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99" r:id="rId3"/>
    <p:sldId id="272" r:id="rId4"/>
    <p:sldId id="266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300" r:id="rId22"/>
    <p:sldId id="290" r:id="rId23"/>
    <p:sldId id="291" r:id="rId24"/>
    <p:sldId id="292" r:id="rId25"/>
    <p:sldId id="294" r:id="rId26"/>
    <p:sldId id="295" r:id="rId27"/>
    <p:sldId id="296" r:id="rId28"/>
    <p:sldId id="297" r:id="rId29"/>
    <p:sldId id="261" r:id="rId30"/>
    <p:sldId id="298" r:id="rId31"/>
    <p:sldId id="257" r:id="rId32"/>
    <p:sldId id="265" r:id="rId33"/>
  </p:sldIdLst>
  <p:sldSz cx="18288000" cy="10287000"/>
  <p:notesSz cx="6858000" cy="9144000"/>
  <p:embeddedFontLst>
    <p:embeddedFont>
      <p:font typeface="29LT Adir Semi-Bold" panose="020B0604020202020204" charset="0"/>
      <p:regular r:id="rId35"/>
      <p:bold r:id="rId36"/>
      <p:italic r:id="rId37"/>
      <p:boldItalic r:id="rId38"/>
    </p:embeddedFont>
    <p:embeddedFont>
      <p:font typeface="Broadway" panose="04040905080B02020502" pitchFamily="82" charset="0"/>
      <p:regular r:id="rId39"/>
    </p:embeddedFont>
    <p:embeddedFont>
      <p:font typeface="Dumondi Condensed" panose="020B0604020202020204" charset="0"/>
      <p:regular r:id="rId40"/>
      <p:bold r:id="rId41"/>
      <p:italic r:id="rId42"/>
      <p:boldItalic r:id="rId43"/>
    </p:embeddedFont>
    <p:embeddedFont>
      <p:font typeface="Inter" panose="020B0604020202020204" charset="0"/>
      <p:regular r:id="rId44"/>
    </p:embeddedFont>
    <p:embeddedFont>
      <p:font typeface="Inter Bold" panose="020B0604020202020204" charset="0"/>
      <p:regular r:id="rId45"/>
      <p:bold r:id="rId46"/>
    </p:embeddedFont>
    <p:embeddedFont>
      <p:font typeface="Mont Bold" panose="00000900000000000000" pitchFamily="2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37"/>
    <a:srgbClr val="DCF1C4"/>
    <a:srgbClr val="95CC30"/>
    <a:srgbClr val="7D9B76"/>
    <a:srgbClr val="F2F2F2"/>
    <a:srgbClr val="FF4764"/>
    <a:srgbClr val="BCFF3C"/>
    <a:srgbClr val="75B73D"/>
    <a:srgbClr val="F64054"/>
    <a:srgbClr val="EF4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9" autoAdjust="0"/>
    <p:restoredTop sz="94579" autoAdjust="0"/>
  </p:normalViewPr>
  <p:slideViewPr>
    <p:cSldViewPr>
      <p:cViewPr varScale="1">
        <p:scale>
          <a:sx n="50" d="100"/>
          <a:sy n="50" d="100"/>
        </p:scale>
        <p:origin x="883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300E78-1CE2-324A-BEB3-FA77E265FEB9}" type="doc">
      <dgm:prSet loTypeId="urn:microsoft.com/office/officeart/2009/layout/CircleArrowProcess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ACB0B46-9C24-F24F-B230-5ADFFD8A1468}">
      <dgm:prSet phldrT="[Text]" custT="1"/>
      <dgm:spPr/>
      <dgm:t>
        <a:bodyPr/>
        <a:lstStyle/>
        <a:p>
          <a:r>
            <a:rPr lang="en-US" sz="1100" b="1" dirty="0"/>
            <a:t>Phase 1: Understanding Requirements</a:t>
          </a:r>
          <a:endParaRPr lang="en-US" sz="1100" dirty="0"/>
        </a:p>
      </dgm:t>
    </dgm:pt>
    <dgm:pt modelId="{41D5E38B-5EF6-904F-92FE-9BBD357CDFBA}" type="parTrans" cxnId="{167C786C-7A5E-0A42-B77D-E54E17FDDA13}">
      <dgm:prSet/>
      <dgm:spPr/>
      <dgm:t>
        <a:bodyPr/>
        <a:lstStyle/>
        <a:p>
          <a:endParaRPr lang="en-US" sz="1400"/>
        </a:p>
      </dgm:t>
    </dgm:pt>
    <dgm:pt modelId="{6C110740-EA05-4E43-90B2-447D8B4C51AB}" type="sibTrans" cxnId="{167C786C-7A5E-0A42-B77D-E54E17FDDA13}">
      <dgm:prSet/>
      <dgm:spPr/>
      <dgm:t>
        <a:bodyPr/>
        <a:lstStyle/>
        <a:p>
          <a:endParaRPr lang="en-US" sz="1400"/>
        </a:p>
      </dgm:t>
    </dgm:pt>
    <dgm:pt modelId="{7BD6CAA1-38AD-7345-B415-BA1BB5E68AC5}">
      <dgm:prSet phldrT="[Text]" custT="1"/>
      <dgm:spPr/>
      <dgm:t>
        <a:bodyPr/>
        <a:lstStyle/>
        <a:p>
          <a:r>
            <a:rPr lang="en-US" sz="1200" b="1" dirty="0"/>
            <a:t> Phase 2: Data Collection &amp; Dataset Preparation</a:t>
          </a:r>
          <a:endParaRPr lang="en-US" sz="1200" dirty="0"/>
        </a:p>
      </dgm:t>
    </dgm:pt>
    <dgm:pt modelId="{DCB1A997-7ED4-364B-B212-93D715CF2967}" type="parTrans" cxnId="{01CBFA40-7A62-4346-A534-9915184A7970}">
      <dgm:prSet/>
      <dgm:spPr/>
      <dgm:t>
        <a:bodyPr/>
        <a:lstStyle/>
        <a:p>
          <a:endParaRPr lang="en-US" sz="1400"/>
        </a:p>
      </dgm:t>
    </dgm:pt>
    <dgm:pt modelId="{18317A0B-9598-4942-B01F-E96D3A697D5C}" type="sibTrans" cxnId="{01CBFA40-7A62-4346-A534-9915184A7970}">
      <dgm:prSet/>
      <dgm:spPr/>
      <dgm:t>
        <a:bodyPr/>
        <a:lstStyle/>
        <a:p>
          <a:endParaRPr lang="en-US" sz="1400"/>
        </a:p>
      </dgm:t>
    </dgm:pt>
    <dgm:pt modelId="{6A0746A4-86EF-534E-9F04-BDE8B2DF0001}">
      <dgm:prSet phldrT="[Text]" custT="1"/>
      <dgm:spPr/>
      <dgm:t>
        <a:bodyPr/>
        <a:lstStyle/>
        <a:p>
          <a:r>
            <a:rPr lang="en-US" sz="1200" b="1" dirty="0"/>
            <a:t>Phase 3: Model Selection &amp; Model Training</a:t>
          </a:r>
          <a:endParaRPr lang="en-US" sz="1200" dirty="0"/>
        </a:p>
      </dgm:t>
    </dgm:pt>
    <dgm:pt modelId="{885DD7E4-DBCE-CB4E-A92E-183C9E06B153}" type="parTrans" cxnId="{AD04C19A-B41C-644C-8B3D-ECCFFFD904C9}">
      <dgm:prSet/>
      <dgm:spPr/>
      <dgm:t>
        <a:bodyPr/>
        <a:lstStyle/>
        <a:p>
          <a:endParaRPr lang="en-US" sz="1400"/>
        </a:p>
      </dgm:t>
    </dgm:pt>
    <dgm:pt modelId="{E1D920F5-F76E-A341-9681-1A4BFC2790D7}" type="sibTrans" cxnId="{AD04C19A-B41C-644C-8B3D-ECCFFFD904C9}">
      <dgm:prSet/>
      <dgm:spPr/>
      <dgm:t>
        <a:bodyPr/>
        <a:lstStyle/>
        <a:p>
          <a:endParaRPr lang="en-US" sz="1400"/>
        </a:p>
      </dgm:t>
    </dgm:pt>
    <dgm:pt modelId="{6D06A862-4774-AB4F-A5C5-CAEA88728C18}">
      <dgm:prSet custT="1"/>
      <dgm:spPr/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Phase 5: Deployment &amp; Real-World Testing</a:t>
          </a:r>
          <a:endParaRPr lang="en-US" sz="1200" dirty="0">
            <a:solidFill>
              <a:schemeClr val="bg1"/>
            </a:solidFill>
          </a:endParaRPr>
        </a:p>
      </dgm:t>
    </dgm:pt>
    <dgm:pt modelId="{DB79945D-F9FB-F84E-A4B0-9E7D67621D94}" type="parTrans" cxnId="{4C6D6E30-A33A-8143-8244-2E75392AB986}">
      <dgm:prSet/>
      <dgm:spPr/>
      <dgm:t>
        <a:bodyPr/>
        <a:lstStyle/>
        <a:p>
          <a:endParaRPr lang="en-US" sz="1400"/>
        </a:p>
      </dgm:t>
    </dgm:pt>
    <dgm:pt modelId="{BBEF91D9-0BA7-254B-B5D1-E3B85EF682EF}" type="sibTrans" cxnId="{4C6D6E30-A33A-8143-8244-2E75392AB986}">
      <dgm:prSet/>
      <dgm:spPr/>
      <dgm:t>
        <a:bodyPr/>
        <a:lstStyle/>
        <a:p>
          <a:endParaRPr lang="en-US" sz="1400"/>
        </a:p>
      </dgm:t>
    </dgm:pt>
    <dgm:pt modelId="{864A3032-5E37-4B66-A32E-27D334D7E7E7}">
      <dgm:prSet phldrT="[Text]" custT="1"/>
      <dgm:spPr/>
      <dgm:t>
        <a:bodyPr/>
        <a:lstStyle/>
        <a:p>
          <a:r>
            <a:rPr lang="en-US" sz="1200" b="1" dirty="0"/>
            <a:t>Phase 4: Model Evaluation </a:t>
          </a:r>
          <a:endParaRPr lang="en-US" sz="1200" dirty="0"/>
        </a:p>
      </dgm:t>
    </dgm:pt>
    <dgm:pt modelId="{ABC46AC7-D5EC-438F-9E9D-15A5724D4D75}" type="parTrans" cxnId="{90C989AE-5C44-4A17-9BAA-71CB39D902B1}">
      <dgm:prSet/>
      <dgm:spPr/>
      <dgm:t>
        <a:bodyPr/>
        <a:lstStyle/>
        <a:p>
          <a:endParaRPr lang="en-US"/>
        </a:p>
      </dgm:t>
    </dgm:pt>
    <dgm:pt modelId="{D8F4815C-CF39-4122-AF26-BE6BAB8E1A07}" type="sibTrans" cxnId="{90C989AE-5C44-4A17-9BAA-71CB39D902B1}">
      <dgm:prSet/>
      <dgm:spPr/>
      <dgm:t>
        <a:bodyPr/>
        <a:lstStyle/>
        <a:p>
          <a:endParaRPr lang="en-US"/>
        </a:p>
      </dgm:t>
    </dgm:pt>
    <dgm:pt modelId="{5DCCD046-8ED9-2343-92E1-4092ED0BA4E9}" type="pres">
      <dgm:prSet presAssocID="{9C300E78-1CE2-324A-BEB3-FA77E265FEB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C947B4D-E5F8-DD47-8181-AFAC54E48210}" type="pres">
      <dgm:prSet presAssocID="{0ACB0B46-9C24-F24F-B230-5ADFFD8A1468}" presName="Accent1" presStyleCnt="0"/>
      <dgm:spPr/>
    </dgm:pt>
    <dgm:pt modelId="{12A2A385-40E7-F142-9AF0-B096B62A6AA4}" type="pres">
      <dgm:prSet presAssocID="{0ACB0B46-9C24-F24F-B230-5ADFFD8A1468}" presName="Accent" presStyleLbl="node1" presStyleIdx="0" presStyleCnt="5"/>
      <dgm:spPr/>
    </dgm:pt>
    <dgm:pt modelId="{0D71A114-9DDB-D440-B11C-2E730C1B17E6}" type="pres">
      <dgm:prSet presAssocID="{0ACB0B46-9C24-F24F-B230-5ADFFD8A1468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16A312E9-0B2F-484D-A424-448CFDFEB6C7}" type="pres">
      <dgm:prSet presAssocID="{7BD6CAA1-38AD-7345-B415-BA1BB5E68AC5}" presName="Accent2" presStyleCnt="0"/>
      <dgm:spPr/>
    </dgm:pt>
    <dgm:pt modelId="{9288F045-30AC-844C-A0DB-E7421D39D9D6}" type="pres">
      <dgm:prSet presAssocID="{7BD6CAA1-38AD-7345-B415-BA1BB5E68AC5}" presName="Accent" presStyleLbl="node1" presStyleIdx="1" presStyleCnt="5"/>
      <dgm:spPr/>
    </dgm:pt>
    <dgm:pt modelId="{A103085C-327F-F244-8FA7-383F845D146B}" type="pres">
      <dgm:prSet presAssocID="{7BD6CAA1-38AD-7345-B415-BA1BB5E68AC5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CB502B05-B92B-DD4F-ABD5-3043FDC3DA32}" type="pres">
      <dgm:prSet presAssocID="{6A0746A4-86EF-534E-9F04-BDE8B2DF0001}" presName="Accent3" presStyleCnt="0"/>
      <dgm:spPr/>
    </dgm:pt>
    <dgm:pt modelId="{379BF6F2-240A-0840-924D-7C48DCEF5669}" type="pres">
      <dgm:prSet presAssocID="{6A0746A4-86EF-534E-9F04-BDE8B2DF0001}" presName="Accent" presStyleLbl="node1" presStyleIdx="2" presStyleCnt="5"/>
      <dgm:spPr/>
    </dgm:pt>
    <dgm:pt modelId="{2DADE2B5-FA9C-3546-8E41-8146C99BA6CB}" type="pres">
      <dgm:prSet presAssocID="{6A0746A4-86EF-534E-9F04-BDE8B2DF0001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95398530-72CD-43BE-854A-CC8F481E9B1E}" type="pres">
      <dgm:prSet presAssocID="{864A3032-5E37-4B66-A32E-27D334D7E7E7}" presName="Accent4" presStyleCnt="0"/>
      <dgm:spPr/>
    </dgm:pt>
    <dgm:pt modelId="{1CA74F00-6F78-4A91-92D5-E45990D9C544}" type="pres">
      <dgm:prSet presAssocID="{864A3032-5E37-4B66-A32E-27D334D7E7E7}" presName="Accent" presStyleLbl="node1" presStyleIdx="3" presStyleCnt="5"/>
      <dgm:spPr/>
    </dgm:pt>
    <dgm:pt modelId="{2D16DC92-51E7-4370-8D7A-0BB265F3252D}" type="pres">
      <dgm:prSet presAssocID="{864A3032-5E37-4B66-A32E-27D334D7E7E7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B7C4874A-F4A7-4EC2-B03F-FAD3E1676BE7}" type="pres">
      <dgm:prSet presAssocID="{6D06A862-4774-AB4F-A5C5-CAEA88728C18}" presName="Accent5" presStyleCnt="0"/>
      <dgm:spPr/>
    </dgm:pt>
    <dgm:pt modelId="{C0BC2F53-4C1D-3B48-8169-F7B952A3FD12}" type="pres">
      <dgm:prSet presAssocID="{6D06A862-4774-AB4F-A5C5-CAEA88728C18}" presName="Accent" presStyleLbl="node1" presStyleIdx="4" presStyleCnt="5"/>
      <dgm:spPr/>
    </dgm:pt>
    <dgm:pt modelId="{DECA2DD3-B444-43F4-B33C-9CD9E697E7B8}" type="pres">
      <dgm:prSet presAssocID="{6D06A862-4774-AB4F-A5C5-CAEA88728C18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4C6D6E30-A33A-8143-8244-2E75392AB986}" srcId="{9C300E78-1CE2-324A-BEB3-FA77E265FEB9}" destId="{6D06A862-4774-AB4F-A5C5-CAEA88728C18}" srcOrd="4" destOrd="0" parTransId="{DB79945D-F9FB-F84E-A4B0-9E7D67621D94}" sibTransId="{BBEF91D9-0BA7-254B-B5D1-E3B85EF682EF}"/>
    <dgm:cxn modelId="{01CBFA40-7A62-4346-A534-9915184A7970}" srcId="{9C300E78-1CE2-324A-BEB3-FA77E265FEB9}" destId="{7BD6CAA1-38AD-7345-B415-BA1BB5E68AC5}" srcOrd="1" destOrd="0" parTransId="{DCB1A997-7ED4-364B-B212-93D715CF2967}" sibTransId="{18317A0B-9598-4942-B01F-E96D3A697D5C}"/>
    <dgm:cxn modelId="{94E7495E-64F5-4618-9A48-BBFFC7E6A265}" type="presOf" srcId="{6D06A862-4774-AB4F-A5C5-CAEA88728C18}" destId="{DECA2DD3-B444-43F4-B33C-9CD9E697E7B8}" srcOrd="0" destOrd="0" presId="urn:microsoft.com/office/officeart/2009/layout/CircleArrowProcess"/>
    <dgm:cxn modelId="{167C786C-7A5E-0A42-B77D-E54E17FDDA13}" srcId="{9C300E78-1CE2-324A-BEB3-FA77E265FEB9}" destId="{0ACB0B46-9C24-F24F-B230-5ADFFD8A1468}" srcOrd="0" destOrd="0" parTransId="{41D5E38B-5EF6-904F-92FE-9BBD357CDFBA}" sibTransId="{6C110740-EA05-4E43-90B2-447D8B4C51AB}"/>
    <dgm:cxn modelId="{83FE0F75-625D-B548-897E-F6ECD00F1725}" type="presOf" srcId="{0ACB0B46-9C24-F24F-B230-5ADFFD8A1468}" destId="{0D71A114-9DDB-D440-B11C-2E730C1B17E6}" srcOrd="0" destOrd="0" presId="urn:microsoft.com/office/officeart/2009/layout/CircleArrowProcess"/>
    <dgm:cxn modelId="{BBB77D86-7B1D-4A8F-A0FE-A56A4052419D}" type="presOf" srcId="{864A3032-5E37-4B66-A32E-27D334D7E7E7}" destId="{2D16DC92-51E7-4370-8D7A-0BB265F3252D}" srcOrd="0" destOrd="0" presId="urn:microsoft.com/office/officeart/2009/layout/CircleArrowProcess"/>
    <dgm:cxn modelId="{055FD892-0CA6-D542-BF15-FC2B77C5B647}" type="presOf" srcId="{7BD6CAA1-38AD-7345-B415-BA1BB5E68AC5}" destId="{A103085C-327F-F244-8FA7-383F845D146B}" srcOrd="0" destOrd="0" presId="urn:microsoft.com/office/officeart/2009/layout/CircleArrowProcess"/>
    <dgm:cxn modelId="{AD04C19A-B41C-644C-8B3D-ECCFFFD904C9}" srcId="{9C300E78-1CE2-324A-BEB3-FA77E265FEB9}" destId="{6A0746A4-86EF-534E-9F04-BDE8B2DF0001}" srcOrd="2" destOrd="0" parTransId="{885DD7E4-DBCE-CB4E-A92E-183C9E06B153}" sibTransId="{E1D920F5-F76E-A341-9681-1A4BFC2790D7}"/>
    <dgm:cxn modelId="{C343BFA8-1101-6A40-B191-519ED15C7147}" type="presOf" srcId="{6A0746A4-86EF-534E-9F04-BDE8B2DF0001}" destId="{2DADE2B5-FA9C-3546-8E41-8146C99BA6CB}" srcOrd="0" destOrd="0" presId="urn:microsoft.com/office/officeart/2009/layout/CircleArrowProcess"/>
    <dgm:cxn modelId="{90C989AE-5C44-4A17-9BAA-71CB39D902B1}" srcId="{9C300E78-1CE2-324A-BEB3-FA77E265FEB9}" destId="{864A3032-5E37-4B66-A32E-27D334D7E7E7}" srcOrd="3" destOrd="0" parTransId="{ABC46AC7-D5EC-438F-9E9D-15A5724D4D75}" sibTransId="{D8F4815C-CF39-4122-AF26-BE6BAB8E1A07}"/>
    <dgm:cxn modelId="{D8CD3AC7-FA87-4C44-9105-1B42DEB1366C}" type="presOf" srcId="{9C300E78-1CE2-324A-BEB3-FA77E265FEB9}" destId="{5DCCD046-8ED9-2343-92E1-4092ED0BA4E9}" srcOrd="0" destOrd="0" presId="urn:microsoft.com/office/officeart/2009/layout/CircleArrowProcess"/>
    <dgm:cxn modelId="{FCEF9A40-5BF8-7844-8592-9E29FE4B0EC5}" type="presParOf" srcId="{5DCCD046-8ED9-2343-92E1-4092ED0BA4E9}" destId="{0C947B4D-E5F8-DD47-8181-AFAC54E48210}" srcOrd="0" destOrd="0" presId="urn:microsoft.com/office/officeart/2009/layout/CircleArrowProcess"/>
    <dgm:cxn modelId="{BAC2E366-E9D3-3D43-9F1F-741668D2E94F}" type="presParOf" srcId="{0C947B4D-E5F8-DD47-8181-AFAC54E48210}" destId="{12A2A385-40E7-F142-9AF0-B096B62A6AA4}" srcOrd="0" destOrd="0" presId="urn:microsoft.com/office/officeart/2009/layout/CircleArrowProcess"/>
    <dgm:cxn modelId="{E916CD78-A4E1-2B48-B0AE-C4F497A0CEE4}" type="presParOf" srcId="{5DCCD046-8ED9-2343-92E1-4092ED0BA4E9}" destId="{0D71A114-9DDB-D440-B11C-2E730C1B17E6}" srcOrd="1" destOrd="0" presId="urn:microsoft.com/office/officeart/2009/layout/CircleArrowProcess"/>
    <dgm:cxn modelId="{51B88568-94F6-814A-A2A6-24F869649FA2}" type="presParOf" srcId="{5DCCD046-8ED9-2343-92E1-4092ED0BA4E9}" destId="{16A312E9-0B2F-484D-A424-448CFDFEB6C7}" srcOrd="2" destOrd="0" presId="urn:microsoft.com/office/officeart/2009/layout/CircleArrowProcess"/>
    <dgm:cxn modelId="{DBC584CD-B649-F543-8958-37AEB75FBCEF}" type="presParOf" srcId="{16A312E9-0B2F-484D-A424-448CFDFEB6C7}" destId="{9288F045-30AC-844C-A0DB-E7421D39D9D6}" srcOrd="0" destOrd="0" presId="urn:microsoft.com/office/officeart/2009/layout/CircleArrowProcess"/>
    <dgm:cxn modelId="{2A7968D1-77ED-9D4E-8027-64BCA998BACC}" type="presParOf" srcId="{5DCCD046-8ED9-2343-92E1-4092ED0BA4E9}" destId="{A103085C-327F-F244-8FA7-383F845D146B}" srcOrd="3" destOrd="0" presId="urn:microsoft.com/office/officeart/2009/layout/CircleArrowProcess"/>
    <dgm:cxn modelId="{15709331-24A2-D940-B015-8D81AFBF30C3}" type="presParOf" srcId="{5DCCD046-8ED9-2343-92E1-4092ED0BA4E9}" destId="{CB502B05-B92B-DD4F-ABD5-3043FDC3DA32}" srcOrd="4" destOrd="0" presId="urn:microsoft.com/office/officeart/2009/layout/CircleArrowProcess"/>
    <dgm:cxn modelId="{7AC2DE21-1E0C-D743-A927-6333E0847050}" type="presParOf" srcId="{CB502B05-B92B-DD4F-ABD5-3043FDC3DA32}" destId="{379BF6F2-240A-0840-924D-7C48DCEF5669}" srcOrd="0" destOrd="0" presId="urn:microsoft.com/office/officeart/2009/layout/CircleArrowProcess"/>
    <dgm:cxn modelId="{04234D60-8BD3-9C44-ADDA-3328744259F6}" type="presParOf" srcId="{5DCCD046-8ED9-2343-92E1-4092ED0BA4E9}" destId="{2DADE2B5-FA9C-3546-8E41-8146C99BA6CB}" srcOrd="5" destOrd="0" presId="urn:microsoft.com/office/officeart/2009/layout/CircleArrowProcess"/>
    <dgm:cxn modelId="{04A21422-78C4-46F0-B0FE-F33D4D9A59D3}" type="presParOf" srcId="{5DCCD046-8ED9-2343-92E1-4092ED0BA4E9}" destId="{95398530-72CD-43BE-854A-CC8F481E9B1E}" srcOrd="6" destOrd="0" presId="urn:microsoft.com/office/officeart/2009/layout/CircleArrowProcess"/>
    <dgm:cxn modelId="{16A0C093-5468-4680-BE5A-A30B07AF0530}" type="presParOf" srcId="{95398530-72CD-43BE-854A-CC8F481E9B1E}" destId="{1CA74F00-6F78-4A91-92D5-E45990D9C544}" srcOrd="0" destOrd="0" presId="urn:microsoft.com/office/officeart/2009/layout/CircleArrowProcess"/>
    <dgm:cxn modelId="{A32EE381-6603-45E5-8602-CF0C3CBFCEF5}" type="presParOf" srcId="{5DCCD046-8ED9-2343-92E1-4092ED0BA4E9}" destId="{2D16DC92-51E7-4370-8D7A-0BB265F3252D}" srcOrd="7" destOrd="0" presId="urn:microsoft.com/office/officeart/2009/layout/CircleArrowProcess"/>
    <dgm:cxn modelId="{0C4D44C4-0827-4DD8-B416-C1B142D10539}" type="presParOf" srcId="{5DCCD046-8ED9-2343-92E1-4092ED0BA4E9}" destId="{B7C4874A-F4A7-4EC2-B03F-FAD3E1676BE7}" srcOrd="8" destOrd="0" presId="urn:microsoft.com/office/officeart/2009/layout/CircleArrowProcess"/>
    <dgm:cxn modelId="{0929BDCA-88CC-4D99-A1D8-2189153E3963}" type="presParOf" srcId="{B7C4874A-F4A7-4EC2-B03F-FAD3E1676BE7}" destId="{C0BC2F53-4C1D-3B48-8169-F7B952A3FD12}" srcOrd="0" destOrd="0" presId="urn:microsoft.com/office/officeart/2009/layout/CircleArrowProcess"/>
    <dgm:cxn modelId="{F3258A84-36A5-4EA1-BA1C-32CA3553EF81}" type="presParOf" srcId="{5DCCD046-8ED9-2343-92E1-4092ED0BA4E9}" destId="{DECA2DD3-B444-43F4-B33C-9CD9E697E7B8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2A385-40E7-F142-9AF0-B096B62A6AA4}">
      <dsp:nvSpPr>
        <dsp:cNvPr id="0" name=""/>
        <dsp:cNvSpPr/>
      </dsp:nvSpPr>
      <dsp:spPr>
        <a:xfrm>
          <a:off x="1166705" y="257843"/>
          <a:ext cx="2022669" cy="202277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1A114-9DDB-D440-B11C-2E730C1B17E6}">
      <dsp:nvSpPr>
        <dsp:cNvPr id="0" name=""/>
        <dsp:cNvSpPr/>
      </dsp:nvSpPr>
      <dsp:spPr>
        <a:xfrm>
          <a:off x="1613278" y="990428"/>
          <a:ext cx="1128764" cy="564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Phase 1: Understanding Requirements</a:t>
          </a:r>
          <a:endParaRPr lang="en-US" sz="1100" kern="1200" dirty="0"/>
        </a:p>
      </dsp:txBody>
      <dsp:txXfrm>
        <a:off x="1613278" y="990428"/>
        <a:ext cx="1128764" cy="564129"/>
      </dsp:txXfrm>
    </dsp:sp>
    <dsp:sp modelId="{9288F045-30AC-844C-A0DB-E7421D39D9D6}">
      <dsp:nvSpPr>
        <dsp:cNvPr id="0" name=""/>
        <dsp:cNvSpPr/>
      </dsp:nvSpPr>
      <dsp:spPr>
        <a:xfrm>
          <a:off x="604789" y="1420055"/>
          <a:ext cx="2022669" cy="202277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3085C-327F-F244-8FA7-383F845D146B}">
      <dsp:nvSpPr>
        <dsp:cNvPr id="0" name=""/>
        <dsp:cNvSpPr/>
      </dsp:nvSpPr>
      <dsp:spPr>
        <a:xfrm>
          <a:off x="1049086" y="2155252"/>
          <a:ext cx="1128764" cy="564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 Phase 2: Data Collection &amp; Dataset Preparation</a:t>
          </a:r>
          <a:endParaRPr lang="en-US" sz="1200" kern="1200" dirty="0"/>
        </a:p>
      </dsp:txBody>
      <dsp:txXfrm>
        <a:off x="1049086" y="2155252"/>
        <a:ext cx="1128764" cy="564129"/>
      </dsp:txXfrm>
    </dsp:sp>
    <dsp:sp modelId="{379BF6F2-240A-0840-924D-7C48DCEF5669}">
      <dsp:nvSpPr>
        <dsp:cNvPr id="0" name=""/>
        <dsp:cNvSpPr/>
      </dsp:nvSpPr>
      <dsp:spPr>
        <a:xfrm>
          <a:off x="1166705" y="2587490"/>
          <a:ext cx="2022669" cy="202277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DE2B5-FA9C-3546-8E41-8146C99BA6CB}">
      <dsp:nvSpPr>
        <dsp:cNvPr id="0" name=""/>
        <dsp:cNvSpPr/>
      </dsp:nvSpPr>
      <dsp:spPr>
        <a:xfrm>
          <a:off x="1613278" y="3319422"/>
          <a:ext cx="1128764" cy="564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Phase 3: Model Selection &amp; Model Training</a:t>
          </a:r>
          <a:endParaRPr lang="en-US" sz="1200" kern="1200" dirty="0"/>
        </a:p>
      </dsp:txBody>
      <dsp:txXfrm>
        <a:off x="1613278" y="3319422"/>
        <a:ext cx="1128764" cy="564129"/>
      </dsp:txXfrm>
    </dsp:sp>
    <dsp:sp modelId="{1CA74F00-6F78-4A91-92D5-E45990D9C544}">
      <dsp:nvSpPr>
        <dsp:cNvPr id="0" name=""/>
        <dsp:cNvSpPr/>
      </dsp:nvSpPr>
      <dsp:spPr>
        <a:xfrm>
          <a:off x="604789" y="3751661"/>
          <a:ext cx="2022669" cy="202277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6DC92-51E7-4370-8D7A-0BB265F3252D}">
      <dsp:nvSpPr>
        <dsp:cNvPr id="0" name=""/>
        <dsp:cNvSpPr/>
      </dsp:nvSpPr>
      <dsp:spPr>
        <a:xfrm>
          <a:off x="1049086" y="4484246"/>
          <a:ext cx="1128764" cy="564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Phase 4: Model Evaluation </a:t>
          </a:r>
          <a:endParaRPr lang="en-US" sz="1200" kern="1200" dirty="0"/>
        </a:p>
      </dsp:txBody>
      <dsp:txXfrm>
        <a:off x="1049086" y="4484246"/>
        <a:ext cx="1128764" cy="564129"/>
      </dsp:txXfrm>
    </dsp:sp>
    <dsp:sp modelId="{C0BC2F53-4C1D-3B48-8169-F7B952A3FD12}">
      <dsp:nvSpPr>
        <dsp:cNvPr id="0" name=""/>
        <dsp:cNvSpPr/>
      </dsp:nvSpPr>
      <dsp:spPr>
        <a:xfrm>
          <a:off x="1310504" y="5048376"/>
          <a:ext cx="1737727" cy="173874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A2DD3-B444-43F4-B33C-9CD9E697E7B8}">
      <dsp:nvSpPr>
        <dsp:cNvPr id="0" name=""/>
        <dsp:cNvSpPr/>
      </dsp:nvSpPr>
      <dsp:spPr>
        <a:xfrm>
          <a:off x="1613278" y="5649070"/>
          <a:ext cx="1128764" cy="564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Phase 5: Deployment &amp; Real-World Testing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613278" y="5649070"/>
        <a:ext cx="1128764" cy="564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54EAE-BF72-D44E-A008-1366B514B7D8}" type="datetimeFigureOut">
              <a:rPr lang="en-EG" smtClean="0"/>
              <a:t>07/11/2025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67EA7-F67B-7942-B8DD-495DCEA26557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73382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2D5EF-3071-99FF-CBF3-3B38F23DB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AD4A1D-88EB-B5CF-E42C-75A1AECCD7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99DFE-172E-FCC4-049E-B19CF051A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9E536-3B74-7909-F5DF-EE7FB1463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67EA7-F67B-7942-B8DD-495DCEA26557}" type="slidenum">
              <a:rPr lang="en-EG" smtClean="0"/>
              <a:t>12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2967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8C20D-09DE-3828-4882-6552CD474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B32D7E-48D5-383B-84FA-35A6CD323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CBCE2B-5F96-53D5-741D-44D3467B8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76910-EDDC-DEB9-9DA2-A4C59A36D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67EA7-F67B-7942-B8DD-495DCEA26557}" type="slidenum">
              <a:rPr lang="en-EG" smtClean="0"/>
              <a:t>13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769950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621A-0FF9-7017-8FA3-ACE71FD9B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99CF9B-8AE8-D456-D1AD-B2BA4E0A1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D2A636-266F-D485-6BF9-95D57CA2B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DA6AC-2591-C39F-92F4-2854A7D79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67EA7-F67B-7942-B8DD-495DCEA26557}" type="slidenum">
              <a:rPr lang="en-EG" smtClean="0"/>
              <a:t>15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72088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28B8C-B3C9-063E-DEE0-1D465B07F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2729F-1EE6-E534-BEA6-118A69A03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09C8F-E408-5DF2-694F-2A797F46A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87CA8-DD3A-7EF3-B52E-B6572206D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67EA7-F67B-7942-B8DD-495DCEA26557}" type="slidenum">
              <a:rPr lang="en-EG" smtClean="0"/>
              <a:t>16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922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AA06B-9D01-0D16-85D6-36A134C42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022448-5A26-A547-C38E-0FD595B84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FCE5E-8773-2344-C8C8-5DA456A00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AABA6-5756-A241-9F6D-B018426F3D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67EA7-F67B-7942-B8DD-495DCEA26557}" type="slidenum">
              <a:rPr lang="en-EG" smtClean="0"/>
              <a:t>17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568335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E54AB-3E02-1915-6BFC-E0B06F24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F049F-A9C5-3A70-9313-4EF7DE477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B9180-41EA-D435-78AF-37452EA5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E2005-C3CD-59F4-02C2-3D9C3F21C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67EA7-F67B-7942-B8DD-495DCEA26557}" type="slidenum">
              <a:rPr lang="en-EG" smtClean="0"/>
              <a:t>18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935711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485AD-2C66-5D00-AB75-78010DBF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2BA9DE-A54D-0025-970E-1547CE433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40008-3732-7835-96EA-3CCCBC0BE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7F375-71B1-29F9-3B67-CE10B89C6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67EA7-F67B-7942-B8DD-495DCEA26557}" type="slidenum">
              <a:rPr lang="en-EG" smtClean="0"/>
              <a:t>19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31192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315CA-960A-7579-F339-E1036444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BC67E8-980B-76E7-42DF-84C4ADB63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197CA-4538-EBF5-B5A2-693D60062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5C32A-00A0-93F8-2FE0-FBD4AEDC7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67EA7-F67B-7942-B8DD-495DCEA26557}" type="slidenum">
              <a:rPr lang="en-EG" smtClean="0"/>
              <a:t>20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07056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709DAD8-450C-0085-6579-249B69406A14}"/>
              </a:ext>
            </a:extLst>
          </p:cNvPr>
          <p:cNvSpPr/>
          <p:nvPr userDrawn="1"/>
        </p:nvSpPr>
        <p:spPr>
          <a:xfrm flipH="1" flipV="1">
            <a:off x="-153462" y="-1909196"/>
            <a:ext cx="18594923" cy="4614296"/>
          </a:xfrm>
          <a:custGeom>
            <a:avLst/>
            <a:gdLst/>
            <a:ahLst/>
            <a:cxnLst/>
            <a:rect l="l" t="t" r="r" b="b"/>
            <a:pathLst>
              <a:path w="18594923" h="4614296">
                <a:moveTo>
                  <a:pt x="0" y="0"/>
                </a:moveTo>
                <a:lnTo>
                  <a:pt x="18594922" y="0"/>
                </a:lnTo>
                <a:lnTo>
                  <a:pt x="18594922" y="4614296"/>
                </a:lnTo>
                <a:lnTo>
                  <a:pt x="0" y="4614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brahimalbanawy.github.io/agri-lens/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sv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grilens.com/" TargetMode="External"/><Relationship Id="rId5" Type="http://schemas.openxmlformats.org/officeDocument/2006/relationships/hyperlink" Target="https://ibrahimalbanawy.github.io/agri-lens/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brahimalbanawy.github.io/agri-len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7.png"/><Relationship Id="rId7" Type="http://schemas.openxmlformats.org/officeDocument/2006/relationships/diagramData" Target="../diagrams/data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brahimalbanawy.github.io/agri-lens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8.svg"/><Relationship Id="rId9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ibrahimalbanawy.github.io/agri-len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8.emf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brahimalbanawy.github.io/agri-len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brahimalbanawy.github.io/agri-len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hyperlink" Target="https://ibrahimalbanawy.github.io/agri-len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grilens.com/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ibrahimalbanawy.github.io/agri-len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2.png"/><Relationship Id="rId7" Type="http://schemas.openxmlformats.org/officeDocument/2006/relationships/hyperlink" Target="https://chatgpt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AeroFarms%20:%20https:/www.aerofarms.com/aerofarms-danville-now-growing" TargetMode="External"/><Relationship Id="rId11" Type="http://schemas.openxmlformats.org/officeDocument/2006/relationships/hyperlink" Target="https://ibrahimalbanawy.github.io/agri-lens/" TargetMode="External"/><Relationship Id="rId5" Type="http://schemas.openxmlformats.org/officeDocument/2006/relationships/hyperlink" Target="PlantVillage%20Project%20(by%20Penn%20State%20University)%20:%20https:/plantvillage.psu.edu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www.mdpi.com/1424-8220/21/19/6565" TargetMode="External"/><Relationship Id="rId9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g"/><Relationship Id="rId3" Type="http://schemas.openxmlformats.org/officeDocument/2006/relationships/image" Target="../media/image8.svg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17" Type="http://schemas.openxmlformats.org/officeDocument/2006/relationships/image" Target="../media/image56.emf"/><Relationship Id="rId2" Type="http://schemas.openxmlformats.org/officeDocument/2006/relationships/image" Target="../media/image7.png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5" Type="http://schemas.openxmlformats.org/officeDocument/2006/relationships/image" Target="../media/image54.jpg"/><Relationship Id="rId10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48.jpg"/><Relationship Id="rId1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hyperlink" Target="https://www.instagram.com/agri__lens" TargetMode="External"/><Relationship Id="rId12" Type="http://schemas.openxmlformats.org/officeDocument/2006/relationships/image" Target="../media/image61.sv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60.png"/><Relationship Id="rId5" Type="http://schemas.openxmlformats.org/officeDocument/2006/relationships/image" Target="../media/image7.png"/><Relationship Id="rId10" Type="http://schemas.openxmlformats.org/officeDocument/2006/relationships/hyperlink" Target="http://www.agrilens.com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brahimalbanawy.github.io/agri-len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brahimalbanawy.github.io/agri-len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brahimalbanawy.github.io/agri-len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brahimalbanawy.github.io/agri-len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brahimalbanawy.github.io/agri-len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433A583B-91EA-D3B6-AC92-71BF4452E394}"/>
              </a:ext>
            </a:extLst>
          </p:cNvPr>
          <p:cNvSpPr/>
          <p:nvPr/>
        </p:nvSpPr>
        <p:spPr>
          <a:xfrm>
            <a:off x="1097881" y="-478503"/>
            <a:ext cx="1873920" cy="3206724"/>
          </a:xfrm>
          <a:prstGeom prst="roundRect">
            <a:avLst/>
          </a:prstGeom>
          <a:gradFill>
            <a:gsLst>
              <a:gs pos="100000">
                <a:schemeClr val="bg1">
                  <a:alpha val="76000"/>
                </a:schemeClr>
              </a:gs>
              <a:gs pos="59000">
                <a:schemeClr val="bg1">
                  <a:alpha val="46000"/>
                </a:schemeClr>
              </a:gs>
              <a:gs pos="0">
                <a:schemeClr val="bg1">
                  <a:alpha val="9000"/>
                </a:schemeClr>
              </a:gs>
            </a:gsLst>
            <a:lin ang="4799521" scaled="1"/>
          </a:gradFill>
        </p:spPr>
        <p:txBody>
          <a:bodyPr/>
          <a:lstStyle/>
          <a:p>
            <a:endParaRPr lang="en-EG"/>
          </a:p>
        </p:txBody>
      </p:sp>
      <p:sp>
        <p:nvSpPr>
          <p:cNvPr id="8" name="Freeform 8"/>
          <p:cNvSpPr/>
          <p:nvPr/>
        </p:nvSpPr>
        <p:spPr>
          <a:xfrm>
            <a:off x="-158788" y="5924437"/>
            <a:ext cx="18594923" cy="4614296"/>
          </a:xfrm>
          <a:custGeom>
            <a:avLst/>
            <a:gdLst/>
            <a:ahLst/>
            <a:cxnLst/>
            <a:rect l="l" t="t" r="r" b="b"/>
            <a:pathLst>
              <a:path w="18594923" h="4614296">
                <a:moveTo>
                  <a:pt x="0" y="0"/>
                </a:moveTo>
                <a:lnTo>
                  <a:pt x="18594922" y="0"/>
                </a:lnTo>
                <a:lnTo>
                  <a:pt x="18594922" y="4614296"/>
                </a:lnTo>
                <a:lnTo>
                  <a:pt x="0" y="4614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9BC46-7150-E15D-29A2-FF4008A5FA98}"/>
              </a:ext>
            </a:extLst>
          </p:cNvPr>
          <p:cNvGrpSpPr/>
          <p:nvPr/>
        </p:nvGrpSpPr>
        <p:grpSpPr>
          <a:xfrm>
            <a:off x="2005862" y="3467100"/>
            <a:ext cx="15374157" cy="4477794"/>
            <a:chOff x="2005862" y="2128254"/>
            <a:chExt cx="15374157" cy="4477794"/>
          </a:xfrm>
        </p:grpSpPr>
        <p:sp>
          <p:nvSpPr>
            <p:cNvPr id="4" name="TextBox 4"/>
            <p:cNvSpPr txBox="1"/>
            <p:nvPr/>
          </p:nvSpPr>
          <p:spPr>
            <a:xfrm>
              <a:off x="2005862" y="2128254"/>
              <a:ext cx="15374157" cy="3566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185"/>
                </a:lnSpc>
              </a:pPr>
              <a:r>
                <a:rPr lang="en-US" sz="24714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AgriLens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6411522" y="5779190"/>
              <a:ext cx="6130980" cy="826858"/>
              <a:chOff x="0" y="-57150"/>
              <a:chExt cx="1757868" cy="23707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57868" cy="179926"/>
              </a:xfrm>
              <a:prstGeom prst="roundRect">
                <a:avLst>
                  <a:gd name="adj" fmla="val 25074"/>
                </a:avLst>
              </a:prstGeom>
              <a:solidFill>
                <a:srgbClr val="006837"/>
              </a:soli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57150"/>
                <a:ext cx="1757868" cy="237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789939" y="5199920"/>
              <a:ext cx="5554461" cy="730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183"/>
                </a:lnSpc>
              </a:pPr>
              <a:r>
                <a:rPr lang="en-US" sz="6000" b="1" dirty="0">
                  <a:solidFill>
                    <a:srgbClr val="8DC63F"/>
                  </a:solidFill>
                  <a:latin typeface="Mont Bold"/>
                  <a:ea typeface="Mont Bold"/>
                  <a:cs typeface="Mont Bold"/>
                  <a:sym typeface="Mont Bold"/>
                </a:rPr>
                <a:t>Project Profile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661941" y="6047892"/>
              <a:ext cx="6095664" cy="43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2"/>
                </a:lnSpc>
              </a:pPr>
              <a:r>
                <a:rPr lang="en-US" sz="2480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Cultivating the Future of Agriculture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8713954"/>
            <a:ext cx="2184700" cy="31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Presented 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35697" y="8713954"/>
            <a:ext cx="2184700" cy="31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9075830"/>
            <a:ext cx="2858246" cy="31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AgriLens Teem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35697" y="9075830"/>
            <a:ext cx="2082204" cy="31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12July 2025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660421" y="390285"/>
            <a:ext cx="576868" cy="43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01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4A201EB-320A-CBF4-E1A0-12CB22C9C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990600" y="813845"/>
            <a:ext cx="2081045" cy="17028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D9104A2-4353-CFBA-BF93-E7B3D7D599A5}"/>
              </a:ext>
            </a:extLst>
          </p:cNvPr>
          <p:cNvGrpSpPr/>
          <p:nvPr/>
        </p:nvGrpSpPr>
        <p:grpSpPr>
          <a:xfrm>
            <a:off x="6411522" y="326376"/>
            <a:ext cx="4846301" cy="2401845"/>
            <a:chOff x="7696200" y="118707"/>
            <a:chExt cx="4846301" cy="2401845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53A1ECBA-795E-CBEA-1C3E-C841DA34A91F}"/>
                </a:ext>
              </a:extLst>
            </p:cNvPr>
            <p:cNvSpPr/>
            <p:nvPr/>
          </p:nvSpPr>
          <p:spPr>
            <a:xfrm>
              <a:off x="7696200" y="118707"/>
              <a:ext cx="4846301" cy="2401845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alpha val="76000"/>
                  </a:schemeClr>
                </a:gs>
                <a:gs pos="59000">
                  <a:schemeClr val="bg1">
                    <a:alpha val="46000"/>
                  </a:schemeClr>
                </a:gs>
                <a:gs pos="0">
                  <a:schemeClr val="bg1">
                    <a:alpha val="9000"/>
                  </a:schemeClr>
                </a:gs>
              </a:gsLst>
              <a:lin ang="4799521" scaled="1"/>
            </a:gradFill>
          </p:spPr>
          <p:txBody>
            <a:bodyPr/>
            <a:lstStyle/>
            <a:p>
              <a:endParaRPr lang="en-EG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FA60C4C-783B-5F70-9EF2-E6AF94F2EEBF}"/>
                </a:ext>
              </a:extLst>
            </p:cNvPr>
            <p:cNvGrpSpPr/>
            <p:nvPr/>
          </p:nvGrpSpPr>
          <p:grpSpPr>
            <a:xfrm>
              <a:off x="8022252" y="328595"/>
              <a:ext cx="2007987" cy="2007987"/>
              <a:chOff x="8022252" y="343717"/>
              <a:chExt cx="2007987" cy="200798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B1730F8-C00A-E13D-B7A9-0EC827E30846}"/>
                  </a:ext>
                </a:extLst>
              </p:cNvPr>
              <p:cNvSpPr/>
              <p:nvPr/>
            </p:nvSpPr>
            <p:spPr>
              <a:xfrm>
                <a:off x="8022252" y="343717"/>
                <a:ext cx="2007987" cy="20079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G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29FEEA6-A22A-D0B6-CEB0-72CDF13330FF}"/>
                  </a:ext>
                </a:extLst>
              </p:cNvPr>
              <p:cNvSpPr/>
              <p:nvPr/>
            </p:nvSpPr>
            <p:spPr>
              <a:xfrm>
                <a:off x="8055038" y="370440"/>
                <a:ext cx="1943268" cy="1953660"/>
              </a:xfrm>
              <a:prstGeom prst="ellipse">
                <a:avLst/>
              </a:prstGeom>
              <a:blipFill>
                <a:blip r:embed="rId6"/>
                <a:stretch>
                  <a:fillRect l="9822" t="6809" r="9122" b="12135"/>
                </a:stretch>
              </a:blipFill>
            </p:spPr>
            <p:txBody>
              <a:bodyPr/>
              <a:lstStyle/>
              <a:p>
                <a:pPr marL="0" algn="l" defTabSz="914400" rtl="0" eaLnBrk="1" latinLnBrk="0" hangingPunct="1"/>
                <a:endParaRPr lang="en-US"/>
              </a:p>
            </p:txBody>
          </p:sp>
        </p:grp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0D07E90-083D-68AD-EAAC-D5A77A9B5B3A}"/>
                </a:ext>
              </a:extLst>
            </p:cNvPr>
            <p:cNvSpPr/>
            <p:nvPr/>
          </p:nvSpPr>
          <p:spPr>
            <a:xfrm>
              <a:off x="10336413" y="328595"/>
              <a:ext cx="2007987" cy="2007987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7">
            <a:extLst>
              <a:ext uri="{FF2B5EF4-FFF2-40B4-BE49-F238E27FC236}">
                <a16:creationId xmlns:a16="http://schemas.microsoft.com/office/drawing/2014/main" id="{8FF7590D-2B5B-0C0A-5470-215206CC34EE}"/>
              </a:ext>
            </a:extLst>
          </p:cNvPr>
          <p:cNvSpPr txBox="1"/>
          <p:nvPr/>
        </p:nvSpPr>
        <p:spPr>
          <a:xfrm>
            <a:off x="12573000" y="8420100"/>
            <a:ext cx="5690689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Supervised by: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Assoc.Prof</a:t>
            </a:r>
            <a:r>
              <a:rPr lang="en-US" sz="2800" b="1" dirty="0">
                <a:solidFill>
                  <a:schemeClr val="bg1"/>
                </a:solidFill>
                <a:latin typeface="29LT Adir Semi-Bold"/>
                <a:cs typeface="29LT Adir Semi-Bold"/>
                <a:sym typeface="29LT Adir Semi-Bold"/>
              </a:rPr>
              <a:t>. </a:t>
            </a:r>
            <a:r>
              <a:rPr lang="en-AE" sz="2800" b="1" dirty="0">
                <a:solidFill>
                  <a:schemeClr val="bg1"/>
                </a:solidFill>
                <a:latin typeface="29LT Adir Semi-Bold"/>
                <a:cs typeface="29LT Adir Semi-Bold"/>
              </a:rPr>
              <a:t>Samir El-Mougy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29LT Adir Semi-Bold"/>
                <a:ea typeface="29LT Adir Semi-Bold"/>
                <a:cs typeface="29LT Adir Semi-Bold"/>
                <a:sym typeface="29LT Adir Semi-Bold"/>
              </a:rPr>
              <a:t>Eng</a:t>
            </a:r>
            <a:r>
              <a:rPr lang="en-US" sz="2800" b="1" dirty="0">
                <a:solidFill>
                  <a:schemeClr val="bg1"/>
                </a:solidFill>
                <a:latin typeface="29LT Adir Semi-Bold"/>
                <a:cs typeface="29LT Adir Semi-Bold"/>
                <a:sym typeface="29LT Adir Semi-Bold"/>
              </a:rPr>
              <a:t>. </a:t>
            </a:r>
            <a:r>
              <a:rPr lang="en-AE" sz="2800" b="1" dirty="0">
                <a:solidFill>
                  <a:schemeClr val="bg1"/>
                </a:solidFill>
                <a:latin typeface="29LT Adir Semi-Bold"/>
                <a:cs typeface="29LT Adir Semi-Bold"/>
              </a:rPr>
              <a:t>Mai Mohamed </a:t>
            </a:r>
            <a:endParaRPr lang="en-US" sz="2800" b="1" dirty="0">
              <a:solidFill>
                <a:schemeClr val="bg1"/>
              </a:solidFill>
              <a:latin typeface="29LT Adir Semi-Bold"/>
              <a:cs typeface="29LT Adir Semi-Bold"/>
              <a:sym typeface="29LT Adir Semi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A1585-DF65-15F2-1682-318D5631F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7E1E8F8-C4D6-73E2-4727-4ECFE82E02A8}"/>
              </a:ext>
            </a:extLst>
          </p:cNvPr>
          <p:cNvGrpSpPr/>
          <p:nvPr/>
        </p:nvGrpSpPr>
        <p:grpSpPr>
          <a:xfrm>
            <a:off x="11071892" y="8415860"/>
            <a:ext cx="7454728" cy="2124463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3E6A73-48D4-D9C0-48FA-4599D5E8078F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460CFFA-5124-6FA7-4E55-92284867732A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44" name="Round Diagonal Corner Rectangle 143">
            <a:extLst>
              <a:ext uri="{FF2B5EF4-FFF2-40B4-BE49-F238E27FC236}">
                <a16:creationId xmlns:a16="http://schemas.microsoft.com/office/drawing/2014/main" id="{A399173E-DC29-E471-A78E-77BD13F4EC6A}"/>
              </a:ext>
            </a:extLst>
          </p:cNvPr>
          <p:cNvSpPr/>
          <p:nvPr/>
        </p:nvSpPr>
        <p:spPr>
          <a:xfrm>
            <a:off x="9525000" y="2455835"/>
            <a:ext cx="958287" cy="461202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DF515BD6-F00D-7370-47F5-1743F5EB45F0}"/>
              </a:ext>
            </a:extLst>
          </p:cNvPr>
          <p:cNvSpPr/>
          <p:nvPr/>
        </p:nvSpPr>
        <p:spPr>
          <a:xfrm>
            <a:off x="1295951" y="2095500"/>
            <a:ext cx="1029615" cy="1143000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3D21B3D-1843-4FDC-F674-205357B53DDA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7915673-736C-9F41-26D8-8DF7A44651C4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439BB4A-CF8A-A2F2-C5DA-FF193509C335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C751A2B1-7116-3531-80C1-7557B1FBA21E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D436BA5-8787-3BAE-465F-C8EF234A8830}"/>
              </a:ext>
            </a:extLst>
          </p:cNvPr>
          <p:cNvSpPr txBox="1"/>
          <p:nvPr/>
        </p:nvSpPr>
        <p:spPr>
          <a:xfrm>
            <a:off x="1737407" y="2175939"/>
            <a:ext cx="1466217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dirty="0">
                <a:solidFill>
                  <a:srgbClr val="006837"/>
                </a:solidFill>
                <a:latin typeface="Mont Bold"/>
                <a:sym typeface="Mont Bold"/>
              </a:rPr>
              <a:t>AgriLens vs. Competitors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F985057-0CFE-AB4F-9326-D1B53C7DA1BC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3567128-8808-D921-50B8-971203F3C5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38" name="TextBox 27">
            <a:hlinkClick r:id="rId5"/>
            <a:extLst>
              <a:ext uri="{FF2B5EF4-FFF2-40B4-BE49-F238E27FC236}">
                <a16:creationId xmlns:a16="http://schemas.microsoft.com/office/drawing/2014/main" id="{8601F9A0-D436-417A-FA3C-1F17FF4E5F8E}"/>
              </a:ext>
            </a:extLst>
          </p:cNvPr>
          <p:cNvSpPr txBox="1"/>
          <p:nvPr/>
        </p:nvSpPr>
        <p:spPr>
          <a:xfrm>
            <a:off x="3886200" y="9334500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4809704-8CCE-7AD2-F0F4-A207E6893319}"/>
              </a:ext>
            </a:extLst>
          </p:cNvPr>
          <p:cNvGrpSpPr/>
          <p:nvPr/>
        </p:nvGrpSpPr>
        <p:grpSpPr>
          <a:xfrm>
            <a:off x="1587083" y="8953500"/>
            <a:ext cx="2353733" cy="1025849"/>
            <a:chOff x="2071435" y="7343953"/>
            <a:chExt cx="2353733" cy="1025849"/>
          </a:xfrm>
        </p:grpSpPr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15E0CFFD-3932-D9FA-0950-3789FC7B0DA0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67EE77A2-E33B-8A86-15AE-72BCC6BF8BB3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3" name="TextBox 17">
                <a:extLst>
                  <a:ext uri="{FF2B5EF4-FFF2-40B4-BE49-F238E27FC236}">
                    <a16:creationId xmlns:a16="http://schemas.microsoft.com/office/drawing/2014/main" id="{6E01AF43-9541-2A73-AE0E-B192D5A4964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CD591F14-F4FB-5549-4331-457E60533978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99CF93-B733-EBFF-DF17-6DE424F1B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98453"/>
              </p:ext>
            </p:extLst>
          </p:nvPr>
        </p:nvGraphicFramePr>
        <p:xfrm>
          <a:off x="1246816" y="3692576"/>
          <a:ext cx="16126784" cy="4569653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3070239">
                  <a:extLst>
                    <a:ext uri="{9D8B030D-6E8A-4147-A177-3AD203B41FA5}">
                      <a16:colId xmlns:a16="http://schemas.microsoft.com/office/drawing/2014/main" val="2985528016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119698395"/>
                    </a:ext>
                  </a:extLst>
                </a:gridCol>
                <a:gridCol w="4648200">
                  <a:extLst>
                    <a:ext uri="{9D8B030D-6E8A-4147-A177-3AD203B41FA5}">
                      <a16:colId xmlns:a16="http://schemas.microsoft.com/office/drawing/2014/main" val="3891216190"/>
                    </a:ext>
                  </a:extLst>
                </a:gridCol>
                <a:gridCol w="5131745">
                  <a:extLst>
                    <a:ext uri="{9D8B030D-6E8A-4147-A177-3AD203B41FA5}">
                      <a16:colId xmlns:a16="http://schemas.microsoft.com/office/drawing/2014/main" val="3944726644"/>
                    </a:ext>
                  </a:extLst>
                </a:gridCol>
              </a:tblGrid>
              <a:tr h="5344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Feature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Plant Village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Aero Farms Smart Farm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AgriLens (Our Solution)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7283068"/>
                  </a:ext>
                </a:extLst>
              </a:tr>
              <a:tr h="5202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Cost</a:t>
                      </a:r>
                      <a:endParaRPr lang="en-EG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Free (research-only)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High (millions in investment)</a:t>
                      </a:r>
                      <a:endParaRPr lang="en-EG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✅ Cost-effective (small/medium farms)</a:t>
                      </a:r>
                      <a:endParaRPr lang="en-EG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5294090"/>
                  </a:ext>
                </a:extLst>
              </a:tr>
              <a:tr h="5371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Real-Time Monitoring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❌ Limited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✅ Yes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✅ Hourly updates</a:t>
                      </a:r>
                      <a:endParaRPr lang="en-EG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744302"/>
                  </a:ext>
                </a:extLst>
              </a:tr>
              <a:tr h="5296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Disease Detection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❌ Limited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❌ Limited (external tests needed)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✅ Advanced detection</a:t>
                      </a:r>
                      <a:endParaRPr lang="en-EG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2562481"/>
                  </a:ext>
                </a:extLst>
              </a:tr>
              <a:tr h="5371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Scalability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❌ Research-scale only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✅ Enterprise-level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✅ Modular expansion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6427558"/>
                  </a:ext>
                </a:extLst>
              </a:tr>
              <a:tr h="5371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Ease of Maintenance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❌ Requires experts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❌ Professional team needed</a:t>
                      </a:r>
                      <a:endParaRPr lang="en-EG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✅ User-centric design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0028735"/>
                  </a:ext>
                </a:extLst>
              </a:tr>
              <a:tr h="5371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Accessibility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✅ Free for research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❌ Large farms only</a:t>
                      </a:r>
                      <a:endParaRPr lang="en-EG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✅ Small/medium farms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094500"/>
                  </a:ext>
                </a:extLst>
              </a:tr>
              <a:tr h="5371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Commercial Viability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</a:rPr>
                        <a:t>❌ Not commercialized</a:t>
                      </a:r>
                      <a:endParaRPr lang="en-EG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✅ Yes (for corporations)</a:t>
                      </a:r>
                      <a:endParaRPr lang="en-EG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</a:rPr>
                        <a:t>✅ Profitable for farmers</a:t>
                      </a:r>
                      <a:endParaRPr lang="en-EG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997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967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1119D-1278-6EA3-5E09-B4296697E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1EAF1B5-2FDC-FC74-33A6-D924806CDEE5}"/>
              </a:ext>
            </a:extLst>
          </p:cNvPr>
          <p:cNvGrpSpPr/>
          <p:nvPr/>
        </p:nvGrpSpPr>
        <p:grpSpPr>
          <a:xfrm>
            <a:off x="2379420" y="1714500"/>
            <a:ext cx="16147200" cy="882582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FB5A3C-4E2D-844C-047D-2CE5CC84AAE8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B4A15F6-5A4D-1CF5-BE97-9C7031EC8DE4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D97CE8B-244A-D485-167E-17AB367ECBAD}"/>
              </a:ext>
            </a:extLst>
          </p:cNvPr>
          <p:cNvSpPr/>
          <p:nvPr/>
        </p:nvSpPr>
        <p:spPr>
          <a:xfrm>
            <a:off x="3200400" y="-1485900"/>
            <a:ext cx="13867846" cy="8001000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22D9F8C-4654-FD87-3470-72D04C226D6B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FC176F0-27BD-CB44-F7F1-D6D36C142954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47CCAEA-FA04-3036-DE32-5DBFBD5D0542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30FF7321-F0C3-F0A3-CD8B-DBE76833F007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ACB404C-4F80-9D9E-C028-2EB97F6EDA13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DA318E4-1609-F708-AC04-9BF56EAE41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985927B4-7FA7-343E-B48E-381CA686A11E}"/>
              </a:ext>
            </a:extLst>
          </p:cNvPr>
          <p:cNvSpPr txBox="1"/>
          <p:nvPr/>
        </p:nvSpPr>
        <p:spPr>
          <a:xfrm>
            <a:off x="3352800" y="2188845"/>
            <a:ext cx="12028714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Mont Bold"/>
                <a:sym typeface="Mont Bold"/>
              </a:rPr>
              <a:t>Business Model</a:t>
            </a:r>
          </a:p>
          <a:p>
            <a:pPr algn="ctr"/>
            <a:r>
              <a:rPr lang="en-US" sz="9600" b="1" dirty="0">
                <a:solidFill>
                  <a:schemeClr val="bg1"/>
                </a:solidFill>
                <a:latin typeface="Mont Bold"/>
                <a:sym typeface="Mont Bold"/>
              </a:rPr>
              <a:t>SWOT Analysis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F5E98C7-CB5C-C2D9-2B41-77BAC861F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0642" y="4368124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976163-0241-F423-F576-0071C1AEF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DC9FD733-9A78-D1EA-D62C-67E7487A7E8F}"/>
              </a:ext>
            </a:extLst>
          </p:cNvPr>
          <p:cNvSpPr/>
          <p:nvPr/>
        </p:nvSpPr>
        <p:spPr>
          <a:xfrm>
            <a:off x="5077576" y="3859828"/>
            <a:ext cx="9476624" cy="5550872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6C0E6-382C-86EE-3DCE-11CFFEB0DBE5}"/>
              </a:ext>
            </a:extLst>
          </p:cNvPr>
          <p:cNvSpPr/>
          <p:nvPr/>
        </p:nvSpPr>
        <p:spPr>
          <a:xfrm>
            <a:off x="-1219200" y="-723900"/>
            <a:ext cx="20345400" cy="3352800"/>
          </a:xfrm>
          <a:prstGeom prst="rect">
            <a:avLst/>
          </a:prstGeom>
          <a:solidFill>
            <a:srgbClr val="7D9B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C451E88-D114-0F51-607E-220BD6D61548}"/>
              </a:ext>
            </a:extLst>
          </p:cNvPr>
          <p:cNvSpPr/>
          <p:nvPr/>
        </p:nvSpPr>
        <p:spPr>
          <a:xfrm>
            <a:off x="16399578" y="-2781300"/>
            <a:ext cx="1278822" cy="40519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857318E-6483-4410-F31C-97D1B6610D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9357" r="2428" b="2262"/>
          <a:stretch/>
        </p:blipFill>
        <p:spPr>
          <a:xfrm>
            <a:off x="2174440" y="913425"/>
            <a:ext cx="14132360" cy="9259275"/>
          </a:xfrm>
          <a:prstGeom prst="roundRect">
            <a:avLst>
              <a:gd name="adj" fmla="val 2752"/>
            </a:avLst>
          </a:prstGeom>
          <a:effectLst/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1FCE8622-6474-50A2-8A13-BA02062AAC62}"/>
              </a:ext>
            </a:extLst>
          </p:cNvPr>
          <p:cNvGrpSpPr/>
          <p:nvPr/>
        </p:nvGrpSpPr>
        <p:grpSpPr>
          <a:xfrm>
            <a:off x="16467047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47A32AF-54F7-A5FE-B9D5-609BC76FDB7C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C337E7C-8692-E444-FDD9-27D394BA9B6D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9" name="Freeform 5">
            <a:extLst>
              <a:ext uri="{FF2B5EF4-FFF2-40B4-BE49-F238E27FC236}">
                <a16:creationId xmlns:a16="http://schemas.microsoft.com/office/drawing/2014/main" id="{B2688CAB-823A-7A34-6585-078A64971744}"/>
              </a:ext>
            </a:extLst>
          </p:cNvPr>
          <p:cNvSpPr/>
          <p:nvPr/>
        </p:nvSpPr>
        <p:spPr>
          <a:xfrm>
            <a:off x="1676400" y="3250228"/>
            <a:ext cx="16196756" cy="9741872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ED30136B-9464-5874-E909-15B646EF2A2D}"/>
              </a:ext>
            </a:extLst>
          </p:cNvPr>
          <p:cNvSpPr/>
          <p:nvPr/>
        </p:nvSpPr>
        <p:spPr>
          <a:xfrm>
            <a:off x="164620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C736723-37F1-6A99-7628-1AC233AC81AF}"/>
              </a:ext>
            </a:extLst>
          </p:cNvPr>
          <p:cNvSpPr txBox="1"/>
          <p:nvPr/>
        </p:nvSpPr>
        <p:spPr>
          <a:xfrm>
            <a:off x="16720532" y="390285"/>
            <a:ext cx="57686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12</a:t>
            </a:r>
          </a:p>
        </p:txBody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BCFDAE3F-4890-D3D9-29B5-454C0AB397B7}"/>
              </a:ext>
            </a:extLst>
          </p:cNvPr>
          <p:cNvSpPr/>
          <p:nvPr/>
        </p:nvSpPr>
        <p:spPr>
          <a:xfrm>
            <a:off x="457200" y="-1333500"/>
            <a:ext cx="1569120" cy="32067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alpha val="96000"/>
                </a:schemeClr>
              </a:gs>
              <a:gs pos="59000">
                <a:schemeClr val="bg1">
                  <a:alpha val="82000"/>
                </a:schemeClr>
              </a:gs>
              <a:gs pos="0">
                <a:schemeClr val="bg1">
                  <a:alpha val="9000"/>
                </a:schemeClr>
              </a:gs>
            </a:gsLst>
            <a:lin ang="4799521" scaled="1"/>
          </a:gradFill>
        </p:spPr>
        <p:txBody>
          <a:bodyPr/>
          <a:lstStyle/>
          <a:p>
            <a:endParaRPr lang="en-EG" dirty="0"/>
          </a:p>
          <a:p>
            <a:endParaRPr lang="en-EG" dirty="0"/>
          </a:p>
          <a:p>
            <a:endParaRPr lang="en-EG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F73317-B2AD-6EC9-6C53-06424270E8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609600" y="505626"/>
            <a:ext cx="1353559" cy="1095615"/>
          </a:xfrm>
          <a:prstGeom prst="rect">
            <a:avLst/>
          </a:prstGeom>
        </p:spPr>
      </p:pic>
      <p:sp>
        <p:nvSpPr>
          <p:cNvPr id="38" name="TextBox 21">
            <a:extLst>
              <a:ext uri="{FF2B5EF4-FFF2-40B4-BE49-F238E27FC236}">
                <a16:creationId xmlns:a16="http://schemas.microsoft.com/office/drawing/2014/main" id="{99597399-B395-6EF1-C638-B1095D900E81}"/>
              </a:ext>
            </a:extLst>
          </p:cNvPr>
          <p:cNvSpPr txBox="1"/>
          <p:nvPr/>
        </p:nvSpPr>
        <p:spPr>
          <a:xfrm>
            <a:off x="4259604" y="114300"/>
            <a:ext cx="976879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Mont Bold"/>
                <a:ea typeface="Mont Bold"/>
                <a:cs typeface="Mont Bold"/>
                <a:sym typeface="Mont Bold"/>
              </a:rPr>
              <a:t>Business Model </a:t>
            </a:r>
            <a:endParaRPr lang="en-US" sz="5400" b="1" spc="300" dirty="0">
              <a:solidFill>
                <a:schemeClr val="bg1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</p:spTree>
    <p:extLst>
      <p:ext uri="{BB962C8B-B14F-4D97-AF65-F5344CB8AC3E}">
        <p14:creationId xmlns:p14="http://schemas.microsoft.com/office/powerpoint/2010/main" val="376019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16C3B6-55CC-BB61-F9EF-FAA05EFE2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033A9C2-7C72-1922-3435-2F18F8731788}"/>
              </a:ext>
            </a:extLst>
          </p:cNvPr>
          <p:cNvSpPr/>
          <p:nvPr/>
        </p:nvSpPr>
        <p:spPr>
          <a:xfrm>
            <a:off x="5077576" y="3859828"/>
            <a:ext cx="9476624" cy="5550872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8AC4B-B8B7-C18D-AB26-DB555E2F9ACF}"/>
              </a:ext>
            </a:extLst>
          </p:cNvPr>
          <p:cNvSpPr/>
          <p:nvPr/>
        </p:nvSpPr>
        <p:spPr>
          <a:xfrm>
            <a:off x="-1219200" y="-723900"/>
            <a:ext cx="20345400" cy="335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ECD260A-9383-4519-5302-9874A03BC083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CA5BC19-D9E7-6ABD-1FEF-24C74459E5FB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F42537B-C989-2462-B2A5-9931A03AD9F6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5B3A4501-CA20-3470-3AA5-C5172E17B035}"/>
              </a:ext>
            </a:extLst>
          </p:cNvPr>
          <p:cNvSpPr txBox="1"/>
          <p:nvPr/>
        </p:nvSpPr>
        <p:spPr>
          <a:xfrm>
            <a:off x="4259604" y="970131"/>
            <a:ext cx="976879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Business Model </a:t>
            </a:r>
            <a:endParaRPr lang="en-US" sz="5400" b="1" spc="300" dirty="0">
              <a:solidFill>
                <a:srgbClr val="006837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0EEC2C11-BCDE-0B80-C66D-EE0E400A1DEA}"/>
              </a:ext>
            </a:extLst>
          </p:cNvPr>
          <p:cNvGrpSpPr/>
          <p:nvPr/>
        </p:nvGrpSpPr>
        <p:grpSpPr>
          <a:xfrm>
            <a:off x="3733800" y="6143149"/>
            <a:ext cx="14792820" cy="4397175"/>
            <a:chOff x="0" y="-57150"/>
            <a:chExt cx="1963385" cy="115810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D7E65B6A-D4B1-32D7-1805-61EBCA0A62A9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6C3C5DC5-4CCB-0587-B06C-2C68A31BBCDB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9" name="Freeform 5">
            <a:extLst>
              <a:ext uri="{FF2B5EF4-FFF2-40B4-BE49-F238E27FC236}">
                <a16:creationId xmlns:a16="http://schemas.microsoft.com/office/drawing/2014/main" id="{B40C122D-16FA-25ED-97C0-AA160B4ACC8B}"/>
              </a:ext>
            </a:extLst>
          </p:cNvPr>
          <p:cNvSpPr/>
          <p:nvPr/>
        </p:nvSpPr>
        <p:spPr>
          <a:xfrm>
            <a:off x="5077576" y="3859828"/>
            <a:ext cx="9476624" cy="5550872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D6B76B6D-EEA9-381C-5261-7FA9D7FC347F}"/>
              </a:ext>
            </a:extLst>
          </p:cNvPr>
          <p:cNvSpPr/>
          <p:nvPr/>
        </p:nvSpPr>
        <p:spPr>
          <a:xfrm>
            <a:off x="164620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87849D-78EF-3BE7-E65F-A14114DB1993}"/>
              </a:ext>
            </a:extLst>
          </p:cNvPr>
          <p:cNvGrpSpPr/>
          <p:nvPr/>
        </p:nvGrpSpPr>
        <p:grpSpPr>
          <a:xfrm>
            <a:off x="2449848" y="215064"/>
            <a:ext cx="13388304" cy="10414836"/>
            <a:chOff x="3124199" y="647700"/>
            <a:chExt cx="12344401" cy="96393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6867A9-BEEF-DF98-D3A7-AFFEF9538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4" t="6296" r="6665"/>
            <a:stretch/>
          </p:blipFill>
          <p:spPr>
            <a:xfrm>
              <a:off x="3124199" y="647700"/>
              <a:ext cx="12344401" cy="96393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B107CA-0771-3DC6-0EED-15637694594C}"/>
                </a:ext>
              </a:extLst>
            </p:cNvPr>
            <p:cNvSpPr/>
            <p:nvPr/>
          </p:nvSpPr>
          <p:spPr>
            <a:xfrm>
              <a:off x="14935200" y="6134100"/>
              <a:ext cx="533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C79AC362-3437-C8DF-5CCE-804270960CD7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13</a:t>
            </a:r>
          </a:p>
        </p:txBody>
      </p:sp>
      <p:sp>
        <p:nvSpPr>
          <p:cNvPr id="11" name="Freeform 18">
            <a:extLst>
              <a:ext uri="{FF2B5EF4-FFF2-40B4-BE49-F238E27FC236}">
                <a16:creationId xmlns:a16="http://schemas.microsoft.com/office/drawing/2014/main" id="{9BC58B36-9483-1C1F-0688-71AE8169B5C9}"/>
              </a:ext>
            </a:extLst>
          </p:cNvPr>
          <p:cNvSpPr/>
          <p:nvPr/>
        </p:nvSpPr>
        <p:spPr>
          <a:xfrm flipH="1">
            <a:off x="16551922" y="3708533"/>
            <a:ext cx="5546078" cy="4418375"/>
          </a:xfrm>
          <a:custGeom>
            <a:avLst/>
            <a:gdLst/>
            <a:ahLst/>
            <a:cxnLst/>
            <a:rect l="l" t="t" r="r" b="b"/>
            <a:pathLst>
              <a:path w="5546078" h="4418375">
                <a:moveTo>
                  <a:pt x="5546078" y="0"/>
                </a:moveTo>
                <a:lnTo>
                  <a:pt x="0" y="0"/>
                </a:lnTo>
                <a:lnTo>
                  <a:pt x="0" y="4418376"/>
                </a:lnTo>
                <a:lnTo>
                  <a:pt x="5546078" y="4418376"/>
                </a:lnTo>
                <a:lnTo>
                  <a:pt x="554607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F447694D-7B02-5BAA-C658-14D0844843D8}"/>
              </a:ext>
            </a:extLst>
          </p:cNvPr>
          <p:cNvGrpSpPr/>
          <p:nvPr/>
        </p:nvGrpSpPr>
        <p:grpSpPr>
          <a:xfrm>
            <a:off x="-1219200" y="8450233"/>
            <a:ext cx="2897028" cy="2179668"/>
            <a:chOff x="0" y="-57150"/>
            <a:chExt cx="1963385" cy="1158104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723677ED-3F71-5612-CA40-1AE94CBE2D26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FDD68B28-7C54-74AC-90B5-855A3E246C08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" name="Freeform 8">
            <a:extLst>
              <a:ext uri="{FF2B5EF4-FFF2-40B4-BE49-F238E27FC236}">
                <a16:creationId xmlns:a16="http://schemas.microsoft.com/office/drawing/2014/main" id="{33546515-B610-D86B-12C6-AEF62EA845DF}"/>
              </a:ext>
            </a:extLst>
          </p:cNvPr>
          <p:cNvSpPr/>
          <p:nvPr/>
        </p:nvSpPr>
        <p:spPr>
          <a:xfrm>
            <a:off x="457200" y="-1333500"/>
            <a:ext cx="1569120" cy="32067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95CC30"/>
              </a:gs>
              <a:gs pos="59000">
                <a:srgbClr val="95CC30">
                  <a:alpha val="56000"/>
                </a:srgbClr>
              </a:gs>
              <a:gs pos="0">
                <a:schemeClr val="bg1">
                  <a:alpha val="9000"/>
                </a:schemeClr>
              </a:gs>
            </a:gsLst>
            <a:lin ang="4799521" scaled="1"/>
          </a:gradFill>
        </p:spPr>
        <p:txBody>
          <a:bodyPr/>
          <a:lstStyle/>
          <a:p>
            <a:endParaRPr lang="en-EG" dirty="0"/>
          </a:p>
          <a:p>
            <a:endParaRPr lang="en-EG" dirty="0"/>
          </a:p>
          <a:p>
            <a:endParaRPr lang="en-E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303B5-3AB0-03B2-6644-3DA36BBE20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609600" y="505626"/>
            <a:ext cx="1353559" cy="109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8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3374DF-5846-F852-F58E-95FB14AD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4BA4A8-83BB-6E0C-6B97-BC163F5342EA}"/>
              </a:ext>
            </a:extLst>
          </p:cNvPr>
          <p:cNvGrpSpPr/>
          <p:nvPr/>
        </p:nvGrpSpPr>
        <p:grpSpPr>
          <a:xfrm>
            <a:off x="2379420" y="1714500"/>
            <a:ext cx="16147200" cy="882582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9C18A0-BB98-C901-F908-13FB42DFE2BE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4E3A894-A103-DD17-F200-3F9B2A39ABB8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6DEEB1C-E4A8-24DD-372A-038F2C7440E1}"/>
              </a:ext>
            </a:extLst>
          </p:cNvPr>
          <p:cNvSpPr/>
          <p:nvPr/>
        </p:nvSpPr>
        <p:spPr>
          <a:xfrm>
            <a:off x="3200400" y="-1638300"/>
            <a:ext cx="13867846" cy="8001000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17F9713-5352-5EE1-99E1-085E76046E6E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A1B76F3-A479-8AFD-54DB-25C8390AB9CF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03199AD-4F21-D34A-C3AD-093E43C8446D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FBAB4F03-C2DE-C06F-AED3-A0C721229F82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E611121-2709-BA8F-02A6-5C08975298B2}"/>
              </a:ext>
            </a:extLst>
          </p:cNvPr>
          <p:cNvSpPr txBox="1"/>
          <p:nvPr/>
        </p:nvSpPr>
        <p:spPr>
          <a:xfrm>
            <a:off x="16660421" y="390285"/>
            <a:ext cx="57686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1861DC5-BE45-0438-FD5D-15A7A212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1FAB90EA-6082-EE60-63B9-B6ED32977E05}"/>
              </a:ext>
            </a:extLst>
          </p:cNvPr>
          <p:cNvSpPr txBox="1"/>
          <p:nvPr/>
        </p:nvSpPr>
        <p:spPr>
          <a:xfrm>
            <a:off x="3124200" y="2300287"/>
            <a:ext cx="1304677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ont Bold"/>
                <a:sym typeface="Mont Bold"/>
              </a:rPr>
              <a:t>SYSTEM ARCHITECTURE SYSTEM Analysis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7C459E-F487-8608-9A29-5FCDA92F78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8"/>
          <a:stretch/>
        </p:blipFill>
        <p:spPr>
          <a:xfrm>
            <a:off x="4572000" y="4991101"/>
            <a:ext cx="7772400" cy="55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859B5-9D58-34B8-2E15-538E2AF1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3180409-DABA-3A46-9DDF-8EF88940086A}"/>
              </a:ext>
            </a:extLst>
          </p:cNvPr>
          <p:cNvSpPr/>
          <p:nvPr/>
        </p:nvSpPr>
        <p:spPr>
          <a:xfrm>
            <a:off x="9372600" y="5612428"/>
            <a:ext cx="9476624" cy="5550872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267FA0-247F-2F4E-AB3C-127658661DF8}"/>
              </a:ext>
            </a:extLst>
          </p:cNvPr>
          <p:cNvSpPr/>
          <p:nvPr/>
        </p:nvSpPr>
        <p:spPr>
          <a:xfrm>
            <a:off x="-1219200" y="-723900"/>
            <a:ext cx="20345400" cy="3352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DE5D02C-19C0-9327-D28C-3734FF0A77B2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B88A52A-4AC3-5066-23A6-2CE92BBD2B61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C5FF0E5-38AC-FD35-8869-3673EC7541EB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990592BC-6295-4AAF-BE12-EC234CAABB97}"/>
              </a:ext>
            </a:extLst>
          </p:cNvPr>
          <p:cNvGrpSpPr/>
          <p:nvPr/>
        </p:nvGrpSpPr>
        <p:grpSpPr>
          <a:xfrm>
            <a:off x="3733800" y="6143149"/>
            <a:ext cx="14792820" cy="4397175"/>
            <a:chOff x="0" y="-57150"/>
            <a:chExt cx="1963385" cy="115810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22C889E0-F5B3-C59C-B6ED-2D581E4B063C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EE36FA14-87BB-E457-2C30-18467AAAA7D1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9" name="Freeform 5">
            <a:extLst>
              <a:ext uri="{FF2B5EF4-FFF2-40B4-BE49-F238E27FC236}">
                <a16:creationId xmlns:a16="http://schemas.microsoft.com/office/drawing/2014/main" id="{F96EEDCC-3A67-EA61-F84D-0DC2FE44BAC4}"/>
              </a:ext>
            </a:extLst>
          </p:cNvPr>
          <p:cNvSpPr/>
          <p:nvPr/>
        </p:nvSpPr>
        <p:spPr>
          <a:xfrm>
            <a:off x="9372600" y="5155228"/>
            <a:ext cx="9476624" cy="5550872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99D4AD66-D3D9-B1F4-B925-711CBA0B442D}"/>
              </a:ext>
            </a:extLst>
          </p:cNvPr>
          <p:cNvSpPr/>
          <p:nvPr/>
        </p:nvSpPr>
        <p:spPr>
          <a:xfrm rot="5400000">
            <a:off x="16462098" y="8733724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F9AEFCE-DE27-FF20-CE16-AE341928A9A7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15</a:t>
            </a:r>
          </a:p>
        </p:txBody>
      </p:sp>
      <p:sp>
        <p:nvSpPr>
          <p:cNvPr id="11" name="Freeform 18">
            <a:extLst>
              <a:ext uri="{FF2B5EF4-FFF2-40B4-BE49-F238E27FC236}">
                <a16:creationId xmlns:a16="http://schemas.microsoft.com/office/drawing/2014/main" id="{4B767A80-66EA-F6C6-EF90-455E4D30E6E2}"/>
              </a:ext>
            </a:extLst>
          </p:cNvPr>
          <p:cNvSpPr/>
          <p:nvPr/>
        </p:nvSpPr>
        <p:spPr>
          <a:xfrm flipH="1">
            <a:off x="16551922" y="3708533"/>
            <a:ext cx="5546078" cy="4418375"/>
          </a:xfrm>
          <a:custGeom>
            <a:avLst/>
            <a:gdLst/>
            <a:ahLst/>
            <a:cxnLst/>
            <a:rect l="l" t="t" r="r" b="b"/>
            <a:pathLst>
              <a:path w="5546078" h="4418375">
                <a:moveTo>
                  <a:pt x="5546078" y="0"/>
                </a:moveTo>
                <a:lnTo>
                  <a:pt x="0" y="0"/>
                </a:lnTo>
                <a:lnTo>
                  <a:pt x="0" y="4418376"/>
                </a:lnTo>
                <a:lnTo>
                  <a:pt x="5546078" y="4418376"/>
                </a:lnTo>
                <a:lnTo>
                  <a:pt x="554607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B167B645-1A06-E504-4B0F-90094EF5D9D7}"/>
              </a:ext>
            </a:extLst>
          </p:cNvPr>
          <p:cNvGrpSpPr/>
          <p:nvPr/>
        </p:nvGrpSpPr>
        <p:grpSpPr>
          <a:xfrm>
            <a:off x="-1219200" y="8450233"/>
            <a:ext cx="2897028" cy="2179668"/>
            <a:chOff x="0" y="-57150"/>
            <a:chExt cx="1963385" cy="1158104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5DDCF117-D3C6-B568-2F69-60C66D3C3202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E5CB3A47-0DD6-C615-FC81-70AE3846EF55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4" name="Freeform 8">
            <a:extLst>
              <a:ext uri="{FF2B5EF4-FFF2-40B4-BE49-F238E27FC236}">
                <a16:creationId xmlns:a16="http://schemas.microsoft.com/office/drawing/2014/main" id="{B4ADE005-424C-54A0-D6B6-CE2760EA0678}"/>
              </a:ext>
            </a:extLst>
          </p:cNvPr>
          <p:cNvSpPr/>
          <p:nvPr/>
        </p:nvSpPr>
        <p:spPr>
          <a:xfrm>
            <a:off x="457200" y="-1333500"/>
            <a:ext cx="1569120" cy="32067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95CC30"/>
              </a:gs>
              <a:gs pos="59000">
                <a:srgbClr val="95CC30">
                  <a:alpha val="56000"/>
                </a:srgbClr>
              </a:gs>
              <a:gs pos="0">
                <a:schemeClr val="bg1">
                  <a:alpha val="9000"/>
                </a:schemeClr>
              </a:gs>
            </a:gsLst>
            <a:lin ang="4799521" scaled="1"/>
          </a:gradFill>
        </p:spPr>
        <p:txBody>
          <a:bodyPr/>
          <a:lstStyle/>
          <a:p>
            <a:endParaRPr lang="en-EG" dirty="0"/>
          </a:p>
          <a:p>
            <a:endParaRPr lang="en-EG" dirty="0"/>
          </a:p>
          <a:p>
            <a:endParaRPr lang="en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13D84-583C-C03C-9BD7-3F35A279A3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609600" y="505626"/>
            <a:ext cx="1353559" cy="1095615"/>
          </a:xfrm>
          <a:prstGeom prst="rect">
            <a:avLst/>
          </a:prstGeom>
        </p:spPr>
      </p:pic>
      <p:sp>
        <p:nvSpPr>
          <p:cNvPr id="18" name="TextBox 21">
            <a:extLst>
              <a:ext uri="{FF2B5EF4-FFF2-40B4-BE49-F238E27FC236}">
                <a16:creationId xmlns:a16="http://schemas.microsoft.com/office/drawing/2014/main" id="{D40175FB-806F-ECDD-59CA-5F8F2B45AC35}"/>
              </a:ext>
            </a:extLst>
          </p:cNvPr>
          <p:cNvSpPr txBox="1"/>
          <p:nvPr/>
        </p:nvSpPr>
        <p:spPr>
          <a:xfrm>
            <a:off x="4259604" y="197703"/>
            <a:ext cx="976879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SYSTEM ARCHITECTURE </a:t>
            </a:r>
            <a:endParaRPr lang="en-US" sz="5400" b="1" spc="300" dirty="0">
              <a:solidFill>
                <a:srgbClr val="006837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pic>
        <p:nvPicPr>
          <p:cNvPr id="7" name="Picture 6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DEB933AF-3894-2C3C-0C83-078D981B6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59" y="973173"/>
            <a:ext cx="14320581" cy="84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3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00D7C-8663-1B1A-DBC4-13EE1ECC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3B14E04D-DB20-CDEF-A7B5-FC7BD3DA8EB8}"/>
              </a:ext>
            </a:extLst>
          </p:cNvPr>
          <p:cNvSpPr/>
          <p:nvPr/>
        </p:nvSpPr>
        <p:spPr>
          <a:xfrm>
            <a:off x="9372600" y="5612428"/>
            <a:ext cx="9476624" cy="5550872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457B412-7F7B-7586-A816-9E7186A10E32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4E00845-0B6F-D2B9-6C4C-1D6A82A3A6F2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CAC396C-CA03-4297-1A09-E9746343D0E7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D0C462A9-AC4D-A509-E305-D867719DD657}"/>
              </a:ext>
            </a:extLst>
          </p:cNvPr>
          <p:cNvGrpSpPr/>
          <p:nvPr/>
        </p:nvGrpSpPr>
        <p:grpSpPr>
          <a:xfrm>
            <a:off x="3733800" y="6143149"/>
            <a:ext cx="14792820" cy="4397175"/>
            <a:chOff x="0" y="-57150"/>
            <a:chExt cx="1963385" cy="115810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38522896-38EB-C817-99DC-FB347E2E84A5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9C03B3D9-8C3C-7735-C5E6-3B0A59F558EA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9" name="Freeform 5">
            <a:extLst>
              <a:ext uri="{FF2B5EF4-FFF2-40B4-BE49-F238E27FC236}">
                <a16:creationId xmlns:a16="http://schemas.microsoft.com/office/drawing/2014/main" id="{815D6E9D-F404-8807-C3A1-16995B4EC355}"/>
              </a:ext>
            </a:extLst>
          </p:cNvPr>
          <p:cNvSpPr/>
          <p:nvPr/>
        </p:nvSpPr>
        <p:spPr>
          <a:xfrm>
            <a:off x="8534400" y="5905500"/>
            <a:ext cx="7090549" cy="4724401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CFD23FB9-92A2-1196-A492-AE9B5D90B5D1}"/>
              </a:ext>
            </a:extLst>
          </p:cNvPr>
          <p:cNvSpPr/>
          <p:nvPr/>
        </p:nvSpPr>
        <p:spPr>
          <a:xfrm rot="5400000">
            <a:off x="16462098" y="8733724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8DB7C79-417B-9094-1FD2-2072F79DBA35}"/>
              </a:ext>
            </a:extLst>
          </p:cNvPr>
          <p:cNvSpPr txBox="1"/>
          <p:nvPr/>
        </p:nvSpPr>
        <p:spPr>
          <a:xfrm>
            <a:off x="16687800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16</a:t>
            </a:r>
          </a:p>
        </p:txBody>
      </p:sp>
      <p:sp>
        <p:nvSpPr>
          <p:cNvPr id="11" name="Freeform 18">
            <a:extLst>
              <a:ext uri="{FF2B5EF4-FFF2-40B4-BE49-F238E27FC236}">
                <a16:creationId xmlns:a16="http://schemas.microsoft.com/office/drawing/2014/main" id="{9BCECD47-4924-1D9C-4ABB-E26F3C222A25}"/>
              </a:ext>
            </a:extLst>
          </p:cNvPr>
          <p:cNvSpPr/>
          <p:nvPr/>
        </p:nvSpPr>
        <p:spPr>
          <a:xfrm flipH="1">
            <a:off x="16551922" y="3708533"/>
            <a:ext cx="5546078" cy="4418375"/>
          </a:xfrm>
          <a:custGeom>
            <a:avLst/>
            <a:gdLst/>
            <a:ahLst/>
            <a:cxnLst/>
            <a:rect l="l" t="t" r="r" b="b"/>
            <a:pathLst>
              <a:path w="5546078" h="4418375">
                <a:moveTo>
                  <a:pt x="5546078" y="0"/>
                </a:moveTo>
                <a:lnTo>
                  <a:pt x="0" y="0"/>
                </a:lnTo>
                <a:lnTo>
                  <a:pt x="0" y="4418376"/>
                </a:lnTo>
                <a:lnTo>
                  <a:pt x="5546078" y="4418376"/>
                </a:lnTo>
                <a:lnTo>
                  <a:pt x="554607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19423051-E746-64F0-9A21-75D3D6773914}"/>
              </a:ext>
            </a:extLst>
          </p:cNvPr>
          <p:cNvGrpSpPr/>
          <p:nvPr/>
        </p:nvGrpSpPr>
        <p:grpSpPr>
          <a:xfrm>
            <a:off x="-1219200" y="8450233"/>
            <a:ext cx="2897028" cy="2179668"/>
            <a:chOff x="0" y="-57150"/>
            <a:chExt cx="1963385" cy="1158104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9DAFEA97-E6F0-B24B-4057-3E82C710A98F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2D582758-CD1C-DDCD-751C-F3FF90A201A6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4" name="Freeform 8">
            <a:extLst>
              <a:ext uri="{FF2B5EF4-FFF2-40B4-BE49-F238E27FC236}">
                <a16:creationId xmlns:a16="http://schemas.microsoft.com/office/drawing/2014/main" id="{A74DF3FA-3E9F-47B1-97DE-FEB266982D99}"/>
              </a:ext>
            </a:extLst>
          </p:cNvPr>
          <p:cNvSpPr/>
          <p:nvPr/>
        </p:nvSpPr>
        <p:spPr>
          <a:xfrm>
            <a:off x="457200" y="-1333500"/>
            <a:ext cx="1569120" cy="32067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95CC30"/>
              </a:gs>
              <a:gs pos="59000">
                <a:srgbClr val="95CC30">
                  <a:alpha val="56000"/>
                </a:srgbClr>
              </a:gs>
              <a:gs pos="0">
                <a:schemeClr val="bg1">
                  <a:alpha val="9000"/>
                </a:schemeClr>
              </a:gs>
            </a:gsLst>
            <a:lin ang="4799521" scaled="1"/>
          </a:gradFill>
        </p:spPr>
        <p:txBody>
          <a:bodyPr/>
          <a:lstStyle/>
          <a:p>
            <a:endParaRPr lang="en-EG" dirty="0"/>
          </a:p>
          <a:p>
            <a:endParaRPr lang="en-EG" dirty="0"/>
          </a:p>
          <a:p>
            <a:endParaRPr lang="en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699AC-CBA0-7684-1A51-1F7586AF21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609600" y="505626"/>
            <a:ext cx="1353559" cy="1095615"/>
          </a:xfrm>
          <a:prstGeom prst="rect">
            <a:avLst/>
          </a:prstGeom>
        </p:spPr>
      </p:pic>
      <p:sp>
        <p:nvSpPr>
          <p:cNvPr id="18" name="TextBox 21">
            <a:extLst>
              <a:ext uri="{FF2B5EF4-FFF2-40B4-BE49-F238E27FC236}">
                <a16:creationId xmlns:a16="http://schemas.microsoft.com/office/drawing/2014/main" id="{06811345-7344-C224-52F9-DE9FDB1375F4}"/>
              </a:ext>
            </a:extLst>
          </p:cNvPr>
          <p:cNvSpPr txBox="1"/>
          <p:nvPr/>
        </p:nvSpPr>
        <p:spPr>
          <a:xfrm>
            <a:off x="4259604" y="883503"/>
            <a:ext cx="976879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SYSTEM Analysis </a:t>
            </a:r>
            <a:endParaRPr lang="en-US" sz="5400" b="1" spc="300" dirty="0">
              <a:solidFill>
                <a:srgbClr val="006837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1E1A9-3207-EC06-BF52-9FF17D943F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47"/>
          <a:stretch/>
        </p:blipFill>
        <p:spPr bwMode="auto">
          <a:xfrm>
            <a:off x="2514600" y="2665755"/>
            <a:ext cx="5747226" cy="6781800"/>
          </a:xfrm>
          <a:prstGeom prst="roundRect">
            <a:avLst>
              <a:gd name="adj" fmla="val 6181"/>
            </a:avLst>
          </a:prstGeom>
          <a:noFill/>
          <a:ln w="19050">
            <a:solidFill>
              <a:srgbClr val="75B73D"/>
            </a:solidFill>
          </a:ln>
          <a:effectLst>
            <a:outerShdw blurRad="747635" sx="80000" sy="80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93480C-14EC-1CB9-273E-961D5DFE1FF5}"/>
              </a:ext>
            </a:extLst>
          </p:cNvPr>
          <p:cNvSpPr txBox="1"/>
          <p:nvPr/>
        </p:nvSpPr>
        <p:spPr>
          <a:xfrm>
            <a:off x="2949813" y="2044125"/>
            <a:ext cx="487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6837"/>
                </a:solidFill>
                <a:latin typeface="Mont Bold"/>
                <a:sym typeface="Asap Condensed Bold"/>
              </a:rPr>
              <a:t>Farmer/Plant Manager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45643-2C8C-CC61-749B-65E0FF42AEC9}"/>
              </a:ext>
            </a:extLst>
          </p:cNvPr>
          <p:cNvSpPr txBox="1"/>
          <p:nvPr/>
        </p:nvSpPr>
        <p:spPr>
          <a:xfrm>
            <a:off x="9702531" y="2044125"/>
            <a:ext cx="4238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6837"/>
                </a:solidFill>
                <a:latin typeface="Mont Bold"/>
                <a:sym typeface="Asap Condensed Bold"/>
              </a:rPr>
              <a:t>System Administrator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361654-7334-9BC1-D7F9-1C27C6C63C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7"/>
          <a:stretch/>
        </p:blipFill>
        <p:spPr bwMode="auto">
          <a:xfrm>
            <a:off x="8767903" y="2618282"/>
            <a:ext cx="6108137" cy="6781800"/>
          </a:xfrm>
          <a:prstGeom prst="roundRect">
            <a:avLst>
              <a:gd name="adj" fmla="val 6800"/>
            </a:avLst>
          </a:prstGeom>
          <a:noFill/>
          <a:ln w="19050">
            <a:solidFill>
              <a:srgbClr val="75B73D"/>
            </a:solidFill>
          </a:ln>
          <a:effectLst>
            <a:outerShdw blurRad="747635" sx="80000" sy="80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B04D3578-1A54-CC94-C14A-E10333B584FD}"/>
              </a:ext>
            </a:extLst>
          </p:cNvPr>
          <p:cNvSpPr/>
          <p:nvPr/>
        </p:nvSpPr>
        <p:spPr>
          <a:xfrm>
            <a:off x="1979702" y="5893476"/>
            <a:ext cx="7090549" cy="4724401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10513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57116-5A71-750C-3036-9C8D24AD4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83C86AC-B4C7-072E-01F9-CE780D4C403C}"/>
              </a:ext>
            </a:extLst>
          </p:cNvPr>
          <p:cNvSpPr/>
          <p:nvPr/>
        </p:nvSpPr>
        <p:spPr>
          <a:xfrm>
            <a:off x="9372600" y="5612428"/>
            <a:ext cx="9476624" cy="5550872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B67384B-65C1-8CBF-82E9-AF6165806823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7D21E41-12E4-FDA8-5835-99700FD29ADA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368455D-6602-6A0D-E377-68F26312689F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76D6913E-FD34-981B-046A-2987342CD630}"/>
              </a:ext>
            </a:extLst>
          </p:cNvPr>
          <p:cNvGrpSpPr/>
          <p:nvPr/>
        </p:nvGrpSpPr>
        <p:grpSpPr>
          <a:xfrm>
            <a:off x="3733800" y="6143149"/>
            <a:ext cx="14792820" cy="4397175"/>
            <a:chOff x="0" y="-57150"/>
            <a:chExt cx="1963385" cy="115810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2C670433-015C-E065-70E2-188709938E4F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895FF21-D924-060F-89E5-CF8F09EACF36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9" name="Freeform 5">
            <a:extLst>
              <a:ext uri="{FF2B5EF4-FFF2-40B4-BE49-F238E27FC236}">
                <a16:creationId xmlns:a16="http://schemas.microsoft.com/office/drawing/2014/main" id="{2A25116A-1AA7-5C86-F95C-1AC5FB9184B8}"/>
              </a:ext>
            </a:extLst>
          </p:cNvPr>
          <p:cNvSpPr/>
          <p:nvPr/>
        </p:nvSpPr>
        <p:spPr>
          <a:xfrm>
            <a:off x="9825851" y="5274260"/>
            <a:ext cx="7090549" cy="4724401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905DE1B7-E6A8-EEC2-F8DF-2326F8369EA5}"/>
              </a:ext>
            </a:extLst>
          </p:cNvPr>
          <p:cNvSpPr/>
          <p:nvPr/>
        </p:nvSpPr>
        <p:spPr>
          <a:xfrm rot="5400000">
            <a:off x="16462098" y="8733724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10CF193-C6AB-87F3-B8B9-BD838AE52A24}"/>
              </a:ext>
            </a:extLst>
          </p:cNvPr>
          <p:cNvSpPr txBox="1"/>
          <p:nvPr/>
        </p:nvSpPr>
        <p:spPr>
          <a:xfrm>
            <a:off x="16687800" y="390285"/>
            <a:ext cx="57686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17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8CC45A4F-E222-F8D9-EFE3-36801AC4D6F7}"/>
              </a:ext>
            </a:extLst>
          </p:cNvPr>
          <p:cNvGrpSpPr/>
          <p:nvPr/>
        </p:nvGrpSpPr>
        <p:grpSpPr>
          <a:xfrm>
            <a:off x="-1219200" y="8450233"/>
            <a:ext cx="2897028" cy="2179668"/>
            <a:chOff x="0" y="-57150"/>
            <a:chExt cx="1963385" cy="1158104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AFCFB73B-C8EC-9AF5-9F27-53F3FF359FFF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0E7D3742-418A-8674-5113-ED38018C6EB0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4" name="Freeform 8">
            <a:extLst>
              <a:ext uri="{FF2B5EF4-FFF2-40B4-BE49-F238E27FC236}">
                <a16:creationId xmlns:a16="http://schemas.microsoft.com/office/drawing/2014/main" id="{15BF6372-0170-506C-AF96-8AE063D7BB32}"/>
              </a:ext>
            </a:extLst>
          </p:cNvPr>
          <p:cNvSpPr/>
          <p:nvPr/>
        </p:nvSpPr>
        <p:spPr>
          <a:xfrm>
            <a:off x="457200" y="-1333500"/>
            <a:ext cx="1569120" cy="32067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95CC30"/>
              </a:gs>
              <a:gs pos="59000">
                <a:srgbClr val="95CC30">
                  <a:alpha val="56000"/>
                </a:srgbClr>
              </a:gs>
              <a:gs pos="0">
                <a:schemeClr val="bg1">
                  <a:alpha val="9000"/>
                </a:schemeClr>
              </a:gs>
            </a:gsLst>
            <a:lin ang="4799521" scaled="1"/>
          </a:gradFill>
        </p:spPr>
        <p:txBody>
          <a:bodyPr/>
          <a:lstStyle/>
          <a:p>
            <a:endParaRPr lang="en-EG" dirty="0"/>
          </a:p>
          <a:p>
            <a:endParaRPr lang="en-EG" dirty="0"/>
          </a:p>
          <a:p>
            <a:endParaRPr lang="en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9D2DA-3568-FAF9-E1D2-ABCB55E570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609600" y="505626"/>
            <a:ext cx="1353559" cy="1095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783AD-1C68-F065-599E-AC8D27EB4F92}"/>
              </a:ext>
            </a:extLst>
          </p:cNvPr>
          <p:cNvSpPr txBox="1"/>
          <p:nvPr/>
        </p:nvSpPr>
        <p:spPr>
          <a:xfrm>
            <a:off x="1250255" y="2259956"/>
            <a:ext cx="6876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64054"/>
                </a:solidFill>
                <a:latin typeface="Mont Bold"/>
                <a:sym typeface="Asap Condensed Bold"/>
              </a:rPr>
              <a:t>View Real-Time Plant Health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DF01C-B01A-D52D-D92E-E780469D0390}"/>
              </a:ext>
            </a:extLst>
          </p:cNvPr>
          <p:cNvSpPr txBox="1"/>
          <p:nvPr/>
        </p:nvSpPr>
        <p:spPr>
          <a:xfrm>
            <a:off x="9702531" y="2247900"/>
            <a:ext cx="6697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64054"/>
                </a:solidFill>
                <a:latin typeface="Mont Bold"/>
                <a:sym typeface="Asap Condensed Bold"/>
              </a:rPr>
              <a:t>Receive Disease Detection Alerts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D884F9F3-9907-669B-4AEC-B813CACE98FD}"/>
              </a:ext>
            </a:extLst>
          </p:cNvPr>
          <p:cNvSpPr/>
          <p:nvPr/>
        </p:nvSpPr>
        <p:spPr>
          <a:xfrm>
            <a:off x="1143000" y="5295900"/>
            <a:ext cx="7090549" cy="4724401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B6D68-F36C-3509-4F27-B5D35477C7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2966145"/>
            <a:ext cx="7700013" cy="5221568"/>
          </a:xfrm>
          <a:prstGeom prst="roundRect">
            <a:avLst>
              <a:gd name="adj" fmla="val 3135"/>
            </a:avLst>
          </a:prstGeom>
          <a:noFill/>
          <a:ln w="19050">
            <a:solidFill>
              <a:srgbClr val="75B73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2E4E40-551A-44E2-9F73-8914413066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150" y="2966144"/>
            <a:ext cx="8637181" cy="5221568"/>
          </a:xfrm>
          <a:prstGeom prst="roundRect">
            <a:avLst>
              <a:gd name="adj" fmla="val 2737"/>
            </a:avLst>
          </a:prstGeom>
          <a:noFill/>
          <a:ln w="19050">
            <a:solidFill>
              <a:srgbClr val="75B73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21">
            <a:extLst>
              <a:ext uri="{FF2B5EF4-FFF2-40B4-BE49-F238E27FC236}">
                <a16:creationId xmlns:a16="http://schemas.microsoft.com/office/drawing/2014/main" id="{72C56E0C-8643-6219-5357-B176E19ACF13}"/>
              </a:ext>
            </a:extLst>
          </p:cNvPr>
          <p:cNvSpPr txBox="1"/>
          <p:nvPr/>
        </p:nvSpPr>
        <p:spPr>
          <a:xfrm>
            <a:off x="4259604" y="876300"/>
            <a:ext cx="976879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SYSTEM Analysis</a:t>
            </a:r>
          </a:p>
          <a:p>
            <a:pPr algn="ctr"/>
            <a:r>
              <a:rPr lang="en-US" sz="36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Plant Manager </a:t>
            </a:r>
            <a:endParaRPr lang="en-US" sz="3600" b="1" spc="300" dirty="0">
              <a:solidFill>
                <a:srgbClr val="006837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</p:spTree>
    <p:extLst>
      <p:ext uri="{BB962C8B-B14F-4D97-AF65-F5344CB8AC3E}">
        <p14:creationId xmlns:p14="http://schemas.microsoft.com/office/powerpoint/2010/main" val="28380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67877-E681-DC03-30FE-FF7ACDAC2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39CB142-FBB2-0AC3-80A8-F5088AFAFA80}"/>
              </a:ext>
            </a:extLst>
          </p:cNvPr>
          <p:cNvSpPr/>
          <p:nvPr/>
        </p:nvSpPr>
        <p:spPr>
          <a:xfrm>
            <a:off x="9372600" y="5612428"/>
            <a:ext cx="9476624" cy="5550872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9F915E0-41AD-1976-9CC5-7CCEDB69744F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54F3BF6-098C-9213-3806-E1BBF9096049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B9C22EC-0C74-6DAC-4B45-AD01E5A4AA56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8B867C0F-A918-1E0A-4F4E-2F779F3B6137}"/>
              </a:ext>
            </a:extLst>
          </p:cNvPr>
          <p:cNvGrpSpPr/>
          <p:nvPr/>
        </p:nvGrpSpPr>
        <p:grpSpPr>
          <a:xfrm>
            <a:off x="3733800" y="6143149"/>
            <a:ext cx="14792820" cy="4397175"/>
            <a:chOff x="0" y="-57150"/>
            <a:chExt cx="1963385" cy="115810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6C7523A3-195C-61EC-CA1D-0DBEB1009094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42763868-985C-70B0-4150-2DD464DF97B3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9" name="Freeform 5">
            <a:extLst>
              <a:ext uri="{FF2B5EF4-FFF2-40B4-BE49-F238E27FC236}">
                <a16:creationId xmlns:a16="http://schemas.microsoft.com/office/drawing/2014/main" id="{9286AEB9-5B4B-C62E-9AED-868B5D9E3883}"/>
              </a:ext>
            </a:extLst>
          </p:cNvPr>
          <p:cNvSpPr/>
          <p:nvPr/>
        </p:nvSpPr>
        <p:spPr>
          <a:xfrm>
            <a:off x="10668000" y="6118467"/>
            <a:ext cx="5627283" cy="3749433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4D25B485-0D96-A9F4-DA30-897A36901979}"/>
              </a:ext>
            </a:extLst>
          </p:cNvPr>
          <p:cNvSpPr/>
          <p:nvPr/>
        </p:nvSpPr>
        <p:spPr>
          <a:xfrm rot="5400000">
            <a:off x="16462098" y="8733724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28CF03C-996F-50BF-D908-82465387977F}"/>
              </a:ext>
            </a:extLst>
          </p:cNvPr>
          <p:cNvSpPr txBox="1"/>
          <p:nvPr/>
        </p:nvSpPr>
        <p:spPr>
          <a:xfrm>
            <a:off x="16660421" y="390285"/>
            <a:ext cx="57686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18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CB6B33F9-FE64-7A73-7D23-2C38EAE61595}"/>
              </a:ext>
            </a:extLst>
          </p:cNvPr>
          <p:cNvGrpSpPr/>
          <p:nvPr/>
        </p:nvGrpSpPr>
        <p:grpSpPr>
          <a:xfrm>
            <a:off x="-1219200" y="8450233"/>
            <a:ext cx="2897028" cy="2179668"/>
            <a:chOff x="0" y="-57150"/>
            <a:chExt cx="1963385" cy="1158104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F76230C3-FF25-E64C-10CF-A081347B81CF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970DA1DC-0CB1-E041-B68F-8A0F4FCBEFBE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4" name="Freeform 8">
            <a:extLst>
              <a:ext uri="{FF2B5EF4-FFF2-40B4-BE49-F238E27FC236}">
                <a16:creationId xmlns:a16="http://schemas.microsoft.com/office/drawing/2014/main" id="{B68156D1-B67B-CA5C-FBC3-0F1B779EB934}"/>
              </a:ext>
            </a:extLst>
          </p:cNvPr>
          <p:cNvSpPr/>
          <p:nvPr/>
        </p:nvSpPr>
        <p:spPr>
          <a:xfrm>
            <a:off x="457200" y="-1333500"/>
            <a:ext cx="1569120" cy="32067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95CC30"/>
              </a:gs>
              <a:gs pos="59000">
                <a:srgbClr val="95CC30">
                  <a:alpha val="56000"/>
                </a:srgbClr>
              </a:gs>
              <a:gs pos="0">
                <a:schemeClr val="bg1">
                  <a:alpha val="9000"/>
                </a:schemeClr>
              </a:gs>
            </a:gsLst>
            <a:lin ang="4799521" scaled="1"/>
          </a:gradFill>
        </p:spPr>
        <p:txBody>
          <a:bodyPr/>
          <a:lstStyle/>
          <a:p>
            <a:endParaRPr lang="en-EG" dirty="0"/>
          </a:p>
          <a:p>
            <a:endParaRPr lang="en-EG" dirty="0"/>
          </a:p>
          <a:p>
            <a:endParaRPr lang="en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5489D-91B3-AE85-E87E-485266E3D3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609600" y="505626"/>
            <a:ext cx="1353559" cy="1095615"/>
          </a:xfrm>
          <a:prstGeom prst="rect">
            <a:avLst/>
          </a:prstGeom>
        </p:spPr>
      </p:pic>
      <p:sp>
        <p:nvSpPr>
          <p:cNvPr id="18" name="TextBox 21">
            <a:extLst>
              <a:ext uri="{FF2B5EF4-FFF2-40B4-BE49-F238E27FC236}">
                <a16:creationId xmlns:a16="http://schemas.microsoft.com/office/drawing/2014/main" id="{F2937E95-1820-31C9-905A-4CB11434D687}"/>
              </a:ext>
            </a:extLst>
          </p:cNvPr>
          <p:cNvSpPr txBox="1"/>
          <p:nvPr/>
        </p:nvSpPr>
        <p:spPr>
          <a:xfrm>
            <a:off x="4259604" y="876300"/>
            <a:ext cx="976879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SYSTEM Analysis</a:t>
            </a:r>
          </a:p>
          <a:p>
            <a:pPr algn="ctr"/>
            <a:r>
              <a:rPr lang="en-US" sz="36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Plant Manager </a:t>
            </a:r>
            <a:endParaRPr lang="en-US" sz="3600" b="1" spc="300" dirty="0">
              <a:solidFill>
                <a:srgbClr val="006837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B28B4-3CBE-713C-27B6-1B447D11617E}"/>
              </a:ext>
            </a:extLst>
          </p:cNvPr>
          <p:cNvSpPr txBox="1"/>
          <p:nvPr/>
        </p:nvSpPr>
        <p:spPr>
          <a:xfrm>
            <a:off x="716855" y="2259956"/>
            <a:ext cx="8122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64054"/>
                </a:solidFill>
                <a:latin typeface="Mont Bold"/>
                <a:sym typeface="Asap Condensed Bold"/>
              </a:rPr>
              <a:t>Generate and Export Crop Health Reports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F30E4E-2AF9-56AB-7340-1FEC99F21187}"/>
              </a:ext>
            </a:extLst>
          </p:cNvPr>
          <p:cNvSpPr txBox="1"/>
          <p:nvPr/>
        </p:nvSpPr>
        <p:spPr>
          <a:xfrm>
            <a:off x="9534042" y="2247900"/>
            <a:ext cx="7534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64054"/>
                </a:solidFill>
                <a:latin typeface="Mont Bold"/>
                <a:sym typeface="Asap Condensed Bold"/>
              </a:rPr>
              <a:t>Configure Plant Monitoring Schedules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0B8C1AF-892D-72F2-0A8B-25CD6948B66D}"/>
              </a:ext>
            </a:extLst>
          </p:cNvPr>
          <p:cNvSpPr/>
          <p:nvPr/>
        </p:nvSpPr>
        <p:spPr>
          <a:xfrm>
            <a:off x="1143000" y="5295900"/>
            <a:ext cx="7090549" cy="4724401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CA33E-62FF-8391-F275-C3F9F27087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2933700"/>
            <a:ext cx="6717115" cy="5778772"/>
          </a:xfrm>
          <a:prstGeom prst="roundRect">
            <a:avLst>
              <a:gd name="adj" fmla="val 4080"/>
            </a:avLst>
          </a:prstGeom>
          <a:noFill/>
          <a:ln w="19050">
            <a:solidFill>
              <a:srgbClr val="75B73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84E3B-E444-3B6C-95A0-32381E7A19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94" y="2933700"/>
            <a:ext cx="7820923" cy="5774373"/>
          </a:xfrm>
          <a:prstGeom prst="roundRect">
            <a:avLst>
              <a:gd name="adj" fmla="val 2991"/>
            </a:avLst>
          </a:prstGeom>
          <a:noFill/>
          <a:ln w="19050">
            <a:solidFill>
              <a:srgbClr val="75B73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71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678EA-C1D2-D990-22BC-072E45461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AF423B7-BAD5-92F3-56F3-7BC62132DD20}"/>
              </a:ext>
            </a:extLst>
          </p:cNvPr>
          <p:cNvSpPr/>
          <p:nvPr/>
        </p:nvSpPr>
        <p:spPr>
          <a:xfrm>
            <a:off x="9372600" y="5612428"/>
            <a:ext cx="9476624" cy="5550872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00FEEC0-32D0-DD89-7B6E-EF1075F1401D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4F33A90-D927-4A28-86D5-187507A41180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4BCB6C1-4A32-1416-1F42-60FBC7440448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53F03CA3-D851-7BBD-41DA-1EC3A7C40BEB}"/>
              </a:ext>
            </a:extLst>
          </p:cNvPr>
          <p:cNvGrpSpPr/>
          <p:nvPr/>
        </p:nvGrpSpPr>
        <p:grpSpPr>
          <a:xfrm>
            <a:off x="3733800" y="6143149"/>
            <a:ext cx="14792820" cy="4397175"/>
            <a:chOff x="0" y="-57150"/>
            <a:chExt cx="1963385" cy="115810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0C5A3AF6-FEBF-C0AF-514F-CFB8305E1C98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594617E3-DFDB-C7CF-E8E7-8ADA9B901D89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9" name="Freeform 5">
            <a:extLst>
              <a:ext uri="{FF2B5EF4-FFF2-40B4-BE49-F238E27FC236}">
                <a16:creationId xmlns:a16="http://schemas.microsoft.com/office/drawing/2014/main" id="{FF32F323-A482-B6CB-C4F3-AAD9DE819DAC}"/>
              </a:ext>
            </a:extLst>
          </p:cNvPr>
          <p:cNvSpPr/>
          <p:nvPr/>
        </p:nvSpPr>
        <p:spPr>
          <a:xfrm>
            <a:off x="13030200" y="5844415"/>
            <a:ext cx="4780590" cy="3185285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67C41040-2710-EB95-3DA7-7DF6CE814646}"/>
              </a:ext>
            </a:extLst>
          </p:cNvPr>
          <p:cNvSpPr/>
          <p:nvPr/>
        </p:nvSpPr>
        <p:spPr>
          <a:xfrm rot="5400000">
            <a:off x="16462098" y="8733724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8EA69A5-A043-C07C-8842-E9277D853EA0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19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2A7959F1-F3FA-75E8-165E-E7A1372FAD02}"/>
              </a:ext>
            </a:extLst>
          </p:cNvPr>
          <p:cNvGrpSpPr/>
          <p:nvPr/>
        </p:nvGrpSpPr>
        <p:grpSpPr>
          <a:xfrm>
            <a:off x="-1219200" y="8450233"/>
            <a:ext cx="2897028" cy="2179668"/>
            <a:chOff x="0" y="-57150"/>
            <a:chExt cx="1963385" cy="1158104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FCB8A505-56ED-DB1E-1A63-5050E3A94D64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14544EE6-411A-C6AB-57A6-F16B5703F747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4" name="Freeform 8">
            <a:extLst>
              <a:ext uri="{FF2B5EF4-FFF2-40B4-BE49-F238E27FC236}">
                <a16:creationId xmlns:a16="http://schemas.microsoft.com/office/drawing/2014/main" id="{CF1C7649-347A-C9B8-5621-C44165155EFE}"/>
              </a:ext>
            </a:extLst>
          </p:cNvPr>
          <p:cNvSpPr/>
          <p:nvPr/>
        </p:nvSpPr>
        <p:spPr>
          <a:xfrm>
            <a:off x="457200" y="-1333500"/>
            <a:ext cx="1569120" cy="32067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95CC30"/>
              </a:gs>
              <a:gs pos="59000">
                <a:srgbClr val="95CC30">
                  <a:alpha val="56000"/>
                </a:srgbClr>
              </a:gs>
              <a:gs pos="0">
                <a:schemeClr val="bg1">
                  <a:alpha val="9000"/>
                </a:schemeClr>
              </a:gs>
            </a:gsLst>
            <a:lin ang="4799521" scaled="1"/>
          </a:gradFill>
        </p:spPr>
        <p:txBody>
          <a:bodyPr/>
          <a:lstStyle/>
          <a:p>
            <a:endParaRPr lang="en-EG" dirty="0"/>
          </a:p>
          <a:p>
            <a:endParaRPr lang="en-EG" dirty="0"/>
          </a:p>
          <a:p>
            <a:endParaRPr lang="en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C2B23-71B1-2EA2-6F5C-0399C86951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609600" y="505626"/>
            <a:ext cx="1353559" cy="1095615"/>
          </a:xfrm>
          <a:prstGeom prst="rect">
            <a:avLst/>
          </a:prstGeom>
        </p:spPr>
      </p:pic>
      <p:sp>
        <p:nvSpPr>
          <p:cNvPr id="18" name="TextBox 21">
            <a:extLst>
              <a:ext uri="{FF2B5EF4-FFF2-40B4-BE49-F238E27FC236}">
                <a16:creationId xmlns:a16="http://schemas.microsoft.com/office/drawing/2014/main" id="{D0310B08-9F61-49A7-E333-7682B2C50E53}"/>
              </a:ext>
            </a:extLst>
          </p:cNvPr>
          <p:cNvSpPr txBox="1"/>
          <p:nvPr/>
        </p:nvSpPr>
        <p:spPr>
          <a:xfrm>
            <a:off x="4259604" y="876300"/>
            <a:ext cx="976879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SYSTEM Analysis</a:t>
            </a:r>
          </a:p>
          <a:p>
            <a:pPr algn="ctr"/>
            <a:r>
              <a:rPr lang="en-US" sz="36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System Administrator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1085B-8639-CC90-C64A-EAD6F34436DE}"/>
              </a:ext>
            </a:extLst>
          </p:cNvPr>
          <p:cNvSpPr txBox="1"/>
          <p:nvPr/>
        </p:nvSpPr>
        <p:spPr>
          <a:xfrm>
            <a:off x="716855" y="2512993"/>
            <a:ext cx="49219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64054"/>
                </a:solidFill>
                <a:latin typeface="Mont Bold"/>
                <a:sym typeface="Asap Condensed Bold"/>
              </a:rPr>
              <a:t>Manage Disease Detection Models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F11B6E14-00DF-6131-0F12-8D9689065702}"/>
              </a:ext>
            </a:extLst>
          </p:cNvPr>
          <p:cNvSpPr/>
          <p:nvPr/>
        </p:nvSpPr>
        <p:spPr>
          <a:xfrm>
            <a:off x="6781800" y="5844415"/>
            <a:ext cx="4780590" cy="3185285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1146488D-20F6-0A89-AE2D-B3C5596F1EEB}"/>
              </a:ext>
            </a:extLst>
          </p:cNvPr>
          <p:cNvSpPr/>
          <p:nvPr/>
        </p:nvSpPr>
        <p:spPr>
          <a:xfrm>
            <a:off x="858210" y="5829300"/>
            <a:ext cx="4780590" cy="3185285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19EB4-6BF1-C147-45FB-A51BC5CF3D5E}"/>
              </a:ext>
            </a:extLst>
          </p:cNvPr>
          <p:cNvSpPr txBox="1"/>
          <p:nvPr/>
        </p:nvSpPr>
        <p:spPr>
          <a:xfrm>
            <a:off x="6911627" y="2512993"/>
            <a:ext cx="49219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64054"/>
                </a:solidFill>
                <a:latin typeface="Mont Bold"/>
                <a:sym typeface="Asap Condensed Bold"/>
              </a:rPr>
              <a:t>Monitor System Performance and Health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788BB-128D-A064-775D-3739B9A320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83547"/>
            <a:ext cx="5185410" cy="4296410"/>
          </a:xfrm>
          <a:prstGeom prst="roundRect">
            <a:avLst>
              <a:gd name="adj" fmla="val 6509"/>
            </a:avLst>
          </a:prstGeom>
          <a:noFill/>
          <a:ln w="19050">
            <a:solidFill>
              <a:srgbClr val="75B73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FF6C33-E7E3-2D80-BBBF-170AB39A83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025" y="3483547"/>
            <a:ext cx="6107775" cy="4304017"/>
          </a:xfrm>
          <a:prstGeom prst="roundRect">
            <a:avLst>
              <a:gd name="adj" fmla="val 4596"/>
            </a:avLst>
          </a:prstGeom>
          <a:noFill/>
          <a:ln w="19050">
            <a:solidFill>
              <a:srgbClr val="75B73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EA823-75D5-CBF5-90E6-F6A0066472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744" y="3456796"/>
            <a:ext cx="5492256" cy="4388945"/>
          </a:xfrm>
          <a:prstGeom prst="roundRect">
            <a:avLst>
              <a:gd name="adj" fmla="val 6250"/>
            </a:avLst>
          </a:prstGeom>
          <a:noFill/>
          <a:ln w="19050">
            <a:solidFill>
              <a:srgbClr val="75B73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EAE35B-EA6B-A8B8-ABB9-83C78C4B2E52}"/>
              </a:ext>
            </a:extLst>
          </p:cNvPr>
          <p:cNvSpPr txBox="1"/>
          <p:nvPr/>
        </p:nvSpPr>
        <p:spPr>
          <a:xfrm>
            <a:off x="12680255" y="2512993"/>
            <a:ext cx="49219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64054"/>
                </a:solidFill>
                <a:latin typeface="Mont Bold"/>
                <a:sym typeface="Asap Condensed Bold"/>
              </a:rPr>
              <a:t>Manage User Accounts and Access Levels</a:t>
            </a:r>
          </a:p>
        </p:txBody>
      </p:sp>
    </p:spTree>
    <p:extLst>
      <p:ext uri="{BB962C8B-B14F-4D97-AF65-F5344CB8AC3E}">
        <p14:creationId xmlns:p14="http://schemas.microsoft.com/office/powerpoint/2010/main" val="344084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A53D6B-CBD1-2DB8-26B3-D228C91CD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97C1FE-46A6-C5B9-7104-6966EE47B7B7}"/>
              </a:ext>
            </a:extLst>
          </p:cNvPr>
          <p:cNvGrpSpPr/>
          <p:nvPr/>
        </p:nvGrpSpPr>
        <p:grpSpPr>
          <a:xfrm>
            <a:off x="11071892" y="9116716"/>
            <a:ext cx="7454728" cy="418018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B2C3FF-7754-3207-4E11-97BF7F593DEF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4CE8A86-2A96-42A5-94C4-F7BE9378A3C9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F255D6D-6054-3175-1221-3F16B8F86A56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248598D-B5FD-774C-538B-CD455D1FB0EF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051F697-E0A7-418F-FCE8-944FD68E3449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F235959A-F582-7FA9-F041-701C81CA30AF}"/>
              </a:ext>
            </a:extLst>
          </p:cNvPr>
          <p:cNvSpPr/>
          <p:nvPr/>
        </p:nvSpPr>
        <p:spPr>
          <a:xfrm>
            <a:off x="17240744" y="9467241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2C1EC46-F7C3-B400-BF79-DFE71E995012}"/>
              </a:ext>
            </a:extLst>
          </p:cNvPr>
          <p:cNvSpPr txBox="1"/>
          <p:nvPr/>
        </p:nvSpPr>
        <p:spPr>
          <a:xfrm>
            <a:off x="8840055" y="1381534"/>
            <a:ext cx="4707466" cy="94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AGENDA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F230D16-A350-0A98-04DF-C7554D5B0FDC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13E8C6-EF95-E97A-2F37-C77B5EFA3B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40" name="TextBox 27">
            <a:hlinkClick r:id="rId5"/>
            <a:extLst>
              <a:ext uri="{FF2B5EF4-FFF2-40B4-BE49-F238E27FC236}">
                <a16:creationId xmlns:a16="http://schemas.microsoft.com/office/drawing/2014/main" id="{F02C73B0-B81F-D5ED-DBA1-D848A168C04D}"/>
              </a:ext>
            </a:extLst>
          </p:cNvPr>
          <p:cNvSpPr txBox="1"/>
          <p:nvPr/>
        </p:nvSpPr>
        <p:spPr>
          <a:xfrm>
            <a:off x="3886200" y="9451651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B75A1C-20D6-CEE5-5582-6AF161A8CC79}"/>
              </a:ext>
            </a:extLst>
          </p:cNvPr>
          <p:cNvGrpSpPr/>
          <p:nvPr/>
        </p:nvGrpSpPr>
        <p:grpSpPr>
          <a:xfrm>
            <a:off x="1587083" y="9070651"/>
            <a:ext cx="2353733" cy="1025849"/>
            <a:chOff x="2071435" y="7343953"/>
            <a:chExt cx="2353733" cy="1025849"/>
          </a:xfrm>
        </p:grpSpPr>
        <p:grpSp>
          <p:nvGrpSpPr>
            <p:cNvPr id="42" name="Group 15">
              <a:extLst>
                <a:ext uri="{FF2B5EF4-FFF2-40B4-BE49-F238E27FC236}">
                  <a16:creationId xmlns:a16="http://schemas.microsoft.com/office/drawing/2014/main" id="{38DD7086-53CD-BAD5-4837-3749B6CB7626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CB6E7F07-7B7B-5651-14B1-353744321802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5" name="TextBox 17">
                <a:extLst>
                  <a:ext uri="{FF2B5EF4-FFF2-40B4-BE49-F238E27FC236}">
                    <a16:creationId xmlns:a16="http://schemas.microsoft.com/office/drawing/2014/main" id="{563F523E-2DE1-DEE8-5F58-D98B25F5CDA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3" name="TextBox 28">
              <a:extLst>
                <a:ext uri="{FF2B5EF4-FFF2-40B4-BE49-F238E27FC236}">
                  <a16:creationId xmlns:a16="http://schemas.microsoft.com/office/drawing/2014/main" id="{D423D01A-03E8-3213-FD01-62CD5D166FBA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FA39504-2344-E5E5-54BE-C97AA5AC045C}"/>
              </a:ext>
            </a:extLst>
          </p:cNvPr>
          <p:cNvGrpSpPr/>
          <p:nvPr/>
        </p:nvGrpSpPr>
        <p:grpSpPr>
          <a:xfrm>
            <a:off x="2793376" y="3160614"/>
            <a:ext cx="5802434" cy="836514"/>
            <a:chOff x="1676400" y="2860265"/>
            <a:chExt cx="5802434" cy="83651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DB84386-2963-0A0E-726D-7C808F4CFB64}"/>
                </a:ext>
              </a:extLst>
            </p:cNvPr>
            <p:cNvGrpSpPr/>
            <p:nvPr/>
          </p:nvGrpSpPr>
          <p:grpSpPr>
            <a:xfrm>
              <a:off x="1684078" y="2860265"/>
              <a:ext cx="836514" cy="836514"/>
              <a:chOff x="8610600" y="3341363"/>
              <a:chExt cx="836514" cy="836514"/>
            </a:xfrm>
          </p:grpSpPr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E0389E2C-7E89-1F80-9428-E2DCE29F36FF}"/>
                  </a:ext>
                </a:extLst>
              </p:cNvPr>
              <p:cNvSpPr/>
              <p:nvPr/>
            </p:nvSpPr>
            <p:spPr>
              <a:xfrm>
                <a:off x="8610600" y="3341363"/>
                <a:ext cx="836514" cy="836514"/>
              </a:xfrm>
              <a:custGeom>
                <a:avLst/>
                <a:gdLst/>
                <a:ahLst/>
                <a:cxnLst/>
                <a:rect l="l" t="t" r="r" b="b"/>
                <a:pathLst>
                  <a:path w="420690" h="420690">
                    <a:moveTo>
                      <a:pt x="116325" y="0"/>
                    </a:moveTo>
                    <a:lnTo>
                      <a:pt x="304365" y="0"/>
                    </a:lnTo>
                    <a:cubicBezTo>
                      <a:pt x="368609" y="0"/>
                      <a:pt x="420690" y="52080"/>
                      <a:pt x="420690" y="116325"/>
                    </a:cubicBezTo>
                    <a:lnTo>
                      <a:pt x="420690" y="304365"/>
                    </a:lnTo>
                    <a:cubicBezTo>
                      <a:pt x="420690" y="368609"/>
                      <a:pt x="368609" y="420690"/>
                      <a:pt x="304365" y="420690"/>
                    </a:cubicBezTo>
                    <a:lnTo>
                      <a:pt x="116325" y="420690"/>
                    </a:lnTo>
                    <a:cubicBezTo>
                      <a:pt x="52080" y="420690"/>
                      <a:pt x="0" y="368609"/>
                      <a:pt x="0" y="304365"/>
                    </a:cubicBezTo>
                    <a:lnTo>
                      <a:pt x="0" y="116325"/>
                    </a:lnTo>
                    <a:cubicBezTo>
                      <a:pt x="0" y="52080"/>
                      <a:pt x="52080" y="0"/>
                      <a:pt x="116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842DE8-A816-DD4E-AA9C-2FC6243C7DE9}"/>
                  </a:ext>
                </a:extLst>
              </p:cNvPr>
              <p:cNvSpPr txBox="1"/>
              <p:nvPr/>
            </p:nvSpPr>
            <p:spPr>
              <a:xfrm>
                <a:off x="8686300" y="3414798"/>
                <a:ext cx="7548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G" sz="3600" dirty="0">
                    <a:solidFill>
                      <a:schemeClr val="bg1"/>
                    </a:solidFill>
                    <a:latin typeface="Broadway" pitchFamily="82" charset="77"/>
                    <a:cs typeface="Hacen Sudan" panose="02000000000000000000" pitchFamily="2" charset="-78"/>
                  </a:rPr>
                  <a:t>01</a:t>
                </a:r>
              </a:p>
            </p:txBody>
          </p:sp>
        </p:grp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60CC4C1-558B-629E-4F7E-01E8D7E63B6A}"/>
                </a:ext>
              </a:extLst>
            </p:cNvPr>
            <p:cNvSpPr/>
            <p:nvPr/>
          </p:nvSpPr>
          <p:spPr>
            <a:xfrm>
              <a:off x="1676400" y="2877760"/>
              <a:ext cx="5802434" cy="815175"/>
            </a:xfrm>
            <a:prstGeom prst="roundRect">
              <a:avLst>
                <a:gd name="adj" fmla="val 24599"/>
              </a:avLst>
            </a:prstGeom>
            <a:noFill/>
            <a:ln>
              <a:solidFill>
                <a:srgbClr val="75B73D"/>
              </a:solidFill>
            </a:ln>
          </p:spPr>
          <p:txBody>
            <a:bodyPr/>
            <a:lstStyle/>
            <a:p>
              <a:endParaRPr lang="en-EG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3F6D59BD-2AF3-C896-EBE6-C465877277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5" t="13618" r="20266" b="19711"/>
          <a:stretch/>
        </p:blipFill>
        <p:spPr>
          <a:xfrm>
            <a:off x="6094383" y="564823"/>
            <a:ext cx="2592418" cy="2201998"/>
          </a:xfrm>
          <a:prstGeom prst="rect">
            <a:avLst/>
          </a:prstGeom>
          <a:scene3d>
            <a:camera prst="orthographicFront">
              <a:rot lat="600000" lon="21299978" rev="20699999"/>
            </a:camera>
            <a:lightRig rig="threePt" dir="t"/>
          </a:scene3d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C5E5-A56A-F0DB-3228-24ED58A26F82}"/>
              </a:ext>
            </a:extLst>
          </p:cNvPr>
          <p:cNvGrpSpPr/>
          <p:nvPr/>
        </p:nvGrpSpPr>
        <p:grpSpPr>
          <a:xfrm>
            <a:off x="2782142" y="4152900"/>
            <a:ext cx="5802434" cy="836514"/>
            <a:chOff x="1676400" y="2860265"/>
            <a:chExt cx="5802434" cy="8365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4EDDD34-C798-D34F-F446-E00023357352}"/>
                </a:ext>
              </a:extLst>
            </p:cNvPr>
            <p:cNvGrpSpPr/>
            <p:nvPr/>
          </p:nvGrpSpPr>
          <p:grpSpPr>
            <a:xfrm>
              <a:off x="1684078" y="2860265"/>
              <a:ext cx="856683" cy="836514"/>
              <a:chOff x="8610600" y="3341363"/>
              <a:chExt cx="856683" cy="836514"/>
            </a:xfrm>
          </p:grpSpPr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53D36A71-EA18-13DA-8256-C9C9F3974F3C}"/>
                  </a:ext>
                </a:extLst>
              </p:cNvPr>
              <p:cNvSpPr/>
              <p:nvPr/>
            </p:nvSpPr>
            <p:spPr>
              <a:xfrm>
                <a:off x="8610600" y="3341363"/>
                <a:ext cx="836514" cy="836514"/>
              </a:xfrm>
              <a:custGeom>
                <a:avLst/>
                <a:gdLst/>
                <a:ahLst/>
                <a:cxnLst/>
                <a:rect l="l" t="t" r="r" b="b"/>
                <a:pathLst>
                  <a:path w="420690" h="420690">
                    <a:moveTo>
                      <a:pt x="116325" y="0"/>
                    </a:moveTo>
                    <a:lnTo>
                      <a:pt x="304365" y="0"/>
                    </a:lnTo>
                    <a:cubicBezTo>
                      <a:pt x="368609" y="0"/>
                      <a:pt x="420690" y="52080"/>
                      <a:pt x="420690" y="116325"/>
                    </a:cubicBezTo>
                    <a:lnTo>
                      <a:pt x="420690" y="304365"/>
                    </a:lnTo>
                    <a:cubicBezTo>
                      <a:pt x="420690" y="368609"/>
                      <a:pt x="368609" y="420690"/>
                      <a:pt x="304365" y="420690"/>
                    </a:cubicBezTo>
                    <a:lnTo>
                      <a:pt x="116325" y="420690"/>
                    </a:lnTo>
                    <a:cubicBezTo>
                      <a:pt x="52080" y="420690"/>
                      <a:pt x="0" y="368609"/>
                      <a:pt x="0" y="304365"/>
                    </a:cubicBezTo>
                    <a:lnTo>
                      <a:pt x="0" y="116325"/>
                    </a:lnTo>
                    <a:cubicBezTo>
                      <a:pt x="0" y="52080"/>
                      <a:pt x="52080" y="0"/>
                      <a:pt x="116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F60807-DD74-085F-85F6-0B8B409AF6FC}"/>
                  </a:ext>
                </a:extLst>
              </p:cNvPr>
              <p:cNvSpPr txBox="1"/>
              <p:nvPr/>
            </p:nvSpPr>
            <p:spPr>
              <a:xfrm>
                <a:off x="8686300" y="3414798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G" sz="3600" dirty="0">
                    <a:solidFill>
                      <a:schemeClr val="bg1"/>
                    </a:solidFill>
                    <a:latin typeface="Broadway" pitchFamily="82" charset="77"/>
                    <a:cs typeface="Hacen Sudan" panose="02000000000000000000" pitchFamily="2" charset="-78"/>
                  </a:rPr>
                  <a:t>03</a:t>
                </a:r>
              </a:p>
            </p:txBody>
          </p:sp>
        </p:grp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3F3F51F4-1881-8B99-CCA8-EFBF0027491B}"/>
                </a:ext>
              </a:extLst>
            </p:cNvPr>
            <p:cNvSpPr/>
            <p:nvPr/>
          </p:nvSpPr>
          <p:spPr>
            <a:xfrm>
              <a:off x="1676400" y="2877760"/>
              <a:ext cx="5802434" cy="815175"/>
            </a:xfrm>
            <a:prstGeom prst="roundRect">
              <a:avLst>
                <a:gd name="adj" fmla="val 24599"/>
              </a:avLst>
            </a:prstGeom>
            <a:noFill/>
            <a:ln>
              <a:solidFill>
                <a:srgbClr val="75B73D"/>
              </a:solidFill>
            </a:ln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E189AB3-1863-7827-1501-879E91F8CF80}"/>
              </a:ext>
            </a:extLst>
          </p:cNvPr>
          <p:cNvGrpSpPr/>
          <p:nvPr/>
        </p:nvGrpSpPr>
        <p:grpSpPr>
          <a:xfrm>
            <a:off x="2782142" y="5143500"/>
            <a:ext cx="5802434" cy="836514"/>
            <a:chOff x="1676400" y="2860265"/>
            <a:chExt cx="5802434" cy="83651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64DEBB-8FC4-B07F-C9E1-B2E5C424F7BF}"/>
                </a:ext>
              </a:extLst>
            </p:cNvPr>
            <p:cNvGrpSpPr/>
            <p:nvPr/>
          </p:nvGrpSpPr>
          <p:grpSpPr>
            <a:xfrm>
              <a:off x="1684078" y="2860265"/>
              <a:ext cx="856683" cy="836514"/>
              <a:chOff x="8610600" y="3341363"/>
              <a:chExt cx="856683" cy="836514"/>
            </a:xfrm>
          </p:grpSpPr>
          <p:sp>
            <p:nvSpPr>
              <p:cNvPr id="47" name="Freeform 10">
                <a:extLst>
                  <a:ext uri="{FF2B5EF4-FFF2-40B4-BE49-F238E27FC236}">
                    <a16:creationId xmlns:a16="http://schemas.microsoft.com/office/drawing/2014/main" id="{D04B350B-B8A1-7F19-F818-DC825C474389}"/>
                  </a:ext>
                </a:extLst>
              </p:cNvPr>
              <p:cNvSpPr/>
              <p:nvPr/>
            </p:nvSpPr>
            <p:spPr>
              <a:xfrm>
                <a:off x="8610600" y="3341363"/>
                <a:ext cx="836514" cy="836514"/>
              </a:xfrm>
              <a:custGeom>
                <a:avLst/>
                <a:gdLst/>
                <a:ahLst/>
                <a:cxnLst/>
                <a:rect l="l" t="t" r="r" b="b"/>
                <a:pathLst>
                  <a:path w="420690" h="420690">
                    <a:moveTo>
                      <a:pt x="116325" y="0"/>
                    </a:moveTo>
                    <a:lnTo>
                      <a:pt x="304365" y="0"/>
                    </a:lnTo>
                    <a:cubicBezTo>
                      <a:pt x="368609" y="0"/>
                      <a:pt x="420690" y="52080"/>
                      <a:pt x="420690" y="116325"/>
                    </a:cubicBezTo>
                    <a:lnTo>
                      <a:pt x="420690" y="304365"/>
                    </a:lnTo>
                    <a:cubicBezTo>
                      <a:pt x="420690" y="368609"/>
                      <a:pt x="368609" y="420690"/>
                      <a:pt x="304365" y="420690"/>
                    </a:cubicBezTo>
                    <a:lnTo>
                      <a:pt x="116325" y="420690"/>
                    </a:lnTo>
                    <a:cubicBezTo>
                      <a:pt x="52080" y="420690"/>
                      <a:pt x="0" y="368609"/>
                      <a:pt x="0" y="304365"/>
                    </a:cubicBezTo>
                    <a:lnTo>
                      <a:pt x="0" y="116325"/>
                    </a:lnTo>
                    <a:cubicBezTo>
                      <a:pt x="0" y="52080"/>
                      <a:pt x="52080" y="0"/>
                      <a:pt x="116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C7E6DE-B39F-807A-7891-DC183A2C6C6A}"/>
                  </a:ext>
                </a:extLst>
              </p:cNvPr>
              <p:cNvSpPr txBox="1"/>
              <p:nvPr/>
            </p:nvSpPr>
            <p:spPr>
              <a:xfrm>
                <a:off x="8686300" y="3414798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G" sz="3600" dirty="0">
                    <a:solidFill>
                      <a:schemeClr val="bg1"/>
                    </a:solidFill>
                    <a:latin typeface="Broadway" pitchFamily="82" charset="77"/>
                    <a:cs typeface="Hacen Sudan" panose="02000000000000000000" pitchFamily="2" charset="-78"/>
                  </a:rPr>
                  <a:t>05</a:t>
                </a:r>
              </a:p>
            </p:txBody>
          </p:sp>
        </p:grp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8CA32BB5-8806-A19F-5BA9-B47CBF56DA55}"/>
                </a:ext>
              </a:extLst>
            </p:cNvPr>
            <p:cNvSpPr/>
            <p:nvPr/>
          </p:nvSpPr>
          <p:spPr>
            <a:xfrm>
              <a:off x="1676400" y="2877760"/>
              <a:ext cx="5802434" cy="815175"/>
            </a:xfrm>
            <a:prstGeom prst="roundRect">
              <a:avLst>
                <a:gd name="adj" fmla="val 24599"/>
              </a:avLst>
            </a:prstGeom>
            <a:noFill/>
            <a:ln>
              <a:solidFill>
                <a:srgbClr val="75B73D"/>
              </a:solidFill>
            </a:ln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C46EFE5-B72F-698B-F35B-8AAEAC0D4D3B}"/>
              </a:ext>
            </a:extLst>
          </p:cNvPr>
          <p:cNvGrpSpPr/>
          <p:nvPr/>
        </p:nvGrpSpPr>
        <p:grpSpPr>
          <a:xfrm>
            <a:off x="2789820" y="6134100"/>
            <a:ext cx="5802434" cy="836514"/>
            <a:chOff x="1676400" y="2860265"/>
            <a:chExt cx="5802434" cy="83651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0AECADD-58BC-D160-014A-2A3150859710}"/>
                </a:ext>
              </a:extLst>
            </p:cNvPr>
            <p:cNvGrpSpPr/>
            <p:nvPr/>
          </p:nvGrpSpPr>
          <p:grpSpPr>
            <a:xfrm>
              <a:off x="1684078" y="2860265"/>
              <a:ext cx="836514" cy="836514"/>
              <a:chOff x="8610600" y="3341363"/>
              <a:chExt cx="836514" cy="836514"/>
            </a:xfrm>
          </p:grpSpPr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2DB879C7-0D4B-F6DD-81A8-626C32DB9E71}"/>
                  </a:ext>
                </a:extLst>
              </p:cNvPr>
              <p:cNvSpPr/>
              <p:nvPr/>
            </p:nvSpPr>
            <p:spPr>
              <a:xfrm>
                <a:off x="8610600" y="3341363"/>
                <a:ext cx="836514" cy="836514"/>
              </a:xfrm>
              <a:custGeom>
                <a:avLst/>
                <a:gdLst/>
                <a:ahLst/>
                <a:cxnLst/>
                <a:rect l="l" t="t" r="r" b="b"/>
                <a:pathLst>
                  <a:path w="420690" h="420690">
                    <a:moveTo>
                      <a:pt x="116325" y="0"/>
                    </a:moveTo>
                    <a:lnTo>
                      <a:pt x="304365" y="0"/>
                    </a:lnTo>
                    <a:cubicBezTo>
                      <a:pt x="368609" y="0"/>
                      <a:pt x="420690" y="52080"/>
                      <a:pt x="420690" y="116325"/>
                    </a:cubicBezTo>
                    <a:lnTo>
                      <a:pt x="420690" y="304365"/>
                    </a:lnTo>
                    <a:cubicBezTo>
                      <a:pt x="420690" y="368609"/>
                      <a:pt x="368609" y="420690"/>
                      <a:pt x="304365" y="420690"/>
                    </a:cubicBezTo>
                    <a:lnTo>
                      <a:pt x="116325" y="420690"/>
                    </a:lnTo>
                    <a:cubicBezTo>
                      <a:pt x="52080" y="420690"/>
                      <a:pt x="0" y="368609"/>
                      <a:pt x="0" y="304365"/>
                    </a:cubicBezTo>
                    <a:lnTo>
                      <a:pt x="0" y="116325"/>
                    </a:lnTo>
                    <a:cubicBezTo>
                      <a:pt x="0" y="52080"/>
                      <a:pt x="52080" y="0"/>
                      <a:pt x="116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4BE3E2-E706-EAD7-82CE-A73F4109E01B}"/>
                  </a:ext>
                </a:extLst>
              </p:cNvPr>
              <p:cNvSpPr txBox="1"/>
              <p:nvPr/>
            </p:nvSpPr>
            <p:spPr>
              <a:xfrm>
                <a:off x="8686300" y="3414798"/>
                <a:ext cx="7559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G" sz="3600" dirty="0">
                    <a:solidFill>
                      <a:schemeClr val="bg1"/>
                    </a:solidFill>
                    <a:latin typeface="Broadway" pitchFamily="82" charset="77"/>
                    <a:cs typeface="Hacen Sudan" panose="02000000000000000000" pitchFamily="2" charset="-78"/>
                  </a:rPr>
                  <a:t>07</a:t>
                </a:r>
              </a:p>
            </p:txBody>
          </p:sp>
        </p:grp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9644AD40-4F39-D8D4-2DE4-F6DB941493B3}"/>
                </a:ext>
              </a:extLst>
            </p:cNvPr>
            <p:cNvSpPr/>
            <p:nvPr/>
          </p:nvSpPr>
          <p:spPr>
            <a:xfrm>
              <a:off x="1676400" y="2877760"/>
              <a:ext cx="5802434" cy="815175"/>
            </a:xfrm>
            <a:prstGeom prst="roundRect">
              <a:avLst>
                <a:gd name="adj" fmla="val 24599"/>
              </a:avLst>
            </a:prstGeom>
            <a:noFill/>
            <a:ln>
              <a:solidFill>
                <a:srgbClr val="75B73D"/>
              </a:solidFill>
            </a:ln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AE0B2C7-B3B9-4CE9-2C2E-6F5DD2E9D5A4}"/>
              </a:ext>
            </a:extLst>
          </p:cNvPr>
          <p:cNvGrpSpPr/>
          <p:nvPr/>
        </p:nvGrpSpPr>
        <p:grpSpPr>
          <a:xfrm>
            <a:off x="2778586" y="7126386"/>
            <a:ext cx="5802434" cy="836514"/>
            <a:chOff x="1676400" y="2860265"/>
            <a:chExt cx="5802434" cy="83651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E32B713-B011-34E9-5AA1-E2EBAFB0CD39}"/>
                </a:ext>
              </a:extLst>
            </p:cNvPr>
            <p:cNvGrpSpPr/>
            <p:nvPr/>
          </p:nvGrpSpPr>
          <p:grpSpPr>
            <a:xfrm>
              <a:off x="1684078" y="2860265"/>
              <a:ext cx="856683" cy="836514"/>
              <a:chOff x="8610600" y="3341363"/>
              <a:chExt cx="856683" cy="836514"/>
            </a:xfrm>
          </p:grpSpPr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81555127-0066-9A13-144E-3121B1CD4BC3}"/>
                  </a:ext>
                </a:extLst>
              </p:cNvPr>
              <p:cNvSpPr/>
              <p:nvPr/>
            </p:nvSpPr>
            <p:spPr>
              <a:xfrm>
                <a:off x="8610600" y="3341363"/>
                <a:ext cx="836514" cy="836514"/>
              </a:xfrm>
              <a:custGeom>
                <a:avLst/>
                <a:gdLst/>
                <a:ahLst/>
                <a:cxnLst/>
                <a:rect l="l" t="t" r="r" b="b"/>
                <a:pathLst>
                  <a:path w="420690" h="420690">
                    <a:moveTo>
                      <a:pt x="116325" y="0"/>
                    </a:moveTo>
                    <a:lnTo>
                      <a:pt x="304365" y="0"/>
                    </a:lnTo>
                    <a:cubicBezTo>
                      <a:pt x="368609" y="0"/>
                      <a:pt x="420690" y="52080"/>
                      <a:pt x="420690" y="116325"/>
                    </a:cubicBezTo>
                    <a:lnTo>
                      <a:pt x="420690" y="304365"/>
                    </a:lnTo>
                    <a:cubicBezTo>
                      <a:pt x="420690" y="368609"/>
                      <a:pt x="368609" y="420690"/>
                      <a:pt x="304365" y="420690"/>
                    </a:cubicBezTo>
                    <a:lnTo>
                      <a:pt x="116325" y="420690"/>
                    </a:lnTo>
                    <a:cubicBezTo>
                      <a:pt x="52080" y="420690"/>
                      <a:pt x="0" y="368609"/>
                      <a:pt x="0" y="304365"/>
                    </a:cubicBezTo>
                    <a:lnTo>
                      <a:pt x="0" y="116325"/>
                    </a:lnTo>
                    <a:cubicBezTo>
                      <a:pt x="0" y="52080"/>
                      <a:pt x="52080" y="0"/>
                      <a:pt x="116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3F736C2-4C8A-8D1C-D13F-683FB67B545C}"/>
                  </a:ext>
                </a:extLst>
              </p:cNvPr>
              <p:cNvSpPr txBox="1"/>
              <p:nvPr/>
            </p:nvSpPr>
            <p:spPr>
              <a:xfrm>
                <a:off x="8686300" y="3414798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G" sz="3600" dirty="0">
                    <a:solidFill>
                      <a:schemeClr val="bg1"/>
                    </a:solidFill>
                    <a:latin typeface="Broadway" pitchFamily="82" charset="77"/>
                    <a:cs typeface="Hacen Sudan" panose="02000000000000000000" pitchFamily="2" charset="-78"/>
                  </a:rPr>
                  <a:t>09</a:t>
                </a:r>
              </a:p>
            </p:txBody>
          </p:sp>
        </p:grp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70E5E467-BC2A-F1EF-BF53-845FDF1338CF}"/>
                </a:ext>
              </a:extLst>
            </p:cNvPr>
            <p:cNvSpPr/>
            <p:nvPr/>
          </p:nvSpPr>
          <p:spPr>
            <a:xfrm>
              <a:off x="1676400" y="2877760"/>
              <a:ext cx="5802434" cy="815175"/>
            </a:xfrm>
            <a:prstGeom prst="roundRect">
              <a:avLst>
                <a:gd name="adj" fmla="val 24599"/>
              </a:avLst>
            </a:prstGeom>
            <a:noFill/>
            <a:ln>
              <a:solidFill>
                <a:srgbClr val="75B73D"/>
              </a:solidFill>
            </a:ln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5A533-F216-D430-1A09-F1181770D40F}"/>
              </a:ext>
            </a:extLst>
          </p:cNvPr>
          <p:cNvGrpSpPr/>
          <p:nvPr/>
        </p:nvGrpSpPr>
        <p:grpSpPr>
          <a:xfrm>
            <a:off x="2778586" y="8116986"/>
            <a:ext cx="5802434" cy="836514"/>
            <a:chOff x="1676400" y="2860265"/>
            <a:chExt cx="5802434" cy="83651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7853312-B69C-4091-088E-129F0BBCFD89}"/>
                </a:ext>
              </a:extLst>
            </p:cNvPr>
            <p:cNvGrpSpPr/>
            <p:nvPr/>
          </p:nvGrpSpPr>
          <p:grpSpPr>
            <a:xfrm>
              <a:off x="1684078" y="2860265"/>
              <a:ext cx="836514" cy="836514"/>
              <a:chOff x="8610600" y="3341363"/>
              <a:chExt cx="836514" cy="836514"/>
            </a:xfrm>
          </p:grpSpPr>
          <p:sp>
            <p:nvSpPr>
              <p:cNvPr id="62" name="Freeform 10">
                <a:extLst>
                  <a:ext uri="{FF2B5EF4-FFF2-40B4-BE49-F238E27FC236}">
                    <a16:creationId xmlns:a16="http://schemas.microsoft.com/office/drawing/2014/main" id="{292555E8-3078-CC20-7A6D-7F289AF0B206}"/>
                  </a:ext>
                </a:extLst>
              </p:cNvPr>
              <p:cNvSpPr/>
              <p:nvPr/>
            </p:nvSpPr>
            <p:spPr>
              <a:xfrm>
                <a:off x="8610600" y="3341363"/>
                <a:ext cx="836514" cy="836514"/>
              </a:xfrm>
              <a:custGeom>
                <a:avLst/>
                <a:gdLst/>
                <a:ahLst/>
                <a:cxnLst/>
                <a:rect l="l" t="t" r="r" b="b"/>
                <a:pathLst>
                  <a:path w="420690" h="420690">
                    <a:moveTo>
                      <a:pt x="116325" y="0"/>
                    </a:moveTo>
                    <a:lnTo>
                      <a:pt x="304365" y="0"/>
                    </a:lnTo>
                    <a:cubicBezTo>
                      <a:pt x="368609" y="0"/>
                      <a:pt x="420690" y="52080"/>
                      <a:pt x="420690" y="116325"/>
                    </a:cubicBezTo>
                    <a:lnTo>
                      <a:pt x="420690" y="304365"/>
                    </a:lnTo>
                    <a:cubicBezTo>
                      <a:pt x="420690" y="368609"/>
                      <a:pt x="368609" y="420690"/>
                      <a:pt x="304365" y="420690"/>
                    </a:cubicBezTo>
                    <a:lnTo>
                      <a:pt x="116325" y="420690"/>
                    </a:lnTo>
                    <a:cubicBezTo>
                      <a:pt x="52080" y="420690"/>
                      <a:pt x="0" y="368609"/>
                      <a:pt x="0" y="304365"/>
                    </a:cubicBezTo>
                    <a:lnTo>
                      <a:pt x="0" y="116325"/>
                    </a:lnTo>
                    <a:cubicBezTo>
                      <a:pt x="0" y="52080"/>
                      <a:pt x="52080" y="0"/>
                      <a:pt x="116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9F00D93-7FF7-8B6B-347F-E80BB8CCAB1F}"/>
                  </a:ext>
                </a:extLst>
              </p:cNvPr>
              <p:cNvSpPr txBox="1"/>
              <p:nvPr/>
            </p:nvSpPr>
            <p:spPr>
              <a:xfrm>
                <a:off x="8686300" y="3414798"/>
                <a:ext cx="7350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G" sz="3600" dirty="0">
                    <a:solidFill>
                      <a:schemeClr val="bg1"/>
                    </a:solidFill>
                    <a:latin typeface="Broadway" pitchFamily="82" charset="77"/>
                    <a:cs typeface="Hacen Sudan" panose="02000000000000000000" pitchFamily="2" charset="-78"/>
                  </a:rPr>
                  <a:t>11</a:t>
                </a:r>
              </a:p>
            </p:txBody>
          </p:sp>
        </p:grp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4A137E09-9307-54A7-C1E8-437B80F51BC1}"/>
                </a:ext>
              </a:extLst>
            </p:cNvPr>
            <p:cNvSpPr/>
            <p:nvPr/>
          </p:nvSpPr>
          <p:spPr>
            <a:xfrm>
              <a:off x="1676400" y="2877760"/>
              <a:ext cx="5802434" cy="815175"/>
            </a:xfrm>
            <a:prstGeom prst="roundRect">
              <a:avLst>
                <a:gd name="adj" fmla="val 24599"/>
              </a:avLst>
            </a:prstGeom>
            <a:noFill/>
            <a:ln>
              <a:solidFill>
                <a:srgbClr val="75B73D"/>
              </a:solidFill>
            </a:ln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15167AA-0DC2-B24F-D200-A05CC53BE60B}"/>
              </a:ext>
            </a:extLst>
          </p:cNvPr>
          <p:cNvGrpSpPr/>
          <p:nvPr/>
        </p:nvGrpSpPr>
        <p:grpSpPr>
          <a:xfrm>
            <a:off x="9513766" y="3156770"/>
            <a:ext cx="5802434" cy="836514"/>
            <a:chOff x="1676400" y="2860265"/>
            <a:chExt cx="5802434" cy="83651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498D671-AAE0-CBD6-53E6-CE4B74025597}"/>
                </a:ext>
              </a:extLst>
            </p:cNvPr>
            <p:cNvGrpSpPr/>
            <p:nvPr/>
          </p:nvGrpSpPr>
          <p:grpSpPr>
            <a:xfrm>
              <a:off x="1684078" y="2860265"/>
              <a:ext cx="856683" cy="836514"/>
              <a:chOff x="8610600" y="3341363"/>
              <a:chExt cx="856683" cy="836514"/>
            </a:xfrm>
          </p:grpSpPr>
          <p:sp>
            <p:nvSpPr>
              <p:cNvPr id="67" name="Freeform 10">
                <a:extLst>
                  <a:ext uri="{FF2B5EF4-FFF2-40B4-BE49-F238E27FC236}">
                    <a16:creationId xmlns:a16="http://schemas.microsoft.com/office/drawing/2014/main" id="{8C964F47-7DE1-FCF5-0E19-C563E7A99D83}"/>
                  </a:ext>
                </a:extLst>
              </p:cNvPr>
              <p:cNvSpPr/>
              <p:nvPr/>
            </p:nvSpPr>
            <p:spPr>
              <a:xfrm>
                <a:off x="8610600" y="3341363"/>
                <a:ext cx="836514" cy="836514"/>
              </a:xfrm>
              <a:custGeom>
                <a:avLst/>
                <a:gdLst/>
                <a:ahLst/>
                <a:cxnLst/>
                <a:rect l="l" t="t" r="r" b="b"/>
                <a:pathLst>
                  <a:path w="420690" h="420690">
                    <a:moveTo>
                      <a:pt x="116325" y="0"/>
                    </a:moveTo>
                    <a:lnTo>
                      <a:pt x="304365" y="0"/>
                    </a:lnTo>
                    <a:cubicBezTo>
                      <a:pt x="368609" y="0"/>
                      <a:pt x="420690" y="52080"/>
                      <a:pt x="420690" y="116325"/>
                    </a:cubicBezTo>
                    <a:lnTo>
                      <a:pt x="420690" y="304365"/>
                    </a:lnTo>
                    <a:cubicBezTo>
                      <a:pt x="420690" y="368609"/>
                      <a:pt x="368609" y="420690"/>
                      <a:pt x="304365" y="420690"/>
                    </a:cubicBezTo>
                    <a:lnTo>
                      <a:pt x="116325" y="420690"/>
                    </a:lnTo>
                    <a:cubicBezTo>
                      <a:pt x="52080" y="420690"/>
                      <a:pt x="0" y="368609"/>
                      <a:pt x="0" y="304365"/>
                    </a:cubicBezTo>
                    <a:lnTo>
                      <a:pt x="0" y="116325"/>
                    </a:lnTo>
                    <a:cubicBezTo>
                      <a:pt x="0" y="52080"/>
                      <a:pt x="52080" y="0"/>
                      <a:pt x="116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2EFA135-0FB9-B8CE-95AC-B0A5D82D0AF3}"/>
                  </a:ext>
                </a:extLst>
              </p:cNvPr>
              <p:cNvSpPr txBox="1"/>
              <p:nvPr/>
            </p:nvSpPr>
            <p:spPr>
              <a:xfrm>
                <a:off x="8686300" y="3414798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G" sz="3600" dirty="0">
                    <a:solidFill>
                      <a:schemeClr val="bg1"/>
                    </a:solidFill>
                    <a:latin typeface="Broadway" pitchFamily="82" charset="77"/>
                    <a:cs typeface="Hacen Sudan" panose="02000000000000000000" pitchFamily="2" charset="-78"/>
                  </a:rPr>
                  <a:t>02</a:t>
                </a:r>
              </a:p>
            </p:txBody>
          </p:sp>
        </p:grp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E9AC9B67-7D57-CEB8-B1B2-B710E2B479C4}"/>
                </a:ext>
              </a:extLst>
            </p:cNvPr>
            <p:cNvSpPr/>
            <p:nvPr/>
          </p:nvSpPr>
          <p:spPr>
            <a:xfrm>
              <a:off x="1676400" y="2877760"/>
              <a:ext cx="5802434" cy="815175"/>
            </a:xfrm>
            <a:prstGeom prst="roundRect">
              <a:avLst>
                <a:gd name="adj" fmla="val 24599"/>
              </a:avLst>
            </a:prstGeom>
            <a:noFill/>
            <a:ln>
              <a:solidFill>
                <a:srgbClr val="75B73D"/>
              </a:solidFill>
            </a:ln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F50B7D6-2988-A292-10AE-854B116AC3F7}"/>
              </a:ext>
            </a:extLst>
          </p:cNvPr>
          <p:cNvGrpSpPr/>
          <p:nvPr/>
        </p:nvGrpSpPr>
        <p:grpSpPr>
          <a:xfrm>
            <a:off x="9502532" y="4149056"/>
            <a:ext cx="5802434" cy="836514"/>
            <a:chOff x="1676400" y="2860265"/>
            <a:chExt cx="5802434" cy="83651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5E94EDB-3660-C1E2-A34D-2382EA190C9D}"/>
                </a:ext>
              </a:extLst>
            </p:cNvPr>
            <p:cNvGrpSpPr/>
            <p:nvPr/>
          </p:nvGrpSpPr>
          <p:grpSpPr>
            <a:xfrm>
              <a:off x="1684078" y="2860265"/>
              <a:ext cx="851297" cy="836514"/>
              <a:chOff x="8610600" y="3341363"/>
              <a:chExt cx="851297" cy="836514"/>
            </a:xfrm>
          </p:grpSpPr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79233388-F389-387A-E385-7EC0740B2B6F}"/>
                  </a:ext>
                </a:extLst>
              </p:cNvPr>
              <p:cNvSpPr/>
              <p:nvPr/>
            </p:nvSpPr>
            <p:spPr>
              <a:xfrm>
                <a:off x="8610600" y="3341363"/>
                <a:ext cx="836514" cy="836514"/>
              </a:xfrm>
              <a:custGeom>
                <a:avLst/>
                <a:gdLst/>
                <a:ahLst/>
                <a:cxnLst/>
                <a:rect l="l" t="t" r="r" b="b"/>
                <a:pathLst>
                  <a:path w="420690" h="420690">
                    <a:moveTo>
                      <a:pt x="116325" y="0"/>
                    </a:moveTo>
                    <a:lnTo>
                      <a:pt x="304365" y="0"/>
                    </a:lnTo>
                    <a:cubicBezTo>
                      <a:pt x="368609" y="0"/>
                      <a:pt x="420690" y="52080"/>
                      <a:pt x="420690" y="116325"/>
                    </a:cubicBezTo>
                    <a:lnTo>
                      <a:pt x="420690" y="304365"/>
                    </a:lnTo>
                    <a:cubicBezTo>
                      <a:pt x="420690" y="368609"/>
                      <a:pt x="368609" y="420690"/>
                      <a:pt x="304365" y="420690"/>
                    </a:cubicBezTo>
                    <a:lnTo>
                      <a:pt x="116325" y="420690"/>
                    </a:lnTo>
                    <a:cubicBezTo>
                      <a:pt x="52080" y="420690"/>
                      <a:pt x="0" y="368609"/>
                      <a:pt x="0" y="304365"/>
                    </a:cubicBezTo>
                    <a:lnTo>
                      <a:pt x="0" y="116325"/>
                    </a:lnTo>
                    <a:cubicBezTo>
                      <a:pt x="0" y="52080"/>
                      <a:pt x="52080" y="0"/>
                      <a:pt x="116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5CC14FA-8523-2E38-3837-B8D640BDB991}"/>
                  </a:ext>
                </a:extLst>
              </p:cNvPr>
              <p:cNvSpPr txBox="1"/>
              <p:nvPr/>
            </p:nvSpPr>
            <p:spPr>
              <a:xfrm>
                <a:off x="8686300" y="3414798"/>
                <a:ext cx="7755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G" sz="3600" dirty="0">
                    <a:solidFill>
                      <a:schemeClr val="bg1"/>
                    </a:solidFill>
                    <a:latin typeface="Broadway" pitchFamily="82" charset="77"/>
                    <a:cs typeface="Hacen Sudan" panose="02000000000000000000" pitchFamily="2" charset="-78"/>
                  </a:rPr>
                  <a:t>04</a:t>
                </a:r>
              </a:p>
            </p:txBody>
          </p:sp>
        </p:grp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DB8C6C71-D39C-EF53-07B1-2A1343B3B909}"/>
                </a:ext>
              </a:extLst>
            </p:cNvPr>
            <p:cNvSpPr/>
            <p:nvPr/>
          </p:nvSpPr>
          <p:spPr>
            <a:xfrm>
              <a:off x="1676400" y="2877760"/>
              <a:ext cx="5802434" cy="815175"/>
            </a:xfrm>
            <a:prstGeom prst="roundRect">
              <a:avLst>
                <a:gd name="adj" fmla="val 24599"/>
              </a:avLst>
            </a:prstGeom>
            <a:noFill/>
            <a:ln>
              <a:solidFill>
                <a:srgbClr val="75B73D"/>
              </a:solidFill>
            </a:ln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8D0F20-A4E1-86DE-F175-8B5B34276E8D}"/>
              </a:ext>
            </a:extLst>
          </p:cNvPr>
          <p:cNvGrpSpPr/>
          <p:nvPr/>
        </p:nvGrpSpPr>
        <p:grpSpPr>
          <a:xfrm>
            <a:off x="9502532" y="5139656"/>
            <a:ext cx="5802434" cy="836514"/>
            <a:chOff x="1676400" y="2860265"/>
            <a:chExt cx="5802434" cy="83651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1499949-E5ED-03C1-6BBA-4AC73198BF92}"/>
                </a:ext>
              </a:extLst>
            </p:cNvPr>
            <p:cNvGrpSpPr/>
            <p:nvPr/>
          </p:nvGrpSpPr>
          <p:grpSpPr>
            <a:xfrm>
              <a:off x="1684078" y="2860265"/>
              <a:ext cx="856683" cy="836514"/>
              <a:chOff x="8610600" y="3341363"/>
              <a:chExt cx="856683" cy="836514"/>
            </a:xfrm>
          </p:grpSpPr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F20C7E29-CFB8-8932-CCB5-174B6C7469B5}"/>
                  </a:ext>
                </a:extLst>
              </p:cNvPr>
              <p:cNvSpPr/>
              <p:nvPr/>
            </p:nvSpPr>
            <p:spPr>
              <a:xfrm>
                <a:off x="8610600" y="3341363"/>
                <a:ext cx="836514" cy="836514"/>
              </a:xfrm>
              <a:custGeom>
                <a:avLst/>
                <a:gdLst/>
                <a:ahLst/>
                <a:cxnLst/>
                <a:rect l="l" t="t" r="r" b="b"/>
                <a:pathLst>
                  <a:path w="420690" h="420690">
                    <a:moveTo>
                      <a:pt x="116325" y="0"/>
                    </a:moveTo>
                    <a:lnTo>
                      <a:pt x="304365" y="0"/>
                    </a:lnTo>
                    <a:cubicBezTo>
                      <a:pt x="368609" y="0"/>
                      <a:pt x="420690" y="52080"/>
                      <a:pt x="420690" y="116325"/>
                    </a:cubicBezTo>
                    <a:lnTo>
                      <a:pt x="420690" y="304365"/>
                    </a:lnTo>
                    <a:cubicBezTo>
                      <a:pt x="420690" y="368609"/>
                      <a:pt x="368609" y="420690"/>
                      <a:pt x="304365" y="420690"/>
                    </a:cubicBezTo>
                    <a:lnTo>
                      <a:pt x="116325" y="420690"/>
                    </a:lnTo>
                    <a:cubicBezTo>
                      <a:pt x="52080" y="420690"/>
                      <a:pt x="0" y="368609"/>
                      <a:pt x="0" y="304365"/>
                    </a:cubicBezTo>
                    <a:lnTo>
                      <a:pt x="0" y="116325"/>
                    </a:lnTo>
                    <a:cubicBezTo>
                      <a:pt x="0" y="52080"/>
                      <a:pt x="52080" y="0"/>
                      <a:pt x="116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3575F9E-1995-BA1E-3B66-4F48791856F9}"/>
                  </a:ext>
                </a:extLst>
              </p:cNvPr>
              <p:cNvSpPr txBox="1"/>
              <p:nvPr/>
            </p:nvSpPr>
            <p:spPr>
              <a:xfrm>
                <a:off x="8686300" y="3414798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G" sz="3600" dirty="0">
                    <a:solidFill>
                      <a:schemeClr val="bg1"/>
                    </a:solidFill>
                    <a:latin typeface="Broadway" pitchFamily="82" charset="77"/>
                    <a:cs typeface="Hacen Sudan" panose="02000000000000000000" pitchFamily="2" charset="-78"/>
                  </a:rPr>
                  <a:t>06</a:t>
                </a:r>
              </a:p>
            </p:txBody>
          </p:sp>
        </p:grp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7C8FCE8-C64E-472F-B9FA-AB54A9D1510A}"/>
                </a:ext>
              </a:extLst>
            </p:cNvPr>
            <p:cNvSpPr/>
            <p:nvPr/>
          </p:nvSpPr>
          <p:spPr>
            <a:xfrm>
              <a:off x="1676400" y="2877760"/>
              <a:ext cx="5802434" cy="815175"/>
            </a:xfrm>
            <a:prstGeom prst="roundRect">
              <a:avLst>
                <a:gd name="adj" fmla="val 24599"/>
              </a:avLst>
            </a:prstGeom>
            <a:noFill/>
            <a:ln>
              <a:solidFill>
                <a:srgbClr val="75B73D"/>
              </a:solidFill>
            </a:ln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F432A36-69B6-EB9F-F09B-F6024BBBC360}"/>
              </a:ext>
            </a:extLst>
          </p:cNvPr>
          <p:cNvGrpSpPr/>
          <p:nvPr/>
        </p:nvGrpSpPr>
        <p:grpSpPr>
          <a:xfrm>
            <a:off x="9510210" y="6130256"/>
            <a:ext cx="5802434" cy="836514"/>
            <a:chOff x="1676400" y="2860265"/>
            <a:chExt cx="5802434" cy="83651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8826704-64CF-C896-A7E3-9CD9809CE5F7}"/>
                </a:ext>
              </a:extLst>
            </p:cNvPr>
            <p:cNvGrpSpPr/>
            <p:nvPr/>
          </p:nvGrpSpPr>
          <p:grpSpPr>
            <a:xfrm>
              <a:off x="1684078" y="2860265"/>
              <a:ext cx="856683" cy="836514"/>
              <a:chOff x="8610600" y="3341363"/>
              <a:chExt cx="856683" cy="836514"/>
            </a:xfrm>
          </p:grpSpPr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028B2893-6EC5-3F76-181A-1C13532FCCDD}"/>
                  </a:ext>
                </a:extLst>
              </p:cNvPr>
              <p:cNvSpPr/>
              <p:nvPr/>
            </p:nvSpPr>
            <p:spPr>
              <a:xfrm>
                <a:off x="8610600" y="3341363"/>
                <a:ext cx="836514" cy="836514"/>
              </a:xfrm>
              <a:custGeom>
                <a:avLst/>
                <a:gdLst/>
                <a:ahLst/>
                <a:cxnLst/>
                <a:rect l="l" t="t" r="r" b="b"/>
                <a:pathLst>
                  <a:path w="420690" h="420690">
                    <a:moveTo>
                      <a:pt x="116325" y="0"/>
                    </a:moveTo>
                    <a:lnTo>
                      <a:pt x="304365" y="0"/>
                    </a:lnTo>
                    <a:cubicBezTo>
                      <a:pt x="368609" y="0"/>
                      <a:pt x="420690" y="52080"/>
                      <a:pt x="420690" y="116325"/>
                    </a:cubicBezTo>
                    <a:lnTo>
                      <a:pt x="420690" y="304365"/>
                    </a:lnTo>
                    <a:cubicBezTo>
                      <a:pt x="420690" y="368609"/>
                      <a:pt x="368609" y="420690"/>
                      <a:pt x="304365" y="420690"/>
                    </a:cubicBezTo>
                    <a:lnTo>
                      <a:pt x="116325" y="420690"/>
                    </a:lnTo>
                    <a:cubicBezTo>
                      <a:pt x="52080" y="420690"/>
                      <a:pt x="0" y="368609"/>
                      <a:pt x="0" y="304365"/>
                    </a:cubicBezTo>
                    <a:lnTo>
                      <a:pt x="0" y="116325"/>
                    </a:lnTo>
                    <a:cubicBezTo>
                      <a:pt x="0" y="52080"/>
                      <a:pt x="52080" y="0"/>
                      <a:pt x="116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E811CF-10B3-BABE-B01F-76CE8372F872}"/>
                  </a:ext>
                </a:extLst>
              </p:cNvPr>
              <p:cNvSpPr txBox="1"/>
              <p:nvPr/>
            </p:nvSpPr>
            <p:spPr>
              <a:xfrm>
                <a:off x="8686300" y="3414798"/>
                <a:ext cx="7809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G" sz="3600" dirty="0">
                    <a:solidFill>
                      <a:schemeClr val="bg1"/>
                    </a:solidFill>
                    <a:latin typeface="Broadway" pitchFamily="82" charset="77"/>
                    <a:cs typeface="Hacen Sudan" panose="02000000000000000000" pitchFamily="2" charset="-78"/>
                  </a:rPr>
                  <a:t>08</a:t>
                </a:r>
              </a:p>
            </p:txBody>
          </p:sp>
        </p:grp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4EF10EB5-1876-0BD1-F4E3-903315C8C8C8}"/>
                </a:ext>
              </a:extLst>
            </p:cNvPr>
            <p:cNvSpPr/>
            <p:nvPr/>
          </p:nvSpPr>
          <p:spPr>
            <a:xfrm>
              <a:off x="1676400" y="2877760"/>
              <a:ext cx="5802434" cy="815175"/>
            </a:xfrm>
            <a:prstGeom prst="roundRect">
              <a:avLst>
                <a:gd name="adj" fmla="val 24599"/>
              </a:avLst>
            </a:prstGeom>
            <a:noFill/>
            <a:ln>
              <a:solidFill>
                <a:srgbClr val="75B73D"/>
              </a:solidFill>
            </a:ln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C01FC7D-941A-72F9-82CC-04EF77153E46}"/>
              </a:ext>
            </a:extLst>
          </p:cNvPr>
          <p:cNvGrpSpPr/>
          <p:nvPr/>
        </p:nvGrpSpPr>
        <p:grpSpPr>
          <a:xfrm>
            <a:off x="9498976" y="7122542"/>
            <a:ext cx="5802434" cy="836514"/>
            <a:chOff x="1676400" y="2860265"/>
            <a:chExt cx="5802434" cy="83651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896E61C-649D-9D23-CAE7-AA6EF4A28D23}"/>
                </a:ext>
              </a:extLst>
            </p:cNvPr>
            <p:cNvGrpSpPr/>
            <p:nvPr/>
          </p:nvGrpSpPr>
          <p:grpSpPr>
            <a:xfrm>
              <a:off x="1684078" y="2860265"/>
              <a:ext cx="837062" cy="836514"/>
              <a:chOff x="8610600" y="3341363"/>
              <a:chExt cx="837062" cy="836514"/>
            </a:xfrm>
          </p:grpSpPr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28284177-715D-260A-1E24-22417E0EEF3C}"/>
                  </a:ext>
                </a:extLst>
              </p:cNvPr>
              <p:cNvSpPr/>
              <p:nvPr/>
            </p:nvSpPr>
            <p:spPr>
              <a:xfrm>
                <a:off x="8610600" y="3341363"/>
                <a:ext cx="836514" cy="836514"/>
              </a:xfrm>
              <a:custGeom>
                <a:avLst/>
                <a:gdLst/>
                <a:ahLst/>
                <a:cxnLst/>
                <a:rect l="l" t="t" r="r" b="b"/>
                <a:pathLst>
                  <a:path w="420690" h="420690">
                    <a:moveTo>
                      <a:pt x="116325" y="0"/>
                    </a:moveTo>
                    <a:lnTo>
                      <a:pt x="304365" y="0"/>
                    </a:lnTo>
                    <a:cubicBezTo>
                      <a:pt x="368609" y="0"/>
                      <a:pt x="420690" y="52080"/>
                      <a:pt x="420690" y="116325"/>
                    </a:cubicBezTo>
                    <a:lnTo>
                      <a:pt x="420690" y="304365"/>
                    </a:lnTo>
                    <a:cubicBezTo>
                      <a:pt x="420690" y="368609"/>
                      <a:pt x="368609" y="420690"/>
                      <a:pt x="304365" y="420690"/>
                    </a:cubicBezTo>
                    <a:lnTo>
                      <a:pt x="116325" y="420690"/>
                    </a:lnTo>
                    <a:cubicBezTo>
                      <a:pt x="52080" y="420690"/>
                      <a:pt x="0" y="368609"/>
                      <a:pt x="0" y="304365"/>
                    </a:cubicBezTo>
                    <a:lnTo>
                      <a:pt x="0" y="116325"/>
                    </a:lnTo>
                    <a:cubicBezTo>
                      <a:pt x="0" y="52080"/>
                      <a:pt x="52080" y="0"/>
                      <a:pt x="11632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8E8177A-2A31-A187-B25D-1039758D9CFE}"/>
                  </a:ext>
                </a:extLst>
              </p:cNvPr>
              <p:cNvSpPr txBox="1"/>
              <p:nvPr/>
            </p:nvSpPr>
            <p:spPr>
              <a:xfrm>
                <a:off x="8686300" y="3414798"/>
                <a:ext cx="7613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G" sz="3600" dirty="0">
                    <a:solidFill>
                      <a:schemeClr val="bg1"/>
                    </a:solidFill>
                    <a:latin typeface="Broadway" pitchFamily="82" charset="77"/>
                    <a:cs typeface="Hacen Sudan" panose="02000000000000000000" pitchFamily="2" charset="-78"/>
                  </a:rPr>
                  <a:t>10</a:t>
                </a:r>
              </a:p>
            </p:txBody>
          </p:sp>
        </p:grp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39086BDC-CB6F-F19A-7550-87B97D9203B8}"/>
                </a:ext>
              </a:extLst>
            </p:cNvPr>
            <p:cNvSpPr/>
            <p:nvPr/>
          </p:nvSpPr>
          <p:spPr>
            <a:xfrm>
              <a:off x="1676400" y="2877760"/>
              <a:ext cx="5802434" cy="815175"/>
            </a:xfrm>
            <a:prstGeom prst="roundRect">
              <a:avLst>
                <a:gd name="adj" fmla="val 24599"/>
              </a:avLst>
            </a:prstGeom>
            <a:noFill/>
            <a:ln>
              <a:solidFill>
                <a:srgbClr val="75B73D"/>
              </a:solidFill>
            </a:ln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6BDD6BC2-70C2-8481-5F4A-9AE9E93DC847}"/>
              </a:ext>
            </a:extLst>
          </p:cNvPr>
          <p:cNvSpPr txBox="1"/>
          <p:nvPr/>
        </p:nvSpPr>
        <p:spPr>
          <a:xfrm>
            <a:off x="3657600" y="3212567"/>
            <a:ext cx="4294353" cy="6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12327"/>
                </a:solidFill>
                <a:latin typeface="Mont Bold"/>
                <a:sym typeface="Dumondi Condensed Bold"/>
              </a:rPr>
              <a:t>Introduction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B9C95F-6A17-54DE-B060-F275AF701933}"/>
              </a:ext>
            </a:extLst>
          </p:cNvPr>
          <p:cNvSpPr txBox="1"/>
          <p:nvPr/>
        </p:nvSpPr>
        <p:spPr>
          <a:xfrm>
            <a:off x="3657600" y="4198264"/>
            <a:ext cx="4294353" cy="665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12327"/>
                </a:solidFill>
                <a:latin typeface="Mont Bold"/>
                <a:sym typeface="Dumondi Condensed Bold"/>
              </a:rPr>
              <a:t>Project Objectives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A5E429-B1AF-FFD7-7080-E71BC3435A98}"/>
              </a:ext>
            </a:extLst>
          </p:cNvPr>
          <p:cNvSpPr txBox="1"/>
          <p:nvPr/>
        </p:nvSpPr>
        <p:spPr>
          <a:xfrm>
            <a:off x="3657600" y="5212259"/>
            <a:ext cx="42943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 b="1" dirty="0">
                <a:solidFill>
                  <a:srgbClr val="212327"/>
                </a:solidFill>
                <a:latin typeface="Mont Bold"/>
                <a:sym typeface="Dumondi Condensed Bold"/>
              </a:rPr>
              <a:t>Swot Analysis </a:t>
            </a:r>
          </a:p>
          <a:p>
            <a:pPr algn="l">
              <a:spcBef>
                <a:spcPct val="0"/>
              </a:spcBef>
            </a:pPr>
            <a:r>
              <a:rPr lang="en-US" sz="2200" b="1" dirty="0">
                <a:solidFill>
                  <a:srgbClr val="212327"/>
                </a:solidFill>
                <a:latin typeface="Mont Bold"/>
                <a:sym typeface="Dumondi Condensed Bold"/>
              </a:rPr>
              <a:t>&amp; Business Model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6BBA024-DD32-40A8-9D71-32B0C5FA2890}"/>
              </a:ext>
            </a:extLst>
          </p:cNvPr>
          <p:cNvSpPr txBox="1"/>
          <p:nvPr/>
        </p:nvSpPr>
        <p:spPr>
          <a:xfrm>
            <a:off x="3657600" y="6172596"/>
            <a:ext cx="4294353" cy="665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12327"/>
                </a:solidFill>
                <a:latin typeface="Mont Bold"/>
                <a:sym typeface="Dumondi Condensed Bold"/>
              </a:rPr>
              <a:t>Proposed Solution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E6AD0DC-51AB-CE17-3018-37802B7ECA3B}"/>
              </a:ext>
            </a:extLst>
          </p:cNvPr>
          <p:cNvSpPr txBox="1"/>
          <p:nvPr/>
        </p:nvSpPr>
        <p:spPr>
          <a:xfrm>
            <a:off x="3657600" y="7348835"/>
            <a:ext cx="4294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b="1" dirty="0">
                <a:solidFill>
                  <a:srgbClr val="212327"/>
                </a:solidFill>
                <a:latin typeface="Mont Bold"/>
                <a:sym typeface="Dumondi Condensed Bold"/>
              </a:rPr>
              <a:t>Demo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CC8673F-9A15-46C9-08DA-7768F695DF07}"/>
              </a:ext>
            </a:extLst>
          </p:cNvPr>
          <p:cNvSpPr txBox="1"/>
          <p:nvPr/>
        </p:nvSpPr>
        <p:spPr>
          <a:xfrm>
            <a:off x="3657600" y="8324790"/>
            <a:ext cx="42943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b="1" dirty="0">
                <a:solidFill>
                  <a:srgbClr val="212327"/>
                </a:solidFill>
                <a:latin typeface="Mont Bold"/>
                <a:sym typeface="Dumondi Condensed Bold"/>
              </a:rPr>
              <a:t>Conclusion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DC21E7-CF5C-0051-789B-7CFDBC69A70E}"/>
              </a:ext>
            </a:extLst>
          </p:cNvPr>
          <p:cNvSpPr txBox="1"/>
          <p:nvPr/>
        </p:nvSpPr>
        <p:spPr>
          <a:xfrm>
            <a:off x="10506733" y="3231059"/>
            <a:ext cx="47946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 b="1" dirty="0">
                <a:solidFill>
                  <a:srgbClr val="212327"/>
                </a:solidFill>
                <a:latin typeface="Mont Bold"/>
                <a:sym typeface="Dumondi Condensed Bold"/>
              </a:rPr>
              <a:t>Problem Statement &amp; Challenges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782290D-9F9F-4F76-2595-120BB3C691D1}"/>
              </a:ext>
            </a:extLst>
          </p:cNvPr>
          <p:cNvSpPr txBox="1"/>
          <p:nvPr/>
        </p:nvSpPr>
        <p:spPr>
          <a:xfrm>
            <a:off x="10439400" y="4407813"/>
            <a:ext cx="55626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 b="1" dirty="0">
                <a:solidFill>
                  <a:srgbClr val="212327"/>
                </a:solidFill>
                <a:latin typeface="Mont Bold"/>
                <a:sym typeface="Dumondi Condensed Bold"/>
              </a:rPr>
              <a:t>Related Work &amp; Relationship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5A18B6E-FA3E-A70B-FB4D-2DC790C01266}"/>
              </a:ext>
            </a:extLst>
          </p:cNvPr>
          <p:cNvSpPr txBox="1"/>
          <p:nvPr/>
        </p:nvSpPr>
        <p:spPr>
          <a:xfrm>
            <a:off x="10506733" y="5212259"/>
            <a:ext cx="42943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200" b="1" dirty="0">
                <a:solidFill>
                  <a:srgbClr val="212327"/>
                </a:solidFill>
                <a:latin typeface="Mont Bold"/>
                <a:sym typeface="Dumondi Condensed Bold"/>
              </a:rPr>
              <a:t>System Architecture &amp; System Analysis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CBBBB70-3B30-23D6-DABB-8DD474D2D260}"/>
              </a:ext>
            </a:extLst>
          </p:cNvPr>
          <p:cNvSpPr txBox="1"/>
          <p:nvPr/>
        </p:nvSpPr>
        <p:spPr>
          <a:xfrm>
            <a:off x="10506733" y="6111004"/>
            <a:ext cx="4294353" cy="665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12327"/>
                </a:solidFill>
                <a:latin typeface="Mont Bold"/>
                <a:sym typeface="Dumondi Condensed Bold"/>
              </a:rPr>
              <a:t>AI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595878A-CE4E-E04E-C2D3-ACEF8193F0D5}"/>
              </a:ext>
            </a:extLst>
          </p:cNvPr>
          <p:cNvSpPr txBox="1"/>
          <p:nvPr/>
        </p:nvSpPr>
        <p:spPr>
          <a:xfrm>
            <a:off x="10506733" y="7144933"/>
            <a:ext cx="4294353" cy="665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12327"/>
                </a:solidFill>
                <a:latin typeface="Mont Bold"/>
                <a:sym typeface="Dumondi Condensed Bold"/>
              </a:rPr>
              <a:t>Technology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428613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19472D-5A5D-9FB7-8FB1-248482C32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596DE396-D48C-2555-13E2-11EDFE8F8828}"/>
              </a:ext>
            </a:extLst>
          </p:cNvPr>
          <p:cNvSpPr/>
          <p:nvPr/>
        </p:nvSpPr>
        <p:spPr>
          <a:xfrm>
            <a:off x="9372600" y="5612428"/>
            <a:ext cx="9476624" cy="5550872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92816FD-0EA0-3424-965A-E3CFB4BD29BE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CB204DF-93DF-F0BD-7060-7CCBEB8A73A5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CBA3794-6FE7-9045-F27C-7090D53F69B9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51D0A723-D16F-C454-D3E6-A8FE84D8E95B}"/>
              </a:ext>
            </a:extLst>
          </p:cNvPr>
          <p:cNvGrpSpPr/>
          <p:nvPr/>
        </p:nvGrpSpPr>
        <p:grpSpPr>
          <a:xfrm>
            <a:off x="3733800" y="6143149"/>
            <a:ext cx="14792820" cy="4397175"/>
            <a:chOff x="0" y="-57150"/>
            <a:chExt cx="1963385" cy="115810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93793D4-6267-ED7C-F542-D48D04E695E0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19700CEF-D29C-F847-AA6B-407B3092BC86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9" name="Freeform 5">
            <a:extLst>
              <a:ext uri="{FF2B5EF4-FFF2-40B4-BE49-F238E27FC236}">
                <a16:creationId xmlns:a16="http://schemas.microsoft.com/office/drawing/2014/main" id="{130DA9D0-D711-382F-80AC-95E759CF51C1}"/>
              </a:ext>
            </a:extLst>
          </p:cNvPr>
          <p:cNvSpPr/>
          <p:nvPr/>
        </p:nvSpPr>
        <p:spPr>
          <a:xfrm>
            <a:off x="9825851" y="4838700"/>
            <a:ext cx="7090549" cy="4724401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BA569CD1-D493-0123-790F-D5449E476946}"/>
              </a:ext>
            </a:extLst>
          </p:cNvPr>
          <p:cNvSpPr/>
          <p:nvPr/>
        </p:nvSpPr>
        <p:spPr>
          <a:xfrm rot="5400000">
            <a:off x="16462098" y="8733724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980E05B-554D-7A7E-7742-DDDB1F585CA5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20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C68EB179-2E7D-CB10-42DB-8E1513AFEAD8}"/>
              </a:ext>
            </a:extLst>
          </p:cNvPr>
          <p:cNvGrpSpPr/>
          <p:nvPr/>
        </p:nvGrpSpPr>
        <p:grpSpPr>
          <a:xfrm>
            <a:off x="-1219200" y="8450233"/>
            <a:ext cx="2897028" cy="2179668"/>
            <a:chOff x="0" y="-57150"/>
            <a:chExt cx="1963385" cy="1158104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2670E491-D80B-030D-C2CE-B7AA04FB7363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30219B83-4A15-9115-2CAE-41496553CB82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4" name="Freeform 8">
            <a:extLst>
              <a:ext uri="{FF2B5EF4-FFF2-40B4-BE49-F238E27FC236}">
                <a16:creationId xmlns:a16="http://schemas.microsoft.com/office/drawing/2014/main" id="{33663EBE-F91A-812C-86DE-D75AA84B43C6}"/>
              </a:ext>
            </a:extLst>
          </p:cNvPr>
          <p:cNvSpPr/>
          <p:nvPr/>
        </p:nvSpPr>
        <p:spPr>
          <a:xfrm>
            <a:off x="457200" y="-1333500"/>
            <a:ext cx="1569120" cy="32067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95CC30"/>
              </a:gs>
              <a:gs pos="59000">
                <a:srgbClr val="95CC30">
                  <a:alpha val="56000"/>
                </a:srgbClr>
              </a:gs>
              <a:gs pos="0">
                <a:schemeClr val="bg1">
                  <a:alpha val="9000"/>
                </a:schemeClr>
              </a:gs>
            </a:gsLst>
            <a:lin ang="4799521" scaled="1"/>
          </a:gradFill>
        </p:spPr>
        <p:txBody>
          <a:bodyPr/>
          <a:lstStyle/>
          <a:p>
            <a:endParaRPr lang="en-EG" dirty="0"/>
          </a:p>
          <a:p>
            <a:endParaRPr lang="en-EG" dirty="0"/>
          </a:p>
          <a:p>
            <a:endParaRPr lang="en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E1466-A056-DFE6-D51A-E9B50FF7BC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609600" y="505626"/>
            <a:ext cx="1353559" cy="1095615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DC100F84-F2E8-1705-4FE8-70B7A82C0A20}"/>
              </a:ext>
            </a:extLst>
          </p:cNvPr>
          <p:cNvSpPr/>
          <p:nvPr/>
        </p:nvSpPr>
        <p:spPr>
          <a:xfrm>
            <a:off x="1291451" y="4860340"/>
            <a:ext cx="7090549" cy="4724401"/>
          </a:xfrm>
          <a:prstGeom prst="roundRect">
            <a:avLst>
              <a:gd name="adj" fmla="val 0"/>
            </a:avLst>
          </a:prstGeom>
          <a:blipFill>
            <a:blip r:embed="rId3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BFB61AD9-FA44-1D62-3BD2-D632DEF5B20C}"/>
              </a:ext>
            </a:extLst>
          </p:cNvPr>
          <p:cNvSpPr txBox="1"/>
          <p:nvPr/>
        </p:nvSpPr>
        <p:spPr>
          <a:xfrm>
            <a:off x="4259604" y="1035903"/>
            <a:ext cx="976879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Hardware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E8E67-5912-79B2-9C95-864A961E2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31" y="2326246"/>
            <a:ext cx="7964069" cy="5636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4391B-288D-A541-7D55-1E0ED823BF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31" y="2328895"/>
            <a:ext cx="7964069" cy="563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32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4589B2-FCE1-F917-D718-42560818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79160DF-83EC-84D2-5DDF-9FBACAB07E63}"/>
              </a:ext>
            </a:extLst>
          </p:cNvPr>
          <p:cNvGrpSpPr/>
          <p:nvPr/>
        </p:nvGrpSpPr>
        <p:grpSpPr>
          <a:xfrm>
            <a:off x="2379420" y="1714500"/>
            <a:ext cx="16147200" cy="882582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3495DC-D362-1BD8-BD2A-75A549B1FF55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E1AEF77-A579-7321-BB96-BB0A1BD6D0E2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939F5DC-BEB1-DD88-C902-335A3C9AE41D}"/>
              </a:ext>
            </a:extLst>
          </p:cNvPr>
          <p:cNvSpPr/>
          <p:nvPr/>
        </p:nvSpPr>
        <p:spPr>
          <a:xfrm>
            <a:off x="3173960" y="-1393152"/>
            <a:ext cx="13867846" cy="8001000"/>
          </a:xfrm>
          <a:prstGeom prst="roundRect">
            <a:avLst>
              <a:gd name="adj" fmla="val 0"/>
            </a:avLst>
          </a:prstGeom>
          <a:blipFill>
            <a:blip r:embed="rId4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pPr marL="0" algn="l" defTabSz="914400" rtl="0" eaLnBrk="1" latinLnBrk="0" hangingPunct="1"/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A7AEB54-90B6-9CB3-52E5-32C4AB61E6EB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4713DC5-6033-D11C-72F4-5A5580D033C3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799BE51-5061-833D-022E-33C0351048D3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8B874592-9A00-B309-6FAD-C810C376EB1F}"/>
              </a:ext>
            </a:extLst>
          </p:cNvPr>
          <p:cNvSpPr/>
          <p:nvPr/>
        </p:nvSpPr>
        <p:spPr>
          <a:xfrm>
            <a:off x="130711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F554C0D-0B00-FD01-56E6-47217342599D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A47005-4F1B-AA0E-3FE8-AF641824CA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1B3CB69B-F36C-2673-7A40-3BB1B5ABE7F7}"/>
              </a:ext>
            </a:extLst>
          </p:cNvPr>
          <p:cNvSpPr txBox="1"/>
          <p:nvPr/>
        </p:nvSpPr>
        <p:spPr>
          <a:xfrm>
            <a:off x="4561279" y="470237"/>
            <a:ext cx="980242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>
                <a:solidFill>
                  <a:srgbClr val="006837"/>
                </a:solidFill>
                <a:latin typeface="Mont Bold"/>
                <a:sym typeface="Mont Bold"/>
              </a:rPr>
              <a:t>Demo</a:t>
            </a:r>
            <a:r>
              <a:rPr lang="ar-SA" sz="6600" b="1" dirty="0">
                <a:solidFill>
                  <a:srgbClr val="006837"/>
                </a:solidFill>
                <a:latin typeface="Mont Bold"/>
                <a:sym typeface="Mont Bold"/>
              </a:rPr>
              <a:t> </a:t>
            </a:r>
            <a:r>
              <a:rPr lang="en-US" sz="6600" b="1" dirty="0">
                <a:solidFill>
                  <a:srgbClr val="006837"/>
                </a:solidFill>
                <a:latin typeface="Mont Bold"/>
                <a:sym typeface="Mont Bold"/>
              </a:rPr>
              <a:t>Hardware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A32B6E-C19B-958C-2CDF-2E832805A32F}"/>
              </a:ext>
            </a:extLst>
          </p:cNvPr>
          <p:cNvSpPr/>
          <p:nvPr/>
        </p:nvSpPr>
        <p:spPr>
          <a:xfrm>
            <a:off x="3826213" y="2285180"/>
            <a:ext cx="11571495" cy="6718109"/>
          </a:xfrm>
          <a:prstGeom prst="roundRect">
            <a:avLst>
              <a:gd name="adj" fmla="val 12641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4799521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EG"/>
          </a:p>
        </p:txBody>
      </p:sp>
      <p:pic>
        <p:nvPicPr>
          <p:cNvPr id="7" name="WhatsApp Video 2025-07-11 at 10.49.40.mp4">
            <a:hlinkClick r:id="" action="ppaction://media"/>
            <a:extLst>
              <a:ext uri="{FF2B5EF4-FFF2-40B4-BE49-F238E27FC236}">
                <a16:creationId xmlns:a16="http://schemas.microsoft.com/office/drawing/2014/main" id="{22C02B7E-E306-92A5-F95B-C1E559584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98828" y="2557739"/>
            <a:ext cx="10915212" cy="6139807"/>
          </a:xfrm>
          <a:prstGeom prst="roundRect">
            <a:avLst>
              <a:gd name="adj" fmla="val 10366"/>
            </a:avLst>
          </a:prstGeom>
        </p:spPr>
      </p:pic>
    </p:spTree>
    <p:extLst>
      <p:ext uri="{BB962C8B-B14F-4D97-AF65-F5344CB8AC3E}">
        <p14:creationId xmlns:p14="http://schemas.microsoft.com/office/powerpoint/2010/main" val="14020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4FD31E-C16D-BFD7-337A-5E564E55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08088E8-1FAB-8933-DF92-2F85FE1821C4}"/>
              </a:ext>
            </a:extLst>
          </p:cNvPr>
          <p:cNvGrpSpPr/>
          <p:nvPr/>
        </p:nvGrpSpPr>
        <p:grpSpPr>
          <a:xfrm>
            <a:off x="2379420" y="1714500"/>
            <a:ext cx="16147200" cy="882582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6989E0-B036-CB5F-ECCA-A92D0C03033D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EB2371D-85F7-0152-0207-52EC6CE5084F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D503064-AEB5-C00F-111C-693B19B2810F}"/>
              </a:ext>
            </a:extLst>
          </p:cNvPr>
          <p:cNvSpPr/>
          <p:nvPr/>
        </p:nvSpPr>
        <p:spPr>
          <a:xfrm>
            <a:off x="3200400" y="-1638300"/>
            <a:ext cx="13867846" cy="8001000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907E30C-4CE1-EB49-B36F-25CC3D83055B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5BAA3F4-3825-21C2-3BF0-23374F441888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734E5C2-508B-2F15-94A6-18EA6CA9A3F1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7BD2A9E3-135E-38CE-08ED-0FB2ECDA7B98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109C78-488D-0B08-1AB1-60267A0F0215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7489E26-EB96-691E-C8AA-5263252BF6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BF3E2AAB-A6D0-47A1-6F86-3D5709EF8AFF}"/>
              </a:ext>
            </a:extLst>
          </p:cNvPr>
          <p:cNvSpPr txBox="1"/>
          <p:nvPr/>
        </p:nvSpPr>
        <p:spPr>
          <a:xfrm>
            <a:off x="3124200" y="2300287"/>
            <a:ext cx="1304677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Mont Bold"/>
                <a:sym typeface="Mont Bold"/>
              </a:rPr>
              <a:t>Proposed solution</a:t>
            </a:r>
          </a:p>
          <a:p>
            <a:pPr algn="ctr"/>
            <a:r>
              <a:rPr lang="en-US" sz="8000" b="1" dirty="0">
                <a:solidFill>
                  <a:schemeClr val="bg1"/>
                </a:solidFill>
                <a:latin typeface="Mont Bold"/>
                <a:sym typeface="Mont Bold"/>
              </a:rPr>
              <a:t>AI framework</a:t>
            </a:r>
          </a:p>
        </p:txBody>
      </p:sp>
      <p:grpSp>
        <p:nvGrpSpPr>
          <p:cNvPr id="15" name="Graphic 7">
            <a:extLst>
              <a:ext uri="{FF2B5EF4-FFF2-40B4-BE49-F238E27FC236}">
                <a16:creationId xmlns:a16="http://schemas.microsoft.com/office/drawing/2014/main" id="{13DDA20B-ADB3-3167-4828-78D5D8473DDE}"/>
              </a:ext>
            </a:extLst>
          </p:cNvPr>
          <p:cNvGrpSpPr/>
          <p:nvPr/>
        </p:nvGrpSpPr>
        <p:grpSpPr>
          <a:xfrm>
            <a:off x="4540123" y="5949438"/>
            <a:ext cx="9262554" cy="4223262"/>
            <a:chOff x="5959903" y="6047865"/>
            <a:chExt cx="7015052" cy="325052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6445003-ABB4-D9CF-0A91-26DE67E35919}"/>
                </a:ext>
              </a:extLst>
            </p:cNvPr>
            <p:cNvSpPr/>
            <p:nvPr/>
          </p:nvSpPr>
          <p:spPr>
            <a:xfrm>
              <a:off x="5959903" y="6047865"/>
              <a:ext cx="7015052" cy="3250521"/>
            </a:xfrm>
            <a:custGeom>
              <a:avLst/>
              <a:gdLst>
                <a:gd name="connsiteX0" fmla="*/ 6766007 w 7015052"/>
                <a:gd name="connsiteY0" fmla="*/ 3237065 h 3250521"/>
                <a:gd name="connsiteX1" fmla="*/ 6365825 w 7015052"/>
                <a:gd name="connsiteY1" fmla="*/ 3250521 h 3250521"/>
                <a:gd name="connsiteX2" fmla="*/ 5692541 w 7015052"/>
                <a:gd name="connsiteY2" fmla="*/ 3250521 h 3250521"/>
                <a:gd name="connsiteX3" fmla="*/ 5495486 w 7015052"/>
                <a:gd name="connsiteY3" fmla="*/ 3250109 h 3250521"/>
                <a:gd name="connsiteX4" fmla="*/ 3731030 w 7015052"/>
                <a:gd name="connsiteY4" fmla="*/ 3250109 h 3250521"/>
                <a:gd name="connsiteX5" fmla="*/ 3215720 w 7015052"/>
                <a:gd name="connsiteY5" fmla="*/ 3249671 h 3250521"/>
                <a:gd name="connsiteX6" fmla="*/ 1857267 w 7015052"/>
                <a:gd name="connsiteY6" fmla="*/ 3249671 h 3250521"/>
                <a:gd name="connsiteX7" fmla="*/ 1289875 w 7015052"/>
                <a:gd name="connsiteY7" fmla="*/ 3249258 h 3250521"/>
                <a:gd name="connsiteX8" fmla="*/ 263820 w 7015052"/>
                <a:gd name="connsiteY8" fmla="*/ 3249258 h 3250521"/>
                <a:gd name="connsiteX9" fmla="*/ 258720 w 7015052"/>
                <a:gd name="connsiteY9" fmla="*/ 3239130 h 3250521"/>
                <a:gd name="connsiteX10" fmla="*/ 258154 w 7015052"/>
                <a:gd name="connsiteY10" fmla="*/ 3238280 h 3250521"/>
                <a:gd name="connsiteX11" fmla="*/ 257588 w 7015052"/>
                <a:gd name="connsiteY11" fmla="*/ 3237041 h 3250521"/>
                <a:gd name="connsiteX12" fmla="*/ 809747 w 7015052"/>
                <a:gd name="connsiteY12" fmla="*/ 1231961 h 3250521"/>
                <a:gd name="connsiteX13" fmla="*/ 1884189 w 7015052"/>
                <a:gd name="connsiteY13" fmla="*/ 144165 h 3250521"/>
                <a:gd name="connsiteX14" fmla="*/ 4461466 w 7015052"/>
                <a:gd name="connsiteY14" fmla="*/ 185181 h 3250521"/>
                <a:gd name="connsiteX15" fmla="*/ 5955175 w 7015052"/>
                <a:gd name="connsiteY15" fmla="*/ 1036869 h 3250521"/>
                <a:gd name="connsiteX16" fmla="*/ 6404347 w 7015052"/>
                <a:gd name="connsiteY16" fmla="*/ 1558125 h 3250521"/>
                <a:gd name="connsiteX17" fmla="*/ 6990313 w 7015052"/>
                <a:gd name="connsiteY17" fmla="*/ 2717067 h 3250521"/>
                <a:gd name="connsiteX18" fmla="*/ 6766007 w 7015052"/>
                <a:gd name="connsiteY18" fmla="*/ 3237065 h 325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015052" h="3250521">
                  <a:moveTo>
                    <a:pt x="6766007" y="3237065"/>
                  </a:moveTo>
                  <a:cubicBezTo>
                    <a:pt x="6635697" y="3237065"/>
                    <a:pt x="6368643" y="3246319"/>
                    <a:pt x="6365825" y="3250521"/>
                  </a:cubicBezTo>
                  <a:lnTo>
                    <a:pt x="5692541" y="3250521"/>
                  </a:lnTo>
                  <a:lnTo>
                    <a:pt x="5495486" y="3250109"/>
                  </a:lnTo>
                  <a:lnTo>
                    <a:pt x="3731030" y="3250109"/>
                  </a:lnTo>
                  <a:lnTo>
                    <a:pt x="3215720" y="3249671"/>
                  </a:lnTo>
                  <a:lnTo>
                    <a:pt x="1857267" y="3249671"/>
                  </a:lnTo>
                  <a:lnTo>
                    <a:pt x="1289875" y="3249258"/>
                  </a:lnTo>
                  <a:lnTo>
                    <a:pt x="263820" y="3249258"/>
                  </a:lnTo>
                  <a:cubicBezTo>
                    <a:pt x="263820" y="3249258"/>
                    <a:pt x="262120" y="3245882"/>
                    <a:pt x="258720" y="3239130"/>
                  </a:cubicBezTo>
                  <a:lnTo>
                    <a:pt x="258154" y="3238280"/>
                  </a:lnTo>
                  <a:cubicBezTo>
                    <a:pt x="258154" y="3238280"/>
                    <a:pt x="257588" y="3237454"/>
                    <a:pt x="257588" y="3237041"/>
                  </a:cubicBezTo>
                  <a:cubicBezTo>
                    <a:pt x="255319" y="3233665"/>
                    <a:pt x="-596249" y="1892902"/>
                    <a:pt x="809747" y="1231961"/>
                  </a:cubicBezTo>
                  <a:cubicBezTo>
                    <a:pt x="1359862" y="973356"/>
                    <a:pt x="1069979" y="456977"/>
                    <a:pt x="1884189" y="144165"/>
                  </a:cubicBezTo>
                  <a:cubicBezTo>
                    <a:pt x="2933995" y="-259155"/>
                    <a:pt x="3220116" y="326858"/>
                    <a:pt x="4461466" y="185181"/>
                  </a:cubicBezTo>
                  <a:cubicBezTo>
                    <a:pt x="5539594" y="62135"/>
                    <a:pt x="6030834" y="454031"/>
                    <a:pt x="5955175" y="1036869"/>
                  </a:cubicBezTo>
                  <a:cubicBezTo>
                    <a:pt x="5919640" y="1310637"/>
                    <a:pt x="6163646" y="1520485"/>
                    <a:pt x="6404347" y="1558125"/>
                  </a:cubicBezTo>
                  <a:cubicBezTo>
                    <a:pt x="7068377" y="1661967"/>
                    <a:pt x="7044599" y="2270203"/>
                    <a:pt x="6990313" y="2717067"/>
                  </a:cubicBezTo>
                  <a:cubicBezTo>
                    <a:pt x="6956843" y="2992575"/>
                    <a:pt x="6770621" y="3237065"/>
                    <a:pt x="6766007" y="3237065"/>
                  </a:cubicBezTo>
                  <a:close/>
                </a:path>
              </a:pathLst>
            </a:custGeom>
            <a:solidFill>
              <a:srgbClr val="DCF1C4"/>
            </a:solidFill>
            <a:ln w="2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99626D0-D573-B7DE-C44F-F0832CC39C19}"/>
                </a:ext>
              </a:extLst>
            </p:cNvPr>
            <p:cNvSpPr/>
            <p:nvPr/>
          </p:nvSpPr>
          <p:spPr>
            <a:xfrm>
              <a:off x="8626797" y="8205678"/>
              <a:ext cx="87727" cy="61914"/>
            </a:xfrm>
            <a:custGeom>
              <a:avLst/>
              <a:gdLst>
                <a:gd name="connsiteX0" fmla="*/ 87728 w 87727"/>
                <a:gd name="connsiteY0" fmla="*/ 25242 h 61914"/>
                <a:gd name="connsiteX1" fmla="*/ 66402 w 87727"/>
                <a:gd name="connsiteY1" fmla="*/ 11640 h 61914"/>
                <a:gd name="connsiteX2" fmla="*/ 29192 w 87727"/>
                <a:gd name="connsiteY2" fmla="*/ 2022 h 61914"/>
                <a:gd name="connsiteX3" fmla="*/ 45271 w 87727"/>
                <a:gd name="connsiteY3" fmla="*/ 22570 h 61914"/>
                <a:gd name="connsiteX4" fmla="*/ 70 w 87727"/>
                <a:gd name="connsiteY4" fmla="*/ 18077 h 61914"/>
                <a:gd name="connsiteX5" fmla="*/ 34341 w 87727"/>
                <a:gd name="connsiteY5" fmla="*/ 61578 h 61914"/>
                <a:gd name="connsiteX6" fmla="*/ 83842 w 87727"/>
                <a:gd name="connsiteY6" fmla="*/ 55360 h 61914"/>
                <a:gd name="connsiteX7" fmla="*/ 87728 w 87727"/>
                <a:gd name="connsiteY7" fmla="*/ 25242 h 6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727" h="61914">
                  <a:moveTo>
                    <a:pt x="87728" y="25242"/>
                  </a:moveTo>
                  <a:cubicBezTo>
                    <a:pt x="87728" y="25242"/>
                    <a:pt x="79203" y="14871"/>
                    <a:pt x="66402" y="11640"/>
                  </a:cubicBezTo>
                  <a:cubicBezTo>
                    <a:pt x="53626" y="8434"/>
                    <a:pt x="25986" y="-5046"/>
                    <a:pt x="29192" y="2022"/>
                  </a:cubicBezTo>
                  <a:cubicBezTo>
                    <a:pt x="32422" y="9090"/>
                    <a:pt x="47846" y="17445"/>
                    <a:pt x="45271" y="22570"/>
                  </a:cubicBezTo>
                  <a:cubicBezTo>
                    <a:pt x="45271" y="22570"/>
                    <a:pt x="1357" y="10353"/>
                    <a:pt x="70" y="18077"/>
                  </a:cubicBezTo>
                  <a:cubicBezTo>
                    <a:pt x="-1218" y="25776"/>
                    <a:pt x="15542" y="55238"/>
                    <a:pt x="34341" y="61578"/>
                  </a:cubicBezTo>
                  <a:cubicBezTo>
                    <a:pt x="40559" y="63667"/>
                    <a:pt x="83842" y="55360"/>
                    <a:pt x="83842" y="55360"/>
                  </a:cubicBezTo>
                  <a:lnTo>
                    <a:pt x="87728" y="25242"/>
                  </a:lnTo>
                  <a:close/>
                </a:path>
              </a:pathLst>
            </a:custGeom>
            <a:solidFill>
              <a:srgbClr val="F2A16B"/>
            </a:solidFill>
            <a:ln w="2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88D6B54-CE1C-FD20-F354-F1E8BBF589A2}"/>
                </a:ext>
              </a:extLst>
            </p:cNvPr>
            <p:cNvSpPr/>
            <p:nvPr/>
          </p:nvSpPr>
          <p:spPr>
            <a:xfrm>
              <a:off x="10058998" y="8336288"/>
              <a:ext cx="90676" cy="73736"/>
            </a:xfrm>
            <a:custGeom>
              <a:avLst/>
              <a:gdLst>
                <a:gd name="connsiteX0" fmla="*/ 68136 w 90676"/>
                <a:gd name="connsiteY0" fmla="*/ 24819 h 73736"/>
                <a:gd name="connsiteX1" fmla="*/ 27914 w 90676"/>
                <a:gd name="connsiteY1" fmla="*/ 9007 h 73736"/>
                <a:gd name="connsiteX2" fmla="*/ 31 w 90676"/>
                <a:gd name="connsiteY2" fmla="*/ 4077 h 73736"/>
                <a:gd name="connsiteX3" fmla="*/ 23688 w 90676"/>
                <a:gd name="connsiteY3" fmla="*/ 48598 h 73736"/>
                <a:gd name="connsiteX4" fmla="*/ 60024 w 90676"/>
                <a:gd name="connsiteY4" fmla="*/ 54864 h 73736"/>
                <a:gd name="connsiteX5" fmla="*/ 90676 w 90676"/>
                <a:gd name="connsiteY5" fmla="*/ 73737 h 73736"/>
                <a:gd name="connsiteX6" fmla="*/ 68136 w 90676"/>
                <a:gd name="connsiteY6" fmla="*/ 24819 h 7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676" h="73736">
                  <a:moveTo>
                    <a:pt x="68136" y="24819"/>
                  </a:moveTo>
                  <a:cubicBezTo>
                    <a:pt x="68136" y="24819"/>
                    <a:pt x="50916" y="6044"/>
                    <a:pt x="27914" y="9007"/>
                  </a:cubicBezTo>
                  <a:cubicBezTo>
                    <a:pt x="16183" y="10537"/>
                    <a:pt x="-819" y="-7922"/>
                    <a:pt x="31" y="4077"/>
                  </a:cubicBezTo>
                  <a:cubicBezTo>
                    <a:pt x="905" y="16051"/>
                    <a:pt x="17907" y="43837"/>
                    <a:pt x="23688" y="48598"/>
                  </a:cubicBezTo>
                  <a:cubicBezTo>
                    <a:pt x="35055" y="57949"/>
                    <a:pt x="60024" y="54864"/>
                    <a:pt x="60024" y="54864"/>
                  </a:cubicBezTo>
                  <a:lnTo>
                    <a:pt x="90676" y="73737"/>
                  </a:lnTo>
                  <a:lnTo>
                    <a:pt x="68136" y="24819"/>
                  </a:lnTo>
                  <a:close/>
                </a:path>
              </a:pathLst>
            </a:custGeom>
            <a:solidFill>
              <a:srgbClr val="FFB27D"/>
            </a:solidFill>
            <a:ln w="2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grpSp>
          <p:nvGrpSpPr>
            <p:cNvPr id="19" name="Graphic 7">
              <a:extLst>
                <a:ext uri="{FF2B5EF4-FFF2-40B4-BE49-F238E27FC236}">
                  <a16:creationId xmlns:a16="http://schemas.microsoft.com/office/drawing/2014/main" id="{BA05A5FD-D66F-D46B-18C7-ADEBF54EDBE6}"/>
                </a:ext>
              </a:extLst>
            </p:cNvPr>
            <p:cNvGrpSpPr/>
            <p:nvPr/>
          </p:nvGrpSpPr>
          <p:grpSpPr>
            <a:xfrm>
              <a:off x="6332339" y="7586863"/>
              <a:ext cx="428283" cy="1697896"/>
              <a:chOff x="6332339" y="7586863"/>
              <a:chExt cx="428283" cy="1697896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E174F8-281E-573D-DF92-FE49CD2486E4}"/>
                  </a:ext>
                </a:extLst>
              </p:cNvPr>
              <p:cNvSpPr/>
              <p:nvPr/>
            </p:nvSpPr>
            <p:spPr>
              <a:xfrm>
                <a:off x="6336259" y="7850558"/>
                <a:ext cx="133220" cy="307786"/>
              </a:xfrm>
              <a:custGeom>
                <a:avLst/>
                <a:gdLst>
                  <a:gd name="connsiteX0" fmla="*/ 133221 w 133220"/>
                  <a:gd name="connsiteY0" fmla="*/ 0 h 307786"/>
                  <a:gd name="connsiteX1" fmla="*/ 381 w 133220"/>
                  <a:gd name="connsiteY1" fmla="*/ 181000 h 307786"/>
                  <a:gd name="connsiteX2" fmla="*/ 61142 w 133220"/>
                  <a:gd name="connsiteY2" fmla="*/ 307787 h 307786"/>
                  <a:gd name="connsiteX3" fmla="*/ 133221 w 133220"/>
                  <a:gd name="connsiteY3" fmla="*/ 0 h 307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220" h="307786">
                    <a:moveTo>
                      <a:pt x="133221" y="0"/>
                    </a:moveTo>
                    <a:cubicBezTo>
                      <a:pt x="133221" y="0"/>
                      <a:pt x="6373" y="131499"/>
                      <a:pt x="381" y="181000"/>
                    </a:cubicBezTo>
                    <a:cubicBezTo>
                      <a:pt x="-5614" y="230500"/>
                      <a:pt x="61142" y="307787"/>
                      <a:pt x="61142" y="307787"/>
                    </a:cubicBezTo>
                    <a:lnTo>
                      <a:pt x="133221" y="0"/>
                    </a:lnTo>
                    <a:close/>
                  </a:path>
                </a:pathLst>
              </a:custGeom>
              <a:solidFill>
                <a:srgbClr val="ED7D2B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1710CF0-C75B-5939-BD65-A900CC61B9BD}"/>
                  </a:ext>
                </a:extLst>
              </p:cNvPr>
              <p:cNvSpPr/>
              <p:nvPr/>
            </p:nvSpPr>
            <p:spPr>
              <a:xfrm>
                <a:off x="6526796" y="9191025"/>
                <a:ext cx="171544" cy="93321"/>
              </a:xfrm>
              <a:custGeom>
                <a:avLst/>
                <a:gdLst>
                  <a:gd name="connsiteX0" fmla="*/ 0 w 171544"/>
                  <a:gd name="connsiteY0" fmla="*/ 22545 h 93321"/>
                  <a:gd name="connsiteX1" fmla="*/ 17979 w 171544"/>
                  <a:gd name="connsiteY1" fmla="*/ 93273 h 93321"/>
                  <a:gd name="connsiteX2" fmla="*/ 86441 w 171544"/>
                  <a:gd name="connsiteY2" fmla="*/ 93249 h 93321"/>
                  <a:gd name="connsiteX3" fmla="*/ 171544 w 171544"/>
                  <a:gd name="connsiteY3" fmla="*/ 92569 h 93321"/>
                  <a:gd name="connsiteX4" fmla="*/ 146056 w 171544"/>
                  <a:gd name="connsiteY4" fmla="*/ 67794 h 93321"/>
                  <a:gd name="connsiteX5" fmla="*/ 64353 w 171544"/>
                  <a:gd name="connsiteY5" fmla="*/ 13266 h 93321"/>
                  <a:gd name="connsiteX6" fmla="*/ 0 w 171544"/>
                  <a:gd name="connsiteY6" fmla="*/ 22545 h 93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544" h="93321">
                    <a:moveTo>
                      <a:pt x="0" y="22545"/>
                    </a:moveTo>
                    <a:cubicBezTo>
                      <a:pt x="0" y="22545"/>
                      <a:pt x="4476" y="92302"/>
                      <a:pt x="17979" y="93273"/>
                    </a:cubicBezTo>
                    <a:cubicBezTo>
                      <a:pt x="19774" y="93395"/>
                      <a:pt x="86441" y="93249"/>
                      <a:pt x="86441" y="93249"/>
                    </a:cubicBezTo>
                    <a:lnTo>
                      <a:pt x="171544" y="92569"/>
                    </a:lnTo>
                    <a:cubicBezTo>
                      <a:pt x="171544" y="92569"/>
                      <a:pt x="170944" y="72069"/>
                      <a:pt x="146056" y="67794"/>
                    </a:cubicBezTo>
                    <a:cubicBezTo>
                      <a:pt x="121169" y="63520"/>
                      <a:pt x="79495" y="46129"/>
                      <a:pt x="64353" y="13266"/>
                    </a:cubicBezTo>
                    <a:cubicBezTo>
                      <a:pt x="48427" y="-21272"/>
                      <a:pt x="0" y="22545"/>
                      <a:pt x="0" y="22545"/>
                    </a:cubicBezTo>
                    <a:close/>
                  </a:path>
                </a:pathLst>
              </a:custGeom>
              <a:solidFill>
                <a:srgbClr val="2358A5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54742B4-C050-343A-D0F6-CF0E7762749C}"/>
                  </a:ext>
                </a:extLst>
              </p:cNvPr>
              <p:cNvSpPr/>
              <p:nvPr/>
            </p:nvSpPr>
            <p:spPr>
              <a:xfrm>
                <a:off x="6337242" y="9191438"/>
                <a:ext cx="171544" cy="93321"/>
              </a:xfrm>
              <a:custGeom>
                <a:avLst/>
                <a:gdLst>
                  <a:gd name="connsiteX0" fmla="*/ 0 w 171544"/>
                  <a:gd name="connsiteY0" fmla="*/ 22544 h 93321"/>
                  <a:gd name="connsiteX1" fmla="*/ 17979 w 171544"/>
                  <a:gd name="connsiteY1" fmla="*/ 93273 h 93321"/>
                  <a:gd name="connsiteX2" fmla="*/ 86441 w 171544"/>
                  <a:gd name="connsiteY2" fmla="*/ 93249 h 93321"/>
                  <a:gd name="connsiteX3" fmla="*/ 171544 w 171544"/>
                  <a:gd name="connsiteY3" fmla="*/ 92569 h 93321"/>
                  <a:gd name="connsiteX4" fmla="*/ 146056 w 171544"/>
                  <a:gd name="connsiteY4" fmla="*/ 67794 h 93321"/>
                  <a:gd name="connsiteX5" fmla="*/ 64353 w 171544"/>
                  <a:gd name="connsiteY5" fmla="*/ 13266 h 93321"/>
                  <a:gd name="connsiteX6" fmla="*/ 0 w 171544"/>
                  <a:gd name="connsiteY6" fmla="*/ 22544 h 93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544" h="93321">
                    <a:moveTo>
                      <a:pt x="0" y="22544"/>
                    </a:moveTo>
                    <a:cubicBezTo>
                      <a:pt x="0" y="22544"/>
                      <a:pt x="4476" y="92301"/>
                      <a:pt x="17979" y="93273"/>
                    </a:cubicBezTo>
                    <a:cubicBezTo>
                      <a:pt x="19773" y="93395"/>
                      <a:pt x="86441" y="93249"/>
                      <a:pt x="86441" y="93249"/>
                    </a:cubicBezTo>
                    <a:lnTo>
                      <a:pt x="171544" y="92569"/>
                    </a:lnTo>
                    <a:cubicBezTo>
                      <a:pt x="171544" y="92569"/>
                      <a:pt x="170944" y="72069"/>
                      <a:pt x="146056" y="67794"/>
                    </a:cubicBezTo>
                    <a:cubicBezTo>
                      <a:pt x="121169" y="63495"/>
                      <a:pt x="79495" y="46105"/>
                      <a:pt x="64353" y="13266"/>
                    </a:cubicBezTo>
                    <a:cubicBezTo>
                      <a:pt x="48425" y="-21272"/>
                      <a:pt x="0" y="22544"/>
                      <a:pt x="0" y="22544"/>
                    </a:cubicBezTo>
                    <a:close/>
                  </a:path>
                </a:pathLst>
              </a:custGeom>
              <a:solidFill>
                <a:srgbClr val="2358A5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2340F32-86D9-04E3-257C-A70F56237D14}"/>
                  </a:ext>
                </a:extLst>
              </p:cNvPr>
              <p:cNvSpPr/>
              <p:nvPr/>
            </p:nvSpPr>
            <p:spPr>
              <a:xfrm>
                <a:off x="6332339" y="8357367"/>
                <a:ext cx="287079" cy="863780"/>
              </a:xfrm>
              <a:custGeom>
                <a:avLst/>
                <a:gdLst>
                  <a:gd name="connsiteX0" fmla="*/ 287080 w 287079"/>
                  <a:gd name="connsiteY0" fmla="*/ 106142 h 863780"/>
                  <a:gd name="connsiteX1" fmla="*/ 182648 w 287079"/>
                  <a:gd name="connsiteY1" fmla="*/ 501441 h 863780"/>
                  <a:gd name="connsiteX2" fmla="*/ 89085 w 287079"/>
                  <a:gd name="connsiteY2" fmla="*/ 863781 h 863780"/>
                  <a:gd name="connsiteX3" fmla="*/ 6 w 287079"/>
                  <a:gd name="connsiteY3" fmla="*/ 861473 h 863780"/>
                  <a:gd name="connsiteX4" fmla="*/ 36636 w 287079"/>
                  <a:gd name="connsiteY4" fmla="*/ 458134 h 863780"/>
                  <a:gd name="connsiteX5" fmla="*/ 43901 w 287079"/>
                  <a:gd name="connsiteY5" fmla="*/ 0 h 863780"/>
                  <a:gd name="connsiteX6" fmla="*/ 287080 w 287079"/>
                  <a:gd name="connsiteY6" fmla="*/ 106142 h 863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079" h="863780">
                    <a:moveTo>
                      <a:pt x="287080" y="106142"/>
                    </a:moveTo>
                    <a:cubicBezTo>
                      <a:pt x="287080" y="106142"/>
                      <a:pt x="265130" y="248547"/>
                      <a:pt x="182648" y="501441"/>
                    </a:cubicBezTo>
                    <a:cubicBezTo>
                      <a:pt x="100163" y="754311"/>
                      <a:pt x="89085" y="863781"/>
                      <a:pt x="89085" y="863781"/>
                    </a:cubicBezTo>
                    <a:lnTo>
                      <a:pt x="6" y="861473"/>
                    </a:lnTo>
                    <a:cubicBezTo>
                      <a:pt x="6" y="861473"/>
                      <a:pt x="-1354" y="585310"/>
                      <a:pt x="36636" y="458134"/>
                    </a:cubicBezTo>
                    <a:cubicBezTo>
                      <a:pt x="74626" y="330983"/>
                      <a:pt x="43901" y="0"/>
                      <a:pt x="43901" y="0"/>
                    </a:cubicBezTo>
                    <a:lnTo>
                      <a:pt x="287080" y="106142"/>
                    </a:lnTo>
                    <a:close/>
                  </a:path>
                </a:pathLst>
              </a:custGeom>
              <a:solidFill>
                <a:srgbClr val="163560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F4F6071-2F7B-063D-8EA7-6D44E963589C}"/>
                  </a:ext>
                </a:extLst>
              </p:cNvPr>
              <p:cNvSpPr/>
              <p:nvPr/>
            </p:nvSpPr>
            <p:spPr>
              <a:xfrm>
                <a:off x="6404532" y="8364532"/>
                <a:ext cx="258118" cy="856396"/>
              </a:xfrm>
              <a:custGeom>
                <a:avLst/>
                <a:gdLst>
                  <a:gd name="connsiteX0" fmla="*/ 258019 w 258118"/>
                  <a:gd name="connsiteY0" fmla="*/ 0 h 856396"/>
                  <a:gd name="connsiteX1" fmla="*/ 225094 w 258118"/>
                  <a:gd name="connsiteY1" fmla="*/ 478003 h 856396"/>
                  <a:gd name="connsiteX2" fmla="*/ 201373 w 258118"/>
                  <a:gd name="connsiteY2" fmla="*/ 853264 h 856396"/>
                  <a:gd name="connsiteX3" fmla="*/ 112484 w 258118"/>
                  <a:gd name="connsiteY3" fmla="*/ 856397 h 856396"/>
                  <a:gd name="connsiteX4" fmla="*/ 73731 w 258118"/>
                  <a:gd name="connsiteY4" fmla="*/ 461146 h 856396"/>
                  <a:gd name="connsiteX5" fmla="*/ 0 w 258118"/>
                  <a:gd name="connsiteY5" fmla="*/ 8938 h 856396"/>
                  <a:gd name="connsiteX6" fmla="*/ 258019 w 258118"/>
                  <a:gd name="connsiteY6" fmla="*/ 0 h 85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118" h="856396">
                    <a:moveTo>
                      <a:pt x="258019" y="0"/>
                    </a:moveTo>
                    <a:cubicBezTo>
                      <a:pt x="258019" y="0"/>
                      <a:pt x="261638" y="214518"/>
                      <a:pt x="225094" y="478003"/>
                    </a:cubicBezTo>
                    <a:cubicBezTo>
                      <a:pt x="188551" y="741487"/>
                      <a:pt x="201373" y="853264"/>
                      <a:pt x="201373" y="853264"/>
                    </a:cubicBezTo>
                    <a:lnTo>
                      <a:pt x="112484" y="856397"/>
                    </a:lnTo>
                    <a:cubicBezTo>
                      <a:pt x="112484" y="856397"/>
                      <a:pt x="58786" y="593034"/>
                      <a:pt x="73731" y="461146"/>
                    </a:cubicBezTo>
                    <a:cubicBezTo>
                      <a:pt x="88676" y="329283"/>
                      <a:pt x="0" y="8938"/>
                      <a:pt x="0" y="8938"/>
                    </a:cubicBezTo>
                    <a:lnTo>
                      <a:pt x="258019" y="0"/>
                    </a:lnTo>
                    <a:close/>
                  </a:path>
                </a:pathLst>
              </a:custGeom>
              <a:solidFill>
                <a:srgbClr val="1C468A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03AE659-79A0-43BD-CD98-46AD42DB932B}"/>
                  </a:ext>
                </a:extLst>
              </p:cNvPr>
              <p:cNvSpPr/>
              <p:nvPr/>
            </p:nvSpPr>
            <p:spPr>
              <a:xfrm>
                <a:off x="6489372" y="7756827"/>
                <a:ext cx="115854" cy="137037"/>
              </a:xfrm>
              <a:custGeom>
                <a:avLst/>
                <a:gdLst>
                  <a:gd name="connsiteX0" fmla="*/ 0 w 115854"/>
                  <a:gd name="connsiteY0" fmla="*/ 106069 h 137037"/>
                  <a:gd name="connsiteX1" fmla="*/ 47431 w 115854"/>
                  <a:gd name="connsiteY1" fmla="*/ 137037 h 137037"/>
                  <a:gd name="connsiteX2" fmla="*/ 115855 w 115854"/>
                  <a:gd name="connsiteY2" fmla="*/ 124116 h 137037"/>
                  <a:gd name="connsiteX3" fmla="*/ 106166 w 115854"/>
                  <a:gd name="connsiteY3" fmla="*/ 74980 h 137037"/>
                  <a:gd name="connsiteX4" fmla="*/ 105428 w 115854"/>
                  <a:gd name="connsiteY4" fmla="*/ 71336 h 137037"/>
                  <a:gd name="connsiteX5" fmla="*/ 98787 w 115854"/>
                  <a:gd name="connsiteY5" fmla="*/ 38546 h 137037"/>
                  <a:gd name="connsiteX6" fmla="*/ 34794 w 115854"/>
                  <a:gd name="connsiteY6" fmla="*/ 10468 h 137037"/>
                  <a:gd name="connsiteX7" fmla="*/ 10935 w 115854"/>
                  <a:gd name="connsiteY7" fmla="*/ 0 h 137037"/>
                  <a:gd name="connsiteX8" fmla="*/ 13080 w 115854"/>
                  <a:gd name="connsiteY8" fmla="*/ 22394 h 137037"/>
                  <a:gd name="connsiteX9" fmla="*/ 0 w 115854"/>
                  <a:gd name="connsiteY9" fmla="*/ 106069 h 137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54" h="137037">
                    <a:moveTo>
                      <a:pt x="0" y="106069"/>
                    </a:moveTo>
                    <a:lnTo>
                      <a:pt x="47431" y="137037"/>
                    </a:lnTo>
                    <a:lnTo>
                      <a:pt x="115855" y="124116"/>
                    </a:lnTo>
                    <a:cubicBezTo>
                      <a:pt x="114896" y="118602"/>
                      <a:pt x="110327" y="95698"/>
                      <a:pt x="106166" y="74980"/>
                    </a:cubicBezTo>
                    <a:cubicBezTo>
                      <a:pt x="105916" y="73741"/>
                      <a:pt x="105663" y="72526"/>
                      <a:pt x="105428" y="71336"/>
                    </a:cubicBezTo>
                    <a:cubicBezTo>
                      <a:pt x="101865" y="53678"/>
                      <a:pt x="98787" y="38546"/>
                      <a:pt x="98787" y="38546"/>
                    </a:cubicBezTo>
                    <a:lnTo>
                      <a:pt x="34794" y="10468"/>
                    </a:lnTo>
                    <a:lnTo>
                      <a:pt x="10935" y="0"/>
                    </a:lnTo>
                    <a:cubicBezTo>
                      <a:pt x="10998" y="364"/>
                      <a:pt x="12824" y="19577"/>
                      <a:pt x="13080" y="22394"/>
                    </a:cubicBezTo>
                    <a:cubicBezTo>
                      <a:pt x="17660" y="72186"/>
                      <a:pt x="0" y="106069"/>
                      <a:pt x="0" y="106069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3518903-F733-5588-0876-D60D84BF8253}"/>
                  </a:ext>
                </a:extLst>
              </p:cNvPr>
              <p:cNvSpPr/>
              <p:nvPr/>
            </p:nvSpPr>
            <p:spPr>
              <a:xfrm>
                <a:off x="6482353" y="7825390"/>
                <a:ext cx="132718" cy="49942"/>
              </a:xfrm>
              <a:custGeom>
                <a:avLst/>
                <a:gdLst>
                  <a:gd name="connsiteX0" fmla="*/ 105267 w 132718"/>
                  <a:gd name="connsiteY0" fmla="*/ 21646 h 49942"/>
                  <a:gd name="connsiteX1" fmla="*/ 13983 w 132718"/>
                  <a:gd name="connsiteY1" fmla="*/ 248 h 49942"/>
                  <a:gd name="connsiteX2" fmla="*/ 0 w 132718"/>
                  <a:gd name="connsiteY2" fmla="*/ 20237 h 49942"/>
                  <a:gd name="connsiteX3" fmla="*/ 132719 w 132718"/>
                  <a:gd name="connsiteY3" fmla="*/ 49942 h 49942"/>
                  <a:gd name="connsiteX4" fmla="*/ 105267 w 132718"/>
                  <a:gd name="connsiteY4" fmla="*/ 21646 h 49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718" h="49942">
                    <a:moveTo>
                      <a:pt x="105267" y="21646"/>
                    </a:moveTo>
                    <a:cubicBezTo>
                      <a:pt x="103939" y="21087"/>
                      <a:pt x="22785" y="-2667"/>
                      <a:pt x="13983" y="248"/>
                    </a:cubicBezTo>
                    <a:cubicBezTo>
                      <a:pt x="5178" y="3187"/>
                      <a:pt x="0" y="20237"/>
                      <a:pt x="0" y="20237"/>
                    </a:cubicBezTo>
                    <a:lnTo>
                      <a:pt x="132719" y="49942"/>
                    </a:lnTo>
                    <a:cubicBezTo>
                      <a:pt x="132716" y="49942"/>
                      <a:pt x="122231" y="28738"/>
                      <a:pt x="105267" y="21646"/>
                    </a:cubicBezTo>
                    <a:close/>
                  </a:path>
                </a:pathLst>
              </a:custGeom>
              <a:solidFill>
                <a:srgbClr val="ED7D2B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34C55C-D5F9-9CE7-5DF9-5E64F74D31AF}"/>
                  </a:ext>
                </a:extLst>
              </p:cNvPr>
              <p:cNvSpPr/>
              <p:nvPr/>
            </p:nvSpPr>
            <p:spPr>
              <a:xfrm>
                <a:off x="6366894" y="7844909"/>
                <a:ext cx="310940" cy="598232"/>
              </a:xfrm>
              <a:custGeom>
                <a:avLst/>
                <a:gdLst>
                  <a:gd name="connsiteX0" fmla="*/ 3520 w 310940"/>
                  <a:gd name="connsiteY0" fmla="*/ 546754 h 598232"/>
                  <a:gd name="connsiteX1" fmla="*/ 305057 w 310940"/>
                  <a:gd name="connsiteY1" fmla="*/ 559311 h 598232"/>
                  <a:gd name="connsiteX2" fmla="*/ 309398 w 310940"/>
                  <a:gd name="connsiteY2" fmla="*/ 481927 h 598232"/>
                  <a:gd name="connsiteX3" fmla="*/ 287373 w 310940"/>
                  <a:gd name="connsiteY3" fmla="*/ 221697 h 598232"/>
                  <a:gd name="connsiteX4" fmla="*/ 277424 w 310940"/>
                  <a:gd name="connsiteY4" fmla="*/ 134622 h 598232"/>
                  <a:gd name="connsiteX5" fmla="*/ 248178 w 310940"/>
                  <a:gd name="connsiteY5" fmla="*/ 30423 h 598232"/>
                  <a:gd name="connsiteX6" fmla="*/ 115457 w 310940"/>
                  <a:gd name="connsiteY6" fmla="*/ 718 h 598232"/>
                  <a:gd name="connsiteX7" fmla="*/ 3520 w 310940"/>
                  <a:gd name="connsiteY7" fmla="*/ 546754 h 59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0940" h="598232">
                    <a:moveTo>
                      <a:pt x="3520" y="546754"/>
                    </a:moveTo>
                    <a:cubicBezTo>
                      <a:pt x="17403" y="609443"/>
                      <a:pt x="246205" y="616365"/>
                      <a:pt x="305057" y="559311"/>
                    </a:cubicBezTo>
                    <a:cubicBezTo>
                      <a:pt x="311751" y="552826"/>
                      <a:pt x="312016" y="522635"/>
                      <a:pt x="309398" y="481927"/>
                    </a:cubicBezTo>
                    <a:cubicBezTo>
                      <a:pt x="304275" y="402406"/>
                      <a:pt x="288125" y="282832"/>
                      <a:pt x="287373" y="221697"/>
                    </a:cubicBezTo>
                    <a:cubicBezTo>
                      <a:pt x="287006" y="192187"/>
                      <a:pt x="282886" y="162020"/>
                      <a:pt x="277424" y="134622"/>
                    </a:cubicBezTo>
                    <a:cubicBezTo>
                      <a:pt x="265804" y="76232"/>
                      <a:pt x="248178" y="30423"/>
                      <a:pt x="248178" y="30423"/>
                    </a:cubicBezTo>
                    <a:cubicBezTo>
                      <a:pt x="248178" y="30423"/>
                      <a:pt x="136352" y="-5475"/>
                      <a:pt x="115457" y="718"/>
                    </a:cubicBezTo>
                    <a:cubicBezTo>
                      <a:pt x="14785" y="30545"/>
                      <a:pt x="-10361" y="484064"/>
                      <a:pt x="3520" y="546754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8EF6D96-AB06-CD43-34C1-4A0A64699785}"/>
                  </a:ext>
                </a:extLst>
              </p:cNvPr>
              <p:cNvSpPr/>
              <p:nvPr/>
            </p:nvSpPr>
            <p:spPr>
              <a:xfrm>
                <a:off x="6564336" y="7967800"/>
                <a:ext cx="111955" cy="359036"/>
              </a:xfrm>
              <a:custGeom>
                <a:avLst/>
                <a:gdLst>
                  <a:gd name="connsiteX0" fmla="*/ 111955 w 111955"/>
                  <a:gd name="connsiteY0" fmla="*/ 359036 h 359036"/>
                  <a:gd name="connsiteX1" fmla="*/ 89930 w 111955"/>
                  <a:gd name="connsiteY1" fmla="*/ 98806 h 359036"/>
                  <a:gd name="connsiteX2" fmla="*/ 79981 w 111955"/>
                  <a:gd name="connsiteY2" fmla="*/ 11731 h 359036"/>
                  <a:gd name="connsiteX3" fmla="*/ 12736 w 111955"/>
                  <a:gd name="connsiteY3" fmla="*/ 0 h 359036"/>
                  <a:gd name="connsiteX4" fmla="*/ 111955 w 111955"/>
                  <a:gd name="connsiteY4" fmla="*/ 359036 h 35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55" h="359036">
                    <a:moveTo>
                      <a:pt x="111955" y="359036"/>
                    </a:moveTo>
                    <a:cubicBezTo>
                      <a:pt x="106833" y="279515"/>
                      <a:pt x="90683" y="159941"/>
                      <a:pt x="89930" y="98806"/>
                    </a:cubicBezTo>
                    <a:cubicBezTo>
                      <a:pt x="89563" y="69296"/>
                      <a:pt x="85444" y="39129"/>
                      <a:pt x="79981" y="11731"/>
                    </a:cubicBezTo>
                    <a:lnTo>
                      <a:pt x="12736" y="0"/>
                    </a:lnTo>
                    <a:cubicBezTo>
                      <a:pt x="12736" y="0"/>
                      <a:pt x="-52404" y="268585"/>
                      <a:pt x="111955" y="359036"/>
                    </a:cubicBezTo>
                    <a:close/>
                  </a:path>
                </a:pathLst>
              </a:custGeom>
              <a:solidFill>
                <a:srgbClr val="ED7D2B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BD771A2-42FD-377B-4C2C-15CB13751571}"/>
                  </a:ext>
                </a:extLst>
              </p:cNvPr>
              <p:cNvSpPr/>
              <p:nvPr/>
            </p:nvSpPr>
            <p:spPr>
              <a:xfrm>
                <a:off x="6604909" y="8205657"/>
                <a:ext cx="53977" cy="77581"/>
              </a:xfrm>
              <a:custGeom>
                <a:avLst/>
                <a:gdLst>
                  <a:gd name="connsiteX0" fmla="*/ 34740 w 53977"/>
                  <a:gd name="connsiteY0" fmla="*/ 10422 h 77581"/>
                  <a:gd name="connsiteX1" fmla="*/ 39822 w 53977"/>
                  <a:gd name="connsiteY1" fmla="*/ 28712 h 77581"/>
                  <a:gd name="connsiteX2" fmla="*/ 53542 w 53977"/>
                  <a:gd name="connsiteY2" fmla="*/ 56644 h 77581"/>
                  <a:gd name="connsiteX3" fmla="*/ 22958 w 53977"/>
                  <a:gd name="connsiteY3" fmla="*/ 77338 h 77581"/>
                  <a:gd name="connsiteX4" fmla="*/ 2313 w 53977"/>
                  <a:gd name="connsiteY4" fmla="*/ 59024 h 77581"/>
                  <a:gd name="connsiteX5" fmla="*/ 10017 w 53977"/>
                  <a:gd name="connsiteY5" fmla="*/ 4982 h 77581"/>
                  <a:gd name="connsiteX6" fmla="*/ 34740 w 53977"/>
                  <a:gd name="connsiteY6" fmla="*/ 10422 h 77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77" h="77581">
                    <a:moveTo>
                      <a:pt x="34740" y="10422"/>
                    </a:moveTo>
                    <a:cubicBezTo>
                      <a:pt x="34740" y="10422"/>
                      <a:pt x="30184" y="21376"/>
                      <a:pt x="39822" y="28712"/>
                    </a:cubicBezTo>
                    <a:cubicBezTo>
                      <a:pt x="49459" y="36047"/>
                      <a:pt x="55726" y="47948"/>
                      <a:pt x="53542" y="56644"/>
                    </a:cubicBezTo>
                    <a:cubicBezTo>
                      <a:pt x="51356" y="65363"/>
                      <a:pt x="30281" y="79621"/>
                      <a:pt x="22958" y="77338"/>
                    </a:cubicBezTo>
                    <a:cubicBezTo>
                      <a:pt x="15635" y="75054"/>
                      <a:pt x="719" y="63639"/>
                      <a:pt x="2313" y="59024"/>
                    </a:cubicBezTo>
                    <a:cubicBezTo>
                      <a:pt x="3906" y="54433"/>
                      <a:pt x="-7792" y="18753"/>
                      <a:pt x="10017" y="4982"/>
                    </a:cubicBezTo>
                    <a:cubicBezTo>
                      <a:pt x="27823" y="-8815"/>
                      <a:pt x="34740" y="10422"/>
                      <a:pt x="34740" y="10422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64E945A7-1A5B-BDCB-B6ED-9B69A32C9A2E}"/>
                  </a:ext>
                </a:extLst>
              </p:cNvPr>
              <p:cNvSpPr/>
              <p:nvPr/>
            </p:nvSpPr>
            <p:spPr>
              <a:xfrm>
                <a:off x="6556287" y="7859350"/>
                <a:ext cx="204335" cy="374994"/>
              </a:xfrm>
              <a:custGeom>
                <a:avLst/>
                <a:gdLst>
                  <a:gd name="connsiteX0" fmla="*/ 7421 w 204335"/>
                  <a:gd name="connsiteY0" fmla="*/ 0 h 374994"/>
                  <a:gd name="connsiteX1" fmla="*/ 125410 w 204335"/>
                  <a:gd name="connsiteY1" fmla="*/ 88994 h 374994"/>
                  <a:gd name="connsiteX2" fmla="*/ 202743 w 204335"/>
                  <a:gd name="connsiteY2" fmla="*/ 250781 h 374994"/>
                  <a:gd name="connsiteX3" fmla="*/ 90554 w 204335"/>
                  <a:gd name="connsiteY3" fmla="*/ 374994 h 374994"/>
                  <a:gd name="connsiteX4" fmla="*/ 49576 w 204335"/>
                  <a:gd name="connsiteY4" fmla="*/ 339338 h 374994"/>
                  <a:gd name="connsiteX5" fmla="*/ 95159 w 204335"/>
                  <a:gd name="connsiteY5" fmla="*/ 229334 h 374994"/>
                  <a:gd name="connsiteX6" fmla="*/ 7972 w 204335"/>
                  <a:gd name="connsiteY6" fmla="*/ 193727 h 374994"/>
                  <a:gd name="connsiteX7" fmla="*/ 7421 w 204335"/>
                  <a:gd name="connsiteY7" fmla="*/ 0 h 37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4335" h="374994">
                    <a:moveTo>
                      <a:pt x="7421" y="0"/>
                    </a:moveTo>
                    <a:cubicBezTo>
                      <a:pt x="7421" y="0"/>
                      <a:pt x="73005" y="12120"/>
                      <a:pt x="125410" y="88994"/>
                    </a:cubicBezTo>
                    <a:cubicBezTo>
                      <a:pt x="177816" y="165844"/>
                      <a:pt x="212306" y="223019"/>
                      <a:pt x="202743" y="250781"/>
                    </a:cubicBezTo>
                    <a:cubicBezTo>
                      <a:pt x="193181" y="278544"/>
                      <a:pt x="105676" y="374970"/>
                      <a:pt x="90554" y="374994"/>
                    </a:cubicBezTo>
                    <a:cubicBezTo>
                      <a:pt x="75431" y="375043"/>
                      <a:pt x="51007" y="364088"/>
                      <a:pt x="49576" y="339338"/>
                    </a:cubicBezTo>
                    <a:cubicBezTo>
                      <a:pt x="49576" y="339338"/>
                      <a:pt x="107354" y="243155"/>
                      <a:pt x="95159" y="229334"/>
                    </a:cubicBezTo>
                    <a:cubicBezTo>
                      <a:pt x="89946" y="223408"/>
                      <a:pt x="18618" y="166208"/>
                      <a:pt x="7972" y="193727"/>
                    </a:cubicBezTo>
                    <a:cubicBezTo>
                      <a:pt x="-9637" y="239244"/>
                      <a:pt x="7421" y="0"/>
                      <a:pt x="7421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70A49EB-3A86-FD90-2140-E1B7826BF916}"/>
                  </a:ext>
                </a:extLst>
              </p:cNvPr>
              <p:cNvSpPr/>
              <p:nvPr/>
            </p:nvSpPr>
            <p:spPr>
              <a:xfrm>
                <a:off x="6505412" y="7767290"/>
                <a:ext cx="90123" cy="64517"/>
              </a:xfrm>
              <a:custGeom>
                <a:avLst/>
                <a:gdLst>
                  <a:gd name="connsiteX0" fmla="*/ 1839 w 90123"/>
                  <a:gd name="connsiteY0" fmla="*/ 12782 h 64517"/>
                  <a:gd name="connsiteX1" fmla="*/ 90124 w 90123"/>
                  <a:gd name="connsiteY1" fmla="*/ 64517 h 64517"/>
                  <a:gd name="connsiteX2" fmla="*/ 89386 w 90123"/>
                  <a:gd name="connsiteY2" fmla="*/ 60874 h 64517"/>
                  <a:gd name="connsiteX3" fmla="*/ 82745 w 90123"/>
                  <a:gd name="connsiteY3" fmla="*/ 28060 h 64517"/>
                  <a:gd name="connsiteX4" fmla="*/ 18751 w 90123"/>
                  <a:gd name="connsiteY4" fmla="*/ 6 h 64517"/>
                  <a:gd name="connsiteX5" fmla="*/ 1839 w 90123"/>
                  <a:gd name="connsiteY5" fmla="*/ 12782 h 6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123" h="64517">
                    <a:moveTo>
                      <a:pt x="1839" y="12782"/>
                    </a:moveTo>
                    <a:cubicBezTo>
                      <a:pt x="15929" y="36537"/>
                      <a:pt x="68291" y="56988"/>
                      <a:pt x="90124" y="64517"/>
                    </a:cubicBezTo>
                    <a:cubicBezTo>
                      <a:pt x="89874" y="63279"/>
                      <a:pt x="89621" y="62064"/>
                      <a:pt x="89386" y="60874"/>
                    </a:cubicBezTo>
                    <a:cubicBezTo>
                      <a:pt x="85822" y="43216"/>
                      <a:pt x="82745" y="28060"/>
                      <a:pt x="82745" y="28060"/>
                    </a:cubicBezTo>
                    <a:lnTo>
                      <a:pt x="18751" y="6"/>
                    </a:lnTo>
                    <a:cubicBezTo>
                      <a:pt x="4623" y="-163"/>
                      <a:pt x="-3973" y="3018"/>
                      <a:pt x="1839" y="12782"/>
                    </a:cubicBezTo>
                    <a:close/>
                  </a:path>
                </a:pathLst>
              </a:custGeom>
              <a:solidFill>
                <a:srgbClr val="FCA56B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F4D41A-65DF-49D9-CE59-3E86B646A6D6}"/>
                  </a:ext>
                </a:extLst>
              </p:cNvPr>
              <p:cNvSpPr/>
              <p:nvPr/>
            </p:nvSpPr>
            <p:spPr>
              <a:xfrm>
                <a:off x="6468383" y="7622039"/>
                <a:ext cx="156650" cy="177503"/>
              </a:xfrm>
              <a:custGeom>
                <a:avLst/>
                <a:gdLst>
                  <a:gd name="connsiteX0" fmla="*/ 143866 w 156650"/>
                  <a:gd name="connsiteY0" fmla="*/ 169376 h 177503"/>
                  <a:gd name="connsiteX1" fmla="*/ 21793 w 156650"/>
                  <a:gd name="connsiteY1" fmla="*/ 137339 h 177503"/>
                  <a:gd name="connsiteX2" fmla="*/ 41346 w 156650"/>
                  <a:gd name="connsiteY2" fmla="*/ 10358 h 177503"/>
                  <a:gd name="connsiteX3" fmla="*/ 138000 w 156650"/>
                  <a:gd name="connsiteY3" fmla="*/ 27678 h 177503"/>
                  <a:gd name="connsiteX4" fmla="*/ 143866 w 156650"/>
                  <a:gd name="connsiteY4" fmla="*/ 169376 h 17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650" h="177503">
                    <a:moveTo>
                      <a:pt x="143866" y="169376"/>
                    </a:moveTo>
                    <a:cubicBezTo>
                      <a:pt x="143866" y="169376"/>
                      <a:pt x="40952" y="201729"/>
                      <a:pt x="21793" y="137339"/>
                    </a:cubicBezTo>
                    <a:cubicBezTo>
                      <a:pt x="2634" y="72930"/>
                      <a:pt x="-23552" y="33733"/>
                      <a:pt x="41346" y="10358"/>
                    </a:cubicBezTo>
                    <a:cubicBezTo>
                      <a:pt x="106243" y="-13018"/>
                      <a:pt x="126378" y="7739"/>
                      <a:pt x="138000" y="27678"/>
                    </a:cubicBezTo>
                    <a:cubicBezTo>
                      <a:pt x="149625" y="47617"/>
                      <a:pt x="170144" y="159296"/>
                      <a:pt x="143866" y="169376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C878281-5569-AB12-3991-2D0E71D77B6E}"/>
                  </a:ext>
                </a:extLst>
              </p:cNvPr>
              <p:cNvSpPr/>
              <p:nvPr/>
            </p:nvSpPr>
            <p:spPr>
              <a:xfrm>
                <a:off x="6423940" y="7586863"/>
                <a:ext cx="188013" cy="198287"/>
              </a:xfrm>
              <a:custGeom>
                <a:avLst/>
                <a:gdLst>
                  <a:gd name="connsiteX0" fmla="*/ 178387 w 188013"/>
                  <a:gd name="connsiteY0" fmla="*/ 56655 h 198287"/>
                  <a:gd name="connsiteX1" fmla="*/ 156468 w 188013"/>
                  <a:gd name="connsiteY1" fmla="*/ 128435 h 198287"/>
                  <a:gd name="connsiteX2" fmla="*/ 129202 w 188013"/>
                  <a:gd name="connsiteY2" fmla="*/ 145430 h 198287"/>
                  <a:gd name="connsiteX3" fmla="*/ 105299 w 188013"/>
                  <a:gd name="connsiteY3" fmla="*/ 198188 h 198287"/>
                  <a:gd name="connsiteX4" fmla="*/ 1620 w 188013"/>
                  <a:gd name="connsiteY4" fmla="*/ 55822 h 198287"/>
                  <a:gd name="connsiteX5" fmla="*/ 178387 w 188013"/>
                  <a:gd name="connsiteY5" fmla="*/ 56655 h 19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013" h="198287">
                    <a:moveTo>
                      <a:pt x="178387" y="56655"/>
                    </a:moveTo>
                    <a:cubicBezTo>
                      <a:pt x="178387" y="56655"/>
                      <a:pt x="171982" y="131656"/>
                      <a:pt x="156468" y="128435"/>
                    </a:cubicBezTo>
                    <a:cubicBezTo>
                      <a:pt x="140953" y="125215"/>
                      <a:pt x="126882" y="122832"/>
                      <a:pt x="129202" y="145430"/>
                    </a:cubicBezTo>
                    <a:cubicBezTo>
                      <a:pt x="131521" y="168021"/>
                      <a:pt x="153083" y="194083"/>
                      <a:pt x="105299" y="198188"/>
                    </a:cubicBezTo>
                    <a:cubicBezTo>
                      <a:pt x="57516" y="202292"/>
                      <a:pt x="-11459" y="79185"/>
                      <a:pt x="1620" y="55822"/>
                    </a:cubicBezTo>
                    <a:cubicBezTo>
                      <a:pt x="39358" y="-11597"/>
                      <a:pt x="232963" y="-25607"/>
                      <a:pt x="178387" y="56655"/>
                    </a:cubicBezTo>
                    <a:close/>
                  </a:path>
                </a:pathLst>
              </a:custGeom>
              <a:solidFill>
                <a:srgbClr val="163560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grpSp>
          <p:nvGrpSpPr>
            <p:cNvPr id="37" name="Graphic 7">
              <a:extLst>
                <a:ext uri="{FF2B5EF4-FFF2-40B4-BE49-F238E27FC236}">
                  <a16:creationId xmlns:a16="http://schemas.microsoft.com/office/drawing/2014/main" id="{B997DF73-2341-5BB2-126B-D2E0208AA6B6}"/>
                </a:ext>
              </a:extLst>
            </p:cNvPr>
            <p:cNvGrpSpPr/>
            <p:nvPr/>
          </p:nvGrpSpPr>
          <p:grpSpPr>
            <a:xfrm>
              <a:off x="11921324" y="7628873"/>
              <a:ext cx="686861" cy="1659190"/>
              <a:chOff x="11921324" y="7628873"/>
              <a:chExt cx="686861" cy="1659190"/>
            </a:xfrm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FF9B33A-9D77-BED7-8295-C4854F00EA0E}"/>
                  </a:ext>
                </a:extLst>
              </p:cNvPr>
              <p:cNvSpPr/>
              <p:nvPr/>
            </p:nvSpPr>
            <p:spPr>
              <a:xfrm>
                <a:off x="11921324" y="8074237"/>
                <a:ext cx="61908" cy="65381"/>
              </a:xfrm>
              <a:custGeom>
                <a:avLst/>
                <a:gdLst>
                  <a:gd name="connsiteX0" fmla="*/ 61909 w 61908"/>
                  <a:gd name="connsiteY0" fmla="*/ 39684 h 65381"/>
                  <a:gd name="connsiteX1" fmla="*/ 47772 w 61908"/>
                  <a:gd name="connsiteY1" fmla="*/ 17193 h 65381"/>
                  <a:gd name="connsiteX2" fmla="*/ 28973 w 61908"/>
                  <a:gd name="connsiteY2" fmla="*/ 1769 h 65381"/>
                  <a:gd name="connsiteX3" fmla="*/ 36697 w 61908"/>
                  <a:gd name="connsiteY3" fmla="*/ 18480 h 65381"/>
                  <a:gd name="connsiteX4" fmla="*/ 15881 w 61908"/>
                  <a:gd name="connsiteY4" fmla="*/ 7453 h 65381"/>
                  <a:gd name="connsiteX5" fmla="*/ 142 w 61908"/>
                  <a:gd name="connsiteY5" fmla="*/ 3057 h 65381"/>
                  <a:gd name="connsiteX6" fmla="*/ 10173 w 61908"/>
                  <a:gd name="connsiteY6" fmla="*/ 37109 h 65381"/>
                  <a:gd name="connsiteX7" fmla="*/ 36721 w 61908"/>
                  <a:gd name="connsiteY7" fmla="*/ 55739 h 65381"/>
                  <a:gd name="connsiteX8" fmla="*/ 58921 w 61908"/>
                  <a:gd name="connsiteY8" fmla="*/ 65382 h 65381"/>
                  <a:gd name="connsiteX9" fmla="*/ 61909 w 61908"/>
                  <a:gd name="connsiteY9" fmla="*/ 39684 h 65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908" h="65381">
                    <a:moveTo>
                      <a:pt x="61909" y="39684"/>
                    </a:moveTo>
                    <a:cubicBezTo>
                      <a:pt x="61909" y="39684"/>
                      <a:pt x="53140" y="25208"/>
                      <a:pt x="47772" y="17193"/>
                    </a:cubicBezTo>
                    <a:cubicBezTo>
                      <a:pt x="42405" y="9177"/>
                      <a:pt x="31717" y="-805"/>
                      <a:pt x="28973" y="1769"/>
                    </a:cubicBezTo>
                    <a:cubicBezTo>
                      <a:pt x="26252" y="4344"/>
                      <a:pt x="37207" y="14934"/>
                      <a:pt x="36697" y="18480"/>
                    </a:cubicBezTo>
                    <a:cubicBezTo>
                      <a:pt x="36211" y="22002"/>
                      <a:pt x="17873" y="10125"/>
                      <a:pt x="15881" y="7453"/>
                    </a:cubicBezTo>
                    <a:cubicBezTo>
                      <a:pt x="11922" y="2085"/>
                      <a:pt x="1405" y="-3696"/>
                      <a:pt x="142" y="3057"/>
                    </a:cubicBezTo>
                    <a:cubicBezTo>
                      <a:pt x="-1145" y="9809"/>
                      <a:pt x="6652" y="31013"/>
                      <a:pt x="10173" y="37109"/>
                    </a:cubicBezTo>
                    <a:cubicBezTo>
                      <a:pt x="13720" y="43206"/>
                      <a:pt x="28536" y="52849"/>
                      <a:pt x="36721" y="55739"/>
                    </a:cubicBezTo>
                    <a:cubicBezTo>
                      <a:pt x="44882" y="58629"/>
                      <a:pt x="58921" y="65382"/>
                      <a:pt x="58921" y="65382"/>
                    </a:cubicBezTo>
                    <a:lnTo>
                      <a:pt x="61909" y="39684"/>
                    </a:ln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4306F81F-54BE-EBB2-01C3-B88FAAE86EF3}"/>
                  </a:ext>
                </a:extLst>
              </p:cNvPr>
              <p:cNvSpPr/>
              <p:nvPr/>
            </p:nvSpPr>
            <p:spPr>
              <a:xfrm>
                <a:off x="12106017" y="7628873"/>
                <a:ext cx="383634" cy="422406"/>
              </a:xfrm>
              <a:custGeom>
                <a:avLst/>
                <a:gdLst>
                  <a:gd name="connsiteX0" fmla="*/ 249392 w 383634"/>
                  <a:gd name="connsiteY0" fmla="*/ 9202 h 422406"/>
                  <a:gd name="connsiteX1" fmla="*/ 192993 w 383634"/>
                  <a:gd name="connsiteY1" fmla="*/ 3166 h 422406"/>
                  <a:gd name="connsiteX2" fmla="*/ 70529 w 383634"/>
                  <a:gd name="connsiteY2" fmla="*/ 142090 h 422406"/>
                  <a:gd name="connsiteX3" fmla="*/ 33440 w 383634"/>
                  <a:gd name="connsiteY3" fmla="*/ 271768 h 422406"/>
                  <a:gd name="connsiteX4" fmla="*/ 168680 w 383634"/>
                  <a:gd name="connsiteY4" fmla="*/ 422407 h 422406"/>
                  <a:gd name="connsiteX5" fmla="*/ 302973 w 383634"/>
                  <a:gd name="connsiteY5" fmla="*/ 360883 h 422406"/>
                  <a:gd name="connsiteX6" fmla="*/ 249392 w 383634"/>
                  <a:gd name="connsiteY6" fmla="*/ 9202 h 422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3634" h="422406">
                    <a:moveTo>
                      <a:pt x="249392" y="9202"/>
                    </a:moveTo>
                    <a:cubicBezTo>
                      <a:pt x="218083" y="-7042"/>
                      <a:pt x="192993" y="3166"/>
                      <a:pt x="192993" y="3166"/>
                    </a:cubicBezTo>
                    <a:cubicBezTo>
                      <a:pt x="97174" y="-8084"/>
                      <a:pt x="69242" y="103646"/>
                      <a:pt x="70529" y="142090"/>
                    </a:cubicBezTo>
                    <a:cubicBezTo>
                      <a:pt x="71816" y="180540"/>
                      <a:pt x="76213" y="221830"/>
                      <a:pt x="33440" y="271768"/>
                    </a:cubicBezTo>
                    <a:cubicBezTo>
                      <a:pt x="-90165" y="416043"/>
                      <a:pt x="168680" y="422407"/>
                      <a:pt x="168680" y="422407"/>
                    </a:cubicBezTo>
                    <a:cubicBezTo>
                      <a:pt x="170866" y="307133"/>
                      <a:pt x="309045" y="349201"/>
                      <a:pt x="302973" y="360883"/>
                    </a:cubicBezTo>
                    <a:cubicBezTo>
                      <a:pt x="480111" y="403389"/>
                      <a:pt x="320606" y="46143"/>
                      <a:pt x="249392" y="9202"/>
                    </a:cubicBezTo>
                    <a:close/>
                  </a:path>
                </a:pathLst>
              </a:custGeom>
              <a:solidFill>
                <a:srgbClr val="163560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33BFF7FA-392F-1492-07F3-908A0C551EA7}"/>
                  </a:ext>
                </a:extLst>
              </p:cNvPr>
              <p:cNvSpPr/>
              <p:nvPr/>
            </p:nvSpPr>
            <p:spPr>
              <a:xfrm>
                <a:off x="11975611" y="7922088"/>
                <a:ext cx="253885" cy="304418"/>
              </a:xfrm>
              <a:custGeom>
                <a:avLst/>
                <a:gdLst>
                  <a:gd name="connsiteX0" fmla="*/ 253885 w 253885"/>
                  <a:gd name="connsiteY0" fmla="*/ 204827 h 304418"/>
                  <a:gd name="connsiteX1" fmla="*/ 228115 w 253885"/>
                  <a:gd name="connsiteY1" fmla="*/ 243786 h 304418"/>
                  <a:gd name="connsiteX2" fmla="*/ 138465 w 253885"/>
                  <a:gd name="connsiteY2" fmla="*/ 303561 h 304418"/>
                  <a:gd name="connsiteX3" fmla="*/ 85200 w 253885"/>
                  <a:gd name="connsiteY3" fmla="*/ 294914 h 304418"/>
                  <a:gd name="connsiteX4" fmla="*/ 85151 w 253885"/>
                  <a:gd name="connsiteY4" fmla="*/ 294890 h 304418"/>
                  <a:gd name="connsiteX5" fmla="*/ 2691 w 253885"/>
                  <a:gd name="connsiteY5" fmla="*/ 225934 h 304418"/>
                  <a:gd name="connsiteX6" fmla="*/ 7962 w 253885"/>
                  <a:gd name="connsiteY6" fmla="*/ 187971 h 304418"/>
                  <a:gd name="connsiteX7" fmla="*/ 112063 w 253885"/>
                  <a:gd name="connsiteY7" fmla="*/ 204827 h 304418"/>
                  <a:gd name="connsiteX8" fmla="*/ 186508 w 253885"/>
                  <a:gd name="connsiteY8" fmla="*/ 29050 h 304418"/>
                  <a:gd name="connsiteX9" fmla="*/ 241935 w 253885"/>
                  <a:gd name="connsiteY9" fmla="*/ 0 h 304418"/>
                  <a:gd name="connsiteX10" fmla="*/ 253885 w 253885"/>
                  <a:gd name="connsiteY10" fmla="*/ 204827 h 30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885" h="304418">
                    <a:moveTo>
                      <a:pt x="253885" y="204827"/>
                    </a:moveTo>
                    <a:cubicBezTo>
                      <a:pt x="253885" y="204827"/>
                      <a:pt x="244728" y="222971"/>
                      <a:pt x="228115" y="243786"/>
                    </a:cubicBezTo>
                    <a:cubicBezTo>
                      <a:pt x="208101" y="268877"/>
                      <a:pt x="177230" y="297829"/>
                      <a:pt x="138465" y="303561"/>
                    </a:cubicBezTo>
                    <a:cubicBezTo>
                      <a:pt x="119957" y="306281"/>
                      <a:pt x="101862" y="302298"/>
                      <a:pt x="85200" y="294914"/>
                    </a:cubicBezTo>
                    <a:cubicBezTo>
                      <a:pt x="85151" y="294890"/>
                      <a:pt x="85151" y="294890"/>
                      <a:pt x="85151" y="294890"/>
                    </a:cubicBezTo>
                    <a:cubicBezTo>
                      <a:pt x="38080" y="274002"/>
                      <a:pt x="2691" y="225934"/>
                      <a:pt x="2691" y="225934"/>
                    </a:cubicBezTo>
                    <a:cubicBezTo>
                      <a:pt x="-5616" y="203321"/>
                      <a:pt x="7962" y="187971"/>
                      <a:pt x="7962" y="187971"/>
                    </a:cubicBezTo>
                    <a:cubicBezTo>
                      <a:pt x="7962" y="187971"/>
                      <a:pt x="103004" y="209345"/>
                      <a:pt x="112063" y="204827"/>
                    </a:cubicBezTo>
                    <a:cubicBezTo>
                      <a:pt x="121123" y="200285"/>
                      <a:pt x="173927" y="48165"/>
                      <a:pt x="186508" y="29050"/>
                    </a:cubicBezTo>
                    <a:cubicBezTo>
                      <a:pt x="199090" y="9934"/>
                      <a:pt x="241935" y="0"/>
                      <a:pt x="241935" y="0"/>
                    </a:cubicBezTo>
                    <a:lnTo>
                      <a:pt x="253885" y="204827"/>
                    </a:lnTo>
                    <a:close/>
                  </a:path>
                </a:pathLst>
              </a:custGeom>
              <a:solidFill>
                <a:srgbClr val="F99746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FAA922B-99DD-9AC0-C05B-642C9E42CCA9}"/>
                  </a:ext>
                </a:extLst>
              </p:cNvPr>
              <p:cNvSpPr/>
              <p:nvPr/>
            </p:nvSpPr>
            <p:spPr>
              <a:xfrm>
                <a:off x="12060811" y="8115512"/>
                <a:ext cx="145906" cy="110995"/>
              </a:xfrm>
              <a:custGeom>
                <a:avLst/>
                <a:gdLst>
                  <a:gd name="connsiteX0" fmla="*/ 142915 w 145906"/>
                  <a:gd name="connsiteY0" fmla="*/ 50363 h 110995"/>
                  <a:gd name="connsiteX1" fmla="*/ 53265 w 145906"/>
                  <a:gd name="connsiteY1" fmla="*/ 110137 h 110995"/>
                  <a:gd name="connsiteX2" fmla="*/ 0 w 145906"/>
                  <a:gd name="connsiteY2" fmla="*/ 101490 h 110995"/>
                  <a:gd name="connsiteX3" fmla="*/ 67596 w 145906"/>
                  <a:gd name="connsiteY3" fmla="*/ 74020 h 110995"/>
                  <a:gd name="connsiteX4" fmla="*/ 135774 w 145906"/>
                  <a:gd name="connsiteY4" fmla="*/ 3607 h 110995"/>
                  <a:gd name="connsiteX5" fmla="*/ 142915 w 145906"/>
                  <a:gd name="connsiteY5" fmla="*/ 50363 h 110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906" h="110995">
                    <a:moveTo>
                      <a:pt x="142915" y="50363"/>
                    </a:moveTo>
                    <a:cubicBezTo>
                      <a:pt x="122901" y="75453"/>
                      <a:pt x="92030" y="104405"/>
                      <a:pt x="53265" y="110137"/>
                    </a:cubicBezTo>
                    <a:cubicBezTo>
                      <a:pt x="34757" y="112858"/>
                      <a:pt x="16638" y="108874"/>
                      <a:pt x="0" y="101490"/>
                    </a:cubicBezTo>
                    <a:cubicBezTo>
                      <a:pt x="1846" y="101733"/>
                      <a:pt x="48869" y="107538"/>
                      <a:pt x="67596" y="74020"/>
                    </a:cubicBezTo>
                    <a:cubicBezTo>
                      <a:pt x="86711" y="39797"/>
                      <a:pt x="107380" y="-14513"/>
                      <a:pt x="135774" y="3607"/>
                    </a:cubicBezTo>
                    <a:cubicBezTo>
                      <a:pt x="148040" y="11404"/>
                      <a:pt x="147481" y="30835"/>
                      <a:pt x="142915" y="50363"/>
                    </a:cubicBezTo>
                    <a:close/>
                  </a:path>
                </a:pathLst>
              </a:custGeom>
              <a:solidFill>
                <a:srgbClr val="ED7D2B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B47156C-61BB-74D6-BE8C-C2EC42867634}"/>
                  </a:ext>
                </a:extLst>
              </p:cNvPr>
              <p:cNvSpPr/>
              <p:nvPr/>
            </p:nvSpPr>
            <p:spPr>
              <a:xfrm>
                <a:off x="12479043" y="9140412"/>
                <a:ext cx="129142" cy="147651"/>
              </a:xfrm>
              <a:custGeom>
                <a:avLst/>
                <a:gdLst>
                  <a:gd name="connsiteX0" fmla="*/ 105068 w 129142"/>
                  <a:gd name="connsiteY0" fmla="*/ 12533 h 147651"/>
                  <a:gd name="connsiteX1" fmla="*/ 128410 w 129142"/>
                  <a:gd name="connsiteY1" fmla="*/ 57807 h 147651"/>
                  <a:gd name="connsiteX2" fmla="*/ 93045 w 129142"/>
                  <a:gd name="connsiteY2" fmla="*/ 112141 h 147651"/>
                  <a:gd name="connsiteX3" fmla="*/ 62636 w 129142"/>
                  <a:gd name="connsiteY3" fmla="*/ 147651 h 147651"/>
                  <a:gd name="connsiteX4" fmla="*/ 1914 w 129142"/>
                  <a:gd name="connsiteY4" fmla="*/ 147651 h 147651"/>
                  <a:gd name="connsiteX5" fmla="*/ 15200 w 129142"/>
                  <a:gd name="connsiteY5" fmla="*/ 126617 h 147651"/>
                  <a:gd name="connsiteX6" fmla="*/ 44954 w 129142"/>
                  <a:gd name="connsiteY6" fmla="*/ 69660 h 147651"/>
                  <a:gd name="connsiteX7" fmla="*/ 47067 w 129142"/>
                  <a:gd name="connsiteY7" fmla="*/ 11148 h 147651"/>
                  <a:gd name="connsiteX8" fmla="*/ 95183 w 129142"/>
                  <a:gd name="connsiteY8" fmla="*/ 0 h 147651"/>
                  <a:gd name="connsiteX9" fmla="*/ 105068 w 129142"/>
                  <a:gd name="connsiteY9" fmla="*/ 12533 h 1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9142" h="147651">
                    <a:moveTo>
                      <a:pt x="105068" y="12533"/>
                    </a:moveTo>
                    <a:cubicBezTo>
                      <a:pt x="105068" y="12533"/>
                      <a:pt x="134069" y="39008"/>
                      <a:pt x="128410" y="57807"/>
                    </a:cubicBezTo>
                    <a:cubicBezTo>
                      <a:pt x="122751" y="76607"/>
                      <a:pt x="96592" y="89164"/>
                      <a:pt x="93045" y="112141"/>
                    </a:cubicBezTo>
                    <a:cubicBezTo>
                      <a:pt x="89499" y="135118"/>
                      <a:pt x="75363" y="147651"/>
                      <a:pt x="62636" y="147651"/>
                    </a:cubicBezTo>
                    <a:cubicBezTo>
                      <a:pt x="49909" y="147651"/>
                      <a:pt x="1914" y="147651"/>
                      <a:pt x="1914" y="147651"/>
                    </a:cubicBezTo>
                    <a:cubicBezTo>
                      <a:pt x="1914" y="147651"/>
                      <a:pt x="-7437" y="131499"/>
                      <a:pt x="15200" y="126617"/>
                    </a:cubicBezTo>
                    <a:cubicBezTo>
                      <a:pt x="37813" y="121735"/>
                      <a:pt x="46363" y="94726"/>
                      <a:pt x="44954" y="69660"/>
                    </a:cubicBezTo>
                    <a:cubicBezTo>
                      <a:pt x="43545" y="44570"/>
                      <a:pt x="47067" y="11148"/>
                      <a:pt x="47067" y="11148"/>
                    </a:cubicBezTo>
                    <a:lnTo>
                      <a:pt x="95183" y="0"/>
                    </a:lnTo>
                    <a:lnTo>
                      <a:pt x="105068" y="12533"/>
                    </a:lnTo>
                    <a:close/>
                  </a:path>
                </a:pathLst>
              </a:custGeom>
              <a:solidFill>
                <a:srgbClr val="2358A5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ADB3BC10-526D-B579-1837-7036F0DE3D17}"/>
                  </a:ext>
                </a:extLst>
              </p:cNvPr>
              <p:cNvSpPr/>
              <p:nvPr/>
            </p:nvSpPr>
            <p:spPr>
              <a:xfrm>
                <a:off x="12173365" y="9164191"/>
                <a:ext cx="169292" cy="118383"/>
              </a:xfrm>
              <a:custGeom>
                <a:avLst/>
                <a:gdLst>
                  <a:gd name="connsiteX0" fmla="*/ 165260 w 169292"/>
                  <a:gd name="connsiteY0" fmla="*/ 0 h 118383"/>
                  <a:gd name="connsiteX1" fmla="*/ 162977 w 169292"/>
                  <a:gd name="connsiteY1" fmla="*/ 118383 h 118383"/>
                  <a:gd name="connsiteX2" fmla="*/ 0 w 169292"/>
                  <a:gd name="connsiteY2" fmla="*/ 118043 h 118383"/>
                  <a:gd name="connsiteX3" fmla="*/ 26183 w 169292"/>
                  <a:gd name="connsiteY3" fmla="*/ 95066 h 118383"/>
                  <a:gd name="connsiteX4" fmla="*/ 106117 w 169292"/>
                  <a:gd name="connsiteY4" fmla="*/ 41437 h 118383"/>
                  <a:gd name="connsiteX5" fmla="*/ 165260 w 169292"/>
                  <a:gd name="connsiteY5" fmla="*/ 0 h 118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292" h="118383">
                    <a:moveTo>
                      <a:pt x="165260" y="0"/>
                    </a:moveTo>
                    <a:cubicBezTo>
                      <a:pt x="165260" y="0"/>
                      <a:pt x="175704" y="112117"/>
                      <a:pt x="162977" y="118383"/>
                    </a:cubicBezTo>
                    <a:lnTo>
                      <a:pt x="0" y="118043"/>
                    </a:lnTo>
                    <a:cubicBezTo>
                      <a:pt x="0" y="118043"/>
                      <a:pt x="0" y="99244"/>
                      <a:pt x="26183" y="95066"/>
                    </a:cubicBezTo>
                    <a:cubicBezTo>
                      <a:pt x="52366" y="90889"/>
                      <a:pt x="98345" y="75562"/>
                      <a:pt x="106117" y="41437"/>
                    </a:cubicBezTo>
                    <a:cubicBezTo>
                      <a:pt x="113890" y="7311"/>
                      <a:pt x="165260" y="0"/>
                      <a:pt x="165260" y="0"/>
                    </a:cubicBezTo>
                    <a:close/>
                  </a:path>
                </a:pathLst>
              </a:custGeom>
              <a:solidFill>
                <a:srgbClr val="2358A5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F32BF5FB-78B7-610D-98AB-F22B8E0AE195}"/>
                  </a:ext>
                </a:extLst>
              </p:cNvPr>
              <p:cNvSpPr/>
              <p:nvPr/>
            </p:nvSpPr>
            <p:spPr>
              <a:xfrm>
                <a:off x="12180564" y="7817234"/>
                <a:ext cx="274922" cy="612008"/>
              </a:xfrm>
              <a:custGeom>
                <a:avLst/>
                <a:gdLst>
                  <a:gd name="connsiteX0" fmla="*/ 274186 w 274922"/>
                  <a:gd name="connsiteY0" fmla="*/ 542489 h 612008"/>
                  <a:gd name="connsiteX1" fmla="*/ 224054 w 274922"/>
                  <a:gd name="connsiteY1" fmla="*/ 422357 h 612008"/>
                  <a:gd name="connsiteX2" fmla="*/ 215188 w 274922"/>
                  <a:gd name="connsiteY2" fmla="*/ 98442 h 612008"/>
                  <a:gd name="connsiteX3" fmla="*/ 198866 w 274922"/>
                  <a:gd name="connsiteY3" fmla="*/ 95139 h 612008"/>
                  <a:gd name="connsiteX4" fmla="*/ 168991 w 274922"/>
                  <a:gd name="connsiteY4" fmla="*/ 69150 h 612008"/>
                  <a:gd name="connsiteX5" fmla="*/ 158838 w 274922"/>
                  <a:gd name="connsiteY5" fmla="*/ 0 h 612008"/>
                  <a:gd name="connsiteX6" fmla="*/ 154539 w 274922"/>
                  <a:gd name="connsiteY6" fmla="*/ 850 h 612008"/>
                  <a:gd name="connsiteX7" fmla="*/ 82329 w 274922"/>
                  <a:gd name="connsiteY7" fmla="*/ 15132 h 612008"/>
                  <a:gd name="connsiteX8" fmla="*/ 84005 w 274922"/>
                  <a:gd name="connsiteY8" fmla="*/ 59289 h 612008"/>
                  <a:gd name="connsiteX9" fmla="*/ 84029 w 274922"/>
                  <a:gd name="connsiteY9" fmla="*/ 59823 h 612008"/>
                  <a:gd name="connsiteX10" fmla="*/ 54033 w 274922"/>
                  <a:gd name="connsiteY10" fmla="*/ 99997 h 612008"/>
                  <a:gd name="connsiteX11" fmla="*/ 36982 w 274922"/>
                  <a:gd name="connsiteY11" fmla="*/ 104879 h 612008"/>
                  <a:gd name="connsiteX12" fmla="*/ 5382 w 274922"/>
                  <a:gd name="connsiteY12" fmla="*/ 258384 h 612008"/>
                  <a:gd name="connsiteX13" fmla="*/ 4993 w 274922"/>
                  <a:gd name="connsiteY13" fmla="*/ 525414 h 612008"/>
                  <a:gd name="connsiteX14" fmla="*/ 274186 w 274922"/>
                  <a:gd name="connsiteY14" fmla="*/ 542489 h 612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4922" h="612008">
                    <a:moveTo>
                      <a:pt x="274186" y="542489"/>
                    </a:moveTo>
                    <a:cubicBezTo>
                      <a:pt x="240667" y="467291"/>
                      <a:pt x="220143" y="445699"/>
                      <a:pt x="224054" y="422357"/>
                    </a:cubicBezTo>
                    <a:cubicBezTo>
                      <a:pt x="226968" y="404991"/>
                      <a:pt x="215188" y="98442"/>
                      <a:pt x="215188" y="98442"/>
                    </a:cubicBezTo>
                    <a:cubicBezTo>
                      <a:pt x="211205" y="97204"/>
                      <a:pt x="203238" y="96110"/>
                      <a:pt x="198866" y="95139"/>
                    </a:cubicBezTo>
                    <a:cubicBezTo>
                      <a:pt x="185119" y="92078"/>
                      <a:pt x="173728" y="82436"/>
                      <a:pt x="168991" y="69150"/>
                    </a:cubicBezTo>
                    <a:cubicBezTo>
                      <a:pt x="163283" y="53168"/>
                      <a:pt x="158741" y="29559"/>
                      <a:pt x="158838" y="0"/>
                    </a:cubicBezTo>
                    <a:lnTo>
                      <a:pt x="154539" y="850"/>
                    </a:lnTo>
                    <a:lnTo>
                      <a:pt x="82329" y="15132"/>
                    </a:lnTo>
                    <a:cubicBezTo>
                      <a:pt x="82329" y="15132"/>
                      <a:pt x="83956" y="37866"/>
                      <a:pt x="84005" y="59289"/>
                    </a:cubicBezTo>
                    <a:cubicBezTo>
                      <a:pt x="84005" y="59459"/>
                      <a:pt x="84005" y="59629"/>
                      <a:pt x="84029" y="59823"/>
                    </a:cubicBezTo>
                    <a:cubicBezTo>
                      <a:pt x="84102" y="78404"/>
                      <a:pt x="71909" y="94823"/>
                      <a:pt x="54033" y="99997"/>
                    </a:cubicBezTo>
                    <a:cubicBezTo>
                      <a:pt x="44900" y="102620"/>
                      <a:pt x="36982" y="104879"/>
                      <a:pt x="36982" y="104879"/>
                    </a:cubicBezTo>
                    <a:cubicBezTo>
                      <a:pt x="36982" y="104879"/>
                      <a:pt x="10458" y="180587"/>
                      <a:pt x="5382" y="258384"/>
                    </a:cubicBezTo>
                    <a:cubicBezTo>
                      <a:pt x="330" y="336156"/>
                      <a:pt x="53619" y="369966"/>
                      <a:pt x="4993" y="525414"/>
                    </a:cubicBezTo>
                    <a:cubicBezTo>
                      <a:pt x="-44653" y="684165"/>
                      <a:pt x="292718" y="584047"/>
                      <a:pt x="274186" y="542489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DB3B01D-321B-7643-F63F-A4B1192D8377}"/>
                  </a:ext>
                </a:extLst>
              </p:cNvPr>
              <p:cNvSpPr/>
              <p:nvPr/>
            </p:nvSpPr>
            <p:spPr>
              <a:xfrm>
                <a:off x="12262893" y="7818059"/>
                <a:ext cx="72234" cy="58462"/>
              </a:xfrm>
              <a:custGeom>
                <a:avLst/>
                <a:gdLst>
                  <a:gd name="connsiteX0" fmla="*/ 0 w 72234"/>
                  <a:gd name="connsiteY0" fmla="*/ 14306 h 58462"/>
                  <a:gd name="connsiteX1" fmla="*/ 1700 w 72234"/>
                  <a:gd name="connsiteY1" fmla="*/ 58463 h 58462"/>
                  <a:gd name="connsiteX2" fmla="*/ 72235 w 72234"/>
                  <a:gd name="connsiteY2" fmla="*/ 0 h 58462"/>
                  <a:gd name="connsiteX3" fmla="*/ 0 w 72234"/>
                  <a:gd name="connsiteY3" fmla="*/ 14306 h 5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234" h="58462">
                    <a:moveTo>
                      <a:pt x="0" y="14306"/>
                    </a:moveTo>
                    <a:cubicBezTo>
                      <a:pt x="0" y="14306"/>
                      <a:pt x="1651" y="37040"/>
                      <a:pt x="1700" y="58463"/>
                    </a:cubicBezTo>
                    <a:cubicBezTo>
                      <a:pt x="42117" y="57321"/>
                      <a:pt x="63467" y="20451"/>
                      <a:pt x="72235" y="0"/>
                    </a:cubicBezTo>
                    <a:lnTo>
                      <a:pt x="0" y="14306"/>
                    </a:lnTo>
                    <a:close/>
                  </a:path>
                </a:pathLst>
              </a:custGeom>
              <a:solidFill>
                <a:srgbClr val="E8945B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3146ED1B-3BCE-3B67-026F-50F9288A4F92}"/>
                  </a:ext>
                </a:extLst>
              </p:cNvPr>
              <p:cNvSpPr/>
              <p:nvPr/>
            </p:nvSpPr>
            <p:spPr>
              <a:xfrm>
                <a:off x="12217544" y="7691286"/>
                <a:ext cx="128610" cy="161364"/>
              </a:xfrm>
              <a:custGeom>
                <a:avLst/>
                <a:gdLst>
                  <a:gd name="connsiteX0" fmla="*/ 31845 w 128610"/>
                  <a:gd name="connsiteY0" fmla="*/ 161360 h 161364"/>
                  <a:gd name="connsiteX1" fmla="*/ 127543 w 128610"/>
                  <a:gd name="connsiteY1" fmla="*/ 103359 h 161364"/>
                  <a:gd name="connsiteX2" fmla="*/ 78941 w 128610"/>
                  <a:gd name="connsiteY2" fmla="*/ 365 h 161364"/>
                  <a:gd name="connsiteX3" fmla="*/ 1144 w 128610"/>
                  <a:gd name="connsiteY3" fmla="*/ 39433 h 161364"/>
                  <a:gd name="connsiteX4" fmla="*/ 31845 w 128610"/>
                  <a:gd name="connsiteY4" fmla="*/ 161360 h 16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610" h="161364">
                    <a:moveTo>
                      <a:pt x="31845" y="161360"/>
                    </a:moveTo>
                    <a:cubicBezTo>
                      <a:pt x="31845" y="161360"/>
                      <a:pt x="127470" y="162939"/>
                      <a:pt x="127543" y="103359"/>
                    </a:cubicBezTo>
                    <a:cubicBezTo>
                      <a:pt x="127591" y="43805"/>
                      <a:pt x="140002" y="3892"/>
                      <a:pt x="78941" y="365"/>
                    </a:cubicBezTo>
                    <a:cubicBezTo>
                      <a:pt x="17878" y="-3162"/>
                      <a:pt x="6002" y="19555"/>
                      <a:pt x="1144" y="39433"/>
                    </a:cubicBezTo>
                    <a:cubicBezTo>
                      <a:pt x="-3714" y="59311"/>
                      <a:pt x="6973" y="159417"/>
                      <a:pt x="31845" y="161360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FD921B95-56AA-1A65-039A-ABF62936223D}"/>
                  </a:ext>
                </a:extLst>
              </p:cNvPr>
              <p:cNvSpPr/>
              <p:nvPr/>
            </p:nvSpPr>
            <p:spPr>
              <a:xfrm>
                <a:off x="12252935" y="7678087"/>
                <a:ext cx="123969" cy="96806"/>
              </a:xfrm>
              <a:custGeom>
                <a:avLst/>
                <a:gdLst>
                  <a:gd name="connsiteX0" fmla="*/ 0 w 123969"/>
                  <a:gd name="connsiteY0" fmla="*/ 12107 h 96806"/>
                  <a:gd name="connsiteX1" fmla="*/ 66356 w 123969"/>
                  <a:gd name="connsiteY1" fmla="*/ 92318 h 96806"/>
                  <a:gd name="connsiteX2" fmla="*/ 123969 w 123969"/>
                  <a:gd name="connsiteY2" fmla="*/ 91881 h 96806"/>
                  <a:gd name="connsiteX3" fmla="*/ 86759 w 123969"/>
                  <a:gd name="connsiteY3" fmla="*/ 24664 h 96806"/>
                  <a:gd name="connsiteX4" fmla="*/ 0 w 123969"/>
                  <a:gd name="connsiteY4" fmla="*/ 12107 h 96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969" h="96806">
                    <a:moveTo>
                      <a:pt x="0" y="12107"/>
                    </a:moveTo>
                    <a:cubicBezTo>
                      <a:pt x="0" y="12107"/>
                      <a:pt x="26183" y="81995"/>
                      <a:pt x="66356" y="92318"/>
                    </a:cubicBezTo>
                    <a:cubicBezTo>
                      <a:pt x="106530" y="102665"/>
                      <a:pt x="123969" y="91881"/>
                      <a:pt x="123969" y="91881"/>
                    </a:cubicBezTo>
                    <a:cubicBezTo>
                      <a:pt x="123969" y="91881"/>
                      <a:pt x="93147" y="67405"/>
                      <a:pt x="86759" y="24664"/>
                    </a:cubicBezTo>
                    <a:cubicBezTo>
                      <a:pt x="86759" y="24664"/>
                      <a:pt x="19746" y="-21154"/>
                      <a:pt x="0" y="12107"/>
                    </a:cubicBezTo>
                    <a:close/>
                  </a:path>
                </a:pathLst>
              </a:custGeom>
              <a:solidFill>
                <a:srgbClr val="163560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82D9CD58-90FF-3B55-2A3D-47BFD7E700DA}"/>
                  </a:ext>
                </a:extLst>
              </p:cNvPr>
              <p:cNvSpPr/>
              <p:nvPr/>
            </p:nvSpPr>
            <p:spPr>
              <a:xfrm>
                <a:off x="12211002" y="7684471"/>
                <a:ext cx="48418" cy="87488"/>
              </a:xfrm>
              <a:custGeom>
                <a:avLst/>
                <a:gdLst>
                  <a:gd name="connsiteX0" fmla="*/ 48418 w 48418"/>
                  <a:gd name="connsiteY0" fmla="*/ 11394 h 87488"/>
                  <a:gd name="connsiteX1" fmla="*/ 21020 w 48418"/>
                  <a:gd name="connsiteY1" fmla="*/ 32812 h 87488"/>
                  <a:gd name="connsiteX2" fmla="*/ 8099 w 48418"/>
                  <a:gd name="connsiteY2" fmla="*/ 87488 h 87488"/>
                  <a:gd name="connsiteX3" fmla="*/ 10527 w 48418"/>
                  <a:gd name="connsiteY3" fmla="*/ 13128 h 87488"/>
                  <a:gd name="connsiteX4" fmla="*/ 48418 w 48418"/>
                  <a:gd name="connsiteY4" fmla="*/ 11394 h 87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18" h="87488">
                    <a:moveTo>
                      <a:pt x="48418" y="11394"/>
                    </a:moveTo>
                    <a:cubicBezTo>
                      <a:pt x="48418" y="11394"/>
                      <a:pt x="29011" y="18654"/>
                      <a:pt x="21020" y="32812"/>
                    </a:cubicBezTo>
                    <a:cubicBezTo>
                      <a:pt x="13199" y="46661"/>
                      <a:pt x="6544" y="64999"/>
                      <a:pt x="8099" y="87488"/>
                    </a:cubicBezTo>
                    <a:cubicBezTo>
                      <a:pt x="8099" y="87488"/>
                      <a:pt x="-11648" y="39999"/>
                      <a:pt x="10527" y="13128"/>
                    </a:cubicBezTo>
                    <a:cubicBezTo>
                      <a:pt x="34039" y="-15362"/>
                      <a:pt x="48418" y="11394"/>
                      <a:pt x="48418" y="11394"/>
                    </a:cubicBezTo>
                    <a:close/>
                  </a:path>
                </a:pathLst>
              </a:custGeom>
              <a:solidFill>
                <a:srgbClr val="163560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4C5B381-243D-DB6F-7213-EBF7F9E916EF}"/>
                  </a:ext>
                </a:extLst>
              </p:cNvPr>
              <p:cNvSpPr/>
              <p:nvPr/>
            </p:nvSpPr>
            <p:spPr>
              <a:xfrm>
                <a:off x="12235665" y="7812354"/>
                <a:ext cx="34538" cy="11422"/>
              </a:xfrm>
              <a:custGeom>
                <a:avLst/>
                <a:gdLst>
                  <a:gd name="connsiteX0" fmla="*/ 34539 w 34538"/>
                  <a:gd name="connsiteY0" fmla="*/ 3350 h 11422"/>
                  <a:gd name="connsiteX1" fmla="*/ 14743 w 34538"/>
                  <a:gd name="connsiteY1" fmla="*/ 11389 h 11422"/>
                  <a:gd name="connsiteX2" fmla="*/ 0 w 34538"/>
                  <a:gd name="connsiteY2" fmla="*/ 1674 h 11422"/>
                  <a:gd name="connsiteX3" fmla="*/ 34539 w 34538"/>
                  <a:gd name="connsiteY3" fmla="*/ 3350 h 1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38" h="11422">
                    <a:moveTo>
                      <a:pt x="34539" y="3350"/>
                    </a:moveTo>
                    <a:cubicBezTo>
                      <a:pt x="34539" y="3350"/>
                      <a:pt x="27932" y="12021"/>
                      <a:pt x="14743" y="11389"/>
                    </a:cubicBezTo>
                    <a:cubicBezTo>
                      <a:pt x="4105" y="10904"/>
                      <a:pt x="0" y="1674"/>
                      <a:pt x="0" y="1674"/>
                    </a:cubicBezTo>
                    <a:cubicBezTo>
                      <a:pt x="0" y="1674"/>
                      <a:pt x="19528" y="-3038"/>
                      <a:pt x="34539" y="3350"/>
                    </a:cubicBezTo>
                    <a:close/>
                  </a:path>
                </a:pathLst>
              </a:custGeom>
              <a:solidFill>
                <a:srgbClr val="EBF3FA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BDA2879-0A5A-7B48-85D4-465F4F2FF768}"/>
                  </a:ext>
                </a:extLst>
              </p:cNvPr>
              <p:cNvSpPr/>
              <p:nvPr/>
            </p:nvSpPr>
            <p:spPr>
              <a:xfrm>
                <a:off x="12169565" y="7915676"/>
                <a:ext cx="295494" cy="338293"/>
              </a:xfrm>
              <a:custGeom>
                <a:avLst/>
                <a:gdLst>
                  <a:gd name="connsiteX0" fmla="*/ 294415 w 295494"/>
                  <a:gd name="connsiteY0" fmla="*/ 135604 h 338293"/>
                  <a:gd name="connsiteX1" fmla="*/ 294415 w 295494"/>
                  <a:gd name="connsiteY1" fmla="*/ 210924 h 338293"/>
                  <a:gd name="connsiteX2" fmla="*/ 261358 w 295494"/>
                  <a:gd name="connsiteY2" fmla="*/ 283644 h 338293"/>
                  <a:gd name="connsiteX3" fmla="*/ 240494 w 295494"/>
                  <a:gd name="connsiteY3" fmla="*/ 309973 h 338293"/>
                  <a:gd name="connsiteX4" fmla="*/ 154925 w 295494"/>
                  <a:gd name="connsiteY4" fmla="*/ 330934 h 338293"/>
                  <a:gd name="connsiteX5" fmla="*/ 124831 w 295494"/>
                  <a:gd name="connsiteY5" fmla="*/ 338294 h 338293"/>
                  <a:gd name="connsiteX6" fmla="*/ 29959 w 295494"/>
                  <a:gd name="connsiteY6" fmla="*/ 309973 h 338293"/>
                  <a:gd name="connsiteX7" fmla="*/ 4116 w 295494"/>
                  <a:gd name="connsiteY7" fmla="*/ 121468 h 338293"/>
                  <a:gd name="connsiteX8" fmla="*/ 47957 w 295494"/>
                  <a:gd name="connsiteY8" fmla="*/ 6412 h 338293"/>
                  <a:gd name="connsiteX9" fmla="*/ 226188 w 295494"/>
                  <a:gd name="connsiteY9" fmla="*/ 0 h 338293"/>
                  <a:gd name="connsiteX10" fmla="*/ 294415 w 295494"/>
                  <a:gd name="connsiteY10" fmla="*/ 135604 h 338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5494" h="338293">
                    <a:moveTo>
                      <a:pt x="294415" y="135604"/>
                    </a:moveTo>
                    <a:cubicBezTo>
                      <a:pt x="294415" y="135604"/>
                      <a:pt x="296844" y="169851"/>
                      <a:pt x="294415" y="210924"/>
                    </a:cubicBezTo>
                    <a:cubicBezTo>
                      <a:pt x="292812" y="238151"/>
                      <a:pt x="265268" y="274633"/>
                      <a:pt x="261358" y="283644"/>
                    </a:cubicBezTo>
                    <a:cubicBezTo>
                      <a:pt x="251545" y="306281"/>
                      <a:pt x="240494" y="309973"/>
                      <a:pt x="240494" y="309973"/>
                    </a:cubicBezTo>
                    <a:lnTo>
                      <a:pt x="154925" y="330934"/>
                    </a:lnTo>
                    <a:lnTo>
                      <a:pt x="124831" y="338294"/>
                    </a:lnTo>
                    <a:lnTo>
                      <a:pt x="29959" y="309973"/>
                    </a:lnTo>
                    <a:cubicBezTo>
                      <a:pt x="29959" y="309973"/>
                      <a:pt x="-13251" y="189355"/>
                      <a:pt x="4116" y="121468"/>
                    </a:cubicBezTo>
                    <a:cubicBezTo>
                      <a:pt x="21458" y="53581"/>
                      <a:pt x="47957" y="6412"/>
                      <a:pt x="47957" y="6412"/>
                    </a:cubicBezTo>
                    <a:cubicBezTo>
                      <a:pt x="47957" y="6412"/>
                      <a:pt x="125389" y="82218"/>
                      <a:pt x="226188" y="0"/>
                    </a:cubicBezTo>
                    <a:lnTo>
                      <a:pt x="294415" y="135604"/>
                    </a:lnTo>
                    <a:close/>
                  </a:path>
                </a:pathLst>
              </a:custGeom>
              <a:solidFill>
                <a:srgbClr val="F99746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55068C2E-5E54-98B8-A2E0-69B3D26A3B75}"/>
                  </a:ext>
                </a:extLst>
              </p:cNvPr>
              <p:cNvSpPr/>
              <p:nvPr/>
            </p:nvSpPr>
            <p:spPr>
              <a:xfrm>
                <a:off x="12287328" y="8110156"/>
                <a:ext cx="151610" cy="136454"/>
              </a:xfrm>
              <a:custGeom>
                <a:avLst/>
                <a:gdLst>
                  <a:gd name="connsiteX0" fmla="*/ 151610 w 151610"/>
                  <a:gd name="connsiteY0" fmla="*/ 27543 h 136454"/>
                  <a:gd name="connsiteX1" fmla="*/ 143595 w 151610"/>
                  <a:gd name="connsiteY1" fmla="*/ 89164 h 136454"/>
                  <a:gd name="connsiteX2" fmla="*/ 122731 w 151610"/>
                  <a:gd name="connsiteY2" fmla="*/ 115493 h 136454"/>
                  <a:gd name="connsiteX3" fmla="*/ 37162 w 151610"/>
                  <a:gd name="connsiteY3" fmla="*/ 136454 h 136454"/>
                  <a:gd name="connsiteX4" fmla="*/ 0 w 151610"/>
                  <a:gd name="connsiteY4" fmla="*/ 125524 h 136454"/>
                  <a:gd name="connsiteX5" fmla="*/ 110295 w 151610"/>
                  <a:gd name="connsiteY5" fmla="*/ 0 h 136454"/>
                  <a:gd name="connsiteX6" fmla="*/ 151610 w 151610"/>
                  <a:gd name="connsiteY6" fmla="*/ 27543 h 13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610" h="136454">
                    <a:moveTo>
                      <a:pt x="151610" y="27543"/>
                    </a:moveTo>
                    <a:cubicBezTo>
                      <a:pt x="150007" y="54795"/>
                      <a:pt x="147506" y="80153"/>
                      <a:pt x="143595" y="89164"/>
                    </a:cubicBezTo>
                    <a:cubicBezTo>
                      <a:pt x="133783" y="111801"/>
                      <a:pt x="122731" y="115493"/>
                      <a:pt x="122731" y="115493"/>
                    </a:cubicBezTo>
                    <a:lnTo>
                      <a:pt x="37162" y="136454"/>
                    </a:lnTo>
                    <a:lnTo>
                      <a:pt x="0" y="125524"/>
                    </a:lnTo>
                    <a:cubicBezTo>
                      <a:pt x="0" y="125524"/>
                      <a:pt x="124043" y="106725"/>
                      <a:pt x="110295" y="0"/>
                    </a:cubicBezTo>
                    <a:lnTo>
                      <a:pt x="151610" y="27543"/>
                    </a:lnTo>
                    <a:close/>
                  </a:path>
                </a:pathLst>
              </a:custGeom>
              <a:solidFill>
                <a:srgbClr val="F2CCAA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BCF98B4-FF72-EEEB-623C-2F21F5FA0370}"/>
                  </a:ext>
                </a:extLst>
              </p:cNvPr>
              <p:cNvSpPr/>
              <p:nvPr/>
            </p:nvSpPr>
            <p:spPr>
              <a:xfrm>
                <a:off x="12155489" y="8243963"/>
                <a:ext cx="207484" cy="965712"/>
              </a:xfrm>
              <a:custGeom>
                <a:avLst/>
                <a:gdLst>
                  <a:gd name="connsiteX0" fmla="*/ 50082 w 207484"/>
                  <a:gd name="connsiteY0" fmla="*/ 0 h 965712"/>
                  <a:gd name="connsiteX1" fmla="*/ 72 w 207484"/>
                  <a:gd name="connsiteY1" fmla="*/ 196010 h 965712"/>
                  <a:gd name="connsiteX2" fmla="*/ 93632 w 207484"/>
                  <a:gd name="connsiteY2" fmla="*/ 926251 h 965712"/>
                  <a:gd name="connsiteX3" fmla="*/ 123993 w 207484"/>
                  <a:gd name="connsiteY3" fmla="*/ 961665 h 965712"/>
                  <a:gd name="connsiteX4" fmla="*/ 153965 w 207484"/>
                  <a:gd name="connsiteY4" fmla="*/ 963972 h 965712"/>
                  <a:gd name="connsiteX5" fmla="*/ 186172 w 207484"/>
                  <a:gd name="connsiteY5" fmla="*/ 948791 h 965712"/>
                  <a:gd name="connsiteX6" fmla="*/ 200089 w 207484"/>
                  <a:gd name="connsiteY6" fmla="*/ 312353 h 965712"/>
                  <a:gd name="connsiteX7" fmla="*/ 177209 w 207484"/>
                  <a:gd name="connsiteY7" fmla="*/ 0 h 965712"/>
                  <a:gd name="connsiteX8" fmla="*/ 50082 w 207484"/>
                  <a:gd name="connsiteY8" fmla="*/ 0 h 96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484" h="965712">
                    <a:moveTo>
                      <a:pt x="50082" y="0"/>
                    </a:moveTo>
                    <a:cubicBezTo>
                      <a:pt x="50082" y="0"/>
                      <a:pt x="3083" y="146218"/>
                      <a:pt x="72" y="196010"/>
                    </a:cubicBezTo>
                    <a:cubicBezTo>
                      <a:pt x="-2940" y="245802"/>
                      <a:pt x="89891" y="903323"/>
                      <a:pt x="93632" y="926251"/>
                    </a:cubicBezTo>
                    <a:cubicBezTo>
                      <a:pt x="97154" y="947869"/>
                      <a:pt x="123993" y="961665"/>
                      <a:pt x="123993" y="961665"/>
                    </a:cubicBezTo>
                    <a:cubicBezTo>
                      <a:pt x="123993" y="961665"/>
                      <a:pt x="136356" y="968951"/>
                      <a:pt x="153965" y="963972"/>
                    </a:cubicBezTo>
                    <a:cubicBezTo>
                      <a:pt x="178424" y="957074"/>
                      <a:pt x="186172" y="948791"/>
                      <a:pt x="186172" y="948791"/>
                    </a:cubicBezTo>
                    <a:cubicBezTo>
                      <a:pt x="186172" y="948791"/>
                      <a:pt x="222727" y="479873"/>
                      <a:pt x="200089" y="312353"/>
                    </a:cubicBezTo>
                    <a:cubicBezTo>
                      <a:pt x="177477" y="144834"/>
                      <a:pt x="177209" y="0"/>
                      <a:pt x="177209" y="0"/>
                    </a:cubicBezTo>
                    <a:lnTo>
                      <a:pt x="50082" y="0"/>
                    </a:lnTo>
                    <a:close/>
                  </a:path>
                </a:pathLst>
              </a:custGeom>
              <a:solidFill>
                <a:srgbClr val="163560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C0C81E4-843B-520E-7495-B5B9B686B2AA}"/>
                  </a:ext>
                </a:extLst>
              </p:cNvPr>
              <p:cNvSpPr/>
              <p:nvPr/>
            </p:nvSpPr>
            <p:spPr>
              <a:xfrm>
                <a:off x="12221038" y="8239591"/>
                <a:ext cx="353188" cy="924359"/>
              </a:xfrm>
              <a:custGeom>
                <a:avLst/>
                <a:gdLst>
                  <a:gd name="connsiteX0" fmla="*/ 183580 w 353188"/>
                  <a:gd name="connsiteY0" fmla="*/ 0 h 924359"/>
                  <a:gd name="connsiteX1" fmla="*/ 261936 w 353188"/>
                  <a:gd name="connsiteY1" fmla="*/ 161156 h 924359"/>
                  <a:gd name="connsiteX2" fmla="*/ 286637 w 353188"/>
                  <a:gd name="connsiteY2" fmla="*/ 517860 h 924359"/>
                  <a:gd name="connsiteX3" fmla="*/ 353188 w 353188"/>
                  <a:gd name="connsiteY3" fmla="*/ 900821 h 924359"/>
                  <a:gd name="connsiteX4" fmla="*/ 330964 w 353188"/>
                  <a:gd name="connsiteY4" fmla="*/ 918163 h 924359"/>
                  <a:gd name="connsiteX5" fmla="*/ 311412 w 353188"/>
                  <a:gd name="connsiteY5" fmla="*/ 923580 h 924359"/>
                  <a:gd name="connsiteX6" fmla="*/ 277068 w 353188"/>
                  <a:gd name="connsiteY6" fmla="*/ 907257 h 924359"/>
                  <a:gd name="connsiteX7" fmla="*/ 123295 w 353188"/>
                  <a:gd name="connsiteY7" fmla="*/ 558835 h 924359"/>
                  <a:gd name="connsiteX8" fmla="*/ 6078 w 353188"/>
                  <a:gd name="connsiteY8" fmla="*/ 170896 h 924359"/>
                  <a:gd name="connsiteX9" fmla="*/ 17518 w 353188"/>
                  <a:gd name="connsiteY9" fmla="*/ 14379 h 924359"/>
                  <a:gd name="connsiteX10" fmla="*/ 183580 w 353188"/>
                  <a:gd name="connsiteY10" fmla="*/ 0 h 92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3188" h="924359">
                    <a:moveTo>
                      <a:pt x="183580" y="0"/>
                    </a:moveTo>
                    <a:cubicBezTo>
                      <a:pt x="183580" y="0"/>
                      <a:pt x="255256" y="96159"/>
                      <a:pt x="261936" y="161156"/>
                    </a:cubicBezTo>
                    <a:cubicBezTo>
                      <a:pt x="268615" y="226177"/>
                      <a:pt x="272404" y="454491"/>
                      <a:pt x="286637" y="517860"/>
                    </a:cubicBezTo>
                    <a:cubicBezTo>
                      <a:pt x="300871" y="581230"/>
                      <a:pt x="353188" y="703159"/>
                      <a:pt x="353188" y="900821"/>
                    </a:cubicBezTo>
                    <a:cubicBezTo>
                      <a:pt x="353188" y="900821"/>
                      <a:pt x="347748" y="912140"/>
                      <a:pt x="330964" y="918163"/>
                    </a:cubicBezTo>
                    <a:cubicBezTo>
                      <a:pt x="325597" y="920106"/>
                      <a:pt x="318407" y="921977"/>
                      <a:pt x="311412" y="923580"/>
                    </a:cubicBezTo>
                    <a:cubicBezTo>
                      <a:pt x="297567" y="926761"/>
                      <a:pt x="283382" y="919985"/>
                      <a:pt x="277068" y="907257"/>
                    </a:cubicBezTo>
                    <a:cubicBezTo>
                      <a:pt x="241703" y="836092"/>
                      <a:pt x="129076" y="606490"/>
                      <a:pt x="123295" y="558835"/>
                    </a:cubicBezTo>
                    <a:cubicBezTo>
                      <a:pt x="119215" y="525098"/>
                      <a:pt x="83656" y="301860"/>
                      <a:pt x="6078" y="170896"/>
                    </a:cubicBezTo>
                    <a:cubicBezTo>
                      <a:pt x="-12527" y="139442"/>
                      <a:pt x="17518" y="14379"/>
                      <a:pt x="17518" y="14379"/>
                    </a:cubicBezTo>
                    <a:lnTo>
                      <a:pt x="183580" y="0"/>
                    </a:lnTo>
                    <a:close/>
                  </a:path>
                </a:pathLst>
              </a:custGeom>
              <a:solidFill>
                <a:srgbClr val="1C468A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5346C913-FEE2-BFBF-5BD8-1E9046A9A5B2}"/>
                  </a:ext>
                </a:extLst>
              </p:cNvPr>
              <p:cNvSpPr/>
              <p:nvPr/>
            </p:nvSpPr>
            <p:spPr>
              <a:xfrm>
                <a:off x="12234732" y="7812804"/>
                <a:ext cx="33334" cy="10539"/>
              </a:xfrm>
              <a:custGeom>
                <a:avLst/>
                <a:gdLst>
                  <a:gd name="connsiteX0" fmla="*/ 33334 w 33334"/>
                  <a:gd name="connsiteY0" fmla="*/ 4478 h 10539"/>
                  <a:gd name="connsiteX1" fmla="*/ 14219 w 33334"/>
                  <a:gd name="connsiteY1" fmla="*/ 10429 h 10539"/>
                  <a:gd name="connsiteX2" fmla="*/ 10 w 33334"/>
                  <a:gd name="connsiteY2" fmla="*/ 1806 h 10539"/>
                  <a:gd name="connsiteX3" fmla="*/ 33334 w 33334"/>
                  <a:gd name="connsiteY3" fmla="*/ 4478 h 10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4" h="10539">
                    <a:moveTo>
                      <a:pt x="33334" y="4478"/>
                    </a:moveTo>
                    <a:cubicBezTo>
                      <a:pt x="33334" y="4478"/>
                      <a:pt x="31682" y="11497"/>
                      <a:pt x="14219" y="10429"/>
                    </a:cubicBezTo>
                    <a:cubicBezTo>
                      <a:pt x="14219" y="10429"/>
                      <a:pt x="-427" y="9506"/>
                      <a:pt x="10" y="1806"/>
                    </a:cubicBezTo>
                    <a:cubicBezTo>
                      <a:pt x="10" y="1806"/>
                      <a:pt x="14219" y="-3683"/>
                      <a:pt x="33334" y="44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02FBA7DF-8154-D01E-7A34-EDB2D25FF84F}"/>
                  </a:ext>
                </a:extLst>
              </p:cNvPr>
              <p:cNvSpPr/>
              <p:nvPr/>
            </p:nvSpPr>
            <p:spPr>
              <a:xfrm>
                <a:off x="12195401" y="8221374"/>
                <a:ext cx="219375" cy="49349"/>
              </a:xfrm>
              <a:custGeom>
                <a:avLst/>
                <a:gdLst>
                  <a:gd name="connsiteX0" fmla="*/ 2666 w 219375"/>
                  <a:gd name="connsiteY0" fmla="*/ 0 h 49349"/>
                  <a:gd name="connsiteX1" fmla="*/ 58991 w 219375"/>
                  <a:gd name="connsiteY1" fmla="*/ 15666 h 49349"/>
                  <a:gd name="connsiteX2" fmla="*/ 214634 w 219375"/>
                  <a:gd name="connsiteY2" fmla="*/ 4275 h 49349"/>
                  <a:gd name="connsiteX3" fmla="*/ 219370 w 219375"/>
                  <a:gd name="connsiteY3" fmla="*/ 32571 h 49349"/>
                  <a:gd name="connsiteX4" fmla="*/ 5459 w 219375"/>
                  <a:gd name="connsiteY4" fmla="*/ 37550 h 49349"/>
                  <a:gd name="connsiteX5" fmla="*/ 2666 w 219375"/>
                  <a:gd name="connsiteY5" fmla="*/ 0 h 49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375" h="49349">
                    <a:moveTo>
                      <a:pt x="2666" y="0"/>
                    </a:moveTo>
                    <a:cubicBezTo>
                      <a:pt x="2666" y="0"/>
                      <a:pt x="21514" y="14913"/>
                      <a:pt x="58991" y="15666"/>
                    </a:cubicBezTo>
                    <a:cubicBezTo>
                      <a:pt x="103755" y="16565"/>
                      <a:pt x="214634" y="4275"/>
                      <a:pt x="214634" y="4275"/>
                    </a:cubicBezTo>
                    <a:cubicBezTo>
                      <a:pt x="214634" y="4275"/>
                      <a:pt x="219565" y="18022"/>
                      <a:pt x="219370" y="32571"/>
                    </a:cubicBezTo>
                    <a:cubicBezTo>
                      <a:pt x="219370" y="32571"/>
                      <a:pt x="83936" y="66745"/>
                      <a:pt x="5459" y="37550"/>
                    </a:cubicBezTo>
                    <a:cubicBezTo>
                      <a:pt x="5459" y="37550"/>
                      <a:pt x="-4669" y="18508"/>
                      <a:pt x="2666" y="0"/>
                    </a:cubicBezTo>
                    <a:close/>
                  </a:path>
                </a:pathLst>
              </a:custGeom>
              <a:solidFill>
                <a:srgbClr val="233862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DB015C1-BBBB-1BCB-8C16-BFF9683CF600}"/>
                  </a:ext>
                </a:extLst>
              </p:cNvPr>
              <p:cNvSpPr/>
              <p:nvPr/>
            </p:nvSpPr>
            <p:spPr>
              <a:xfrm>
                <a:off x="12223229" y="8229389"/>
                <a:ext cx="40853" cy="46221"/>
              </a:xfrm>
              <a:custGeom>
                <a:avLst/>
                <a:gdLst>
                  <a:gd name="connsiteX0" fmla="*/ 20427 w 40853"/>
                  <a:gd name="connsiteY0" fmla="*/ 46222 h 46221"/>
                  <a:gd name="connsiteX1" fmla="*/ 0 w 40853"/>
                  <a:gd name="connsiteY1" fmla="*/ 23123 h 46221"/>
                  <a:gd name="connsiteX2" fmla="*/ 20427 w 40853"/>
                  <a:gd name="connsiteY2" fmla="*/ 0 h 46221"/>
                  <a:gd name="connsiteX3" fmla="*/ 40854 w 40853"/>
                  <a:gd name="connsiteY3" fmla="*/ 23123 h 46221"/>
                  <a:gd name="connsiteX4" fmla="*/ 20427 w 40853"/>
                  <a:gd name="connsiteY4" fmla="*/ 46222 h 46221"/>
                  <a:gd name="connsiteX5" fmla="*/ 20427 w 40853"/>
                  <a:gd name="connsiteY5" fmla="*/ 6777 h 46221"/>
                  <a:gd name="connsiteX6" fmla="*/ 6777 w 40853"/>
                  <a:gd name="connsiteY6" fmla="*/ 23123 h 46221"/>
                  <a:gd name="connsiteX7" fmla="*/ 20427 w 40853"/>
                  <a:gd name="connsiteY7" fmla="*/ 39469 h 46221"/>
                  <a:gd name="connsiteX8" fmla="*/ 34077 w 40853"/>
                  <a:gd name="connsiteY8" fmla="*/ 23123 h 46221"/>
                  <a:gd name="connsiteX9" fmla="*/ 20427 w 40853"/>
                  <a:gd name="connsiteY9" fmla="*/ 6777 h 4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853" h="46221">
                    <a:moveTo>
                      <a:pt x="20427" y="46222"/>
                    </a:moveTo>
                    <a:cubicBezTo>
                      <a:pt x="9157" y="46222"/>
                      <a:pt x="0" y="35850"/>
                      <a:pt x="0" y="23123"/>
                    </a:cubicBezTo>
                    <a:cubicBezTo>
                      <a:pt x="0" y="10371"/>
                      <a:pt x="9157" y="0"/>
                      <a:pt x="20427" y="0"/>
                    </a:cubicBezTo>
                    <a:cubicBezTo>
                      <a:pt x="31697" y="0"/>
                      <a:pt x="40854" y="10371"/>
                      <a:pt x="40854" y="23123"/>
                    </a:cubicBezTo>
                    <a:cubicBezTo>
                      <a:pt x="40854" y="35850"/>
                      <a:pt x="31697" y="46222"/>
                      <a:pt x="20427" y="46222"/>
                    </a:cubicBezTo>
                    <a:close/>
                    <a:moveTo>
                      <a:pt x="20427" y="6777"/>
                    </a:moveTo>
                    <a:cubicBezTo>
                      <a:pt x="12897" y="6777"/>
                      <a:pt x="6777" y="14112"/>
                      <a:pt x="6777" y="23123"/>
                    </a:cubicBezTo>
                    <a:cubicBezTo>
                      <a:pt x="6777" y="32134"/>
                      <a:pt x="12897" y="39469"/>
                      <a:pt x="20427" y="39469"/>
                    </a:cubicBezTo>
                    <a:cubicBezTo>
                      <a:pt x="27956" y="39469"/>
                      <a:pt x="34077" y="32134"/>
                      <a:pt x="34077" y="23123"/>
                    </a:cubicBezTo>
                    <a:cubicBezTo>
                      <a:pt x="34077" y="14112"/>
                      <a:pt x="27956" y="6777"/>
                      <a:pt x="20427" y="67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16E56BC9-81D8-7951-72CA-9AF859390503}"/>
                  </a:ext>
                </a:extLst>
              </p:cNvPr>
              <p:cNvSpPr/>
              <p:nvPr/>
            </p:nvSpPr>
            <p:spPr>
              <a:xfrm rot="-2462812">
                <a:off x="12312068" y="8087405"/>
                <a:ext cx="184006" cy="251878"/>
              </a:xfrm>
              <a:custGeom>
                <a:avLst/>
                <a:gdLst>
                  <a:gd name="connsiteX0" fmla="*/ 0 w 184006"/>
                  <a:gd name="connsiteY0" fmla="*/ 0 h 251878"/>
                  <a:gd name="connsiteX1" fmla="*/ 184006 w 184006"/>
                  <a:gd name="connsiteY1" fmla="*/ 0 h 251878"/>
                  <a:gd name="connsiteX2" fmla="*/ 184006 w 184006"/>
                  <a:gd name="connsiteY2" fmla="*/ 251879 h 251878"/>
                  <a:gd name="connsiteX3" fmla="*/ 0 w 184006"/>
                  <a:gd name="connsiteY3" fmla="*/ 251879 h 25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006" h="251878">
                    <a:moveTo>
                      <a:pt x="0" y="0"/>
                    </a:moveTo>
                    <a:lnTo>
                      <a:pt x="184006" y="0"/>
                    </a:lnTo>
                    <a:lnTo>
                      <a:pt x="184006" y="251879"/>
                    </a:lnTo>
                    <a:lnTo>
                      <a:pt x="0" y="251879"/>
                    </a:lnTo>
                    <a:close/>
                  </a:path>
                </a:pathLst>
              </a:custGeom>
              <a:solidFill>
                <a:srgbClr val="AFCDFB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70E1F2F-4D59-6995-1768-B0A253BF5EB9}"/>
                  </a:ext>
                </a:extLst>
              </p:cNvPr>
              <p:cNvSpPr/>
              <p:nvPr/>
            </p:nvSpPr>
            <p:spPr>
              <a:xfrm>
                <a:off x="12324951" y="8248262"/>
                <a:ext cx="63442" cy="56082"/>
              </a:xfrm>
              <a:custGeom>
                <a:avLst/>
                <a:gdLst>
                  <a:gd name="connsiteX0" fmla="*/ 53800 w 63442"/>
                  <a:gd name="connsiteY0" fmla="*/ 0 h 56082"/>
                  <a:gd name="connsiteX1" fmla="*/ 0 w 63442"/>
                  <a:gd name="connsiteY1" fmla="*/ 20378 h 56082"/>
                  <a:gd name="connsiteX2" fmla="*/ 22055 w 63442"/>
                  <a:gd name="connsiteY2" fmla="*/ 55986 h 56082"/>
                  <a:gd name="connsiteX3" fmla="*/ 63442 w 63442"/>
                  <a:gd name="connsiteY3" fmla="*/ 22467 h 56082"/>
                  <a:gd name="connsiteX4" fmla="*/ 53800 w 63442"/>
                  <a:gd name="connsiteY4" fmla="*/ 0 h 5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442" h="56082">
                    <a:moveTo>
                      <a:pt x="53800" y="0"/>
                    </a:moveTo>
                    <a:cubicBezTo>
                      <a:pt x="53800" y="0"/>
                      <a:pt x="-146" y="8307"/>
                      <a:pt x="0" y="20378"/>
                    </a:cubicBezTo>
                    <a:cubicBezTo>
                      <a:pt x="170" y="32425"/>
                      <a:pt x="11173" y="54261"/>
                      <a:pt x="22055" y="55986"/>
                    </a:cubicBezTo>
                    <a:cubicBezTo>
                      <a:pt x="35899" y="58171"/>
                      <a:pt x="63442" y="22467"/>
                      <a:pt x="63442" y="22467"/>
                    </a:cubicBezTo>
                    <a:lnTo>
                      <a:pt x="53800" y="0"/>
                    </a:ln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80563D0-5130-3E25-504F-B26B2ADD5F68}"/>
                  </a:ext>
                </a:extLst>
              </p:cNvPr>
              <p:cNvSpPr/>
              <p:nvPr/>
            </p:nvSpPr>
            <p:spPr>
              <a:xfrm>
                <a:off x="12323318" y="8246585"/>
                <a:ext cx="54290" cy="12199"/>
              </a:xfrm>
              <a:custGeom>
                <a:avLst/>
                <a:gdLst>
                  <a:gd name="connsiteX0" fmla="*/ 54290 w 54290"/>
                  <a:gd name="connsiteY0" fmla="*/ 4543 h 12199"/>
                  <a:gd name="connsiteX1" fmla="*/ 22958 w 54290"/>
                  <a:gd name="connsiteY1" fmla="*/ 657 h 12199"/>
                  <a:gd name="connsiteX2" fmla="*/ 467 w 54290"/>
                  <a:gd name="connsiteY2" fmla="*/ 6195 h 12199"/>
                  <a:gd name="connsiteX3" fmla="*/ 24246 w 54290"/>
                  <a:gd name="connsiteY3" fmla="*/ 11126 h 12199"/>
                  <a:gd name="connsiteX4" fmla="*/ 27136 w 54290"/>
                  <a:gd name="connsiteY4" fmla="*/ 11830 h 12199"/>
                  <a:gd name="connsiteX5" fmla="*/ 54290 w 54290"/>
                  <a:gd name="connsiteY5" fmla="*/ 4543 h 12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290" h="12199">
                    <a:moveTo>
                      <a:pt x="54290" y="4543"/>
                    </a:moveTo>
                    <a:cubicBezTo>
                      <a:pt x="54290" y="4543"/>
                      <a:pt x="36220" y="-2063"/>
                      <a:pt x="22958" y="657"/>
                    </a:cubicBezTo>
                    <a:cubicBezTo>
                      <a:pt x="9697" y="3402"/>
                      <a:pt x="-2569" y="1386"/>
                      <a:pt x="467" y="6195"/>
                    </a:cubicBezTo>
                    <a:cubicBezTo>
                      <a:pt x="3479" y="11028"/>
                      <a:pt x="21403" y="9231"/>
                      <a:pt x="24246" y="11126"/>
                    </a:cubicBezTo>
                    <a:cubicBezTo>
                      <a:pt x="27112" y="13020"/>
                      <a:pt x="27136" y="11830"/>
                      <a:pt x="27136" y="11830"/>
                    </a:cubicBezTo>
                    <a:lnTo>
                      <a:pt x="54290" y="4543"/>
                    </a:ln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05B4879-05B1-10E9-1AEC-5EEAD6DF7D19}"/>
                  </a:ext>
                </a:extLst>
              </p:cNvPr>
              <p:cNvSpPr/>
              <p:nvPr/>
            </p:nvSpPr>
            <p:spPr>
              <a:xfrm>
                <a:off x="12364941" y="7915676"/>
                <a:ext cx="200103" cy="359935"/>
              </a:xfrm>
              <a:custGeom>
                <a:avLst/>
                <a:gdLst>
                  <a:gd name="connsiteX0" fmla="*/ 30811 w 200103"/>
                  <a:gd name="connsiteY0" fmla="*/ 0 h 359935"/>
                  <a:gd name="connsiteX1" fmla="*/ 124712 w 200103"/>
                  <a:gd name="connsiteY1" fmla="*/ 68009 h 359935"/>
                  <a:gd name="connsiteX2" fmla="*/ 200104 w 200103"/>
                  <a:gd name="connsiteY2" fmla="*/ 255324 h 359935"/>
                  <a:gd name="connsiteX3" fmla="*/ 24423 w 200103"/>
                  <a:gd name="connsiteY3" fmla="*/ 359935 h 359935"/>
                  <a:gd name="connsiteX4" fmla="*/ 10020 w 200103"/>
                  <a:gd name="connsiteY4" fmla="*/ 331080 h 359935"/>
                  <a:gd name="connsiteX5" fmla="*/ 102220 w 200103"/>
                  <a:gd name="connsiteY5" fmla="*/ 242402 h 359935"/>
                  <a:gd name="connsiteX6" fmla="*/ 5891 w 200103"/>
                  <a:gd name="connsiteY6" fmla="*/ 120472 h 359935"/>
                  <a:gd name="connsiteX7" fmla="*/ 30811 w 200103"/>
                  <a:gd name="connsiteY7" fmla="*/ 0 h 359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103" h="359935">
                    <a:moveTo>
                      <a:pt x="30811" y="0"/>
                    </a:moveTo>
                    <a:cubicBezTo>
                      <a:pt x="30811" y="0"/>
                      <a:pt x="98698" y="4761"/>
                      <a:pt x="124712" y="68009"/>
                    </a:cubicBezTo>
                    <a:cubicBezTo>
                      <a:pt x="150725" y="131257"/>
                      <a:pt x="200104" y="237471"/>
                      <a:pt x="200104" y="255324"/>
                    </a:cubicBezTo>
                    <a:cubicBezTo>
                      <a:pt x="200104" y="273200"/>
                      <a:pt x="172512" y="328287"/>
                      <a:pt x="24423" y="359935"/>
                    </a:cubicBezTo>
                    <a:cubicBezTo>
                      <a:pt x="24423" y="359935"/>
                      <a:pt x="9097" y="343832"/>
                      <a:pt x="10020" y="331080"/>
                    </a:cubicBezTo>
                    <a:cubicBezTo>
                      <a:pt x="10020" y="331080"/>
                      <a:pt x="102487" y="251680"/>
                      <a:pt x="102220" y="242402"/>
                    </a:cubicBezTo>
                    <a:cubicBezTo>
                      <a:pt x="101758" y="224841"/>
                      <a:pt x="87064" y="201645"/>
                      <a:pt x="5891" y="120472"/>
                    </a:cubicBezTo>
                    <a:cubicBezTo>
                      <a:pt x="-16163" y="98394"/>
                      <a:pt x="30811" y="0"/>
                      <a:pt x="30811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1C21148-7432-9B29-BDBA-BF2CFC38C430}"/>
                </a:ext>
              </a:extLst>
            </p:cNvPr>
            <p:cNvSpPr/>
            <p:nvPr/>
          </p:nvSpPr>
          <p:spPr>
            <a:xfrm>
              <a:off x="6820644" y="7350556"/>
              <a:ext cx="3253250" cy="1936316"/>
            </a:xfrm>
            <a:custGeom>
              <a:avLst/>
              <a:gdLst>
                <a:gd name="connsiteX0" fmla="*/ 1247558 w 3253250"/>
                <a:gd name="connsiteY0" fmla="*/ 1936317 h 1936316"/>
                <a:gd name="connsiteX1" fmla="*/ 1141101 w 3253250"/>
                <a:gd name="connsiteY1" fmla="*/ 1926893 h 1936316"/>
                <a:gd name="connsiteX2" fmla="*/ 1047356 w 3253250"/>
                <a:gd name="connsiteY2" fmla="*/ 1901997 h 1936316"/>
                <a:gd name="connsiteX3" fmla="*/ 905130 w 3253250"/>
                <a:gd name="connsiteY3" fmla="*/ 1902143 h 1936316"/>
                <a:gd name="connsiteX4" fmla="*/ 514543 w 3253250"/>
                <a:gd name="connsiteY4" fmla="*/ 1776934 h 1936316"/>
                <a:gd name="connsiteX5" fmla="*/ 432896 w 3253250"/>
                <a:gd name="connsiteY5" fmla="*/ 1783346 h 1936316"/>
                <a:gd name="connsiteX6" fmla="*/ 241353 w 3253250"/>
                <a:gd name="connsiteY6" fmla="*/ 1707225 h 1936316"/>
                <a:gd name="connsiteX7" fmla="*/ 97311 w 3253250"/>
                <a:gd name="connsiteY7" fmla="*/ 1523991 h 1936316"/>
                <a:gd name="connsiteX8" fmla="*/ 899 w 3253250"/>
                <a:gd name="connsiteY8" fmla="*/ 1046814 h 1936316"/>
                <a:gd name="connsiteX9" fmla="*/ 166692 w 3253250"/>
                <a:gd name="connsiteY9" fmla="*/ 514502 h 1936316"/>
                <a:gd name="connsiteX10" fmla="*/ 426970 w 3253250"/>
                <a:gd name="connsiteY10" fmla="*/ 229697 h 1936316"/>
                <a:gd name="connsiteX11" fmla="*/ 687510 w 3253250"/>
                <a:gd name="connsiteY11" fmla="*/ 123572 h 1936316"/>
                <a:gd name="connsiteX12" fmla="*/ 763661 w 3253250"/>
                <a:gd name="connsiteY12" fmla="*/ 117160 h 1936316"/>
                <a:gd name="connsiteX13" fmla="*/ 1032860 w 3253250"/>
                <a:gd name="connsiteY13" fmla="*/ 13787 h 1936316"/>
                <a:gd name="connsiteX14" fmla="*/ 1495983 w 3253250"/>
                <a:gd name="connsiteY14" fmla="*/ 91355 h 1936316"/>
                <a:gd name="connsiteX15" fmla="*/ 1934662 w 3253250"/>
                <a:gd name="connsiteY15" fmla="*/ 701622 h 1936316"/>
                <a:gd name="connsiteX16" fmla="*/ 1951616 w 3253250"/>
                <a:gd name="connsiteY16" fmla="*/ 752046 h 1936316"/>
                <a:gd name="connsiteX17" fmla="*/ 2031963 w 3253250"/>
                <a:gd name="connsiteY17" fmla="*/ 794794 h 1936316"/>
                <a:gd name="connsiteX18" fmla="*/ 2033882 w 3253250"/>
                <a:gd name="connsiteY18" fmla="*/ 795839 h 1936316"/>
                <a:gd name="connsiteX19" fmla="*/ 2418422 w 3253250"/>
                <a:gd name="connsiteY19" fmla="*/ 902126 h 1936316"/>
                <a:gd name="connsiteX20" fmla="*/ 2899582 w 3253250"/>
                <a:gd name="connsiteY20" fmla="*/ 864551 h 1936316"/>
                <a:gd name="connsiteX21" fmla="*/ 3239333 w 3253250"/>
                <a:gd name="connsiteY21" fmla="*/ 583676 h 1936316"/>
                <a:gd name="connsiteX22" fmla="*/ 3253250 w 3253250"/>
                <a:gd name="connsiteY22" fmla="*/ 590307 h 1936316"/>
                <a:gd name="connsiteX23" fmla="*/ 2904367 w 3253250"/>
                <a:gd name="connsiteY23" fmla="*/ 879197 h 1936316"/>
                <a:gd name="connsiteX24" fmla="*/ 2416697 w 3253250"/>
                <a:gd name="connsiteY24" fmla="*/ 917428 h 1936316"/>
                <a:gd name="connsiteX25" fmla="*/ 2026571 w 3253250"/>
                <a:gd name="connsiteY25" fmla="*/ 809416 h 1936316"/>
                <a:gd name="connsiteX26" fmla="*/ 2024652 w 3253250"/>
                <a:gd name="connsiteY26" fmla="*/ 808371 h 1936316"/>
                <a:gd name="connsiteX27" fmla="*/ 1957810 w 3253250"/>
                <a:gd name="connsiteY27" fmla="*/ 772643 h 1936316"/>
                <a:gd name="connsiteX28" fmla="*/ 1982390 w 3253250"/>
                <a:gd name="connsiteY28" fmla="*/ 1203210 h 1936316"/>
                <a:gd name="connsiteX29" fmla="*/ 1802605 w 3253250"/>
                <a:gd name="connsiteY29" fmla="*/ 1570188 h 1936316"/>
                <a:gd name="connsiteX30" fmla="*/ 1718007 w 3253250"/>
                <a:gd name="connsiteY30" fmla="*/ 1649054 h 1936316"/>
                <a:gd name="connsiteX31" fmla="*/ 1711643 w 3253250"/>
                <a:gd name="connsiteY31" fmla="*/ 1662583 h 1936316"/>
                <a:gd name="connsiteX32" fmla="*/ 1727455 w 3253250"/>
                <a:gd name="connsiteY32" fmla="*/ 1719103 h 1936316"/>
                <a:gd name="connsiteX33" fmla="*/ 1634186 w 3253250"/>
                <a:gd name="connsiteY33" fmla="*/ 1791313 h 1936316"/>
                <a:gd name="connsiteX34" fmla="*/ 1618836 w 3253250"/>
                <a:gd name="connsiteY34" fmla="*/ 1796219 h 1936316"/>
                <a:gd name="connsiteX35" fmla="*/ 1441504 w 3253250"/>
                <a:gd name="connsiteY35" fmla="*/ 1905009 h 1936316"/>
                <a:gd name="connsiteX36" fmla="*/ 1247558 w 3253250"/>
                <a:gd name="connsiteY36" fmla="*/ 1936317 h 1936316"/>
                <a:gd name="connsiteX37" fmla="*/ 1083988 w 3253250"/>
                <a:gd name="connsiteY37" fmla="*/ 1897649 h 1936316"/>
                <a:gd name="connsiteX38" fmla="*/ 1143845 w 3253250"/>
                <a:gd name="connsiteY38" fmla="*/ 1911712 h 1936316"/>
                <a:gd name="connsiteX39" fmla="*/ 1436646 w 3253250"/>
                <a:gd name="connsiteY39" fmla="*/ 1890363 h 1936316"/>
                <a:gd name="connsiteX40" fmla="*/ 1587260 w 3253250"/>
                <a:gd name="connsiteY40" fmla="*/ 1804915 h 1936316"/>
                <a:gd name="connsiteX41" fmla="*/ 1278963 w 3253250"/>
                <a:gd name="connsiteY41" fmla="*/ 1842975 h 1936316"/>
                <a:gd name="connsiteX42" fmla="*/ 1265046 w 3253250"/>
                <a:gd name="connsiteY42" fmla="*/ 1848804 h 1936316"/>
                <a:gd name="connsiteX43" fmla="*/ 1083988 w 3253250"/>
                <a:gd name="connsiteY43" fmla="*/ 1897649 h 1936316"/>
                <a:gd name="connsiteX44" fmla="*/ 535577 w 3253250"/>
                <a:gd name="connsiteY44" fmla="*/ 1771566 h 1936316"/>
                <a:gd name="connsiteX45" fmla="*/ 906563 w 3253250"/>
                <a:gd name="connsiteY45" fmla="*/ 1886792 h 1936316"/>
                <a:gd name="connsiteX46" fmla="*/ 1014046 w 3253250"/>
                <a:gd name="connsiteY46" fmla="*/ 1888954 h 1936316"/>
                <a:gd name="connsiteX47" fmla="*/ 903479 w 3253250"/>
                <a:gd name="connsiteY47" fmla="*/ 1826434 h 1936316"/>
                <a:gd name="connsiteX48" fmla="*/ 751970 w 3253250"/>
                <a:gd name="connsiteY48" fmla="*/ 1796827 h 1936316"/>
                <a:gd name="connsiteX49" fmla="*/ 607528 w 3253250"/>
                <a:gd name="connsiteY49" fmla="*/ 1739918 h 1936316"/>
                <a:gd name="connsiteX50" fmla="*/ 535577 w 3253250"/>
                <a:gd name="connsiteY50" fmla="*/ 1771566 h 1936316"/>
                <a:gd name="connsiteX51" fmla="*/ 937056 w 3253250"/>
                <a:gd name="connsiteY51" fmla="*/ 1830734 h 1936316"/>
                <a:gd name="connsiteX52" fmla="*/ 1049321 w 3253250"/>
                <a:gd name="connsiteY52" fmla="*/ 1886306 h 1936316"/>
                <a:gd name="connsiteX53" fmla="*/ 1233859 w 3253250"/>
                <a:gd name="connsiteY53" fmla="*/ 1844287 h 1936316"/>
                <a:gd name="connsiteX54" fmla="*/ 1059347 w 3253250"/>
                <a:gd name="connsiteY54" fmla="*/ 1841202 h 1936316"/>
                <a:gd name="connsiteX55" fmla="*/ 937056 w 3253250"/>
                <a:gd name="connsiteY55" fmla="*/ 1830734 h 1936316"/>
                <a:gd name="connsiteX56" fmla="*/ 909570 w 3253250"/>
                <a:gd name="connsiteY56" fmla="*/ 1811788 h 1936316"/>
                <a:gd name="connsiteX57" fmla="*/ 1060202 w 3253250"/>
                <a:gd name="connsiteY57" fmla="*/ 1825803 h 1936316"/>
                <a:gd name="connsiteX58" fmla="*/ 1275441 w 3253250"/>
                <a:gd name="connsiteY58" fmla="*/ 1827698 h 1936316"/>
                <a:gd name="connsiteX59" fmla="*/ 1396278 w 3253250"/>
                <a:gd name="connsiteY59" fmla="*/ 1761025 h 1936316"/>
                <a:gd name="connsiteX60" fmla="*/ 1335848 w 3253250"/>
                <a:gd name="connsiteY60" fmla="*/ 1751601 h 1936316"/>
                <a:gd name="connsiteX61" fmla="*/ 1220622 w 3253250"/>
                <a:gd name="connsiteY61" fmla="*/ 1667003 h 1936316"/>
                <a:gd name="connsiteX62" fmla="*/ 1073026 w 3253250"/>
                <a:gd name="connsiteY62" fmla="*/ 1658648 h 1936316"/>
                <a:gd name="connsiteX63" fmla="*/ 779924 w 3253250"/>
                <a:gd name="connsiteY63" fmla="*/ 1550174 h 1936316"/>
                <a:gd name="connsiteX64" fmla="*/ 742901 w 3253250"/>
                <a:gd name="connsiteY64" fmla="*/ 1608710 h 1936316"/>
                <a:gd name="connsiteX65" fmla="*/ 886107 w 3253250"/>
                <a:gd name="connsiteY65" fmla="*/ 1793523 h 1936316"/>
                <a:gd name="connsiteX66" fmla="*/ 909570 w 3253250"/>
                <a:gd name="connsiteY66" fmla="*/ 1811788 h 1936316"/>
                <a:gd name="connsiteX67" fmla="*/ 1421878 w 3253250"/>
                <a:gd name="connsiteY67" fmla="*/ 1761778 h 1936316"/>
                <a:gd name="connsiteX68" fmla="*/ 1316077 w 3253250"/>
                <a:gd name="connsiteY68" fmla="*/ 1825827 h 1936316"/>
                <a:gd name="connsiteX69" fmla="*/ 1610723 w 3253250"/>
                <a:gd name="connsiteY69" fmla="*/ 1782545 h 1936316"/>
                <a:gd name="connsiteX70" fmla="*/ 1651383 w 3253250"/>
                <a:gd name="connsiteY70" fmla="*/ 1734137 h 1936316"/>
                <a:gd name="connsiteX71" fmla="*/ 1691435 w 3253250"/>
                <a:gd name="connsiteY71" fmla="*/ 1668655 h 1936316"/>
                <a:gd name="connsiteX72" fmla="*/ 1576622 w 3253250"/>
                <a:gd name="connsiteY72" fmla="*/ 1730640 h 1936316"/>
                <a:gd name="connsiteX73" fmla="*/ 1421878 w 3253250"/>
                <a:gd name="connsiteY73" fmla="*/ 1761778 h 1936316"/>
                <a:gd name="connsiteX74" fmla="*/ 622402 w 3253250"/>
                <a:gd name="connsiteY74" fmla="*/ 1730543 h 1936316"/>
                <a:gd name="connsiteX75" fmla="*/ 878585 w 3253250"/>
                <a:gd name="connsiteY75" fmla="*/ 1807295 h 1936316"/>
                <a:gd name="connsiteX76" fmla="*/ 876295 w 3253250"/>
                <a:gd name="connsiteY76" fmla="*/ 1805400 h 1936316"/>
                <a:gd name="connsiteX77" fmla="*/ 732593 w 3253250"/>
                <a:gd name="connsiteY77" fmla="*/ 1622919 h 1936316"/>
                <a:gd name="connsiteX78" fmla="*/ 686359 w 3253250"/>
                <a:gd name="connsiteY78" fmla="*/ 1677156 h 1936316"/>
                <a:gd name="connsiteX79" fmla="*/ 622402 w 3253250"/>
                <a:gd name="connsiteY79" fmla="*/ 1730543 h 1936316"/>
                <a:gd name="connsiteX80" fmla="*/ 1702972 w 3253250"/>
                <a:gd name="connsiteY80" fmla="*/ 1679779 h 1936316"/>
                <a:gd name="connsiteX81" fmla="*/ 1640429 w 3253250"/>
                <a:gd name="connsiteY81" fmla="*/ 1772732 h 1936316"/>
                <a:gd name="connsiteX82" fmla="*/ 1712056 w 3253250"/>
                <a:gd name="connsiteY82" fmla="*/ 1718082 h 1936316"/>
                <a:gd name="connsiteX83" fmla="*/ 1702972 w 3253250"/>
                <a:gd name="connsiteY83" fmla="*/ 1679779 h 1936316"/>
                <a:gd name="connsiteX84" fmla="*/ 737601 w 3253250"/>
                <a:gd name="connsiteY84" fmla="*/ 133453 h 1936316"/>
                <a:gd name="connsiteX85" fmla="*/ 689774 w 3253250"/>
                <a:gd name="connsiteY85" fmla="*/ 138830 h 1936316"/>
                <a:gd name="connsiteX86" fmla="*/ 435830 w 3253250"/>
                <a:gd name="connsiteY86" fmla="*/ 242325 h 1936316"/>
                <a:gd name="connsiteX87" fmla="*/ 179669 w 3253250"/>
                <a:gd name="connsiteY87" fmla="*/ 522833 h 1936316"/>
                <a:gd name="connsiteX88" fmla="*/ 16310 w 3253250"/>
                <a:gd name="connsiteY88" fmla="*/ 1047446 h 1936316"/>
                <a:gd name="connsiteX89" fmla="*/ 111034 w 3253250"/>
                <a:gd name="connsiteY89" fmla="*/ 1516947 h 1936316"/>
                <a:gd name="connsiteX90" fmla="*/ 250959 w 3253250"/>
                <a:gd name="connsiteY90" fmla="*/ 1695154 h 1936316"/>
                <a:gd name="connsiteX91" fmla="*/ 433693 w 3253250"/>
                <a:gd name="connsiteY91" fmla="*/ 1767947 h 1936316"/>
                <a:gd name="connsiteX92" fmla="*/ 495369 w 3253250"/>
                <a:gd name="connsiteY92" fmla="*/ 1764814 h 1936316"/>
                <a:gd name="connsiteX93" fmla="*/ 318125 w 3253250"/>
                <a:gd name="connsiteY93" fmla="*/ 1599456 h 1936316"/>
                <a:gd name="connsiteX94" fmla="*/ 256839 w 3253250"/>
                <a:gd name="connsiteY94" fmla="*/ 1497298 h 1936316"/>
                <a:gd name="connsiteX95" fmla="*/ 128349 w 3253250"/>
                <a:gd name="connsiteY95" fmla="*/ 1375198 h 1936316"/>
                <a:gd name="connsiteX96" fmla="*/ 58456 w 3253250"/>
                <a:gd name="connsiteY96" fmla="*/ 1103820 h 1936316"/>
                <a:gd name="connsiteX97" fmla="*/ 71672 w 3253250"/>
                <a:gd name="connsiteY97" fmla="*/ 972612 h 1936316"/>
                <a:gd name="connsiteX98" fmla="*/ 217577 w 3253250"/>
                <a:gd name="connsiteY98" fmla="*/ 563079 h 1936316"/>
                <a:gd name="connsiteX99" fmla="*/ 557770 w 3253250"/>
                <a:gd name="connsiteY99" fmla="*/ 269591 h 1936316"/>
                <a:gd name="connsiteX100" fmla="*/ 597863 w 3253250"/>
                <a:gd name="connsiteY100" fmla="*/ 253986 h 1936316"/>
                <a:gd name="connsiteX101" fmla="*/ 654130 w 3253250"/>
                <a:gd name="connsiteY101" fmla="*/ 197145 h 1936316"/>
                <a:gd name="connsiteX102" fmla="*/ 737601 w 3253250"/>
                <a:gd name="connsiteY102" fmla="*/ 133453 h 1936316"/>
                <a:gd name="connsiteX103" fmla="*/ 279612 w 3253250"/>
                <a:gd name="connsiteY103" fmla="*/ 1508495 h 1936316"/>
                <a:gd name="connsiteX104" fmla="*/ 330534 w 3253250"/>
                <a:gd name="connsiteY104" fmla="*/ 1590275 h 1936316"/>
                <a:gd name="connsiteX105" fmla="*/ 517208 w 3253250"/>
                <a:gd name="connsiteY105" fmla="*/ 1760466 h 1936316"/>
                <a:gd name="connsiteX106" fmla="*/ 592748 w 3253250"/>
                <a:gd name="connsiteY106" fmla="*/ 1730615 h 1936316"/>
                <a:gd name="connsiteX107" fmla="*/ 548574 w 3253250"/>
                <a:gd name="connsiteY107" fmla="*/ 1692628 h 1936316"/>
                <a:gd name="connsiteX108" fmla="*/ 439430 w 3253250"/>
                <a:gd name="connsiteY108" fmla="*/ 1544199 h 1936316"/>
                <a:gd name="connsiteX109" fmla="*/ 363282 w 3253250"/>
                <a:gd name="connsiteY109" fmla="*/ 1534751 h 1936316"/>
                <a:gd name="connsiteX110" fmla="*/ 279612 w 3253250"/>
                <a:gd name="connsiteY110" fmla="*/ 1508495 h 1936316"/>
                <a:gd name="connsiteX111" fmla="*/ 1239081 w 3253250"/>
                <a:gd name="connsiteY111" fmla="*/ 1666275 h 1936316"/>
                <a:gd name="connsiteX112" fmla="*/ 1339588 w 3253250"/>
                <a:gd name="connsiteY112" fmla="*/ 1736639 h 1936316"/>
                <a:gd name="connsiteX113" fmla="*/ 1416826 w 3253250"/>
                <a:gd name="connsiteY113" fmla="*/ 1746355 h 1936316"/>
                <a:gd name="connsiteX114" fmla="*/ 1534700 w 3253250"/>
                <a:gd name="connsiteY114" fmla="*/ 1633728 h 1936316"/>
                <a:gd name="connsiteX115" fmla="*/ 1582500 w 3253250"/>
                <a:gd name="connsiteY115" fmla="*/ 1565063 h 1936316"/>
                <a:gd name="connsiteX116" fmla="*/ 1239081 w 3253250"/>
                <a:gd name="connsiteY116" fmla="*/ 1666275 h 1936316"/>
                <a:gd name="connsiteX117" fmla="*/ 1606376 w 3253250"/>
                <a:gd name="connsiteY117" fmla="*/ 1554328 h 1936316"/>
                <a:gd name="connsiteX118" fmla="*/ 1546698 w 3253250"/>
                <a:gd name="connsiteY118" fmla="*/ 1643419 h 1936316"/>
                <a:gd name="connsiteX119" fmla="*/ 1443131 w 3253250"/>
                <a:gd name="connsiteY119" fmla="*/ 1745626 h 1936316"/>
                <a:gd name="connsiteX120" fmla="*/ 1570987 w 3253250"/>
                <a:gd name="connsiteY120" fmla="*/ 1716285 h 1936316"/>
                <a:gd name="connsiteX121" fmla="*/ 1687913 w 3253250"/>
                <a:gd name="connsiteY121" fmla="*/ 1652284 h 1936316"/>
                <a:gd name="connsiteX122" fmla="*/ 1625564 w 3253250"/>
                <a:gd name="connsiteY122" fmla="*/ 1574244 h 1936316"/>
                <a:gd name="connsiteX123" fmla="*/ 1606376 w 3253250"/>
                <a:gd name="connsiteY123" fmla="*/ 1554328 h 1936316"/>
                <a:gd name="connsiteX124" fmla="*/ 457853 w 3253250"/>
                <a:gd name="connsiteY124" fmla="*/ 1544903 h 1936316"/>
                <a:gd name="connsiteX125" fmla="*/ 560196 w 3253250"/>
                <a:gd name="connsiteY125" fmla="*/ 1682475 h 1936316"/>
                <a:gd name="connsiteX126" fmla="*/ 607591 w 3253250"/>
                <a:gd name="connsiteY126" fmla="*/ 1721750 h 1936316"/>
                <a:gd name="connsiteX127" fmla="*/ 675356 w 3253250"/>
                <a:gd name="connsiteY127" fmla="*/ 1666347 h 1936316"/>
                <a:gd name="connsiteX128" fmla="*/ 725163 w 3253250"/>
                <a:gd name="connsiteY128" fmla="*/ 1607010 h 1936316"/>
                <a:gd name="connsiteX129" fmla="*/ 712011 w 3253250"/>
                <a:gd name="connsiteY129" fmla="*/ 1575167 h 1936316"/>
                <a:gd name="connsiteX130" fmla="*/ 700243 w 3253250"/>
                <a:gd name="connsiteY130" fmla="*/ 1540944 h 1936316"/>
                <a:gd name="connsiteX131" fmla="*/ 683748 w 3253250"/>
                <a:gd name="connsiteY131" fmla="*/ 1536864 h 1936316"/>
                <a:gd name="connsiteX132" fmla="*/ 643669 w 3253250"/>
                <a:gd name="connsiteY132" fmla="*/ 1522121 h 1936316"/>
                <a:gd name="connsiteX133" fmla="*/ 457853 w 3253250"/>
                <a:gd name="connsiteY133" fmla="*/ 1544903 h 1936316"/>
                <a:gd name="connsiteX134" fmla="*/ 800422 w 3253250"/>
                <a:gd name="connsiteY134" fmla="*/ 1545778 h 1936316"/>
                <a:gd name="connsiteX135" fmla="*/ 1075164 w 3253250"/>
                <a:gd name="connsiteY135" fmla="*/ 1643370 h 1936316"/>
                <a:gd name="connsiteX136" fmla="*/ 1210882 w 3253250"/>
                <a:gd name="connsiteY136" fmla="*/ 1651798 h 1936316"/>
                <a:gd name="connsiteX137" fmla="*/ 1159997 w 3253250"/>
                <a:gd name="connsiteY137" fmla="*/ 1527901 h 1936316"/>
                <a:gd name="connsiteX138" fmla="*/ 1154726 w 3253250"/>
                <a:gd name="connsiteY138" fmla="*/ 1508665 h 1936316"/>
                <a:gd name="connsiteX139" fmla="*/ 1093320 w 3253250"/>
                <a:gd name="connsiteY139" fmla="*/ 1497978 h 1936316"/>
                <a:gd name="connsiteX140" fmla="*/ 1017699 w 3253250"/>
                <a:gd name="connsiteY140" fmla="*/ 1477041 h 1936316"/>
                <a:gd name="connsiteX141" fmla="*/ 873315 w 3253250"/>
                <a:gd name="connsiteY141" fmla="*/ 1532395 h 1936316"/>
                <a:gd name="connsiteX142" fmla="*/ 800422 w 3253250"/>
                <a:gd name="connsiteY142" fmla="*/ 1545778 h 1936316"/>
                <a:gd name="connsiteX143" fmla="*/ 1171243 w 3253250"/>
                <a:gd name="connsiteY143" fmla="*/ 1510778 h 1936316"/>
                <a:gd name="connsiteX144" fmla="*/ 1174838 w 3253250"/>
                <a:gd name="connsiteY144" fmla="*/ 1523675 h 1936316"/>
                <a:gd name="connsiteX145" fmla="*/ 1228759 w 3253250"/>
                <a:gd name="connsiteY145" fmla="*/ 1651288 h 1936316"/>
                <a:gd name="connsiteX146" fmla="*/ 1592653 w 3253250"/>
                <a:gd name="connsiteY146" fmla="*/ 1540726 h 1936316"/>
                <a:gd name="connsiteX147" fmla="*/ 1524498 w 3253250"/>
                <a:gd name="connsiteY147" fmla="*/ 1478935 h 1936316"/>
                <a:gd name="connsiteX148" fmla="*/ 1457048 w 3253250"/>
                <a:gd name="connsiteY148" fmla="*/ 1496593 h 1936316"/>
                <a:gd name="connsiteX149" fmla="*/ 1171243 w 3253250"/>
                <a:gd name="connsiteY149" fmla="*/ 1510778 h 1936316"/>
                <a:gd name="connsiteX150" fmla="*/ 1617038 w 3253250"/>
                <a:gd name="connsiteY150" fmla="*/ 1543179 h 1936316"/>
                <a:gd name="connsiteX151" fmla="*/ 1636834 w 3253250"/>
                <a:gd name="connsiteY151" fmla="*/ 1563703 h 1936316"/>
                <a:gd name="connsiteX152" fmla="*/ 1700349 w 3253250"/>
                <a:gd name="connsiteY152" fmla="*/ 1643176 h 1936316"/>
                <a:gd name="connsiteX153" fmla="*/ 1705547 w 3253250"/>
                <a:gd name="connsiteY153" fmla="*/ 1639217 h 1936316"/>
                <a:gd name="connsiteX154" fmla="*/ 1754489 w 3253250"/>
                <a:gd name="connsiteY154" fmla="*/ 1481316 h 1936316"/>
                <a:gd name="connsiteX155" fmla="*/ 1766512 w 3253250"/>
                <a:gd name="connsiteY155" fmla="*/ 1407089 h 1936316"/>
                <a:gd name="connsiteX156" fmla="*/ 1689322 w 3253250"/>
                <a:gd name="connsiteY156" fmla="*/ 1487169 h 1936316"/>
                <a:gd name="connsiteX157" fmla="*/ 1617038 w 3253250"/>
                <a:gd name="connsiteY157" fmla="*/ 1543179 h 1936316"/>
                <a:gd name="connsiteX158" fmla="*/ 1784704 w 3253250"/>
                <a:gd name="connsiteY158" fmla="*/ 1383966 h 1936316"/>
                <a:gd name="connsiteX159" fmla="*/ 1769621 w 3253250"/>
                <a:gd name="connsiteY159" fmla="*/ 1484352 h 1936316"/>
                <a:gd name="connsiteX160" fmla="*/ 1730855 w 3253250"/>
                <a:gd name="connsiteY160" fmla="*/ 1618644 h 1936316"/>
                <a:gd name="connsiteX161" fmla="*/ 1791165 w 3253250"/>
                <a:gd name="connsiteY161" fmla="*/ 1559841 h 1936316"/>
                <a:gd name="connsiteX162" fmla="*/ 1965995 w 3253250"/>
                <a:gd name="connsiteY162" fmla="*/ 1206683 h 1936316"/>
                <a:gd name="connsiteX163" fmla="*/ 1821258 w 3253250"/>
                <a:gd name="connsiteY163" fmla="*/ 1330483 h 1936316"/>
                <a:gd name="connsiteX164" fmla="*/ 1784704 w 3253250"/>
                <a:gd name="connsiteY164" fmla="*/ 1383966 h 1936316"/>
                <a:gd name="connsiteX165" fmla="*/ 717429 w 3253250"/>
                <a:gd name="connsiteY165" fmla="*/ 1544102 h 1936316"/>
                <a:gd name="connsiteX166" fmla="*/ 726436 w 3253250"/>
                <a:gd name="connsiteY166" fmla="*/ 1569702 h 1936316"/>
                <a:gd name="connsiteX167" fmla="*/ 735546 w 3253250"/>
                <a:gd name="connsiteY167" fmla="*/ 1592267 h 1936316"/>
                <a:gd name="connsiteX168" fmla="*/ 763644 w 3253250"/>
                <a:gd name="connsiteY168" fmla="*/ 1547599 h 1936316"/>
                <a:gd name="connsiteX169" fmla="*/ 717429 w 3253250"/>
                <a:gd name="connsiteY169" fmla="*/ 1544102 h 1936316"/>
                <a:gd name="connsiteX170" fmla="*/ 712339 w 3253250"/>
                <a:gd name="connsiteY170" fmla="*/ 1527634 h 1936316"/>
                <a:gd name="connsiteX171" fmla="*/ 756831 w 3253250"/>
                <a:gd name="connsiteY171" fmla="*/ 1532006 h 1936316"/>
                <a:gd name="connsiteX172" fmla="*/ 721350 w 3253250"/>
                <a:gd name="connsiteY172" fmla="*/ 1498512 h 1936316"/>
                <a:gd name="connsiteX173" fmla="*/ 705907 w 3253250"/>
                <a:gd name="connsiteY173" fmla="*/ 1503807 h 1936316"/>
                <a:gd name="connsiteX174" fmla="*/ 712339 w 3253250"/>
                <a:gd name="connsiteY174" fmla="*/ 1527634 h 1936316"/>
                <a:gd name="connsiteX175" fmla="*/ 826809 w 3253250"/>
                <a:gd name="connsiteY175" fmla="*/ 1454817 h 1936316"/>
                <a:gd name="connsiteX176" fmla="*/ 790453 w 3253250"/>
                <a:gd name="connsiteY176" fmla="*/ 1531108 h 1936316"/>
                <a:gd name="connsiteX177" fmla="*/ 869416 w 3253250"/>
                <a:gd name="connsiteY177" fmla="*/ 1517457 h 1936316"/>
                <a:gd name="connsiteX178" fmla="*/ 997600 w 3253250"/>
                <a:gd name="connsiteY178" fmla="*/ 1469536 h 1936316"/>
                <a:gd name="connsiteX179" fmla="*/ 899954 w 3253250"/>
                <a:gd name="connsiteY179" fmla="*/ 1417072 h 1936316"/>
                <a:gd name="connsiteX180" fmla="*/ 826809 w 3253250"/>
                <a:gd name="connsiteY180" fmla="*/ 1454817 h 1936316"/>
                <a:gd name="connsiteX181" fmla="*/ 448308 w 3253250"/>
                <a:gd name="connsiteY181" fmla="*/ 1529189 h 1936316"/>
                <a:gd name="connsiteX182" fmla="*/ 622827 w 3253250"/>
                <a:gd name="connsiteY182" fmla="*/ 1511361 h 1936316"/>
                <a:gd name="connsiteX183" fmla="*/ 519753 w 3253250"/>
                <a:gd name="connsiteY183" fmla="*/ 1414910 h 1936316"/>
                <a:gd name="connsiteX184" fmla="*/ 476310 w 3253250"/>
                <a:gd name="connsiteY184" fmla="*/ 1343161 h 1936316"/>
                <a:gd name="connsiteX185" fmla="*/ 371096 w 3253250"/>
                <a:gd name="connsiteY185" fmla="*/ 1316905 h 1936316"/>
                <a:gd name="connsiteX186" fmla="*/ 363673 w 3253250"/>
                <a:gd name="connsiteY186" fmla="*/ 1314525 h 1936316"/>
                <a:gd name="connsiteX187" fmla="*/ 448308 w 3253250"/>
                <a:gd name="connsiteY187" fmla="*/ 1529189 h 1936316"/>
                <a:gd name="connsiteX188" fmla="*/ 1541816 w 3253250"/>
                <a:gd name="connsiteY188" fmla="*/ 1473470 h 1936316"/>
                <a:gd name="connsiteX189" fmla="*/ 1602344 w 3253250"/>
                <a:gd name="connsiteY189" fmla="*/ 1528654 h 1936316"/>
                <a:gd name="connsiteX190" fmla="*/ 1638291 w 3253250"/>
                <a:gd name="connsiteY190" fmla="*/ 1436163 h 1936316"/>
                <a:gd name="connsiteX191" fmla="*/ 1541816 w 3253250"/>
                <a:gd name="connsiteY191" fmla="*/ 1473470 h 1936316"/>
                <a:gd name="connsiteX192" fmla="*/ 268610 w 3253250"/>
                <a:gd name="connsiteY192" fmla="*/ 1486028 h 1936316"/>
                <a:gd name="connsiteX193" fmla="*/ 366280 w 3253250"/>
                <a:gd name="connsiteY193" fmla="*/ 1519619 h 1936316"/>
                <a:gd name="connsiteX194" fmla="*/ 429921 w 3253250"/>
                <a:gd name="connsiteY194" fmla="*/ 1528168 h 1936316"/>
                <a:gd name="connsiteX195" fmla="*/ 389308 w 3253250"/>
                <a:gd name="connsiteY195" fmla="*/ 1448671 h 1936316"/>
                <a:gd name="connsiteX196" fmla="*/ 347092 w 3253250"/>
                <a:gd name="connsiteY196" fmla="*/ 1308841 h 1936316"/>
                <a:gd name="connsiteX197" fmla="*/ 212561 w 3253250"/>
                <a:gd name="connsiteY197" fmla="*/ 1239132 h 1936316"/>
                <a:gd name="connsiteX198" fmla="*/ 268610 w 3253250"/>
                <a:gd name="connsiteY198" fmla="*/ 1486028 h 1936316"/>
                <a:gd name="connsiteX199" fmla="*/ 737232 w 3253250"/>
                <a:gd name="connsiteY199" fmla="*/ 1492756 h 1936316"/>
                <a:gd name="connsiteX200" fmla="*/ 775144 w 3253250"/>
                <a:gd name="connsiteY200" fmla="*/ 1527051 h 1936316"/>
                <a:gd name="connsiteX201" fmla="*/ 805780 w 3253250"/>
                <a:gd name="connsiteY201" fmla="*/ 1464532 h 1936316"/>
                <a:gd name="connsiteX202" fmla="*/ 737232 w 3253250"/>
                <a:gd name="connsiteY202" fmla="*/ 1492756 h 1936316"/>
                <a:gd name="connsiteX203" fmla="*/ 667866 w 3253250"/>
                <a:gd name="connsiteY203" fmla="*/ 1515587 h 1936316"/>
                <a:gd name="connsiteX204" fmla="*/ 695266 w 3253250"/>
                <a:gd name="connsiteY204" fmla="*/ 1524015 h 1936316"/>
                <a:gd name="connsiteX205" fmla="*/ 691197 w 3253250"/>
                <a:gd name="connsiteY205" fmla="*/ 1508568 h 1936316"/>
                <a:gd name="connsiteX206" fmla="*/ 667866 w 3253250"/>
                <a:gd name="connsiteY206" fmla="*/ 1515587 h 1936316"/>
                <a:gd name="connsiteX207" fmla="*/ 1656678 w 3253250"/>
                <a:gd name="connsiteY207" fmla="*/ 1427686 h 1936316"/>
                <a:gd name="connsiteX208" fmla="*/ 1623742 w 3253250"/>
                <a:gd name="connsiteY208" fmla="*/ 1519716 h 1936316"/>
                <a:gd name="connsiteX209" fmla="*/ 1679096 w 3253250"/>
                <a:gd name="connsiteY209" fmla="*/ 1475632 h 1936316"/>
                <a:gd name="connsiteX210" fmla="*/ 1769815 w 3253250"/>
                <a:gd name="connsiteY210" fmla="*/ 1378089 h 1936316"/>
                <a:gd name="connsiteX211" fmla="*/ 1771126 w 3253250"/>
                <a:gd name="connsiteY211" fmla="*/ 1364365 h 1936316"/>
                <a:gd name="connsiteX212" fmla="*/ 1738264 w 3253250"/>
                <a:gd name="connsiteY212" fmla="*/ 1384452 h 1936316"/>
                <a:gd name="connsiteX213" fmla="*/ 1656678 w 3253250"/>
                <a:gd name="connsiteY213" fmla="*/ 1427686 h 1936316"/>
                <a:gd name="connsiteX214" fmla="*/ 495408 w 3253250"/>
                <a:gd name="connsiteY214" fmla="*/ 1346416 h 1936316"/>
                <a:gd name="connsiteX215" fmla="*/ 532322 w 3253250"/>
                <a:gd name="connsiteY215" fmla="*/ 1405972 h 1936316"/>
                <a:gd name="connsiteX216" fmla="*/ 645124 w 3253250"/>
                <a:gd name="connsiteY216" fmla="*/ 1505872 h 1936316"/>
                <a:gd name="connsiteX217" fmla="*/ 687649 w 3253250"/>
                <a:gd name="connsiteY217" fmla="*/ 1493557 h 1936316"/>
                <a:gd name="connsiteX218" fmla="*/ 678866 w 3253250"/>
                <a:gd name="connsiteY218" fmla="*/ 1445368 h 1936316"/>
                <a:gd name="connsiteX219" fmla="*/ 676214 w 3253250"/>
                <a:gd name="connsiteY219" fmla="*/ 1441385 h 1936316"/>
                <a:gd name="connsiteX220" fmla="*/ 632441 w 3253250"/>
                <a:gd name="connsiteY220" fmla="*/ 1355403 h 1936316"/>
                <a:gd name="connsiteX221" fmla="*/ 495408 w 3253250"/>
                <a:gd name="connsiteY221" fmla="*/ 1346416 h 1936316"/>
                <a:gd name="connsiteX222" fmla="*/ 1167090 w 3253250"/>
                <a:gd name="connsiteY222" fmla="*/ 1494747 h 1936316"/>
                <a:gd name="connsiteX223" fmla="*/ 1453721 w 3253250"/>
                <a:gd name="connsiteY223" fmla="*/ 1481534 h 1936316"/>
                <a:gd name="connsiteX224" fmla="*/ 1510338 w 3253250"/>
                <a:gd name="connsiteY224" fmla="*/ 1467034 h 1936316"/>
                <a:gd name="connsiteX225" fmla="*/ 1295164 w 3253250"/>
                <a:gd name="connsiteY225" fmla="*/ 1313140 h 1936316"/>
                <a:gd name="connsiteX226" fmla="*/ 1242117 w 3253250"/>
                <a:gd name="connsiteY226" fmla="*/ 1346562 h 1936316"/>
                <a:gd name="connsiteX227" fmla="*/ 1148339 w 3253250"/>
                <a:gd name="connsiteY227" fmla="*/ 1405025 h 1936316"/>
                <a:gd name="connsiteX228" fmla="*/ 1167090 w 3253250"/>
                <a:gd name="connsiteY228" fmla="*/ 1494747 h 1936316"/>
                <a:gd name="connsiteX229" fmla="*/ 1037247 w 3253250"/>
                <a:gd name="connsiteY229" fmla="*/ 1467301 h 1936316"/>
                <a:gd name="connsiteX230" fmla="*/ 1096499 w 3253250"/>
                <a:gd name="connsiteY230" fmla="*/ 1482870 h 1936316"/>
                <a:gd name="connsiteX231" fmla="*/ 1150646 w 3253250"/>
                <a:gd name="connsiteY231" fmla="*/ 1492513 h 1936316"/>
                <a:gd name="connsiteX232" fmla="*/ 1134171 w 3253250"/>
                <a:gd name="connsiteY232" fmla="*/ 1413501 h 1936316"/>
                <a:gd name="connsiteX233" fmla="*/ 1037247 w 3253250"/>
                <a:gd name="connsiteY233" fmla="*/ 1467301 h 1936316"/>
                <a:gd name="connsiteX234" fmla="*/ 699121 w 3253250"/>
                <a:gd name="connsiteY234" fmla="*/ 1472936 h 1936316"/>
                <a:gd name="connsiteX235" fmla="*/ 702387 w 3253250"/>
                <a:gd name="connsiteY235" fmla="*/ 1488772 h 1936316"/>
                <a:gd name="connsiteX236" fmla="*/ 710133 w 3253250"/>
                <a:gd name="connsiteY236" fmla="*/ 1486125 h 1936316"/>
                <a:gd name="connsiteX237" fmla="*/ 699121 w 3253250"/>
                <a:gd name="connsiteY237" fmla="*/ 1472936 h 1936316"/>
                <a:gd name="connsiteX238" fmla="*/ 693651 w 3253250"/>
                <a:gd name="connsiteY238" fmla="*/ 1439685 h 1936316"/>
                <a:gd name="connsiteX239" fmla="*/ 725821 w 3253250"/>
                <a:gd name="connsiteY239" fmla="*/ 1480563 h 1936316"/>
                <a:gd name="connsiteX240" fmla="*/ 814886 w 3253250"/>
                <a:gd name="connsiteY240" fmla="*/ 1443425 h 1936316"/>
                <a:gd name="connsiteX241" fmla="*/ 843158 w 3253250"/>
                <a:gd name="connsiteY241" fmla="*/ 1368154 h 1936316"/>
                <a:gd name="connsiteX242" fmla="*/ 833743 w 3253250"/>
                <a:gd name="connsiteY242" fmla="*/ 1357977 h 1936316"/>
                <a:gd name="connsiteX243" fmla="*/ 808626 w 3253250"/>
                <a:gd name="connsiteY243" fmla="*/ 1326620 h 1936316"/>
                <a:gd name="connsiteX244" fmla="*/ 786929 w 3253250"/>
                <a:gd name="connsiteY244" fmla="*/ 1332839 h 1936316"/>
                <a:gd name="connsiteX245" fmla="*/ 687564 w 3253250"/>
                <a:gd name="connsiteY245" fmla="*/ 1351541 h 1936316"/>
                <a:gd name="connsiteX246" fmla="*/ 693651 w 3253250"/>
                <a:gd name="connsiteY246" fmla="*/ 1439685 h 1936316"/>
                <a:gd name="connsiteX247" fmla="*/ 78169 w 3253250"/>
                <a:gd name="connsiteY247" fmla="*/ 1030541 h 1936316"/>
                <a:gd name="connsiteX248" fmla="*/ 73882 w 3253250"/>
                <a:gd name="connsiteY248" fmla="*/ 1103844 h 1936316"/>
                <a:gd name="connsiteX249" fmla="*/ 141436 w 3253250"/>
                <a:gd name="connsiteY249" fmla="*/ 1367037 h 1936316"/>
                <a:gd name="connsiteX250" fmla="*/ 246004 w 3253250"/>
                <a:gd name="connsiteY250" fmla="*/ 1473106 h 1936316"/>
                <a:gd name="connsiteX251" fmla="*/ 196956 w 3253250"/>
                <a:gd name="connsiteY251" fmla="*/ 1227037 h 1936316"/>
                <a:gd name="connsiteX252" fmla="*/ 78169 w 3253250"/>
                <a:gd name="connsiteY252" fmla="*/ 1030541 h 1936316"/>
                <a:gd name="connsiteX253" fmla="*/ 1309883 w 3253250"/>
                <a:gd name="connsiteY253" fmla="*/ 1304105 h 1936316"/>
                <a:gd name="connsiteX254" fmla="*/ 1527996 w 3253250"/>
                <a:gd name="connsiteY254" fmla="*/ 1461690 h 1936316"/>
                <a:gd name="connsiteX255" fmla="*/ 1643440 w 3253250"/>
                <a:gd name="connsiteY255" fmla="*/ 1416853 h 1936316"/>
                <a:gd name="connsiteX256" fmla="*/ 1657698 w 3253250"/>
                <a:gd name="connsiteY256" fmla="*/ 1239813 h 1936316"/>
                <a:gd name="connsiteX257" fmla="*/ 1583569 w 3253250"/>
                <a:gd name="connsiteY257" fmla="*/ 1285597 h 1936316"/>
                <a:gd name="connsiteX258" fmla="*/ 1397007 w 3253250"/>
                <a:gd name="connsiteY258" fmla="*/ 1288803 h 1936316"/>
                <a:gd name="connsiteX259" fmla="*/ 1367763 w 3253250"/>
                <a:gd name="connsiteY259" fmla="*/ 1270902 h 1936316"/>
                <a:gd name="connsiteX260" fmla="*/ 1309883 w 3253250"/>
                <a:gd name="connsiteY260" fmla="*/ 1304105 h 1936316"/>
                <a:gd name="connsiteX261" fmla="*/ 914863 w 3253250"/>
                <a:gd name="connsiteY261" fmla="*/ 1408668 h 1936316"/>
                <a:gd name="connsiteX262" fmla="*/ 1016757 w 3253250"/>
                <a:gd name="connsiteY262" fmla="*/ 1460330 h 1936316"/>
                <a:gd name="connsiteX263" fmla="*/ 1131334 w 3253250"/>
                <a:gd name="connsiteY263" fmla="*/ 1397252 h 1936316"/>
                <a:gd name="connsiteX264" fmla="*/ 1113557 w 3253250"/>
                <a:gd name="connsiteY264" fmla="*/ 1271971 h 1936316"/>
                <a:gd name="connsiteX265" fmla="*/ 1027045 w 3253250"/>
                <a:gd name="connsiteY265" fmla="*/ 1337308 h 1936316"/>
                <a:gd name="connsiteX266" fmla="*/ 914863 w 3253250"/>
                <a:gd name="connsiteY266" fmla="*/ 1408668 h 1936316"/>
                <a:gd name="connsiteX267" fmla="*/ 855314 w 3253250"/>
                <a:gd name="connsiteY267" fmla="*/ 1380275 h 1936316"/>
                <a:gd name="connsiteX268" fmla="*/ 835597 w 3253250"/>
                <a:gd name="connsiteY268" fmla="*/ 1433467 h 1936316"/>
                <a:gd name="connsiteX269" fmla="*/ 886367 w 3253250"/>
                <a:gd name="connsiteY269" fmla="*/ 1406992 h 1936316"/>
                <a:gd name="connsiteX270" fmla="*/ 855314 w 3253250"/>
                <a:gd name="connsiteY270" fmla="*/ 1380275 h 1936316"/>
                <a:gd name="connsiteX271" fmla="*/ 648721 w 3253250"/>
                <a:gd name="connsiteY271" fmla="*/ 1354723 h 1936316"/>
                <a:gd name="connsiteX272" fmla="*/ 674739 w 3253250"/>
                <a:gd name="connsiteY272" fmla="*/ 1409348 h 1936316"/>
                <a:gd name="connsiteX273" fmla="*/ 672143 w 3253250"/>
                <a:gd name="connsiteY273" fmla="*/ 1353071 h 1936316"/>
                <a:gd name="connsiteX274" fmla="*/ 648721 w 3253250"/>
                <a:gd name="connsiteY274" fmla="*/ 1354723 h 1936316"/>
                <a:gd name="connsiteX275" fmla="*/ 1672125 w 3253250"/>
                <a:gd name="connsiteY275" fmla="*/ 1227352 h 1936316"/>
                <a:gd name="connsiteX276" fmla="*/ 1661365 w 3253250"/>
                <a:gd name="connsiteY276" fmla="*/ 1408304 h 1936316"/>
                <a:gd name="connsiteX277" fmla="*/ 1730467 w 3253250"/>
                <a:gd name="connsiteY277" fmla="*/ 1371166 h 1936316"/>
                <a:gd name="connsiteX278" fmla="*/ 1772730 w 3253250"/>
                <a:gd name="connsiteY278" fmla="*/ 1345007 h 1936316"/>
                <a:gd name="connsiteX279" fmla="*/ 1772049 w 3253250"/>
                <a:gd name="connsiteY279" fmla="*/ 1095392 h 1936316"/>
                <a:gd name="connsiteX280" fmla="*/ 1672125 w 3253250"/>
                <a:gd name="connsiteY280" fmla="*/ 1227352 h 1936316"/>
                <a:gd name="connsiteX281" fmla="*/ 860769 w 3253250"/>
                <a:gd name="connsiteY281" fmla="*/ 1364074 h 1936316"/>
                <a:gd name="connsiteX282" fmla="*/ 901067 w 3253250"/>
                <a:gd name="connsiteY282" fmla="*/ 1398783 h 1936316"/>
                <a:gd name="connsiteX283" fmla="*/ 1018185 w 3253250"/>
                <a:gd name="connsiteY283" fmla="*/ 1324678 h 1936316"/>
                <a:gd name="connsiteX284" fmla="*/ 1111408 w 3253250"/>
                <a:gd name="connsiteY284" fmla="*/ 1253900 h 1936316"/>
                <a:gd name="connsiteX285" fmla="*/ 1106817 w 3253250"/>
                <a:gd name="connsiteY285" fmla="*/ 1213289 h 1936316"/>
                <a:gd name="connsiteX286" fmla="*/ 1056699 w 3253250"/>
                <a:gd name="connsiteY286" fmla="*/ 1192984 h 1936316"/>
                <a:gd name="connsiteX287" fmla="*/ 879962 w 3253250"/>
                <a:gd name="connsiteY287" fmla="*/ 1300486 h 1936316"/>
                <a:gd name="connsiteX288" fmla="*/ 860769 w 3253250"/>
                <a:gd name="connsiteY288" fmla="*/ 1364074 h 1936316"/>
                <a:gd name="connsiteX289" fmla="*/ 1127703 w 3253250"/>
                <a:gd name="connsiteY289" fmla="*/ 1260385 h 1936316"/>
                <a:gd name="connsiteX290" fmla="*/ 1145545 w 3253250"/>
                <a:gd name="connsiteY290" fmla="*/ 1388678 h 1936316"/>
                <a:gd name="connsiteX291" fmla="*/ 1233859 w 3253250"/>
                <a:gd name="connsiteY291" fmla="*/ 1333519 h 1936316"/>
                <a:gd name="connsiteX292" fmla="*/ 1280421 w 3253250"/>
                <a:gd name="connsiteY292" fmla="*/ 1304153 h 1936316"/>
                <a:gd name="connsiteX293" fmla="*/ 1268082 w 3253250"/>
                <a:gd name="connsiteY293" fmla="*/ 1296770 h 1936316"/>
                <a:gd name="connsiteX294" fmla="*/ 1156257 w 3253250"/>
                <a:gd name="connsiteY294" fmla="*/ 1236145 h 1936316"/>
                <a:gd name="connsiteX295" fmla="*/ 1127703 w 3253250"/>
                <a:gd name="connsiteY295" fmla="*/ 1260385 h 1936316"/>
                <a:gd name="connsiteX296" fmla="*/ 1787497 w 3253250"/>
                <a:gd name="connsiteY296" fmla="*/ 1353727 h 1936316"/>
                <a:gd name="connsiteX297" fmla="*/ 1787497 w 3253250"/>
                <a:gd name="connsiteY297" fmla="*/ 1353824 h 1936316"/>
                <a:gd name="connsiteX298" fmla="*/ 1787619 w 3253250"/>
                <a:gd name="connsiteY298" fmla="*/ 1353654 h 1936316"/>
                <a:gd name="connsiteX299" fmla="*/ 1787497 w 3253250"/>
                <a:gd name="connsiteY299" fmla="*/ 1353727 h 1936316"/>
                <a:gd name="connsiteX300" fmla="*/ 824120 w 3253250"/>
                <a:gd name="connsiteY300" fmla="*/ 1321714 h 1936316"/>
                <a:gd name="connsiteX301" fmla="*/ 845246 w 3253250"/>
                <a:gd name="connsiteY301" fmla="*/ 1347703 h 1936316"/>
                <a:gd name="connsiteX302" fmla="*/ 848652 w 3253250"/>
                <a:gd name="connsiteY302" fmla="*/ 1351468 h 1936316"/>
                <a:gd name="connsiteX303" fmla="*/ 861836 w 3253250"/>
                <a:gd name="connsiteY303" fmla="*/ 1307991 h 1936316"/>
                <a:gd name="connsiteX304" fmla="*/ 824120 w 3253250"/>
                <a:gd name="connsiteY304" fmla="*/ 1321714 h 1936316"/>
                <a:gd name="connsiteX305" fmla="*/ 486633 w 3253250"/>
                <a:gd name="connsiteY305" fmla="*/ 1329317 h 1936316"/>
                <a:gd name="connsiteX306" fmla="*/ 626866 w 3253250"/>
                <a:gd name="connsiteY306" fmla="*/ 1340101 h 1936316"/>
                <a:gd name="connsiteX307" fmla="*/ 596224 w 3253250"/>
                <a:gd name="connsiteY307" fmla="*/ 1053712 h 1936316"/>
                <a:gd name="connsiteX308" fmla="*/ 574097 w 3253250"/>
                <a:gd name="connsiteY308" fmla="*/ 1031755 h 1936316"/>
                <a:gd name="connsiteX309" fmla="*/ 561362 w 3253250"/>
                <a:gd name="connsiteY309" fmla="*/ 1017255 h 1936316"/>
                <a:gd name="connsiteX310" fmla="*/ 470282 w 3253250"/>
                <a:gd name="connsiteY310" fmla="*/ 1063160 h 1936316"/>
                <a:gd name="connsiteX311" fmla="*/ 428665 w 3253250"/>
                <a:gd name="connsiteY311" fmla="*/ 1092258 h 1936316"/>
                <a:gd name="connsiteX312" fmla="*/ 428826 w 3253250"/>
                <a:gd name="connsiteY312" fmla="*/ 1097335 h 1936316"/>
                <a:gd name="connsiteX313" fmla="*/ 486633 w 3253250"/>
                <a:gd name="connsiteY313" fmla="*/ 1329317 h 1936316"/>
                <a:gd name="connsiteX314" fmla="*/ 610836 w 3253250"/>
                <a:gd name="connsiteY314" fmla="*/ 1066318 h 1936316"/>
                <a:gd name="connsiteX315" fmla="*/ 643009 w 3253250"/>
                <a:gd name="connsiteY315" fmla="*/ 1339542 h 1936316"/>
                <a:gd name="connsiteX316" fmla="*/ 672206 w 3253250"/>
                <a:gd name="connsiteY316" fmla="*/ 1337575 h 1936316"/>
                <a:gd name="connsiteX317" fmla="*/ 678781 w 3253250"/>
                <a:gd name="connsiteY317" fmla="*/ 1247391 h 1936316"/>
                <a:gd name="connsiteX318" fmla="*/ 702246 w 3253250"/>
                <a:gd name="connsiteY318" fmla="*/ 1120919 h 1936316"/>
                <a:gd name="connsiteX319" fmla="*/ 610836 w 3253250"/>
                <a:gd name="connsiteY319" fmla="*/ 1066318 h 1936316"/>
                <a:gd name="connsiteX320" fmla="*/ 716820 w 3253250"/>
                <a:gd name="connsiteY320" fmla="*/ 1126651 h 1936316"/>
                <a:gd name="connsiteX321" fmla="*/ 694183 w 3253250"/>
                <a:gd name="connsiteY321" fmla="*/ 1248314 h 1936316"/>
                <a:gd name="connsiteX322" fmla="*/ 694124 w 3253250"/>
                <a:gd name="connsiteY322" fmla="*/ 1249018 h 1936316"/>
                <a:gd name="connsiteX323" fmla="*/ 687661 w 3253250"/>
                <a:gd name="connsiteY323" fmla="*/ 1335996 h 1936316"/>
                <a:gd name="connsiteX324" fmla="*/ 782934 w 3253250"/>
                <a:gd name="connsiteY324" fmla="*/ 1317950 h 1936316"/>
                <a:gd name="connsiteX325" fmla="*/ 799467 w 3253250"/>
                <a:gd name="connsiteY325" fmla="*/ 1313286 h 1936316"/>
                <a:gd name="connsiteX326" fmla="*/ 735010 w 3253250"/>
                <a:gd name="connsiteY326" fmla="*/ 1132942 h 1936316"/>
                <a:gd name="connsiteX327" fmla="*/ 716820 w 3253250"/>
                <a:gd name="connsiteY327" fmla="*/ 1126651 h 1936316"/>
                <a:gd name="connsiteX328" fmla="*/ 1785529 w 3253250"/>
                <a:gd name="connsiteY328" fmla="*/ 1068334 h 1936316"/>
                <a:gd name="connsiteX329" fmla="*/ 1788930 w 3253250"/>
                <a:gd name="connsiteY329" fmla="*/ 1334223 h 1936316"/>
                <a:gd name="connsiteX330" fmla="*/ 1809746 w 3253250"/>
                <a:gd name="connsiteY330" fmla="*/ 1319771 h 1936316"/>
                <a:gd name="connsiteX331" fmla="*/ 1912754 w 3253250"/>
                <a:gd name="connsiteY331" fmla="*/ 938754 h 1936316"/>
                <a:gd name="connsiteX332" fmla="*/ 1856696 w 3253250"/>
                <a:gd name="connsiteY332" fmla="*/ 810849 h 1936316"/>
                <a:gd name="connsiteX333" fmla="*/ 1844211 w 3253250"/>
                <a:gd name="connsiteY333" fmla="*/ 803781 h 1936316"/>
                <a:gd name="connsiteX334" fmla="*/ 1785529 w 3253250"/>
                <a:gd name="connsiteY334" fmla="*/ 1068334 h 1936316"/>
                <a:gd name="connsiteX335" fmla="*/ 361179 w 3253250"/>
                <a:gd name="connsiteY335" fmla="*/ 1297425 h 1936316"/>
                <a:gd name="connsiteX336" fmla="*/ 375733 w 3253250"/>
                <a:gd name="connsiteY336" fmla="*/ 1302186 h 1936316"/>
                <a:gd name="connsiteX337" fmla="*/ 467862 w 3253250"/>
                <a:gd name="connsiteY337" fmla="*/ 1325843 h 1936316"/>
                <a:gd name="connsiteX338" fmla="*/ 413788 w 3253250"/>
                <a:gd name="connsiteY338" fmla="*/ 1106589 h 1936316"/>
                <a:gd name="connsiteX339" fmla="*/ 362255 w 3253250"/>
                <a:gd name="connsiteY339" fmla="*/ 1211880 h 1936316"/>
                <a:gd name="connsiteX340" fmla="*/ 361179 w 3253250"/>
                <a:gd name="connsiteY340" fmla="*/ 1297425 h 1936316"/>
                <a:gd name="connsiteX341" fmla="*/ 751191 w 3253250"/>
                <a:gd name="connsiteY341" fmla="*/ 1137727 h 1936316"/>
                <a:gd name="connsiteX342" fmla="*/ 814825 w 3253250"/>
                <a:gd name="connsiteY342" fmla="*/ 1308525 h 1936316"/>
                <a:gd name="connsiteX343" fmla="*/ 867060 w 3253250"/>
                <a:gd name="connsiteY343" fmla="*/ 1289192 h 1936316"/>
                <a:gd name="connsiteX344" fmla="*/ 896556 w 3253250"/>
                <a:gd name="connsiteY344" fmla="*/ 1154778 h 1936316"/>
                <a:gd name="connsiteX345" fmla="*/ 879851 w 3253250"/>
                <a:gd name="connsiteY345" fmla="*/ 1154292 h 1936316"/>
                <a:gd name="connsiteX346" fmla="*/ 751191 w 3253250"/>
                <a:gd name="connsiteY346" fmla="*/ 1137727 h 1936316"/>
                <a:gd name="connsiteX347" fmla="*/ 1843774 w 3253250"/>
                <a:gd name="connsiteY347" fmla="*/ 786609 h 1936316"/>
                <a:gd name="connsiteX348" fmla="*/ 1865124 w 3253250"/>
                <a:gd name="connsiteY348" fmla="*/ 797927 h 1936316"/>
                <a:gd name="connsiteX349" fmla="*/ 1928178 w 3253250"/>
                <a:gd name="connsiteY349" fmla="*/ 938511 h 1936316"/>
                <a:gd name="connsiteX350" fmla="*/ 1840786 w 3253250"/>
                <a:gd name="connsiteY350" fmla="*/ 1296867 h 1936316"/>
                <a:gd name="connsiteX351" fmla="*/ 1971144 w 3253250"/>
                <a:gd name="connsiteY351" fmla="*/ 1178508 h 1936316"/>
                <a:gd name="connsiteX352" fmla="*/ 1938767 w 3253250"/>
                <a:gd name="connsiteY352" fmla="*/ 762757 h 1936316"/>
                <a:gd name="connsiteX353" fmla="*/ 1835637 w 3253250"/>
                <a:gd name="connsiteY353" fmla="*/ 716341 h 1936316"/>
                <a:gd name="connsiteX354" fmla="*/ 1843483 w 3253250"/>
                <a:gd name="connsiteY354" fmla="*/ 780367 h 1936316"/>
                <a:gd name="connsiteX355" fmla="*/ 1843774 w 3253250"/>
                <a:gd name="connsiteY355" fmla="*/ 786609 h 1936316"/>
                <a:gd name="connsiteX356" fmla="*/ 1168765 w 3253250"/>
                <a:gd name="connsiteY356" fmla="*/ 1225142 h 1936316"/>
                <a:gd name="connsiteX357" fmla="*/ 1275952 w 3253250"/>
                <a:gd name="connsiteY357" fmla="*/ 1283508 h 1936316"/>
                <a:gd name="connsiteX358" fmla="*/ 1295140 w 3253250"/>
                <a:gd name="connsiteY358" fmla="*/ 1295045 h 1936316"/>
                <a:gd name="connsiteX359" fmla="*/ 1354453 w 3253250"/>
                <a:gd name="connsiteY359" fmla="*/ 1260507 h 1936316"/>
                <a:gd name="connsiteX360" fmla="*/ 1265629 w 3253250"/>
                <a:gd name="connsiteY360" fmla="*/ 1144091 h 1936316"/>
                <a:gd name="connsiteX361" fmla="*/ 1249137 w 3253250"/>
                <a:gd name="connsiteY361" fmla="*/ 1148171 h 1936316"/>
                <a:gd name="connsiteX362" fmla="*/ 1168765 w 3253250"/>
                <a:gd name="connsiteY362" fmla="*/ 1225142 h 1936316"/>
                <a:gd name="connsiteX363" fmla="*/ 1383526 w 3253250"/>
                <a:gd name="connsiteY363" fmla="*/ 1263081 h 1936316"/>
                <a:gd name="connsiteX364" fmla="*/ 1403953 w 3253250"/>
                <a:gd name="connsiteY364" fmla="*/ 1275031 h 1936316"/>
                <a:gd name="connsiteX365" fmla="*/ 1577472 w 3253250"/>
                <a:gd name="connsiteY365" fmla="*/ 1271437 h 1936316"/>
                <a:gd name="connsiteX366" fmla="*/ 1655973 w 3253250"/>
                <a:gd name="connsiteY366" fmla="*/ 1221110 h 1936316"/>
                <a:gd name="connsiteX367" fmla="*/ 1629159 w 3253250"/>
                <a:gd name="connsiteY367" fmla="*/ 1094979 h 1936316"/>
                <a:gd name="connsiteX368" fmla="*/ 1610359 w 3253250"/>
                <a:gd name="connsiteY368" fmla="*/ 1046620 h 1936316"/>
                <a:gd name="connsiteX369" fmla="*/ 1402933 w 3253250"/>
                <a:gd name="connsiteY369" fmla="*/ 1254653 h 1936316"/>
                <a:gd name="connsiteX370" fmla="*/ 1383526 w 3253250"/>
                <a:gd name="connsiteY370" fmla="*/ 1263081 h 1936316"/>
                <a:gd name="connsiteX371" fmla="*/ 212401 w 3253250"/>
                <a:gd name="connsiteY371" fmla="*/ 1219872 h 1936316"/>
                <a:gd name="connsiteX372" fmla="*/ 344952 w 3253250"/>
                <a:gd name="connsiteY372" fmla="*/ 1291669 h 1936316"/>
                <a:gd name="connsiteX373" fmla="*/ 347055 w 3253250"/>
                <a:gd name="connsiteY373" fmla="*/ 1209233 h 1936316"/>
                <a:gd name="connsiteX374" fmla="*/ 413089 w 3253250"/>
                <a:gd name="connsiteY374" fmla="*/ 1085482 h 1936316"/>
                <a:gd name="connsiteX375" fmla="*/ 467731 w 3253250"/>
                <a:gd name="connsiteY375" fmla="*/ 815537 h 1936316"/>
                <a:gd name="connsiteX376" fmla="*/ 453032 w 3253250"/>
                <a:gd name="connsiteY376" fmla="*/ 666015 h 1936316"/>
                <a:gd name="connsiteX377" fmla="*/ 404867 w 3253250"/>
                <a:gd name="connsiteY377" fmla="*/ 665238 h 1936316"/>
                <a:gd name="connsiteX378" fmla="*/ 228970 w 3253250"/>
                <a:gd name="connsiteY378" fmla="*/ 1068358 h 1936316"/>
                <a:gd name="connsiteX379" fmla="*/ 212401 w 3253250"/>
                <a:gd name="connsiteY379" fmla="*/ 1219872 h 1936316"/>
                <a:gd name="connsiteX380" fmla="*/ 911965 w 3253250"/>
                <a:gd name="connsiteY380" fmla="*/ 1156041 h 1936316"/>
                <a:gd name="connsiteX381" fmla="*/ 885104 w 3253250"/>
                <a:gd name="connsiteY381" fmla="*/ 1281371 h 1936316"/>
                <a:gd name="connsiteX382" fmla="*/ 1039676 w 3253250"/>
                <a:gd name="connsiteY382" fmla="*/ 1186815 h 1936316"/>
                <a:gd name="connsiteX383" fmla="*/ 911965 w 3253250"/>
                <a:gd name="connsiteY383" fmla="*/ 1156041 h 1936316"/>
                <a:gd name="connsiteX384" fmla="*/ 1280931 w 3253250"/>
                <a:gd name="connsiteY384" fmla="*/ 1139548 h 1936316"/>
                <a:gd name="connsiteX385" fmla="*/ 1369439 w 3253250"/>
                <a:gd name="connsiteY385" fmla="*/ 1252759 h 1936316"/>
                <a:gd name="connsiteX386" fmla="*/ 1397371 w 3253250"/>
                <a:gd name="connsiteY386" fmla="*/ 1240274 h 1936316"/>
                <a:gd name="connsiteX387" fmla="*/ 1598433 w 3253250"/>
                <a:gd name="connsiteY387" fmla="*/ 1036710 h 1936316"/>
                <a:gd name="connsiteX388" fmla="*/ 1602393 w 3253250"/>
                <a:gd name="connsiteY388" fmla="*/ 1030613 h 1936316"/>
                <a:gd name="connsiteX389" fmla="*/ 1521122 w 3253250"/>
                <a:gd name="connsiteY389" fmla="*/ 931516 h 1936316"/>
                <a:gd name="connsiteX390" fmla="*/ 1432201 w 3253250"/>
                <a:gd name="connsiteY390" fmla="*/ 1050725 h 1936316"/>
                <a:gd name="connsiteX391" fmla="*/ 1280931 w 3253250"/>
                <a:gd name="connsiteY391" fmla="*/ 1139548 h 1936316"/>
                <a:gd name="connsiteX392" fmla="*/ 1123137 w 3253250"/>
                <a:gd name="connsiteY392" fmla="*/ 1220552 h 1936316"/>
                <a:gd name="connsiteX393" fmla="*/ 1125575 w 3253250"/>
                <a:gd name="connsiteY393" fmla="*/ 1242144 h 1936316"/>
                <a:gd name="connsiteX394" fmla="*/ 1141149 w 3253250"/>
                <a:gd name="connsiteY394" fmla="*/ 1228883 h 1936316"/>
                <a:gd name="connsiteX395" fmla="*/ 1123137 w 3253250"/>
                <a:gd name="connsiteY395" fmla="*/ 1220552 h 1936316"/>
                <a:gd name="connsiteX396" fmla="*/ 1121191 w 3253250"/>
                <a:gd name="connsiteY396" fmla="*/ 1202796 h 1936316"/>
                <a:gd name="connsiteX397" fmla="*/ 1153803 w 3253250"/>
                <a:gd name="connsiteY397" fmla="*/ 1217856 h 1936316"/>
                <a:gd name="connsiteX398" fmla="*/ 1223051 w 3253250"/>
                <a:gd name="connsiteY398" fmla="*/ 1152786 h 1936316"/>
                <a:gd name="connsiteX399" fmla="*/ 1163568 w 3253250"/>
                <a:gd name="connsiteY399" fmla="*/ 1154268 h 1936316"/>
                <a:gd name="connsiteX400" fmla="*/ 1119685 w 3253250"/>
                <a:gd name="connsiteY400" fmla="*/ 1137217 h 1936316"/>
                <a:gd name="connsiteX401" fmla="*/ 1114781 w 3253250"/>
                <a:gd name="connsiteY401" fmla="*/ 1141953 h 1936316"/>
                <a:gd name="connsiteX402" fmla="*/ 1121191 w 3253250"/>
                <a:gd name="connsiteY402" fmla="*/ 1202796 h 1936316"/>
                <a:gd name="connsiteX403" fmla="*/ 1620196 w 3253250"/>
                <a:gd name="connsiteY403" fmla="*/ 1031440 h 1936316"/>
                <a:gd name="connsiteX404" fmla="*/ 1643878 w 3253250"/>
                <a:gd name="connsiteY404" fmla="*/ 1090340 h 1936316"/>
                <a:gd name="connsiteX405" fmla="*/ 1670012 w 3253250"/>
                <a:gd name="connsiteY405" fmla="*/ 1208237 h 1936316"/>
                <a:gd name="connsiteX406" fmla="*/ 1764738 w 3253250"/>
                <a:gd name="connsiteY406" fmla="*/ 1075936 h 1936316"/>
                <a:gd name="connsiteX407" fmla="*/ 1769815 w 3253250"/>
                <a:gd name="connsiteY407" fmla="*/ 1065468 h 1936316"/>
                <a:gd name="connsiteX408" fmla="*/ 1747056 w 3253250"/>
                <a:gd name="connsiteY408" fmla="*/ 872882 h 1936316"/>
                <a:gd name="connsiteX409" fmla="*/ 1732386 w 3253250"/>
                <a:gd name="connsiteY409" fmla="*/ 801036 h 1936316"/>
                <a:gd name="connsiteX410" fmla="*/ 1620196 w 3253250"/>
                <a:gd name="connsiteY410" fmla="*/ 1031440 h 1936316"/>
                <a:gd name="connsiteX411" fmla="*/ 87156 w 3253250"/>
                <a:gd name="connsiteY411" fmla="*/ 973778 h 1936316"/>
                <a:gd name="connsiteX412" fmla="*/ 87374 w 3253250"/>
                <a:gd name="connsiteY412" fmla="*/ 978296 h 1936316"/>
                <a:gd name="connsiteX413" fmla="*/ 159536 w 3253250"/>
                <a:gd name="connsiteY413" fmla="*/ 1168695 h 1936316"/>
                <a:gd name="connsiteX414" fmla="*/ 197142 w 3253250"/>
                <a:gd name="connsiteY414" fmla="*/ 1207217 h 1936316"/>
                <a:gd name="connsiteX415" fmla="*/ 213868 w 3253250"/>
                <a:gd name="connsiteY415" fmla="*/ 1065201 h 1936316"/>
                <a:gd name="connsiteX416" fmla="*/ 385691 w 3253250"/>
                <a:gd name="connsiteY416" fmla="*/ 665918 h 1936316"/>
                <a:gd name="connsiteX417" fmla="*/ 301514 w 3253250"/>
                <a:gd name="connsiteY417" fmla="*/ 676046 h 1936316"/>
                <a:gd name="connsiteX418" fmla="*/ 138689 w 3253250"/>
                <a:gd name="connsiteY418" fmla="*/ 823285 h 1936316"/>
                <a:gd name="connsiteX419" fmla="*/ 87156 w 3253250"/>
                <a:gd name="connsiteY419" fmla="*/ 973778 h 1936316"/>
                <a:gd name="connsiteX420" fmla="*/ 1070391 w 3253250"/>
                <a:gd name="connsiteY420" fmla="*/ 1181738 h 1936316"/>
                <a:gd name="connsiteX421" fmla="*/ 1104915 w 3253250"/>
                <a:gd name="connsiteY421" fmla="*/ 1195728 h 1936316"/>
                <a:gd name="connsiteX422" fmla="*/ 1100643 w 3253250"/>
                <a:gd name="connsiteY422" fmla="*/ 1155191 h 1936316"/>
                <a:gd name="connsiteX423" fmla="*/ 1070391 w 3253250"/>
                <a:gd name="connsiteY423" fmla="*/ 1181738 h 1936316"/>
                <a:gd name="connsiteX424" fmla="*/ 914440 w 3253250"/>
                <a:gd name="connsiteY424" fmla="*/ 1140787 h 1936316"/>
                <a:gd name="connsiteX425" fmla="*/ 1053734 w 3253250"/>
                <a:gd name="connsiteY425" fmla="*/ 1175520 h 1936316"/>
                <a:gd name="connsiteX426" fmla="*/ 1096285 w 3253250"/>
                <a:gd name="connsiteY426" fmla="*/ 1138213 h 1936316"/>
                <a:gd name="connsiteX427" fmla="*/ 1098658 w 3253250"/>
                <a:gd name="connsiteY427" fmla="*/ 1135978 h 1936316"/>
                <a:gd name="connsiteX428" fmla="*/ 1096662 w 3253250"/>
                <a:gd name="connsiteY428" fmla="*/ 1116498 h 1936316"/>
                <a:gd name="connsiteX429" fmla="*/ 1040586 w 3253250"/>
                <a:gd name="connsiteY429" fmla="*/ 1026898 h 1936316"/>
                <a:gd name="connsiteX430" fmla="*/ 947400 w 3253250"/>
                <a:gd name="connsiteY430" fmla="*/ 1037682 h 1936316"/>
                <a:gd name="connsiteX431" fmla="*/ 926730 w 3253250"/>
                <a:gd name="connsiteY431" fmla="*/ 1032047 h 1936316"/>
                <a:gd name="connsiteX432" fmla="*/ 914440 w 3253250"/>
                <a:gd name="connsiteY432" fmla="*/ 1140787 h 1936316"/>
                <a:gd name="connsiteX433" fmla="*/ 1130804 w 3253250"/>
                <a:gd name="connsiteY433" fmla="*/ 1126238 h 1936316"/>
                <a:gd name="connsiteX434" fmla="*/ 1165001 w 3253250"/>
                <a:gd name="connsiteY434" fmla="*/ 1138917 h 1936316"/>
                <a:gd name="connsiteX435" fmla="*/ 1241243 w 3253250"/>
                <a:gd name="connsiteY435" fmla="*/ 1134108 h 1936316"/>
                <a:gd name="connsiteX436" fmla="*/ 1253800 w 3253250"/>
                <a:gd name="connsiteY436" fmla="*/ 1120773 h 1936316"/>
                <a:gd name="connsiteX437" fmla="*/ 1215740 w 3253250"/>
                <a:gd name="connsiteY437" fmla="*/ 1029448 h 1936316"/>
                <a:gd name="connsiteX438" fmla="*/ 1130804 w 3253250"/>
                <a:gd name="connsiteY438" fmla="*/ 1126238 h 1936316"/>
                <a:gd name="connsiteX439" fmla="*/ 749204 w 3253250"/>
                <a:gd name="connsiteY439" fmla="*/ 1121113 h 1936316"/>
                <a:gd name="connsiteX440" fmla="*/ 879846 w 3253250"/>
                <a:gd name="connsiteY440" fmla="*/ 1138869 h 1936316"/>
                <a:gd name="connsiteX441" fmla="*/ 899056 w 3253250"/>
                <a:gd name="connsiteY441" fmla="*/ 1139500 h 1936316"/>
                <a:gd name="connsiteX442" fmla="*/ 911598 w 3253250"/>
                <a:gd name="connsiteY442" fmla="*/ 1027237 h 1936316"/>
                <a:gd name="connsiteX443" fmla="*/ 787228 w 3253250"/>
                <a:gd name="connsiteY443" fmla="*/ 970134 h 1936316"/>
                <a:gd name="connsiteX444" fmla="*/ 768137 w 3253250"/>
                <a:gd name="connsiteY444" fmla="*/ 1002293 h 1936316"/>
                <a:gd name="connsiteX445" fmla="*/ 747441 w 3253250"/>
                <a:gd name="connsiteY445" fmla="*/ 1043681 h 1936316"/>
                <a:gd name="connsiteX446" fmla="*/ 749204 w 3253250"/>
                <a:gd name="connsiteY446" fmla="*/ 1121113 h 1936316"/>
                <a:gd name="connsiteX447" fmla="*/ 1272430 w 3253250"/>
                <a:gd name="connsiteY447" fmla="*/ 1123251 h 1936316"/>
                <a:gd name="connsiteX448" fmla="*/ 1273693 w 3253250"/>
                <a:gd name="connsiteY448" fmla="*/ 1125704 h 1936316"/>
                <a:gd name="connsiteX449" fmla="*/ 1421805 w 3253250"/>
                <a:gd name="connsiteY449" fmla="*/ 1039333 h 1936316"/>
                <a:gd name="connsiteX450" fmla="*/ 1508565 w 3253250"/>
                <a:gd name="connsiteY450" fmla="*/ 921921 h 1936316"/>
                <a:gd name="connsiteX451" fmla="*/ 1431740 w 3253250"/>
                <a:gd name="connsiteY451" fmla="*/ 880096 h 1936316"/>
                <a:gd name="connsiteX452" fmla="*/ 1421636 w 3253250"/>
                <a:gd name="connsiteY452" fmla="*/ 876234 h 1936316"/>
                <a:gd name="connsiteX453" fmla="*/ 1397250 w 3253250"/>
                <a:gd name="connsiteY453" fmla="*/ 885950 h 1936316"/>
                <a:gd name="connsiteX454" fmla="*/ 1385008 w 3253250"/>
                <a:gd name="connsiteY454" fmla="*/ 954638 h 1936316"/>
                <a:gd name="connsiteX455" fmla="*/ 1272430 w 3253250"/>
                <a:gd name="connsiteY455" fmla="*/ 1123251 h 1936316"/>
                <a:gd name="connsiteX456" fmla="*/ 1111500 w 3253250"/>
                <a:gd name="connsiteY456" fmla="*/ 1109989 h 1936316"/>
                <a:gd name="connsiteX457" fmla="*/ 1118524 w 3253250"/>
                <a:gd name="connsiteY457" fmla="*/ 1116717 h 1936316"/>
                <a:gd name="connsiteX458" fmla="*/ 1209619 w 3253250"/>
                <a:gd name="connsiteY458" fmla="*/ 1012130 h 1936316"/>
                <a:gd name="connsiteX459" fmla="*/ 1195653 w 3253250"/>
                <a:gd name="connsiteY459" fmla="*/ 969843 h 1936316"/>
                <a:gd name="connsiteX460" fmla="*/ 1100786 w 3253250"/>
                <a:gd name="connsiteY460" fmla="*/ 1007078 h 1936316"/>
                <a:gd name="connsiteX461" fmla="*/ 1110999 w 3253250"/>
                <a:gd name="connsiteY461" fmla="*/ 1105107 h 1936316"/>
                <a:gd name="connsiteX462" fmla="*/ 1111500 w 3253250"/>
                <a:gd name="connsiteY462" fmla="*/ 1109989 h 1936316"/>
                <a:gd name="connsiteX463" fmla="*/ 721340 w 3253250"/>
                <a:gd name="connsiteY463" fmla="*/ 1111860 h 1936316"/>
                <a:gd name="connsiteX464" fmla="*/ 733236 w 3253250"/>
                <a:gd name="connsiteY464" fmla="*/ 1116110 h 1936316"/>
                <a:gd name="connsiteX465" fmla="*/ 731415 w 3253250"/>
                <a:gd name="connsiteY465" fmla="*/ 1082664 h 1936316"/>
                <a:gd name="connsiteX466" fmla="*/ 721340 w 3253250"/>
                <a:gd name="connsiteY466" fmla="*/ 1111860 h 1936316"/>
                <a:gd name="connsiteX467" fmla="*/ 1226937 w 3253250"/>
                <a:gd name="connsiteY467" fmla="*/ 1014777 h 1936316"/>
                <a:gd name="connsiteX468" fmla="*/ 1245931 w 3253250"/>
                <a:gd name="connsiteY468" fmla="*/ 1064691 h 1936316"/>
                <a:gd name="connsiteX469" fmla="*/ 1265143 w 3253250"/>
                <a:gd name="connsiteY469" fmla="*/ 1108338 h 1936316"/>
                <a:gd name="connsiteX470" fmla="*/ 1370095 w 3253250"/>
                <a:gd name="connsiteY470" fmla="*/ 950776 h 1936316"/>
                <a:gd name="connsiteX471" fmla="*/ 1380952 w 3253250"/>
                <a:gd name="connsiteY471" fmla="*/ 892532 h 1936316"/>
                <a:gd name="connsiteX472" fmla="*/ 1282947 w 3253250"/>
                <a:gd name="connsiteY472" fmla="*/ 933313 h 1936316"/>
                <a:gd name="connsiteX473" fmla="*/ 1226937 w 3253250"/>
                <a:gd name="connsiteY473" fmla="*/ 1014777 h 1936316"/>
                <a:gd name="connsiteX474" fmla="*/ 612123 w 3253250"/>
                <a:gd name="connsiteY474" fmla="*/ 1047203 h 1936316"/>
                <a:gd name="connsiteX475" fmla="*/ 706830 w 3253250"/>
                <a:gd name="connsiteY475" fmla="*/ 1106079 h 1936316"/>
                <a:gd name="connsiteX476" fmla="*/ 732214 w 3253250"/>
                <a:gd name="connsiteY476" fmla="*/ 1039843 h 1936316"/>
                <a:gd name="connsiteX477" fmla="*/ 746168 w 3253250"/>
                <a:gd name="connsiteY477" fmla="*/ 943806 h 1936316"/>
                <a:gd name="connsiteX478" fmla="*/ 744664 w 3253250"/>
                <a:gd name="connsiteY478" fmla="*/ 942737 h 1936316"/>
                <a:gd name="connsiteX479" fmla="*/ 617651 w 3253250"/>
                <a:gd name="connsiteY479" fmla="*/ 992310 h 1936316"/>
                <a:gd name="connsiteX480" fmla="*/ 612123 w 3253250"/>
                <a:gd name="connsiteY480" fmla="*/ 1047203 h 1936316"/>
                <a:gd name="connsiteX481" fmla="*/ 1055492 w 3253250"/>
                <a:gd name="connsiteY481" fmla="*/ 1022452 h 1936316"/>
                <a:gd name="connsiteX482" fmla="*/ 1093835 w 3253250"/>
                <a:gd name="connsiteY482" fmla="*/ 1088882 h 1936316"/>
                <a:gd name="connsiteX483" fmla="*/ 1085846 w 3253250"/>
                <a:gd name="connsiteY483" fmla="*/ 1012397 h 1936316"/>
                <a:gd name="connsiteX484" fmla="*/ 1055492 w 3253250"/>
                <a:gd name="connsiteY484" fmla="*/ 1022452 h 1936316"/>
                <a:gd name="connsiteX485" fmla="*/ 473762 w 3253250"/>
                <a:gd name="connsiteY485" fmla="*/ 841040 h 1936316"/>
                <a:gd name="connsiteX486" fmla="*/ 428459 w 3253250"/>
                <a:gd name="connsiteY486" fmla="*/ 1072390 h 1936316"/>
                <a:gd name="connsiteX487" fmla="*/ 462755 w 3253250"/>
                <a:gd name="connsiteY487" fmla="*/ 1049704 h 1936316"/>
                <a:gd name="connsiteX488" fmla="*/ 551442 w 3253250"/>
                <a:gd name="connsiteY488" fmla="*/ 1004867 h 1936316"/>
                <a:gd name="connsiteX489" fmla="*/ 473762 w 3253250"/>
                <a:gd name="connsiteY489" fmla="*/ 841040 h 1936316"/>
                <a:gd name="connsiteX490" fmla="*/ 1744822 w 3253250"/>
                <a:gd name="connsiteY490" fmla="*/ 787702 h 1936316"/>
                <a:gd name="connsiteX491" fmla="*/ 1762310 w 3253250"/>
                <a:gd name="connsiteY491" fmla="*/ 870551 h 1936316"/>
                <a:gd name="connsiteX492" fmla="*/ 1782761 w 3253250"/>
                <a:gd name="connsiteY492" fmla="*/ 1036200 h 1936316"/>
                <a:gd name="connsiteX493" fmla="*/ 1828691 w 3253250"/>
                <a:gd name="connsiteY493" fmla="*/ 797345 h 1936316"/>
                <a:gd name="connsiteX494" fmla="*/ 1744822 w 3253250"/>
                <a:gd name="connsiteY494" fmla="*/ 787702 h 1936316"/>
                <a:gd name="connsiteX495" fmla="*/ 575930 w 3253250"/>
                <a:gd name="connsiteY495" fmla="*/ 1010600 h 1936316"/>
                <a:gd name="connsiteX496" fmla="*/ 585422 w 3253250"/>
                <a:gd name="connsiteY496" fmla="*/ 1021287 h 1936316"/>
                <a:gd name="connsiteX497" fmla="*/ 597766 w 3253250"/>
                <a:gd name="connsiteY497" fmla="*/ 1033965 h 1936316"/>
                <a:gd name="connsiteX498" fmla="*/ 601295 w 3253250"/>
                <a:gd name="connsiteY498" fmla="*/ 999354 h 1936316"/>
                <a:gd name="connsiteX499" fmla="*/ 575930 w 3253250"/>
                <a:gd name="connsiteY499" fmla="*/ 1010600 h 1936316"/>
                <a:gd name="connsiteX500" fmla="*/ 927600 w 3253250"/>
                <a:gd name="connsiteY500" fmla="*/ 1016186 h 1936316"/>
                <a:gd name="connsiteX501" fmla="*/ 951046 w 3253250"/>
                <a:gd name="connsiteY501" fmla="*/ 1022695 h 1936316"/>
                <a:gd name="connsiteX502" fmla="*/ 1033970 w 3253250"/>
                <a:gd name="connsiteY502" fmla="*/ 1012761 h 1936316"/>
                <a:gd name="connsiteX503" fmla="*/ 986415 w 3253250"/>
                <a:gd name="connsiteY503" fmla="*/ 897050 h 1936316"/>
                <a:gd name="connsiteX504" fmla="*/ 977829 w 3253250"/>
                <a:gd name="connsiteY504" fmla="*/ 875093 h 1936316"/>
                <a:gd name="connsiteX505" fmla="*/ 912694 w 3253250"/>
                <a:gd name="connsiteY505" fmla="*/ 890662 h 1936316"/>
                <a:gd name="connsiteX506" fmla="*/ 927415 w 3253250"/>
                <a:gd name="connsiteY506" fmla="*/ 952185 h 1936316"/>
                <a:gd name="connsiteX507" fmla="*/ 927600 w 3253250"/>
                <a:gd name="connsiteY507" fmla="*/ 1016186 h 1936316"/>
                <a:gd name="connsiteX508" fmla="*/ 1527413 w 3253250"/>
                <a:gd name="connsiteY508" fmla="*/ 916748 h 1936316"/>
                <a:gd name="connsiteX509" fmla="*/ 1611865 w 3253250"/>
                <a:gd name="connsiteY509" fmla="*/ 1015724 h 1936316"/>
                <a:gd name="connsiteX510" fmla="*/ 1719998 w 3253250"/>
                <a:gd name="connsiteY510" fmla="*/ 789596 h 1936316"/>
                <a:gd name="connsiteX511" fmla="*/ 1546407 w 3253250"/>
                <a:gd name="connsiteY511" fmla="*/ 830717 h 1936316"/>
                <a:gd name="connsiteX512" fmla="*/ 1527413 w 3253250"/>
                <a:gd name="connsiteY512" fmla="*/ 916748 h 1936316"/>
                <a:gd name="connsiteX513" fmla="*/ 795671 w 3253250"/>
                <a:gd name="connsiteY513" fmla="*/ 957359 h 1936316"/>
                <a:gd name="connsiteX514" fmla="*/ 912400 w 3253250"/>
                <a:gd name="connsiteY514" fmla="*/ 1011255 h 1936316"/>
                <a:gd name="connsiteX515" fmla="*/ 912028 w 3253250"/>
                <a:gd name="connsiteY515" fmla="*/ 953254 h 1936316"/>
                <a:gd name="connsiteX516" fmla="*/ 897628 w 3253250"/>
                <a:gd name="connsiteY516" fmla="*/ 894669 h 1936316"/>
                <a:gd name="connsiteX517" fmla="*/ 827550 w 3253250"/>
                <a:gd name="connsiteY517" fmla="*/ 915072 h 1936316"/>
                <a:gd name="connsiteX518" fmla="*/ 795671 w 3253250"/>
                <a:gd name="connsiteY518" fmla="*/ 957359 h 1936316"/>
                <a:gd name="connsiteX519" fmla="*/ 993121 w 3253250"/>
                <a:gd name="connsiteY519" fmla="*/ 871838 h 1936316"/>
                <a:gd name="connsiteX520" fmla="*/ 1000782 w 3253250"/>
                <a:gd name="connsiteY520" fmla="*/ 891439 h 1936316"/>
                <a:gd name="connsiteX521" fmla="*/ 1048864 w 3253250"/>
                <a:gd name="connsiteY521" fmla="*/ 1008341 h 1936316"/>
                <a:gd name="connsiteX522" fmla="*/ 1084134 w 3253250"/>
                <a:gd name="connsiteY522" fmla="*/ 996609 h 1936316"/>
                <a:gd name="connsiteX523" fmla="*/ 1067221 w 3253250"/>
                <a:gd name="connsiteY523" fmla="*/ 858455 h 1936316"/>
                <a:gd name="connsiteX524" fmla="*/ 993121 w 3253250"/>
                <a:gd name="connsiteY524" fmla="*/ 871838 h 1936316"/>
                <a:gd name="connsiteX525" fmla="*/ 759869 w 3253250"/>
                <a:gd name="connsiteY525" fmla="*/ 953084 h 1936316"/>
                <a:gd name="connsiteX526" fmla="*/ 751443 w 3253250"/>
                <a:gd name="connsiteY526" fmla="*/ 1000714 h 1936316"/>
                <a:gd name="connsiteX527" fmla="*/ 754628 w 3253250"/>
                <a:gd name="connsiteY527" fmla="*/ 994836 h 1936316"/>
                <a:gd name="connsiteX528" fmla="*/ 774032 w 3253250"/>
                <a:gd name="connsiteY528" fmla="*/ 962144 h 1936316"/>
                <a:gd name="connsiteX529" fmla="*/ 759869 w 3253250"/>
                <a:gd name="connsiteY529" fmla="*/ 953084 h 1936316"/>
                <a:gd name="connsiteX530" fmla="*/ 483876 w 3253250"/>
                <a:gd name="connsiteY530" fmla="*/ 817213 h 1936316"/>
                <a:gd name="connsiteX531" fmla="*/ 565831 w 3253250"/>
                <a:gd name="connsiteY531" fmla="*/ 998261 h 1936316"/>
                <a:gd name="connsiteX532" fmla="*/ 603493 w 3253250"/>
                <a:gd name="connsiteY532" fmla="*/ 981599 h 1936316"/>
                <a:gd name="connsiteX533" fmla="*/ 630568 w 3253250"/>
                <a:gd name="connsiteY533" fmla="*/ 834409 h 1936316"/>
                <a:gd name="connsiteX534" fmla="*/ 591099 w 3253250"/>
                <a:gd name="connsiteY534" fmla="*/ 769801 h 1936316"/>
                <a:gd name="connsiteX535" fmla="*/ 564005 w 3253250"/>
                <a:gd name="connsiteY535" fmla="*/ 689527 h 1936316"/>
                <a:gd name="connsiteX536" fmla="*/ 488777 w 3253250"/>
                <a:gd name="connsiteY536" fmla="*/ 806598 h 1936316"/>
                <a:gd name="connsiteX537" fmla="*/ 483876 w 3253250"/>
                <a:gd name="connsiteY537" fmla="*/ 817213 h 1936316"/>
                <a:gd name="connsiteX538" fmla="*/ 1209935 w 3253250"/>
                <a:gd name="connsiteY538" fmla="*/ 963941 h 1936316"/>
                <a:gd name="connsiteX539" fmla="*/ 1220816 w 3253250"/>
                <a:gd name="connsiteY539" fmla="*/ 997192 h 1936316"/>
                <a:gd name="connsiteX540" fmla="*/ 1257832 w 3253250"/>
                <a:gd name="connsiteY540" fmla="*/ 943878 h 1936316"/>
                <a:gd name="connsiteX541" fmla="*/ 1209935 w 3253250"/>
                <a:gd name="connsiteY541" fmla="*/ 963941 h 1936316"/>
                <a:gd name="connsiteX542" fmla="*/ 1082487 w 3253250"/>
                <a:gd name="connsiteY542" fmla="*/ 856220 h 1936316"/>
                <a:gd name="connsiteX543" fmla="*/ 1099064 w 3253250"/>
                <a:gd name="connsiteY543" fmla="*/ 991242 h 1936316"/>
                <a:gd name="connsiteX544" fmla="*/ 1191062 w 3253250"/>
                <a:gd name="connsiteY544" fmla="*/ 955051 h 1936316"/>
                <a:gd name="connsiteX545" fmla="*/ 1161187 w 3253250"/>
                <a:gd name="connsiteY545" fmla="*/ 847914 h 1936316"/>
                <a:gd name="connsiteX546" fmla="*/ 1082487 w 3253250"/>
                <a:gd name="connsiteY546" fmla="*/ 856220 h 1936316"/>
                <a:gd name="connsiteX547" fmla="*/ 642827 w 3253250"/>
                <a:gd name="connsiteY547" fmla="*/ 849978 h 1936316"/>
                <a:gd name="connsiteX548" fmla="*/ 619971 w 3253250"/>
                <a:gd name="connsiteY548" fmla="*/ 974604 h 1936316"/>
                <a:gd name="connsiteX549" fmla="*/ 729562 w 3253250"/>
                <a:gd name="connsiteY549" fmla="*/ 931783 h 1936316"/>
                <a:gd name="connsiteX550" fmla="*/ 642827 w 3253250"/>
                <a:gd name="connsiteY550" fmla="*/ 849978 h 1936316"/>
                <a:gd name="connsiteX551" fmla="*/ 763614 w 3253250"/>
                <a:gd name="connsiteY551" fmla="*/ 937199 h 1936316"/>
                <a:gd name="connsiteX552" fmla="*/ 782445 w 3253250"/>
                <a:gd name="connsiteY552" fmla="*/ 949368 h 1936316"/>
                <a:gd name="connsiteX553" fmla="*/ 801063 w 3253250"/>
                <a:gd name="connsiteY553" fmla="*/ 923500 h 1936316"/>
                <a:gd name="connsiteX554" fmla="*/ 763921 w 3253250"/>
                <a:gd name="connsiteY554" fmla="*/ 935985 h 1936316"/>
                <a:gd name="connsiteX555" fmla="*/ 763614 w 3253250"/>
                <a:gd name="connsiteY555" fmla="*/ 937199 h 1936316"/>
                <a:gd name="connsiteX556" fmla="*/ 1176805 w 3253250"/>
                <a:gd name="connsiteY556" fmla="*/ 846966 h 1936316"/>
                <a:gd name="connsiteX557" fmla="*/ 1205344 w 3253250"/>
                <a:gd name="connsiteY557" fmla="*/ 949125 h 1936316"/>
                <a:gd name="connsiteX558" fmla="*/ 1267596 w 3253250"/>
                <a:gd name="connsiteY558" fmla="*/ 923039 h 1936316"/>
                <a:gd name="connsiteX559" fmla="*/ 1272454 w 3253250"/>
                <a:gd name="connsiteY559" fmla="*/ 920974 h 1936316"/>
                <a:gd name="connsiteX560" fmla="*/ 1313041 w 3253250"/>
                <a:gd name="connsiteY560" fmla="*/ 850877 h 1936316"/>
                <a:gd name="connsiteX561" fmla="*/ 1176805 w 3253250"/>
                <a:gd name="connsiteY561" fmla="*/ 846966 h 1936316"/>
                <a:gd name="connsiteX562" fmla="*/ 647235 w 3253250"/>
                <a:gd name="connsiteY562" fmla="*/ 830887 h 1936316"/>
                <a:gd name="connsiteX563" fmla="*/ 746945 w 3253250"/>
                <a:gd name="connsiteY563" fmla="*/ 925589 h 1936316"/>
                <a:gd name="connsiteX564" fmla="*/ 751077 w 3253250"/>
                <a:gd name="connsiteY564" fmla="*/ 924132 h 1936316"/>
                <a:gd name="connsiteX565" fmla="*/ 796790 w 3253250"/>
                <a:gd name="connsiteY565" fmla="*/ 804923 h 1936316"/>
                <a:gd name="connsiteX566" fmla="*/ 807142 w 3253250"/>
                <a:gd name="connsiteY566" fmla="*/ 785419 h 1936316"/>
                <a:gd name="connsiteX567" fmla="*/ 807077 w 3253250"/>
                <a:gd name="connsiteY567" fmla="*/ 785370 h 1936316"/>
                <a:gd name="connsiteX568" fmla="*/ 679843 w 3253250"/>
                <a:gd name="connsiteY568" fmla="*/ 715030 h 1936316"/>
                <a:gd name="connsiteX569" fmla="*/ 665286 w 3253250"/>
                <a:gd name="connsiteY569" fmla="*/ 760620 h 1936316"/>
                <a:gd name="connsiteX570" fmla="*/ 647235 w 3253250"/>
                <a:gd name="connsiteY570" fmla="*/ 830887 h 1936316"/>
                <a:gd name="connsiteX571" fmla="*/ 819367 w 3253250"/>
                <a:gd name="connsiteY571" fmla="*/ 795207 h 1936316"/>
                <a:gd name="connsiteX572" fmla="*/ 810540 w 3253250"/>
                <a:gd name="connsiteY572" fmla="*/ 811918 h 1936316"/>
                <a:gd name="connsiteX573" fmla="*/ 768769 w 3253250"/>
                <a:gd name="connsiteY573" fmla="*/ 918011 h 1936316"/>
                <a:gd name="connsiteX574" fmla="*/ 818643 w 3253250"/>
                <a:gd name="connsiteY574" fmla="*/ 901689 h 1936316"/>
                <a:gd name="connsiteX575" fmla="*/ 870667 w 3253250"/>
                <a:gd name="connsiteY575" fmla="*/ 848448 h 1936316"/>
                <a:gd name="connsiteX576" fmla="*/ 819367 w 3253250"/>
                <a:gd name="connsiteY576" fmla="*/ 795207 h 1936316"/>
                <a:gd name="connsiteX577" fmla="*/ 1329314 w 3253250"/>
                <a:gd name="connsiteY577" fmla="*/ 853136 h 1936316"/>
                <a:gd name="connsiteX578" fmla="*/ 1296791 w 3253250"/>
                <a:gd name="connsiteY578" fmla="*/ 910749 h 1936316"/>
                <a:gd name="connsiteX579" fmla="*/ 1382919 w 3253250"/>
                <a:gd name="connsiteY579" fmla="*/ 875093 h 1936316"/>
                <a:gd name="connsiteX580" fmla="*/ 1383891 w 3253250"/>
                <a:gd name="connsiteY580" fmla="*/ 864406 h 1936316"/>
                <a:gd name="connsiteX581" fmla="*/ 1329314 w 3253250"/>
                <a:gd name="connsiteY581" fmla="*/ 853136 h 1936316"/>
                <a:gd name="connsiteX582" fmla="*/ 1442864 w 3253250"/>
                <a:gd name="connsiteY582" fmla="*/ 867952 h 1936316"/>
                <a:gd name="connsiteX583" fmla="*/ 1514613 w 3253250"/>
                <a:gd name="connsiteY583" fmla="*/ 907202 h 1936316"/>
                <a:gd name="connsiteX584" fmla="*/ 1530668 w 3253250"/>
                <a:gd name="connsiteY584" fmla="*/ 835963 h 1936316"/>
                <a:gd name="connsiteX585" fmla="*/ 1442864 w 3253250"/>
                <a:gd name="connsiteY585" fmla="*/ 867952 h 1936316"/>
                <a:gd name="connsiteX586" fmla="*/ 578211 w 3253250"/>
                <a:gd name="connsiteY586" fmla="*/ 277718 h 1936316"/>
                <a:gd name="connsiteX587" fmla="*/ 563966 w 3253250"/>
                <a:gd name="connsiteY587" fmla="*/ 283713 h 1936316"/>
                <a:gd name="connsiteX588" fmla="*/ 230144 w 3253250"/>
                <a:gd name="connsiteY588" fmla="*/ 572018 h 1936316"/>
                <a:gd name="connsiteX589" fmla="*/ 90401 w 3253250"/>
                <a:gd name="connsiteY589" fmla="*/ 900280 h 1936316"/>
                <a:gd name="connsiteX590" fmla="*/ 124985 w 3253250"/>
                <a:gd name="connsiteY590" fmla="*/ 816217 h 1936316"/>
                <a:gd name="connsiteX591" fmla="*/ 298558 w 3253250"/>
                <a:gd name="connsiteY591" fmla="*/ 660890 h 1936316"/>
                <a:gd name="connsiteX592" fmla="*/ 396626 w 3253250"/>
                <a:gd name="connsiteY592" fmla="*/ 650106 h 1936316"/>
                <a:gd name="connsiteX593" fmla="*/ 458349 w 3253250"/>
                <a:gd name="connsiteY593" fmla="*/ 570099 h 1936316"/>
                <a:gd name="connsiteX594" fmla="*/ 519680 w 3253250"/>
                <a:gd name="connsiteY594" fmla="*/ 368267 h 1936316"/>
                <a:gd name="connsiteX595" fmla="*/ 578211 w 3253250"/>
                <a:gd name="connsiteY595" fmla="*/ 277718 h 1936316"/>
                <a:gd name="connsiteX596" fmla="*/ 879574 w 3253250"/>
                <a:gd name="connsiteY596" fmla="*/ 861175 h 1936316"/>
                <a:gd name="connsiteX597" fmla="*/ 847051 w 3253250"/>
                <a:gd name="connsiteY597" fmla="*/ 892994 h 1936316"/>
                <a:gd name="connsiteX598" fmla="*/ 890914 w 3253250"/>
                <a:gd name="connsiteY598" fmla="*/ 880509 h 1936316"/>
                <a:gd name="connsiteX599" fmla="*/ 879574 w 3253250"/>
                <a:gd name="connsiteY599" fmla="*/ 861175 h 1936316"/>
                <a:gd name="connsiteX600" fmla="*/ 891327 w 3253250"/>
                <a:gd name="connsiteY600" fmla="*/ 850974 h 1936316"/>
                <a:gd name="connsiteX601" fmla="*/ 906168 w 3253250"/>
                <a:gd name="connsiteY601" fmla="*/ 876429 h 1936316"/>
                <a:gd name="connsiteX602" fmla="*/ 972087 w 3253250"/>
                <a:gd name="connsiteY602" fmla="*/ 860495 h 1936316"/>
                <a:gd name="connsiteX603" fmla="*/ 950648 w 3253250"/>
                <a:gd name="connsiteY603" fmla="*/ 807789 h 1936316"/>
                <a:gd name="connsiteX604" fmla="*/ 928756 w 3253250"/>
                <a:gd name="connsiteY604" fmla="*/ 822240 h 1936316"/>
                <a:gd name="connsiteX605" fmla="*/ 891327 w 3253250"/>
                <a:gd name="connsiteY605" fmla="*/ 850974 h 1936316"/>
                <a:gd name="connsiteX606" fmla="*/ 1400140 w 3253250"/>
                <a:gd name="connsiteY606" fmla="*/ 852941 h 1936316"/>
                <a:gd name="connsiteX607" fmla="*/ 1421344 w 3253250"/>
                <a:gd name="connsiteY607" fmla="*/ 859766 h 1936316"/>
                <a:gd name="connsiteX608" fmla="*/ 1531178 w 3253250"/>
                <a:gd name="connsiteY608" fmla="*/ 819399 h 1936316"/>
                <a:gd name="connsiteX609" fmla="*/ 1496518 w 3253250"/>
                <a:gd name="connsiteY609" fmla="*/ 693000 h 1936316"/>
                <a:gd name="connsiteX610" fmla="*/ 1397905 w 3253250"/>
                <a:gd name="connsiteY610" fmla="*/ 701282 h 1936316"/>
                <a:gd name="connsiteX611" fmla="*/ 1394626 w 3253250"/>
                <a:gd name="connsiteY611" fmla="*/ 709856 h 1936316"/>
                <a:gd name="connsiteX612" fmla="*/ 1400140 w 3253250"/>
                <a:gd name="connsiteY612" fmla="*/ 852941 h 1936316"/>
                <a:gd name="connsiteX613" fmla="*/ 963984 w 3253250"/>
                <a:gd name="connsiteY613" fmla="*/ 799725 h 1936316"/>
                <a:gd name="connsiteX614" fmla="*/ 987372 w 3253250"/>
                <a:gd name="connsiteY614" fmla="*/ 857216 h 1936316"/>
                <a:gd name="connsiteX615" fmla="*/ 1065035 w 3253250"/>
                <a:gd name="connsiteY615" fmla="*/ 843056 h 1936316"/>
                <a:gd name="connsiteX616" fmla="*/ 1051446 w 3253250"/>
                <a:gd name="connsiteY616" fmla="*/ 758288 h 1936316"/>
                <a:gd name="connsiteX617" fmla="*/ 963984 w 3253250"/>
                <a:gd name="connsiteY617" fmla="*/ 799725 h 1936316"/>
                <a:gd name="connsiteX618" fmla="*/ 1336892 w 3253250"/>
                <a:gd name="connsiteY618" fmla="*/ 838660 h 1936316"/>
                <a:gd name="connsiteX619" fmla="*/ 1384960 w 3253250"/>
                <a:gd name="connsiteY619" fmla="*/ 848739 h 1936316"/>
                <a:gd name="connsiteX620" fmla="*/ 1382676 w 3253250"/>
                <a:gd name="connsiteY620" fmla="*/ 739780 h 1936316"/>
                <a:gd name="connsiteX621" fmla="*/ 1336892 w 3253250"/>
                <a:gd name="connsiteY621" fmla="*/ 838660 h 1936316"/>
                <a:gd name="connsiteX622" fmla="*/ 1066162 w 3253250"/>
                <a:gd name="connsiteY622" fmla="*/ 752969 h 1936316"/>
                <a:gd name="connsiteX623" fmla="*/ 1080296 w 3253250"/>
                <a:gd name="connsiteY623" fmla="*/ 840797 h 1936316"/>
                <a:gd name="connsiteX624" fmla="*/ 1157253 w 3253250"/>
                <a:gd name="connsiteY624" fmla="*/ 832539 h 1936316"/>
                <a:gd name="connsiteX625" fmla="*/ 1135951 w 3253250"/>
                <a:gd name="connsiteY625" fmla="*/ 744808 h 1936316"/>
                <a:gd name="connsiteX626" fmla="*/ 1133496 w 3253250"/>
                <a:gd name="connsiteY626" fmla="*/ 733538 h 1936316"/>
                <a:gd name="connsiteX627" fmla="*/ 1066162 w 3253250"/>
                <a:gd name="connsiteY627" fmla="*/ 752969 h 1936316"/>
                <a:gd name="connsiteX628" fmla="*/ 827088 w 3253250"/>
                <a:gd name="connsiteY628" fmla="*/ 781557 h 1936316"/>
                <a:gd name="connsiteX629" fmla="*/ 882374 w 3253250"/>
                <a:gd name="connsiteY629" fmla="*/ 838344 h 1936316"/>
                <a:gd name="connsiteX630" fmla="*/ 919937 w 3253250"/>
                <a:gd name="connsiteY630" fmla="*/ 809610 h 1936316"/>
                <a:gd name="connsiteX631" fmla="*/ 944510 w 3253250"/>
                <a:gd name="connsiteY631" fmla="*/ 793458 h 1936316"/>
                <a:gd name="connsiteX632" fmla="*/ 892840 w 3253250"/>
                <a:gd name="connsiteY632" fmla="*/ 691640 h 1936316"/>
                <a:gd name="connsiteX633" fmla="*/ 827088 w 3253250"/>
                <a:gd name="connsiteY633" fmla="*/ 781557 h 1936316"/>
                <a:gd name="connsiteX634" fmla="*/ 1223998 w 3253250"/>
                <a:gd name="connsiteY634" fmla="*/ 830037 h 1936316"/>
                <a:gd name="connsiteX635" fmla="*/ 1320789 w 3253250"/>
                <a:gd name="connsiteY635" fmla="*/ 836255 h 1936316"/>
                <a:gd name="connsiteX636" fmla="*/ 1378790 w 3253250"/>
                <a:gd name="connsiteY636" fmla="*/ 708010 h 1936316"/>
                <a:gd name="connsiteX637" fmla="*/ 1378061 w 3253250"/>
                <a:gd name="connsiteY637" fmla="*/ 703104 h 1936316"/>
                <a:gd name="connsiteX638" fmla="*/ 1233373 w 3253250"/>
                <a:gd name="connsiteY638" fmla="*/ 717192 h 1936316"/>
                <a:gd name="connsiteX639" fmla="*/ 1148557 w 3253250"/>
                <a:gd name="connsiteY639" fmla="*/ 730210 h 1936316"/>
                <a:gd name="connsiteX640" fmla="*/ 1150986 w 3253250"/>
                <a:gd name="connsiteY640" fmla="*/ 741286 h 1936316"/>
                <a:gd name="connsiteX641" fmla="*/ 1172870 w 3253250"/>
                <a:gd name="connsiteY641" fmla="*/ 831519 h 1936316"/>
                <a:gd name="connsiteX642" fmla="*/ 1179647 w 3253250"/>
                <a:gd name="connsiteY642" fmla="*/ 831154 h 1936316"/>
                <a:gd name="connsiteX643" fmla="*/ 1223998 w 3253250"/>
                <a:gd name="connsiteY643" fmla="*/ 830037 h 1936316"/>
                <a:gd name="connsiteX644" fmla="*/ 578607 w 3253250"/>
                <a:gd name="connsiteY644" fmla="*/ 683649 h 1936316"/>
                <a:gd name="connsiteX645" fmla="*/ 604999 w 3253250"/>
                <a:gd name="connsiteY645" fmla="*/ 763121 h 1936316"/>
                <a:gd name="connsiteX646" fmla="*/ 635265 w 3253250"/>
                <a:gd name="connsiteY646" fmla="*/ 814686 h 1936316"/>
                <a:gd name="connsiteX647" fmla="*/ 650412 w 3253250"/>
                <a:gd name="connsiteY647" fmla="*/ 756515 h 1936316"/>
                <a:gd name="connsiteX648" fmla="*/ 665427 w 3253250"/>
                <a:gd name="connsiteY648" fmla="*/ 709492 h 1936316"/>
                <a:gd name="connsiteX649" fmla="*/ 578607 w 3253250"/>
                <a:gd name="connsiteY649" fmla="*/ 683649 h 1936316"/>
                <a:gd name="connsiteX650" fmla="*/ 1513447 w 3253250"/>
                <a:gd name="connsiteY650" fmla="*/ 691761 h 1936316"/>
                <a:gd name="connsiteX651" fmla="*/ 1546553 w 3253250"/>
                <a:gd name="connsiteY651" fmla="*/ 814322 h 1936316"/>
                <a:gd name="connsiteX652" fmla="*/ 1602101 w 3253250"/>
                <a:gd name="connsiteY652" fmla="*/ 797539 h 1936316"/>
                <a:gd name="connsiteX653" fmla="*/ 1724711 w 3253250"/>
                <a:gd name="connsiteY653" fmla="*/ 773590 h 1936316"/>
                <a:gd name="connsiteX654" fmla="*/ 1692601 w 3253250"/>
                <a:gd name="connsiteY654" fmla="*/ 688021 h 1936316"/>
                <a:gd name="connsiteX655" fmla="*/ 1513447 w 3253250"/>
                <a:gd name="connsiteY655" fmla="*/ 691761 h 1936316"/>
                <a:gd name="connsiteX656" fmla="*/ 468453 w 3253250"/>
                <a:gd name="connsiteY656" fmla="*/ 666987 h 1936316"/>
                <a:gd name="connsiteX657" fmla="*/ 478817 w 3253250"/>
                <a:gd name="connsiteY657" fmla="*/ 791782 h 1936316"/>
                <a:gd name="connsiteX658" fmla="*/ 553407 w 3253250"/>
                <a:gd name="connsiteY658" fmla="*/ 678330 h 1936316"/>
                <a:gd name="connsiteX659" fmla="*/ 468453 w 3253250"/>
                <a:gd name="connsiteY659" fmla="*/ 666987 h 1936316"/>
                <a:gd name="connsiteX660" fmla="*/ 903775 w 3253250"/>
                <a:gd name="connsiteY660" fmla="*/ 680030 h 1936316"/>
                <a:gd name="connsiteX661" fmla="*/ 957854 w 3253250"/>
                <a:gd name="connsiteY661" fmla="*/ 785443 h 1936316"/>
                <a:gd name="connsiteX662" fmla="*/ 1048638 w 3253250"/>
                <a:gd name="connsiteY662" fmla="*/ 742865 h 1936316"/>
                <a:gd name="connsiteX663" fmla="*/ 1031517 w 3253250"/>
                <a:gd name="connsiteY663" fmla="*/ 660915 h 1936316"/>
                <a:gd name="connsiteX664" fmla="*/ 1015190 w 3253250"/>
                <a:gd name="connsiteY664" fmla="*/ 598007 h 1936316"/>
                <a:gd name="connsiteX665" fmla="*/ 903775 w 3253250"/>
                <a:gd name="connsiteY665" fmla="*/ 680030 h 1936316"/>
                <a:gd name="connsiteX666" fmla="*/ 1759759 w 3253250"/>
                <a:gd name="connsiteY666" fmla="*/ 771914 h 1936316"/>
                <a:gd name="connsiteX667" fmla="*/ 1828059 w 3253250"/>
                <a:gd name="connsiteY667" fmla="*/ 780925 h 1936316"/>
                <a:gd name="connsiteX668" fmla="*/ 1818732 w 3253250"/>
                <a:gd name="connsiteY668" fmla="*/ 710585 h 1936316"/>
                <a:gd name="connsiteX669" fmla="*/ 1761678 w 3253250"/>
                <a:gd name="connsiteY669" fmla="*/ 696206 h 1936316"/>
                <a:gd name="connsiteX670" fmla="*/ 1741785 w 3253250"/>
                <a:gd name="connsiteY670" fmla="*/ 772376 h 1936316"/>
                <a:gd name="connsiteX671" fmla="*/ 1759759 w 3253250"/>
                <a:gd name="connsiteY671" fmla="*/ 771914 h 1936316"/>
                <a:gd name="connsiteX672" fmla="*/ 685409 w 3253250"/>
                <a:gd name="connsiteY672" fmla="*/ 700408 h 1936316"/>
                <a:gd name="connsiteX673" fmla="*/ 814869 w 3253250"/>
                <a:gd name="connsiteY673" fmla="*/ 771914 h 1936316"/>
                <a:gd name="connsiteX674" fmla="*/ 884206 w 3253250"/>
                <a:gd name="connsiteY674" fmla="*/ 678257 h 1936316"/>
                <a:gd name="connsiteX675" fmla="*/ 748439 w 3253250"/>
                <a:gd name="connsiteY675" fmla="*/ 587490 h 1936316"/>
                <a:gd name="connsiteX676" fmla="*/ 685409 w 3253250"/>
                <a:gd name="connsiteY676" fmla="*/ 700408 h 1936316"/>
                <a:gd name="connsiteX677" fmla="*/ 1710089 w 3253250"/>
                <a:gd name="connsiteY677" fmla="*/ 689284 h 1936316"/>
                <a:gd name="connsiteX678" fmla="*/ 1732872 w 3253250"/>
                <a:gd name="connsiteY678" fmla="*/ 748330 h 1936316"/>
                <a:gd name="connsiteX679" fmla="*/ 1746449 w 3253250"/>
                <a:gd name="connsiteY679" fmla="*/ 693607 h 1936316"/>
                <a:gd name="connsiteX680" fmla="*/ 1710089 w 3253250"/>
                <a:gd name="connsiteY680" fmla="*/ 689284 h 1936316"/>
                <a:gd name="connsiteX681" fmla="*/ 1831848 w 3253250"/>
                <a:gd name="connsiteY681" fmla="*/ 698732 h 1936316"/>
                <a:gd name="connsiteX682" fmla="*/ 1932307 w 3253250"/>
                <a:gd name="connsiteY682" fmla="*/ 742185 h 1936316"/>
                <a:gd name="connsiteX683" fmla="*/ 1920162 w 3253250"/>
                <a:gd name="connsiteY683" fmla="*/ 706869 h 1936316"/>
                <a:gd name="connsiteX684" fmla="*/ 1488090 w 3253250"/>
                <a:gd name="connsiteY684" fmla="*/ 104595 h 1936316"/>
                <a:gd name="connsiteX685" fmla="*/ 1035955 w 3253250"/>
                <a:gd name="connsiteY685" fmla="*/ 28899 h 1936316"/>
                <a:gd name="connsiteX686" fmla="*/ 794476 w 3253250"/>
                <a:gd name="connsiteY686" fmla="*/ 117225 h 1936316"/>
                <a:gd name="connsiteX687" fmla="*/ 974421 w 3253250"/>
                <a:gd name="connsiteY687" fmla="*/ 144181 h 1936316"/>
                <a:gd name="connsiteX688" fmla="*/ 1197548 w 3253250"/>
                <a:gd name="connsiteY688" fmla="*/ 122787 h 1936316"/>
                <a:gd name="connsiteX689" fmla="*/ 1416098 w 3253250"/>
                <a:gd name="connsiteY689" fmla="*/ 224936 h 1936316"/>
                <a:gd name="connsiteX690" fmla="*/ 1668943 w 3253250"/>
                <a:gd name="connsiteY690" fmla="*/ 303217 h 1936316"/>
                <a:gd name="connsiteX691" fmla="*/ 1775814 w 3253250"/>
                <a:gd name="connsiteY691" fmla="*/ 572261 h 1936316"/>
                <a:gd name="connsiteX692" fmla="*/ 1782542 w 3253250"/>
                <a:gd name="connsiteY692" fmla="*/ 582025 h 1936316"/>
                <a:gd name="connsiteX693" fmla="*/ 1831848 w 3253250"/>
                <a:gd name="connsiteY693" fmla="*/ 698732 h 1936316"/>
                <a:gd name="connsiteX694" fmla="*/ 1029348 w 3253250"/>
                <a:gd name="connsiteY694" fmla="*/ 591424 h 1936316"/>
                <a:gd name="connsiteX695" fmla="*/ 1046532 w 3253250"/>
                <a:gd name="connsiteY695" fmla="*/ 657393 h 1936316"/>
                <a:gd name="connsiteX696" fmla="*/ 1063350 w 3253250"/>
                <a:gd name="connsiteY696" fmla="*/ 737618 h 1936316"/>
                <a:gd name="connsiteX697" fmla="*/ 1130749 w 3253250"/>
                <a:gd name="connsiteY697" fmla="*/ 718357 h 1936316"/>
                <a:gd name="connsiteX698" fmla="*/ 1136704 w 3253250"/>
                <a:gd name="connsiteY698" fmla="*/ 555283 h 1936316"/>
                <a:gd name="connsiteX699" fmla="*/ 1029348 w 3253250"/>
                <a:gd name="connsiteY699" fmla="*/ 591424 h 1936316"/>
                <a:gd name="connsiteX700" fmla="*/ 1153294 w 3253250"/>
                <a:gd name="connsiteY700" fmla="*/ 551907 h 1936316"/>
                <a:gd name="connsiteX701" fmla="*/ 1145837 w 3253250"/>
                <a:gd name="connsiteY701" fmla="*/ 715006 h 1936316"/>
                <a:gd name="connsiteX702" fmla="*/ 1231843 w 3253250"/>
                <a:gd name="connsiteY702" fmla="*/ 701841 h 1936316"/>
                <a:gd name="connsiteX703" fmla="*/ 1375560 w 3253250"/>
                <a:gd name="connsiteY703" fmla="*/ 687875 h 1936316"/>
                <a:gd name="connsiteX704" fmla="*/ 1358047 w 3253250"/>
                <a:gd name="connsiteY704" fmla="*/ 614620 h 1936316"/>
                <a:gd name="connsiteX705" fmla="*/ 1339345 w 3253250"/>
                <a:gd name="connsiteY705" fmla="*/ 562715 h 1936316"/>
                <a:gd name="connsiteX706" fmla="*/ 1153294 w 3253250"/>
                <a:gd name="connsiteY706" fmla="*/ 551907 h 1936316"/>
                <a:gd name="connsiteX707" fmla="*/ 583295 w 3253250"/>
                <a:gd name="connsiteY707" fmla="*/ 668760 h 1936316"/>
                <a:gd name="connsiteX708" fmla="*/ 670999 w 3253250"/>
                <a:gd name="connsiteY708" fmla="*/ 694870 h 1936316"/>
                <a:gd name="connsiteX709" fmla="*/ 728177 w 3253250"/>
                <a:gd name="connsiteY709" fmla="*/ 588923 h 1936316"/>
                <a:gd name="connsiteX710" fmla="*/ 583295 w 3253250"/>
                <a:gd name="connsiteY710" fmla="*/ 668760 h 1936316"/>
                <a:gd name="connsiteX711" fmla="*/ 1764690 w 3253250"/>
                <a:gd name="connsiteY711" fmla="*/ 681098 h 1936316"/>
                <a:gd name="connsiteX712" fmla="*/ 1814579 w 3253250"/>
                <a:gd name="connsiteY712" fmla="*/ 693194 h 1936316"/>
                <a:gd name="connsiteX713" fmla="*/ 1774964 w 3253250"/>
                <a:gd name="connsiteY713" fmla="*/ 598784 h 1936316"/>
                <a:gd name="connsiteX714" fmla="*/ 1765248 w 3253250"/>
                <a:gd name="connsiteY714" fmla="*/ 678135 h 1936316"/>
                <a:gd name="connsiteX715" fmla="*/ 1764690 w 3253250"/>
                <a:gd name="connsiteY715" fmla="*/ 681098 h 1936316"/>
                <a:gd name="connsiteX716" fmla="*/ 1427659 w 3253250"/>
                <a:gd name="connsiteY716" fmla="*/ 611948 h 1936316"/>
                <a:gd name="connsiteX717" fmla="*/ 1403783 w 3253250"/>
                <a:gd name="connsiteY717" fmla="*/ 685301 h 1936316"/>
                <a:gd name="connsiteX718" fmla="*/ 1487580 w 3253250"/>
                <a:gd name="connsiteY718" fmla="*/ 678305 h 1936316"/>
                <a:gd name="connsiteX719" fmla="*/ 1427659 w 3253250"/>
                <a:gd name="connsiteY719" fmla="*/ 611948 h 1936316"/>
                <a:gd name="connsiteX720" fmla="*/ 1359116 w 3253250"/>
                <a:gd name="connsiteY720" fmla="*/ 570439 h 1936316"/>
                <a:gd name="connsiteX721" fmla="*/ 1372815 w 3253250"/>
                <a:gd name="connsiteY721" fmla="*/ 610127 h 1936316"/>
                <a:gd name="connsiteX722" fmla="*/ 1389623 w 3253250"/>
                <a:gd name="connsiteY722" fmla="*/ 679107 h 1936316"/>
                <a:gd name="connsiteX723" fmla="*/ 1414519 w 3253250"/>
                <a:gd name="connsiteY723" fmla="*/ 601893 h 1936316"/>
                <a:gd name="connsiteX724" fmla="*/ 1401087 w 3253250"/>
                <a:gd name="connsiteY724" fmla="*/ 592760 h 1936316"/>
                <a:gd name="connsiteX725" fmla="*/ 1359116 w 3253250"/>
                <a:gd name="connsiteY725" fmla="*/ 570439 h 1936316"/>
                <a:gd name="connsiteX726" fmla="*/ 1702851 w 3253250"/>
                <a:gd name="connsiteY726" fmla="*/ 673302 h 1936316"/>
                <a:gd name="connsiteX727" fmla="*/ 1732556 w 3253250"/>
                <a:gd name="connsiteY727" fmla="*/ 676168 h 1936316"/>
                <a:gd name="connsiteX728" fmla="*/ 1749485 w 3253250"/>
                <a:gd name="connsiteY728" fmla="*/ 678500 h 1936316"/>
                <a:gd name="connsiteX729" fmla="*/ 1750068 w 3253250"/>
                <a:gd name="connsiteY729" fmla="*/ 675342 h 1936316"/>
                <a:gd name="connsiteX730" fmla="*/ 1760245 w 3253250"/>
                <a:gd name="connsiteY730" fmla="*/ 577094 h 1936316"/>
                <a:gd name="connsiteX731" fmla="*/ 1606012 w 3253250"/>
                <a:gd name="connsiteY731" fmla="*/ 471049 h 1936316"/>
                <a:gd name="connsiteX732" fmla="*/ 1547427 w 3253250"/>
                <a:gd name="connsiteY732" fmla="*/ 454217 h 1936316"/>
                <a:gd name="connsiteX733" fmla="*/ 1702851 w 3253250"/>
                <a:gd name="connsiteY733" fmla="*/ 673302 h 1936316"/>
                <a:gd name="connsiteX734" fmla="*/ 1432201 w 3253250"/>
                <a:gd name="connsiteY734" fmla="*/ 595845 h 1936316"/>
                <a:gd name="connsiteX735" fmla="*/ 1504970 w 3253250"/>
                <a:gd name="connsiteY735" fmla="*/ 677018 h 1936316"/>
                <a:gd name="connsiteX736" fmla="*/ 1685241 w 3253250"/>
                <a:gd name="connsiteY736" fmla="*/ 672233 h 1936316"/>
                <a:gd name="connsiteX737" fmla="*/ 1517285 w 3253250"/>
                <a:gd name="connsiteY737" fmla="*/ 446396 h 1936316"/>
                <a:gd name="connsiteX738" fmla="*/ 1462295 w 3253250"/>
                <a:gd name="connsiteY738" fmla="*/ 433645 h 1936316"/>
                <a:gd name="connsiteX739" fmla="*/ 1432201 w 3253250"/>
                <a:gd name="connsiteY739" fmla="*/ 595845 h 1936316"/>
                <a:gd name="connsiteX740" fmla="*/ 760333 w 3253250"/>
                <a:gd name="connsiteY740" fmla="*/ 572552 h 1936316"/>
                <a:gd name="connsiteX741" fmla="*/ 895114 w 3253250"/>
                <a:gd name="connsiteY741" fmla="*/ 666865 h 1936316"/>
                <a:gd name="connsiteX742" fmla="*/ 1010787 w 3253250"/>
                <a:gd name="connsiteY742" fmla="*/ 582996 h 1936316"/>
                <a:gd name="connsiteX743" fmla="*/ 954903 w 3253250"/>
                <a:gd name="connsiteY743" fmla="*/ 439984 h 1936316"/>
                <a:gd name="connsiteX744" fmla="*/ 882617 w 3253250"/>
                <a:gd name="connsiteY744" fmla="*/ 472264 h 1936316"/>
                <a:gd name="connsiteX745" fmla="*/ 760333 w 3253250"/>
                <a:gd name="connsiteY745" fmla="*/ 572552 h 1936316"/>
                <a:gd name="connsiteX746" fmla="*/ 468594 w 3253250"/>
                <a:gd name="connsiteY746" fmla="*/ 651588 h 1936316"/>
                <a:gd name="connsiteX747" fmla="*/ 559839 w 3253250"/>
                <a:gd name="connsiteY747" fmla="*/ 663756 h 1936316"/>
                <a:gd name="connsiteX748" fmla="*/ 593586 w 3253250"/>
                <a:gd name="connsiteY748" fmla="*/ 456768 h 1936316"/>
                <a:gd name="connsiteX749" fmla="*/ 473145 w 3253250"/>
                <a:gd name="connsiteY749" fmla="*/ 576487 h 1936316"/>
                <a:gd name="connsiteX750" fmla="*/ 471290 w 3253250"/>
                <a:gd name="connsiteY750" fmla="*/ 596209 h 1936316"/>
                <a:gd name="connsiteX751" fmla="*/ 468594 w 3253250"/>
                <a:gd name="connsiteY751" fmla="*/ 651588 h 1936316"/>
                <a:gd name="connsiteX752" fmla="*/ 620238 w 3253250"/>
                <a:gd name="connsiteY752" fmla="*/ 435394 h 1936316"/>
                <a:gd name="connsiteX753" fmla="*/ 616276 w 3253250"/>
                <a:gd name="connsiteY753" fmla="*/ 443652 h 1936316"/>
                <a:gd name="connsiteX754" fmla="*/ 574529 w 3253250"/>
                <a:gd name="connsiteY754" fmla="*/ 655863 h 1936316"/>
                <a:gd name="connsiteX755" fmla="*/ 738514 w 3253250"/>
                <a:gd name="connsiteY755" fmla="*/ 572382 h 1936316"/>
                <a:gd name="connsiteX756" fmla="*/ 740666 w 3253250"/>
                <a:gd name="connsiteY756" fmla="*/ 572261 h 1936316"/>
                <a:gd name="connsiteX757" fmla="*/ 875195 w 3253250"/>
                <a:gd name="connsiteY757" fmla="*/ 458735 h 1936316"/>
                <a:gd name="connsiteX758" fmla="*/ 947709 w 3253250"/>
                <a:gd name="connsiteY758" fmla="*/ 426188 h 1936316"/>
                <a:gd name="connsiteX759" fmla="*/ 867388 w 3253250"/>
                <a:gd name="connsiteY759" fmla="*/ 314324 h 1936316"/>
                <a:gd name="connsiteX760" fmla="*/ 864826 w 3253250"/>
                <a:gd name="connsiteY760" fmla="*/ 311735 h 1936316"/>
                <a:gd name="connsiteX761" fmla="*/ 706288 w 3253250"/>
                <a:gd name="connsiteY761" fmla="*/ 377336 h 1936316"/>
                <a:gd name="connsiteX762" fmla="*/ 620238 w 3253250"/>
                <a:gd name="connsiteY762" fmla="*/ 435394 h 1936316"/>
                <a:gd name="connsiteX763" fmla="*/ 418136 w 3253250"/>
                <a:gd name="connsiteY763" fmla="*/ 649766 h 1936316"/>
                <a:gd name="connsiteX764" fmla="*/ 453185 w 3253250"/>
                <a:gd name="connsiteY764" fmla="*/ 650640 h 1936316"/>
                <a:gd name="connsiteX765" fmla="*/ 455723 w 3253250"/>
                <a:gd name="connsiteY765" fmla="*/ 597448 h 1936316"/>
                <a:gd name="connsiteX766" fmla="*/ 415792 w 3253250"/>
                <a:gd name="connsiteY766" fmla="*/ 649790 h 1936316"/>
                <a:gd name="connsiteX767" fmla="*/ 418136 w 3253250"/>
                <a:gd name="connsiteY767" fmla="*/ 649766 h 1936316"/>
                <a:gd name="connsiteX768" fmla="*/ 1350907 w 3253250"/>
                <a:gd name="connsiteY768" fmla="*/ 550498 h 1936316"/>
                <a:gd name="connsiteX769" fmla="*/ 1409394 w 3253250"/>
                <a:gd name="connsiteY769" fmla="*/ 579766 h 1936316"/>
                <a:gd name="connsiteX770" fmla="*/ 1418915 w 3253250"/>
                <a:gd name="connsiteY770" fmla="*/ 586081 h 1936316"/>
                <a:gd name="connsiteX771" fmla="*/ 1447187 w 3253250"/>
                <a:gd name="connsiteY771" fmla="*/ 430487 h 1936316"/>
                <a:gd name="connsiteX772" fmla="*/ 1252124 w 3253250"/>
                <a:gd name="connsiteY772" fmla="*/ 404450 h 1936316"/>
                <a:gd name="connsiteX773" fmla="*/ 1350907 w 3253250"/>
                <a:gd name="connsiteY773" fmla="*/ 550498 h 1936316"/>
                <a:gd name="connsiteX774" fmla="*/ 969644 w 3253250"/>
                <a:gd name="connsiteY774" fmla="*/ 434980 h 1936316"/>
                <a:gd name="connsiteX775" fmla="*/ 1024940 w 3253250"/>
                <a:gd name="connsiteY775" fmla="*/ 576511 h 1936316"/>
                <a:gd name="connsiteX776" fmla="*/ 1140663 w 3253250"/>
                <a:gd name="connsiteY776" fmla="*/ 538645 h 1936316"/>
                <a:gd name="connsiteX777" fmla="*/ 1165268 w 3253250"/>
                <a:gd name="connsiteY777" fmla="*/ 465682 h 1936316"/>
                <a:gd name="connsiteX778" fmla="*/ 1197062 w 3253250"/>
                <a:gd name="connsiteY778" fmla="*/ 402837 h 1936316"/>
                <a:gd name="connsiteX779" fmla="*/ 1194730 w 3253250"/>
                <a:gd name="connsiteY779" fmla="*/ 402834 h 1936316"/>
                <a:gd name="connsiteX780" fmla="*/ 969644 w 3253250"/>
                <a:gd name="connsiteY780" fmla="*/ 434980 h 1936316"/>
                <a:gd name="connsiteX781" fmla="*/ 1524936 w 3253250"/>
                <a:gd name="connsiteY781" fmla="*/ 432430 h 1936316"/>
                <a:gd name="connsiteX782" fmla="*/ 1610529 w 3253250"/>
                <a:gd name="connsiteY782" fmla="*/ 456306 h 1936316"/>
                <a:gd name="connsiteX783" fmla="*/ 1760026 w 3253250"/>
                <a:gd name="connsiteY783" fmla="*/ 552076 h 1936316"/>
                <a:gd name="connsiteX784" fmla="*/ 1658621 w 3253250"/>
                <a:gd name="connsiteY784" fmla="*/ 314671 h 1936316"/>
                <a:gd name="connsiteX785" fmla="*/ 1426178 w 3253250"/>
                <a:gd name="connsiteY785" fmla="*/ 238650 h 1936316"/>
                <a:gd name="connsiteX786" fmla="*/ 1456223 w 3253250"/>
                <a:gd name="connsiteY786" fmla="*/ 307129 h 1936316"/>
                <a:gd name="connsiteX787" fmla="*/ 1464359 w 3253250"/>
                <a:gd name="connsiteY787" fmla="*/ 380263 h 1936316"/>
                <a:gd name="connsiteX788" fmla="*/ 1507934 w 3253250"/>
                <a:gd name="connsiteY788" fmla="*/ 416885 h 1936316"/>
                <a:gd name="connsiteX789" fmla="*/ 1524936 w 3253250"/>
                <a:gd name="connsiteY789" fmla="*/ 432430 h 1936316"/>
                <a:gd name="connsiteX790" fmla="*/ 606763 w 3253250"/>
                <a:gd name="connsiteY790" fmla="*/ 267274 h 1936316"/>
                <a:gd name="connsiteX791" fmla="*/ 533364 w 3253250"/>
                <a:gd name="connsiteY791" fmla="*/ 375383 h 1936316"/>
                <a:gd name="connsiteX792" fmla="*/ 476842 w 3253250"/>
                <a:gd name="connsiteY792" fmla="*/ 548773 h 1936316"/>
                <a:gd name="connsiteX793" fmla="*/ 608009 w 3253250"/>
                <a:gd name="connsiteY793" fmla="*/ 425362 h 1936316"/>
                <a:gd name="connsiteX794" fmla="*/ 752716 w 3253250"/>
                <a:gd name="connsiteY794" fmla="*/ 253016 h 1936316"/>
                <a:gd name="connsiteX795" fmla="*/ 729630 w 3253250"/>
                <a:gd name="connsiteY795" fmla="*/ 250104 h 1936316"/>
                <a:gd name="connsiteX796" fmla="*/ 606763 w 3253250"/>
                <a:gd name="connsiteY796" fmla="*/ 267274 h 1936316"/>
                <a:gd name="connsiteX797" fmla="*/ 1229293 w 3253250"/>
                <a:gd name="connsiteY797" fmla="*/ 529221 h 1936316"/>
                <a:gd name="connsiteX798" fmla="*/ 1330917 w 3253250"/>
                <a:gd name="connsiteY798" fmla="*/ 543721 h 1936316"/>
                <a:gd name="connsiteX799" fmla="*/ 1228394 w 3253250"/>
                <a:gd name="connsiteY799" fmla="*/ 403400 h 1936316"/>
                <a:gd name="connsiteX800" fmla="*/ 1214987 w 3253250"/>
                <a:gd name="connsiteY800" fmla="*/ 403043 h 1936316"/>
                <a:gd name="connsiteX801" fmla="*/ 1179477 w 3253250"/>
                <a:gd name="connsiteY801" fmla="*/ 471656 h 1936316"/>
                <a:gd name="connsiteX802" fmla="*/ 1157447 w 3253250"/>
                <a:gd name="connsiteY802" fmla="*/ 535487 h 1936316"/>
                <a:gd name="connsiteX803" fmla="*/ 1229293 w 3253250"/>
                <a:gd name="connsiteY803" fmla="*/ 529221 h 1936316"/>
                <a:gd name="connsiteX804" fmla="*/ 1463412 w 3253250"/>
                <a:gd name="connsiteY804" fmla="*/ 418124 h 1936316"/>
                <a:gd name="connsiteX805" fmla="*/ 1493676 w 3253250"/>
                <a:gd name="connsiteY805" fmla="*/ 424852 h 1936316"/>
                <a:gd name="connsiteX806" fmla="*/ 1464190 w 3253250"/>
                <a:gd name="connsiteY806" fmla="*/ 399915 h 1936316"/>
                <a:gd name="connsiteX807" fmla="*/ 1463412 w 3253250"/>
                <a:gd name="connsiteY807" fmla="*/ 418124 h 1936316"/>
                <a:gd name="connsiteX808" fmla="*/ 882530 w 3253250"/>
                <a:gd name="connsiteY808" fmla="*/ 307822 h 1936316"/>
                <a:gd name="connsiteX809" fmla="*/ 962471 w 3253250"/>
                <a:gd name="connsiteY809" fmla="*/ 421112 h 1936316"/>
                <a:gd name="connsiteX810" fmla="*/ 1206559 w 3253250"/>
                <a:gd name="connsiteY810" fmla="*/ 387549 h 1936316"/>
                <a:gd name="connsiteX811" fmla="*/ 1207603 w 3253250"/>
                <a:gd name="connsiteY811" fmla="*/ 385946 h 1936316"/>
                <a:gd name="connsiteX812" fmla="*/ 1074593 w 3253250"/>
                <a:gd name="connsiteY812" fmla="*/ 316281 h 1936316"/>
                <a:gd name="connsiteX813" fmla="*/ 882530 w 3253250"/>
                <a:gd name="connsiteY813" fmla="*/ 307822 h 1936316"/>
                <a:gd name="connsiteX814" fmla="*/ 1234685 w 3253250"/>
                <a:gd name="connsiteY814" fmla="*/ 388256 h 1936316"/>
                <a:gd name="connsiteX815" fmla="*/ 1448232 w 3253250"/>
                <a:gd name="connsiteY815" fmla="*/ 414967 h 1936316"/>
                <a:gd name="connsiteX816" fmla="*/ 1449033 w 3253250"/>
                <a:gd name="connsiteY816" fmla="*/ 387841 h 1936316"/>
                <a:gd name="connsiteX817" fmla="*/ 1309446 w 3253250"/>
                <a:gd name="connsiteY817" fmla="*/ 295196 h 1936316"/>
                <a:gd name="connsiteX818" fmla="*/ 1228297 w 3253250"/>
                <a:gd name="connsiteY818" fmla="*/ 382796 h 1936316"/>
                <a:gd name="connsiteX819" fmla="*/ 1234685 w 3253250"/>
                <a:gd name="connsiteY819" fmla="*/ 388256 h 1936316"/>
                <a:gd name="connsiteX820" fmla="*/ 772582 w 3253250"/>
                <a:gd name="connsiteY820" fmla="*/ 257515 h 1936316"/>
                <a:gd name="connsiteX821" fmla="*/ 637648 w 3253250"/>
                <a:gd name="connsiteY821" fmla="*/ 403310 h 1936316"/>
                <a:gd name="connsiteX822" fmla="*/ 698530 w 3253250"/>
                <a:gd name="connsiteY822" fmla="*/ 364006 h 1936316"/>
                <a:gd name="connsiteX823" fmla="*/ 851229 w 3253250"/>
                <a:gd name="connsiteY823" fmla="*/ 299248 h 1936316"/>
                <a:gd name="connsiteX824" fmla="*/ 772582 w 3253250"/>
                <a:gd name="connsiteY824" fmla="*/ 257515 h 1936316"/>
                <a:gd name="connsiteX825" fmla="*/ 964835 w 3253250"/>
                <a:gd name="connsiteY825" fmla="*/ 283956 h 1936316"/>
                <a:gd name="connsiteX826" fmla="*/ 1079315 w 3253250"/>
                <a:gd name="connsiteY826" fmla="*/ 301601 h 1936316"/>
                <a:gd name="connsiteX827" fmla="*/ 1216298 w 3253250"/>
                <a:gd name="connsiteY827" fmla="*/ 373083 h 1936316"/>
                <a:gd name="connsiteX828" fmla="*/ 1294897 w 3253250"/>
                <a:gd name="connsiteY828" fmla="*/ 287123 h 1936316"/>
                <a:gd name="connsiteX829" fmla="*/ 1120773 w 3253250"/>
                <a:gd name="connsiteY829" fmla="*/ 207776 h 1936316"/>
                <a:gd name="connsiteX830" fmla="*/ 973749 w 3253250"/>
                <a:gd name="connsiteY830" fmla="*/ 160374 h 1936316"/>
                <a:gd name="connsiteX831" fmla="*/ 867267 w 3253250"/>
                <a:gd name="connsiteY831" fmla="*/ 200873 h 1936316"/>
                <a:gd name="connsiteX832" fmla="*/ 788540 w 3253250"/>
                <a:gd name="connsiteY832" fmla="*/ 246259 h 1936316"/>
                <a:gd name="connsiteX833" fmla="*/ 869472 w 3253250"/>
                <a:gd name="connsiteY833" fmla="*/ 294813 h 1936316"/>
                <a:gd name="connsiteX834" fmla="*/ 964835 w 3253250"/>
                <a:gd name="connsiteY834" fmla="*/ 283956 h 1936316"/>
                <a:gd name="connsiteX835" fmla="*/ 1322853 w 3253250"/>
                <a:gd name="connsiteY835" fmla="*/ 285085 h 1936316"/>
                <a:gd name="connsiteX836" fmla="*/ 1448669 w 3253250"/>
                <a:gd name="connsiteY836" fmla="*/ 368075 h 1936316"/>
                <a:gd name="connsiteX837" fmla="*/ 1441212 w 3253250"/>
                <a:gd name="connsiteY837" fmla="*/ 310756 h 1936316"/>
                <a:gd name="connsiteX838" fmla="*/ 1410001 w 3253250"/>
                <a:gd name="connsiteY838" fmla="*/ 242546 h 1936316"/>
                <a:gd name="connsiteX839" fmla="*/ 1345150 w 3253250"/>
                <a:gd name="connsiteY839" fmla="*/ 270553 h 1936316"/>
                <a:gd name="connsiteX840" fmla="*/ 1322853 w 3253250"/>
                <a:gd name="connsiteY840" fmla="*/ 285085 h 1936316"/>
                <a:gd name="connsiteX841" fmla="*/ 1004420 w 3253250"/>
                <a:gd name="connsiteY841" fmla="*/ 152410 h 1936316"/>
                <a:gd name="connsiteX842" fmla="*/ 1126165 w 3253250"/>
                <a:gd name="connsiteY842" fmla="*/ 193322 h 1936316"/>
                <a:gd name="connsiteX843" fmla="*/ 1308086 w 3253250"/>
                <a:gd name="connsiteY843" fmla="*/ 276781 h 1936316"/>
                <a:gd name="connsiteX844" fmla="*/ 1337305 w 3253250"/>
                <a:gd name="connsiteY844" fmla="*/ 257277 h 1936316"/>
                <a:gd name="connsiteX845" fmla="*/ 1399654 w 3253250"/>
                <a:gd name="connsiteY845" fmla="*/ 229403 h 1936316"/>
                <a:gd name="connsiteX846" fmla="*/ 1196017 w 3253250"/>
                <a:gd name="connsiteY846" fmla="*/ 138133 h 1936316"/>
                <a:gd name="connsiteX847" fmla="*/ 1004420 w 3253250"/>
                <a:gd name="connsiteY847" fmla="*/ 152410 h 1936316"/>
                <a:gd name="connsiteX848" fmla="*/ 768832 w 3253250"/>
                <a:gd name="connsiteY848" fmla="*/ 132039 h 1936316"/>
                <a:gd name="connsiteX849" fmla="*/ 664400 w 3253250"/>
                <a:gd name="connsiteY849" fmla="*/ 208648 h 1936316"/>
                <a:gd name="connsiteX850" fmla="*/ 626543 w 3253250"/>
                <a:gd name="connsiteY850" fmla="*/ 245361 h 1936316"/>
                <a:gd name="connsiteX851" fmla="*/ 730803 w 3253250"/>
                <a:gd name="connsiteY851" fmla="*/ 234720 h 1936316"/>
                <a:gd name="connsiteX852" fmla="*/ 769334 w 3253250"/>
                <a:gd name="connsiteY852" fmla="*/ 240726 h 1936316"/>
                <a:gd name="connsiteX853" fmla="*/ 860551 w 3253250"/>
                <a:gd name="connsiteY853" fmla="*/ 186988 h 1936316"/>
                <a:gd name="connsiteX854" fmla="*/ 944702 w 3253250"/>
                <a:gd name="connsiteY854" fmla="*/ 153136 h 1936316"/>
                <a:gd name="connsiteX855" fmla="*/ 768832 w 3253250"/>
                <a:gd name="connsiteY855" fmla="*/ 132039 h 193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</a:cxnLst>
              <a:rect l="l" t="t" r="r" b="b"/>
              <a:pathLst>
                <a:path w="3253250" h="1936316">
                  <a:moveTo>
                    <a:pt x="1247558" y="1936317"/>
                  </a:moveTo>
                  <a:cubicBezTo>
                    <a:pt x="1211829" y="1936317"/>
                    <a:pt x="1176198" y="1933183"/>
                    <a:pt x="1141101" y="1926893"/>
                  </a:cubicBezTo>
                  <a:cubicBezTo>
                    <a:pt x="1109022" y="1921136"/>
                    <a:pt x="1077663" y="1912781"/>
                    <a:pt x="1047356" y="1901997"/>
                  </a:cubicBezTo>
                  <a:cubicBezTo>
                    <a:pt x="1000041" y="1906466"/>
                    <a:pt x="952377" y="1906563"/>
                    <a:pt x="905130" y="1902143"/>
                  </a:cubicBezTo>
                  <a:cubicBezTo>
                    <a:pt x="759466" y="1888565"/>
                    <a:pt x="625579" y="1844918"/>
                    <a:pt x="514543" y="1776934"/>
                  </a:cubicBezTo>
                  <a:cubicBezTo>
                    <a:pt x="488148" y="1782642"/>
                    <a:pt x="460916" y="1784804"/>
                    <a:pt x="432896" y="1783346"/>
                  </a:cubicBezTo>
                  <a:cubicBezTo>
                    <a:pt x="364825" y="1779824"/>
                    <a:pt x="300379" y="1754224"/>
                    <a:pt x="241353" y="1707225"/>
                  </a:cubicBezTo>
                  <a:cubicBezTo>
                    <a:pt x="185241" y="1662558"/>
                    <a:pt x="136778" y="1600913"/>
                    <a:pt x="97311" y="1523991"/>
                  </a:cubicBezTo>
                  <a:cubicBezTo>
                    <a:pt x="28122" y="1389140"/>
                    <a:pt x="-6118" y="1219677"/>
                    <a:pt x="899" y="1046814"/>
                  </a:cubicBezTo>
                  <a:cubicBezTo>
                    <a:pt x="8674" y="855322"/>
                    <a:pt x="66003" y="671262"/>
                    <a:pt x="166692" y="514502"/>
                  </a:cubicBezTo>
                  <a:cubicBezTo>
                    <a:pt x="245958" y="391098"/>
                    <a:pt x="333529" y="295276"/>
                    <a:pt x="426970" y="229697"/>
                  </a:cubicBezTo>
                  <a:cubicBezTo>
                    <a:pt x="507888" y="172905"/>
                    <a:pt x="595548" y="137200"/>
                    <a:pt x="687510" y="123572"/>
                  </a:cubicBezTo>
                  <a:cubicBezTo>
                    <a:pt x="713210" y="119764"/>
                    <a:pt x="738602" y="117711"/>
                    <a:pt x="763661" y="117160"/>
                  </a:cubicBezTo>
                  <a:cubicBezTo>
                    <a:pt x="843794" y="69255"/>
                    <a:pt x="935996" y="33602"/>
                    <a:pt x="1032860" y="13787"/>
                  </a:cubicBezTo>
                  <a:cubicBezTo>
                    <a:pt x="1146201" y="-9397"/>
                    <a:pt x="1318554" y="-14760"/>
                    <a:pt x="1495983" y="91355"/>
                  </a:cubicBezTo>
                  <a:cubicBezTo>
                    <a:pt x="1680456" y="201682"/>
                    <a:pt x="1828035" y="407000"/>
                    <a:pt x="1934662" y="701622"/>
                  </a:cubicBezTo>
                  <a:cubicBezTo>
                    <a:pt x="1940759" y="718479"/>
                    <a:pt x="1946394" y="735262"/>
                    <a:pt x="1951616" y="752046"/>
                  </a:cubicBezTo>
                  <a:cubicBezTo>
                    <a:pt x="1976075" y="764700"/>
                    <a:pt x="2002477" y="778909"/>
                    <a:pt x="2031963" y="794794"/>
                  </a:cubicBezTo>
                  <a:lnTo>
                    <a:pt x="2033882" y="795839"/>
                  </a:lnTo>
                  <a:cubicBezTo>
                    <a:pt x="2126034" y="845485"/>
                    <a:pt x="2269799" y="885221"/>
                    <a:pt x="2418422" y="902126"/>
                  </a:cubicBezTo>
                  <a:cubicBezTo>
                    <a:pt x="2542367" y="916189"/>
                    <a:pt x="2726451" y="921120"/>
                    <a:pt x="2899582" y="864551"/>
                  </a:cubicBezTo>
                  <a:cubicBezTo>
                    <a:pt x="3061369" y="811675"/>
                    <a:pt x="3175672" y="717192"/>
                    <a:pt x="3239333" y="583676"/>
                  </a:cubicBezTo>
                  <a:lnTo>
                    <a:pt x="3253250" y="590307"/>
                  </a:lnTo>
                  <a:cubicBezTo>
                    <a:pt x="3187719" y="727782"/>
                    <a:pt x="3070332" y="824985"/>
                    <a:pt x="2904367" y="879197"/>
                  </a:cubicBezTo>
                  <a:cubicBezTo>
                    <a:pt x="2728589" y="936640"/>
                    <a:pt x="2542148" y="931685"/>
                    <a:pt x="2416697" y="917428"/>
                  </a:cubicBezTo>
                  <a:cubicBezTo>
                    <a:pt x="2266204" y="900329"/>
                    <a:pt x="2120350" y="859961"/>
                    <a:pt x="2026571" y="809416"/>
                  </a:cubicBezTo>
                  <a:lnTo>
                    <a:pt x="2024652" y="808371"/>
                  </a:lnTo>
                  <a:cubicBezTo>
                    <a:pt x="2000388" y="795304"/>
                    <a:pt x="1978285" y="783403"/>
                    <a:pt x="1957810" y="772643"/>
                  </a:cubicBezTo>
                  <a:cubicBezTo>
                    <a:pt x="2000655" y="920537"/>
                    <a:pt x="2008962" y="1065055"/>
                    <a:pt x="1982390" y="1203210"/>
                  </a:cubicBezTo>
                  <a:cubicBezTo>
                    <a:pt x="1955551" y="1342797"/>
                    <a:pt x="1893396" y="1469706"/>
                    <a:pt x="1802605" y="1570188"/>
                  </a:cubicBezTo>
                  <a:cubicBezTo>
                    <a:pt x="1776203" y="1599383"/>
                    <a:pt x="1747834" y="1625809"/>
                    <a:pt x="1718007" y="1649054"/>
                  </a:cubicBezTo>
                  <a:cubicBezTo>
                    <a:pt x="1715918" y="1653620"/>
                    <a:pt x="1713805" y="1658138"/>
                    <a:pt x="1711643" y="1662583"/>
                  </a:cubicBezTo>
                  <a:cubicBezTo>
                    <a:pt x="1722257" y="1682791"/>
                    <a:pt x="1728572" y="1702246"/>
                    <a:pt x="1727455" y="1719103"/>
                  </a:cubicBezTo>
                  <a:cubicBezTo>
                    <a:pt x="1725634" y="1746719"/>
                    <a:pt x="1694228" y="1771032"/>
                    <a:pt x="1634186" y="1791313"/>
                  </a:cubicBezTo>
                  <a:cubicBezTo>
                    <a:pt x="1629231" y="1792964"/>
                    <a:pt x="1624107" y="1794616"/>
                    <a:pt x="1618836" y="1796219"/>
                  </a:cubicBezTo>
                  <a:cubicBezTo>
                    <a:pt x="1569894" y="1845768"/>
                    <a:pt x="1510703" y="1882104"/>
                    <a:pt x="1441504" y="1905009"/>
                  </a:cubicBezTo>
                  <a:cubicBezTo>
                    <a:pt x="1378645" y="1925824"/>
                    <a:pt x="1312992" y="1936317"/>
                    <a:pt x="1247558" y="1936317"/>
                  </a:cubicBezTo>
                  <a:close/>
                  <a:moveTo>
                    <a:pt x="1083988" y="1897649"/>
                  </a:moveTo>
                  <a:cubicBezTo>
                    <a:pt x="1103582" y="1903381"/>
                    <a:pt x="1123557" y="1908069"/>
                    <a:pt x="1143845" y="1911712"/>
                  </a:cubicBezTo>
                  <a:cubicBezTo>
                    <a:pt x="1240684" y="1929103"/>
                    <a:pt x="1341944" y="1921719"/>
                    <a:pt x="1436646" y="1890363"/>
                  </a:cubicBezTo>
                  <a:cubicBezTo>
                    <a:pt x="1493846" y="1871442"/>
                    <a:pt x="1544221" y="1842829"/>
                    <a:pt x="1587260" y="1804915"/>
                  </a:cubicBezTo>
                  <a:cubicBezTo>
                    <a:pt x="1506136" y="1825171"/>
                    <a:pt x="1396788" y="1838433"/>
                    <a:pt x="1278963" y="1842975"/>
                  </a:cubicBezTo>
                  <a:cubicBezTo>
                    <a:pt x="1274349" y="1844967"/>
                    <a:pt x="1269709" y="1846910"/>
                    <a:pt x="1265046" y="1848804"/>
                  </a:cubicBezTo>
                  <a:cubicBezTo>
                    <a:pt x="1206874" y="1872438"/>
                    <a:pt x="1145910" y="1888808"/>
                    <a:pt x="1083988" y="1897649"/>
                  </a:cubicBezTo>
                  <a:close/>
                  <a:moveTo>
                    <a:pt x="535577" y="1771566"/>
                  </a:moveTo>
                  <a:cubicBezTo>
                    <a:pt x="642006" y="1833891"/>
                    <a:pt x="768895" y="1873968"/>
                    <a:pt x="906563" y="1886792"/>
                  </a:cubicBezTo>
                  <a:cubicBezTo>
                    <a:pt x="942253" y="1890119"/>
                    <a:pt x="978213" y="1890824"/>
                    <a:pt x="1014046" y="1888954"/>
                  </a:cubicBezTo>
                  <a:cubicBezTo>
                    <a:pt x="974812" y="1872219"/>
                    <a:pt x="937680" y="1851257"/>
                    <a:pt x="903479" y="1826434"/>
                  </a:cubicBezTo>
                  <a:cubicBezTo>
                    <a:pt x="847969" y="1818783"/>
                    <a:pt x="796890" y="1808825"/>
                    <a:pt x="751970" y="1796827"/>
                  </a:cubicBezTo>
                  <a:cubicBezTo>
                    <a:pt x="693121" y="1781087"/>
                    <a:pt x="644833" y="1762045"/>
                    <a:pt x="607528" y="1739918"/>
                  </a:cubicBezTo>
                  <a:cubicBezTo>
                    <a:pt x="584368" y="1753714"/>
                    <a:pt x="560366" y="1764280"/>
                    <a:pt x="535577" y="1771566"/>
                  </a:cubicBezTo>
                  <a:close/>
                  <a:moveTo>
                    <a:pt x="937056" y="1830734"/>
                  </a:moveTo>
                  <a:cubicBezTo>
                    <a:pt x="972031" y="1853298"/>
                    <a:pt x="1009725" y="1871952"/>
                    <a:pt x="1049321" y="1886306"/>
                  </a:cubicBezTo>
                  <a:cubicBezTo>
                    <a:pt x="1112165" y="1880088"/>
                    <a:pt x="1174303" y="1865977"/>
                    <a:pt x="1233859" y="1844287"/>
                  </a:cubicBezTo>
                  <a:cubicBezTo>
                    <a:pt x="1176344" y="1845380"/>
                    <a:pt x="1117441" y="1844433"/>
                    <a:pt x="1059347" y="1841202"/>
                  </a:cubicBezTo>
                  <a:cubicBezTo>
                    <a:pt x="1017041" y="1838846"/>
                    <a:pt x="976100" y="1835349"/>
                    <a:pt x="937056" y="1830734"/>
                  </a:cubicBezTo>
                  <a:close/>
                  <a:moveTo>
                    <a:pt x="909570" y="1811788"/>
                  </a:moveTo>
                  <a:cubicBezTo>
                    <a:pt x="956372" y="1818128"/>
                    <a:pt x="1006728" y="1822840"/>
                    <a:pt x="1060202" y="1825803"/>
                  </a:cubicBezTo>
                  <a:cubicBezTo>
                    <a:pt x="1132148" y="1829786"/>
                    <a:pt x="1205320" y="1830296"/>
                    <a:pt x="1275441" y="1827698"/>
                  </a:cubicBezTo>
                  <a:cubicBezTo>
                    <a:pt x="1318360" y="1809068"/>
                    <a:pt x="1358849" y="1786698"/>
                    <a:pt x="1396278" y="1761025"/>
                  </a:cubicBezTo>
                  <a:cubicBezTo>
                    <a:pt x="1375633" y="1759665"/>
                    <a:pt x="1355449" y="1756531"/>
                    <a:pt x="1335848" y="1751601"/>
                  </a:cubicBezTo>
                  <a:cubicBezTo>
                    <a:pt x="1289578" y="1739991"/>
                    <a:pt x="1251663" y="1712423"/>
                    <a:pt x="1220622" y="1667003"/>
                  </a:cubicBezTo>
                  <a:cubicBezTo>
                    <a:pt x="1172433" y="1668412"/>
                    <a:pt x="1123107" y="1665643"/>
                    <a:pt x="1073026" y="1658648"/>
                  </a:cubicBezTo>
                  <a:cubicBezTo>
                    <a:pt x="953310" y="1641913"/>
                    <a:pt x="855273" y="1605553"/>
                    <a:pt x="779924" y="1550174"/>
                  </a:cubicBezTo>
                  <a:cubicBezTo>
                    <a:pt x="767462" y="1572058"/>
                    <a:pt x="755033" y="1591489"/>
                    <a:pt x="742901" y="1608710"/>
                  </a:cubicBezTo>
                  <a:cubicBezTo>
                    <a:pt x="776599" y="1680751"/>
                    <a:pt x="824640" y="1742784"/>
                    <a:pt x="886107" y="1793523"/>
                  </a:cubicBezTo>
                  <a:cubicBezTo>
                    <a:pt x="893758" y="1799814"/>
                    <a:pt x="901577" y="1805911"/>
                    <a:pt x="909570" y="1811788"/>
                  </a:cubicBezTo>
                  <a:close/>
                  <a:moveTo>
                    <a:pt x="1421878" y="1761778"/>
                  </a:moveTo>
                  <a:cubicBezTo>
                    <a:pt x="1388967" y="1785824"/>
                    <a:pt x="1353554" y="1807271"/>
                    <a:pt x="1316077" y="1825827"/>
                  </a:cubicBezTo>
                  <a:cubicBezTo>
                    <a:pt x="1431958" y="1819439"/>
                    <a:pt x="1536886" y="1804429"/>
                    <a:pt x="1610723" y="1782545"/>
                  </a:cubicBezTo>
                  <a:cubicBezTo>
                    <a:pt x="1625272" y="1767607"/>
                    <a:pt x="1638826" y="1751479"/>
                    <a:pt x="1651383" y="1734137"/>
                  </a:cubicBezTo>
                  <a:cubicBezTo>
                    <a:pt x="1665980" y="1714026"/>
                    <a:pt x="1679339" y="1692190"/>
                    <a:pt x="1691435" y="1668655"/>
                  </a:cubicBezTo>
                  <a:cubicBezTo>
                    <a:pt x="1654686" y="1694279"/>
                    <a:pt x="1616115" y="1715168"/>
                    <a:pt x="1576622" y="1730640"/>
                  </a:cubicBezTo>
                  <a:cubicBezTo>
                    <a:pt x="1524450" y="1751091"/>
                    <a:pt x="1472132" y="1761535"/>
                    <a:pt x="1421878" y="1761778"/>
                  </a:cubicBezTo>
                  <a:close/>
                  <a:moveTo>
                    <a:pt x="622402" y="1730543"/>
                  </a:moveTo>
                  <a:cubicBezTo>
                    <a:pt x="682330" y="1764109"/>
                    <a:pt x="769857" y="1790317"/>
                    <a:pt x="878585" y="1807295"/>
                  </a:cubicBezTo>
                  <a:cubicBezTo>
                    <a:pt x="877818" y="1806663"/>
                    <a:pt x="877057" y="1806032"/>
                    <a:pt x="876295" y="1805400"/>
                  </a:cubicBezTo>
                  <a:cubicBezTo>
                    <a:pt x="815226" y="1755001"/>
                    <a:pt x="767044" y="1693794"/>
                    <a:pt x="732593" y="1622919"/>
                  </a:cubicBezTo>
                  <a:cubicBezTo>
                    <a:pt x="716230" y="1644803"/>
                    <a:pt x="700578" y="1662680"/>
                    <a:pt x="686359" y="1677156"/>
                  </a:cubicBezTo>
                  <a:cubicBezTo>
                    <a:pt x="665881" y="1697971"/>
                    <a:pt x="644541" y="1715799"/>
                    <a:pt x="622402" y="1730543"/>
                  </a:cubicBezTo>
                  <a:close/>
                  <a:moveTo>
                    <a:pt x="1702972" y="1679779"/>
                  </a:moveTo>
                  <a:cubicBezTo>
                    <a:pt x="1684853" y="1714221"/>
                    <a:pt x="1663989" y="1745213"/>
                    <a:pt x="1640429" y="1772732"/>
                  </a:cubicBezTo>
                  <a:cubicBezTo>
                    <a:pt x="1685509" y="1756046"/>
                    <a:pt x="1710817" y="1736809"/>
                    <a:pt x="1712056" y="1718082"/>
                  </a:cubicBezTo>
                  <a:cubicBezTo>
                    <a:pt x="1712760" y="1707517"/>
                    <a:pt x="1709651" y="1694644"/>
                    <a:pt x="1702972" y="1679779"/>
                  </a:cubicBezTo>
                  <a:close/>
                  <a:moveTo>
                    <a:pt x="737601" y="133453"/>
                  </a:moveTo>
                  <a:cubicBezTo>
                    <a:pt x="720745" y="134684"/>
                    <a:pt x="704926" y="136583"/>
                    <a:pt x="689774" y="138830"/>
                  </a:cubicBezTo>
                  <a:cubicBezTo>
                    <a:pt x="600207" y="152102"/>
                    <a:pt x="514769" y="186922"/>
                    <a:pt x="435830" y="242325"/>
                  </a:cubicBezTo>
                  <a:cubicBezTo>
                    <a:pt x="344036" y="306748"/>
                    <a:pt x="257850" y="401129"/>
                    <a:pt x="179669" y="522833"/>
                  </a:cubicBezTo>
                  <a:cubicBezTo>
                    <a:pt x="80462" y="677285"/>
                    <a:pt x="23971" y="858698"/>
                    <a:pt x="16310" y="1047446"/>
                  </a:cubicBezTo>
                  <a:cubicBezTo>
                    <a:pt x="9398" y="1217686"/>
                    <a:pt x="43040" y="1384428"/>
                    <a:pt x="111034" y="1516947"/>
                  </a:cubicBezTo>
                  <a:cubicBezTo>
                    <a:pt x="149493" y="1591902"/>
                    <a:pt x="196572" y="1651871"/>
                    <a:pt x="250959" y="1695154"/>
                  </a:cubicBezTo>
                  <a:cubicBezTo>
                    <a:pt x="307418" y="1740112"/>
                    <a:pt x="368900" y="1764595"/>
                    <a:pt x="433693" y="1767947"/>
                  </a:cubicBezTo>
                  <a:cubicBezTo>
                    <a:pt x="454712" y="1769040"/>
                    <a:pt x="475283" y="1767996"/>
                    <a:pt x="495369" y="1764814"/>
                  </a:cubicBezTo>
                  <a:cubicBezTo>
                    <a:pt x="425520" y="1719151"/>
                    <a:pt x="365447" y="1663530"/>
                    <a:pt x="318125" y="1599456"/>
                  </a:cubicBezTo>
                  <a:cubicBezTo>
                    <a:pt x="294178" y="1567006"/>
                    <a:pt x="273737" y="1532905"/>
                    <a:pt x="256839" y="1497298"/>
                  </a:cubicBezTo>
                  <a:cubicBezTo>
                    <a:pt x="204485" y="1469098"/>
                    <a:pt x="161487" y="1428293"/>
                    <a:pt x="128349" y="1375198"/>
                  </a:cubicBezTo>
                  <a:cubicBezTo>
                    <a:pt x="82492" y="1301725"/>
                    <a:pt x="58323" y="1207897"/>
                    <a:pt x="58456" y="1103820"/>
                  </a:cubicBezTo>
                  <a:cubicBezTo>
                    <a:pt x="58512" y="1060051"/>
                    <a:pt x="63086" y="1015579"/>
                    <a:pt x="71672" y="972612"/>
                  </a:cubicBezTo>
                  <a:cubicBezTo>
                    <a:pt x="66906" y="847258"/>
                    <a:pt x="118556" y="702132"/>
                    <a:pt x="217577" y="563079"/>
                  </a:cubicBezTo>
                  <a:cubicBezTo>
                    <a:pt x="312533" y="429734"/>
                    <a:pt x="436527" y="322759"/>
                    <a:pt x="557770" y="269591"/>
                  </a:cubicBezTo>
                  <a:cubicBezTo>
                    <a:pt x="571318" y="263650"/>
                    <a:pt x="584689" y="258447"/>
                    <a:pt x="597863" y="253986"/>
                  </a:cubicBezTo>
                  <a:cubicBezTo>
                    <a:pt x="615162" y="234137"/>
                    <a:pt x="633934" y="215167"/>
                    <a:pt x="654130" y="197145"/>
                  </a:cubicBezTo>
                  <a:cubicBezTo>
                    <a:pt x="679748" y="174282"/>
                    <a:pt x="707716" y="152981"/>
                    <a:pt x="737601" y="133453"/>
                  </a:cubicBezTo>
                  <a:close/>
                  <a:moveTo>
                    <a:pt x="279612" y="1508495"/>
                  </a:moveTo>
                  <a:cubicBezTo>
                    <a:pt x="294232" y="1536815"/>
                    <a:pt x="311215" y="1564116"/>
                    <a:pt x="330534" y="1590275"/>
                  </a:cubicBezTo>
                  <a:cubicBezTo>
                    <a:pt x="379760" y="1656923"/>
                    <a:pt x="443151" y="1714269"/>
                    <a:pt x="517208" y="1760466"/>
                  </a:cubicBezTo>
                  <a:cubicBezTo>
                    <a:pt x="543269" y="1754200"/>
                    <a:pt x="568474" y="1744241"/>
                    <a:pt x="592748" y="1730615"/>
                  </a:cubicBezTo>
                  <a:cubicBezTo>
                    <a:pt x="575066" y="1718763"/>
                    <a:pt x="560320" y="1706084"/>
                    <a:pt x="548574" y="1692628"/>
                  </a:cubicBezTo>
                  <a:cubicBezTo>
                    <a:pt x="506797" y="1644754"/>
                    <a:pt x="469963" y="1594574"/>
                    <a:pt x="439430" y="1544199"/>
                  </a:cubicBezTo>
                  <a:cubicBezTo>
                    <a:pt x="414041" y="1542839"/>
                    <a:pt x="388645" y="1539779"/>
                    <a:pt x="363282" y="1534751"/>
                  </a:cubicBezTo>
                  <a:cubicBezTo>
                    <a:pt x="333376" y="1528824"/>
                    <a:pt x="305470" y="1520056"/>
                    <a:pt x="279612" y="1508495"/>
                  </a:cubicBezTo>
                  <a:close/>
                  <a:moveTo>
                    <a:pt x="1239081" y="1666275"/>
                  </a:moveTo>
                  <a:cubicBezTo>
                    <a:pt x="1266843" y="1703703"/>
                    <a:pt x="1299998" y="1726705"/>
                    <a:pt x="1339588" y="1736639"/>
                  </a:cubicBezTo>
                  <a:cubicBezTo>
                    <a:pt x="1364435" y="1742881"/>
                    <a:pt x="1390303" y="1746112"/>
                    <a:pt x="1416826" y="1746355"/>
                  </a:cubicBezTo>
                  <a:cubicBezTo>
                    <a:pt x="1461299" y="1713370"/>
                    <a:pt x="1500963" y="1675553"/>
                    <a:pt x="1534700" y="1633728"/>
                  </a:cubicBezTo>
                  <a:cubicBezTo>
                    <a:pt x="1552528" y="1611625"/>
                    <a:pt x="1568461" y="1588696"/>
                    <a:pt x="1582500" y="1565063"/>
                  </a:cubicBezTo>
                  <a:cubicBezTo>
                    <a:pt x="1480609" y="1625518"/>
                    <a:pt x="1363853" y="1659887"/>
                    <a:pt x="1239081" y="1666275"/>
                  </a:cubicBezTo>
                  <a:close/>
                  <a:moveTo>
                    <a:pt x="1606376" y="1554328"/>
                  </a:moveTo>
                  <a:cubicBezTo>
                    <a:pt x="1589544" y="1585199"/>
                    <a:pt x="1569627" y="1614977"/>
                    <a:pt x="1546698" y="1643419"/>
                  </a:cubicBezTo>
                  <a:cubicBezTo>
                    <a:pt x="1516556" y="1680799"/>
                    <a:pt x="1481775" y="1715071"/>
                    <a:pt x="1443131" y="1745626"/>
                  </a:cubicBezTo>
                  <a:cubicBezTo>
                    <a:pt x="1484908" y="1742954"/>
                    <a:pt x="1527972" y="1733141"/>
                    <a:pt x="1570987" y="1716285"/>
                  </a:cubicBezTo>
                  <a:cubicBezTo>
                    <a:pt x="1611258" y="1700497"/>
                    <a:pt x="1650581" y="1678905"/>
                    <a:pt x="1687913" y="1652284"/>
                  </a:cubicBezTo>
                  <a:cubicBezTo>
                    <a:pt x="1673316" y="1629186"/>
                    <a:pt x="1652354" y="1602856"/>
                    <a:pt x="1625564" y="1574244"/>
                  </a:cubicBezTo>
                  <a:cubicBezTo>
                    <a:pt x="1619395" y="1567662"/>
                    <a:pt x="1613007" y="1561007"/>
                    <a:pt x="1606376" y="1554328"/>
                  </a:cubicBezTo>
                  <a:close/>
                  <a:moveTo>
                    <a:pt x="457853" y="1544903"/>
                  </a:moveTo>
                  <a:cubicBezTo>
                    <a:pt x="486453" y="1590955"/>
                    <a:pt x="520768" y="1637298"/>
                    <a:pt x="560196" y="1682475"/>
                  </a:cubicBezTo>
                  <a:cubicBezTo>
                    <a:pt x="572348" y="1696392"/>
                    <a:pt x="588240" y="1709508"/>
                    <a:pt x="607591" y="1721750"/>
                  </a:cubicBezTo>
                  <a:cubicBezTo>
                    <a:pt x="631112" y="1706812"/>
                    <a:pt x="653725" y="1688353"/>
                    <a:pt x="675356" y="1666347"/>
                  </a:cubicBezTo>
                  <a:cubicBezTo>
                    <a:pt x="690581" y="1650851"/>
                    <a:pt x="707488" y="1631347"/>
                    <a:pt x="725163" y="1607010"/>
                  </a:cubicBezTo>
                  <a:cubicBezTo>
                    <a:pt x="720490" y="1596590"/>
                    <a:pt x="716108" y="1585976"/>
                    <a:pt x="712011" y="1575167"/>
                  </a:cubicBezTo>
                  <a:cubicBezTo>
                    <a:pt x="707748" y="1563897"/>
                    <a:pt x="703823" y="1552506"/>
                    <a:pt x="700243" y="1540944"/>
                  </a:cubicBezTo>
                  <a:cubicBezTo>
                    <a:pt x="694688" y="1539754"/>
                    <a:pt x="689189" y="1538394"/>
                    <a:pt x="683748" y="1536864"/>
                  </a:cubicBezTo>
                  <a:cubicBezTo>
                    <a:pt x="669976" y="1533026"/>
                    <a:pt x="656610" y="1528120"/>
                    <a:pt x="643669" y="1522121"/>
                  </a:cubicBezTo>
                  <a:cubicBezTo>
                    <a:pt x="583584" y="1537447"/>
                    <a:pt x="520997" y="1546312"/>
                    <a:pt x="457853" y="1544903"/>
                  </a:cubicBezTo>
                  <a:close/>
                  <a:moveTo>
                    <a:pt x="800422" y="1545778"/>
                  </a:moveTo>
                  <a:cubicBezTo>
                    <a:pt x="872158" y="1595133"/>
                    <a:pt x="964023" y="1627825"/>
                    <a:pt x="1075164" y="1643370"/>
                  </a:cubicBezTo>
                  <a:cubicBezTo>
                    <a:pt x="1121150" y="1649807"/>
                    <a:pt x="1166482" y="1652576"/>
                    <a:pt x="1210882" y="1651798"/>
                  </a:cubicBezTo>
                  <a:cubicBezTo>
                    <a:pt x="1191038" y="1618790"/>
                    <a:pt x="1174230" y="1577669"/>
                    <a:pt x="1159997" y="1527901"/>
                  </a:cubicBezTo>
                  <a:cubicBezTo>
                    <a:pt x="1158200" y="1521586"/>
                    <a:pt x="1156451" y="1515174"/>
                    <a:pt x="1154726" y="1508665"/>
                  </a:cubicBezTo>
                  <a:cubicBezTo>
                    <a:pt x="1134246" y="1505847"/>
                    <a:pt x="1113768" y="1502277"/>
                    <a:pt x="1093320" y="1497978"/>
                  </a:cubicBezTo>
                  <a:cubicBezTo>
                    <a:pt x="1066787" y="1492367"/>
                    <a:pt x="1041563" y="1485396"/>
                    <a:pt x="1017699" y="1477041"/>
                  </a:cubicBezTo>
                  <a:cubicBezTo>
                    <a:pt x="970042" y="1500212"/>
                    <a:pt x="921394" y="1519813"/>
                    <a:pt x="873315" y="1532395"/>
                  </a:cubicBezTo>
                  <a:cubicBezTo>
                    <a:pt x="847872" y="1539026"/>
                    <a:pt x="823627" y="1543495"/>
                    <a:pt x="800422" y="1545778"/>
                  </a:cubicBezTo>
                  <a:close/>
                  <a:moveTo>
                    <a:pt x="1171243" y="1510778"/>
                  </a:moveTo>
                  <a:cubicBezTo>
                    <a:pt x="1172433" y="1515125"/>
                    <a:pt x="1173623" y="1519425"/>
                    <a:pt x="1174838" y="1523675"/>
                  </a:cubicBezTo>
                  <a:cubicBezTo>
                    <a:pt x="1189799" y="1576066"/>
                    <a:pt x="1207603" y="1618353"/>
                    <a:pt x="1228759" y="1651288"/>
                  </a:cubicBezTo>
                  <a:cubicBezTo>
                    <a:pt x="1362055" y="1646042"/>
                    <a:pt x="1486219" y="1608370"/>
                    <a:pt x="1592653" y="1540726"/>
                  </a:cubicBezTo>
                  <a:cubicBezTo>
                    <a:pt x="1571740" y="1520348"/>
                    <a:pt x="1548860" y="1499629"/>
                    <a:pt x="1524498" y="1478935"/>
                  </a:cubicBezTo>
                  <a:cubicBezTo>
                    <a:pt x="1502104" y="1485712"/>
                    <a:pt x="1479613" y="1491614"/>
                    <a:pt x="1457048" y="1496593"/>
                  </a:cubicBezTo>
                  <a:cubicBezTo>
                    <a:pt x="1362687" y="1517409"/>
                    <a:pt x="1266868" y="1522121"/>
                    <a:pt x="1171243" y="1510778"/>
                  </a:cubicBezTo>
                  <a:close/>
                  <a:moveTo>
                    <a:pt x="1617038" y="1543179"/>
                  </a:moveTo>
                  <a:cubicBezTo>
                    <a:pt x="1623864" y="1550077"/>
                    <a:pt x="1630470" y="1556927"/>
                    <a:pt x="1636834" y="1563703"/>
                  </a:cubicBezTo>
                  <a:cubicBezTo>
                    <a:pt x="1658718" y="1587093"/>
                    <a:pt x="1682570" y="1615220"/>
                    <a:pt x="1700349" y="1643176"/>
                  </a:cubicBezTo>
                  <a:cubicBezTo>
                    <a:pt x="1702073" y="1641864"/>
                    <a:pt x="1703798" y="1640528"/>
                    <a:pt x="1705547" y="1639217"/>
                  </a:cubicBezTo>
                  <a:cubicBezTo>
                    <a:pt x="1726435" y="1592291"/>
                    <a:pt x="1742806" y="1539511"/>
                    <a:pt x="1754489" y="1481316"/>
                  </a:cubicBezTo>
                  <a:cubicBezTo>
                    <a:pt x="1759274" y="1457561"/>
                    <a:pt x="1763281" y="1432811"/>
                    <a:pt x="1766512" y="1407089"/>
                  </a:cubicBezTo>
                  <a:cubicBezTo>
                    <a:pt x="1743097" y="1435628"/>
                    <a:pt x="1717302" y="1462419"/>
                    <a:pt x="1689322" y="1487169"/>
                  </a:cubicBezTo>
                  <a:cubicBezTo>
                    <a:pt x="1666320" y="1507523"/>
                    <a:pt x="1642202" y="1526177"/>
                    <a:pt x="1617038" y="1543179"/>
                  </a:cubicBezTo>
                  <a:close/>
                  <a:moveTo>
                    <a:pt x="1784704" y="1383966"/>
                  </a:moveTo>
                  <a:cubicBezTo>
                    <a:pt x="1781012" y="1419137"/>
                    <a:pt x="1775984" y="1452606"/>
                    <a:pt x="1769621" y="1484352"/>
                  </a:cubicBezTo>
                  <a:cubicBezTo>
                    <a:pt x="1759856" y="1533002"/>
                    <a:pt x="1746935" y="1577766"/>
                    <a:pt x="1730855" y="1618644"/>
                  </a:cubicBezTo>
                  <a:cubicBezTo>
                    <a:pt x="1751865" y="1600646"/>
                    <a:pt x="1772049" y="1580997"/>
                    <a:pt x="1791165" y="1559841"/>
                  </a:cubicBezTo>
                  <a:cubicBezTo>
                    <a:pt x="1878677" y="1462978"/>
                    <a:pt x="1939059" y="1341000"/>
                    <a:pt x="1965995" y="1206683"/>
                  </a:cubicBezTo>
                  <a:cubicBezTo>
                    <a:pt x="1941099" y="1232453"/>
                    <a:pt x="1891429" y="1280253"/>
                    <a:pt x="1821258" y="1330483"/>
                  </a:cubicBezTo>
                  <a:cubicBezTo>
                    <a:pt x="1809915" y="1348845"/>
                    <a:pt x="1797722" y="1366697"/>
                    <a:pt x="1784704" y="1383966"/>
                  </a:cubicBezTo>
                  <a:close/>
                  <a:moveTo>
                    <a:pt x="717429" y="1544102"/>
                  </a:moveTo>
                  <a:cubicBezTo>
                    <a:pt x="720235" y="1552725"/>
                    <a:pt x="723234" y="1561250"/>
                    <a:pt x="726436" y="1569702"/>
                  </a:cubicBezTo>
                  <a:cubicBezTo>
                    <a:pt x="729324" y="1577329"/>
                    <a:pt x="732362" y="1584859"/>
                    <a:pt x="735546" y="1592267"/>
                  </a:cubicBezTo>
                  <a:cubicBezTo>
                    <a:pt x="744796" y="1578762"/>
                    <a:pt x="754205" y="1563897"/>
                    <a:pt x="763644" y="1547599"/>
                  </a:cubicBezTo>
                  <a:cubicBezTo>
                    <a:pt x="747768" y="1547551"/>
                    <a:pt x="732384" y="1546385"/>
                    <a:pt x="717429" y="1544102"/>
                  </a:cubicBezTo>
                  <a:close/>
                  <a:moveTo>
                    <a:pt x="712339" y="1527634"/>
                  </a:moveTo>
                  <a:cubicBezTo>
                    <a:pt x="726671" y="1530185"/>
                    <a:pt x="741509" y="1531642"/>
                    <a:pt x="756831" y="1532006"/>
                  </a:cubicBezTo>
                  <a:cubicBezTo>
                    <a:pt x="744281" y="1521441"/>
                    <a:pt x="732450" y="1510268"/>
                    <a:pt x="721350" y="1498512"/>
                  </a:cubicBezTo>
                  <a:cubicBezTo>
                    <a:pt x="716232" y="1500309"/>
                    <a:pt x="711078" y="1502082"/>
                    <a:pt x="705907" y="1503807"/>
                  </a:cubicBezTo>
                  <a:cubicBezTo>
                    <a:pt x="707889" y="1511822"/>
                    <a:pt x="710036" y="1519765"/>
                    <a:pt x="712339" y="1527634"/>
                  </a:cubicBezTo>
                  <a:close/>
                  <a:moveTo>
                    <a:pt x="826809" y="1454817"/>
                  </a:moveTo>
                  <a:cubicBezTo>
                    <a:pt x="814917" y="1482822"/>
                    <a:pt x="802707" y="1508179"/>
                    <a:pt x="790453" y="1531108"/>
                  </a:cubicBezTo>
                  <a:cubicBezTo>
                    <a:pt x="815524" y="1529213"/>
                    <a:pt x="841824" y="1524671"/>
                    <a:pt x="869416" y="1517457"/>
                  </a:cubicBezTo>
                  <a:cubicBezTo>
                    <a:pt x="911939" y="1506357"/>
                    <a:pt x="955063" y="1489525"/>
                    <a:pt x="997600" y="1469536"/>
                  </a:cubicBezTo>
                  <a:cubicBezTo>
                    <a:pt x="961726" y="1455351"/>
                    <a:pt x="929128" y="1437839"/>
                    <a:pt x="899954" y="1417072"/>
                  </a:cubicBezTo>
                  <a:cubicBezTo>
                    <a:pt x="876849" y="1429945"/>
                    <a:pt x="852397" y="1442648"/>
                    <a:pt x="826809" y="1454817"/>
                  </a:cubicBezTo>
                  <a:close/>
                  <a:moveTo>
                    <a:pt x="448308" y="1529189"/>
                  </a:moveTo>
                  <a:cubicBezTo>
                    <a:pt x="507366" y="1531520"/>
                    <a:pt x="566086" y="1524501"/>
                    <a:pt x="622827" y="1511361"/>
                  </a:cubicBezTo>
                  <a:cubicBezTo>
                    <a:pt x="584181" y="1489258"/>
                    <a:pt x="549674" y="1456978"/>
                    <a:pt x="519753" y="1414910"/>
                  </a:cubicBezTo>
                  <a:cubicBezTo>
                    <a:pt x="503479" y="1392030"/>
                    <a:pt x="488977" y="1368033"/>
                    <a:pt x="476310" y="1343161"/>
                  </a:cubicBezTo>
                  <a:cubicBezTo>
                    <a:pt x="441572" y="1336822"/>
                    <a:pt x="406490" y="1328054"/>
                    <a:pt x="371096" y="1316905"/>
                  </a:cubicBezTo>
                  <a:cubicBezTo>
                    <a:pt x="368628" y="1316128"/>
                    <a:pt x="366158" y="1315326"/>
                    <a:pt x="363673" y="1314525"/>
                  </a:cubicBezTo>
                  <a:cubicBezTo>
                    <a:pt x="374800" y="1380712"/>
                    <a:pt x="403891" y="1454355"/>
                    <a:pt x="448308" y="1529189"/>
                  </a:cubicBezTo>
                  <a:close/>
                  <a:moveTo>
                    <a:pt x="1541816" y="1473470"/>
                  </a:moveTo>
                  <a:cubicBezTo>
                    <a:pt x="1563336" y="1491978"/>
                    <a:pt x="1583593" y="1510438"/>
                    <a:pt x="1602344" y="1528654"/>
                  </a:cubicBezTo>
                  <a:cubicBezTo>
                    <a:pt x="1617233" y="1498755"/>
                    <a:pt x="1629207" y="1467860"/>
                    <a:pt x="1638291" y="1436163"/>
                  </a:cubicBezTo>
                  <a:cubicBezTo>
                    <a:pt x="1606449" y="1450469"/>
                    <a:pt x="1574266" y="1462905"/>
                    <a:pt x="1541816" y="1473470"/>
                  </a:cubicBezTo>
                  <a:close/>
                  <a:moveTo>
                    <a:pt x="268610" y="1486028"/>
                  </a:moveTo>
                  <a:cubicBezTo>
                    <a:pt x="298150" y="1501354"/>
                    <a:pt x="330743" y="1512575"/>
                    <a:pt x="366280" y="1519619"/>
                  </a:cubicBezTo>
                  <a:cubicBezTo>
                    <a:pt x="387450" y="1523821"/>
                    <a:pt x="408698" y="1526614"/>
                    <a:pt x="429921" y="1528168"/>
                  </a:cubicBezTo>
                  <a:cubicBezTo>
                    <a:pt x="414522" y="1501548"/>
                    <a:pt x="400915" y="1474952"/>
                    <a:pt x="389308" y="1448671"/>
                  </a:cubicBezTo>
                  <a:cubicBezTo>
                    <a:pt x="367662" y="1399657"/>
                    <a:pt x="353501" y="1352561"/>
                    <a:pt x="347092" y="1308841"/>
                  </a:cubicBezTo>
                  <a:cubicBezTo>
                    <a:pt x="301912" y="1292713"/>
                    <a:pt x="254797" y="1270295"/>
                    <a:pt x="212561" y="1239132"/>
                  </a:cubicBezTo>
                  <a:cubicBezTo>
                    <a:pt x="214511" y="1326936"/>
                    <a:pt x="233333" y="1409955"/>
                    <a:pt x="268610" y="1486028"/>
                  </a:cubicBezTo>
                  <a:close/>
                  <a:moveTo>
                    <a:pt x="737232" y="1492756"/>
                  </a:moveTo>
                  <a:cubicBezTo>
                    <a:pt x="749044" y="1504851"/>
                    <a:pt x="761686" y="1516292"/>
                    <a:pt x="775144" y="1527051"/>
                  </a:cubicBezTo>
                  <a:cubicBezTo>
                    <a:pt x="785431" y="1508009"/>
                    <a:pt x="795693" y="1487242"/>
                    <a:pt x="805780" y="1464532"/>
                  </a:cubicBezTo>
                  <a:cubicBezTo>
                    <a:pt x="783643" y="1474539"/>
                    <a:pt x="760743" y="1484036"/>
                    <a:pt x="737232" y="1492756"/>
                  </a:cubicBezTo>
                  <a:close/>
                  <a:moveTo>
                    <a:pt x="667866" y="1515587"/>
                  </a:moveTo>
                  <a:cubicBezTo>
                    <a:pt x="676782" y="1518890"/>
                    <a:pt x="685915" y="1521708"/>
                    <a:pt x="695266" y="1524015"/>
                  </a:cubicBezTo>
                  <a:cubicBezTo>
                    <a:pt x="693845" y="1518890"/>
                    <a:pt x="692490" y="1513741"/>
                    <a:pt x="691197" y="1508568"/>
                  </a:cubicBezTo>
                  <a:cubicBezTo>
                    <a:pt x="683464" y="1511021"/>
                    <a:pt x="675699" y="1513352"/>
                    <a:pt x="667866" y="1515587"/>
                  </a:cubicBezTo>
                  <a:close/>
                  <a:moveTo>
                    <a:pt x="1656678" y="1427686"/>
                  </a:moveTo>
                  <a:cubicBezTo>
                    <a:pt x="1648444" y="1459164"/>
                    <a:pt x="1637465" y="1489890"/>
                    <a:pt x="1623742" y="1519716"/>
                  </a:cubicBezTo>
                  <a:cubicBezTo>
                    <a:pt x="1642857" y="1506041"/>
                    <a:pt x="1661317" y="1491347"/>
                    <a:pt x="1679096" y="1475632"/>
                  </a:cubicBezTo>
                  <a:cubicBezTo>
                    <a:pt x="1712663" y="1445927"/>
                    <a:pt x="1743000" y="1413234"/>
                    <a:pt x="1769815" y="1378089"/>
                  </a:cubicBezTo>
                  <a:cubicBezTo>
                    <a:pt x="1770276" y="1373547"/>
                    <a:pt x="1770713" y="1368956"/>
                    <a:pt x="1771126" y="1364365"/>
                  </a:cubicBezTo>
                  <a:cubicBezTo>
                    <a:pt x="1760512" y="1371118"/>
                    <a:pt x="1749558" y="1377846"/>
                    <a:pt x="1738264" y="1384452"/>
                  </a:cubicBezTo>
                  <a:cubicBezTo>
                    <a:pt x="1711400" y="1400240"/>
                    <a:pt x="1684173" y="1414667"/>
                    <a:pt x="1656678" y="1427686"/>
                  </a:cubicBezTo>
                  <a:close/>
                  <a:moveTo>
                    <a:pt x="495408" y="1346416"/>
                  </a:moveTo>
                  <a:cubicBezTo>
                    <a:pt x="506418" y="1366964"/>
                    <a:pt x="518735" y="1386857"/>
                    <a:pt x="532322" y="1405972"/>
                  </a:cubicBezTo>
                  <a:cubicBezTo>
                    <a:pt x="564911" y="1451780"/>
                    <a:pt x="602381" y="1485056"/>
                    <a:pt x="645124" y="1505872"/>
                  </a:cubicBezTo>
                  <a:cubicBezTo>
                    <a:pt x="659452" y="1502131"/>
                    <a:pt x="673642" y="1498002"/>
                    <a:pt x="687649" y="1493557"/>
                  </a:cubicBezTo>
                  <a:cubicBezTo>
                    <a:pt x="684120" y="1477745"/>
                    <a:pt x="681193" y="1461690"/>
                    <a:pt x="678866" y="1445368"/>
                  </a:cubicBezTo>
                  <a:cubicBezTo>
                    <a:pt x="677975" y="1444057"/>
                    <a:pt x="677091" y="1442721"/>
                    <a:pt x="676214" y="1441385"/>
                  </a:cubicBezTo>
                  <a:cubicBezTo>
                    <a:pt x="658896" y="1415032"/>
                    <a:pt x="644301" y="1386347"/>
                    <a:pt x="632441" y="1355403"/>
                  </a:cubicBezTo>
                  <a:cubicBezTo>
                    <a:pt x="587519" y="1356739"/>
                    <a:pt x="541795" y="1353727"/>
                    <a:pt x="495408" y="1346416"/>
                  </a:cubicBezTo>
                  <a:close/>
                  <a:moveTo>
                    <a:pt x="1167090" y="1494747"/>
                  </a:moveTo>
                  <a:cubicBezTo>
                    <a:pt x="1262982" y="1506795"/>
                    <a:pt x="1359092" y="1502398"/>
                    <a:pt x="1453721" y="1481534"/>
                  </a:cubicBezTo>
                  <a:cubicBezTo>
                    <a:pt x="1472642" y="1477357"/>
                    <a:pt x="1491539" y="1472523"/>
                    <a:pt x="1510338" y="1467034"/>
                  </a:cubicBezTo>
                  <a:cubicBezTo>
                    <a:pt x="1445730" y="1413404"/>
                    <a:pt x="1371504" y="1360163"/>
                    <a:pt x="1295164" y="1313140"/>
                  </a:cubicBezTo>
                  <a:cubicBezTo>
                    <a:pt x="1278308" y="1323609"/>
                    <a:pt x="1260577" y="1334854"/>
                    <a:pt x="1242117" y="1346562"/>
                  </a:cubicBezTo>
                  <a:cubicBezTo>
                    <a:pt x="1212631" y="1365240"/>
                    <a:pt x="1181153" y="1385229"/>
                    <a:pt x="1148339" y="1405025"/>
                  </a:cubicBezTo>
                  <a:cubicBezTo>
                    <a:pt x="1153852" y="1436454"/>
                    <a:pt x="1160021" y="1466475"/>
                    <a:pt x="1167090" y="1494747"/>
                  </a:cubicBezTo>
                  <a:close/>
                  <a:moveTo>
                    <a:pt x="1037247" y="1467301"/>
                  </a:moveTo>
                  <a:cubicBezTo>
                    <a:pt x="1056163" y="1473349"/>
                    <a:pt x="1075914" y="1478547"/>
                    <a:pt x="1096499" y="1482870"/>
                  </a:cubicBezTo>
                  <a:cubicBezTo>
                    <a:pt x="1114531" y="1486659"/>
                    <a:pt x="1132590" y="1489890"/>
                    <a:pt x="1150646" y="1492513"/>
                  </a:cubicBezTo>
                  <a:cubicBezTo>
                    <a:pt x="1144525" y="1467398"/>
                    <a:pt x="1139085" y="1440996"/>
                    <a:pt x="1134171" y="1413501"/>
                  </a:cubicBezTo>
                  <a:cubicBezTo>
                    <a:pt x="1102809" y="1432155"/>
                    <a:pt x="1070326" y="1450493"/>
                    <a:pt x="1037247" y="1467301"/>
                  </a:cubicBezTo>
                  <a:close/>
                  <a:moveTo>
                    <a:pt x="699121" y="1472936"/>
                  </a:moveTo>
                  <a:cubicBezTo>
                    <a:pt x="700141" y="1478231"/>
                    <a:pt x="701234" y="1483526"/>
                    <a:pt x="702387" y="1488772"/>
                  </a:cubicBezTo>
                  <a:cubicBezTo>
                    <a:pt x="704977" y="1487898"/>
                    <a:pt x="707556" y="1487023"/>
                    <a:pt x="710133" y="1486125"/>
                  </a:cubicBezTo>
                  <a:cubicBezTo>
                    <a:pt x="706371" y="1481801"/>
                    <a:pt x="702698" y="1477405"/>
                    <a:pt x="699121" y="1472936"/>
                  </a:cubicBezTo>
                  <a:close/>
                  <a:moveTo>
                    <a:pt x="693651" y="1439685"/>
                  </a:moveTo>
                  <a:cubicBezTo>
                    <a:pt x="703488" y="1454015"/>
                    <a:pt x="714216" y="1467665"/>
                    <a:pt x="725821" y="1480563"/>
                  </a:cubicBezTo>
                  <a:cubicBezTo>
                    <a:pt x="756651" y="1469341"/>
                    <a:pt x="786436" y="1456760"/>
                    <a:pt x="814886" y="1443425"/>
                  </a:cubicBezTo>
                  <a:cubicBezTo>
                    <a:pt x="824574" y="1420205"/>
                    <a:pt x="834049" y="1395164"/>
                    <a:pt x="843158" y="1368154"/>
                  </a:cubicBezTo>
                  <a:cubicBezTo>
                    <a:pt x="839956" y="1364827"/>
                    <a:pt x="836823" y="1361426"/>
                    <a:pt x="833743" y="1357977"/>
                  </a:cubicBezTo>
                  <a:cubicBezTo>
                    <a:pt x="824822" y="1347995"/>
                    <a:pt x="816445" y="1337526"/>
                    <a:pt x="808626" y="1326620"/>
                  </a:cubicBezTo>
                  <a:cubicBezTo>
                    <a:pt x="801427" y="1328831"/>
                    <a:pt x="794189" y="1330895"/>
                    <a:pt x="786929" y="1332839"/>
                  </a:cubicBezTo>
                  <a:cubicBezTo>
                    <a:pt x="754341" y="1341582"/>
                    <a:pt x="721194" y="1347801"/>
                    <a:pt x="687564" y="1351541"/>
                  </a:cubicBezTo>
                  <a:cubicBezTo>
                    <a:pt x="687693" y="1381635"/>
                    <a:pt x="689726" y="1411024"/>
                    <a:pt x="693651" y="1439685"/>
                  </a:cubicBezTo>
                  <a:close/>
                  <a:moveTo>
                    <a:pt x="78169" y="1030541"/>
                  </a:moveTo>
                  <a:cubicBezTo>
                    <a:pt x="75373" y="1054927"/>
                    <a:pt x="73914" y="1079482"/>
                    <a:pt x="73882" y="1103844"/>
                  </a:cubicBezTo>
                  <a:cubicBezTo>
                    <a:pt x="73753" y="1205007"/>
                    <a:pt x="97114" y="1296017"/>
                    <a:pt x="141436" y="1367037"/>
                  </a:cubicBezTo>
                  <a:cubicBezTo>
                    <a:pt x="169157" y="1411461"/>
                    <a:pt x="204125" y="1446874"/>
                    <a:pt x="246004" y="1473106"/>
                  </a:cubicBezTo>
                  <a:cubicBezTo>
                    <a:pt x="213809" y="1396815"/>
                    <a:pt x="197332" y="1314160"/>
                    <a:pt x="196956" y="1227037"/>
                  </a:cubicBezTo>
                  <a:cubicBezTo>
                    <a:pt x="140421" y="1180912"/>
                    <a:pt x="94824" y="1117543"/>
                    <a:pt x="78169" y="1030541"/>
                  </a:cubicBezTo>
                  <a:close/>
                  <a:moveTo>
                    <a:pt x="1309883" y="1304105"/>
                  </a:moveTo>
                  <a:cubicBezTo>
                    <a:pt x="1387534" y="1352391"/>
                    <a:pt x="1462854" y="1406944"/>
                    <a:pt x="1527996" y="1461690"/>
                  </a:cubicBezTo>
                  <a:cubicBezTo>
                    <a:pt x="1566882" y="1449497"/>
                    <a:pt x="1605404" y="1434536"/>
                    <a:pt x="1643440" y="1416853"/>
                  </a:cubicBezTo>
                  <a:cubicBezTo>
                    <a:pt x="1657504" y="1359896"/>
                    <a:pt x="1662337" y="1300486"/>
                    <a:pt x="1657698" y="1239813"/>
                  </a:cubicBezTo>
                  <a:cubicBezTo>
                    <a:pt x="1634162" y="1259098"/>
                    <a:pt x="1609315" y="1274521"/>
                    <a:pt x="1583569" y="1285597"/>
                  </a:cubicBezTo>
                  <a:cubicBezTo>
                    <a:pt x="1514540" y="1315302"/>
                    <a:pt x="1451754" y="1316371"/>
                    <a:pt x="1397007" y="1288803"/>
                  </a:cubicBezTo>
                  <a:cubicBezTo>
                    <a:pt x="1386878" y="1283702"/>
                    <a:pt x="1377139" y="1277703"/>
                    <a:pt x="1367763" y="1270902"/>
                  </a:cubicBezTo>
                  <a:cubicBezTo>
                    <a:pt x="1350129" y="1280083"/>
                    <a:pt x="1330747" y="1291377"/>
                    <a:pt x="1309883" y="1304105"/>
                  </a:cubicBezTo>
                  <a:close/>
                  <a:moveTo>
                    <a:pt x="914863" y="1408668"/>
                  </a:moveTo>
                  <a:cubicBezTo>
                    <a:pt x="945153" y="1429386"/>
                    <a:pt x="979167" y="1446631"/>
                    <a:pt x="1016757" y="1460330"/>
                  </a:cubicBezTo>
                  <a:cubicBezTo>
                    <a:pt x="1055917" y="1440996"/>
                    <a:pt x="1094417" y="1419306"/>
                    <a:pt x="1131334" y="1397252"/>
                  </a:cubicBezTo>
                  <a:cubicBezTo>
                    <a:pt x="1124579" y="1357394"/>
                    <a:pt x="1118813" y="1315423"/>
                    <a:pt x="1113557" y="1271971"/>
                  </a:cubicBezTo>
                  <a:cubicBezTo>
                    <a:pt x="1085423" y="1294754"/>
                    <a:pt x="1056396" y="1316711"/>
                    <a:pt x="1027045" y="1337308"/>
                  </a:cubicBezTo>
                  <a:cubicBezTo>
                    <a:pt x="995922" y="1359143"/>
                    <a:pt x="957983" y="1383966"/>
                    <a:pt x="914863" y="1408668"/>
                  </a:cubicBezTo>
                  <a:close/>
                  <a:moveTo>
                    <a:pt x="855314" y="1380275"/>
                  </a:moveTo>
                  <a:cubicBezTo>
                    <a:pt x="848897" y="1398928"/>
                    <a:pt x="842310" y="1416635"/>
                    <a:pt x="835597" y="1433467"/>
                  </a:cubicBezTo>
                  <a:cubicBezTo>
                    <a:pt x="853111" y="1424820"/>
                    <a:pt x="870079" y="1415955"/>
                    <a:pt x="886367" y="1406992"/>
                  </a:cubicBezTo>
                  <a:cubicBezTo>
                    <a:pt x="875501" y="1398564"/>
                    <a:pt x="865146" y="1389674"/>
                    <a:pt x="855314" y="1380275"/>
                  </a:cubicBezTo>
                  <a:close/>
                  <a:moveTo>
                    <a:pt x="648721" y="1354723"/>
                  </a:moveTo>
                  <a:cubicBezTo>
                    <a:pt x="656304" y="1373862"/>
                    <a:pt x="664978" y="1392079"/>
                    <a:pt x="674739" y="1409348"/>
                  </a:cubicBezTo>
                  <a:cubicBezTo>
                    <a:pt x="673129" y="1390864"/>
                    <a:pt x="672264" y="1372113"/>
                    <a:pt x="672143" y="1353071"/>
                  </a:cubicBezTo>
                  <a:cubicBezTo>
                    <a:pt x="664363" y="1353751"/>
                    <a:pt x="656554" y="1354310"/>
                    <a:pt x="648721" y="1354723"/>
                  </a:cubicBezTo>
                  <a:close/>
                  <a:moveTo>
                    <a:pt x="1672125" y="1227352"/>
                  </a:moveTo>
                  <a:cubicBezTo>
                    <a:pt x="1678027" y="1289264"/>
                    <a:pt x="1674384" y="1349962"/>
                    <a:pt x="1661365" y="1408304"/>
                  </a:cubicBezTo>
                  <a:cubicBezTo>
                    <a:pt x="1684610" y="1396937"/>
                    <a:pt x="1707660" y="1384549"/>
                    <a:pt x="1730467" y="1371166"/>
                  </a:cubicBezTo>
                  <a:cubicBezTo>
                    <a:pt x="1745137" y="1362544"/>
                    <a:pt x="1759225" y="1353775"/>
                    <a:pt x="1772730" y="1345007"/>
                  </a:cubicBezTo>
                  <a:cubicBezTo>
                    <a:pt x="1778437" y="1269081"/>
                    <a:pt x="1778219" y="1185746"/>
                    <a:pt x="1772049" y="1095392"/>
                  </a:cubicBezTo>
                  <a:cubicBezTo>
                    <a:pt x="1744093" y="1148147"/>
                    <a:pt x="1710089" y="1192887"/>
                    <a:pt x="1672125" y="1227352"/>
                  </a:cubicBezTo>
                  <a:close/>
                  <a:moveTo>
                    <a:pt x="860769" y="1364074"/>
                  </a:moveTo>
                  <a:cubicBezTo>
                    <a:pt x="873281" y="1376485"/>
                    <a:pt x="886720" y="1388047"/>
                    <a:pt x="901067" y="1398783"/>
                  </a:cubicBezTo>
                  <a:cubicBezTo>
                    <a:pt x="946259" y="1373206"/>
                    <a:pt x="985927" y="1347315"/>
                    <a:pt x="1018185" y="1324678"/>
                  </a:cubicBezTo>
                  <a:cubicBezTo>
                    <a:pt x="1050882" y="1301725"/>
                    <a:pt x="1082074" y="1277946"/>
                    <a:pt x="1111408" y="1253900"/>
                  </a:cubicBezTo>
                  <a:cubicBezTo>
                    <a:pt x="1109838" y="1240468"/>
                    <a:pt x="1108316" y="1226940"/>
                    <a:pt x="1106817" y="1213289"/>
                  </a:cubicBezTo>
                  <a:cubicBezTo>
                    <a:pt x="1089691" y="1205833"/>
                    <a:pt x="1072978" y="1199056"/>
                    <a:pt x="1056699" y="1192984"/>
                  </a:cubicBezTo>
                  <a:cubicBezTo>
                    <a:pt x="1000682" y="1238015"/>
                    <a:pt x="941600" y="1273963"/>
                    <a:pt x="879962" y="1300486"/>
                  </a:cubicBezTo>
                  <a:cubicBezTo>
                    <a:pt x="873808" y="1322759"/>
                    <a:pt x="867393" y="1343938"/>
                    <a:pt x="860769" y="1364074"/>
                  </a:cubicBezTo>
                  <a:close/>
                  <a:moveTo>
                    <a:pt x="1127703" y="1260385"/>
                  </a:moveTo>
                  <a:cubicBezTo>
                    <a:pt x="1132988" y="1304931"/>
                    <a:pt x="1138769" y="1347922"/>
                    <a:pt x="1145545" y="1388678"/>
                  </a:cubicBezTo>
                  <a:cubicBezTo>
                    <a:pt x="1176392" y="1369976"/>
                    <a:pt x="1206024" y="1351176"/>
                    <a:pt x="1233859" y="1333519"/>
                  </a:cubicBezTo>
                  <a:cubicBezTo>
                    <a:pt x="1249963" y="1323317"/>
                    <a:pt x="1265507" y="1313456"/>
                    <a:pt x="1280421" y="1304153"/>
                  </a:cubicBezTo>
                  <a:cubicBezTo>
                    <a:pt x="1276316" y="1301676"/>
                    <a:pt x="1272211" y="1299223"/>
                    <a:pt x="1268082" y="1296770"/>
                  </a:cubicBezTo>
                  <a:cubicBezTo>
                    <a:pt x="1229609" y="1273963"/>
                    <a:pt x="1192204" y="1253730"/>
                    <a:pt x="1156257" y="1236145"/>
                  </a:cubicBezTo>
                  <a:cubicBezTo>
                    <a:pt x="1146881" y="1244306"/>
                    <a:pt x="1137336" y="1252394"/>
                    <a:pt x="1127703" y="1260385"/>
                  </a:cubicBezTo>
                  <a:close/>
                  <a:moveTo>
                    <a:pt x="1787497" y="1353727"/>
                  </a:moveTo>
                  <a:cubicBezTo>
                    <a:pt x="1787497" y="1353775"/>
                    <a:pt x="1787497" y="1353800"/>
                    <a:pt x="1787497" y="1353824"/>
                  </a:cubicBezTo>
                  <a:cubicBezTo>
                    <a:pt x="1787521" y="1353775"/>
                    <a:pt x="1787570" y="1353703"/>
                    <a:pt x="1787619" y="1353654"/>
                  </a:cubicBezTo>
                  <a:cubicBezTo>
                    <a:pt x="1787570" y="1353678"/>
                    <a:pt x="1787546" y="1353703"/>
                    <a:pt x="1787497" y="1353727"/>
                  </a:cubicBezTo>
                  <a:close/>
                  <a:moveTo>
                    <a:pt x="824120" y="1321714"/>
                  </a:moveTo>
                  <a:cubicBezTo>
                    <a:pt x="830761" y="1330701"/>
                    <a:pt x="837809" y="1339372"/>
                    <a:pt x="845246" y="1347703"/>
                  </a:cubicBezTo>
                  <a:cubicBezTo>
                    <a:pt x="846371" y="1348966"/>
                    <a:pt x="847510" y="1350229"/>
                    <a:pt x="848652" y="1351468"/>
                  </a:cubicBezTo>
                  <a:cubicBezTo>
                    <a:pt x="853152" y="1337478"/>
                    <a:pt x="857551" y="1323001"/>
                    <a:pt x="861836" y="1307991"/>
                  </a:cubicBezTo>
                  <a:cubicBezTo>
                    <a:pt x="849361" y="1312946"/>
                    <a:pt x="836794" y="1317512"/>
                    <a:pt x="824120" y="1321714"/>
                  </a:cubicBezTo>
                  <a:close/>
                  <a:moveTo>
                    <a:pt x="486633" y="1329317"/>
                  </a:moveTo>
                  <a:cubicBezTo>
                    <a:pt x="534137" y="1337526"/>
                    <a:pt x="580934" y="1341121"/>
                    <a:pt x="626866" y="1340101"/>
                  </a:cubicBezTo>
                  <a:cubicBezTo>
                    <a:pt x="598857" y="1259219"/>
                    <a:pt x="588636" y="1163594"/>
                    <a:pt x="596224" y="1053712"/>
                  </a:cubicBezTo>
                  <a:cubicBezTo>
                    <a:pt x="588565" y="1046741"/>
                    <a:pt x="581187" y="1039430"/>
                    <a:pt x="574097" y="1031755"/>
                  </a:cubicBezTo>
                  <a:cubicBezTo>
                    <a:pt x="569739" y="1027043"/>
                    <a:pt x="565489" y="1022210"/>
                    <a:pt x="561362" y="1017255"/>
                  </a:cubicBezTo>
                  <a:cubicBezTo>
                    <a:pt x="526335" y="1033480"/>
                    <a:pt x="495459" y="1049097"/>
                    <a:pt x="470282" y="1063160"/>
                  </a:cubicBezTo>
                  <a:cubicBezTo>
                    <a:pt x="454829" y="1071807"/>
                    <a:pt x="440951" y="1081523"/>
                    <a:pt x="428665" y="1092258"/>
                  </a:cubicBezTo>
                  <a:cubicBezTo>
                    <a:pt x="428711" y="1093959"/>
                    <a:pt x="428765" y="1095635"/>
                    <a:pt x="428826" y="1097335"/>
                  </a:cubicBezTo>
                  <a:cubicBezTo>
                    <a:pt x="431760" y="1179139"/>
                    <a:pt x="451528" y="1257956"/>
                    <a:pt x="486633" y="1329317"/>
                  </a:cubicBezTo>
                  <a:close/>
                  <a:moveTo>
                    <a:pt x="610836" y="1066318"/>
                  </a:moveTo>
                  <a:cubicBezTo>
                    <a:pt x="604734" y="1171245"/>
                    <a:pt x="615463" y="1262498"/>
                    <a:pt x="643009" y="1339542"/>
                  </a:cubicBezTo>
                  <a:cubicBezTo>
                    <a:pt x="652778" y="1339105"/>
                    <a:pt x="662520" y="1338449"/>
                    <a:pt x="672206" y="1337575"/>
                  </a:cubicBezTo>
                  <a:cubicBezTo>
                    <a:pt x="672638" y="1308112"/>
                    <a:pt x="674829" y="1278019"/>
                    <a:pt x="678781" y="1247391"/>
                  </a:cubicBezTo>
                  <a:cubicBezTo>
                    <a:pt x="679019" y="1241658"/>
                    <a:pt x="681674" y="1190434"/>
                    <a:pt x="702246" y="1120919"/>
                  </a:cubicBezTo>
                  <a:cubicBezTo>
                    <a:pt x="668847" y="1106953"/>
                    <a:pt x="638243" y="1088712"/>
                    <a:pt x="610836" y="1066318"/>
                  </a:cubicBezTo>
                  <a:close/>
                  <a:moveTo>
                    <a:pt x="716820" y="1126651"/>
                  </a:moveTo>
                  <a:cubicBezTo>
                    <a:pt x="696381" y="1196579"/>
                    <a:pt x="694209" y="1247536"/>
                    <a:pt x="694183" y="1248314"/>
                  </a:cubicBezTo>
                  <a:lnTo>
                    <a:pt x="694124" y="1249018"/>
                  </a:lnTo>
                  <a:cubicBezTo>
                    <a:pt x="690299" y="1278578"/>
                    <a:pt x="688147" y="1307578"/>
                    <a:pt x="687661" y="1335996"/>
                  </a:cubicBezTo>
                  <a:cubicBezTo>
                    <a:pt x="719917" y="1332329"/>
                    <a:pt x="751681" y="1326329"/>
                    <a:pt x="782934" y="1317950"/>
                  </a:cubicBezTo>
                  <a:cubicBezTo>
                    <a:pt x="788464" y="1316468"/>
                    <a:pt x="793970" y="1314913"/>
                    <a:pt x="799467" y="1313286"/>
                  </a:cubicBezTo>
                  <a:cubicBezTo>
                    <a:pt x="765237" y="1261041"/>
                    <a:pt x="743219" y="1199687"/>
                    <a:pt x="735010" y="1132942"/>
                  </a:cubicBezTo>
                  <a:cubicBezTo>
                    <a:pt x="728860" y="1130975"/>
                    <a:pt x="722804" y="1128886"/>
                    <a:pt x="716820" y="1126651"/>
                  </a:cubicBezTo>
                  <a:close/>
                  <a:moveTo>
                    <a:pt x="1785529" y="1068334"/>
                  </a:moveTo>
                  <a:cubicBezTo>
                    <a:pt x="1793156" y="1164712"/>
                    <a:pt x="1794298" y="1253487"/>
                    <a:pt x="1788930" y="1334223"/>
                  </a:cubicBezTo>
                  <a:cubicBezTo>
                    <a:pt x="1796071" y="1329389"/>
                    <a:pt x="1802993" y="1324580"/>
                    <a:pt x="1809746" y="1319771"/>
                  </a:cubicBezTo>
                  <a:cubicBezTo>
                    <a:pt x="1878580" y="1207290"/>
                    <a:pt x="1915013" y="1075475"/>
                    <a:pt x="1912754" y="938754"/>
                  </a:cubicBezTo>
                  <a:cubicBezTo>
                    <a:pt x="1911734" y="876623"/>
                    <a:pt x="1893396" y="834773"/>
                    <a:pt x="1856696" y="810849"/>
                  </a:cubicBezTo>
                  <a:cubicBezTo>
                    <a:pt x="1852712" y="808250"/>
                    <a:pt x="1848559" y="805894"/>
                    <a:pt x="1844211" y="803781"/>
                  </a:cubicBezTo>
                  <a:cubicBezTo>
                    <a:pt x="1844989" y="891196"/>
                    <a:pt x="1824100" y="985607"/>
                    <a:pt x="1785529" y="1068334"/>
                  </a:cubicBezTo>
                  <a:close/>
                  <a:moveTo>
                    <a:pt x="361179" y="1297425"/>
                  </a:moveTo>
                  <a:cubicBezTo>
                    <a:pt x="365974" y="1299053"/>
                    <a:pt x="370819" y="1300656"/>
                    <a:pt x="375733" y="1302186"/>
                  </a:cubicBezTo>
                  <a:cubicBezTo>
                    <a:pt x="406694" y="1311950"/>
                    <a:pt x="437424" y="1319844"/>
                    <a:pt x="467862" y="1325843"/>
                  </a:cubicBezTo>
                  <a:cubicBezTo>
                    <a:pt x="436073" y="1257835"/>
                    <a:pt x="417655" y="1183584"/>
                    <a:pt x="413788" y="1106589"/>
                  </a:cubicBezTo>
                  <a:cubicBezTo>
                    <a:pt x="386663" y="1135468"/>
                    <a:pt x="369396" y="1170687"/>
                    <a:pt x="362255" y="1211880"/>
                  </a:cubicBezTo>
                  <a:cubicBezTo>
                    <a:pt x="357691" y="1238185"/>
                    <a:pt x="357424" y="1266943"/>
                    <a:pt x="361179" y="1297425"/>
                  </a:cubicBezTo>
                  <a:close/>
                  <a:moveTo>
                    <a:pt x="751191" y="1137727"/>
                  </a:moveTo>
                  <a:cubicBezTo>
                    <a:pt x="759942" y="1201121"/>
                    <a:pt x="781649" y="1259171"/>
                    <a:pt x="814825" y="1308525"/>
                  </a:cubicBezTo>
                  <a:cubicBezTo>
                    <a:pt x="832422" y="1302842"/>
                    <a:pt x="849844" y="1296381"/>
                    <a:pt x="867060" y="1289192"/>
                  </a:cubicBezTo>
                  <a:cubicBezTo>
                    <a:pt x="879637" y="1242727"/>
                    <a:pt x="889362" y="1197259"/>
                    <a:pt x="896556" y="1154778"/>
                  </a:cubicBezTo>
                  <a:cubicBezTo>
                    <a:pt x="890851" y="1154462"/>
                    <a:pt x="885284" y="1154292"/>
                    <a:pt x="879851" y="1154292"/>
                  </a:cubicBezTo>
                  <a:cubicBezTo>
                    <a:pt x="834120" y="1154292"/>
                    <a:pt x="791053" y="1148705"/>
                    <a:pt x="751191" y="1137727"/>
                  </a:cubicBezTo>
                  <a:close/>
                  <a:moveTo>
                    <a:pt x="1843774" y="786609"/>
                  </a:moveTo>
                  <a:cubicBezTo>
                    <a:pt x="1851425" y="789863"/>
                    <a:pt x="1858517" y="793628"/>
                    <a:pt x="1865124" y="797927"/>
                  </a:cubicBezTo>
                  <a:cubicBezTo>
                    <a:pt x="1905856" y="824475"/>
                    <a:pt x="1927084" y="871789"/>
                    <a:pt x="1928178" y="938511"/>
                  </a:cubicBezTo>
                  <a:cubicBezTo>
                    <a:pt x="1930266" y="1065808"/>
                    <a:pt x="1899517" y="1189001"/>
                    <a:pt x="1840786" y="1296867"/>
                  </a:cubicBezTo>
                  <a:cubicBezTo>
                    <a:pt x="1916980" y="1238574"/>
                    <a:pt x="1962837" y="1187932"/>
                    <a:pt x="1971144" y="1178508"/>
                  </a:cubicBezTo>
                  <a:cubicBezTo>
                    <a:pt x="1993101" y="1044968"/>
                    <a:pt x="1982220" y="905478"/>
                    <a:pt x="1938767" y="762757"/>
                  </a:cubicBezTo>
                  <a:cubicBezTo>
                    <a:pt x="1900877" y="743302"/>
                    <a:pt x="1868063" y="727976"/>
                    <a:pt x="1835637" y="716341"/>
                  </a:cubicBezTo>
                  <a:cubicBezTo>
                    <a:pt x="1839645" y="736938"/>
                    <a:pt x="1842268" y="758337"/>
                    <a:pt x="1843483" y="780367"/>
                  </a:cubicBezTo>
                  <a:cubicBezTo>
                    <a:pt x="1843604" y="782431"/>
                    <a:pt x="1843701" y="784520"/>
                    <a:pt x="1843774" y="786609"/>
                  </a:cubicBezTo>
                  <a:close/>
                  <a:moveTo>
                    <a:pt x="1168765" y="1225142"/>
                  </a:moveTo>
                  <a:cubicBezTo>
                    <a:pt x="1203377" y="1242241"/>
                    <a:pt x="1239203" y="1261721"/>
                    <a:pt x="1275952" y="1283508"/>
                  </a:cubicBezTo>
                  <a:cubicBezTo>
                    <a:pt x="1282364" y="1287297"/>
                    <a:pt x="1288752" y="1291135"/>
                    <a:pt x="1295140" y="1295045"/>
                  </a:cubicBezTo>
                  <a:cubicBezTo>
                    <a:pt x="1316368" y="1281978"/>
                    <a:pt x="1336212" y="1270271"/>
                    <a:pt x="1354453" y="1260507"/>
                  </a:cubicBezTo>
                  <a:cubicBezTo>
                    <a:pt x="1320254" y="1231822"/>
                    <a:pt x="1291084" y="1191842"/>
                    <a:pt x="1265629" y="1144091"/>
                  </a:cubicBezTo>
                  <a:cubicBezTo>
                    <a:pt x="1260115" y="1145597"/>
                    <a:pt x="1254626" y="1146957"/>
                    <a:pt x="1249137" y="1148171"/>
                  </a:cubicBezTo>
                  <a:cubicBezTo>
                    <a:pt x="1224241" y="1174014"/>
                    <a:pt x="1197232" y="1199882"/>
                    <a:pt x="1168765" y="1225142"/>
                  </a:cubicBezTo>
                  <a:close/>
                  <a:moveTo>
                    <a:pt x="1383526" y="1263081"/>
                  </a:moveTo>
                  <a:cubicBezTo>
                    <a:pt x="1390206" y="1267550"/>
                    <a:pt x="1397031" y="1271534"/>
                    <a:pt x="1403953" y="1275031"/>
                  </a:cubicBezTo>
                  <a:cubicBezTo>
                    <a:pt x="1455154" y="1300826"/>
                    <a:pt x="1511917" y="1299636"/>
                    <a:pt x="1577472" y="1271437"/>
                  </a:cubicBezTo>
                  <a:cubicBezTo>
                    <a:pt x="1604821" y="1259657"/>
                    <a:pt x="1631199" y="1242679"/>
                    <a:pt x="1655973" y="1221110"/>
                  </a:cubicBezTo>
                  <a:cubicBezTo>
                    <a:pt x="1651480" y="1179504"/>
                    <a:pt x="1642566" y="1137338"/>
                    <a:pt x="1629159" y="1094979"/>
                  </a:cubicBezTo>
                  <a:cubicBezTo>
                    <a:pt x="1623791" y="1078025"/>
                    <a:pt x="1617524" y="1061897"/>
                    <a:pt x="1610359" y="1046620"/>
                  </a:cubicBezTo>
                  <a:cubicBezTo>
                    <a:pt x="1539727" y="1153976"/>
                    <a:pt x="1462246" y="1231700"/>
                    <a:pt x="1402933" y="1254653"/>
                  </a:cubicBezTo>
                  <a:cubicBezTo>
                    <a:pt x="1396788" y="1257033"/>
                    <a:pt x="1390303" y="1259851"/>
                    <a:pt x="1383526" y="1263081"/>
                  </a:cubicBezTo>
                  <a:close/>
                  <a:moveTo>
                    <a:pt x="212401" y="1219872"/>
                  </a:moveTo>
                  <a:cubicBezTo>
                    <a:pt x="248958" y="1248556"/>
                    <a:pt x="293265" y="1272578"/>
                    <a:pt x="344952" y="1291669"/>
                  </a:cubicBezTo>
                  <a:cubicBezTo>
                    <a:pt x="341967" y="1262353"/>
                    <a:pt x="342637" y="1234712"/>
                    <a:pt x="347055" y="1209233"/>
                  </a:cubicBezTo>
                  <a:cubicBezTo>
                    <a:pt x="355639" y="1159733"/>
                    <a:pt x="377776" y="1118296"/>
                    <a:pt x="413089" y="1085482"/>
                  </a:cubicBezTo>
                  <a:cubicBezTo>
                    <a:pt x="411581" y="992820"/>
                    <a:pt x="430361" y="900110"/>
                    <a:pt x="467731" y="815537"/>
                  </a:cubicBezTo>
                  <a:cubicBezTo>
                    <a:pt x="457914" y="769412"/>
                    <a:pt x="452971" y="719402"/>
                    <a:pt x="453032" y="666015"/>
                  </a:cubicBezTo>
                  <a:cubicBezTo>
                    <a:pt x="436838" y="665189"/>
                    <a:pt x="420767" y="664922"/>
                    <a:pt x="404867" y="665238"/>
                  </a:cubicBezTo>
                  <a:cubicBezTo>
                    <a:pt x="318985" y="788940"/>
                    <a:pt x="258209" y="928188"/>
                    <a:pt x="228970" y="1068358"/>
                  </a:cubicBezTo>
                  <a:cubicBezTo>
                    <a:pt x="218184" y="1120069"/>
                    <a:pt x="212685" y="1170687"/>
                    <a:pt x="212401" y="1219872"/>
                  </a:cubicBezTo>
                  <a:close/>
                  <a:moveTo>
                    <a:pt x="911965" y="1156041"/>
                  </a:moveTo>
                  <a:cubicBezTo>
                    <a:pt x="905281" y="1195777"/>
                    <a:pt x="896413" y="1238088"/>
                    <a:pt x="885104" y="1281371"/>
                  </a:cubicBezTo>
                  <a:cubicBezTo>
                    <a:pt x="938736" y="1257130"/>
                    <a:pt x="990384" y="1225555"/>
                    <a:pt x="1039676" y="1186815"/>
                  </a:cubicBezTo>
                  <a:cubicBezTo>
                    <a:pt x="992686" y="1170322"/>
                    <a:pt x="949705" y="1159927"/>
                    <a:pt x="911965" y="1156041"/>
                  </a:cubicBezTo>
                  <a:close/>
                  <a:moveTo>
                    <a:pt x="1280931" y="1139548"/>
                  </a:moveTo>
                  <a:cubicBezTo>
                    <a:pt x="1308037" y="1189778"/>
                    <a:pt x="1337378" y="1227304"/>
                    <a:pt x="1369439" y="1252759"/>
                  </a:cubicBezTo>
                  <a:cubicBezTo>
                    <a:pt x="1379300" y="1247877"/>
                    <a:pt x="1388627" y="1243650"/>
                    <a:pt x="1397371" y="1240274"/>
                  </a:cubicBezTo>
                  <a:cubicBezTo>
                    <a:pt x="1453211" y="1218657"/>
                    <a:pt x="1530255" y="1140642"/>
                    <a:pt x="1598433" y="1036710"/>
                  </a:cubicBezTo>
                  <a:cubicBezTo>
                    <a:pt x="1599745" y="1034670"/>
                    <a:pt x="1601081" y="1032654"/>
                    <a:pt x="1602393" y="1030613"/>
                  </a:cubicBezTo>
                  <a:cubicBezTo>
                    <a:pt x="1581577" y="991460"/>
                    <a:pt x="1554447" y="958379"/>
                    <a:pt x="1521122" y="931516"/>
                  </a:cubicBezTo>
                  <a:cubicBezTo>
                    <a:pt x="1501619" y="974142"/>
                    <a:pt x="1471428" y="1014996"/>
                    <a:pt x="1432201" y="1050725"/>
                  </a:cubicBezTo>
                  <a:cubicBezTo>
                    <a:pt x="1387097" y="1091821"/>
                    <a:pt x="1334172" y="1122376"/>
                    <a:pt x="1280931" y="1139548"/>
                  </a:cubicBezTo>
                  <a:close/>
                  <a:moveTo>
                    <a:pt x="1123137" y="1220552"/>
                  </a:moveTo>
                  <a:cubicBezTo>
                    <a:pt x="1123941" y="1227790"/>
                    <a:pt x="1124752" y="1234979"/>
                    <a:pt x="1125575" y="1242144"/>
                  </a:cubicBezTo>
                  <a:cubicBezTo>
                    <a:pt x="1130831" y="1237724"/>
                    <a:pt x="1136024" y="1233303"/>
                    <a:pt x="1141149" y="1228883"/>
                  </a:cubicBezTo>
                  <a:cubicBezTo>
                    <a:pt x="1135101" y="1226041"/>
                    <a:pt x="1129099" y="1223248"/>
                    <a:pt x="1123137" y="1220552"/>
                  </a:cubicBezTo>
                  <a:close/>
                  <a:moveTo>
                    <a:pt x="1121191" y="1202796"/>
                  </a:moveTo>
                  <a:cubicBezTo>
                    <a:pt x="1131927" y="1207581"/>
                    <a:pt x="1142801" y="1212585"/>
                    <a:pt x="1153803" y="1217856"/>
                  </a:cubicBezTo>
                  <a:cubicBezTo>
                    <a:pt x="1178627" y="1195996"/>
                    <a:pt x="1201774" y="1174160"/>
                    <a:pt x="1223051" y="1152786"/>
                  </a:cubicBezTo>
                  <a:cubicBezTo>
                    <a:pt x="1202697" y="1155506"/>
                    <a:pt x="1182756" y="1156041"/>
                    <a:pt x="1163568" y="1154268"/>
                  </a:cubicBezTo>
                  <a:cubicBezTo>
                    <a:pt x="1147756" y="1152786"/>
                    <a:pt x="1133224" y="1146835"/>
                    <a:pt x="1119685" y="1137217"/>
                  </a:cubicBezTo>
                  <a:cubicBezTo>
                    <a:pt x="1118051" y="1138796"/>
                    <a:pt x="1116423" y="1140375"/>
                    <a:pt x="1114781" y="1141953"/>
                  </a:cubicBezTo>
                  <a:cubicBezTo>
                    <a:pt x="1116892" y="1162429"/>
                    <a:pt x="1119015" y="1182734"/>
                    <a:pt x="1121191" y="1202796"/>
                  </a:cubicBezTo>
                  <a:close/>
                  <a:moveTo>
                    <a:pt x="1620196" y="1031440"/>
                  </a:moveTo>
                  <a:cubicBezTo>
                    <a:pt x="1629377" y="1049850"/>
                    <a:pt x="1637271" y="1069476"/>
                    <a:pt x="1643878" y="1090340"/>
                  </a:cubicBezTo>
                  <a:cubicBezTo>
                    <a:pt x="1656386" y="1129882"/>
                    <a:pt x="1665082" y="1169278"/>
                    <a:pt x="1670012" y="1208237"/>
                  </a:cubicBezTo>
                  <a:cubicBezTo>
                    <a:pt x="1706154" y="1173359"/>
                    <a:pt x="1738434" y="1128522"/>
                    <a:pt x="1764738" y="1075936"/>
                  </a:cubicBezTo>
                  <a:cubicBezTo>
                    <a:pt x="1766463" y="1072463"/>
                    <a:pt x="1768163" y="1068990"/>
                    <a:pt x="1769815" y="1065468"/>
                  </a:cubicBezTo>
                  <a:cubicBezTo>
                    <a:pt x="1764860" y="1004309"/>
                    <a:pt x="1757282" y="940089"/>
                    <a:pt x="1747056" y="872882"/>
                  </a:cubicBezTo>
                  <a:cubicBezTo>
                    <a:pt x="1743364" y="848496"/>
                    <a:pt x="1738458" y="824548"/>
                    <a:pt x="1732386" y="801036"/>
                  </a:cubicBezTo>
                  <a:cubicBezTo>
                    <a:pt x="1705644" y="878396"/>
                    <a:pt x="1667413" y="957140"/>
                    <a:pt x="1620196" y="1031440"/>
                  </a:cubicBezTo>
                  <a:close/>
                  <a:moveTo>
                    <a:pt x="87156" y="973778"/>
                  </a:moveTo>
                  <a:cubicBezTo>
                    <a:pt x="87219" y="975284"/>
                    <a:pt x="87294" y="976790"/>
                    <a:pt x="87374" y="978296"/>
                  </a:cubicBezTo>
                  <a:cubicBezTo>
                    <a:pt x="91336" y="1051648"/>
                    <a:pt x="115615" y="1115721"/>
                    <a:pt x="159536" y="1168695"/>
                  </a:cubicBezTo>
                  <a:cubicBezTo>
                    <a:pt x="170789" y="1182273"/>
                    <a:pt x="183337" y="1195121"/>
                    <a:pt x="197142" y="1207217"/>
                  </a:cubicBezTo>
                  <a:cubicBezTo>
                    <a:pt x="198228" y="1160996"/>
                    <a:pt x="203785" y="1113560"/>
                    <a:pt x="213868" y="1065201"/>
                  </a:cubicBezTo>
                  <a:cubicBezTo>
                    <a:pt x="242781" y="926609"/>
                    <a:pt x="302070" y="788916"/>
                    <a:pt x="385691" y="665918"/>
                  </a:cubicBezTo>
                  <a:cubicBezTo>
                    <a:pt x="356860" y="667351"/>
                    <a:pt x="328698" y="670727"/>
                    <a:pt x="301514" y="676046"/>
                  </a:cubicBezTo>
                  <a:cubicBezTo>
                    <a:pt x="239259" y="688215"/>
                    <a:pt x="181432" y="740509"/>
                    <a:pt x="138689" y="823285"/>
                  </a:cubicBezTo>
                  <a:cubicBezTo>
                    <a:pt x="115680" y="867855"/>
                    <a:pt x="98149" y="919541"/>
                    <a:pt x="87156" y="973778"/>
                  </a:cubicBezTo>
                  <a:close/>
                  <a:moveTo>
                    <a:pt x="1070391" y="1181738"/>
                  </a:moveTo>
                  <a:cubicBezTo>
                    <a:pt x="1081707" y="1186086"/>
                    <a:pt x="1093218" y="1190749"/>
                    <a:pt x="1104915" y="1195728"/>
                  </a:cubicBezTo>
                  <a:cubicBezTo>
                    <a:pt x="1103475" y="1182321"/>
                    <a:pt x="1102054" y="1168792"/>
                    <a:pt x="1100643" y="1155191"/>
                  </a:cubicBezTo>
                  <a:cubicBezTo>
                    <a:pt x="1090665" y="1164348"/>
                    <a:pt x="1080580" y="1173189"/>
                    <a:pt x="1070391" y="1181738"/>
                  </a:cubicBezTo>
                  <a:close/>
                  <a:moveTo>
                    <a:pt x="914440" y="1140787"/>
                  </a:moveTo>
                  <a:cubicBezTo>
                    <a:pt x="955534" y="1145184"/>
                    <a:pt x="1002446" y="1156915"/>
                    <a:pt x="1053734" y="1175520"/>
                  </a:cubicBezTo>
                  <a:cubicBezTo>
                    <a:pt x="1068130" y="1163692"/>
                    <a:pt x="1082312" y="1151256"/>
                    <a:pt x="1096285" y="1138213"/>
                  </a:cubicBezTo>
                  <a:cubicBezTo>
                    <a:pt x="1097080" y="1137460"/>
                    <a:pt x="1097867" y="1136731"/>
                    <a:pt x="1098658" y="1135978"/>
                  </a:cubicBezTo>
                  <a:cubicBezTo>
                    <a:pt x="1097993" y="1129518"/>
                    <a:pt x="1097330" y="1123008"/>
                    <a:pt x="1096662" y="1116498"/>
                  </a:cubicBezTo>
                  <a:cubicBezTo>
                    <a:pt x="1076101" y="1093983"/>
                    <a:pt x="1057826" y="1062893"/>
                    <a:pt x="1040586" y="1026898"/>
                  </a:cubicBezTo>
                  <a:cubicBezTo>
                    <a:pt x="1000993" y="1038216"/>
                    <a:pt x="968976" y="1042928"/>
                    <a:pt x="947400" y="1037682"/>
                  </a:cubicBezTo>
                  <a:cubicBezTo>
                    <a:pt x="941002" y="1036127"/>
                    <a:pt x="934080" y="1034232"/>
                    <a:pt x="926730" y="1032047"/>
                  </a:cubicBezTo>
                  <a:cubicBezTo>
                    <a:pt x="924676" y="1064278"/>
                    <a:pt x="920668" y="1101100"/>
                    <a:pt x="914440" y="1140787"/>
                  </a:cubicBezTo>
                  <a:close/>
                  <a:moveTo>
                    <a:pt x="1130804" y="1126238"/>
                  </a:moveTo>
                  <a:cubicBezTo>
                    <a:pt x="1141562" y="1133379"/>
                    <a:pt x="1152929" y="1137775"/>
                    <a:pt x="1165001" y="1138917"/>
                  </a:cubicBezTo>
                  <a:cubicBezTo>
                    <a:pt x="1189362" y="1141176"/>
                    <a:pt x="1215108" y="1139452"/>
                    <a:pt x="1241243" y="1134108"/>
                  </a:cubicBezTo>
                  <a:cubicBezTo>
                    <a:pt x="1245518" y="1129639"/>
                    <a:pt x="1249695" y="1125194"/>
                    <a:pt x="1253800" y="1120773"/>
                  </a:cubicBezTo>
                  <a:cubicBezTo>
                    <a:pt x="1240077" y="1092429"/>
                    <a:pt x="1227471" y="1061776"/>
                    <a:pt x="1215740" y="1029448"/>
                  </a:cubicBezTo>
                  <a:cubicBezTo>
                    <a:pt x="1188828" y="1064108"/>
                    <a:pt x="1160434" y="1096509"/>
                    <a:pt x="1130804" y="1126238"/>
                  </a:cubicBezTo>
                  <a:close/>
                  <a:moveTo>
                    <a:pt x="749204" y="1121113"/>
                  </a:moveTo>
                  <a:cubicBezTo>
                    <a:pt x="789436" y="1132869"/>
                    <a:pt x="833192" y="1138869"/>
                    <a:pt x="879846" y="1138869"/>
                  </a:cubicBezTo>
                  <a:cubicBezTo>
                    <a:pt x="886076" y="1138869"/>
                    <a:pt x="892488" y="1139087"/>
                    <a:pt x="899056" y="1139500"/>
                  </a:cubicBezTo>
                  <a:cubicBezTo>
                    <a:pt x="905568" y="1098258"/>
                    <a:pt x="909646" y="1060197"/>
                    <a:pt x="911598" y="1027237"/>
                  </a:cubicBezTo>
                  <a:cubicBezTo>
                    <a:pt x="875673" y="1015239"/>
                    <a:pt x="831761" y="996391"/>
                    <a:pt x="787228" y="970134"/>
                  </a:cubicBezTo>
                  <a:cubicBezTo>
                    <a:pt x="780558" y="980579"/>
                    <a:pt x="774195" y="991290"/>
                    <a:pt x="768137" y="1002293"/>
                  </a:cubicBezTo>
                  <a:cubicBezTo>
                    <a:pt x="760474" y="1016210"/>
                    <a:pt x="753605" y="1030055"/>
                    <a:pt x="747441" y="1043681"/>
                  </a:cubicBezTo>
                  <a:cubicBezTo>
                    <a:pt x="746061" y="1069816"/>
                    <a:pt x="746629" y="1095732"/>
                    <a:pt x="749204" y="1121113"/>
                  </a:cubicBezTo>
                  <a:close/>
                  <a:moveTo>
                    <a:pt x="1272430" y="1123251"/>
                  </a:moveTo>
                  <a:cubicBezTo>
                    <a:pt x="1272843" y="1124077"/>
                    <a:pt x="1273280" y="1124903"/>
                    <a:pt x="1273693" y="1125704"/>
                  </a:cubicBezTo>
                  <a:cubicBezTo>
                    <a:pt x="1325646" y="1109431"/>
                    <a:pt x="1377576" y="1079628"/>
                    <a:pt x="1421805" y="1039333"/>
                  </a:cubicBezTo>
                  <a:cubicBezTo>
                    <a:pt x="1460498" y="1004090"/>
                    <a:pt x="1490008" y="963771"/>
                    <a:pt x="1508565" y="921921"/>
                  </a:cubicBezTo>
                  <a:cubicBezTo>
                    <a:pt x="1485612" y="905235"/>
                    <a:pt x="1459988" y="891293"/>
                    <a:pt x="1431740" y="880096"/>
                  </a:cubicBezTo>
                  <a:cubicBezTo>
                    <a:pt x="1428388" y="878760"/>
                    <a:pt x="1425036" y="877473"/>
                    <a:pt x="1421636" y="876234"/>
                  </a:cubicBezTo>
                  <a:cubicBezTo>
                    <a:pt x="1413499" y="879440"/>
                    <a:pt x="1405362" y="882695"/>
                    <a:pt x="1397250" y="885950"/>
                  </a:cubicBezTo>
                  <a:cubicBezTo>
                    <a:pt x="1394311" y="912036"/>
                    <a:pt x="1390012" y="935280"/>
                    <a:pt x="1385008" y="954638"/>
                  </a:cubicBezTo>
                  <a:cubicBezTo>
                    <a:pt x="1374686" y="994545"/>
                    <a:pt x="1333710" y="1055898"/>
                    <a:pt x="1272430" y="1123251"/>
                  </a:cubicBezTo>
                  <a:close/>
                  <a:moveTo>
                    <a:pt x="1111500" y="1109989"/>
                  </a:moveTo>
                  <a:cubicBezTo>
                    <a:pt x="1113812" y="1112345"/>
                    <a:pt x="1116158" y="1114604"/>
                    <a:pt x="1118524" y="1116717"/>
                  </a:cubicBezTo>
                  <a:cubicBezTo>
                    <a:pt x="1150427" y="1084826"/>
                    <a:pt x="1180910" y="1049777"/>
                    <a:pt x="1209619" y="1012130"/>
                  </a:cubicBezTo>
                  <a:cubicBezTo>
                    <a:pt x="1204810" y="998310"/>
                    <a:pt x="1200171" y="984173"/>
                    <a:pt x="1195653" y="969843"/>
                  </a:cubicBezTo>
                  <a:cubicBezTo>
                    <a:pt x="1162013" y="983712"/>
                    <a:pt x="1130134" y="996415"/>
                    <a:pt x="1100786" y="1007078"/>
                  </a:cubicBezTo>
                  <a:cubicBezTo>
                    <a:pt x="1104325" y="1039868"/>
                    <a:pt x="1107674" y="1072609"/>
                    <a:pt x="1110999" y="1105107"/>
                  </a:cubicBezTo>
                  <a:cubicBezTo>
                    <a:pt x="1111167" y="1106735"/>
                    <a:pt x="1111332" y="1108362"/>
                    <a:pt x="1111500" y="1109989"/>
                  </a:cubicBezTo>
                  <a:close/>
                  <a:moveTo>
                    <a:pt x="721340" y="1111860"/>
                  </a:moveTo>
                  <a:cubicBezTo>
                    <a:pt x="725265" y="1113317"/>
                    <a:pt x="729236" y="1114750"/>
                    <a:pt x="733236" y="1116110"/>
                  </a:cubicBezTo>
                  <a:cubicBezTo>
                    <a:pt x="732265" y="1105034"/>
                    <a:pt x="731658" y="1093886"/>
                    <a:pt x="731415" y="1082664"/>
                  </a:cubicBezTo>
                  <a:cubicBezTo>
                    <a:pt x="727699" y="1092623"/>
                    <a:pt x="724354" y="1102387"/>
                    <a:pt x="721340" y="1111860"/>
                  </a:cubicBezTo>
                  <a:close/>
                  <a:moveTo>
                    <a:pt x="1226937" y="1014777"/>
                  </a:moveTo>
                  <a:cubicBezTo>
                    <a:pt x="1232985" y="1031828"/>
                    <a:pt x="1239300" y="1048514"/>
                    <a:pt x="1245931" y="1064691"/>
                  </a:cubicBezTo>
                  <a:cubicBezTo>
                    <a:pt x="1252197" y="1080041"/>
                    <a:pt x="1258609" y="1094590"/>
                    <a:pt x="1265143" y="1108338"/>
                  </a:cubicBezTo>
                  <a:cubicBezTo>
                    <a:pt x="1323218" y="1043827"/>
                    <a:pt x="1360744" y="986845"/>
                    <a:pt x="1370095" y="950776"/>
                  </a:cubicBezTo>
                  <a:cubicBezTo>
                    <a:pt x="1374394" y="934114"/>
                    <a:pt x="1378159" y="914465"/>
                    <a:pt x="1380952" y="892532"/>
                  </a:cubicBezTo>
                  <a:cubicBezTo>
                    <a:pt x="1347652" y="906085"/>
                    <a:pt x="1314741" y="919905"/>
                    <a:pt x="1282947" y="933313"/>
                  </a:cubicBezTo>
                  <a:cubicBezTo>
                    <a:pt x="1265192" y="961536"/>
                    <a:pt x="1246489" y="988764"/>
                    <a:pt x="1226937" y="1014777"/>
                  </a:cubicBezTo>
                  <a:close/>
                  <a:moveTo>
                    <a:pt x="612123" y="1047203"/>
                  </a:moveTo>
                  <a:cubicBezTo>
                    <a:pt x="640106" y="1071589"/>
                    <a:pt x="671849" y="1091287"/>
                    <a:pt x="706830" y="1106079"/>
                  </a:cubicBezTo>
                  <a:cubicBezTo>
                    <a:pt x="713558" y="1085166"/>
                    <a:pt x="721891" y="1062869"/>
                    <a:pt x="732214" y="1039843"/>
                  </a:cubicBezTo>
                  <a:cubicBezTo>
                    <a:pt x="734082" y="1007928"/>
                    <a:pt x="738765" y="975745"/>
                    <a:pt x="746168" y="943806"/>
                  </a:cubicBezTo>
                  <a:cubicBezTo>
                    <a:pt x="745663" y="943441"/>
                    <a:pt x="745167" y="943101"/>
                    <a:pt x="744664" y="942737"/>
                  </a:cubicBezTo>
                  <a:cubicBezTo>
                    <a:pt x="699932" y="958670"/>
                    <a:pt x="657060" y="975527"/>
                    <a:pt x="617651" y="992310"/>
                  </a:cubicBezTo>
                  <a:cubicBezTo>
                    <a:pt x="615329" y="1010988"/>
                    <a:pt x="613488" y="1029302"/>
                    <a:pt x="612123" y="1047203"/>
                  </a:cubicBezTo>
                  <a:close/>
                  <a:moveTo>
                    <a:pt x="1055492" y="1022452"/>
                  </a:moveTo>
                  <a:cubicBezTo>
                    <a:pt x="1067697" y="1047810"/>
                    <a:pt x="1080347" y="1070447"/>
                    <a:pt x="1093835" y="1088882"/>
                  </a:cubicBezTo>
                  <a:cubicBezTo>
                    <a:pt x="1091231" y="1063476"/>
                    <a:pt x="1088596" y="1037949"/>
                    <a:pt x="1085846" y="1012397"/>
                  </a:cubicBezTo>
                  <a:cubicBezTo>
                    <a:pt x="1075351" y="1016065"/>
                    <a:pt x="1065230" y="1019441"/>
                    <a:pt x="1055492" y="1022452"/>
                  </a:cubicBezTo>
                  <a:close/>
                  <a:moveTo>
                    <a:pt x="473762" y="841040"/>
                  </a:moveTo>
                  <a:cubicBezTo>
                    <a:pt x="444686" y="913833"/>
                    <a:pt x="428940" y="994059"/>
                    <a:pt x="428459" y="1072390"/>
                  </a:cubicBezTo>
                  <a:cubicBezTo>
                    <a:pt x="438942" y="1064205"/>
                    <a:pt x="450375" y="1056627"/>
                    <a:pt x="462755" y="1049704"/>
                  </a:cubicBezTo>
                  <a:cubicBezTo>
                    <a:pt x="487391" y="1035933"/>
                    <a:pt x="517429" y="1020679"/>
                    <a:pt x="551442" y="1004867"/>
                  </a:cubicBezTo>
                  <a:cubicBezTo>
                    <a:pt x="516158" y="958913"/>
                    <a:pt x="490147" y="903875"/>
                    <a:pt x="473762" y="841040"/>
                  </a:cubicBezTo>
                  <a:close/>
                  <a:moveTo>
                    <a:pt x="1744822" y="787702"/>
                  </a:moveTo>
                  <a:cubicBezTo>
                    <a:pt x="1752181" y="814735"/>
                    <a:pt x="1758035" y="842376"/>
                    <a:pt x="1762310" y="870551"/>
                  </a:cubicBezTo>
                  <a:cubicBezTo>
                    <a:pt x="1771029" y="927921"/>
                    <a:pt x="1777854" y="983178"/>
                    <a:pt x="1782761" y="1036200"/>
                  </a:cubicBezTo>
                  <a:cubicBezTo>
                    <a:pt x="1814069" y="959836"/>
                    <a:pt x="1830415" y="875481"/>
                    <a:pt x="1828691" y="797345"/>
                  </a:cubicBezTo>
                  <a:cubicBezTo>
                    <a:pt x="1804742" y="789111"/>
                    <a:pt x="1776373" y="786293"/>
                    <a:pt x="1744822" y="787702"/>
                  </a:cubicBezTo>
                  <a:close/>
                  <a:moveTo>
                    <a:pt x="575930" y="1010600"/>
                  </a:moveTo>
                  <a:cubicBezTo>
                    <a:pt x="579027" y="1014219"/>
                    <a:pt x="582194" y="1017789"/>
                    <a:pt x="585422" y="1021287"/>
                  </a:cubicBezTo>
                  <a:cubicBezTo>
                    <a:pt x="589440" y="1025634"/>
                    <a:pt x="593557" y="1029861"/>
                    <a:pt x="597766" y="1033965"/>
                  </a:cubicBezTo>
                  <a:cubicBezTo>
                    <a:pt x="598757" y="1022574"/>
                    <a:pt x="599935" y="1011037"/>
                    <a:pt x="601295" y="999354"/>
                  </a:cubicBezTo>
                  <a:cubicBezTo>
                    <a:pt x="592651" y="1003119"/>
                    <a:pt x="584184" y="1006883"/>
                    <a:pt x="575930" y="1010600"/>
                  </a:cubicBezTo>
                  <a:close/>
                  <a:moveTo>
                    <a:pt x="927600" y="1016186"/>
                  </a:moveTo>
                  <a:cubicBezTo>
                    <a:pt x="936001" y="1018785"/>
                    <a:pt x="943861" y="1020947"/>
                    <a:pt x="951046" y="1022695"/>
                  </a:cubicBezTo>
                  <a:cubicBezTo>
                    <a:pt x="969481" y="1027165"/>
                    <a:pt x="998253" y="1022841"/>
                    <a:pt x="1033970" y="1012761"/>
                  </a:cubicBezTo>
                  <a:cubicBezTo>
                    <a:pt x="1017670" y="977106"/>
                    <a:pt x="1002179" y="937418"/>
                    <a:pt x="986415" y="897050"/>
                  </a:cubicBezTo>
                  <a:cubicBezTo>
                    <a:pt x="983564" y="889739"/>
                    <a:pt x="980705" y="882403"/>
                    <a:pt x="977829" y="875093"/>
                  </a:cubicBezTo>
                  <a:cubicBezTo>
                    <a:pt x="955255" y="879999"/>
                    <a:pt x="933441" y="885270"/>
                    <a:pt x="912694" y="890662"/>
                  </a:cubicBezTo>
                  <a:cubicBezTo>
                    <a:pt x="921020" y="910724"/>
                    <a:pt x="925975" y="931297"/>
                    <a:pt x="927415" y="952185"/>
                  </a:cubicBezTo>
                  <a:cubicBezTo>
                    <a:pt x="928627" y="969746"/>
                    <a:pt x="928739" y="991387"/>
                    <a:pt x="927600" y="1016186"/>
                  </a:cubicBezTo>
                  <a:close/>
                  <a:moveTo>
                    <a:pt x="1527413" y="916748"/>
                  </a:moveTo>
                  <a:cubicBezTo>
                    <a:pt x="1561733" y="943636"/>
                    <a:pt x="1589932" y="976668"/>
                    <a:pt x="1611865" y="1015724"/>
                  </a:cubicBezTo>
                  <a:cubicBezTo>
                    <a:pt x="1657601" y="942542"/>
                    <a:pt x="1694447" y="865280"/>
                    <a:pt x="1719998" y="789596"/>
                  </a:cubicBezTo>
                  <a:cubicBezTo>
                    <a:pt x="1667802" y="795110"/>
                    <a:pt x="1608392" y="810388"/>
                    <a:pt x="1546407" y="830717"/>
                  </a:cubicBezTo>
                  <a:cubicBezTo>
                    <a:pt x="1545168" y="859353"/>
                    <a:pt x="1538683" y="888354"/>
                    <a:pt x="1527413" y="916748"/>
                  </a:cubicBezTo>
                  <a:close/>
                  <a:moveTo>
                    <a:pt x="795671" y="957359"/>
                  </a:moveTo>
                  <a:cubicBezTo>
                    <a:pt x="837263" y="981769"/>
                    <a:pt x="878294" y="999597"/>
                    <a:pt x="912400" y="1011255"/>
                  </a:cubicBezTo>
                  <a:cubicBezTo>
                    <a:pt x="913301" y="988910"/>
                    <a:pt x="913138" y="969333"/>
                    <a:pt x="912028" y="953254"/>
                  </a:cubicBezTo>
                  <a:cubicBezTo>
                    <a:pt x="910656" y="933386"/>
                    <a:pt x="905810" y="913785"/>
                    <a:pt x="897628" y="894669"/>
                  </a:cubicBezTo>
                  <a:cubicBezTo>
                    <a:pt x="874184" y="900984"/>
                    <a:pt x="850758" y="907834"/>
                    <a:pt x="827550" y="915072"/>
                  </a:cubicBezTo>
                  <a:cubicBezTo>
                    <a:pt x="816304" y="928528"/>
                    <a:pt x="805673" y="942615"/>
                    <a:pt x="795671" y="957359"/>
                  </a:cubicBezTo>
                  <a:close/>
                  <a:moveTo>
                    <a:pt x="993121" y="871838"/>
                  </a:moveTo>
                  <a:cubicBezTo>
                    <a:pt x="995686" y="878372"/>
                    <a:pt x="998236" y="884905"/>
                    <a:pt x="1000782" y="891439"/>
                  </a:cubicBezTo>
                  <a:cubicBezTo>
                    <a:pt x="1016776" y="932414"/>
                    <a:pt x="1032476" y="972636"/>
                    <a:pt x="1048864" y="1008341"/>
                  </a:cubicBezTo>
                  <a:cubicBezTo>
                    <a:pt x="1060073" y="1004892"/>
                    <a:pt x="1071856" y="1000957"/>
                    <a:pt x="1084134" y="996609"/>
                  </a:cubicBezTo>
                  <a:cubicBezTo>
                    <a:pt x="1079072" y="950388"/>
                    <a:pt x="1073590" y="904142"/>
                    <a:pt x="1067221" y="858455"/>
                  </a:cubicBezTo>
                  <a:cubicBezTo>
                    <a:pt x="1041947" y="862317"/>
                    <a:pt x="1017150" y="866859"/>
                    <a:pt x="993121" y="871838"/>
                  </a:cubicBezTo>
                  <a:close/>
                  <a:moveTo>
                    <a:pt x="759869" y="953084"/>
                  </a:moveTo>
                  <a:cubicBezTo>
                    <a:pt x="756369" y="968920"/>
                    <a:pt x="753554" y="984829"/>
                    <a:pt x="751443" y="1000714"/>
                  </a:cubicBezTo>
                  <a:cubicBezTo>
                    <a:pt x="752490" y="998747"/>
                    <a:pt x="753552" y="996804"/>
                    <a:pt x="754628" y="994836"/>
                  </a:cubicBezTo>
                  <a:cubicBezTo>
                    <a:pt x="760785" y="983663"/>
                    <a:pt x="767258" y="972758"/>
                    <a:pt x="774032" y="962144"/>
                  </a:cubicBezTo>
                  <a:cubicBezTo>
                    <a:pt x="769308" y="959204"/>
                    <a:pt x="764581" y="956193"/>
                    <a:pt x="759869" y="953084"/>
                  </a:cubicBezTo>
                  <a:close/>
                  <a:moveTo>
                    <a:pt x="483876" y="817213"/>
                  </a:moveTo>
                  <a:cubicBezTo>
                    <a:pt x="499532" y="887747"/>
                    <a:pt x="526998" y="948663"/>
                    <a:pt x="565831" y="998261"/>
                  </a:cubicBezTo>
                  <a:cubicBezTo>
                    <a:pt x="577956" y="992747"/>
                    <a:pt x="590525" y="987185"/>
                    <a:pt x="603493" y="981599"/>
                  </a:cubicBezTo>
                  <a:cubicBezTo>
                    <a:pt x="609616" y="934819"/>
                    <a:pt x="618640" y="885755"/>
                    <a:pt x="630568" y="834409"/>
                  </a:cubicBezTo>
                  <a:cubicBezTo>
                    <a:pt x="615562" y="814444"/>
                    <a:pt x="602203" y="792924"/>
                    <a:pt x="591099" y="769801"/>
                  </a:cubicBezTo>
                  <a:cubicBezTo>
                    <a:pt x="578588" y="743763"/>
                    <a:pt x="569557" y="716997"/>
                    <a:pt x="564005" y="689527"/>
                  </a:cubicBezTo>
                  <a:cubicBezTo>
                    <a:pt x="535733" y="722146"/>
                    <a:pt x="510123" y="761640"/>
                    <a:pt x="488777" y="806598"/>
                  </a:cubicBezTo>
                  <a:cubicBezTo>
                    <a:pt x="487114" y="810120"/>
                    <a:pt x="485477" y="813666"/>
                    <a:pt x="483876" y="817213"/>
                  </a:cubicBezTo>
                  <a:close/>
                  <a:moveTo>
                    <a:pt x="1209935" y="963941"/>
                  </a:moveTo>
                  <a:cubicBezTo>
                    <a:pt x="1213457" y="975114"/>
                    <a:pt x="1217100" y="986214"/>
                    <a:pt x="1220816" y="997192"/>
                  </a:cubicBezTo>
                  <a:cubicBezTo>
                    <a:pt x="1233543" y="979899"/>
                    <a:pt x="1245882" y="962119"/>
                    <a:pt x="1257832" y="943878"/>
                  </a:cubicBezTo>
                  <a:cubicBezTo>
                    <a:pt x="1241583" y="950728"/>
                    <a:pt x="1225577" y="957431"/>
                    <a:pt x="1209935" y="963941"/>
                  </a:cubicBezTo>
                  <a:close/>
                  <a:moveTo>
                    <a:pt x="1082487" y="856220"/>
                  </a:moveTo>
                  <a:cubicBezTo>
                    <a:pt x="1088715" y="900887"/>
                    <a:pt x="1094097" y="946089"/>
                    <a:pt x="1099064" y="991242"/>
                  </a:cubicBezTo>
                  <a:cubicBezTo>
                    <a:pt x="1127756" y="980749"/>
                    <a:pt x="1158783" y="968337"/>
                    <a:pt x="1191062" y="955051"/>
                  </a:cubicBezTo>
                  <a:cubicBezTo>
                    <a:pt x="1180473" y="920367"/>
                    <a:pt x="1170587" y="884420"/>
                    <a:pt x="1161187" y="847914"/>
                  </a:cubicBezTo>
                  <a:cubicBezTo>
                    <a:pt x="1134764" y="849735"/>
                    <a:pt x="1108425" y="852601"/>
                    <a:pt x="1082487" y="856220"/>
                  </a:cubicBezTo>
                  <a:close/>
                  <a:moveTo>
                    <a:pt x="642827" y="849978"/>
                  </a:moveTo>
                  <a:cubicBezTo>
                    <a:pt x="633101" y="893188"/>
                    <a:pt x="625479" y="934746"/>
                    <a:pt x="619971" y="974604"/>
                  </a:cubicBezTo>
                  <a:cubicBezTo>
                    <a:pt x="654376" y="960127"/>
                    <a:pt x="691239" y="945627"/>
                    <a:pt x="729562" y="931783"/>
                  </a:cubicBezTo>
                  <a:cubicBezTo>
                    <a:pt x="698472" y="908466"/>
                    <a:pt x="668670" y="881262"/>
                    <a:pt x="642827" y="849978"/>
                  </a:cubicBezTo>
                  <a:close/>
                  <a:moveTo>
                    <a:pt x="763614" y="937199"/>
                  </a:moveTo>
                  <a:cubicBezTo>
                    <a:pt x="769879" y="941401"/>
                    <a:pt x="776157" y="945457"/>
                    <a:pt x="782445" y="949368"/>
                  </a:cubicBezTo>
                  <a:cubicBezTo>
                    <a:pt x="788430" y="940527"/>
                    <a:pt x="794641" y="931904"/>
                    <a:pt x="801063" y="923500"/>
                  </a:cubicBezTo>
                  <a:cubicBezTo>
                    <a:pt x="788583" y="927581"/>
                    <a:pt x="776194" y="931734"/>
                    <a:pt x="763921" y="935985"/>
                  </a:cubicBezTo>
                  <a:cubicBezTo>
                    <a:pt x="763818" y="936398"/>
                    <a:pt x="763714" y="936810"/>
                    <a:pt x="763614" y="937199"/>
                  </a:cubicBezTo>
                  <a:close/>
                  <a:moveTo>
                    <a:pt x="1176805" y="846966"/>
                  </a:moveTo>
                  <a:cubicBezTo>
                    <a:pt x="1185573" y="880971"/>
                    <a:pt x="1195021" y="915363"/>
                    <a:pt x="1205344" y="949125"/>
                  </a:cubicBezTo>
                  <a:cubicBezTo>
                    <a:pt x="1225747" y="940672"/>
                    <a:pt x="1246587" y="931880"/>
                    <a:pt x="1267596" y="923039"/>
                  </a:cubicBezTo>
                  <a:cubicBezTo>
                    <a:pt x="1269224" y="922359"/>
                    <a:pt x="1270827" y="921654"/>
                    <a:pt x="1272454" y="920974"/>
                  </a:cubicBezTo>
                  <a:cubicBezTo>
                    <a:pt x="1286639" y="898240"/>
                    <a:pt x="1300192" y="874850"/>
                    <a:pt x="1313041" y="850877"/>
                  </a:cubicBezTo>
                  <a:cubicBezTo>
                    <a:pt x="1268811" y="845339"/>
                    <a:pt x="1222808" y="844513"/>
                    <a:pt x="1176805" y="846966"/>
                  </a:cubicBezTo>
                  <a:close/>
                  <a:moveTo>
                    <a:pt x="647235" y="830887"/>
                  </a:moveTo>
                  <a:cubicBezTo>
                    <a:pt x="676068" y="867952"/>
                    <a:pt x="710757" y="899406"/>
                    <a:pt x="746945" y="925589"/>
                  </a:cubicBezTo>
                  <a:cubicBezTo>
                    <a:pt x="748325" y="925103"/>
                    <a:pt x="749694" y="924617"/>
                    <a:pt x="751077" y="924132"/>
                  </a:cubicBezTo>
                  <a:cubicBezTo>
                    <a:pt x="761970" y="883424"/>
                    <a:pt x="777282" y="843323"/>
                    <a:pt x="796790" y="804923"/>
                  </a:cubicBezTo>
                  <a:cubicBezTo>
                    <a:pt x="800140" y="798316"/>
                    <a:pt x="803594" y="791831"/>
                    <a:pt x="807142" y="785419"/>
                  </a:cubicBezTo>
                  <a:cubicBezTo>
                    <a:pt x="807118" y="785419"/>
                    <a:pt x="807099" y="785394"/>
                    <a:pt x="807077" y="785370"/>
                  </a:cubicBezTo>
                  <a:cubicBezTo>
                    <a:pt x="771484" y="758070"/>
                    <a:pt x="728022" y="734145"/>
                    <a:pt x="679843" y="715030"/>
                  </a:cubicBezTo>
                  <a:cubicBezTo>
                    <a:pt x="674477" y="729724"/>
                    <a:pt x="669622" y="744929"/>
                    <a:pt x="665286" y="760620"/>
                  </a:cubicBezTo>
                  <a:cubicBezTo>
                    <a:pt x="658685" y="784496"/>
                    <a:pt x="652668" y="807934"/>
                    <a:pt x="647235" y="830887"/>
                  </a:cubicBezTo>
                  <a:close/>
                  <a:moveTo>
                    <a:pt x="819367" y="795207"/>
                  </a:moveTo>
                  <a:cubicBezTo>
                    <a:pt x="816350" y="800696"/>
                    <a:pt x="813406" y="806258"/>
                    <a:pt x="810540" y="811918"/>
                  </a:cubicBezTo>
                  <a:cubicBezTo>
                    <a:pt x="793133" y="846165"/>
                    <a:pt x="779154" y="881821"/>
                    <a:pt x="768769" y="918011"/>
                  </a:cubicBezTo>
                  <a:cubicBezTo>
                    <a:pt x="785224" y="912400"/>
                    <a:pt x="801872" y="906960"/>
                    <a:pt x="818643" y="901689"/>
                  </a:cubicBezTo>
                  <a:cubicBezTo>
                    <a:pt x="834788" y="882671"/>
                    <a:pt x="852145" y="864916"/>
                    <a:pt x="870667" y="848448"/>
                  </a:cubicBezTo>
                  <a:cubicBezTo>
                    <a:pt x="856852" y="829940"/>
                    <a:pt x="839699" y="812112"/>
                    <a:pt x="819367" y="795207"/>
                  </a:cubicBezTo>
                  <a:close/>
                  <a:moveTo>
                    <a:pt x="1329314" y="853136"/>
                  </a:moveTo>
                  <a:cubicBezTo>
                    <a:pt x="1318918" y="872712"/>
                    <a:pt x="1308061" y="891925"/>
                    <a:pt x="1296791" y="910749"/>
                  </a:cubicBezTo>
                  <a:cubicBezTo>
                    <a:pt x="1324894" y="898944"/>
                    <a:pt x="1353773" y="886897"/>
                    <a:pt x="1382919" y="875093"/>
                  </a:cubicBezTo>
                  <a:cubicBezTo>
                    <a:pt x="1383284" y="871571"/>
                    <a:pt x="1383599" y="868025"/>
                    <a:pt x="1383891" y="864406"/>
                  </a:cubicBezTo>
                  <a:cubicBezTo>
                    <a:pt x="1366160" y="859718"/>
                    <a:pt x="1347919" y="855977"/>
                    <a:pt x="1329314" y="853136"/>
                  </a:cubicBezTo>
                  <a:close/>
                  <a:moveTo>
                    <a:pt x="1442864" y="867952"/>
                  </a:moveTo>
                  <a:cubicBezTo>
                    <a:pt x="1468999" y="878736"/>
                    <a:pt x="1492923" y="891852"/>
                    <a:pt x="1514613" y="907202"/>
                  </a:cubicBezTo>
                  <a:cubicBezTo>
                    <a:pt x="1523551" y="883618"/>
                    <a:pt x="1528992" y="859669"/>
                    <a:pt x="1530668" y="835963"/>
                  </a:cubicBezTo>
                  <a:cubicBezTo>
                    <a:pt x="1501716" y="845776"/>
                    <a:pt x="1472302" y="856609"/>
                    <a:pt x="1442864" y="867952"/>
                  </a:cubicBezTo>
                  <a:close/>
                  <a:moveTo>
                    <a:pt x="578211" y="277718"/>
                  </a:moveTo>
                  <a:cubicBezTo>
                    <a:pt x="573489" y="279622"/>
                    <a:pt x="568741" y="281619"/>
                    <a:pt x="563966" y="283713"/>
                  </a:cubicBezTo>
                  <a:cubicBezTo>
                    <a:pt x="446950" y="335027"/>
                    <a:pt x="322157" y="442802"/>
                    <a:pt x="230144" y="572018"/>
                  </a:cubicBezTo>
                  <a:cubicBezTo>
                    <a:pt x="151599" y="682337"/>
                    <a:pt x="103449" y="796203"/>
                    <a:pt x="90401" y="900280"/>
                  </a:cubicBezTo>
                  <a:cubicBezTo>
                    <a:pt x="99985" y="870478"/>
                    <a:pt x="111578" y="842181"/>
                    <a:pt x="124985" y="816217"/>
                  </a:cubicBezTo>
                  <a:cubicBezTo>
                    <a:pt x="169939" y="729142"/>
                    <a:pt x="231582" y="673982"/>
                    <a:pt x="298558" y="660890"/>
                  </a:cubicBezTo>
                  <a:cubicBezTo>
                    <a:pt x="330211" y="654721"/>
                    <a:pt x="363156" y="651175"/>
                    <a:pt x="396626" y="650106"/>
                  </a:cubicBezTo>
                  <a:cubicBezTo>
                    <a:pt x="416295" y="622174"/>
                    <a:pt x="436919" y="595456"/>
                    <a:pt x="458349" y="570099"/>
                  </a:cubicBezTo>
                  <a:cubicBezTo>
                    <a:pt x="466833" y="498058"/>
                    <a:pt x="487420" y="430268"/>
                    <a:pt x="519680" y="368267"/>
                  </a:cubicBezTo>
                  <a:cubicBezTo>
                    <a:pt x="536172" y="336567"/>
                    <a:pt x="555734" y="306321"/>
                    <a:pt x="578211" y="277718"/>
                  </a:cubicBezTo>
                  <a:close/>
                  <a:moveTo>
                    <a:pt x="879574" y="861175"/>
                  </a:moveTo>
                  <a:cubicBezTo>
                    <a:pt x="868284" y="871279"/>
                    <a:pt x="857435" y="881894"/>
                    <a:pt x="847051" y="892994"/>
                  </a:cubicBezTo>
                  <a:cubicBezTo>
                    <a:pt x="861629" y="888670"/>
                    <a:pt x="876268" y="884493"/>
                    <a:pt x="890914" y="880509"/>
                  </a:cubicBezTo>
                  <a:cubicBezTo>
                    <a:pt x="887526" y="874000"/>
                    <a:pt x="883744" y="867539"/>
                    <a:pt x="879574" y="861175"/>
                  </a:cubicBezTo>
                  <a:close/>
                  <a:moveTo>
                    <a:pt x="891327" y="850974"/>
                  </a:moveTo>
                  <a:cubicBezTo>
                    <a:pt x="896899" y="859329"/>
                    <a:pt x="901849" y="867830"/>
                    <a:pt x="906168" y="876429"/>
                  </a:cubicBezTo>
                  <a:cubicBezTo>
                    <a:pt x="928508" y="870575"/>
                    <a:pt x="950487" y="865256"/>
                    <a:pt x="972087" y="860495"/>
                  </a:cubicBezTo>
                  <a:cubicBezTo>
                    <a:pt x="965082" y="842789"/>
                    <a:pt x="957963" y="825131"/>
                    <a:pt x="950648" y="807789"/>
                  </a:cubicBezTo>
                  <a:cubicBezTo>
                    <a:pt x="943208" y="812452"/>
                    <a:pt x="935909" y="817261"/>
                    <a:pt x="928756" y="822240"/>
                  </a:cubicBezTo>
                  <a:cubicBezTo>
                    <a:pt x="915808" y="831276"/>
                    <a:pt x="903331" y="840845"/>
                    <a:pt x="891327" y="850974"/>
                  </a:cubicBezTo>
                  <a:close/>
                  <a:moveTo>
                    <a:pt x="1400140" y="852941"/>
                  </a:moveTo>
                  <a:cubicBezTo>
                    <a:pt x="1407329" y="855055"/>
                    <a:pt x="1414422" y="857338"/>
                    <a:pt x="1421344" y="859766"/>
                  </a:cubicBezTo>
                  <a:cubicBezTo>
                    <a:pt x="1458166" y="845315"/>
                    <a:pt x="1495109" y="831543"/>
                    <a:pt x="1531178" y="819399"/>
                  </a:cubicBezTo>
                  <a:cubicBezTo>
                    <a:pt x="1530959" y="775387"/>
                    <a:pt x="1518621" y="731910"/>
                    <a:pt x="1496518" y="693000"/>
                  </a:cubicBezTo>
                  <a:cubicBezTo>
                    <a:pt x="1466497" y="695235"/>
                    <a:pt x="1433804" y="698003"/>
                    <a:pt x="1397905" y="701282"/>
                  </a:cubicBezTo>
                  <a:cubicBezTo>
                    <a:pt x="1396813" y="704149"/>
                    <a:pt x="1395719" y="706990"/>
                    <a:pt x="1394626" y="709856"/>
                  </a:cubicBezTo>
                  <a:cubicBezTo>
                    <a:pt x="1401743" y="760766"/>
                    <a:pt x="1402812" y="809683"/>
                    <a:pt x="1400140" y="852941"/>
                  </a:cubicBezTo>
                  <a:close/>
                  <a:moveTo>
                    <a:pt x="963984" y="799725"/>
                  </a:moveTo>
                  <a:cubicBezTo>
                    <a:pt x="971990" y="818621"/>
                    <a:pt x="979748" y="837907"/>
                    <a:pt x="987372" y="857216"/>
                  </a:cubicBezTo>
                  <a:cubicBezTo>
                    <a:pt x="1013881" y="851654"/>
                    <a:pt x="1039775" y="846918"/>
                    <a:pt x="1065035" y="843056"/>
                  </a:cubicBezTo>
                  <a:cubicBezTo>
                    <a:pt x="1060914" y="814492"/>
                    <a:pt x="1056423" y="786196"/>
                    <a:pt x="1051446" y="758288"/>
                  </a:cubicBezTo>
                  <a:cubicBezTo>
                    <a:pt x="1020512" y="769898"/>
                    <a:pt x="991324" y="783743"/>
                    <a:pt x="963984" y="799725"/>
                  </a:cubicBezTo>
                  <a:close/>
                  <a:moveTo>
                    <a:pt x="1336892" y="838660"/>
                  </a:moveTo>
                  <a:cubicBezTo>
                    <a:pt x="1353530" y="841380"/>
                    <a:pt x="1369536" y="844732"/>
                    <a:pt x="1384960" y="848739"/>
                  </a:cubicBezTo>
                  <a:cubicBezTo>
                    <a:pt x="1386878" y="815245"/>
                    <a:pt x="1386490" y="778326"/>
                    <a:pt x="1382676" y="739780"/>
                  </a:cubicBezTo>
                  <a:cubicBezTo>
                    <a:pt x="1368735" y="773517"/>
                    <a:pt x="1353433" y="806550"/>
                    <a:pt x="1336892" y="838660"/>
                  </a:cubicBezTo>
                  <a:close/>
                  <a:moveTo>
                    <a:pt x="1066162" y="752969"/>
                  </a:moveTo>
                  <a:cubicBezTo>
                    <a:pt x="1071355" y="781873"/>
                    <a:pt x="1076026" y="811213"/>
                    <a:pt x="1080296" y="840797"/>
                  </a:cubicBezTo>
                  <a:cubicBezTo>
                    <a:pt x="1106710" y="837081"/>
                    <a:pt x="1132391" y="834336"/>
                    <a:pt x="1157253" y="832539"/>
                  </a:cubicBezTo>
                  <a:cubicBezTo>
                    <a:pt x="1149917" y="803514"/>
                    <a:pt x="1142874" y="774149"/>
                    <a:pt x="1135951" y="744808"/>
                  </a:cubicBezTo>
                  <a:cubicBezTo>
                    <a:pt x="1135082" y="741092"/>
                    <a:pt x="1134261" y="737327"/>
                    <a:pt x="1133496" y="733538"/>
                  </a:cubicBezTo>
                  <a:cubicBezTo>
                    <a:pt x="1110247" y="738979"/>
                    <a:pt x="1087799" y="745439"/>
                    <a:pt x="1066162" y="752969"/>
                  </a:cubicBezTo>
                  <a:close/>
                  <a:moveTo>
                    <a:pt x="827088" y="781557"/>
                  </a:moveTo>
                  <a:cubicBezTo>
                    <a:pt x="848975" y="799530"/>
                    <a:pt x="867454" y="818524"/>
                    <a:pt x="882374" y="838344"/>
                  </a:cubicBezTo>
                  <a:cubicBezTo>
                    <a:pt x="894434" y="828240"/>
                    <a:pt x="906955" y="818646"/>
                    <a:pt x="919937" y="809610"/>
                  </a:cubicBezTo>
                  <a:cubicBezTo>
                    <a:pt x="927952" y="804024"/>
                    <a:pt x="936145" y="798632"/>
                    <a:pt x="944510" y="793458"/>
                  </a:cubicBezTo>
                  <a:cubicBezTo>
                    <a:pt x="928591" y="756758"/>
                    <a:pt x="911649" y="721928"/>
                    <a:pt x="892840" y="691640"/>
                  </a:cubicBezTo>
                  <a:cubicBezTo>
                    <a:pt x="868603" y="718187"/>
                    <a:pt x="846488" y="748378"/>
                    <a:pt x="827088" y="781557"/>
                  </a:cubicBezTo>
                  <a:close/>
                  <a:moveTo>
                    <a:pt x="1223998" y="830037"/>
                  </a:moveTo>
                  <a:cubicBezTo>
                    <a:pt x="1258075" y="830037"/>
                    <a:pt x="1290355" y="832126"/>
                    <a:pt x="1320789" y="836255"/>
                  </a:cubicBezTo>
                  <a:cubicBezTo>
                    <a:pt x="1342284" y="794916"/>
                    <a:pt x="1361715" y="752022"/>
                    <a:pt x="1378790" y="708010"/>
                  </a:cubicBezTo>
                  <a:cubicBezTo>
                    <a:pt x="1378572" y="706359"/>
                    <a:pt x="1378329" y="704756"/>
                    <a:pt x="1378061" y="703104"/>
                  </a:cubicBezTo>
                  <a:cubicBezTo>
                    <a:pt x="1334609" y="707160"/>
                    <a:pt x="1286639" y="711872"/>
                    <a:pt x="1233373" y="717192"/>
                  </a:cubicBezTo>
                  <a:cubicBezTo>
                    <a:pt x="1204081" y="720130"/>
                    <a:pt x="1175785" y="724454"/>
                    <a:pt x="1148557" y="730210"/>
                  </a:cubicBezTo>
                  <a:cubicBezTo>
                    <a:pt x="1149310" y="733926"/>
                    <a:pt x="1150112" y="737618"/>
                    <a:pt x="1150986" y="741286"/>
                  </a:cubicBezTo>
                  <a:cubicBezTo>
                    <a:pt x="1157835" y="770408"/>
                    <a:pt x="1165073" y="800745"/>
                    <a:pt x="1172870" y="831519"/>
                  </a:cubicBezTo>
                  <a:cubicBezTo>
                    <a:pt x="1175129" y="831397"/>
                    <a:pt x="1177388" y="831276"/>
                    <a:pt x="1179647" y="831154"/>
                  </a:cubicBezTo>
                  <a:cubicBezTo>
                    <a:pt x="1194730" y="830426"/>
                    <a:pt x="1209522" y="830037"/>
                    <a:pt x="1223998" y="830037"/>
                  </a:cubicBezTo>
                  <a:close/>
                  <a:moveTo>
                    <a:pt x="578607" y="683649"/>
                  </a:moveTo>
                  <a:cubicBezTo>
                    <a:pt x="583841" y="710876"/>
                    <a:pt x="592639" y="737400"/>
                    <a:pt x="604999" y="763121"/>
                  </a:cubicBezTo>
                  <a:cubicBezTo>
                    <a:pt x="613741" y="781314"/>
                    <a:pt x="623940" y="798510"/>
                    <a:pt x="635265" y="814686"/>
                  </a:cubicBezTo>
                  <a:cubicBezTo>
                    <a:pt x="639924" y="795596"/>
                    <a:pt x="644971" y="776213"/>
                    <a:pt x="650412" y="756515"/>
                  </a:cubicBezTo>
                  <a:cubicBezTo>
                    <a:pt x="654883" y="740339"/>
                    <a:pt x="659892" y="724648"/>
                    <a:pt x="665427" y="709492"/>
                  </a:cubicBezTo>
                  <a:cubicBezTo>
                    <a:pt x="637709" y="699242"/>
                    <a:pt x="608579" y="690547"/>
                    <a:pt x="578607" y="683649"/>
                  </a:cubicBezTo>
                  <a:close/>
                  <a:moveTo>
                    <a:pt x="1513447" y="691761"/>
                  </a:moveTo>
                  <a:cubicBezTo>
                    <a:pt x="1533825" y="729822"/>
                    <a:pt x="1545484" y="771768"/>
                    <a:pt x="1546553" y="814322"/>
                  </a:cubicBezTo>
                  <a:cubicBezTo>
                    <a:pt x="1565377" y="808202"/>
                    <a:pt x="1583933" y="802542"/>
                    <a:pt x="1602101" y="797539"/>
                  </a:cubicBezTo>
                  <a:cubicBezTo>
                    <a:pt x="1648104" y="784811"/>
                    <a:pt x="1688909" y="776820"/>
                    <a:pt x="1724711" y="773590"/>
                  </a:cubicBezTo>
                  <a:cubicBezTo>
                    <a:pt x="1715894" y="744346"/>
                    <a:pt x="1705182" y="715807"/>
                    <a:pt x="1692601" y="688021"/>
                  </a:cubicBezTo>
                  <a:cubicBezTo>
                    <a:pt x="1644339" y="685106"/>
                    <a:pt x="1587333" y="686636"/>
                    <a:pt x="1513447" y="691761"/>
                  </a:cubicBezTo>
                  <a:close/>
                  <a:moveTo>
                    <a:pt x="468453" y="666987"/>
                  </a:moveTo>
                  <a:cubicBezTo>
                    <a:pt x="468450" y="711095"/>
                    <a:pt x="471928" y="752799"/>
                    <a:pt x="478817" y="791782"/>
                  </a:cubicBezTo>
                  <a:cubicBezTo>
                    <a:pt x="500188" y="748451"/>
                    <a:pt x="525512" y="710245"/>
                    <a:pt x="553407" y="678330"/>
                  </a:cubicBezTo>
                  <a:cubicBezTo>
                    <a:pt x="524980" y="672840"/>
                    <a:pt x="496567" y="669051"/>
                    <a:pt x="468453" y="666987"/>
                  </a:cubicBezTo>
                  <a:close/>
                  <a:moveTo>
                    <a:pt x="903775" y="680030"/>
                  </a:moveTo>
                  <a:cubicBezTo>
                    <a:pt x="923612" y="711387"/>
                    <a:pt x="941308" y="747480"/>
                    <a:pt x="957854" y="785443"/>
                  </a:cubicBezTo>
                  <a:cubicBezTo>
                    <a:pt x="986245" y="768975"/>
                    <a:pt x="1016536" y="754766"/>
                    <a:pt x="1048638" y="742865"/>
                  </a:cubicBezTo>
                  <a:cubicBezTo>
                    <a:pt x="1043474" y="715079"/>
                    <a:pt x="1037805" y="687729"/>
                    <a:pt x="1031517" y="660915"/>
                  </a:cubicBezTo>
                  <a:cubicBezTo>
                    <a:pt x="1026394" y="639103"/>
                    <a:pt x="1020954" y="618142"/>
                    <a:pt x="1015190" y="598007"/>
                  </a:cubicBezTo>
                  <a:cubicBezTo>
                    <a:pt x="975235" y="617511"/>
                    <a:pt x="937612" y="645345"/>
                    <a:pt x="903775" y="680030"/>
                  </a:cubicBezTo>
                  <a:close/>
                  <a:moveTo>
                    <a:pt x="1759759" y="771914"/>
                  </a:moveTo>
                  <a:cubicBezTo>
                    <a:pt x="1785578" y="771914"/>
                    <a:pt x="1808312" y="774926"/>
                    <a:pt x="1828059" y="780925"/>
                  </a:cubicBezTo>
                  <a:cubicBezTo>
                    <a:pt x="1826723" y="756588"/>
                    <a:pt x="1823566" y="733052"/>
                    <a:pt x="1818732" y="710585"/>
                  </a:cubicBezTo>
                  <a:cubicBezTo>
                    <a:pt x="1800127" y="704634"/>
                    <a:pt x="1781425" y="699874"/>
                    <a:pt x="1761678" y="696206"/>
                  </a:cubicBezTo>
                  <a:cubicBezTo>
                    <a:pt x="1756432" y="721199"/>
                    <a:pt x="1749777" y="746678"/>
                    <a:pt x="1741785" y="772376"/>
                  </a:cubicBezTo>
                  <a:cubicBezTo>
                    <a:pt x="1747931" y="772060"/>
                    <a:pt x="1753930" y="771914"/>
                    <a:pt x="1759759" y="771914"/>
                  </a:cubicBezTo>
                  <a:close/>
                  <a:moveTo>
                    <a:pt x="685409" y="700408"/>
                  </a:moveTo>
                  <a:cubicBezTo>
                    <a:pt x="733348" y="719426"/>
                    <a:pt x="777447" y="743472"/>
                    <a:pt x="814869" y="771914"/>
                  </a:cubicBezTo>
                  <a:cubicBezTo>
                    <a:pt x="835288" y="737278"/>
                    <a:pt x="858605" y="705849"/>
                    <a:pt x="884206" y="678257"/>
                  </a:cubicBezTo>
                  <a:cubicBezTo>
                    <a:pt x="843279" y="617365"/>
                    <a:pt x="798770" y="587587"/>
                    <a:pt x="748439" y="587490"/>
                  </a:cubicBezTo>
                  <a:cubicBezTo>
                    <a:pt x="723123" y="620765"/>
                    <a:pt x="702084" y="658437"/>
                    <a:pt x="685409" y="700408"/>
                  </a:cubicBezTo>
                  <a:close/>
                  <a:moveTo>
                    <a:pt x="1710089" y="689284"/>
                  </a:moveTo>
                  <a:cubicBezTo>
                    <a:pt x="1718566" y="708642"/>
                    <a:pt x="1726144" y="728316"/>
                    <a:pt x="1732872" y="748330"/>
                  </a:cubicBezTo>
                  <a:cubicBezTo>
                    <a:pt x="1738118" y="729895"/>
                    <a:pt x="1742660" y="711654"/>
                    <a:pt x="1746449" y="693607"/>
                  </a:cubicBezTo>
                  <a:cubicBezTo>
                    <a:pt x="1734791" y="691834"/>
                    <a:pt x="1722743" y="690401"/>
                    <a:pt x="1710089" y="689284"/>
                  </a:cubicBezTo>
                  <a:close/>
                  <a:moveTo>
                    <a:pt x="1831848" y="698732"/>
                  </a:moveTo>
                  <a:cubicBezTo>
                    <a:pt x="1864128" y="709686"/>
                    <a:pt x="1896262" y="724090"/>
                    <a:pt x="1932307" y="742185"/>
                  </a:cubicBezTo>
                  <a:cubicBezTo>
                    <a:pt x="1928469" y="730429"/>
                    <a:pt x="1924413" y="718673"/>
                    <a:pt x="1920162" y="706869"/>
                  </a:cubicBezTo>
                  <a:cubicBezTo>
                    <a:pt x="1814798" y="415695"/>
                    <a:pt x="1669429" y="213052"/>
                    <a:pt x="1488090" y="104595"/>
                  </a:cubicBezTo>
                  <a:cubicBezTo>
                    <a:pt x="1314887" y="1018"/>
                    <a:pt x="1146614" y="6260"/>
                    <a:pt x="1035955" y="28899"/>
                  </a:cubicBezTo>
                  <a:cubicBezTo>
                    <a:pt x="949873" y="46509"/>
                    <a:pt x="867587" y="76816"/>
                    <a:pt x="794476" y="117225"/>
                  </a:cubicBezTo>
                  <a:cubicBezTo>
                    <a:pt x="856439" y="118826"/>
                    <a:pt x="916403" y="129139"/>
                    <a:pt x="974421" y="144181"/>
                  </a:cubicBezTo>
                  <a:cubicBezTo>
                    <a:pt x="1049377" y="123421"/>
                    <a:pt x="1126739" y="115720"/>
                    <a:pt x="1197548" y="122787"/>
                  </a:cubicBezTo>
                  <a:cubicBezTo>
                    <a:pt x="1295431" y="132559"/>
                    <a:pt x="1371067" y="168599"/>
                    <a:pt x="1416098" y="224936"/>
                  </a:cubicBezTo>
                  <a:cubicBezTo>
                    <a:pt x="1501667" y="204711"/>
                    <a:pt x="1589179" y="231256"/>
                    <a:pt x="1668943" y="303217"/>
                  </a:cubicBezTo>
                  <a:cubicBezTo>
                    <a:pt x="1740474" y="367725"/>
                    <a:pt x="1776640" y="459536"/>
                    <a:pt x="1775814" y="572261"/>
                  </a:cubicBezTo>
                  <a:cubicBezTo>
                    <a:pt x="1778122" y="575467"/>
                    <a:pt x="1780356" y="578697"/>
                    <a:pt x="1782542" y="582025"/>
                  </a:cubicBezTo>
                  <a:cubicBezTo>
                    <a:pt x="1804912" y="615762"/>
                    <a:pt x="1821526" y="655255"/>
                    <a:pt x="1831848" y="698732"/>
                  </a:cubicBezTo>
                  <a:close/>
                  <a:moveTo>
                    <a:pt x="1029348" y="591424"/>
                  </a:moveTo>
                  <a:cubicBezTo>
                    <a:pt x="1035430" y="612507"/>
                    <a:pt x="1041157" y="634513"/>
                    <a:pt x="1046532" y="657393"/>
                  </a:cubicBezTo>
                  <a:cubicBezTo>
                    <a:pt x="1052697" y="683649"/>
                    <a:pt x="1058269" y="710439"/>
                    <a:pt x="1063350" y="737618"/>
                  </a:cubicBezTo>
                  <a:cubicBezTo>
                    <a:pt x="1085032" y="730162"/>
                    <a:pt x="1107509" y="723749"/>
                    <a:pt x="1130749" y="718357"/>
                  </a:cubicBezTo>
                  <a:cubicBezTo>
                    <a:pt x="1122432" y="666355"/>
                    <a:pt x="1124548" y="610807"/>
                    <a:pt x="1136704" y="555283"/>
                  </a:cubicBezTo>
                  <a:cubicBezTo>
                    <a:pt x="1101782" y="563055"/>
                    <a:pt x="1065859" y="575102"/>
                    <a:pt x="1029348" y="591424"/>
                  </a:cubicBezTo>
                  <a:close/>
                  <a:moveTo>
                    <a:pt x="1153294" y="551907"/>
                  </a:moveTo>
                  <a:cubicBezTo>
                    <a:pt x="1140275" y="607431"/>
                    <a:pt x="1137652" y="663101"/>
                    <a:pt x="1145837" y="715006"/>
                  </a:cubicBezTo>
                  <a:cubicBezTo>
                    <a:pt x="1173477" y="709201"/>
                    <a:pt x="1202162" y="704804"/>
                    <a:pt x="1231843" y="701841"/>
                  </a:cubicBezTo>
                  <a:cubicBezTo>
                    <a:pt x="1284890" y="696546"/>
                    <a:pt x="1332520" y="691883"/>
                    <a:pt x="1375560" y="687875"/>
                  </a:cubicBezTo>
                  <a:cubicBezTo>
                    <a:pt x="1371261" y="663635"/>
                    <a:pt x="1365504" y="639079"/>
                    <a:pt x="1358047" y="614620"/>
                  </a:cubicBezTo>
                  <a:cubicBezTo>
                    <a:pt x="1352996" y="597982"/>
                    <a:pt x="1346826" y="580519"/>
                    <a:pt x="1339345" y="562715"/>
                  </a:cubicBezTo>
                  <a:cubicBezTo>
                    <a:pt x="1283311" y="543065"/>
                    <a:pt x="1220306" y="539471"/>
                    <a:pt x="1153294" y="551907"/>
                  </a:cubicBezTo>
                  <a:close/>
                  <a:moveTo>
                    <a:pt x="583295" y="668760"/>
                  </a:moveTo>
                  <a:cubicBezTo>
                    <a:pt x="613367" y="675682"/>
                    <a:pt x="642785" y="684426"/>
                    <a:pt x="670999" y="694870"/>
                  </a:cubicBezTo>
                  <a:cubicBezTo>
                    <a:pt x="686434" y="655984"/>
                    <a:pt x="705513" y="620620"/>
                    <a:pt x="728177" y="588923"/>
                  </a:cubicBezTo>
                  <a:cubicBezTo>
                    <a:pt x="678286" y="595529"/>
                    <a:pt x="628100" y="623801"/>
                    <a:pt x="583295" y="668760"/>
                  </a:cubicBezTo>
                  <a:close/>
                  <a:moveTo>
                    <a:pt x="1764690" y="681098"/>
                  </a:moveTo>
                  <a:cubicBezTo>
                    <a:pt x="1781862" y="684280"/>
                    <a:pt x="1798330" y="688312"/>
                    <a:pt x="1814579" y="693194"/>
                  </a:cubicBezTo>
                  <a:cubicBezTo>
                    <a:pt x="1805495" y="658534"/>
                    <a:pt x="1792185" y="626716"/>
                    <a:pt x="1774964" y="598784"/>
                  </a:cubicBezTo>
                  <a:cubicBezTo>
                    <a:pt x="1773531" y="624263"/>
                    <a:pt x="1770276" y="650737"/>
                    <a:pt x="1765248" y="678135"/>
                  </a:cubicBezTo>
                  <a:cubicBezTo>
                    <a:pt x="1765054" y="679107"/>
                    <a:pt x="1764884" y="680103"/>
                    <a:pt x="1764690" y="681098"/>
                  </a:cubicBezTo>
                  <a:close/>
                  <a:moveTo>
                    <a:pt x="1427659" y="611948"/>
                  </a:moveTo>
                  <a:cubicBezTo>
                    <a:pt x="1420664" y="636140"/>
                    <a:pt x="1412673" y="660672"/>
                    <a:pt x="1403783" y="685301"/>
                  </a:cubicBezTo>
                  <a:cubicBezTo>
                    <a:pt x="1433974" y="682604"/>
                    <a:pt x="1461809" y="680248"/>
                    <a:pt x="1487580" y="678305"/>
                  </a:cubicBezTo>
                  <a:cubicBezTo>
                    <a:pt x="1471452" y="653579"/>
                    <a:pt x="1451268" y="631088"/>
                    <a:pt x="1427659" y="611948"/>
                  </a:cubicBezTo>
                  <a:close/>
                  <a:moveTo>
                    <a:pt x="1359116" y="570439"/>
                  </a:moveTo>
                  <a:cubicBezTo>
                    <a:pt x="1364363" y="584016"/>
                    <a:pt x="1368905" y="597302"/>
                    <a:pt x="1372815" y="610127"/>
                  </a:cubicBezTo>
                  <a:cubicBezTo>
                    <a:pt x="1379810" y="633128"/>
                    <a:pt x="1385348" y="656251"/>
                    <a:pt x="1389623" y="679107"/>
                  </a:cubicBezTo>
                  <a:cubicBezTo>
                    <a:pt x="1398974" y="653118"/>
                    <a:pt x="1407305" y="627299"/>
                    <a:pt x="1414519" y="601893"/>
                  </a:cubicBezTo>
                  <a:cubicBezTo>
                    <a:pt x="1410147" y="598735"/>
                    <a:pt x="1405678" y="595699"/>
                    <a:pt x="1401087" y="592760"/>
                  </a:cubicBezTo>
                  <a:cubicBezTo>
                    <a:pt x="1387656" y="584162"/>
                    <a:pt x="1373641" y="576730"/>
                    <a:pt x="1359116" y="570439"/>
                  </a:cubicBezTo>
                  <a:close/>
                  <a:moveTo>
                    <a:pt x="1702851" y="673302"/>
                  </a:moveTo>
                  <a:cubicBezTo>
                    <a:pt x="1713101" y="674055"/>
                    <a:pt x="1722962" y="675002"/>
                    <a:pt x="1732556" y="676168"/>
                  </a:cubicBezTo>
                  <a:cubicBezTo>
                    <a:pt x="1738288" y="676872"/>
                    <a:pt x="1743923" y="677649"/>
                    <a:pt x="1749485" y="678500"/>
                  </a:cubicBezTo>
                  <a:cubicBezTo>
                    <a:pt x="1749679" y="677455"/>
                    <a:pt x="1749874" y="676386"/>
                    <a:pt x="1750068" y="675342"/>
                  </a:cubicBezTo>
                  <a:cubicBezTo>
                    <a:pt x="1755630" y="645175"/>
                    <a:pt x="1759687" y="611778"/>
                    <a:pt x="1760245" y="577094"/>
                  </a:cubicBezTo>
                  <a:cubicBezTo>
                    <a:pt x="1722549" y="526501"/>
                    <a:pt x="1670741" y="490845"/>
                    <a:pt x="1606012" y="471049"/>
                  </a:cubicBezTo>
                  <a:cubicBezTo>
                    <a:pt x="1588038" y="465560"/>
                    <a:pt x="1568388" y="459852"/>
                    <a:pt x="1547427" y="454217"/>
                  </a:cubicBezTo>
                  <a:cubicBezTo>
                    <a:pt x="1613930" y="520938"/>
                    <a:pt x="1665835" y="594145"/>
                    <a:pt x="1702851" y="673302"/>
                  </a:cubicBezTo>
                  <a:close/>
                  <a:moveTo>
                    <a:pt x="1432201" y="595845"/>
                  </a:moveTo>
                  <a:cubicBezTo>
                    <a:pt x="1461566" y="618652"/>
                    <a:pt x="1486195" y="646341"/>
                    <a:pt x="1504970" y="677018"/>
                  </a:cubicBezTo>
                  <a:cubicBezTo>
                    <a:pt x="1580022" y="671650"/>
                    <a:pt x="1637052" y="669877"/>
                    <a:pt x="1685241" y="672233"/>
                  </a:cubicBezTo>
                  <a:cubicBezTo>
                    <a:pt x="1645651" y="590161"/>
                    <a:pt x="1589544" y="514696"/>
                    <a:pt x="1517285" y="446396"/>
                  </a:cubicBezTo>
                  <a:cubicBezTo>
                    <a:pt x="1499675" y="442000"/>
                    <a:pt x="1481289" y="437701"/>
                    <a:pt x="1462295" y="433645"/>
                  </a:cubicBezTo>
                  <a:cubicBezTo>
                    <a:pt x="1458190" y="483072"/>
                    <a:pt x="1447989" y="538281"/>
                    <a:pt x="1432201" y="595845"/>
                  </a:cubicBezTo>
                  <a:close/>
                  <a:moveTo>
                    <a:pt x="760333" y="572552"/>
                  </a:moveTo>
                  <a:cubicBezTo>
                    <a:pt x="810419" y="576754"/>
                    <a:pt x="854717" y="607795"/>
                    <a:pt x="895114" y="666865"/>
                  </a:cubicBezTo>
                  <a:cubicBezTo>
                    <a:pt x="930243" y="631355"/>
                    <a:pt x="969309" y="602864"/>
                    <a:pt x="1010787" y="582996"/>
                  </a:cubicBezTo>
                  <a:cubicBezTo>
                    <a:pt x="994639" y="529294"/>
                    <a:pt x="976066" y="481736"/>
                    <a:pt x="954903" y="439984"/>
                  </a:cubicBezTo>
                  <a:cubicBezTo>
                    <a:pt x="929966" y="448849"/>
                    <a:pt x="905777" y="459536"/>
                    <a:pt x="882617" y="472264"/>
                  </a:cubicBezTo>
                  <a:cubicBezTo>
                    <a:pt x="835055" y="498374"/>
                    <a:pt x="794238" y="531893"/>
                    <a:pt x="760333" y="572552"/>
                  </a:cubicBezTo>
                  <a:close/>
                  <a:moveTo>
                    <a:pt x="468594" y="651588"/>
                  </a:moveTo>
                  <a:cubicBezTo>
                    <a:pt x="499154" y="653749"/>
                    <a:pt x="529758" y="657854"/>
                    <a:pt x="559839" y="663756"/>
                  </a:cubicBezTo>
                  <a:cubicBezTo>
                    <a:pt x="551860" y="598201"/>
                    <a:pt x="563118" y="528978"/>
                    <a:pt x="593586" y="456768"/>
                  </a:cubicBezTo>
                  <a:cubicBezTo>
                    <a:pt x="551411" y="491913"/>
                    <a:pt x="511026" y="532063"/>
                    <a:pt x="473145" y="576487"/>
                  </a:cubicBezTo>
                  <a:cubicBezTo>
                    <a:pt x="472426" y="583021"/>
                    <a:pt x="471807" y="589603"/>
                    <a:pt x="471290" y="596209"/>
                  </a:cubicBezTo>
                  <a:cubicBezTo>
                    <a:pt x="469815" y="615033"/>
                    <a:pt x="468919" y="633517"/>
                    <a:pt x="468594" y="651588"/>
                  </a:cubicBezTo>
                  <a:close/>
                  <a:moveTo>
                    <a:pt x="620238" y="435394"/>
                  </a:moveTo>
                  <a:cubicBezTo>
                    <a:pt x="618897" y="438114"/>
                    <a:pt x="617573" y="440883"/>
                    <a:pt x="616276" y="443652"/>
                  </a:cubicBezTo>
                  <a:cubicBezTo>
                    <a:pt x="581619" y="517975"/>
                    <a:pt x="567692" y="588971"/>
                    <a:pt x="574529" y="655863"/>
                  </a:cubicBezTo>
                  <a:cubicBezTo>
                    <a:pt x="624952" y="606046"/>
                    <a:pt x="682041" y="576147"/>
                    <a:pt x="738514" y="572382"/>
                  </a:cubicBezTo>
                  <a:cubicBezTo>
                    <a:pt x="739231" y="572334"/>
                    <a:pt x="739952" y="572309"/>
                    <a:pt x="740666" y="572261"/>
                  </a:cubicBezTo>
                  <a:cubicBezTo>
                    <a:pt x="777248" y="525796"/>
                    <a:pt x="822162" y="487857"/>
                    <a:pt x="875195" y="458735"/>
                  </a:cubicBezTo>
                  <a:cubicBezTo>
                    <a:pt x="898468" y="445959"/>
                    <a:pt x="922720" y="435175"/>
                    <a:pt x="947709" y="426188"/>
                  </a:cubicBezTo>
                  <a:cubicBezTo>
                    <a:pt x="924083" y="382230"/>
                    <a:pt x="897380" y="345095"/>
                    <a:pt x="867388" y="314324"/>
                  </a:cubicBezTo>
                  <a:cubicBezTo>
                    <a:pt x="866538" y="313452"/>
                    <a:pt x="865685" y="312589"/>
                    <a:pt x="864826" y="311735"/>
                  </a:cubicBezTo>
                  <a:cubicBezTo>
                    <a:pt x="813069" y="324219"/>
                    <a:pt x="759903" y="346140"/>
                    <a:pt x="706288" y="377336"/>
                  </a:cubicBezTo>
                  <a:cubicBezTo>
                    <a:pt x="677054" y="394348"/>
                    <a:pt x="648299" y="413752"/>
                    <a:pt x="620238" y="435394"/>
                  </a:cubicBezTo>
                  <a:close/>
                  <a:moveTo>
                    <a:pt x="418136" y="649766"/>
                  </a:moveTo>
                  <a:cubicBezTo>
                    <a:pt x="429785" y="649766"/>
                    <a:pt x="441470" y="650058"/>
                    <a:pt x="453185" y="650640"/>
                  </a:cubicBezTo>
                  <a:cubicBezTo>
                    <a:pt x="453510" y="633274"/>
                    <a:pt x="454355" y="615519"/>
                    <a:pt x="455723" y="597448"/>
                  </a:cubicBezTo>
                  <a:cubicBezTo>
                    <a:pt x="442041" y="614329"/>
                    <a:pt x="428716" y="631792"/>
                    <a:pt x="415792" y="649790"/>
                  </a:cubicBezTo>
                  <a:cubicBezTo>
                    <a:pt x="416572" y="649766"/>
                    <a:pt x="417354" y="649766"/>
                    <a:pt x="418136" y="649766"/>
                  </a:cubicBezTo>
                  <a:close/>
                  <a:moveTo>
                    <a:pt x="1350907" y="550498"/>
                  </a:moveTo>
                  <a:cubicBezTo>
                    <a:pt x="1371358" y="558173"/>
                    <a:pt x="1390886" y="567937"/>
                    <a:pt x="1409394" y="579766"/>
                  </a:cubicBezTo>
                  <a:cubicBezTo>
                    <a:pt x="1412625" y="581830"/>
                    <a:pt x="1415782" y="583943"/>
                    <a:pt x="1418915" y="586081"/>
                  </a:cubicBezTo>
                  <a:cubicBezTo>
                    <a:pt x="1433804" y="530678"/>
                    <a:pt x="1443398" y="477753"/>
                    <a:pt x="1447187" y="430487"/>
                  </a:cubicBezTo>
                  <a:cubicBezTo>
                    <a:pt x="1386587" y="418100"/>
                    <a:pt x="1320108" y="408190"/>
                    <a:pt x="1252124" y="404450"/>
                  </a:cubicBezTo>
                  <a:cubicBezTo>
                    <a:pt x="1298079" y="449554"/>
                    <a:pt x="1329460" y="501167"/>
                    <a:pt x="1350907" y="550498"/>
                  </a:cubicBezTo>
                  <a:close/>
                  <a:moveTo>
                    <a:pt x="969644" y="434980"/>
                  </a:moveTo>
                  <a:cubicBezTo>
                    <a:pt x="990542" y="476539"/>
                    <a:pt x="1008924" y="523610"/>
                    <a:pt x="1024940" y="576511"/>
                  </a:cubicBezTo>
                  <a:cubicBezTo>
                    <a:pt x="1064295" y="559047"/>
                    <a:pt x="1103033" y="546442"/>
                    <a:pt x="1140663" y="538645"/>
                  </a:cubicBezTo>
                  <a:cubicBezTo>
                    <a:pt x="1146930" y="514137"/>
                    <a:pt x="1155139" y="489703"/>
                    <a:pt x="1165268" y="465682"/>
                  </a:cubicBezTo>
                  <a:cubicBezTo>
                    <a:pt x="1174498" y="443797"/>
                    <a:pt x="1185185" y="422763"/>
                    <a:pt x="1197062" y="402837"/>
                  </a:cubicBezTo>
                  <a:cubicBezTo>
                    <a:pt x="1196284" y="402834"/>
                    <a:pt x="1195507" y="402834"/>
                    <a:pt x="1194730" y="402834"/>
                  </a:cubicBezTo>
                  <a:cubicBezTo>
                    <a:pt x="1118084" y="402834"/>
                    <a:pt x="1041055" y="411833"/>
                    <a:pt x="969644" y="434980"/>
                  </a:cubicBezTo>
                  <a:close/>
                  <a:moveTo>
                    <a:pt x="1524936" y="432430"/>
                  </a:moveTo>
                  <a:cubicBezTo>
                    <a:pt x="1556220" y="440300"/>
                    <a:pt x="1585002" y="448485"/>
                    <a:pt x="1610529" y="456306"/>
                  </a:cubicBezTo>
                  <a:cubicBezTo>
                    <a:pt x="1671567" y="474984"/>
                    <a:pt x="1721699" y="507118"/>
                    <a:pt x="1760026" y="552076"/>
                  </a:cubicBezTo>
                  <a:cubicBezTo>
                    <a:pt x="1757160" y="468791"/>
                    <a:pt x="1732094" y="380955"/>
                    <a:pt x="1658621" y="314671"/>
                  </a:cubicBezTo>
                  <a:cubicBezTo>
                    <a:pt x="1585099" y="248346"/>
                    <a:pt x="1504800" y="222614"/>
                    <a:pt x="1426178" y="238650"/>
                  </a:cubicBezTo>
                  <a:cubicBezTo>
                    <a:pt x="1440022" y="259196"/>
                    <a:pt x="1450151" y="282102"/>
                    <a:pt x="1456223" y="307129"/>
                  </a:cubicBezTo>
                  <a:cubicBezTo>
                    <a:pt x="1461348" y="328343"/>
                    <a:pt x="1464019" y="352984"/>
                    <a:pt x="1464359" y="380263"/>
                  </a:cubicBezTo>
                  <a:cubicBezTo>
                    <a:pt x="1479079" y="391929"/>
                    <a:pt x="1493627" y="404134"/>
                    <a:pt x="1507934" y="416885"/>
                  </a:cubicBezTo>
                  <a:cubicBezTo>
                    <a:pt x="1513690" y="422035"/>
                    <a:pt x="1519349" y="427208"/>
                    <a:pt x="1524936" y="432430"/>
                  </a:cubicBezTo>
                  <a:close/>
                  <a:moveTo>
                    <a:pt x="606763" y="267274"/>
                  </a:moveTo>
                  <a:cubicBezTo>
                    <a:pt x="577866" y="300904"/>
                    <a:pt x="553303" y="337065"/>
                    <a:pt x="533364" y="375383"/>
                  </a:cubicBezTo>
                  <a:cubicBezTo>
                    <a:pt x="505444" y="429030"/>
                    <a:pt x="486506" y="487201"/>
                    <a:pt x="476842" y="548773"/>
                  </a:cubicBezTo>
                  <a:cubicBezTo>
                    <a:pt x="518104" y="502430"/>
                    <a:pt x="562120" y="460994"/>
                    <a:pt x="608009" y="425362"/>
                  </a:cubicBezTo>
                  <a:cubicBezTo>
                    <a:pt x="633900" y="373807"/>
                    <a:pt x="678082" y="310316"/>
                    <a:pt x="752716" y="253016"/>
                  </a:cubicBezTo>
                  <a:cubicBezTo>
                    <a:pt x="745184" y="251676"/>
                    <a:pt x="737485" y="250702"/>
                    <a:pt x="729630" y="250104"/>
                  </a:cubicBezTo>
                  <a:cubicBezTo>
                    <a:pt x="691562" y="247192"/>
                    <a:pt x="650378" y="252965"/>
                    <a:pt x="606763" y="267274"/>
                  </a:cubicBezTo>
                  <a:close/>
                  <a:moveTo>
                    <a:pt x="1229293" y="529221"/>
                  </a:moveTo>
                  <a:cubicBezTo>
                    <a:pt x="1264827" y="529221"/>
                    <a:pt x="1298856" y="534054"/>
                    <a:pt x="1330917" y="543721"/>
                  </a:cubicBezTo>
                  <a:cubicBezTo>
                    <a:pt x="1308304" y="495508"/>
                    <a:pt x="1275612" y="445862"/>
                    <a:pt x="1228394" y="403400"/>
                  </a:cubicBezTo>
                  <a:cubicBezTo>
                    <a:pt x="1223901" y="403252"/>
                    <a:pt x="1219456" y="403133"/>
                    <a:pt x="1214987" y="403043"/>
                  </a:cubicBezTo>
                  <a:cubicBezTo>
                    <a:pt x="1201580" y="424585"/>
                    <a:pt x="1189629" y="447586"/>
                    <a:pt x="1179477" y="471656"/>
                  </a:cubicBezTo>
                  <a:cubicBezTo>
                    <a:pt x="1170611" y="492715"/>
                    <a:pt x="1163252" y="514065"/>
                    <a:pt x="1157447" y="535487"/>
                  </a:cubicBezTo>
                  <a:cubicBezTo>
                    <a:pt x="1181930" y="531310"/>
                    <a:pt x="1205951" y="529221"/>
                    <a:pt x="1229293" y="529221"/>
                  </a:cubicBezTo>
                  <a:close/>
                  <a:moveTo>
                    <a:pt x="1463412" y="418124"/>
                  </a:moveTo>
                  <a:cubicBezTo>
                    <a:pt x="1473686" y="420310"/>
                    <a:pt x="1483766" y="422545"/>
                    <a:pt x="1493676" y="424852"/>
                  </a:cubicBezTo>
                  <a:cubicBezTo>
                    <a:pt x="1483936" y="416278"/>
                    <a:pt x="1474124" y="407971"/>
                    <a:pt x="1464190" y="399915"/>
                  </a:cubicBezTo>
                  <a:cubicBezTo>
                    <a:pt x="1464044" y="405883"/>
                    <a:pt x="1463776" y="411955"/>
                    <a:pt x="1463412" y="418124"/>
                  </a:cubicBezTo>
                  <a:close/>
                  <a:moveTo>
                    <a:pt x="882530" y="307822"/>
                  </a:moveTo>
                  <a:cubicBezTo>
                    <a:pt x="912359" y="339288"/>
                    <a:pt x="938935" y="376904"/>
                    <a:pt x="962471" y="421112"/>
                  </a:cubicBezTo>
                  <a:cubicBezTo>
                    <a:pt x="1039899" y="395667"/>
                    <a:pt x="1123712" y="386576"/>
                    <a:pt x="1206559" y="387549"/>
                  </a:cubicBezTo>
                  <a:cubicBezTo>
                    <a:pt x="1206899" y="387013"/>
                    <a:pt x="1207263" y="386481"/>
                    <a:pt x="1207603" y="385946"/>
                  </a:cubicBezTo>
                  <a:cubicBezTo>
                    <a:pt x="1171340" y="357538"/>
                    <a:pt x="1127530" y="333308"/>
                    <a:pt x="1074593" y="316281"/>
                  </a:cubicBezTo>
                  <a:cubicBezTo>
                    <a:pt x="1014634" y="296999"/>
                    <a:pt x="949887" y="294300"/>
                    <a:pt x="882530" y="307822"/>
                  </a:cubicBezTo>
                  <a:close/>
                  <a:moveTo>
                    <a:pt x="1234685" y="388256"/>
                  </a:moveTo>
                  <a:cubicBezTo>
                    <a:pt x="1309106" y="391108"/>
                    <a:pt x="1382093" y="401559"/>
                    <a:pt x="1448232" y="414967"/>
                  </a:cubicBezTo>
                  <a:cubicBezTo>
                    <a:pt x="1448742" y="405664"/>
                    <a:pt x="1449009" y="396624"/>
                    <a:pt x="1449033" y="387841"/>
                  </a:cubicBezTo>
                  <a:cubicBezTo>
                    <a:pt x="1403006" y="351879"/>
                    <a:pt x="1355546" y="321197"/>
                    <a:pt x="1309446" y="295196"/>
                  </a:cubicBezTo>
                  <a:cubicBezTo>
                    <a:pt x="1279619" y="318812"/>
                    <a:pt x="1252076" y="348622"/>
                    <a:pt x="1228297" y="382796"/>
                  </a:cubicBezTo>
                  <a:cubicBezTo>
                    <a:pt x="1230459" y="384606"/>
                    <a:pt x="1232572" y="386420"/>
                    <a:pt x="1234685" y="388256"/>
                  </a:cubicBezTo>
                  <a:close/>
                  <a:moveTo>
                    <a:pt x="772582" y="257515"/>
                  </a:moveTo>
                  <a:cubicBezTo>
                    <a:pt x="723866" y="293117"/>
                    <a:pt x="674999" y="340675"/>
                    <a:pt x="637648" y="403310"/>
                  </a:cubicBezTo>
                  <a:cubicBezTo>
                    <a:pt x="657660" y="389089"/>
                    <a:pt x="677975" y="375969"/>
                    <a:pt x="698530" y="364006"/>
                  </a:cubicBezTo>
                  <a:cubicBezTo>
                    <a:pt x="750022" y="334044"/>
                    <a:pt x="801196" y="312415"/>
                    <a:pt x="851229" y="299248"/>
                  </a:cubicBezTo>
                  <a:cubicBezTo>
                    <a:pt x="827875" y="279496"/>
                    <a:pt x="801575" y="265547"/>
                    <a:pt x="772582" y="257515"/>
                  </a:cubicBezTo>
                  <a:close/>
                  <a:moveTo>
                    <a:pt x="964835" y="283956"/>
                  </a:moveTo>
                  <a:cubicBezTo>
                    <a:pt x="1004355" y="283956"/>
                    <a:pt x="1042661" y="289811"/>
                    <a:pt x="1079315" y="301601"/>
                  </a:cubicBezTo>
                  <a:cubicBezTo>
                    <a:pt x="1133775" y="319118"/>
                    <a:pt x="1178894" y="343961"/>
                    <a:pt x="1216298" y="373083"/>
                  </a:cubicBezTo>
                  <a:cubicBezTo>
                    <a:pt x="1239470" y="339953"/>
                    <a:pt x="1266090" y="310787"/>
                    <a:pt x="1294897" y="287123"/>
                  </a:cubicBezTo>
                  <a:cubicBezTo>
                    <a:pt x="1230969" y="252181"/>
                    <a:pt x="1170344" y="226265"/>
                    <a:pt x="1120773" y="207776"/>
                  </a:cubicBezTo>
                  <a:cubicBezTo>
                    <a:pt x="1065604" y="187206"/>
                    <a:pt x="1017019" y="171763"/>
                    <a:pt x="973749" y="160374"/>
                  </a:cubicBezTo>
                  <a:cubicBezTo>
                    <a:pt x="937274" y="170772"/>
                    <a:pt x="901417" y="184342"/>
                    <a:pt x="867267" y="200873"/>
                  </a:cubicBezTo>
                  <a:cubicBezTo>
                    <a:pt x="842878" y="212680"/>
                    <a:pt x="815935" y="227623"/>
                    <a:pt x="788540" y="246259"/>
                  </a:cubicBezTo>
                  <a:cubicBezTo>
                    <a:pt x="818439" y="256334"/>
                    <a:pt x="845506" y="272564"/>
                    <a:pt x="869472" y="294813"/>
                  </a:cubicBezTo>
                  <a:cubicBezTo>
                    <a:pt x="901861" y="287584"/>
                    <a:pt x="933718" y="283956"/>
                    <a:pt x="964835" y="283956"/>
                  </a:cubicBezTo>
                  <a:close/>
                  <a:moveTo>
                    <a:pt x="1322853" y="285085"/>
                  </a:moveTo>
                  <a:cubicBezTo>
                    <a:pt x="1364435" y="308834"/>
                    <a:pt x="1407038" y="336361"/>
                    <a:pt x="1448669" y="368075"/>
                  </a:cubicBezTo>
                  <a:cubicBezTo>
                    <a:pt x="1447795" y="346946"/>
                    <a:pt x="1445317" y="327697"/>
                    <a:pt x="1441212" y="310756"/>
                  </a:cubicBezTo>
                  <a:cubicBezTo>
                    <a:pt x="1435140" y="285653"/>
                    <a:pt x="1424599" y="262822"/>
                    <a:pt x="1410001" y="242546"/>
                  </a:cubicBezTo>
                  <a:cubicBezTo>
                    <a:pt x="1388141" y="248620"/>
                    <a:pt x="1366476" y="257947"/>
                    <a:pt x="1345150" y="270553"/>
                  </a:cubicBezTo>
                  <a:cubicBezTo>
                    <a:pt x="1337621" y="275010"/>
                    <a:pt x="1330188" y="279863"/>
                    <a:pt x="1322853" y="285085"/>
                  </a:cubicBezTo>
                  <a:close/>
                  <a:moveTo>
                    <a:pt x="1004420" y="152410"/>
                  </a:moveTo>
                  <a:cubicBezTo>
                    <a:pt x="1046029" y="164428"/>
                    <a:pt x="1086609" y="178574"/>
                    <a:pt x="1126165" y="193322"/>
                  </a:cubicBezTo>
                  <a:cubicBezTo>
                    <a:pt x="1177801" y="212576"/>
                    <a:pt x="1241292" y="239811"/>
                    <a:pt x="1308086" y="276781"/>
                  </a:cubicBezTo>
                  <a:cubicBezTo>
                    <a:pt x="1317631" y="269662"/>
                    <a:pt x="1327395" y="263140"/>
                    <a:pt x="1337305" y="257277"/>
                  </a:cubicBezTo>
                  <a:cubicBezTo>
                    <a:pt x="1357829" y="245140"/>
                    <a:pt x="1378669" y="235854"/>
                    <a:pt x="1399654" y="229403"/>
                  </a:cubicBezTo>
                  <a:cubicBezTo>
                    <a:pt x="1356663" y="179281"/>
                    <a:pt x="1286347" y="147152"/>
                    <a:pt x="1196017" y="138133"/>
                  </a:cubicBezTo>
                  <a:cubicBezTo>
                    <a:pt x="1135162" y="132061"/>
                    <a:pt x="1069300" y="137198"/>
                    <a:pt x="1004420" y="152410"/>
                  </a:cubicBezTo>
                  <a:close/>
                  <a:moveTo>
                    <a:pt x="768832" y="132039"/>
                  </a:moveTo>
                  <a:cubicBezTo>
                    <a:pt x="730939" y="154909"/>
                    <a:pt x="695861" y="180575"/>
                    <a:pt x="664400" y="208648"/>
                  </a:cubicBezTo>
                  <a:cubicBezTo>
                    <a:pt x="651145" y="220477"/>
                    <a:pt x="638522" y="232718"/>
                    <a:pt x="626543" y="245361"/>
                  </a:cubicBezTo>
                  <a:cubicBezTo>
                    <a:pt x="663103" y="235788"/>
                    <a:pt x="697984" y="232211"/>
                    <a:pt x="730803" y="234720"/>
                  </a:cubicBezTo>
                  <a:cubicBezTo>
                    <a:pt x="744079" y="235733"/>
                    <a:pt x="756925" y="237736"/>
                    <a:pt x="769334" y="240726"/>
                  </a:cubicBezTo>
                  <a:cubicBezTo>
                    <a:pt x="796018" y="221728"/>
                    <a:pt x="826262" y="203586"/>
                    <a:pt x="860551" y="186988"/>
                  </a:cubicBezTo>
                  <a:cubicBezTo>
                    <a:pt x="887713" y="173840"/>
                    <a:pt x="915936" y="162524"/>
                    <a:pt x="944702" y="153136"/>
                  </a:cubicBezTo>
                  <a:cubicBezTo>
                    <a:pt x="872826" y="136297"/>
                    <a:pt x="816472" y="131194"/>
                    <a:pt x="768832" y="132039"/>
                  </a:cubicBezTo>
                  <a:close/>
                </a:path>
              </a:pathLst>
            </a:custGeom>
            <a:solidFill>
              <a:srgbClr val="2B478B"/>
            </a:solidFill>
            <a:ln w="2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grpSp>
          <p:nvGrpSpPr>
            <p:cNvPr id="62" name="Graphic 7">
              <a:extLst>
                <a:ext uri="{FF2B5EF4-FFF2-40B4-BE49-F238E27FC236}">
                  <a16:creationId xmlns:a16="http://schemas.microsoft.com/office/drawing/2014/main" id="{A2236B7B-3CE4-26AB-E993-9C17148B97BC}"/>
                </a:ext>
              </a:extLst>
            </p:cNvPr>
            <p:cNvGrpSpPr/>
            <p:nvPr/>
          </p:nvGrpSpPr>
          <p:grpSpPr>
            <a:xfrm>
              <a:off x="7472722" y="6560262"/>
              <a:ext cx="641631" cy="640960"/>
              <a:chOff x="7472722" y="6560262"/>
              <a:chExt cx="641631" cy="640960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276C6EB1-2BD6-BA39-DA27-08C3A93992CF}"/>
                  </a:ext>
                </a:extLst>
              </p:cNvPr>
              <p:cNvSpPr/>
              <p:nvPr/>
            </p:nvSpPr>
            <p:spPr>
              <a:xfrm>
                <a:off x="7472722" y="6560262"/>
                <a:ext cx="641631" cy="640960"/>
              </a:xfrm>
              <a:custGeom>
                <a:avLst/>
                <a:gdLst>
                  <a:gd name="connsiteX0" fmla="*/ 8870 w 641631"/>
                  <a:gd name="connsiteY0" fmla="*/ 313454 h 640960"/>
                  <a:gd name="connsiteX1" fmla="*/ 322323 w 641631"/>
                  <a:gd name="connsiteY1" fmla="*/ 0 h 640960"/>
                  <a:gd name="connsiteX2" fmla="*/ 641045 w 641631"/>
                  <a:gd name="connsiteY2" fmla="*/ 340434 h 640960"/>
                  <a:gd name="connsiteX3" fmla="*/ 296808 w 641631"/>
                  <a:gd name="connsiteY3" fmla="*/ 639025 h 640960"/>
                  <a:gd name="connsiteX4" fmla="*/ 8870 w 641631"/>
                  <a:gd name="connsiteY4" fmla="*/ 313454 h 64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631" h="640960">
                    <a:moveTo>
                      <a:pt x="8870" y="313454"/>
                    </a:moveTo>
                    <a:cubicBezTo>
                      <a:pt x="52009" y="145798"/>
                      <a:pt x="124931" y="0"/>
                      <a:pt x="322323" y="0"/>
                    </a:cubicBezTo>
                    <a:cubicBezTo>
                      <a:pt x="495434" y="0"/>
                      <a:pt x="652461" y="152502"/>
                      <a:pt x="641045" y="340434"/>
                    </a:cubicBezTo>
                    <a:cubicBezTo>
                      <a:pt x="630552" y="513231"/>
                      <a:pt x="480496" y="659597"/>
                      <a:pt x="296808" y="639025"/>
                    </a:cubicBezTo>
                    <a:cubicBezTo>
                      <a:pt x="124768" y="619757"/>
                      <a:pt x="-40524" y="505420"/>
                      <a:pt x="8870" y="313454"/>
                    </a:cubicBezTo>
                    <a:close/>
                  </a:path>
                </a:pathLst>
              </a:custGeom>
              <a:solidFill>
                <a:srgbClr val="75B73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B2F6DA7-76F6-33AF-7813-774CAED916D0}"/>
                  </a:ext>
                </a:extLst>
              </p:cNvPr>
              <p:cNvSpPr/>
              <p:nvPr/>
            </p:nvSpPr>
            <p:spPr>
              <a:xfrm>
                <a:off x="7663702" y="6682230"/>
                <a:ext cx="249107" cy="431023"/>
              </a:xfrm>
              <a:custGeom>
                <a:avLst/>
                <a:gdLst>
                  <a:gd name="connsiteX0" fmla="*/ 84007 w 249107"/>
                  <a:gd name="connsiteY0" fmla="*/ 303568 h 431023"/>
                  <a:gd name="connsiteX1" fmla="*/ 86470 w 249107"/>
                  <a:gd name="connsiteY1" fmla="*/ 267796 h 431023"/>
                  <a:gd name="connsiteX2" fmla="*/ 94578 w 249107"/>
                  <a:gd name="connsiteY2" fmla="*/ 239985 h 431023"/>
                  <a:gd name="connsiteX3" fmla="*/ 109207 w 249107"/>
                  <a:gd name="connsiteY3" fmla="*/ 216090 h 431023"/>
                  <a:gd name="connsiteX4" fmla="*/ 131225 w 249107"/>
                  <a:gd name="connsiteY4" fmla="*/ 192049 h 431023"/>
                  <a:gd name="connsiteX5" fmla="*/ 149614 w 249107"/>
                  <a:gd name="connsiteY5" fmla="*/ 173941 h 431023"/>
                  <a:gd name="connsiteX6" fmla="*/ 164678 w 249107"/>
                  <a:gd name="connsiteY6" fmla="*/ 156417 h 431023"/>
                  <a:gd name="connsiteX7" fmla="*/ 174959 w 249107"/>
                  <a:gd name="connsiteY7" fmla="*/ 137299 h 431023"/>
                  <a:gd name="connsiteX8" fmla="*/ 178724 w 249107"/>
                  <a:gd name="connsiteY8" fmla="*/ 114706 h 431023"/>
                  <a:gd name="connsiteX9" fmla="*/ 165258 w 249107"/>
                  <a:gd name="connsiteY9" fmla="*/ 73141 h 431023"/>
                  <a:gd name="connsiteX10" fmla="*/ 125716 w 249107"/>
                  <a:gd name="connsiteY10" fmla="*/ 58801 h 431023"/>
                  <a:gd name="connsiteX11" fmla="*/ 105440 w 249107"/>
                  <a:gd name="connsiteY11" fmla="*/ 61696 h 431023"/>
                  <a:gd name="connsiteX12" fmla="*/ 87770 w 249107"/>
                  <a:gd name="connsiteY12" fmla="*/ 70967 h 431023"/>
                  <a:gd name="connsiteX13" fmla="*/ 75169 w 249107"/>
                  <a:gd name="connsiteY13" fmla="*/ 87189 h 431023"/>
                  <a:gd name="connsiteX14" fmla="*/ 70391 w 249107"/>
                  <a:gd name="connsiteY14" fmla="*/ 110941 h 431023"/>
                  <a:gd name="connsiteX15" fmla="*/ 0 w 249107"/>
                  <a:gd name="connsiteY15" fmla="*/ 110941 h 431023"/>
                  <a:gd name="connsiteX16" fmla="*/ 9990 w 249107"/>
                  <a:gd name="connsiteY16" fmla="*/ 63000 h 431023"/>
                  <a:gd name="connsiteX17" fmla="*/ 36642 w 249107"/>
                  <a:gd name="connsiteY17" fmla="*/ 28241 h 431023"/>
                  <a:gd name="connsiteX18" fmla="*/ 76325 w 249107"/>
                  <a:gd name="connsiteY18" fmla="*/ 7095 h 431023"/>
                  <a:gd name="connsiteX19" fmla="*/ 125714 w 249107"/>
                  <a:gd name="connsiteY19" fmla="*/ 0 h 431023"/>
                  <a:gd name="connsiteX20" fmla="*/ 177854 w 249107"/>
                  <a:gd name="connsiteY20" fmla="*/ 7529 h 431023"/>
                  <a:gd name="connsiteX21" fmla="*/ 216668 w 249107"/>
                  <a:gd name="connsiteY21" fmla="*/ 29542 h 431023"/>
                  <a:gd name="connsiteX22" fmla="*/ 240855 w 249107"/>
                  <a:gd name="connsiteY22" fmla="*/ 64883 h 431023"/>
                  <a:gd name="connsiteX23" fmla="*/ 249108 w 249107"/>
                  <a:gd name="connsiteY23" fmla="*/ 112100 h 431023"/>
                  <a:gd name="connsiteX24" fmla="*/ 243026 w 249107"/>
                  <a:gd name="connsiteY24" fmla="*/ 147729 h 431023"/>
                  <a:gd name="connsiteX25" fmla="*/ 226806 w 249107"/>
                  <a:gd name="connsiteY25" fmla="*/ 178719 h 431023"/>
                  <a:gd name="connsiteX26" fmla="*/ 203630 w 249107"/>
                  <a:gd name="connsiteY26" fmla="*/ 206530 h 431023"/>
                  <a:gd name="connsiteX27" fmla="*/ 176693 w 249107"/>
                  <a:gd name="connsiteY27" fmla="*/ 232888 h 431023"/>
                  <a:gd name="connsiteX28" fmla="*/ 155399 w 249107"/>
                  <a:gd name="connsiteY28" fmla="*/ 264607 h 431023"/>
                  <a:gd name="connsiteX29" fmla="*/ 149752 w 249107"/>
                  <a:gd name="connsiteY29" fmla="*/ 303566 h 431023"/>
                  <a:gd name="connsiteX30" fmla="*/ 84007 w 249107"/>
                  <a:gd name="connsiteY30" fmla="*/ 303566 h 431023"/>
                  <a:gd name="connsiteX31" fmla="*/ 79082 w 249107"/>
                  <a:gd name="connsiteY31" fmla="*/ 393657 h 431023"/>
                  <a:gd name="connsiteX32" fmla="*/ 81688 w 249107"/>
                  <a:gd name="connsiteY32" fmla="*/ 378594 h 431023"/>
                  <a:gd name="connsiteX33" fmla="*/ 89366 w 249107"/>
                  <a:gd name="connsiteY33" fmla="*/ 366427 h 431023"/>
                  <a:gd name="connsiteX34" fmla="*/ 101821 w 249107"/>
                  <a:gd name="connsiteY34" fmla="*/ 358317 h 431023"/>
                  <a:gd name="connsiteX35" fmla="*/ 118767 w 249107"/>
                  <a:gd name="connsiteY35" fmla="*/ 355422 h 431023"/>
                  <a:gd name="connsiteX36" fmla="*/ 135716 w 249107"/>
                  <a:gd name="connsiteY36" fmla="*/ 358317 h 431023"/>
                  <a:gd name="connsiteX37" fmla="*/ 148169 w 249107"/>
                  <a:gd name="connsiteY37" fmla="*/ 366427 h 431023"/>
                  <a:gd name="connsiteX38" fmla="*/ 155992 w 249107"/>
                  <a:gd name="connsiteY38" fmla="*/ 378594 h 431023"/>
                  <a:gd name="connsiteX39" fmla="*/ 158744 w 249107"/>
                  <a:gd name="connsiteY39" fmla="*/ 393657 h 431023"/>
                  <a:gd name="connsiteX40" fmla="*/ 148314 w 249107"/>
                  <a:gd name="connsiteY40" fmla="*/ 420305 h 431023"/>
                  <a:gd name="connsiteX41" fmla="*/ 118767 w 249107"/>
                  <a:gd name="connsiteY41" fmla="*/ 431023 h 431023"/>
                  <a:gd name="connsiteX42" fmla="*/ 89368 w 249107"/>
                  <a:gd name="connsiteY42" fmla="*/ 420305 h 431023"/>
                  <a:gd name="connsiteX43" fmla="*/ 79082 w 249107"/>
                  <a:gd name="connsiteY43" fmla="*/ 393657 h 431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49107" h="431023">
                    <a:moveTo>
                      <a:pt x="84007" y="303568"/>
                    </a:moveTo>
                    <a:cubicBezTo>
                      <a:pt x="84007" y="289860"/>
                      <a:pt x="84826" y="277931"/>
                      <a:pt x="86470" y="267796"/>
                    </a:cubicBezTo>
                    <a:cubicBezTo>
                      <a:pt x="88105" y="257655"/>
                      <a:pt x="90813" y="248386"/>
                      <a:pt x="94578" y="239985"/>
                    </a:cubicBezTo>
                    <a:cubicBezTo>
                      <a:pt x="98343" y="231586"/>
                      <a:pt x="103222" y="223619"/>
                      <a:pt x="109207" y="216090"/>
                    </a:cubicBezTo>
                    <a:cubicBezTo>
                      <a:pt x="115189" y="208555"/>
                      <a:pt x="122532" y="200545"/>
                      <a:pt x="131225" y="192049"/>
                    </a:cubicBezTo>
                    <a:cubicBezTo>
                      <a:pt x="137785" y="185673"/>
                      <a:pt x="143918" y="179640"/>
                      <a:pt x="149614" y="173941"/>
                    </a:cubicBezTo>
                    <a:cubicBezTo>
                      <a:pt x="155307" y="168248"/>
                      <a:pt x="160332" y="162404"/>
                      <a:pt x="164678" y="156417"/>
                    </a:cubicBezTo>
                    <a:cubicBezTo>
                      <a:pt x="169023" y="150430"/>
                      <a:pt x="172450" y="144059"/>
                      <a:pt x="174959" y="137299"/>
                    </a:cubicBezTo>
                    <a:cubicBezTo>
                      <a:pt x="177471" y="130540"/>
                      <a:pt x="178724" y="123010"/>
                      <a:pt x="178724" y="114706"/>
                    </a:cubicBezTo>
                    <a:cubicBezTo>
                      <a:pt x="178724" y="96555"/>
                      <a:pt x="174235" y="82698"/>
                      <a:pt x="165258" y="73141"/>
                    </a:cubicBezTo>
                    <a:cubicBezTo>
                      <a:pt x="156276" y="63578"/>
                      <a:pt x="143095" y="58801"/>
                      <a:pt x="125716" y="58801"/>
                    </a:cubicBezTo>
                    <a:cubicBezTo>
                      <a:pt x="118762" y="58801"/>
                      <a:pt x="112003" y="59772"/>
                      <a:pt x="105440" y="61696"/>
                    </a:cubicBezTo>
                    <a:cubicBezTo>
                      <a:pt x="98872" y="63629"/>
                      <a:pt x="92982" y="66721"/>
                      <a:pt x="87770" y="70967"/>
                    </a:cubicBezTo>
                    <a:cubicBezTo>
                      <a:pt x="82557" y="75217"/>
                      <a:pt x="78358" y="80627"/>
                      <a:pt x="75169" y="87189"/>
                    </a:cubicBezTo>
                    <a:cubicBezTo>
                      <a:pt x="71980" y="93757"/>
                      <a:pt x="70391" y="101673"/>
                      <a:pt x="70391" y="110941"/>
                    </a:cubicBezTo>
                    <a:lnTo>
                      <a:pt x="0" y="110941"/>
                    </a:lnTo>
                    <a:cubicBezTo>
                      <a:pt x="189" y="92790"/>
                      <a:pt x="3519" y="76811"/>
                      <a:pt x="9990" y="63000"/>
                    </a:cubicBezTo>
                    <a:cubicBezTo>
                      <a:pt x="16458" y="49194"/>
                      <a:pt x="25343" y="37609"/>
                      <a:pt x="36642" y="28241"/>
                    </a:cubicBezTo>
                    <a:cubicBezTo>
                      <a:pt x="47936" y="18875"/>
                      <a:pt x="61166" y="11829"/>
                      <a:pt x="76325" y="7095"/>
                    </a:cubicBezTo>
                    <a:cubicBezTo>
                      <a:pt x="91481" y="2368"/>
                      <a:pt x="107944" y="0"/>
                      <a:pt x="125714" y="0"/>
                    </a:cubicBezTo>
                    <a:cubicBezTo>
                      <a:pt x="145218" y="0"/>
                      <a:pt x="162594" y="2509"/>
                      <a:pt x="177854" y="7529"/>
                    </a:cubicBezTo>
                    <a:cubicBezTo>
                      <a:pt x="193108" y="12552"/>
                      <a:pt x="206046" y="19890"/>
                      <a:pt x="216668" y="29542"/>
                    </a:cubicBezTo>
                    <a:cubicBezTo>
                      <a:pt x="227284" y="39202"/>
                      <a:pt x="235351" y="50977"/>
                      <a:pt x="240855" y="64883"/>
                    </a:cubicBezTo>
                    <a:cubicBezTo>
                      <a:pt x="246361" y="78788"/>
                      <a:pt x="249108" y="94529"/>
                      <a:pt x="249108" y="112100"/>
                    </a:cubicBezTo>
                    <a:cubicBezTo>
                      <a:pt x="249108" y="124844"/>
                      <a:pt x="247082" y="136719"/>
                      <a:pt x="243026" y="147729"/>
                    </a:cubicBezTo>
                    <a:cubicBezTo>
                      <a:pt x="238972" y="158734"/>
                      <a:pt x="233563" y="169069"/>
                      <a:pt x="226806" y="178719"/>
                    </a:cubicBezTo>
                    <a:cubicBezTo>
                      <a:pt x="220041" y="188379"/>
                      <a:pt x="212320" y="197650"/>
                      <a:pt x="203630" y="206530"/>
                    </a:cubicBezTo>
                    <a:cubicBezTo>
                      <a:pt x="194939" y="215417"/>
                      <a:pt x="185960" y="224200"/>
                      <a:pt x="176693" y="232888"/>
                    </a:cubicBezTo>
                    <a:cubicBezTo>
                      <a:pt x="166067" y="242547"/>
                      <a:pt x="158972" y="253120"/>
                      <a:pt x="155399" y="264607"/>
                    </a:cubicBezTo>
                    <a:cubicBezTo>
                      <a:pt x="151827" y="276097"/>
                      <a:pt x="149939" y="289082"/>
                      <a:pt x="149752" y="303566"/>
                    </a:cubicBezTo>
                    <a:lnTo>
                      <a:pt x="84007" y="303566"/>
                    </a:lnTo>
                    <a:close/>
                    <a:moveTo>
                      <a:pt x="79082" y="393657"/>
                    </a:moveTo>
                    <a:cubicBezTo>
                      <a:pt x="79082" y="388251"/>
                      <a:pt x="79951" y="383228"/>
                      <a:pt x="81688" y="378594"/>
                    </a:cubicBezTo>
                    <a:cubicBezTo>
                      <a:pt x="83425" y="373957"/>
                      <a:pt x="85985" y="369903"/>
                      <a:pt x="89366" y="366427"/>
                    </a:cubicBezTo>
                    <a:cubicBezTo>
                      <a:pt x="92742" y="362952"/>
                      <a:pt x="96897" y="360248"/>
                      <a:pt x="101821" y="358317"/>
                    </a:cubicBezTo>
                    <a:cubicBezTo>
                      <a:pt x="106749" y="356389"/>
                      <a:pt x="112396" y="355422"/>
                      <a:pt x="118767" y="355422"/>
                    </a:cubicBezTo>
                    <a:cubicBezTo>
                      <a:pt x="125140" y="355422"/>
                      <a:pt x="130790" y="356389"/>
                      <a:pt x="135716" y="358317"/>
                    </a:cubicBezTo>
                    <a:cubicBezTo>
                      <a:pt x="140639" y="360248"/>
                      <a:pt x="144788" y="362952"/>
                      <a:pt x="148169" y="366427"/>
                    </a:cubicBezTo>
                    <a:cubicBezTo>
                      <a:pt x="151545" y="369903"/>
                      <a:pt x="154153" y="373957"/>
                      <a:pt x="155992" y="378594"/>
                    </a:cubicBezTo>
                    <a:cubicBezTo>
                      <a:pt x="157824" y="383228"/>
                      <a:pt x="158744" y="388253"/>
                      <a:pt x="158744" y="393657"/>
                    </a:cubicBezTo>
                    <a:cubicBezTo>
                      <a:pt x="158744" y="404279"/>
                      <a:pt x="155268" y="413164"/>
                      <a:pt x="148314" y="420305"/>
                    </a:cubicBezTo>
                    <a:cubicBezTo>
                      <a:pt x="141363" y="427450"/>
                      <a:pt x="131514" y="431023"/>
                      <a:pt x="118767" y="431023"/>
                    </a:cubicBezTo>
                    <a:cubicBezTo>
                      <a:pt x="106023" y="431023"/>
                      <a:pt x="96220" y="427450"/>
                      <a:pt x="89368" y="420305"/>
                    </a:cubicBezTo>
                    <a:cubicBezTo>
                      <a:pt x="82509" y="413164"/>
                      <a:pt x="79082" y="404279"/>
                      <a:pt x="79082" y="3936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grpSp>
          <p:nvGrpSpPr>
            <p:cNvPr id="65" name="Graphic 7">
              <a:extLst>
                <a:ext uri="{FF2B5EF4-FFF2-40B4-BE49-F238E27FC236}">
                  <a16:creationId xmlns:a16="http://schemas.microsoft.com/office/drawing/2014/main" id="{20D422D8-0414-803F-7B4E-A830D8039068}"/>
                </a:ext>
              </a:extLst>
            </p:cNvPr>
            <p:cNvGrpSpPr/>
            <p:nvPr/>
          </p:nvGrpSpPr>
          <p:grpSpPr>
            <a:xfrm>
              <a:off x="8372831" y="6339535"/>
              <a:ext cx="454078" cy="223349"/>
              <a:chOff x="8372831" y="6339535"/>
              <a:chExt cx="454078" cy="223349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165158AB-CD9A-1B04-E9E4-FFB5BBEF1A9F}"/>
                  </a:ext>
                </a:extLst>
              </p:cNvPr>
              <p:cNvSpPr/>
              <p:nvPr/>
            </p:nvSpPr>
            <p:spPr>
              <a:xfrm>
                <a:off x="8372831" y="6406609"/>
                <a:ext cx="281263" cy="156276"/>
              </a:xfrm>
              <a:custGeom>
                <a:avLst/>
                <a:gdLst>
                  <a:gd name="connsiteX0" fmla="*/ 281264 w 281263"/>
                  <a:gd name="connsiteY0" fmla="*/ 75436 h 156276"/>
                  <a:gd name="connsiteX1" fmla="*/ 0 w 281263"/>
                  <a:gd name="connsiteY1" fmla="*/ 156276 h 156276"/>
                  <a:gd name="connsiteX2" fmla="*/ 172377 w 281263"/>
                  <a:gd name="connsiteY2" fmla="*/ 0 h 156276"/>
                  <a:gd name="connsiteX3" fmla="*/ 187849 w 281263"/>
                  <a:gd name="connsiteY3" fmla="*/ 40261 h 156276"/>
                  <a:gd name="connsiteX4" fmla="*/ 259380 w 281263"/>
                  <a:gd name="connsiteY4" fmla="*/ 43195 h 15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3" h="156276">
                    <a:moveTo>
                      <a:pt x="281264" y="75436"/>
                    </a:moveTo>
                    <a:lnTo>
                      <a:pt x="0" y="156276"/>
                    </a:lnTo>
                    <a:lnTo>
                      <a:pt x="172377" y="0"/>
                    </a:lnTo>
                    <a:lnTo>
                      <a:pt x="187849" y="40261"/>
                    </a:lnTo>
                    <a:lnTo>
                      <a:pt x="259380" y="43195"/>
                    </a:lnTo>
                    <a:close/>
                  </a:path>
                </a:pathLst>
              </a:custGeom>
              <a:solidFill>
                <a:srgbClr val="EABE96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F7E300C1-323F-5748-540F-2BDA83CEC9BA}"/>
                  </a:ext>
                </a:extLst>
              </p:cNvPr>
              <p:cNvSpPr/>
              <p:nvPr/>
            </p:nvSpPr>
            <p:spPr>
              <a:xfrm>
                <a:off x="8372831" y="6362238"/>
                <a:ext cx="454078" cy="200646"/>
              </a:xfrm>
              <a:custGeom>
                <a:avLst/>
                <a:gdLst>
                  <a:gd name="connsiteX0" fmla="*/ 0 w 454078"/>
                  <a:gd name="connsiteY0" fmla="*/ 200647 h 200646"/>
                  <a:gd name="connsiteX1" fmla="*/ 221659 w 454078"/>
                  <a:gd name="connsiteY1" fmla="*/ 44322 h 200646"/>
                  <a:gd name="connsiteX2" fmla="*/ 454078 w 454078"/>
                  <a:gd name="connsiteY2" fmla="*/ 0 h 200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4078" h="200646">
                    <a:moveTo>
                      <a:pt x="0" y="200647"/>
                    </a:moveTo>
                    <a:lnTo>
                      <a:pt x="221659" y="44322"/>
                    </a:lnTo>
                    <a:lnTo>
                      <a:pt x="454078" y="0"/>
                    </a:lnTo>
                    <a:close/>
                  </a:path>
                </a:pathLst>
              </a:custGeom>
              <a:solidFill>
                <a:srgbClr val="F9DDB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F907FFC2-2EAF-14D2-1561-E2CDAF52434D}"/>
                  </a:ext>
                </a:extLst>
              </p:cNvPr>
              <p:cNvSpPr/>
              <p:nvPr/>
            </p:nvSpPr>
            <p:spPr>
              <a:xfrm>
                <a:off x="8372831" y="6339535"/>
                <a:ext cx="172377" cy="223349"/>
              </a:xfrm>
              <a:custGeom>
                <a:avLst/>
                <a:gdLst>
                  <a:gd name="connsiteX0" fmla="*/ 172377 w 172377"/>
                  <a:gd name="connsiteY0" fmla="*/ 67073 h 223349"/>
                  <a:gd name="connsiteX1" fmla="*/ 0 w 172377"/>
                  <a:gd name="connsiteY1" fmla="*/ 223350 h 223349"/>
                  <a:gd name="connsiteX2" fmla="*/ 119209 w 172377"/>
                  <a:gd name="connsiteY2" fmla="*/ 0 h 223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377" h="223349">
                    <a:moveTo>
                      <a:pt x="172377" y="67073"/>
                    </a:moveTo>
                    <a:lnTo>
                      <a:pt x="0" y="223350"/>
                    </a:lnTo>
                    <a:lnTo>
                      <a:pt x="119209" y="0"/>
                    </a:lnTo>
                    <a:close/>
                  </a:path>
                </a:pathLst>
              </a:custGeom>
              <a:solidFill>
                <a:srgbClr val="F9DDB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grpSp>
          <p:nvGrpSpPr>
            <p:cNvPr id="69" name="Graphic 7">
              <a:extLst>
                <a:ext uri="{FF2B5EF4-FFF2-40B4-BE49-F238E27FC236}">
                  <a16:creationId xmlns:a16="http://schemas.microsoft.com/office/drawing/2014/main" id="{BA02F055-6449-9124-D514-57F19D3C79E0}"/>
                </a:ext>
              </a:extLst>
            </p:cNvPr>
            <p:cNvGrpSpPr/>
            <p:nvPr/>
          </p:nvGrpSpPr>
          <p:grpSpPr>
            <a:xfrm>
              <a:off x="10933813" y="7474808"/>
              <a:ext cx="483054" cy="207183"/>
              <a:chOff x="10933813" y="7474808"/>
              <a:chExt cx="483054" cy="207183"/>
            </a:xfrm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D389716B-6A68-0141-D419-D2F2BB3DA583}"/>
                  </a:ext>
                </a:extLst>
              </p:cNvPr>
              <p:cNvSpPr/>
              <p:nvPr/>
            </p:nvSpPr>
            <p:spPr>
              <a:xfrm>
                <a:off x="11123726" y="7549450"/>
                <a:ext cx="293140" cy="132541"/>
              </a:xfrm>
              <a:custGeom>
                <a:avLst/>
                <a:gdLst>
                  <a:gd name="connsiteX0" fmla="*/ 0 w 293140"/>
                  <a:gd name="connsiteY0" fmla="*/ 90796 h 132541"/>
                  <a:gd name="connsiteX1" fmla="*/ 293141 w 293140"/>
                  <a:gd name="connsiteY1" fmla="*/ 132541 h 132541"/>
                  <a:gd name="connsiteX2" fmla="*/ 98588 w 293140"/>
                  <a:gd name="connsiteY2" fmla="*/ 0 h 132541"/>
                  <a:gd name="connsiteX3" fmla="*/ 88703 w 293140"/>
                  <a:gd name="connsiteY3" fmla="*/ 42508 h 132541"/>
                  <a:gd name="connsiteX4" fmla="*/ 17415 w 293140"/>
                  <a:gd name="connsiteY4" fmla="*/ 55434 h 132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140" h="132541">
                    <a:moveTo>
                      <a:pt x="0" y="90796"/>
                    </a:moveTo>
                    <a:lnTo>
                      <a:pt x="293141" y="132541"/>
                    </a:lnTo>
                    <a:lnTo>
                      <a:pt x="98588" y="0"/>
                    </a:lnTo>
                    <a:lnTo>
                      <a:pt x="88703" y="42508"/>
                    </a:lnTo>
                    <a:lnTo>
                      <a:pt x="17415" y="55434"/>
                    </a:lnTo>
                    <a:close/>
                  </a:path>
                </a:pathLst>
              </a:custGeom>
              <a:solidFill>
                <a:srgbClr val="EDCBAB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71811FED-A095-1525-DF76-4D6399FE4ED5}"/>
                  </a:ext>
                </a:extLst>
              </p:cNvPr>
              <p:cNvSpPr/>
              <p:nvPr/>
            </p:nvSpPr>
            <p:spPr>
              <a:xfrm>
                <a:off x="10933813" y="7544313"/>
                <a:ext cx="483054" cy="137678"/>
              </a:xfrm>
              <a:custGeom>
                <a:avLst/>
                <a:gdLst>
                  <a:gd name="connsiteX0" fmla="*/ 483054 w 483054"/>
                  <a:gd name="connsiteY0" fmla="*/ 137678 h 137678"/>
                  <a:gd name="connsiteX1" fmla="*/ 239098 w 483054"/>
                  <a:gd name="connsiteY1" fmla="*/ 11970 h 137678"/>
                  <a:gd name="connsiteX2" fmla="*/ 0 w 483054"/>
                  <a:gd name="connsiteY2" fmla="*/ 0 h 137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054" h="137678">
                    <a:moveTo>
                      <a:pt x="483054" y="137678"/>
                    </a:moveTo>
                    <a:lnTo>
                      <a:pt x="239098" y="11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DB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3BDED2CF-90C8-585C-0C23-E6BD7C8E96E5}"/>
                  </a:ext>
                </a:extLst>
              </p:cNvPr>
              <p:cNvSpPr/>
              <p:nvPr/>
            </p:nvSpPr>
            <p:spPr>
              <a:xfrm>
                <a:off x="11222314" y="7474808"/>
                <a:ext cx="194552" cy="207183"/>
              </a:xfrm>
              <a:custGeom>
                <a:avLst/>
                <a:gdLst>
                  <a:gd name="connsiteX0" fmla="*/ 0 w 194552"/>
                  <a:gd name="connsiteY0" fmla="*/ 74642 h 207183"/>
                  <a:gd name="connsiteX1" fmla="*/ 194553 w 194552"/>
                  <a:gd name="connsiteY1" fmla="*/ 207183 h 207183"/>
                  <a:gd name="connsiteX2" fmla="*/ 43914 w 194552"/>
                  <a:gd name="connsiteY2" fmla="*/ 0 h 20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552" h="207183">
                    <a:moveTo>
                      <a:pt x="0" y="74642"/>
                    </a:moveTo>
                    <a:lnTo>
                      <a:pt x="194553" y="207183"/>
                    </a:lnTo>
                    <a:lnTo>
                      <a:pt x="43914" y="0"/>
                    </a:lnTo>
                    <a:close/>
                  </a:path>
                </a:pathLst>
              </a:custGeom>
              <a:solidFill>
                <a:srgbClr val="F9DDB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grpSp>
          <p:nvGrpSpPr>
            <p:cNvPr id="73" name="Graphic 7">
              <a:extLst>
                <a:ext uri="{FF2B5EF4-FFF2-40B4-BE49-F238E27FC236}">
                  <a16:creationId xmlns:a16="http://schemas.microsoft.com/office/drawing/2014/main" id="{3B20A1E7-3D1A-5A4A-A6FC-2AC1CC021BE5}"/>
                </a:ext>
              </a:extLst>
            </p:cNvPr>
            <p:cNvGrpSpPr/>
            <p:nvPr/>
          </p:nvGrpSpPr>
          <p:grpSpPr>
            <a:xfrm>
              <a:off x="9904867" y="7194216"/>
              <a:ext cx="2131324" cy="2007403"/>
              <a:chOff x="9904867" y="7194216"/>
              <a:chExt cx="2131324" cy="2007403"/>
            </a:xfrm>
            <a:solidFill>
              <a:srgbClr val="2B478B"/>
            </a:solidFill>
          </p:grpSpPr>
          <p:grpSp>
            <p:nvGrpSpPr>
              <p:cNvPr id="74" name="Graphic 7">
                <a:extLst>
                  <a:ext uri="{FF2B5EF4-FFF2-40B4-BE49-F238E27FC236}">
                    <a16:creationId xmlns:a16="http://schemas.microsoft.com/office/drawing/2014/main" id="{143BDBC7-4A3C-3B6B-3CE4-FBFAAC8F6885}"/>
                  </a:ext>
                </a:extLst>
              </p:cNvPr>
              <p:cNvGrpSpPr/>
              <p:nvPr/>
            </p:nvGrpSpPr>
            <p:grpSpPr>
              <a:xfrm>
                <a:off x="10026623" y="7226568"/>
                <a:ext cx="1881889" cy="1876488"/>
                <a:chOff x="10026623" y="7226568"/>
                <a:chExt cx="1881889" cy="1876488"/>
              </a:xfrm>
              <a:solidFill>
                <a:srgbClr val="2B478B"/>
              </a:solidFill>
            </p:grpSpPr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4AE9D249-C04E-81DD-9AF8-FE1A37A8ABB7}"/>
                    </a:ext>
                  </a:extLst>
                </p:cNvPr>
                <p:cNvSpPr/>
                <p:nvPr/>
              </p:nvSpPr>
              <p:spPr>
                <a:xfrm>
                  <a:off x="10031760" y="7231713"/>
                  <a:ext cx="1871612" cy="1866217"/>
                </a:xfrm>
                <a:custGeom>
                  <a:avLst/>
                  <a:gdLst>
                    <a:gd name="connsiteX0" fmla="*/ 936979 w 1871612"/>
                    <a:gd name="connsiteY0" fmla="*/ 1866218 h 1866217"/>
                    <a:gd name="connsiteX1" fmla="*/ 207467 w 1871612"/>
                    <a:gd name="connsiteY1" fmla="*/ 1541526 h 1866217"/>
                    <a:gd name="connsiteX2" fmla="*/ 4777 w 1871612"/>
                    <a:gd name="connsiteY2" fmla="*/ 933579 h 1866217"/>
                    <a:gd name="connsiteX3" fmla="*/ 8469 w 1871612"/>
                    <a:gd name="connsiteY3" fmla="*/ 933992 h 1866217"/>
                    <a:gd name="connsiteX4" fmla="*/ 4777 w 1871612"/>
                    <a:gd name="connsiteY4" fmla="*/ 933579 h 1866217"/>
                    <a:gd name="connsiteX5" fmla="*/ 304185 w 1871612"/>
                    <a:gd name="connsiteY5" fmla="*/ 247096 h 1866217"/>
                    <a:gd name="connsiteX6" fmla="*/ 936785 w 1871612"/>
                    <a:gd name="connsiteY6" fmla="*/ 1789 h 1866217"/>
                    <a:gd name="connsiteX7" fmla="*/ 1641548 w 1871612"/>
                    <a:gd name="connsiteY7" fmla="*/ 262694 h 1866217"/>
                    <a:gd name="connsiteX8" fmla="*/ 1804671 w 1871612"/>
                    <a:gd name="connsiteY8" fmla="*/ 567037 h 1866217"/>
                    <a:gd name="connsiteX9" fmla="*/ 1869182 w 1871612"/>
                    <a:gd name="connsiteY9" fmla="*/ 933773 h 1866217"/>
                    <a:gd name="connsiteX10" fmla="*/ 1831729 w 1871612"/>
                    <a:gd name="connsiteY10" fmla="*/ 1318118 h 1866217"/>
                    <a:gd name="connsiteX11" fmla="*/ 1667002 w 1871612"/>
                    <a:gd name="connsiteY11" fmla="*/ 1612206 h 1866217"/>
                    <a:gd name="connsiteX12" fmla="*/ 936979 w 1871612"/>
                    <a:gd name="connsiteY12" fmla="*/ 1866218 h 1866217"/>
                    <a:gd name="connsiteX13" fmla="*/ 1005765 w 1871612"/>
                    <a:gd name="connsiteY13" fmla="*/ 7427 h 1866217"/>
                    <a:gd name="connsiteX14" fmla="*/ 937149 w 1871612"/>
                    <a:gd name="connsiteY14" fmla="*/ 9207 h 1866217"/>
                    <a:gd name="connsiteX15" fmla="*/ 309310 w 1871612"/>
                    <a:gd name="connsiteY15" fmla="*/ 252466 h 1866217"/>
                    <a:gd name="connsiteX16" fmla="*/ 12161 w 1871612"/>
                    <a:gd name="connsiteY16" fmla="*/ 934429 h 1866217"/>
                    <a:gd name="connsiteX17" fmla="*/ 213005 w 1871612"/>
                    <a:gd name="connsiteY17" fmla="*/ 1536571 h 1866217"/>
                    <a:gd name="connsiteX18" fmla="*/ 936979 w 1871612"/>
                    <a:gd name="connsiteY18" fmla="*/ 1858786 h 1866217"/>
                    <a:gd name="connsiteX19" fmla="*/ 1661586 w 1871612"/>
                    <a:gd name="connsiteY19" fmla="*/ 1607106 h 1866217"/>
                    <a:gd name="connsiteX20" fmla="*/ 1824612 w 1871612"/>
                    <a:gd name="connsiteY20" fmla="*/ 1316029 h 1866217"/>
                    <a:gd name="connsiteX21" fmla="*/ 1861773 w 1871612"/>
                    <a:gd name="connsiteY21" fmla="*/ 934210 h 1866217"/>
                    <a:gd name="connsiteX22" fmla="*/ 1797603 w 1871612"/>
                    <a:gd name="connsiteY22" fmla="*/ 569320 h 1866217"/>
                    <a:gd name="connsiteX23" fmla="*/ 1635888 w 1871612"/>
                    <a:gd name="connsiteY23" fmla="*/ 267486 h 1866217"/>
                    <a:gd name="connsiteX24" fmla="*/ 1005765 w 1871612"/>
                    <a:gd name="connsiteY24" fmla="*/ 7427 h 18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71612" h="1866217">
                      <a:moveTo>
                        <a:pt x="936979" y="1866218"/>
                      </a:moveTo>
                      <a:cubicBezTo>
                        <a:pt x="661715" y="1866218"/>
                        <a:pt x="389001" y="1744823"/>
                        <a:pt x="207467" y="1541526"/>
                      </a:cubicBezTo>
                      <a:cubicBezTo>
                        <a:pt x="52019" y="1367424"/>
                        <a:pt x="-19973" y="1151521"/>
                        <a:pt x="4777" y="933579"/>
                      </a:cubicBezTo>
                      <a:lnTo>
                        <a:pt x="8469" y="933992"/>
                      </a:lnTo>
                      <a:lnTo>
                        <a:pt x="4777" y="933579"/>
                      </a:lnTo>
                      <a:cubicBezTo>
                        <a:pt x="38612" y="635507"/>
                        <a:pt x="139361" y="404545"/>
                        <a:pt x="304185" y="247096"/>
                      </a:cubicBezTo>
                      <a:cubicBezTo>
                        <a:pt x="460531" y="97757"/>
                        <a:pt x="673374" y="15221"/>
                        <a:pt x="936785" y="1789"/>
                      </a:cubicBezTo>
                      <a:cubicBezTo>
                        <a:pt x="1244936" y="-13918"/>
                        <a:pt x="1482068" y="73854"/>
                        <a:pt x="1641548" y="262694"/>
                      </a:cubicBezTo>
                      <a:cubicBezTo>
                        <a:pt x="1711329" y="345303"/>
                        <a:pt x="1766198" y="447699"/>
                        <a:pt x="1804671" y="567037"/>
                      </a:cubicBezTo>
                      <a:cubicBezTo>
                        <a:pt x="1839695" y="675705"/>
                        <a:pt x="1861385" y="799092"/>
                        <a:pt x="1869182" y="933773"/>
                      </a:cubicBezTo>
                      <a:cubicBezTo>
                        <a:pt x="1877392" y="1076056"/>
                        <a:pt x="1864785" y="1205370"/>
                        <a:pt x="1831729" y="1318118"/>
                      </a:cubicBezTo>
                      <a:cubicBezTo>
                        <a:pt x="1797967" y="1433223"/>
                        <a:pt x="1742540" y="1532175"/>
                        <a:pt x="1667002" y="1612206"/>
                      </a:cubicBezTo>
                      <a:cubicBezTo>
                        <a:pt x="1507911" y="1780746"/>
                        <a:pt x="1262279" y="1866218"/>
                        <a:pt x="936979" y="1866218"/>
                      </a:cubicBezTo>
                      <a:close/>
                      <a:moveTo>
                        <a:pt x="1005765" y="7427"/>
                      </a:moveTo>
                      <a:cubicBezTo>
                        <a:pt x="983298" y="7427"/>
                        <a:pt x="960443" y="8019"/>
                        <a:pt x="937149" y="9207"/>
                      </a:cubicBezTo>
                      <a:cubicBezTo>
                        <a:pt x="675584" y="22546"/>
                        <a:pt x="464345" y="104392"/>
                        <a:pt x="309310" y="252466"/>
                      </a:cubicBezTo>
                      <a:cubicBezTo>
                        <a:pt x="145773" y="408684"/>
                        <a:pt x="45801" y="638130"/>
                        <a:pt x="12161" y="934429"/>
                      </a:cubicBezTo>
                      <a:cubicBezTo>
                        <a:pt x="-12346" y="1150210"/>
                        <a:pt x="58990" y="1364072"/>
                        <a:pt x="213005" y="1536571"/>
                      </a:cubicBezTo>
                      <a:cubicBezTo>
                        <a:pt x="393154" y="1738338"/>
                        <a:pt x="663804" y="1858786"/>
                        <a:pt x="936979" y="1858786"/>
                      </a:cubicBezTo>
                      <a:cubicBezTo>
                        <a:pt x="1260166" y="1858786"/>
                        <a:pt x="1503952" y="1774115"/>
                        <a:pt x="1661586" y="1607106"/>
                      </a:cubicBezTo>
                      <a:cubicBezTo>
                        <a:pt x="1736322" y="1527924"/>
                        <a:pt x="1791166" y="1429992"/>
                        <a:pt x="1824612" y="1316029"/>
                      </a:cubicBezTo>
                      <a:cubicBezTo>
                        <a:pt x="1857426" y="1204082"/>
                        <a:pt x="1869935" y="1075619"/>
                        <a:pt x="1861773" y="934210"/>
                      </a:cubicBezTo>
                      <a:cubicBezTo>
                        <a:pt x="1854025" y="800161"/>
                        <a:pt x="1832433" y="677381"/>
                        <a:pt x="1797603" y="569320"/>
                      </a:cubicBezTo>
                      <a:cubicBezTo>
                        <a:pt x="1759445" y="450905"/>
                        <a:pt x="1705014" y="349352"/>
                        <a:pt x="1635888" y="267486"/>
                      </a:cubicBezTo>
                      <a:cubicBezTo>
                        <a:pt x="1490010" y="94754"/>
                        <a:pt x="1278236" y="7427"/>
                        <a:pt x="1005765" y="7427"/>
                      </a:cubicBezTo>
                      <a:close/>
                    </a:path>
                  </a:pathLst>
                </a:custGeom>
                <a:solidFill>
                  <a:srgbClr val="2B478B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0CAADC4F-C83F-040B-17CC-E774C65F905E}"/>
                    </a:ext>
                  </a:extLst>
                </p:cNvPr>
                <p:cNvSpPr/>
                <p:nvPr/>
              </p:nvSpPr>
              <p:spPr>
                <a:xfrm>
                  <a:off x="10026623" y="7226568"/>
                  <a:ext cx="1881889" cy="1876488"/>
                </a:xfrm>
                <a:custGeom>
                  <a:avLst/>
                  <a:gdLst>
                    <a:gd name="connsiteX0" fmla="*/ 942116 w 1881889"/>
                    <a:gd name="connsiteY0" fmla="*/ 1876488 h 1876488"/>
                    <a:gd name="connsiteX1" fmla="*/ 208766 w 1881889"/>
                    <a:gd name="connsiteY1" fmla="*/ 1550096 h 1876488"/>
                    <a:gd name="connsiteX2" fmla="*/ 4255 w 1881889"/>
                    <a:gd name="connsiteY2" fmla="*/ 943241 h 1876488"/>
                    <a:gd name="connsiteX3" fmla="*/ 4231 w 1881889"/>
                    <a:gd name="connsiteY3" fmla="*/ 943241 h 1876488"/>
                    <a:gd name="connsiteX4" fmla="*/ 5396 w 1881889"/>
                    <a:gd name="connsiteY4" fmla="*/ 933040 h 1876488"/>
                    <a:gd name="connsiteX5" fmla="*/ 5396 w 1881889"/>
                    <a:gd name="connsiteY5" fmla="*/ 933040 h 1876488"/>
                    <a:gd name="connsiteX6" fmla="*/ 305775 w 1881889"/>
                    <a:gd name="connsiteY6" fmla="*/ 248522 h 1876488"/>
                    <a:gd name="connsiteX7" fmla="*/ 941655 w 1881889"/>
                    <a:gd name="connsiteY7" fmla="*/ 1797 h 1876488"/>
                    <a:gd name="connsiteX8" fmla="*/ 1650619 w 1881889"/>
                    <a:gd name="connsiteY8" fmla="*/ 264522 h 1876488"/>
                    <a:gd name="connsiteX9" fmla="*/ 1814714 w 1881889"/>
                    <a:gd name="connsiteY9" fmla="*/ 570628 h 1876488"/>
                    <a:gd name="connsiteX10" fmla="*/ 1879444 w 1881889"/>
                    <a:gd name="connsiteY10" fmla="*/ 938627 h 1876488"/>
                    <a:gd name="connsiteX11" fmla="*/ 1841796 w 1881889"/>
                    <a:gd name="connsiteY11" fmla="*/ 1324696 h 1876488"/>
                    <a:gd name="connsiteX12" fmla="*/ 1675880 w 1881889"/>
                    <a:gd name="connsiteY12" fmla="*/ 1620874 h 1876488"/>
                    <a:gd name="connsiteX13" fmla="*/ 942116 w 1881889"/>
                    <a:gd name="connsiteY13" fmla="*/ 1876488 h 1876488"/>
                    <a:gd name="connsiteX14" fmla="*/ 1010902 w 1881889"/>
                    <a:gd name="connsiteY14" fmla="*/ 17714 h 1876488"/>
                    <a:gd name="connsiteX15" fmla="*/ 942554 w 1881889"/>
                    <a:gd name="connsiteY15" fmla="*/ 19487 h 1876488"/>
                    <a:gd name="connsiteX16" fmla="*/ 318017 w 1881889"/>
                    <a:gd name="connsiteY16" fmla="*/ 261330 h 1876488"/>
                    <a:gd name="connsiteX17" fmla="*/ 22399 w 1881889"/>
                    <a:gd name="connsiteY17" fmla="*/ 940133 h 1876488"/>
                    <a:gd name="connsiteX18" fmla="*/ 221979 w 1881889"/>
                    <a:gd name="connsiteY18" fmla="*/ 1538292 h 1876488"/>
                    <a:gd name="connsiteX19" fmla="*/ 942116 w 1881889"/>
                    <a:gd name="connsiteY19" fmla="*/ 1858782 h 1876488"/>
                    <a:gd name="connsiteX20" fmla="*/ 1662982 w 1881889"/>
                    <a:gd name="connsiteY20" fmla="*/ 1608729 h 1876488"/>
                    <a:gd name="connsiteX21" fmla="*/ 1824794 w 1881889"/>
                    <a:gd name="connsiteY21" fmla="*/ 1319717 h 1876488"/>
                    <a:gd name="connsiteX22" fmla="*/ 1861761 w 1881889"/>
                    <a:gd name="connsiteY22" fmla="*/ 939647 h 1876488"/>
                    <a:gd name="connsiteX23" fmla="*/ 1797858 w 1881889"/>
                    <a:gd name="connsiteY23" fmla="*/ 576044 h 1876488"/>
                    <a:gd name="connsiteX24" fmla="*/ 1637090 w 1881889"/>
                    <a:gd name="connsiteY24" fmla="*/ 275949 h 1876488"/>
                    <a:gd name="connsiteX25" fmla="*/ 1010902 w 1881889"/>
                    <a:gd name="connsiteY25" fmla="*/ 17714 h 1876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881889" h="1876488">
                      <a:moveTo>
                        <a:pt x="942116" y="1876488"/>
                      </a:moveTo>
                      <a:cubicBezTo>
                        <a:pt x="665419" y="1876488"/>
                        <a:pt x="391272" y="1754462"/>
                        <a:pt x="208766" y="1550096"/>
                      </a:cubicBezTo>
                      <a:cubicBezTo>
                        <a:pt x="53537" y="1376237"/>
                        <a:pt x="-18990" y="1160917"/>
                        <a:pt x="4255" y="943241"/>
                      </a:cubicBezTo>
                      <a:lnTo>
                        <a:pt x="4231" y="943241"/>
                      </a:lnTo>
                      <a:lnTo>
                        <a:pt x="5396" y="933040"/>
                      </a:lnTo>
                      <a:lnTo>
                        <a:pt x="5396" y="933040"/>
                      </a:lnTo>
                      <a:cubicBezTo>
                        <a:pt x="39935" y="636207"/>
                        <a:pt x="140976" y="405928"/>
                        <a:pt x="305775" y="248522"/>
                      </a:cubicBezTo>
                      <a:cubicBezTo>
                        <a:pt x="463045" y="98306"/>
                        <a:pt x="676980" y="15297"/>
                        <a:pt x="941655" y="1797"/>
                      </a:cubicBezTo>
                      <a:cubicBezTo>
                        <a:pt x="1251531" y="-14000"/>
                        <a:pt x="1490071" y="74396"/>
                        <a:pt x="1650619" y="264522"/>
                      </a:cubicBezTo>
                      <a:cubicBezTo>
                        <a:pt x="1720814" y="347642"/>
                        <a:pt x="1776022" y="450629"/>
                        <a:pt x="1814714" y="570628"/>
                      </a:cubicBezTo>
                      <a:cubicBezTo>
                        <a:pt x="1849860" y="679684"/>
                        <a:pt x="1871647" y="803484"/>
                        <a:pt x="1879444" y="938627"/>
                      </a:cubicBezTo>
                      <a:cubicBezTo>
                        <a:pt x="1887702" y="1081493"/>
                        <a:pt x="1875023" y="1211389"/>
                        <a:pt x="1841796" y="1324696"/>
                      </a:cubicBezTo>
                      <a:cubicBezTo>
                        <a:pt x="1807816" y="1440602"/>
                        <a:pt x="1751976" y="1540259"/>
                        <a:pt x="1675880" y="1620874"/>
                      </a:cubicBezTo>
                      <a:cubicBezTo>
                        <a:pt x="1515768" y="1790506"/>
                        <a:pt x="1268897" y="1876488"/>
                        <a:pt x="942116" y="1876488"/>
                      </a:cubicBezTo>
                      <a:close/>
                      <a:moveTo>
                        <a:pt x="1010902" y="17714"/>
                      </a:moveTo>
                      <a:cubicBezTo>
                        <a:pt x="988629" y="17714"/>
                        <a:pt x="965652" y="18311"/>
                        <a:pt x="942554" y="19487"/>
                      </a:cubicBezTo>
                      <a:cubicBezTo>
                        <a:pt x="682251" y="32761"/>
                        <a:pt x="472105" y="114128"/>
                        <a:pt x="318017" y="261330"/>
                      </a:cubicBezTo>
                      <a:cubicBezTo>
                        <a:pt x="155355" y="416695"/>
                        <a:pt x="55917" y="645073"/>
                        <a:pt x="22399" y="940133"/>
                      </a:cubicBezTo>
                      <a:cubicBezTo>
                        <a:pt x="-1939" y="1154481"/>
                        <a:pt x="68960" y="1366886"/>
                        <a:pt x="221979" y="1538292"/>
                      </a:cubicBezTo>
                      <a:cubicBezTo>
                        <a:pt x="401181" y="1738965"/>
                        <a:pt x="670374" y="1858782"/>
                        <a:pt x="942116" y="1858782"/>
                      </a:cubicBezTo>
                      <a:cubicBezTo>
                        <a:pt x="1263821" y="1858782"/>
                        <a:pt x="1506368" y="1774645"/>
                        <a:pt x="1662982" y="1608729"/>
                      </a:cubicBezTo>
                      <a:cubicBezTo>
                        <a:pt x="1737160" y="1530155"/>
                        <a:pt x="1791615" y="1432903"/>
                        <a:pt x="1824794" y="1319717"/>
                      </a:cubicBezTo>
                      <a:cubicBezTo>
                        <a:pt x="1857462" y="1208353"/>
                        <a:pt x="1869898" y="1080473"/>
                        <a:pt x="1861761" y="939647"/>
                      </a:cubicBezTo>
                      <a:cubicBezTo>
                        <a:pt x="1854038" y="806010"/>
                        <a:pt x="1832542" y="683692"/>
                        <a:pt x="1797858" y="576044"/>
                      </a:cubicBezTo>
                      <a:cubicBezTo>
                        <a:pt x="1759895" y="458266"/>
                        <a:pt x="1705803" y="357297"/>
                        <a:pt x="1637090" y="275949"/>
                      </a:cubicBezTo>
                      <a:cubicBezTo>
                        <a:pt x="1492378" y="104597"/>
                        <a:pt x="1281697" y="17714"/>
                        <a:pt x="1010902" y="17714"/>
                      </a:cubicBezTo>
                      <a:close/>
                    </a:path>
                  </a:pathLst>
                </a:custGeom>
                <a:solidFill>
                  <a:srgbClr val="2B478B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77" name="Graphic 7">
                <a:extLst>
                  <a:ext uri="{FF2B5EF4-FFF2-40B4-BE49-F238E27FC236}">
                    <a16:creationId xmlns:a16="http://schemas.microsoft.com/office/drawing/2014/main" id="{D2D36C24-E25E-1720-F4BB-F62815998D19}"/>
                  </a:ext>
                </a:extLst>
              </p:cNvPr>
              <p:cNvGrpSpPr/>
              <p:nvPr/>
            </p:nvGrpSpPr>
            <p:grpSpPr>
              <a:xfrm>
                <a:off x="9934393" y="7228194"/>
                <a:ext cx="1915344" cy="1916225"/>
                <a:chOff x="9934393" y="7228194"/>
                <a:chExt cx="1915344" cy="1916225"/>
              </a:xfrm>
              <a:solidFill>
                <a:srgbClr val="2B478B"/>
              </a:solidFill>
            </p:grpSpPr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A671E5AC-5C44-8A71-7E60-75320944F053}"/>
                    </a:ext>
                  </a:extLst>
                </p:cNvPr>
                <p:cNvSpPr/>
                <p:nvPr/>
              </p:nvSpPr>
              <p:spPr>
                <a:xfrm>
                  <a:off x="9939533" y="7233343"/>
                  <a:ext cx="1905053" cy="1905927"/>
                </a:xfrm>
                <a:custGeom>
                  <a:avLst/>
                  <a:gdLst>
                    <a:gd name="connsiteX0" fmla="*/ 1062336 w 1905053"/>
                    <a:gd name="connsiteY0" fmla="*/ 1905927 h 1905927"/>
                    <a:gd name="connsiteX1" fmla="*/ 553657 w 1905053"/>
                    <a:gd name="connsiteY1" fmla="*/ 1774404 h 1905927"/>
                    <a:gd name="connsiteX2" fmla="*/ 34679 w 1905053"/>
                    <a:gd name="connsiteY2" fmla="*/ 1167574 h 1905927"/>
                    <a:gd name="connsiteX3" fmla="*/ 113108 w 1905053"/>
                    <a:gd name="connsiteY3" fmla="*/ 531549 h 1905927"/>
                    <a:gd name="connsiteX4" fmla="*/ 678623 w 1905053"/>
                    <a:gd name="connsiteY4" fmla="*/ 40535 h 1905927"/>
                    <a:gd name="connsiteX5" fmla="*/ 1355234 w 1905053"/>
                    <a:gd name="connsiteY5" fmla="*/ 91092 h 1905927"/>
                    <a:gd name="connsiteX6" fmla="*/ 1879313 w 1905053"/>
                    <a:gd name="connsiteY6" fmla="*/ 629724 h 1905927"/>
                    <a:gd name="connsiteX7" fmla="*/ 1895707 w 1905053"/>
                    <a:gd name="connsiteY7" fmla="*/ 974624 h 1905927"/>
                    <a:gd name="connsiteX8" fmla="*/ 1796245 w 1905053"/>
                    <a:gd name="connsiteY8" fmla="*/ 1333466 h 1905927"/>
                    <a:gd name="connsiteX9" fmla="*/ 1597150 w 1905053"/>
                    <a:gd name="connsiteY9" fmla="*/ 1664327 h 1905927"/>
                    <a:gd name="connsiteX10" fmla="*/ 1321959 w 1905053"/>
                    <a:gd name="connsiteY10" fmla="*/ 1859026 h 1905927"/>
                    <a:gd name="connsiteX11" fmla="*/ 1062336 w 1905053"/>
                    <a:gd name="connsiteY11" fmla="*/ 1905927 h 1905927"/>
                    <a:gd name="connsiteX12" fmla="*/ 116265 w 1905053"/>
                    <a:gd name="connsiteY12" fmla="*/ 533516 h 1905927"/>
                    <a:gd name="connsiteX13" fmla="*/ 119423 w 1905053"/>
                    <a:gd name="connsiteY13" fmla="*/ 535483 h 1905927"/>
                    <a:gd name="connsiteX14" fmla="*/ 41820 w 1905053"/>
                    <a:gd name="connsiteY14" fmla="*/ 1165485 h 1905927"/>
                    <a:gd name="connsiteX15" fmla="*/ 556863 w 1905053"/>
                    <a:gd name="connsiteY15" fmla="*/ 1767700 h 1905927"/>
                    <a:gd name="connsiteX16" fmla="*/ 1319287 w 1905053"/>
                    <a:gd name="connsiteY16" fmla="*/ 1852079 h 1905927"/>
                    <a:gd name="connsiteX17" fmla="*/ 1591637 w 1905053"/>
                    <a:gd name="connsiteY17" fmla="*/ 1659372 h 1905927"/>
                    <a:gd name="connsiteX18" fmla="*/ 1789348 w 1905053"/>
                    <a:gd name="connsiteY18" fmla="*/ 1330648 h 1905927"/>
                    <a:gd name="connsiteX19" fmla="*/ 1888348 w 1905053"/>
                    <a:gd name="connsiteY19" fmla="*/ 973652 h 1905927"/>
                    <a:gd name="connsiteX20" fmla="*/ 1872147 w 1905053"/>
                    <a:gd name="connsiteY20" fmla="*/ 631594 h 1905927"/>
                    <a:gd name="connsiteX21" fmla="*/ 1352393 w 1905053"/>
                    <a:gd name="connsiteY21" fmla="*/ 97951 h 1905927"/>
                    <a:gd name="connsiteX22" fmla="*/ 680954 w 1905053"/>
                    <a:gd name="connsiteY22" fmla="*/ 47588 h 1905927"/>
                    <a:gd name="connsiteX23" fmla="*/ 119423 w 1905053"/>
                    <a:gd name="connsiteY23" fmla="*/ 535483 h 1905927"/>
                    <a:gd name="connsiteX24" fmla="*/ 116265 w 1905053"/>
                    <a:gd name="connsiteY24" fmla="*/ 533516 h 1905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05053" h="1905927">
                      <a:moveTo>
                        <a:pt x="1062336" y="1905927"/>
                      </a:moveTo>
                      <a:cubicBezTo>
                        <a:pt x="907763" y="1905927"/>
                        <a:pt x="737645" y="1862038"/>
                        <a:pt x="553657" y="1774404"/>
                      </a:cubicBezTo>
                      <a:cubicBezTo>
                        <a:pt x="305159" y="1656045"/>
                        <a:pt x="111140" y="1429188"/>
                        <a:pt x="34679" y="1167574"/>
                      </a:cubicBezTo>
                      <a:cubicBezTo>
                        <a:pt x="-30803" y="943534"/>
                        <a:pt x="-2944" y="717673"/>
                        <a:pt x="113108" y="531549"/>
                      </a:cubicBezTo>
                      <a:cubicBezTo>
                        <a:pt x="271835" y="277002"/>
                        <a:pt x="462113" y="111803"/>
                        <a:pt x="678623" y="40535"/>
                      </a:cubicBezTo>
                      <a:cubicBezTo>
                        <a:pt x="883984" y="-27061"/>
                        <a:pt x="1111643" y="-10052"/>
                        <a:pt x="1355234" y="91092"/>
                      </a:cubicBezTo>
                      <a:cubicBezTo>
                        <a:pt x="1640214" y="209424"/>
                        <a:pt x="1816551" y="390642"/>
                        <a:pt x="1879313" y="629724"/>
                      </a:cubicBezTo>
                      <a:cubicBezTo>
                        <a:pt x="1906783" y="734287"/>
                        <a:pt x="1912297" y="850338"/>
                        <a:pt x="1895707" y="974624"/>
                      </a:cubicBezTo>
                      <a:cubicBezTo>
                        <a:pt x="1880600" y="1087785"/>
                        <a:pt x="1847130" y="1208525"/>
                        <a:pt x="1796245" y="1333466"/>
                      </a:cubicBezTo>
                      <a:cubicBezTo>
                        <a:pt x="1742470" y="1465451"/>
                        <a:pt x="1675506" y="1576766"/>
                        <a:pt x="1597150" y="1664327"/>
                      </a:cubicBezTo>
                      <a:cubicBezTo>
                        <a:pt x="1517192" y="1753759"/>
                        <a:pt x="1424603" y="1819241"/>
                        <a:pt x="1321959" y="1859026"/>
                      </a:cubicBezTo>
                      <a:cubicBezTo>
                        <a:pt x="1241223" y="1890310"/>
                        <a:pt x="1154536" y="1905927"/>
                        <a:pt x="1062336" y="1905927"/>
                      </a:cubicBezTo>
                      <a:close/>
                      <a:moveTo>
                        <a:pt x="116265" y="533516"/>
                      </a:moveTo>
                      <a:lnTo>
                        <a:pt x="119423" y="535483"/>
                      </a:lnTo>
                      <a:cubicBezTo>
                        <a:pt x="4488" y="719762"/>
                        <a:pt x="-23055" y="943510"/>
                        <a:pt x="41820" y="1165485"/>
                      </a:cubicBezTo>
                      <a:cubicBezTo>
                        <a:pt x="117698" y="1425107"/>
                        <a:pt x="310235" y="1650240"/>
                        <a:pt x="556863" y="1767700"/>
                      </a:cubicBezTo>
                      <a:cubicBezTo>
                        <a:pt x="848644" y="1906681"/>
                        <a:pt x="1105157" y="1935074"/>
                        <a:pt x="1319287" y="1852079"/>
                      </a:cubicBezTo>
                      <a:cubicBezTo>
                        <a:pt x="1420814" y="1812732"/>
                        <a:pt x="1512431" y="1747905"/>
                        <a:pt x="1591637" y="1659372"/>
                      </a:cubicBezTo>
                      <a:cubicBezTo>
                        <a:pt x="1669409" y="1572443"/>
                        <a:pt x="1735912" y="1461856"/>
                        <a:pt x="1789348" y="1330648"/>
                      </a:cubicBezTo>
                      <a:cubicBezTo>
                        <a:pt x="1840014" y="1206290"/>
                        <a:pt x="1873313" y="1086182"/>
                        <a:pt x="1888348" y="973652"/>
                      </a:cubicBezTo>
                      <a:cubicBezTo>
                        <a:pt x="1904816" y="850314"/>
                        <a:pt x="1899351" y="735234"/>
                        <a:pt x="1872147" y="631594"/>
                      </a:cubicBezTo>
                      <a:cubicBezTo>
                        <a:pt x="1809969" y="394888"/>
                        <a:pt x="1635114" y="215345"/>
                        <a:pt x="1352393" y="97951"/>
                      </a:cubicBezTo>
                      <a:cubicBezTo>
                        <a:pt x="1110477" y="-2495"/>
                        <a:pt x="884567" y="-19439"/>
                        <a:pt x="680954" y="47588"/>
                      </a:cubicBezTo>
                      <a:cubicBezTo>
                        <a:pt x="466120" y="118297"/>
                        <a:pt x="277203" y="282448"/>
                        <a:pt x="119423" y="535483"/>
                      </a:cubicBezTo>
                      <a:lnTo>
                        <a:pt x="116265" y="533516"/>
                      </a:lnTo>
                      <a:close/>
                    </a:path>
                  </a:pathLst>
                </a:custGeom>
                <a:solidFill>
                  <a:srgbClr val="2B478B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1D196C6B-A768-A0EF-E24A-2969A20BF087}"/>
                    </a:ext>
                  </a:extLst>
                </p:cNvPr>
                <p:cNvSpPr/>
                <p:nvPr/>
              </p:nvSpPr>
              <p:spPr>
                <a:xfrm>
                  <a:off x="9934393" y="7228194"/>
                  <a:ext cx="1915344" cy="1916225"/>
                </a:xfrm>
                <a:custGeom>
                  <a:avLst/>
                  <a:gdLst>
                    <a:gd name="connsiteX0" fmla="*/ 1067477 w 1915344"/>
                    <a:gd name="connsiteY0" fmla="*/ 1916225 h 1916225"/>
                    <a:gd name="connsiteX1" fmla="*/ 556587 w 1915344"/>
                    <a:gd name="connsiteY1" fmla="*/ 1784192 h 1916225"/>
                    <a:gd name="connsiteX2" fmla="*/ 34889 w 1915344"/>
                    <a:gd name="connsiteY2" fmla="*/ 1174156 h 1916225"/>
                    <a:gd name="connsiteX3" fmla="*/ 113901 w 1915344"/>
                    <a:gd name="connsiteY3" fmla="*/ 533977 h 1916225"/>
                    <a:gd name="connsiteX4" fmla="*/ 682160 w 1915344"/>
                    <a:gd name="connsiteY4" fmla="*/ 40799 h 1916225"/>
                    <a:gd name="connsiteX5" fmla="*/ 1362342 w 1915344"/>
                    <a:gd name="connsiteY5" fmla="*/ 91492 h 1916225"/>
                    <a:gd name="connsiteX6" fmla="*/ 1889433 w 1915344"/>
                    <a:gd name="connsiteY6" fmla="*/ 633561 h 1916225"/>
                    <a:gd name="connsiteX7" fmla="*/ 1905949 w 1915344"/>
                    <a:gd name="connsiteY7" fmla="*/ 980453 h 1916225"/>
                    <a:gd name="connsiteX8" fmla="*/ 1806146 w 1915344"/>
                    <a:gd name="connsiteY8" fmla="*/ 1340558 h 1916225"/>
                    <a:gd name="connsiteX9" fmla="*/ 1606129 w 1915344"/>
                    <a:gd name="connsiteY9" fmla="*/ 1672925 h 1916225"/>
                    <a:gd name="connsiteX10" fmla="*/ 1328970 w 1915344"/>
                    <a:gd name="connsiteY10" fmla="*/ 1868959 h 1916225"/>
                    <a:gd name="connsiteX11" fmla="*/ 1067477 w 1915344"/>
                    <a:gd name="connsiteY11" fmla="*/ 1916225 h 1916225"/>
                    <a:gd name="connsiteX12" fmla="*/ 128911 w 1915344"/>
                    <a:gd name="connsiteY12" fmla="*/ 543352 h 1916225"/>
                    <a:gd name="connsiteX13" fmla="*/ 51892 w 1915344"/>
                    <a:gd name="connsiteY13" fmla="*/ 1169201 h 1916225"/>
                    <a:gd name="connsiteX14" fmla="*/ 564214 w 1915344"/>
                    <a:gd name="connsiteY14" fmla="*/ 1768210 h 1916225"/>
                    <a:gd name="connsiteX15" fmla="*/ 1322558 w 1915344"/>
                    <a:gd name="connsiteY15" fmla="*/ 1852443 h 1916225"/>
                    <a:gd name="connsiteX16" fmla="*/ 1592940 w 1915344"/>
                    <a:gd name="connsiteY16" fmla="*/ 1661096 h 1916225"/>
                    <a:gd name="connsiteX17" fmla="*/ 1789751 w 1915344"/>
                    <a:gd name="connsiteY17" fmla="*/ 1333878 h 1916225"/>
                    <a:gd name="connsiteX18" fmla="*/ 1888388 w 1915344"/>
                    <a:gd name="connsiteY18" fmla="*/ 978121 h 1916225"/>
                    <a:gd name="connsiteX19" fmla="*/ 1872309 w 1915344"/>
                    <a:gd name="connsiteY19" fmla="*/ 638054 h 1916225"/>
                    <a:gd name="connsiteX20" fmla="*/ 1355541 w 1915344"/>
                    <a:gd name="connsiteY20" fmla="*/ 107850 h 1916225"/>
                    <a:gd name="connsiteX21" fmla="*/ 687698 w 1915344"/>
                    <a:gd name="connsiteY21" fmla="*/ 57621 h 1916225"/>
                    <a:gd name="connsiteX22" fmla="*/ 128911 w 1915344"/>
                    <a:gd name="connsiteY22" fmla="*/ 543352 h 191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915344" h="1916225">
                      <a:moveTo>
                        <a:pt x="1067477" y="1916225"/>
                      </a:moveTo>
                      <a:cubicBezTo>
                        <a:pt x="912418" y="1916225"/>
                        <a:pt x="740526" y="1871801"/>
                        <a:pt x="556587" y="1784192"/>
                      </a:cubicBezTo>
                      <a:cubicBezTo>
                        <a:pt x="306778" y="1665201"/>
                        <a:pt x="111763" y="1437154"/>
                        <a:pt x="34889" y="1174156"/>
                      </a:cubicBezTo>
                      <a:cubicBezTo>
                        <a:pt x="-31006" y="948707"/>
                        <a:pt x="-2953" y="721365"/>
                        <a:pt x="113901" y="533977"/>
                      </a:cubicBezTo>
                      <a:cubicBezTo>
                        <a:pt x="273284" y="278381"/>
                        <a:pt x="464460" y="112453"/>
                        <a:pt x="682160" y="40799"/>
                      </a:cubicBezTo>
                      <a:cubicBezTo>
                        <a:pt x="888736" y="-27195"/>
                        <a:pt x="1117585" y="-10137"/>
                        <a:pt x="1362342" y="91492"/>
                      </a:cubicBezTo>
                      <a:cubicBezTo>
                        <a:pt x="1648901" y="210473"/>
                        <a:pt x="1826233" y="392849"/>
                        <a:pt x="1889433" y="633561"/>
                      </a:cubicBezTo>
                      <a:cubicBezTo>
                        <a:pt x="1917073" y="738780"/>
                        <a:pt x="1922636" y="855511"/>
                        <a:pt x="1905949" y="980453"/>
                      </a:cubicBezTo>
                      <a:cubicBezTo>
                        <a:pt x="1890793" y="1094051"/>
                        <a:pt x="1857201" y="1215203"/>
                        <a:pt x="1806146" y="1340558"/>
                      </a:cubicBezTo>
                      <a:cubicBezTo>
                        <a:pt x="1752153" y="1473077"/>
                        <a:pt x="1684873" y="1584903"/>
                        <a:pt x="1606129" y="1672925"/>
                      </a:cubicBezTo>
                      <a:cubicBezTo>
                        <a:pt x="1525611" y="1762939"/>
                        <a:pt x="1432367" y="1828883"/>
                        <a:pt x="1328970" y="1868959"/>
                      </a:cubicBezTo>
                      <a:cubicBezTo>
                        <a:pt x="1248039" y="1900316"/>
                        <a:pt x="1160066" y="1916225"/>
                        <a:pt x="1067477" y="1916225"/>
                      </a:cubicBezTo>
                      <a:close/>
                      <a:moveTo>
                        <a:pt x="128911" y="543352"/>
                      </a:moveTo>
                      <a:cubicBezTo>
                        <a:pt x="14778" y="726392"/>
                        <a:pt x="-12571" y="948634"/>
                        <a:pt x="51892" y="1169201"/>
                      </a:cubicBezTo>
                      <a:cubicBezTo>
                        <a:pt x="127357" y="1427414"/>
                        <a:pt x="318873" y="1651357"/>
                        <a:pt x="564214" y="1768210"/>
                      </a:cubicBezTo>
                      <a:cubicBezTo>
                        <a:pt x="854683" y="1906558"/>
                        <a:pt x="1109812" y="1934903"/>
                        <a:pt x="1322558" y="1852443"/>
                      </a:cubicBezTo>
                      <a:cubicBezTo>
                        <a:pt x="1423332" y="1813387"/>
                        <a:pt x="1514293" y="1749022"/>
                        <a:pt x="1592940" y="1661096"/>
                      </a:cubicBezTo>
                      <a:cubicBezTo>
                        <a:pt x="1670300" y="1574604"/>
                        <a:pt x="1736535" y="1464503"/>
                        <a:pt x="1789751" y="1333878"/>
                      </a:cubicBezTo>
                      <a:cubicBezTo>
                        <a:pt x="1840224" y="1209909"/>
                        <a:pt x="1873427" y="1090214"/>
                        <a:pt x="1888388" y="978121"/>
                      </a:cubicBezTo>
                      <a:cubicBezTo>
                        <a:pt x="1904759" y="855463"/>
                        <a:pt x="1899343" y="741038"/>
                        <a:pt x="1872309" y="638054"/>
                      </a:cubicBezTo>
                      <a:cubicBezTo>
                        <a:pt x="1810567" y="402980"/>
                        <a:pt x="1636708" y="224594"/>
                        <a:pt x="1355541" y="107850"/>
                      </a:cubicBezTo>
                      <a:cubicBezTo>
                        <a:pt x="1114816" y="7890"/>
                        <a:pt x="890121" y="-9008"/>
                        <a:pt x="687698" y="57621"/>
                      </a:cubicBezTo>
                      <a:cubicBezTo>
                        <a:pt x="474054" y="127942"/>
                        <a:pt x="286035" y="291364"/>
                        <a:pt x="128911" y="543352"/>
                      </a:cubicBezTo>
                      <a:close/>
                    </a:path>
                  </a:pathLst>
                </a:custGeom>
                <a:solidFill>
                  <a:srgbClr val="2B478B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80" name="Graphic 7">
                <a:extLst>
                  <a:ext uri="{FF2B5EF4-FFF2-40B4-BE49-F238E27FC236}">
                    <a16:creationId xmlns:a16="http://schemas.microsoft.com/office/drawing/2014/main" id="{B75463B1-F9A1-1E70-DBB3-57B38024EA25}"/>
                  </a:ext>
                </a:extLst>
              </p:cNvPr>
              <p:cNvGrpSpPr/>
              <p:nvPr/>
            </p:nvGrpSpPr>
            <p:grpSpPr>
              <a:xfrm>
                <a:off x="10036191" y="7194216"/>
                <a:ext cx="2000000" cy="2007403"/>
                <a:chOff x="10036191" y="7194216"/>
                <a:chExt cx="2000000" cy="2007403"/>
              </a:xfrm>
              <a:solidFill>
                <a:srgbClr val="2B478B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757E89E5-9BCF-9962-D73E-0AA13C6BB00E}"/>
                    </a:ext>
                  </a:extLst>
                </p:cNvPr>
                <p:cNvSpPr/>
                <p:nvPr/>
              </p:nvSpPr>
              <p:spPr>
                <a:xfrm>
                  <a:off x="10041339" y="7199363"/>
                  <a:ext cx="1989718" cy="1997131"/>
                </a:xfrm>
                <a:custGeom>
                  <a:avLst/>
                  <a:gdLst>
                    <a:gd name="connsiteX0" fmla="*/ 1012824 w 1989718"/>
                    <a:gd name="connsiteY0" fmla="*/ 1997132 h 1997131"/>
                    <a:gd name="connsiteX1" fmla="*/ 327104 w 1989718"/>
                    <a:gd name="connsiteY1" fmla="*/ 1676132 h 1997131"/>
                    <a:gd name="connsiteX2" fmla="*/ 129 w 1989718"/>
                    <a:gd name="connsiteY2" fmla="*/ 916938 h 1997131"/>
                    <a:gd name="connsiteX3" fmla="*/ 272770 w 1989718"/>
                    <a:gd name="connsiteY3" fmla="*/ 312143 h 1997131"/>
                    <a:gd name="connsiteX4" fmla="*/ 275272 w 1989718"/>
                    <a:gd name="connsiteY4" fmla="*/ 315053 h 1997131"/>
                    <a:gd name="connsiteX5" fmla="*/ 272770 w 1989718"/>
                    <a:gd name="connsiteY5" fmla="*/ 312143 h 1997131"/>
                    <a:gd name="connsiteX6" fmla="*/ 982536 w 1989718"/>
                    <a:gd name="connsiteY6" fmla="*/ 123 h 1997131"/>
                    <a:gd name="connsiteX7" fmla="*/ 1636000 w 1989718"/>
                    <a:gd name="connsiteY7" fmla="*/ 257654 h 1997131"/>
                    <a:gd name="connsiteX8" fmla="*/ 1988989 w 1989718"/>
                    <a:gd name="connsiteY8" fmla="*/ 950967 h 1997131"/>
                    <a:gd name="connsiteX9" fmla="*/ 1899364 w 1989718"/>
                    <a:gd name="connsiteY9" fmla="*/ 1297033 h 1997131"/>
                    <a:gd name="connsiteX10" fmla="*/ 1690966 w 1989718"/>
                    <a:gd name="connsiteY10" fmla="*/ 1621312 h 1997131"/>
                    <a:gd name="connsiteX11" fmla="*/ 1392627 w 1989718"/>
                    <a:gd name="connsiteY11" fmla="*/ 1887395 h 1997131"/>
                    <a:gd name="connsiteX12" fmla="*/ 1060819 w 1989718"/>
                    <a:gd name="connsiteY12" fmla="*/ 1995480 h 1997131"/>
                    <a:gd name="connsiteX13" fmla="*/ 1012824 w 1989718"/>
                    <a:gd name="connsiteY13" fmla="*/ 1997132 h 1997131"/>
                    <a:gd name="connsiteX14" fmla="*/ 996769 w 1989718"/>
                    <a:gd name="connsiteY14" fmla="*/ 7689 h 1997131"/>
                    <a:gd name="connsiteX15" fmla="*/ 982657 w 1989718"/>
                    <a:gd name="connsiteY15" fmla="*/ 7810 h 1997131"/>
                    <a:gd name="connsiteX16" fmla="*/ 277798 w 1989718"/>
                    <a:gd name="connsiteY16" fmla="*/ 317961 h 1997131"/>
                    <a:gd name="connsiteX17" fmla="*/ 7804 w 1989718"/>
                    <a:gd name="connsiteY17" fmla="*/ 917060 h 1997131"/>
                    <a:gd name="connsiteX18" fmla="*/ 332326 w 1989718"/>
                    <a:gd name="connsiteY18" fmla="*/ 1670497 h 1997131"/>
                    <a:gd name="connsiteX19" fmla="*/ 1060284 w 1989718"/>
                    <a:gd name="connsiteY19" fmla="*/ 1987805 h 1997131"/>
                    <a:gd name="connsiteX20" fmla="*/ 1388668 w 1989718"/>
                    <a:gd name="connsiteY20" fmla="*/ 1880813 h 1997131"/>
                    <a:gd name="connsiteX21" fmla="*/ 1685015 w 1989718"/>
                    <a:gd name="connsiteY21" fmla="*/ 1616430 h 1997131"/>
                    <a:gd name="connsiteX22" fmla="*/ 1892392 w 1989718"/>
                    <a:gd name="connsiteY22" fmla="*/ 1293802 h 1997131"/>
                    <a:gd name="connsiteX23" fmla="*/ 1981289 w 1989718"/>
                    <a:gd name="connsiteY23" fmla="*/ 950627 h 1997131"/>
                    <a:gd name="connsiteX24" fmla="*/ 1631094 w 1989718"/>
                    <a:gd name="connsiteY24" fmla="*/ 263561 h 1997131"/>
                    <a:gd name="connsiteX25" fmla="*/ 996769 w 1989718"/>
                    <a:gd name="connsiteY25" fmla="*/ 7689 h 1997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989718" h="1997131">
                      <a:moveTo>
                        <a:pt x="1012824" y="1997132"/>
                      </a:moveTo>
                      <a:cubicBezTo>
                        <a:pt x="788517" y="1997132"/>
                        <a:pt x="558115" y="1889338"/>
                        <a:pt x="327104" y="1676132"/>
                      </a:cubicBezTo>
                      <a:cubicBezTo>
                        <a:pt x="117711" y="1482890"/>
                        <a:pt x="-4535" y="1199076"/>
                        <a:pt x="129" y="916938"/>
                      </a:cubicBezTo>
                      <a:cubicBezTo>
                        <a:pt x="4112" y="675362"/>
                        <a:pt x="100927" y="460565"/>
                        <a:pt x="272770" y="312143"/>
                      </a:cubicBezTo>
                      <a:lnTo>
                        <a:pt x="275272" y="315053"/>
                      </a:lnTo>
                      <a:lnTo>
                        <a:pt x="272770" y="312143"/>
                      </a:lnTo>
                      <a:cubicBezTo>
                        <a:pt x="507788" y="109150"/>
                        <a:pt x="746595" y="4172"/>
                        <a:pt x="982536" y="123"/>
                      </a:cubicBezTo>
                      <a:cubicBezTo>
                        <a:pt x="1206235" y="-3727"/>
                        <a:pt x="1426170" y="82926"/>
                        <a:pt x="1636000" y="257654"/>
                      </a:cubicBezTo>
                      <a:cubicBezTo>
                        <a:pt x="1881487" y="462071"/>
                        <a:pt x="2000235" y="695328"/>
                        <a:pt x="1988989" y="950967"/>
                      </a:cubicBezTo>
                      <a:cubicBezTo>
                        <a:pt x="1984058" y="1062792"/>
                        <a:pt x="1953916" y="1179232"/>
                        <a:pt x="1899364" y="1297033"/>
                      </a:cubicBezTo>
                      <a:cubicBezTo>
                        <a:pt x="1849741" y="1404292"/>
                        <a:pt x="1779596" y="1513397"/>
                        <a:pt x="1690966" y="1621312"/>
                      </a:cubicBezTo>
                      <a:cubicBezTo>
                        <a:pt x="1597308" y="1735323"/>
                        <a:pt x="1496947" y="1824852"/>
                        <a:pt x="1392627" y="1887395"/>
                      </a:cubicBezTo>
                      <a:cubicBezTo>
                        <a:pt x="1286121" y="1951275"/>
                        <a:pt x="1174490" y="1987635"/>
                        <a:pt x="1060819" y="1995480"/>
                      </a:cubicBezTo>
                      <a:cubicBezTo>
                        <a:pt x="1044861" y="1996573"/>
                        <a:pt x="1028854" y="1997132"/>
                        <a:pt x="1012824" y="1997132"/>
                      </a:cubicBezTo>
                      <a:close/>
                      <a:moveTo>
                        <a:pt x="996769" y="7689"/>
                      </a:moveTo>
                      <a:cubicBezTo>
                        <a:pt x="992057" y="7689"/>
                        <a:pt x="987370" y="7730"/>
                        <a:pt x="982657" y="7810"/>
                      </a:cubicBezTo>
                      <a:cubicBezTo>
                        <a:pt x="748562" y="11828"/>
                        <a:pt x="511407" y="116179"/>
                        <a:pt x="277798" y="317961"/>
                      </a:cubicBezTo>
                      <a:cubicBezTo>
                        <a:pt x="107631" y="464932"/>
                        <a:pt x="11763" y="677694"/>
                        <a:pt x="7804" y="917060"/>
                      </a:cubicBezTo>
                      <a:cubicBezTo>
                        <a:pt x="3213" y="1197036"/>
                        <a:pt x="124511" y="1478688"/>
                        <a:pt x="332326" y="1670497"/>
                      </a:cubicBezTo>
                      <a:cubicBezTo>
                        <a:pt x="578201" y="1897402"/>
                        <a:pt x="823104" y="2004176"/>
                        <a:pt x="1060284" y="1987805"/>
                      </a:cubicBezTo>
                      <a:cubicBezTo>
                        <a:pt x="1172741" y="1980032"/>
                        <a:pt x="1283230" y="1944037"/>
                        <a:pt x="1388668" y="1880813"/>
                      </a:cubicBezTo>
                      <a:cubicBezTo>
                        <a:pt x="1492235" y="1818707"/>
                        <a:pt x="1591941" y="1729761"/>
                        <a:pt x="1685015" y="1616430"/>
                      </a:cubicBezTo>
                      <a:cubicBezTo>
                        <a:pt x="1773256" y="1509001"/>
                        <a:pt x="1843037" y="1400454"/>
                        <a:pt x="1892392" y="1293802"/>
                      </a:cubicBezTo>
                      <a:cubicBezTo>
                        <a:pt x="1946508" y="1176901"/>
                        <a:pt x="1976407" y="1061456"/>
                        <a:pt x="1981289" y="950627"/>
                      </a:cubicBezTo>
                      <a:cubicBezTo>
                        <a:pt x="1992438" y="697513"/>
                        <a:pt x="1874613" y="466358"/>
                        <a:pt x="1631094" y="263561"/>
                      </a:cubicBezTo>
                      <a:cubicBezTo>
                        <a:pt x="1427141" y="93734"/>
                        <a:pt x="1213789" y="7689"/>
                        <a:pt x="996769" y="7689"/>
                      </a:cubicBezTo>
                      <a:close/>
                    </a:path>
                  </a:pathLst>
                </a:custGeom>
                <a:solidFill>
                  <a:srgbClr val="2B478B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D3960EFB-513A-1E2C-1999-D967A109C9EF}"/>
                    </a:ext>
                  </a:extLst>
                </p:cNvPr>
                <p:cNvSpPr/>
                <p:nvPr/>
              </p:nvSpPr>
              <p:spPr>
                <a:xfrm>
                  <a:off x="10036191" y="7194216"/>
                  <a:ext cx="2000000" cy="2007403"/>
                </a:xfrm>
                <a:custGeom>
                  <a:avLst/>
                  <a:gdLst>
                    <a:gd name="connsiteX0" fmla="*/ 1017973 w 2000000"/>
                    <a:gd name="connsiteY0" fmla="*/ 2007404 h 2007403"/>
                    <a:gd name="connsiteX1" fmla="*/ 1017973 w 2000000"/>
                    <a:gd name="connsiteY1" fmla="*/ 2007404 h 2007403"/>
                    <a:gd name="connsiteX2" fmla="*/ 328779 w 2000000"/>
                    <a:gd name="connsiteY2" fmla="*/ 1685068 h 2007403"/>
                    <a:gd name="connsiteX3" fmla="*/ 128 w 2000000"/>
                    <a:gd name="connsiteY3" fmla="*/ 922012 h 2007403"/>
                    <a:gd name="connsiteX4" fmla="*/ 270681 w 2000000"/>
                    <a:gd name="connsiteY4" fmla="*/ 316771 h 2007403"/>
                    <a:gd name="connsiteX5" fmla="*/ 270656 w 2000000"/>
                    <a:gd name="connsiteY5" fmla="*/ 316758 h 2007403"/>
                    <a:gd name="connsiteX6" fmla="*/ 278453 w 2000000"/>
                    <a:gd name="connsiteY6" fmla="*/ 310035 h 2007403"/>
                    <a:gd name="connsiteX7" fmla="*/ 278453 w 2000000"/>
                    <a:gd name="connsiteY7" fmla="*/ 310040 h 2007403"/>
                    <a:gd name="connsiteX8" fmla="*/ 987587 w 2000000"/>
                    <a:gd name="connsiteY8" fmla="*/ 125 h 2007403"/>
                    <a:gd name="connsiteX9" fmla="*/ 1644452 w 2000000"/>
                    <a:gd name="connsiteY9" fmla="*/ 258847 h 2007403"/>
                    <a:gd name="connsiteX10" fmla="*/ 1999263 w 2000000"/>
                    <a:gd name="connsiteY10" fmla="*/ 956357 h 2007403"/>
                    <a:gd name="connsiteX11" fmla="*/ 1909200 w 2000000"/>
                    <a:gd name="connsiteY11" fmla="*/ 1304342 h 2007403"/>
                    <a:gd name="connsiteX12" fmla="*/ 1700073 w 2000000"/>
                    <a:gd name="connsiteY12" fmla="*/ 1629714 h 2007403"/>
                    <a:gd name="connsiteX13" fmla="*/ 1400423 w 2000000"/>
                    <a:gd name="connsiteY13" fmla="*/ 1896963 h 2007403"/>
                    <a:gd name="connsiteX14" fmla="*/ 1066307 w 2000000"/>
                    <a:gd name="connsiteY14" fmla="*/ 2005752 h 2007403"/>
                    <a:gd name="connsiteX15" fmla="*/ 1017973 w 2000000"/>
                    <a:gd name="connsiteY15" fmla="*/ 2007404 h 2007403"/>
                    <a:gd name="connsiteX16" fmla="*/ 1017973 w 2000000"/>
                    <a:gd name="connsiteY16" fmla="*/ 2007404 h 2007403"/>
                    <a:gd name="connsiteX17" fmla="*/ 1001918 w 2000000"/>
                    <a:gd name="connsiteY17" fmla="*/ 17978 h 2007403"/>
                    <a:gd name="connsiteX18" fmla="*/ 987903 w 2000000"/>
                    <a:gd name="connsiteY18" fmla="*/ 18097 h 2007403"/>
                    <a:gd name="connsiteX19" fmla="*/ 286298 w 2000000"/>
                    <a:gd name="connsiteY19" fmla="*/ 326999 h 2007403"/>
                    <a:gd name="connsiteX20" fmla="*/ 18102 w 2000000"/>
                    <a:gd name="connsiteY20" fmla="*/ 922304 h 2007403"/>
                    <a:gd name="connsiteX21" fmla="*/ 340972 w 2000000"/>
                    <a:gd name="connsiteY21" fmla="*/ 1671855 h 2007403"/>
                    <a:gd name="connsiteX22" fmla="*/ 1017997 w 2000000"/>
                    <a:gd name="connsiteY22" fmla="*/ 1989430 h 2007403"/>
                    <a:gd name="connsiteX23" fmla="*/ 1065093 w 2000000"/>
                    <a:gd name="connsiteY23" fmla="*/ 1987827 h 2007403"/>
                    <a:gd name="connsiteX24" fmla="*/ 1391193 w 2000000"/>
                    <a:gd name="connsiteY24" fmla="*/ 1881540 h 2007403"/>
                    <a:gd name="connsiteX25" fmla="*/ 1686205 w 2000000"/>
                    <a:gd name="connsiteY25" fmla="*/ 1618322 h 2007403"/>
                    <a:gd name="connsiteX26" fmla="*/ 1892878 w 2000000"/>
                    <a:gd name="connsiteY26" fmla="*/ 1296788 h 2007403"/>
                    <a:gd name="connsiteX27" fmla="*/ 1981313 w 2000000"/>
                    <a:gd name="connsiteY27" fmla="*/ 955555 h 2007403"/>
                    <a:gd name="connsiteX28" fmla="*/ 1632939 w 2000000"/>
                    <a:gd name="connsiteY28" fmla="*/ 272660 h 2007403"/>
                    <a:gd name="connsiteX29" fmla="*/ 1001918 w 2000000"/>
                    <a:gd name="connsiteY29" fmla="*/ 17978 h 2007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000000" h="2007403">
                      <a:moveTo>
                        <a:pt x="1017973" y="2007404"/>
                      </a:moveTo>
                      <a:lnTo>
                        <a:pt x="1017973" y="2007404"/>
                      </a:lnTo>
                      <a:cubicBezTo>
                        <a:pt x="792427" y="2007428"/>
                        <a:pt x="560542" y="1898979"/>
                        <a:pt x="328779" y="1685068"/>
                      </a:cubicBezTo>
                      <a:cubicBezTo>
                        <a:pt x="118317" y="1490831"/>
                        <a:pt x="-4535" y="1205584"/>
                        <a:pt x="128" y="922012"/>
                      </a:cubicBezTo>
                      <a:cubicBezTo>
                        <a:pt x="4112" y="680752"/>
                        <a:pt x="100125" y="466032"/>
                        <a:pt x="270681" y="316771"/>
                      </a:cubicBezTo>
                      <a:lnTo>
                        <a:pt x="270656" y="316758"/>
                      </a:lnTo>
                      <a:lnTo>
                        <a:pt x="278453" y="310035"/>
                      </a:lnTo>
                      <a:lnTo>
                        <a:pt x="278453" y="310040"/>
                      </a:lnTo>
                      <a:cubicBezTo>
                        <a:pt x="513155" y="108434"/>
                        <a:pt x="751719" y="4175"/>
                        <a:pt x="987587" y="125"/>
                      </a:cubicBezTo>
                      <a:cubicBezTo>
                        <a:pt x="1212574" y="-3775"/>
                        <a:pt x="1433626" y="83300"/>
                        <a:pt x="1644452" y="258847"/>
                      </a:cubicBezTo>
                      <a:cubicBezTo>
                        <a:pt x="1891226" y="464347"/>
                        <a:pt x="2010605" y="699017"/>
                        <a:pt x="1999263" y="956357"/>
                      </a:cubicBezTo>
                      <a:cubicBezTo>
                        <a:pt x="1994308" y="1068838"/>
                        <a:pt x="1963995" y="1185934"/>
                        <a:pt x="1909200" y="1304342"/>
                      </a:cubicBezTo>
                      <a:cubicBezTo>
                        <a:pt x="1859359" y="1411965"/>
                        <a:pt x="1789019" y="1521459"/>
                        <a:pt x="1700073" y="1629714"/>
                      </a:cubicBezTo>
                      <a:cubicBezTo>
                        <a:pt x="1606076" y="1744187"/>
                        <a:pt x="1505253" y="1834079"/>
                        <a:pt x="1400423" y="1896963"/>
                      </a:cubicBezTo>
                      <a:cubicBezTo>
                        <a:pt x="1293212" y="1961231"/>
                        <a:pt x="1180805" y="1997834"/>
                        <a:pt x="1066307" y="2005752"/>
                      </a:cubicBezTo>
                      <a:cubicBezTo>
                        <a:pt x="1050325" y="2006845"/>
                        <a:pt x="1034052" y="2007404"/>
                        <a:pt x="1017973" y="2007404"/>
                      </a:cubicBezTo>
                      <a:lnTo>
                        <a:pt x="1017973" y="2007404"/>
                      </a:lnTo>
                      <a:close/>
                      <a:moveTo>
                        <a:pt x="1001918" y="17978"/>
                      </a:moveTo>
                      <a:cubicBezTo>
                        <a:pt x="997230" y="17978"/>
                        <a:pt x="992591" y="18017"/>
                        <a:pt x="987903" y="18097"/>
                      </a:cubicBezTo>
                      <a:cubicBezTo>
                        <a:pt x="755047" y="22095"/>
                        <a:pt x="518984" y="126024"/>
                        <a:pt x="286298" y="326999"/>
                      </a:cubicBezTo>
                      <a:cubicBezTo>
                        <a:pt x="117273" y="472998"/>
                        <a:pt x="22012" y="684420"/>
                        <a:pt x="18102" y="922304"/>
                      </a:cubicBezTo>
                      <a:cubicBezTo>
                        <a:pt x="13511" y="1200847"/>
                        <a:pt x="134202" y="1481042"/>
                        <a:pt x="340972" y="1671855"/>
                      </a:cubicBezTo>
                      <a:cubicBezTo>
                        <a:pt x="569505" y="1882778"/>
                        <a:pt x="797018" y="1989430"/>
                        <a:pt x="1017997" y="1989430"/>
                      </a:cubicBezTo>
                      <a:cubicBezTo>
                        <a:pt x="1033736" y="1989430"/>
                        <a:pt x="1049402" y="1988896"/>
                        <a:pt x="1065093" y="1987827"/>
                      </a:cubicBezTo>
                      <a:cubicBezTo>
                        <a:pt x="1176724" y="1980103"/>
                        <a:pt x="1286436" y="1944350"/>
                        <a:pt x="1391193" y="1881540"/>
                      </a:cubicBezTo>
                      <a:cubicBezTo>
                        <a:pt x="1494250" y="1819725"/>
                        <a:pt x="1593495" y="1731168"/>
                        <a:pt x="1686205" y="1618322"/>
                      </a:cubicBezTo>
                      <a:cubicBezTo>
                        <a:pt x="1774154" y="1511233"/>
                        <a:pt x="1843693" y="1403051"/>
                        <a:pt x="1892878" y="1296788"/>
                      </a:cubicBezTo>
                      <a:cubicBezTo>
                        <a:pt x="1946701" y="1180517"/>
                        <a:pt x="1976455" y="1065705"/>
                        <a:pt x="1981313" y="955555"/>
                      </a:cubicBezTo>
                      <a:cubicBezTo>
                        <a:pt x="1992389" y="704142"/>
                        <a:pt x="1875171" y="474375"/>
                        <a:pt x="1632939" y="272660"/>
                      </a:cubicBezTo>
                      <a:cubicBezTo>
                        <a:pt x="1430007" y="103664"/>
                        <a:pt x="1217699" y="17978"/>
                        <a:pt x="1001918" y="17978"/>
                      </a:cubicBezTo>
                      <a:close/>
                    </a:path>
                  </a:pathLst>
                </a:custGeom>
                <a:solidFill>
                  <a:srgbClr val="2B478B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83" name="Graphic 7">
                <a:extLst>
                  <a:ext uri="{FF2B5EF4-FFF2-40B4-BE49-F238E27FC236}">
                    <a16:creationId xmlns:a16="http://schemas.microsoft.com/office/drawing/2014/main" id="{B74897BE-86C5-F066-0FB9-44A3AC202FBB}"/>
                  </a:ext>
                </a:extLst>
              </p:cNvPr>
              <p:cNvGrpSpPr/>
              <p:nvPr/>
            </p:nvGrpSpPr>
            <p:grpSpPr>
              <a:xfrm>
                <a:off x="9904867" y="7208315"/>
                <a:ext cx="1981469" cy="1976836"/>
                <a:chOff x="9904867" y="7208315"/>
                <a:chExt cx="1981469" cy="1976836"/>
              </a:xfrm>
              <a:solidFill>
                <a:srgbClr val="2B478B"/>
              </a:solidFill>
            </p:grpSpPr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2760BCB0-74DB-1602-AAC9-DB1759E3D17E}"/>
                    </a:ext>
                  </a:extLst>
                </p:cNvPr>
                <p:cNvSpPr/>
                <p:nvPr/>
              </p:nvSpPr>
              <p:spPr>
                <a:xfrm>
                  <a:off x="9909990" y="7213456"/>
                  <a:ext cx="1971175" cy="1966546"/>
                </a:xfrm>
                <a:custGeom>
                  <a:avLst/>
                  <a:gdLst>
                    <a:gd name="connsiteX0" fmla="*/ 867330 w 1971175"/>
                    <a:gd name="connsiteY0" fmla="*/ 1966547 h 1966546"/>
                    <a:gd name="connsiteX1" fmla="*/ 616816 w 1971175"/>
                    <a:gd name="connsiteY1" fmla="*/ 1922706 h 1966546"/>
                    <a:gd name="connsiteX2" fmla="*/ 79695 w 1971175"/>
                    <a:gd name="connsiteY2" fmla="*/ 1329574 h 1966546"/>
                    <a:gd name="connsiteX3" fmla="*/ 94365 w 1971175"/>
                    <a:gd name="connsiteY3" fmla="*/ 503082 h 1966546"/>
                    <a:gd name="connsiteX4" fmla="*/ 591872 w 1971175"/>
                    <a:gd name="connsiteY4" fmla="*/ 64213 h 1966546"/>
                    <a:gd name="connsiteX5" fmla="*/ 1367144 w 1971175"/>
                    <a:gd name="connsiteY5" fmla="*/ 72158 h 1966546"/>
                    <a:gd name="connsiteX6" fmla="*/ 1856611 w 1971175"/>
                    <a:gd name="connsiteY6" fmla="*/ 575943 h 1966546"/>
                    <a:gd name="connsiteX7" fmla="*/ 1892753 w 1971175"/>
                    <a:gd name="connsiteY7" fmla="*/ 1353110 h 1966546"/>
                    <a:gd name="connsiteX8" fmla="*/ 1668592 w 1971175"/>
                    <a:gd name="connsiteY8" fmla="*/ 1631556 h 1966546"/>
                    <a:gd name="connsiteX9" fmla="*/ 1345114 w 1971175"/>
                    <a:gd name="connsiteY9" fmla="*/ 1841241 h 1966546"/>
                    <a:gd name="connsiteX10" fmla="*/ 963684 w 1971175"/>
                    <a:gd name="connsiteY10" fmla="*/ 1960863 h 1966546"/>
                    <a:gd name="connsiteX11" fmla="*/ 867330 w 1971175"/>
                    <a:gd name="connsiteY11" fmla="*/ 1966547 h 1966546"/>
                    <a:gd name="connsiteX12" fmla="*/ 592964 w 1971175"/>
                    <a:gd name="connsiteY12" fmla="*/ 67900 h 1966546"/>
                    <a:gd name="connsiteX13" fmla="*/ 594058 w 1971175"/>
                    <a:gd name="connsiteY13" fmla="*/ 71587 h 1966546"/>
                    <a:gd name="connsiteX14" fmla="*/ 101311 w 1971175"/>
                    <a:gd name="connsiteY14" fmla="*/ 506365 h 1966546"/>
                    <a:gd name="connsiteX15" fmla="*/ 86787 w 1971175"/>
                    <a:gd name="connsiteY15" fmla="*/ 1326562 h 1966546"/>
                    <a:gd name="connsiteX16" fmla="*/ 619488 w 1971175"/>
                    <a:gd name="connsiteY16" fmla="*/ 1915492 h 1966546"/>
                    <a:gd name="connsiteX17" fmla="*/ 962809 w 1971175"/>
                    <a:gd name="connsiteY17" fmla="*/ 1953237 h 1966546"/>
                    <a:gd name="connsiteX18" fmla="*/ 1341713 w 1971175"/>
                    <a:gd name="connsiteY18" fmla="*/ 1834343 h 1966546"/>
                    <a:gd name="connsiteX19" fmla="*/ 1663564 w 1971175"/>
                    <a:gd name="connsiteY19" fmla="*/ 1625751 h 1966546"/>
                    <a:gd name="connsiteX20" fmla="*/ 1885879 w 1971175"/>
                    <a:gd name="connsiteY20" fmla="*/ 1349637 h 1966546"/>
                    <a:gd name="connsiteX21" fmla="*/ 1849689 w 1971175"/>
                    <a:gd name="connsiteY21" fmla="*/ 579295 h 1966546"/>
                    <a:gd name="connsiteX22" fmla="*/ 1364108 w 1971175"/>
                    <a:gd name="connsiteY22" fmla="*/ 79219 h 1966546"/>
                    <a:gd name="connsiteX23" fmla="*/ 594058 w 1971175"/>
                    <a:gd name="connsiteY23" fmla="*/ 71587 h 1966546"/>
                    <a:gd name="connsiteX24" fmla="*/ 592964 w 1971175"/>
                    <a:gd name="connsiteY24" fmla="*/ 67900 h 1966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71175" h="1966546">
                      <a:moveTo>
                        <a:pt x="867330" y="1966547"/>
                      </a:moveTo>
                      <a:cubicBezTo>
                        <a:pt x="779332" y="1966547"/>
                        <a:pt x="695390" y="1951876"/>
                        <a:pt x="616816" y="1922706"/>
                      </a:cubicBezTo>
                      <a:cubicBezTo>
                        <a:pt x="391878" y="1839201"/>
                        <a:pt x="211169" y="1639645"/>
                        <a:pt x="79695" y="1329574"/>
                      </a:cubicBezTo>
                      <a:cubicBezTo>
                        <a:pt x="-31524" y="1067231"/>
                        <a:pt x="-26059" y="758254"/>
                        <a:pt x="94365" y="503082"/>
                      </a:cubicBezTo>
                      <a:cubicBezTo>
                        <a:pt x="197471" y="284563"/>
                        <a:pt x="374171" y="128702"/>
                        <a:pt x="591872" y="64213"/>
                      </a:cubicBezTo>
                      <a:cubicBezTo>
                        <a:pt x="889652" y="-23987"/>
                        <a:pt x="1150464" y="-21315"/>
                        <a:pt x="1367144" y="72158"/>
                      </a:cubicBezTo>
                      <a:cubicBezTo>
                        <a:pt x="1572675" y="160814"/>
                        <a:pt x="1737353" y="330313"/>
                        <a:pt x="1856611" y="575943"/>
                      </a:cubicBezTo>
                      <a:cubicBezTo>
                        <a:pt x="1996126" y="863303"/>
                        <a:pt x="2008270" y="1124772"/>
                        <a:pt x="1892753" y="1353110"/>
                      </a:cubicBezTo>
                      <a:cubicBezTo>
                        <a:pt x="1842208" y="1452986"/>
                        <a:pt x="1766791" y="1546667"/>
                        <a:pt x="1668592" y="1631556"/>
                      </a:cubicBezTo>
                      <a:cubicBezTo>
                        <a:pt x="1579185" y="1708843"/>
                        <a:pt x="1470347" y="1779402"/>
                        <a:pt x="1345114" y="1841241"/>
                      </a:cubicBezTo>
                      <a:cubicBezTo>
                        <a:pt x="1212838" y="1906578"/>
                        <a:pt x="1084520" y="1946824"/>
                        <a:pt x="963684" y="1960863"/>
                      </a:cubicBezTo>
                      <a:cubicBezTo>
                        <a:pt x="931088" y="1964652"/>
                        <a:pt x="898930" y="1966547"/>
                        <a:pt x="867330" y="1966547"/>
                      </a:cubicBezTo>
                      <a:close/>
                      <a:moveTo>
                        <a:pt x="592964" y="67900"/>
                      </a:moveTo>
                      <a:lnTo>
                        <a:pt x="594058" y="71587"/>
                      </a:lnTo>
                      <a:cubicBezTo>
                        <a:pt x="378470" y="135447"/>
                        <a:pt x="203494" y="289853"/>
                        <a:pt x="101311" y="506365"/>
                      </a:cubicBezTo>
                      <a:cubicBezTo>
                        <a:pt x="-18165" y="759590"/>
                        <a:pt x="-23605" y="1066212"/>
                        <a:pt x="86787" y="1326562"/>
                      </a:cubicBezTo>
                      <a:cubicBezTo>
                        <a:pt x="217387" y="1634617"/>
                        <a:pt x="396639" y="1832764"/>
                        <a:pt x="619488" y="1915492"/>
                      </a:cubicBezTo>
                      <a:cubicBezTo>
                        <a:pt x="725168" y="1954742"/>
                        <a:pt x="840661" y="1967421"/>
                        <a:pt x="962809" y="1953237"/>
                      </a:cubicBezTo>
                      <a:cubicBezTo>
                        <a:pt x="1082747" y="1939271"/>
                        <a:pt x="1210239" y="1899291"/>
                        <a:pt x="1341713" y="1834343"/>
                      </a:cubicBezTo>
                      <a:cubicBezTo>
                        <a:pt x="1466364" y="1772795"/>
                        <a:pt x="1574643" y="1702601"/>
                        <a:pt x="1663564" y="1625751"/>
                      </a:cubicBezTo>
                      <a:cubicBezTo>
                        <a:pt x="1761010" y="1541494"/>
                        <a:pt x="1835796" y="1448613"/>
                        <a:pt x="1885879" y="1349637"/>
                      </a:cubicBezTo>
                      <a:cubicBezTo>
                        <a:pt x="2000279" y="1123582"/>
                        <a:pt x="1988086" y="864396"/>
                        <a:pt x="1849689" y="579295"/>
                      </a:cubicBezTo>
                      <a:cubicBezTo>
                        <a:pt x="1731257" y="335377"/>
                        <a:pt x="1567891" y="167127"/>
                        <a:pt x="1364108" y="79219"/>
                      </a:cubicBezTo>
                      <a:cubicBezTo>
                        <a:pt x="1149128" y="-13521"/>
                        <a:pt x="890040" y="-16093"/>
                        <a:pt x="594058" y="71587"/>
                      </a:cubicBezTo>
                      <a:lnTo>
                        <a:pt x="592964" y="67900"/>
                      </a:lnTo>
                      <a:close/>
                    </a:path>
                  </a:pathLst>
                </a:custGeom>
                <a:solidFill>
                  <a:srgbClr val="2B478B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0BC30443-2DAF-20F2-6A7C-E9A7E8BB165D}"/>
                    </a:ext>
                  </a:extLst>
                </p:cNvPr>
                <p:cNvSpPr/>
                <p:nvPr/>
              </p:nvSpPr>
              <p:spPr>
                <a:xfrm>
                  <a:off x="9904867" y="7208315"/>
                  <a:ext cx="1981469" cy="1976836"/>
                </a:xfrm>
                <a:custGeom>
                  <a:avLst/>
                  <a:gdLst>
                    <a:gd name="connsiteX0" fmla="*/ 872453 w 1981469"/>
                    <a:gd name="connsiteY0" fmla="*/ 1976836 h 1976836"/>
                    <a:gd name="connsiteX1" fmla="*/ 620142 w 1981469"/>
                    <a:gd name="connsiteY1" fmla="*/ 1932680 h 1976836"/>
                    <a:gd name="connsiteX2" fmla="*/ 80106 w 1981469"/>
                    <a:gd name="connsiteY2" fmla="*/ 1336731 h 1976836"/>
                    <a:gd name="connsiteX3" fmla="*/ 94849 w 1981469"/>
                    <a:gd name="connsiteY3" fmla="*/ 506029 h 1976836"/>
                    <a:gd name="connsiteX4" fmla="*/ 595537 w 1981469"/>
                    <a:gd name="connsiteY4" fmla="*/ 64423 h 1976836"/>
                    <a:gd name="connsiteX5" fmla="*/ 1374307 w 1981469"/>
                    <a:gd name="connsiteY5" fmla="*/ 72577 h 1976836"/>
                    <a:gd name="connsiteX6" fmla="*/ 1866349 w 1981469"/>
                    <a:gd name="connsiteY6" fmla="*/ 578849 h 1976836"/>
                    <a:gd name="connsiteX7" fmla="*/ 1902466 w 1981469"/>
                    <a:gd name="connsiteY7" fmla="*/ 1360558 h 1976836"/>
                    <a:gd name="connsiteX8" fmla="*/ 1677067 w 1981469"/>
                    <a:gd name="connsiteY8" fmla="*/ 1640583 h 1976836"/>
                    <a:gd name="connsiteX9" fmla="*/ 1352520 w 1981469"/>
                    <a:gd name="connsiteY9" fmla="*/ 1850997 h 1976836"/>
                    <a:gd name="connsiteX10" fmla="*/ 969414 w 1981469"/>
                    <a:gd name="connsiteY10" fmla="*/ 1971104 h 1976836"/>
                    <a:gd name="connsiteX11" fmla="*/ 872453 w 1981469"/>
                    <a:gd name="connsiteY11" fmla="*/ 1976836 h 1976836"/>
                    <a:gd name="connsiteX12" fmla="*/ 600638 w 1981469"/>
                    <a:gd name="connsiteY12" fmla="*/ 81656 h 1976836"/>
                    <a:gd name="connsiteX13" fmla="*/ 111098 w 1981469"/>
                    <a:gd name="connsiteY13" fmla="*/ 513697 h 1976836"/>
                    <a:gd name="connsiteX14" fmla="*/ 96646 w 1981469"/>
                    <a:gd name="connsiteY14" fmla="*/ 1329711 h 1976836"/>
                    <a:gd name="connsiteX15" fmla="*/ 626408 w 1981469"/>
                    <a:gd name="connsiteY15" fmla="*/ 1915823 h 1976836"/>
                    <a:gd name="connsiteX16" fmla="*/ 967325 w 1981469"/>
                    <a:gd name="connsiteY16" fmla="*/ 1953252 h 1976836"/>
                    <a:gd name="connsiteX17" fmla="*/ 1344578 w 1981469"/>
                    <a:gd name="connsiteY17" fmla="*/ 1834869 h 1976836"/>
                    <a:gd name="connsiteX18" fmla="*/ 1665311 w 1981469"/>
                    <a:gd name="connsiteY18" fmla="*/ 1626981 h 1976836"/>
                    <a:gd name="connsiteX19" fmla="*/ 1886436 w 1981469"/>
                    <a:gd name="connsiteY19" fmla="*/ 1352446 h 1976836"/>
                    <a:gd name="connsiteX20" fmla="*/ 1850172 w 1981469"/>
                    <a:gd name="connsiteY20" fmla="*/ 586694 h 1976836"/>
                    <a:gd name="connsiteX21" fmla="*/ 1367191 w 1981469"/>
                    <a:gd name="connsiteY21" fmla="*/ 89081 h 1976836"/>
                    <a:gd name="connsiteX22" fmla="*/ 600638 w 1981469"/>
                    <a:gd name="connsiteY22" fmla="*/ 81656 h 1976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981469" h="1976836">
                      <a:moveTo>
                        <a:pt x="872453" y="1976836"/>
                      </a:moveTo>
                      <a:cubicBezTo>
                        <a:pt x="783945" y="1976836"/>
                        <a:pt x="699056" y="1961972"/>
                        <a:pt x="620142" y="1932680"/>
                      </a:cubicBezTo>
                      <a:cubicBezTo>
                        <a:pt x="393844" y="1848640"/>
                        <a:pt x="212139" y="1648137"/>
                        <a:pt x="80106" y="1336731"/>
                      </a:cubicBezTo>
                      <a:cubicBezTo>
                        <a:pt x="-31696" y="1073052"/>
                        <a:pt x="-26182" y="762520"/>
                        <a:pt x="94849" y="506029"/>
                      </a:cubicBezTo>
                      <a:cubicBezTo>
                        <a:pt x="198586" y="286167"/>
                        <a:pt x="376404" y="129334"/>
                        <a:pt x="595537" y="64423"/>
                      </a:cubicBezTo>
                      <a:cubicBezTo>
                        <a:pt x="894507" y="-24124"/>
                        <a:pt x="1156510" y="-21380"/>
                        <a:pt x="1374307" y="72577"/>
                      </a:cubicBezTo>
                      <a:cubicBezTo>
                        <a:pt x="1581005" y="161736"/>
                        <a:pt x="1746532" y="332065"/>
                        <a:pt x="1866349" y="578849"/>
                      </a:cubicBezTo>
                      <a:cubicBezTo>
                        <a:pt x="2006617" y="867715"/>
                        <a:pt x="2018761" y="1130738"/>
                        <a:pt x="1902466" y="1360558"/>
                      </a:cubicBezTo>
                      <a:cubicBezTo>
                        <a:pt x="1851630" y="1461041"/>
                        <a:pt x="1775776" y="1555257"/>
                        <a:pt x="1677067" y="1640583"/>
                      </a:cubicBezTo>
                      <a:cubicBezTo>
                        <a:pt x="1587344" y="1718161"/>
                        <a:pt x="1478142" y="1788963"/>
                        <a:pt x="1352520" y="1850997"/>
                      </a:cubicBezTo>
                      <a:cubicBezTo>
                        <a:pt x="1219710" y="1916576"/>
                        <a:pt x="1090833" y="1956993"/>
                        <a:pt x="969414" y="1971104"/>
                      </a:cubicBezTo>
                      <a:cubicBezTo>
                        <a:pt x="936770" y="1974918"/>
                        <a:pt x="904174" y="1976836"/>
                        <a:pt x="872453" y="1976836"/>
                      </a:cubicBezTo>
                      <a:close/>
                      <a:moveTo>
                        <a:pt x="600638" y="81656"/>
                      </a:moveTo>
                      <a:cubicBezTo>
                        <a:pt x="386484" y="145095"/>
                        <a:pt x="212625" y="298530"/>
                        <a:pt x="111098" y="513697"/>
                      </a:cubicBezTo>
                      <a:cubicBezTo>
                        <a:pt x="-7795" y="765629"/>
                        <a:pt x="-13188" y="1070672"/>
                        <a:pt x="96646" y="1329711"/>
                      </a:cubicBezTo>
                      <a:cubicBezTo>
                        <a:pt x="226688" y="1636381"/>
                        <a:pt x="404919" y="1833581"/>
                        <a:pt x="626408" y="1915823"/>
                      </a:cubicBezTo>
                      <a:cubicBezTo>
                        <a:pt x="731311" y="1954782"/>
                        <a:pt x="846003" y="1967364"/>
                        <a:pt x="967325" y="1953252"/>
                      </a:cubicBezTo>
                      <a:cubicBezTo>
                        <a:pt x="1086680" y="1939383"/>
                        <a:pt x="1213613" y="1899550"/>
                        <a:pt x="1344578" y="1834869"/>
                      </a:cubicBezTo>
                      <a:cubicBezTo>
                        <a:pt x="1468815" y="1773515"/>
                        <a:pt x="1576730" y="1703564"/>
                        <a:pt x="1665311" y="1626981"/>
                      </a:cubicBezTo>
                      <a:cubicBezTo>
                        <a:pt x="1762271" y="1543185"/>
                        <a:pt x="1836644" y="1450815"/>
                        <a:pt x="1886436" y="1352446"/>
                      </a:cubicBezTo>
                      <a:cubicBezTo>
                        <a:pt x="2000059" y="1127896"/>
                        <a:pt x="1987866" y="870265"/>
                        <a:pt x="1850172" y="586694"/>
                      </a:cubicBezTo>
                      <a:cubicBezTo>
                        <a:pt x="1732300" y="343906"/>
                        <a:pt x="1569807" y="176486"/>
                        <a:pt x="1367191" y="89081"/>
                      </a:cubicBezTo>
                      <a:cubicBezTo>
                        <a:pt x="1153353" y="-3175"/>
                        <a:pt x="895431" y="-5672"/>
                        <a:pt x="600638" y="81656"/>
                      </a:cubicBezTo>
                      <a:close/>
                    </a:path>
                  </a:pathLst>
                </a:custGeom>
                <a:solidFill>
                  <a:srgbClr val="2B478B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86" name="Graphic 7">
                <a:extLst>
                  <a:ext uri="{FF2B5EF4-FFF2-40B4-BE49-F238E27FC236}">
                    <a16:creationId xmlns:a16="http://schemas.microsoft.com/office/drawing/2014/main" id="{78221BFF-3B45-20A2-E5D3-AEE37E07FBD4}"/>
                  </a:ext>
                </a:extLst>
              </p:cNvPr>
              <p:cNvGrpSpPr/>
              <p:nvPr/>
            </p:nvGrpSpPr>
            <p:grpSpPr>
              <a:xfrm>
                <a:off x="10081725" y="7226574"/>
                <a:ext cx="1880612" cy="1876481"/>
                <a:chOff x="10081725" y="7226574"/>
                <a:chExt cx="1880612" cy="1876481"/>
              </a:xfrm>
              <a:solidFill>
                <a:srgbClr val="2B478B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8580838A-3451-EC9C-8B92-F42866E066BA}"/>
                    </a:ext>
                  </a:extLst>
                </p:cNvPr>
                <p:cNvSpPr/>
                <p:nvPr/>
              </p:nvSpPr>
              <p:spPr>
                <a:xfrm>
                  <a:off x="10086923" y="7231715"/>
                  <a:ext cx="1870274" cy="1866215"/>
                </a:xfrm>
                <a:custGeom>
                  <a:avLst/>
                  <a:gdLst>
                    <a:gd name="connsiteX0" fmla="*/ 935617 w 1870274"/>
                    <a:gd name="connsiteY0" fmla="*/ 1866216 h 1866215"/>
                    <a:gd name="connsiteX1" fmla="*/ 245865 w 1870274"/>
                    <a:gd name="connsiteY1" fmla="*/ 1518401 h 1866215"/>
                    <a:gd name="connsiteX2" fmla="*/ 3439 w 1870274"/>
                    <a:gd name="connsiteY2" fmla="*/ 933576 h 1866215"/>
                    <a:gd name="connsiteX3" fmla="*/ 302846 w 1870274"/>
                    <a:gd name="connsiteY3" fmla="*/ 247096 h 1866215"/>
                    <a:gd name="connsiteX4" fmla="*/ 935447 w 1870274"/>
                    <a:gd name="connsiteY4" fmla="*/ 1789 h 1866215"/>
                    <a:gd name="connsiteX5" fmla="*/ 1640209 w 1870274"/>
                    <a:gd name="connsiteY5" fmla="*/ 262694 h 1866215"/>
                    <a:gd name="connsiteX6" fmla="*/ 1803333 w 1870274"/>
                    <a:gd name="connsiteY6" fmla="*/ 567059 h 1866215"/>
                    <a:gd name="connsiteX7" fmla="*/ 1867844 w 1870274"/>
                    <a:gd name="connsiteY7" fmla="*/ 933795 h 1866215"/>
                    <a:gd name="connsiteX8" fmla="*/ 1830390 w 1870274"/>
                    <a:gd name="connsiteY8" fmla="*/ 1318116 h 1866215"/>
                    <a:gd name="connsiteX9" fmla="*/ 1665640 w 1870274"/>
                    <a:gd name="connsiteY9" fmla="*/ 1612204 h 1866215"/>
                    <a:gd name="connsiteX10" fmla="*/ 935617 w 1870274"/>
                    <a:gd name="connsiteY10" fmla="*/ 1866216 h 1866215"/>
                    <a:gd name="connsiteX11" fmla="*/ 7131 w 1870274"/>
                    <a:gd name="connsiteY11" fmla="*/ 933989 h 1866215"/>
                    <a:gd name="connsiteX12" fmla="*/ 10823 w 1870274"/>
                    <a:gd name="connsiteY12" fmla="*/ 934426 h 1866215"/>
                    <a:gd name="connsiteX13" fmla="*/ 258252 w 1870274"/>
                    <a:gd name="connsiteY13" fmla="*/ 1515340 h 1866215"/>
                    <a:gd name="connsiteX14" fmla="*/ 935617 w 1870274"/>
                    <a:gd name="connsiteY14" fmla="*/ 1858783 h 1866215"/>
                    <a:gd name="connsiteX15" fmla="*/ 1660247 w 1870274"/>
                    <a:gd name="connsiteY15" fmla="*/ 1607103 h 1866215"/>
                    <a:gd name="connsiteX16" fmla="*/ 1823249 w 1870274"/>
                    <a:gd name="connsiteY16" fmla="*/ 1316027 h 1866215"/>
                    <a:gd name="connsiteX17" fmla="*/ 1860411 w 1870274"/>
                    <a:gd name="connsiteY17" fmla="*/ 934208 h 1866215"/>
                    <a:gd name="connsiteX18" fmla="*/ 1796264 w 1870274"/>
                    <a:gd name="connsiteY18" fmla="*/ 569318 h 1866215"/>
                    <a:gd name="connsiteX19" fmla="*/ 1634550 w 1870274"/>
                    <a:gd name="connsiteY19" fmla="*/ 267484 h 1866215"/>
                    <a:gd name="connsiteX20" fmla="*/ 935811 w 1870274"/>
                    <a:gd name="connsiteY20" fmla="*/ 9205 h 1866215"/>
                    <a:gd name="connsiteX21" fmla="*/ 307971 w 1870274"/>
                    <a:gd name="connsiteY21" fmla="*/ 252464 h 1866215"/>
                    <a:gd name="connsiteX22" fmla="*/ 10823 w 1870274"/>
                    <a:gd name="connsiteY22" fmla="*/ 934426 h 1866215"/>
                    <a:gd name="connsiteX23" fmla="*/ 7131 w 1870274"/>
                    <a:gd name="connsiteY23" fmla="*/ 933989 h 1866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70274" h="1866215">
                      <a:moveTo>
                        <a:pt x="935617" y="1866216"/>
                      </a:moveTo>
                      <a:cubicBezTo>
                        <a:pt x="660377" y="1866216"/>
                        <a:pt x="427399" y="1721697"/>
                        <a:pt x="245865" y="1518401"/>
                      </a:cubicBezTo>
                      <a:cubicBezTo>
                        <a:pt x="90417" y="1344299"/>
                        <a:pt x="-21311" y="1151519"/>
                        <a:pt x="3439" y="933576"/>
                      </a:cubicBezTo>
                      <a:cubicBezTo>
                        <a:pt x="37273" y="635505"/>
                        <a:pt x="138023" y="404545"/>
                        <a:pt x="302846" y="247096"/>
                      </a:cubicBezTo>
                      <a:cubicBezTo>
                        <a:pt x="459193" y="97757"/>
                        <a:pt x="672035" y="15221"/>
                        <a:pt x="935447" y="1789"/>
                      </a:cubicBezTo>
                      <a:cubicBezTo>
                        <a:pt x="1243623" y="-13918"/>
                        <a:pt x="1480729" y="73854"/>
                        <a:pt x="1640209" y="262694"/>
                      </a:cubicBezTo>
                      <a:cubicBezTo>
                        <a:pt x="1709991" y="345303"/>
                        <a:pt x="1764859" y="447699"/>
                        <a:pt x="1803333" y="567059"/>
                      </a:cubicBezTo>
                      <a:cubicBezTo>
                        <a:pt x="1838357" y="675703"/>
                        <a:pt x="1860046" y="799089"/>
                        <a:pt x="1867844" y="933795"/>
                      </a:cubicBezTo>
                      <a:cubicBezTo>
                        <a:pt x="1876053" y="1076054"/>
                        <a:pt x="1863447" y="1205367"/>
                        <a:pt x="1830390" y="1318116"/>
                      </a:cubicBezTo>
                      <a:cubicBezTo>
                        <a:pt x="1796629" y="1433220"/>
                        <a:pt x="1741202" y="1532173"/>
                        <a:pt x="1665640" y="1612204"/>
                      </a:cubicBezTo>
                      <a:cubicBezTo>
                        <a:pt x="1506549" y="1780744"/>
                        <a:pt x="1260940" y="1866216"/>
                        <a:pt x="935617" y="1866216"/>
                      </a:cubicBezTo>
                      <a:close/>
                      <a:moveTo>
                        <a:pt x="7131" y="933989"/>
                      </a:moveTo>
                      <a:lnTo>
                        <a:pt x="10823" y="934426"/>
                      </a:lnTo>
                      <a:cubicBezTo>
                        <a:pt x="-13685" y="1150208"/>
                        <a:pt x="104237" y="1342842"/>
                        <a:pt x="258252" y="1515340"/>
                      </a:cubicBezTo>
                      <a:cubicBezTo>
                        <a:pt x="438402" y="1717107"/>
                        <a:pt x="662466" y="1858783"/>
                        <a:pt x="935617" y="1858783"/>
                      </a:cubicBezTo>
                      <a:cubicBezTo>
                        <a:pt x="1258828" y="1858783"/>
                        <a:pt x="1502613" y="1774113"/>
                        <a:pt x="1660247" y="1607103"/>
                      </a:cubicBezTo>
                      <a:cubicBezTo>
                        <a:pt x="1734984" y="1527922"/>
                        <a:pt x="1789828" y="1429990"/>
                        <a:pt x="1823249" y="1316027"/>
                      </a:cubicBezTo>
                      <a:cubicBezTo>
                        <a:pt x="1856088" y="1204080"/>
                        <a:pt x="1868596" y="1075617"/>
                        <a:pt x="1860411" y="934208"/>
                      </a:cubicBezTo>
                      <a:cubicBezTo>
                        <a:pt x="1852663" y="800158"/>
                        <a:pt x="1831094" y="677378"/>
                        <a:pt x="1796264" y="569318"/>
                      </a:cubicBezTo>
                      <a:cubicBezTo>
                        <a:pt x="1758082" y="450903"/>
                        <a:pt x="1703676" y="349349"/>
                        <a:pt x="1634550" y="267484"/>
                      </a:cubicBezTo>
                      <a:cubicBezTo>
                        <a:pt x="1476625" y="80509"/>
                        <a:pt x="1241558" y="-6386"/>
                        <a:pt x="935811" y="9205"/>
                      </a:cubicBezTo>
                      <a:cubicBezTo>
                        <a:pt x="674245" y="22544"/>
                        <a:pt x="463006" y="104390"/>
                        <a:pt x="307971" y="252464"/>
                      </a:cubicBezTo>
                      <a:cubicBezTo>
                        <a:pt x="144435" y="408682"/>
                        <a:pt x="44463" y="638128"/>
                        <a:pt x="10823" y="934426"/>
                      </a:cubicBezTo>
                      <a:lnTo>
                        <a:pt x="7131" y="933989"/>
                      </a:lnTo>
                      <a:close/>
                    </a:path>
                  </a:pathLst>
                </a:custGeom>
                <a:solidFill>
                  <a:srgbClr val="2B478B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DE1E343C-93C4-2494-35D8-015FA2E1DCAE}"/>
                    </a:ext>
                  </a:extLst>
                </p:cNvPr>
                <p:cNvSpPr/>
                <p:nvPr/>
              </p:nvSpPr>
              <p:spPr>
                <a:xfrm>
                  <a:off x="10081725" y="7226574"/>
                  <a:ext cx="1880612" cy="1876481"/>
                </a:xfrm>
                <a:custGeom>
                  <a:avLst/>
                  <a:gdLst>
                    <a:gd name="connsiteX0" fmla="*/ 940815 w 1880612"/>
                    <a:gd name="connsiteY0" fmla="*/ 1876482 h 1876481"/>
                    <a:gd name="connsiteX1" fmla="*/ 558388 w 1880612"/>
                    <a:gd name="connsiteY1" fmla="*/ 1778209 h 1876481"/>
                    <a:gd name="connsiteX2" fmla="*/ 247225 w 1880612"/>
                    <a:gd name="connsiteY2" fmla="*/ 1526966 h 1876481"/>
                    <a:gd name="connsiteX3" fmla="*/ 57603 w 1880612"/>
                    <a:gd name="connsiteY3" fmla="*/ 1249686 h 1876481"/>
                    <a:gd name="connsiteX4" fmla="*/ 3536 w 1880612"/>
                    <a:gd name="connsiteY4" fmla="*/ 938134 h 1876481"/>
                    <a:gd name="connsiteX5" fmla="*/ 304498 w 1880612"/>
                    <a:gd name="connsiteY5" fmla="*/ 248518 h 1876481"/>
                    <a:gd name="connsiteX6" fmla="*/ 940378 w 1880612"/>
                    <a:gd name="connsiteY6" fmla="*/ 1793 h 1876481"/>
                    <a:gd name="connsiteX7" fmla="*/ 1649342 w 1880612"/>
                    <a:gd name="connsiteY7" fmla="*/ 264517 h 1876481"/>
                    <a:gd name="connsiteX8" fmla="*/ 1813412 w 1880612"/>
                    <a:gd name="connsiteY8" fmla="*/ 570621 h 1876481"/>
                    <a:gd name="connsiteX9" fmla="*/ 1878166 w 1880612"/>
                    <a:gd name="connsiteY9" fmla="*/ 938620 h 1876481"/>
                    <a:gd name="connsiteX10" fmla="*/ 1840518 w 1880612"/>
                    <a:gd name="connsiteY10" fmla="*/ 1324690 h 1876481"/>
                    <a:gd name="connsiteX11" fmla="*/ 1674578 w 1880612"/>
                    <a:gd name="connsiteY11" fmla="*/ 1620891 h 1876481"/>
                    <a:gd name="connsiteX12" fmla="*/ 940815 w 1880612"/>
                    <a:gd name="connsiteY12" fmla="*/ 1876482 h 1876481"/>
                    <a:gd name="connsiteX13" fmla="*/ 21121 w 1880612"/>
                    <a:gd name="connsiteY13" fmla="*/ 940126 h 1876481"/>
                    <a:gd name="connsiteX14" fmla="*/ 267288 w 1880612"/>
                    <a:gd name="connsiteY14" fmla="*/ 1517056 h 1876481"/>
                    <a:gd name="connsiteX15" fmla="*/ 940815 w 1880612"/>
                    <a:gd name="connsiteY15" fmla="*/ 1858775 h 1876481"/>
                    <a:gd name="connsiteX16" fmla="*/ 1661705 w 1880612"/>
                    <a:gd name="connsiteY16" fmla="*/ 1608722 h 1876481"/>
                    <a:gd name="connsiteX17" fmla="*/ 1823516 w 1880612"/>
                    <a:gd name="connsiteY17" fmla="*/ 1319710 h 1876481"/>
                    <a:gd name="connsiteX18" fmla="*/ 1860484 w 1880612"/>
                    <a:gd name="connsiteY18" fmla="*/ 939640 h 1876481"/>
                    <a:gd name="connsiteX19" fmla="*/ 1796556 w 1880612"/>
                    <a:gd name="connsiteY19" fmla="*/ 576038 h 1876481"/>
                    <a:gd name="connsiteX20" fmla="*/ 1635813 w 1880612"/>
                    <a:gd name="connsiteY20" fmla="*/ 275940 h 1876481"/>
                    <a:gd name="connsiteX21" fmla="*/ 941276 w 1880612"/>
                    <a:gd name="connsiteY21" fmla="*/ 19478 h 1876481"/>
                    <a:gd name="connsiteX22" fmla="*/ 316715 w 1880612"/>
                    <a:gd name="connsiteY22" fmla="*/ 261321 h 1876481"/>
                    <a:gd name="connsiteX23" fmla="*/ 21121 w 1880612"/>
                    <a:gd name="connsiteY23" fmla="*/ 940126 h 1876481"/>
                    <a:gd name="connsiteX24" fmla="*/ 71860 w 1880612"/>
                    <a:gd name="connsiteY24" fmla="*/ 1255952 h 1876481"/>
                    <a:gd name="connsiteX25" fmla="*/ 254900 w 1880612"/>
                    <a:gd name="connsiteY25" fmla="*/ 1520093 h 1876481"/>
                    <a:gd name="connsiteX26" fmla="*/ 364054 w 1880612"/>
                    <a:gd name="connsiteY26" fmla="*/ 1629149 h 1876481"/>
                    <a:gd name="connsiteX27" fmla="*/ 259612 w 1880612"/>
                    <a:gd name="connsiteY27" fmla="*/ 1523906 h 1876481"/>
                    <a:gd name="connsiteX28" fmla="*/ 71860 w 1880612"/>
                    <a:gd name="connsiteY28" fmla="*/ 1255952 h 1876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80612" h="1876481">
                      <a:moveTo>
                        <a:pt x="940815" y="1876482"/>
                      </a:moveTo>
                      <a:cubicBezTo>
                        <a:pt x="809266" y="1876482"/>
                        <a:pt x="680609" y="1843424"/>
                        <a:pt x="558388" y="1778209"/>
                      </a:cubicBezTo>
                      <a:cubicBezTo>
                        <a:pt x="448385" y="1719528"/>
                        <a:pt x="343700" y="1635003"/>
                        <a:pt x="247225" y="1526966"/>
                      </a:cubicBezTo>
                      <a:cubicBezTo>
                        <a:pt x="160223" y="1429496"/>
                        <a:pt x="98189" y="1338802"/>
                        <a:pt x="57603" y="1249686"/>
                      </a:cubicBezTo>
                      <a:cubicBezTo>
                        <a:pt x="9414" y="1143908"/>
                        <a:pt x="-8268" y="1041993"/>
                        <a:pt x="3536" y="938134"/>
                      </a:cubicBezTo>
                      <a:cubicBezTo>
                        <a:pt x="37516" y="638848"/>
                        <a:pt x="138776" y="406823"/>
                        <a:pt x="304498" y="248518"/>
                      </a:cubicBezTo>
                      <a:cubicBezTo>
                        <a:pt x="461743" y="98302"/>
                        <a:pt x="675703" y="15293"/>
                        <a:pt x="940378" y="1793"/>
                      </a:cubicBezTo>
                      <a:cubicBezTo>
                        <a:pt x="1250253" y="-13982"/>
                        <a:pt x="1488769" y="74392"/>
                        <a:pt x="1649342" y="264517"/>
                      </a:cubicBezTo>
                      <a:cubicBezTo>
                        <a:pt x="1719536" y="347636"/>
                        <a:pt x="1774744" y="450623"/>
                        <a:pt x="1813412" y="570621"/>
                      </a:cubicBezTo>
                      <a:cubicBezTo>
                        <a:pt x="1848582" y="679678"/>
                        <a:pt x="1870369" y="803502"/>
                        <a:pt x="1878166" y="938620"/>
                      </a:cubicBezTo>
                      <a:cubicBezTo>
                        <a:pt x="1886425" y="1081486"/>
                        <a:pt x="1873745" y="1211383"/>
                        <a:pt x="1840518" y="1324690"/>
                      </a:cubicBezTo>
                      <a:cubicBezTo>
                        <a:pt x="1806539" y="1440596"/>
                        <a:pt x="1750699" y="1540252"/>
                        <a:pt x="1674578" y="1620891"/>
                      </a:cubicBezTo>
                      <a:cubicBezTo>
                        <a:pt x="1514491" y="1790499"/>
                        <a:pt x="1267620" y="1876482"/>
                        <a:pt x="940815" y="1876482"/>
                      </a:cubicBezTo>
                      <a:close/>
                      <a:moveTo>
                        <a:pt x="21121" y="940126"/>
                      </a:moveTo>
                      <a:cubicBezTo>
                        <a:pt x="427" y="1122462"/>
                        <a:pt x="78637" y="1305769"/>
                        <a:pt x="267288" y="1517056"/>
                      </a:cubicBezTo>
                      <a:cubicBezTo>
                        <a:pt x="469759" y="1743817"/>
                        <a:pt x="696372" y="1858775"/>
                        <a:pt x="940815" y="1858775"/>
                      </a:cubicBezTo>
                      <a:cubicBezTo>
                        <a:pt x="1262543" y="1858775"/>
                        <a:pt x="1505091" y="1774639"/>
                        <a:pt x="1661705" y="1608722"/>
                      </a:cubicBezTo>
                      <a:cubicBezTo>
                        <a:pt x="1735882" y="1530148"/>
                        <a:pt x="1790338" y="1432896"/>
                        <a:pt x="1823516" y="1319710"/>
                      </a:cubicBezTo>
                      <a:cubicBezTo>
                        <a:pt x="1856185" y="1208347"/>
                        <a:pt x="1868621" y="1080466"/>
                        <a:pt x="1860484" y="939640"/>
                      </a:cubicBezTo>
                      <a:cubicBezTo>
                        <a:pt x="1852760" y="806003"/>
                        <a:pt x="1831264" y="683685"/>
                        <a:pt x="1796556" y="576038"/>
                      </a:cubicBezTo>
                      <a:cubicBezTo>
                        <a:pt x="1758593" y="458254"/>
                        <a:pt x="1704526" y="357286"/>
                        <a:pt x="1635813" y="275940"/>
                      </a:cubicBezTo>
                      <a:cubicBezTo>
                        <a:pt x="1479004" y="90263"/>
                        <a:pt x="1245347" y="3960"/>
                        <a:pt x="941276" y="19478"/>
                      </a:cubicBezTo>
                      <a:cubicBezTo>
                        <a:pt x="680949" y="32752"/>
                        <a:pt x="470827" y="114119"/>
                        <a:pt x="316715" y="261321"/>
                      </a:cubicBezTo>
                      <a:cubicBezTo>
                        <a:pt x="154078" y="416686"/>
                        <a:pt x="54615" y="645066"/>
                        <a:pt x="21121" y="940126"/>
                      </a:cubicBezTo>
                      <a:close/>
                      <a:moveTo>
                        <a:pt x="71860" y="1255952"/>
                      </a:moveTo>
                      <a:cubicBezTo>
                        <a:pt x="112034" y="1340745"/>
                        <a:pt x="172027" y="1427285"/>
                        <a:pt x="254900" y="1520093"/>
                      </a:cubicBezTo>
                      <a:cubicBezTo>
                        <a:pt x="290240" y="1559683"/>
                        <a:pt x="326673" y="1596068"/>
                        <a:pt x="364054" y="1629149"/>
                      </a:cubicBezTo>
                      <a:cubicBezTo>
                        <a:pt x="328568" y="1597234"/>
                        <a:pt x="293738" y="1562137"/>
                        <a:pt x="259612" y="1523906"/>
                      </a:cubicBezTo>
                      <a:cubicBezTo>
                        <a:pt x="175767" y="1430006"/>
                        <a:pt x="113515" y="1341473"/>
                        <a:pt x="71860" y="1255952"/>
                      </a:cubicBezTo>
                      <a:close/>
                    </a:path>
                  </a:pathLst>
                </a:custGeom>
                <a:solidFill>
                  <a:srgbClr val="2B478B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</p:grpSp>
        <p:grpSp>
          <p:nvGrpSpPr>
            <p:cNvPr id="89" name="Graphic 7">
              <a:extLst>
                <a:ext uri="{FF2B5EF4-FFF2-40B4-BE49-F238E27FC236}">
                  <a16:creationId xmlns:a16="http://schemas.microsoft.com/office/drawing/2014/main" id="{B20448DB-C1BA-971E-DD8C-51D084638FD8}"/>
                </a:ext>
              </a:extLst>
            </p:cNvPr>
            <p:cNvGrpSpPr/>
            <p:nvPr/>
          </p:nvGrpSpPr>
          <p:grpSpPr>
            <a:xfrm>
              <a:off x="10127135" y="7855294"/>
              <a:ext cx="977068" cy="1426259"/>
              <a:chOff x="10127135" y="7855294"/>
              <a:chExt cx="977068" cy="1426259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40CCA16C-526F-F8A8-26A4-ECA40C52A5C6}"/>
                  </a:ext>
                </a:extLst>
              </p:cNvPr>
              <p:cNvSpPr/>
              <p:nvPr/>
            </p:nvSpPr>
            <p:spPr>
              <a:xfrm>
                <a:off x="10485175" y="8381389"/>
                <a:ext cx="386848" cy="857198"/>
              </a:xfrm>
              <a:custGeom>
                <a:avLst/>
                <a:gdLst>
                  <a:gd name="connsiteX0" fmla="*/ 355028 w 386848"/>
                  <a:gd name="connsiteY0" fmla="*/ 199580 h 857198"/>
                  <a:gd name="connsiteX1" fmla="*/ 353620 w 386848"/>
                  <a:gd name="connsiteY1" fmla="*/ 202082 h 857198"/>
                  <a:gd name="connsiteX2" fmla="*/ 288623 w 386848"/>
                  <a:gd name="connsiteY2" fmla="*/ 321097 h 857198"/>
                  <a:gd name="connsiteX3" fmla="*/ 248036 w 386848"/>
                  <a:gd name="connsiteY3" fmla="*/ 395712 h 857198"/>
                  <a:gd name="connsiteX4" fmla="*/ 192270 w 386848"/>
                  <a:gd name="connsiteY4" fmla="*/ 494276 h 857198"/>
                  <a:gd name="connsiteX5" fmla="*/ 167179 w 386848"/>
                  <a:gd name="connsiteY5" fmla="*/ 533915 h 857198"/>
                  <a:gd name="connsiteX6" fmla="*/ 167155 w 386848"/>
                  <a:gd name="connsiteY6" fmla="*/ 533940 h 857198"/>
                  <a:gd name="connsiteX7" fmla="*/ 165965 w 386848"/>
                  <a:gd name="connsiteY7" fmla="*/ 539720 h 857198"/>
                  <a:gd name="connsiteX8" fmla="*/ 165164 w 386848"/>
                  <a:gd name="connsiteY8" fmla="*/ 592087 h 857198"/>
                  <a:gd name="connsiteX9" fmla="*/ 33931 w 386848"/>
                  <a:gd name="connsiteY9" fmla="*/ 852171 h 857198"/>
                  <a:gd name="connsiteX10" fmla="*/ 0 w 386848"/>
                  <a:gd name="connsiteY10" fmla="*/ 857198 h 857198"/>
                  <a:gd name="connsiteX11" fmla="*/ 62203 w 386848"/>
                  <a:gd name="connsiteY11" fmla="*/ 578558 h 857198"/>
                  <a:gd name="connsiteX12" fmla="*/ 64802 w 386848"/>
                  <a:gd name="connsiteY12" fmla="*/ 538651 h 857198"/>
                  <a:gd name="connsiteX13" fmla="*/ 75756 w 386848"/>
                  <a:gd name="connsiteY13" fmla="*/ 429741 h 857198"/>
                  <a:gd name="connsiteX14" fmla="*/ 145174 w 386848"/>
                  <a:gd name="connsiteY14" fmla="*/ 177648 h 857198"/>
                  <a:gd name="connsiteX15" fmla="*/ 194528 w 386848"/>
                  <a:gd name="connsiteY15" fmla="*/ 0 h 857198"/>
                  <a:gd name="connsiteX16" fmla="*/ 380775 w 386848"/>
                  <a:gd name="connsiteY16" fmla="*/ 49476 h 857198"/>
                  <a:gd name="connsiteX17" fmla="*/ 355028 w 386848"/>
                  <a:gd name="connsiteY17" fmla="*/ 199580 h 85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6848" h="857198">
                    <a:moveTo>
                      <a:pt x="355028" y="199580"/>
                    </a:moveTo>
                    <a:cubicBezTo>
                      <a:pt x="354567" y="200406"/>
                      <a:pt x="354106" y="201232"/>
                      <a:pt x="353620" y="202082"/>
                    </a:cubicBezTo>
                    <a:cubicBezTo>
                      <a:pt x="342447" y="221489"/>
                      <a:pt x="316822" y="269046"/>
                      <a:pt x="288623" y="321097"/>
                    </a:cubicBezTo>
                    <a:cubicBezTo>
                      <a:pt x="275264" y="345799"/>
                      <a:pt x="261298" y="371521"/>
                      <a:pt x="248036" y="395712"/>
                    </a:cubicBezTo>
                    <a:cubicBezTo>
                      <a:pt x="225181" y="437440"/>
                      <a:pt x="204390" y="474626"/>
                      <a:pt x="192270" y="494276"/>
                    </a:cubicBezTo>
                    <a:cubicBezTo>
                      <a:pt x="179931" y="514266"/>
                      <a:pt x="170871" y="528304"/>
                      <a:pt x="167179" y="533915"/>
                    </a:cubicBezTo>
                    <a:cubicBezTo>
                      <a:pt x="167155" y="533940"/>
                      <a:pt x="167155" y="533940"/>
                      <a:pt x="167155" y="533940"/>
                    </a:cubicBezTo>
                    <a:cubicBezTo>
                      <a:pt x="166062" y="535664"/>
                      <a:pt x="165819" y="537704"/>
                      <a:pt x="165965" y="539720"/>
                    </a:cubicBezTo>
                    <a:cubicBezTo>
                      <a:pt x="167252" y="557354"/>
                      <a:pt x="166888" y="574842"/>
                      <a:pt x="165164" y="592087"/>
                    </a:cubicBezTo>
                    <a:cubicBezTo>
                      <a:pt x="148137" y="761428"/>
                      <a:pt x="33931" y="852171"/>
                      <a:pt x="33931" y="852171"/>
                    </a:cubicBezTo>
                    <a:lnTo>
                      <a:pt x="0" y="857198"/>
                    </a:lnTo>
                    <a:cubicBezTo>
                      <a:pt x="0" y="857198"/>
                      <a:pt x="48043" y="679186"/>
                      <a:pt x="62203" y="578558"/>
                    </a:cubicBezTo>
                    <a:cubicBezTo>
                      <a:pt x="64583" y="561507"/>
                      <a:pt x="65628" y="547663"/>
                      <a:pt x="64802" y="538651"/>
                    </a:cubicBezTo>
                    <a:cubicBezTo>
                      <a:pt x="62276" y="512444"/>
                      <a:pt x="66940" y="473946"/>
                      <a:pt x="75756" y="429741"/>
                    </a:cubicBezTo>
                    <a:cubicBezTo>
                      <a:pt x="91423" y="351215"/>
                      <a:pt x="120181" y="254813"/>
                      <a:pt x="145174" y="177648"/>
                    </a:cubicBezTo>
                    <a:cubicBezTo>
                      <a:pt x="146777" y="172717"/>
                      <a:pt x="194528" y="0"/>
                      <a:pt x="194528" y="0"/>
                    </a:cubicBezTo>
                    <a:cubicBezTo>
                      <a:pt x="234580" y="35024"/>
                      <a:pt x="380775" y="49476"/>
                      <a:pt x="380775" y="49476"/>
                    </a:cubicBezTo>
                    <a:cubicBezTo>
                      <a:pt x="380775" y="49476"/>
                      <a:pt x="405549" y="109736"/>
                      <a:pt x="355028" y="19958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55676471-073C-4CE6-3959-9BF4BF7769A2}"/>
                  </a:ext>
                </a:extLst>
              </p:cNvPr>
              <p:cNvSpPr/>
              <p:nvPr/>
            </p:nvSpPr>
            <p:spPr>
              <a:xfrm>
                <a:off x="10413912" y="9202688"/>
                <a:ext cx="142479" cy="78865"/>
              </a:xfrm>
              <a:custGeom>
                <a:avLst/>
                <a:gdLst>
                  <a:gd name="connsiteX0" fmla="*/ 0 w 142479"/>
                  <a:gd name="connsiteY0" fmla="*/ 78866 h 78865"/>
                  <a:gd name="connsiteX1" fmla="*/ 141701 w 142479"/>
                  <a:gd name="connsiteY1" fmla="*/ 78866 h 78865"/>
                  <a:gd name="connsiteX2" fmla="*/ 137693 w 142479"/>
                  <a:gd name="connsiteY2" fmla="*/ 40878 h 78865"/>
                  <a:gd name="connsiteX3" fmla="*/ 136405 w 142479"/>
                  <a:gd name="connsiteY3" fmla="*/ 0 h 78865"/>
                  <a:gd name="connsiteX4" fmla="*/ 77967 w 142479"/>
                  <a:gd name="connsiteY4" fmla="*/ 10347 h 78865"/>
                  <a:gd name="connsiteX5" fmla="*/ 53387 w 142479"/>
                  <a:gd name="connsiteY5" fmla="*/ 47752 h 78865"/>
                  <a:gd name="connsiteX6" fmla="*/ 0 w 142479"/>
                  <a:gd name="connsiteY6" fmla="*/ 78866 h 7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479" h="78865">
                    <a:moveTo>
                      <a:pt x="0" y="78866"/>
                    </a:moveTo>
                    <a:lnTo>
                      <a:pt x="141701" y="78866"/>
                    </a:lnTo>
                    <a:cubicBezTo>
                      <a:pt x="141701" y="78866"/>
                      <a:pt x="145101" y="57249"/>
                      <a:pt x="137693" y="40878"/>
                    </a:cubicBezTo>
                    <a:cubicBezTo>
                      <a:pt x="130601" y="25163"/>
                      <a:pt x="120497" y="24653"/>
                      <a:pt x="136405" y="0"/>
                    </a:cubicBezTo>
                    <a:cubicBezTo>
                      <a:pt x="127394" y="9278"/>
                      <a:pt x="98442" y="13116"/>
                      <a:pt x="77967" y="10347"/>
                    </a:cubicBezTo>
                    <a:cubicBezTo>
                      <a:pt x="75465" y="14428"/>
                      <a:pt x="61791" y="41728"/>
                      <a:pt x="53387" y="47752"/>
                    </a:cubicBezTo>
                    <a:cubicBezTo>
                      <a:pt x="44133" y="54407"/>
                      <a:pt x="2842" y="52027"/>
                      <a:pt x="0" y="78866"/>
                    </a:cubicBezTo>
                    <a:close/>
                  </a:path>
                </a:pathLst>
              </a:custGeom>
              <a:solidFill>
                <a:srgbClr val="2358A5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871A08C-30FC-BE53-CA1A-45BCD3BBDAA9}"/>
                  </a:ext>
                </a:extLst>
              </p:cNvPr>
              <p:cNvSpPr/>
              <p:nvPr/>
            </p:nvSpPr>
            <p:spPr>
              <a:xfrm>
                <a:off x="10739017" y="8497416"/>
                <a:ext cx="101186" cy="269070"/>
              </a:xfrm>
              <a:custGeom>
                <a:avLst/>
                <a:gdLst>
                  <a:gd name="connsiteX0" fmla="*/ 101187 w 101186"/>
                  <a:gd name="connsiteY0" fmla="*/ 83553 h 269070"/>
                  <a:gd name="connsiteX1" fmla="*/ 99778 w 101186"/>
                  <a:gd name="connsiteY1" fmla="*/ 86055 h 269070"/>
                  <a:gd name="connsiteX2" fmla="*/ 0 w 101186"/>
                  <a:gd name="connsiteY2" fmla="*/ 269071 h 269070"/>
                  <a:gd name="connsiteX3" fmla="*/ 9958 w 101186"/>
                  <a:gd name="connsiteY3" fmla="*/ 0 h 269070"/>
                  <a:gd name="connsiteX4" fmla="*/ 101187 w 101186"/>
                  <a:gd name="connsiteY4" fmla="*/ 83553 h 26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86" h="269070">
                    <a:moveTo>
                      <a:pt x="101187" y="83553"/>
                    </a:moveTo>
                    <a:cubicBezTo>
                      <a:pt x="100725" y="84379"/>
                      <a:pt x="100264" y="85205"/>
                      <a:pt x="99778" y="86055"/>
                    </a:cubicBezTo>
                    <a:cubicBezTo>
                      <a:pt x="88605" y="105462"/>
                      <a:pt x="28199" y="217020"/>
                      <a:pt x="0" y="269071"/>
                    </a:cubicBezTo>
                    <a:cubicBezTo>
                      <a:pt x="32693" y="134535"/>
                      <a:pt x="9958" y="0"/>
                      <a:pt x="9958" y="0"/>
                    </a:cubicBezTo>
                    <a:lnTo>
                      <a:pt x="101187" y="83553"/>
                    </a:lnTo>
                    <a:close/>
                  </a:path>
                </a:pathLst>
              </a:custGeom>
              <a:solidFill>
                <a:srgbClr val="ED7D2B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7DECC741-C748-F43A-BF8F-6C52C37D0815}"/>
                  </a:ext>
                </a:extLst>
              </p:cNvPr>
              <p:cNvSpPr/>
              <p:nvPr/>
            </p:nvSpPr>
            <p:spPr>
              <a:xfrm>
                <a:off x="10293134" y="7855294"/>
                <a:ext cx="219072" cy="456580"/>
              </a:xfrm>
              <a:custGeom>
                <a:avLst/>
                <a:gdLst>
                  <a:gd name="connsiteX0" fmla="*/ 112 w 219072"/>
                  <a:gd name="connsiteY0" fmla="*/ 61159 h 456580"/>
                  <a:gd name="connsiteX1" fmla="*/ 62825 w 219072"/>
                  <a:gd name="connsiteY1" fmla="*/ 0 h 456580"/>
                  <a:gd name="connsiteX2" fmla="*/ 31420 w 219072"/>
                  <a:gd name="connsiteY2" fmla="*/ 16857 h 456580"/>
                  <a:gd name="connsiteX3" fmla="*/ 122405 w 219072"/>
                  <a:gd name="connsiteY3" fmla="*/ 30580 h 456580"/>
                  <a:gd name="connsiteX4" fmla="*/ 154782 w 219072"/>
                  <a:gd name="connsiteY4" fmla="*/ 187194 h 456580"/>
                  <a:gd name="connsiteX5" fmla="*/ 218492 w 219072"/>
                  <a:gd name="connsiteY5" fmla="*/ 270164 h 456580"/>
                  <a:gd name="connsiteX6" fmla="*/ 51288 w 219072"/>
                  <a:gd name="connsiteY6" fmla="*/ 456580 h 456580"/>
                  <a:gd name="connsiteX7" fmla="*/ 32148 w 219072"/>
                  <a:gd name="connsiteY7" fmla="*/ 312815 h 456580"/>
                  <a:gd name="connsiteX8" fmla="*/ 6354 w 219072"/>
                  <a:gd name="connsiteY8" fmla="*/ 361052 h 456580"/>
                  <a:gd name="connsiteX9" fmla="*/ 32561 w 219072"/>
                  <a:gd name="connsiteY9" fmla="*/ 293530 h 456580"/>
                  <a:gd name="connsiteX10" fmla="*/ 82475 w 219072"/>
                  <a:gd name="connsiteY10" fmla="*/ 216632 h 456580"/>
                  <a:gd name="connsiteX11" fmla="*/ 112 w 219072"/>
                  <a:gd name="connsiteY11" fmla="*/ 61159 h 456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072" h="456580">
                    <a:moveTo>
                      <a:pt x="112" y="61159"/>
                    </a:moveTo>
                    <a:cubicBezTo>
                      <a:pt x="112" y="61159"/>
                      <a:pt x="-5499" y="0"/>
                      <a:pt x="62825" y="0"/>
                    </a:cubicBezTo>
                    <a:cubicBezTo>
                      <a:pt x="62825" y="0"/>
                      <a:pt x="42131" y="5635"/>
                      <a:pt x="31420" y="16857"/>
                    </a:cubicBezTo>
                    <a:cubicBezTo>
                      <a:pt x="31420" y="16857"/>
                      <a:pt x="74994" y="-8720"/>
                      <a:pt x="122405" y="30580"/>
                    </a:cubicBezTo>
                    <a:cubicBezTo>
                      <a:pt x="169817" y="69879"/>
                      <a:pt x="140355" y="168467"/>
                      <a:pt x="154782" y="187194"/>
                    </a:cubicBezTo>
                    <a:cubicBezTo>
                      <a:pt x="169210" y="205920"/>
                      <a:pt x="225366" y="209661"/>
                      <a:pt x="218492" y="270164"/>
                    </a:cubicBezTo>
                    <a:cubicBezTo>
                      <a:pt x="211618" y="330691"/>
                      <a:pt x="40285" y="406497"/>
                      <a:pt x="51288" y="456580"/>
                    </a:cubicBezTo>
                    <a:cubicBezTo>
                      <a:pt x="51288" y="456580"/>
                      <a:pt x="-15871" y="357871"/>
                      <a:pt x="32148" y="312815"/>
                    </a:cubicBezTo>
                    <a:cubicBezTo>
                      <a:pt x="32148" y="312815"/>
                      <a:pt x="8734" y="334845"/>
                      <a:pt x="6354" y="361052"/>
                    </a:cubicBezTo>
                    <a:cubicBezTo>
                      <a:pt x="6354" y="361052"/>
                      <a:pt x="14" y="309900"/>
                      <a:pt x="32561" y="293530"/>
                    </a:cubicBezTo>
                    <a:cubicBezTo>
                      <a:pt x="61368" y="279053"/>
                      <a:pt x="84976" y="226080"/>
                      <a:pt x="82475" y="216632"/>
                    </a:cubicBezTo>
                    <a:cubicBezTo>
                      <a:pt x="79973" y="207159"/>
                      <a:pt x="112" y="61159"/>
                      <a:pt x="112" y="61159"/>
                    </a:cubicBezTo>
                    <a:close/>
                  </a:path>
                </a:pathLst>
              </a:custGeom>
              <a:solidFill>
                <a:srgbClr val="202D4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4B64674C-5543-779A-A3F1-B4EDBD384985}"/>
                  </a:ext>
                </a:extLst>
              </p:cNvPr>
              <p:cNvSpPr/>
              <p:nvPr/>
            </p:nvSpPr>
            <p:spPr>
              <a:xfrm>
                <a:off x="10127135" y="8173210"/>
                <a:ext cx="312134" cy="312491"/>
              </a:xfrm>
              <a:custGeom>
                <a:avLst/>
                <a:gdLst>
                  <a:gd name="connsiteX0" fmla="*/ 262537 w 312134"/>
                  <a:gd name="connsiteY0" fmla="*/ 0 h 312491"/>
                  <a:gd name="connsiteX1" fmla="*/ 144397 w 312134"/>
                  <a:gd name="connsiteY1" fmla="*/ 236184 h 312491"/>
                  <a:gd name="connsiteX2" fmla="*/ 0 w 312134"/>
                  <a:gd name="connsiteY2" fmla="*/ 187898 h 312491"/>
                  <a:gd name="connsiteX3" fmla="*/ 6412 w 312134"/>
                  <a:gd name="connsiteY3" fmla="*/ 224452 h 312491"/>
                  <a:gd name="connsiteX4" fmla="*/ 169803 w 312134"/>
                  <a:gd name="connsiteY4" fmla="*/ 312426 h 312491"/>
                  <a:gd name="connsiteX5" fmla="*/ 312135 w 312134"/>
                  <a:gd name="connsiteY5" fmla="*/ 138300 h 312491"/>
                  <a:gd name="connsiteX6" fmla="*/ 262537 w 312134"/>
                  <a:gd name="connsiteY6" fmla="*/ 0 h 31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134" h="312491">
                    <a:moveTo>
                      <a:pt x="262537" y="0"/>
                    </a:moveTo>
                    <a:cubicBezTo>
                      <a:pt x="262537" y="0"/>
                      <a:pt x="165358" y="245268"/>
                      <a:pt x="144397" y="236184"/>
                    </a:cubicBezTo>
                    <a:cubicBezTo>
                      <a:pt x="123460" y="227100"/>
                      <a:pt x="0" y="187898"/>
                      <a:pt x="0" y="187898"/>
                    </a:cubicBezTo>
                    <a:cubicBezTo>
                      <a:pt x="0" y="187898"/>
                      <a:pt x="4420" y="222849"/>
                      <a:pt x="6412" y="224452"/>
                    </a:cubicBezTo>
                    <a:cubicBezTo>
                      <a:pt x="24483" y="238759"/>
                      <a:pt x="115347" y="308856"/>
                      <a:pt x="169803" y="312426"/>
                    </a:cubicBezTo>
                    <a:cubicBezTo>
                      <a:pt x="230257" y="316385"/>
                      <a:pt x="312135" y="138300"/>
                      <a:pt x="312135" y="138300"/>
                    </a:cubicBezTo>
                    <a:lnTo>
                      <a:pt x="262537" y="0"/>
                    </a:ln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AD48DC52-AA74-245F-E5B6-4D5023518BB1}"/>
                  </a:ext>
                </a:extLst>
              </p:cNvPr>
              <p:cNvSpPr/>
              <p:nvPr/>
            </p:nvSpPr>
            <p:spPr>
              <a:xfrm>
                <a:off x="10234831" y="7906862"/>
                <a:ext cx="188256" cy="165063"/>
              </a:xfrm>
              <a:custGeom>
                <a:avLst/>
                <a:gdLst>
                  <a:gd name="connsiteX0" fmla="*/ 77748 w 188256"/>
                  <a:gd name="connsiteY0" fmla="*/ 993 h 165063"/>
                  <a:gd name="connsiteX1" fmla="*/ 162832 w 188256"/>
                  <a:gd name="connsiteY1" fmla="*/ 42600 h 165063"/>
                  <a:gd name="connsiteX2" fmla="*/ 168321 w 188256"/>
                  <a:gd name="connsiteY2" fmla="*/ 141285 h 165063"/>
                  <a:gd name="connsiteX3" fmla="*/ 156954 w 188256"/>
                  <a:gd name="connsiteY3" fmla="*/ 165064 h 165063"/>
                  <a:gd name="connsiteX4" fmla="*/ 0 w 188256"/>
                  <a:gd name="connsiteY4" fmla="*/ 98659 h 165063"/>
                  <a:gd name="connsiteX5" fmla="*/ 77748 w 188256"/>
                  <a:gd name="connsiteY5" fmla="*/ 993 h 165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256" h="165063">
                    <a:moveTo>
                      <a:pt x="77748" y="993"/>
                    </a:moveTo>
                    <a:cubicBezTo>
                      <a:pt x="76825" y="-2723"/>
                      <a:pt x="158678" y="37985"/>
                      <a:pt x="162832" y="42600"/>
                    </a:cubicBezTo>
                    <a:cubicBezTo>
                      <a:pt x="201232" y="85178"/>
                      <a:pt x="190278" y="140751"/>
                      <a:pt x="168321" y="141285"/>
                    </a:cubicBezTo>
                    <a:cubicBezTo>
                      <a:pt x="154234" y="141625"/>
                      <a:pt x="156954" y="165064"/>
                      <a:pt x="156954" y="165064"/>
                    </a:cubicBezTo>
                    <a:lnTo>
                      <a:pt x="0" y="98659"/>
                    </a:lnTo>
                    <a:cubicBezTo>
                      <a:pt x="0" y="98659"/>
                      <a:pt x="18897" y="-11539"/>
                      <a:pt x="77748" y="993"/>
                    </a:cubicBezTo>
                    <a:close/>
                  </a:path>
                </a:pathLst>
              </a:custGeom>
              <a:solidFill>
                <a:srgbClr val="202D4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19C86E02-14EF-3696-CBD8-989ED826128F}"/>
                  </a:ext>
                </a:extLst>
              </p:cNvPr>
              <p:cNvSpPr/>
              <p:nvPr/>
            </p:nvSpPr>
            <p:spPr>
              <a:xfrm>
                <a:off x="10344422" y="8178310"/>
                <a:ext cx="103494" cy="143425"/>
              </a:xfrm>
              <a:custGeom>
                <a:avLst/>
                <a:gdLst>
                  <a:gd name="connsiteX0" fmla="*/ 20913 w 103494"/>
                  <a:gd name="connsiteY0" fmla="*/ 0 h 143425"/>
                  <a:gd name="connsiteX1" fmla="*/ 0 w 103494"/>
                  <a:gd name="connsiteY1" fmla="*/ 86444 h 143425"/>
                  <a:gd name="connsiteX2" fmla="*/ 103494 w 103494"/>
                  <a:gd name="connsiteY2" fmla="*/ 143425 h 143425"/>
                  <a:gd name="connsiteX3" fmla="*/ 20913 w 103494"/>
                  <a:gd name="connsiteY3" fmla="*/ 0 h 14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494" h="143425">
                    <a:moveTo>
                      <a:pt x="20913" y="0"/>
                    </a:moveTo>
                    <a:cubicBezTo>
                      <a:pt x="20913" y="0"/>
                      <a:pt x="0" y="21666"/>
                      <a:pt x="0" y="86444"/>
                    </a:cubicBezTo>
                    <a:cubicBezTo>
                      <a:pt x="0" y="86444"/>
                      <a:pt x="28806" y="131912"/>
                      <a:pt x="103494" y="143425"/>
                    </a:cubicBezTo>
                    <a:cubicBezTo>
                      <a:pt x="103494" y="143425"/>
                      <a:pt x="39275" y="-24"/>
                      <a:pt x="20913" y="0"/>
                    </a:cubicBezTo>
                    <a:close/>
                  </a:path>
                </a:pathLst>
              </a:custGeom>
              <a:solidFill>
                <a:srgbClr val="1C468A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C2BF5804-71C4-64E1-CF95-61A4883C4687}"/>
                  </a:ext>
                </a:extLst>
              </p:cNvPr>
              <p:cNvSpPr/>
              <p:nvPr/>
            </p:nvSpPr>
            <p:spPr>
              <a:xfrm>
                <a:off x="10729253" y="8351805"/>
                <a:ext cx="356170" cy="924041"/>
              </a:xfrm>
              <a:custGeom>
                <a:avLst/>
                <a:gdLst>
                  <a:gd name="connsiteX0" fmla="*/ 486 w 356170"/>
                  <a:gd name="connsiteY0" fmla="*/ 89601 h 924041"/>
                  <a:gd name="connsiteX1" fmla="*/ 0 w 356170"/>
                  <a:gd name="connsiteY1" fmla="*/ 63102 h 924041"/>
                  <a:gd name="connsiteX2" fmla="*/ 182068 w 356170"/>
                  <a:gd name="connsiteY2" fmla="*/ 0 h 924041"/>
                  <a:gd name="connsiteX3" fmla="*/ 244879 w 356170"/>
                  <a:gd name="connsiteY3" fmla="*/ 141676 h 924041"/>
                  <a:gd name="connsiteX4" fmla="*/ 274512 w 356170"/>
                  <a:gd name="connsiteY4" fmla="*/ 474189 h 924041"/>
                  <a:gd name="connsiteX5" fmla="*/ 275871 w 356170"/>
                  <a:gd name="connsiteY5" fmla="*/ 521042 h 924041"/>
                  <a:gd name="connsiteX6" fmla="*/ 275848 w 356170"/>
                  <a:gd name="connsiteY6" fmla="*/ 521115 h 924041"/>
                  <a:gd name="connsiteX7" fmla="*/ 278106 w 356170"/>
                  <a:gd name="connsiteY7" fmla="*/ 526556 h 924041"/>
                  <a:gd name="connsiteX8" fmla="*/ 306718 w 356170"/>
                  <a:gd name="connsiteY8" fmla="*/ 570421 h 924041"/>
                  <a:gd name="connsiteX9" fmla="*/ 345167 w 356170"/>
                  <a:gd name="connsiteY9" fmla="*/ 924041 h 924041"/>
                  <a:gd name="connsiteX10" fmla="*/ 326441 w 356170"/>
                  <a:gd name="connsiteY10" fmla="*/ 919281 h 924041"/>
                  <a:gd name="connsiteX11" fmla="*/ 213790 w 356170"/>
                  <a:gd name="connsiteY11" fmla="*/ 616764 h 924041"/>
                  <a:gd name="connsiteX12" fmla="*/ 193606 w 356170"/>
                  <a:gd name="connsiteY12" fmla="*/ 582250 h 924041"/>
                  <a:gd name="connsiteX13" fmla="*/ 141822 w 356170"/>
                  <a:gd name="connsiteY13" fmla="*/ 485824 h 924041"/>
                  <a:gd name="connsiteX14" fmla="*/ 486 w 356170"/>
                  <a:gd name="connsiteY14" fmla="*/ 89601 h 92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56170" h="924041">
                    <a:moveTo>
                      <a:pt x="486" y="89601"/>
                    </a:moveTo>
                    <a:lnTo>
                      <a:pt x="0" y="63102"/>
                    </a:lnTo>
                    <a:cubicBezTo>
                      <a:pt x="52804" y="69757"/>
                      <a:pt x="182068" y="0"/>
                      <a:pt x="182068" y="0"/>
                    </a:cubicBezTo>
                    <a:cubicBezTo>
                      <a:pt x="182068" y="0"/>
                      <a:pt x="237325" y="36749"/>
                      <a:pt x="244879" y="141676"/>
                    </a:cubicBezTo>
                    <a:cubicBezTo>
                      <a:pt x="248571" y="192901"/>
                      <a:pt x="271912" y="409508"/>
                      <a:pt x="274512" y="474189"/>
                    </a:cubicBezTo>
                    <a:cubicBezTo>
                      <a:pt x="275434" y="497628"/>
                      <a:pt x="275750" y="514363"/>
                      <a:pt x="275871" y="521042"/>
                    </a:cubicBezTo>
                    <a:cubicBezTo>
                      <a:pt x="275848" y="521067"/>
                      <a:pt x="275848" y="521091"/>
                      <a:pt x="275848" y="521115"/>
                    </a:cubicBezTo>
                    <a:cubicBezTo>
                      <a:pt x="275896" y="523155"/>
                      <a:pt x="276843" y="524953"/>
                      <a:pt x="278106" y="526556"/>
                    </a:cubicBezTo>
                    <a:cubicBezTo>
                      <a:pt x="289036" y="540449"/>
                      <a:pt x="298509" y="555168"/>
                      <a:pt x="306718" y="570421"/>
                    </a:cubicBezTo>
                    <a:cubicBezTo>
                      <a:pt x="387284" y="720331"/>
                      <a:pt x="345167" y="924041"/>
                      <a:pt x="345167" y="924041"/>
                    </a:cubicBezTo>
                    <a:lnTo>
                      <a:pt x="326441" y="919281"/>
                    </a:lnTo>
                    <a:cubicBezTo>
                      <a:pt x="326441" y="919281"/>
                      <a:pt x="258311" y="708114"/>
                      <a:pt x="213790" y="616764"/>
                    </a:cubicBezTo>
                    <a:cubicBezTo>
                      <a:pt x="206236" y="601268"/>
                      <a:pt x="199362" y="589221"/>
                      <a:pt x="193606" y="582250"/>
                    </a:cubicBezTo>
                    <a:cubicBezTo>
                      <a:pt x="176871" y="561920"/>
                      <a:pt x="159213" y="527382"/>
                      <a:pt x="141822" y="485824"/>
                    </a:cubicBezTo>
                    <a:cubicBezTo>
                      <a:pt x="108935" y="407250"/>
                      <a:pt x="486" y="89601"/>
                      <a:pt x="486" y="89601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3495219-2920-AFB5-470C-10C0C15FABDB}"/>
                  </a:ext>
                </a:extLst>
              </p:cNvPr>
              <p:cNvSpPr/>
              <p:nvPr/>
            </p:nvSpPr>
            <p:spPr>
              <a:xfrm>
                <a:off x="10961720" y="9201668"/>
                <a:ext cx="142482" cy="79885"/>
              </a:xfrm>
              <a:custGeom>
                <a:avLst/>
                <a:gdLst>
                  <a:gd name="connsiteX0" fmla="*/ 0 w 142482"/>
                  <a:gd name="connsiteY0" fmla="*/ 79886 h 79885"/>
                  <a:gd name="connsiteX1" fmla="*/ 141701 w 142482"/>
                  <a:gd name="connsiteY1" fmla="*/ 79886 h 79885"/>
                  <a:gd name="connsiteX2" fmla="*/ 137717 w 142482"/>
                  <a:gd name="connsiteY2" fmla="*/ 41898 h 79885"/>
                  <a:gd name="connsiteX3" fmla="*/ 122173 w 142482"/>
                  <a:gd name="connsiteY3" fmla="*/ 0 h 79885"/>
                  <a:gd name="connsiteX4" fmla="*/ 77991 w 142482"/>
                  <a:gd name="connsiteY4" fmla="*/ 16905 h 79885"/>
                  <a:gd name="connsiteX5" fmla="*/ 53411 w 142482"/>
                  <a:gd name="connsiteY5" fmla="*/ 48772 h 79885"/>
                  <a:gd name="connsiteX6" fmla="*/ 0 w 142482"/>
                  <a:gd name="connsiteY6" fmla="*/ 79886 h 7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482" h="79885">
                    <a:moveTo>
                      <a:pt x="0" y="79886"/>
                    </a:moveTo>
                    <a:lnTo>
                      <a:pt x="141701" y="79886"/>
                    </a:lnTo>
                    <a:cubicBezTo>
                      <a:pt x="141701" y="79886"/>
                      <a:pt x="145101" y="58269"/>
                      <a:pt x="137717" y="41898"/>
                    </a:cubicBezTo>
                    <a:cubicBezTo>
                      <a:pt x="130601" y="26183"/>
                      <a:pt x="119501" y="19018"/>
                      <a:pt x="122173" y="0"/>
                    </a:cubicBezTo>
                    <a:cubicBezTo>
                      <a:pt x="113162" y="9278"/>
                      <a:pt x="98491" y="19650"/>
                      <a:pt x="77991" y="16905"/>
                    </a:cubicBezTo>
                    <a:cubicBezTo>
                      <a:pt x="75490" y="20961"/>
                      <a:pt x="61790" y="42748"/>
                      <a:pt x="53411" y="48772"/>
                    </a:cubicBezTo>
                    <a:cubicBezTo>
                      <a:pt x="44157" y="55427"/>
                      <a:pt x="2842" y="53047"/>
                      <a:pt x="0" y="79886"/>
                    </a:cubicBezTo>
                    <a:close/>
                  </a:path>
                </a:pathLst>
              </a:custGeom>
              <a:solidFill>
                <a:srgbClr val="2358A5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E36DC248-C1F1-45AE-6CD4-EEBABB97E5DF}"/>
                  </a:ext>
                </a:extLst>
              </p:cNvPr>
              <p:cNvSpPr/>
              <p:nvPr/>
            </p:nvSpPr>
            <p:spPr>
              <a:xfrm>
                <a:off x="10365334" y="8092169"/>
                <a:ext cx="545986" cy="374084"/>
              </a:xfrm>
              <a:custGeom>
                <a:avLst/>
                <a:gdLst>
                  <a:gd name="connsiteX0" fmla="*/ 92152 w 545986"/>
                  <a:gd name="connsiteY0" fmla="*/ 260000 h 374084"/>
                  <a:gd name="connsiteX1" fmla="*/ 115226 w 545986"/>
                  <a:gd name="connsiteY1" fmla="*/ 281204 h 374084"/>
                  <a:gd name="connsiteX2" fmla="*/ 211118 w 545986"/>
                  <a:gd name="connsiteY2" fmla="*/ 296093 h 374084"/>
                  <a:gd name="connsiteX3" fmla="*/ 224914 w 545986"/>
                  <a:gd name="connsiteY3" fmla="*/ 307290 h 374084"/>
                  <a:gd name="connsiteX4" fmla="*/ 272156 w 545986"/>
                  <a:gd name="connsiteY4" fmla="*/ 374084 h 374084"/>
                  <a:gd name="connsiteX5" fmla="*/ 545987 w 545986"/>
                  <a:gd name="connsiteY5" fmla="*/ 259635 h 374084"/>
                  <a:gd name="connsiteX6" fmla="*/ 126156 w 545986"/>
                  <a:gd name="connsiteY6" fmla="*/ 231 h 374084"/>
                  <a:gd name="connsiteX7" fmla="*/ 65264 w 545986"/>
                  <a:gd name="connsiteY7" fmla="*/ 18084 h 374084"/>
                  <a:gd name="connsiteX8" fmla="*/ 0 w 545986"/>
                  <a:gd name="connsiteY8" fmla="*/ 86141 h 374084"/>
                  <a:gd name="connsiteX9" fmla="*/ 92152 w 545986"/>
                  <a:gd name="connsiteY9" fmla="*/ 260000 h 37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5986" h="374084">
                    <a:moveTo>
                      <a:pt x="92152" y="260000"/>
                    </a:moveTo>
                    <a:cubicBezTo>
                      <a:pt x="111194" y="263230"/>
                      <a:pt x="89043" y="278362"/>
                      <a:pt x="115226" y="281204"/>
                    </a:cubicBezTo>
                    <a:cubicBezTo>
                      <a:pt x="152485" y="285285"/>
                      <a:pt x="190958" y="288053"/>
                      <a:pt x="211118" y="296093"/>
                    </a:cubicBezTo>
                    <a:cubicBezTo>
                      <a:pt x="218453" y="299032"/>
                      <a:pt x="223384" y="302651"/>
                      <a:pt x="224914" y="307290"/>
                    </a:cubicBezTo>
                    <a:cubicBezTo>
                      <a:pt x="233658" y="333546"/>
                      <a:pt x="272156" y="374084"/>
                      <a:pt x="272156" y="374084"/>
                    </a:cubicBezTo>
                    <a:cubicBezTo>
                      <a:pt x="518905" y="362838"/>
                      <a:pt x="545987" y="259635"/>
                      <a:pt x="545987" y="259635"/>
                    </a:cubicBezTo>
                    <a:cubicBezTo>
                      <a:pt x="385851" y="104090"/>
                      <a:pt x="238588" y="12376"/>
                      <a:pt x="126156" y="231"/>
                    </a:cubicBezTo>
                    <a:cubicBezTo>
                      <a:pt x="106919" y="-1833"/>
                      <a:pt x="82582" y="10384"/>
                      <a:pt x="65264" y="18084"/>
                    </a:cubicBezTo>
                    <a:cubicBezTo>
                      <a:pt x="25868" y="35620"/>
                      <a:pt x="0" y="86141"/>
                      <a:pt x="0" y="86141"/>
                    </a:cubicBezTo>
                    <a:cubicBezTo>
                      <a:pt x="0" y="86141"/>
                      <a:pt x="19820" y="247661"/>
                      <a:pt x="92152" y="260000"/>
                    </a:cubicBezTo>
                    <a:close/>
                  </a:path>
                </a:pathLst>
              </a:custGeom>
              <a:solidFill>
                <a:srgbClr val="1C468A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284B4CBD-3DEB-BC0A-0106-C7342D6364D5}"/>
                  </a:ext>
                </a:extLst>
              </p:cNvPr>
              <p:cNvSpPr/>
              <p:nvPr/>
            </p:nvSpPr>
            <p:spPr>
              <a:xfrm>
                <a:off x="10480560" y="8172627"/>
                <a:ext cx="96691" cy="215635"/>
              </a:xfrm>
              <a:custGeom>
                <a:avLst/>
                <a:gdLst>
                  <a:gd name="connsiteX0" fmla="*/ 0 w 96691"/>
                  <a:gd name="connsiteY0" fmla="*/ 200747 h 215635"/>
                  <a:gd name="connsiteX1" fmla="*/ 95892 w 96691"/>
                  <a:gd name="connsiteY1" fmla="*/ 215636 h 215635"/>
                  <a:gd name="connsiteX2" fmla="*/ 46052 w 96691"/>
                  <a:gd name="connsiteY2" fmla="*/ 0 h 215635"/>
                  <a:gd name="connsiteX3" fmla="*/ 0 w 96691"/>
                  <a:gd name="connsiteY3" fmla="*/ 200747 h 21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691" h="215635">
                    <a:moveTo>
                      <a:pt x="0" y="200747"/>
                    </a:moveTo>
                    <a:cubicBezTo>
                      <a:pt x="37259" y="204827"/>
                      <a:pt x="75732" y="207596"/>
                      <a:pt x="95892" y="215636"/>
                    </a:cubicBezTo>
                    <a:cubicBezTo>
                      <a:pt x="104126" y="92589"/>
                      <a:pt x="46052" y="0"/>
                      <a:pt x="46052" y="0"/>
                    </a:cubicBezTo>
                    <a:cubicBezTo>
                      <a:pt x="46052" y="0"/>
                      <a:pt x="8161" y="154185"/>
                      <a:pt x="0" y="200747"/>
                    </a:cubicBezTo>
                    <a:close/>
                  </a:path>
                </a:pathLst>
              </a:custGeom>
              <a:solidFill>
                <a:srgbClr val="163560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F87931F0-B8C0-496B-528A-D85CD6DCB070}"/>
                  </a:ext>
                </a:extLst>
              </p:cNvPr>
              <p:cNvSpPr/>
              <p:nvPr/>
            </p:nvSpPr>
            <p:spPr>
              <a:xfrm>
                <a:off x="10381729" y="8151698"/>
                <a:ext cx="180520" cy="541776"/>
              </a:xfrm>
              <a:custGeom>
                <a:avLst/>
                <a:gdLst>
                  <a:gd name="connsiteX0" fmla="*/ 66673 w 180520"/>
                  <a:gd name="connsiteY0" fmla="*/ 113 h 541776"/>
                  <a:gd name="connsiteX1" fmla="*/ 177041 w 180520"/>
                  <a:gd name="connsiteY1" fmla="*/ 53815 h 541776"/>
                  <a:gd name="connsiteX2" fmla="*/ 135483 w 180520"/>
                  <a:gd name="connsiteY2" fmla="*/ 371706 h 541776"/>
                  <a:gd name="connsiteX3" fmla="*/ 25212 w 180520"/>
                  <a:gd name="connsiteY3" fmla="*/ 541776 h 541776"/>
                  <a:gd name="connsiteX4" fmla="*/ 0 w 180520"/>
                  <a:gd name="connsiteY4" fmla="*/ 528806 h 541776"/>
                  <a:gd name="connsiteX5" fmla="*/ 66187 w 180520"/>
                  <a:gd name="connsiteY5" fmla="*/ 320093 h 541776"/>
                  <a:gd name="connsiteX6" fmla="*/ 66673 w 180520"/>
                  <a:gd name="connsiteY6" fmla="*/ 113 h 54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520" h="541776">
                    <a:moveTo>
                      <a:pt x="66673" y="113"/>
                    </a:moveTo>
                    <a:cubicBezTo>
                      <a:pt x="66673" y="113"/>
                      <a:pt x="160379" y="-5012"/>
                      <a:pt x="177041" y="53815"/>
                    </a:cubicBezTo>
                    <a:cubicBezTo>
                      <a:pt x="193678" y="112643"/>
                      <a:pt x="145805" y="347466"/>
                      <a:pt x="135483" y="371706"/>
                    </a:cubicBezTo>
                    <a:cubicBezTo>
                      <a:pt x="116683" y="415839"/>
                      <a:pt x="25212" y="541776"/>
                      <a:pt x="25212" y="541776"/>
                    </a:cubicBezTo>
                    <a:lnTo>
                      <a:pt x="0" y="528806"/>
                    </a:lnTo>
                    <a:cubicBezTo>
                      <a:pt x="0" y="528806"/>
                      <a:pt x="52561" y="339135"/>
                      <a:pt x="66187" y="320093"/>
                    </a:cubicBezTo>
                    <a:cubicBezTo>
                      <a:pt x="87561" y="290218"/>
                      <a:pt x="38643" y="25689"/>
                      <a:pt x="66673" y="113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E17E228E-3B4A-D0CB-AC77-6F6050EA5629}"/>
                  </a:ext>
                </a:extLst>
              </p:cNvPr>
              <p:cNvSpPr/>
              <p:nvPr/>
            </p:nvSpPr>
            <p:spPr>
              <a:xfrm>
                <a:off x="10351482" y="8662919"/>
                <a:ext cx="58152" cy="127066"/>
              </a:xfrm>
              <a:custGeom>
                <a:avLst/>
                <a:gdLst>
                  <a:gd name="connsiteX0" fmla="*/ 36903 w 58152"/>
                  <a:gd name="connsiteY0" fmla="*/ 0 h 127066"/>
                  <a:gd name="connsiteX1" fmla="*/ 13804 w 58152"/>
                  <a:gd name="connsiteY1" fmla="*/ 42918 h 127066"/>
                  <a:gd name="connsiteX2" fmla="*/ 154 w 58152"/>
                  <a:gd name="connsiteY2" fmla="*/ 82047 h 127066"/>
                  <a:gd name="connsiteX3" fmla="*/ 2947 w 58152"/>
                  <a:gd name="connsiteY3" fmla="*/ 90184 h 127066"/>
                  <a:gd name="connsiteX4" fmla="*/ 18298 w 58152"/>
                  <a:gd name="connsiteY4" fmla="*/ 70705 h 127066"/>
                  <a:gd name="connsiteX5" fmla="*/ 10841 w 58152"/>
                  <a:gd name="connsiteY5" fmla="*/ 98710 h 127066"/>
                  <a:gd name="connsiteX6" fmla="*/ 10209 w 58152"/>
                  <a:gd name="connsiteY6" fmla="*/ 126229 h 127066"/>
                  <a:gd name="connsiteX7" fmla="*/ 53103 w 58152"/>
                  <a:gd name="connsiteY7" fmla="*/ 92662 h 127066"/>
                  <a:gd name="connsiteX8" fmla="*/ 53298 w 58152"/>
                  <a:gd name="connsiteY8" fmla="*/ 16201 h 127066"/>
                  <a:gd name="connsiteX9" fmla="*/ 36903 w 58152"/>
                  <a:gd name="connsiteY9" fmla="*/ 0 h 12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152" h="127066">
                    <a:moveTo>
                      <a:pt x="36903" y="0"/>
                    </a:moveTo>
                    <a:cubicBezTo>
                      <a:pt x="36903" y="0"/>
                      <a:pt x="29082" y="27641"/>
                      <a:pt x="13804" y="42918"/>
                    </a:cubicBezTo>
                    <a:cubicBezTo>
                      <a:pt x="6761" y="49962"/>
                      <a:pt x="494" y="71142"/>
                      <a:pt x="154" y="82047"/>
                    </a:cubicBezTo>
                    <a:cubicBezTo>
                      <a:pt x="154" y="82047"/>
                      <a:pt x="-988" y="91059"/>
                      <a:pt x="2947" y="90184"/>
                    </a:cubicBezTo>
                    <a:cubicBezTo>
                      <a:pt x="6882" y="89310"/>
                      <a:pt x="11278" y="69733"/>
                      <a:pt x="18298" y="70705"/>
                    </a:cubicBezTo>
                    <a:cubicBezTo>
                      <a:pt x="18298" y="70705"/>
                      <a:pt x="14557" y="92564"/>
                      <a:pt x="10841" y="98710"/>
                    </a:cubicBezTo>
                    <a:cubicBezTo>
                      <a:pt x="7125" y="104879"/>
                      <a:pt x="4939" y="123921"/>
                      <a:pt x="10209" y="126229"/>
                    </a:cubicBezTo>
                    <a:cubicBezTo>
                      <a:pt x="22985" y="131864"/>
                      <a:pt x="41882" y="107769"/>
                      <a:pt x="53103" y="92662"/>
                    </a:cubicBezTo>
                    <a:cubicBezTo>
                      <a:pt x="64349" y="77554"/>
                      <a:pt x="53298" y="16201"/>
                      <a:pt x="53298" y="16201"/>
                    </a:cubicBezTo>
                    <a:lnTo>
                      <a:pt x="36903" y="0"/>
                    </a:ln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311DD595-F893-6784-9B6C-9F2A1D140FA5}"/>
                  </a:ext>
                </a:extLst>
              </p:cNvPr>
              <p:cNvSpPr/>
              <p:nvPr/>
            </p:nvSpPr>
            <p:spPr>
              <a:xfrm>
                <a:off x="10417544" y="8134324"/>
                <a:ext cx="159709" cy="155036"/>
              </a:xfrm>
              <a:custGeom>
                <a:avLst/>
                <a:gdLst>
                  <a:gd name="connsiteX0" fmla="*/ 159710 w 159709"/>
                  <a:gd name="connsiteY0" fmla="*/ 149861 h 155036"/>
                  <a:gd name="connsiteX1" fmla="*/ 15726 w 159709"/>
                  <a:gd name="connsiteY1" fmla="*/ 138057 h 155036"/>
                  <a:gd name="connsiteX2" fmla="*/ 35546 w 159709"/>
                  <a:gd name="connsiteY2" fmla="*/ 242 h 155036"/>
                  <a:gd name="connsiteX3" fmla="*/ 142344 w 159709"/>
                  <a:gd name="connsiteY3" fmla="*/ 59580 h 155036"/>
                  <a:gd name="connsiteX4" fmla="*/ 159710 w 159709"/>
                  <a:gd name="connsiteY4" fmla="*/ 149861 h 155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709" h="155036">
                    <a:moveTo>
                      <a:pt x="159710" y="149861"/>
                    </a:moveTo>
                    <a:cubicBezTo>
                      <a:pt x="159443" y="151245"/>
                      <a:pt x="71032" y="166134"/>
                      <a:pt x="15726" y="138057"/>
                    </a:cubicBezTo>
                    <a:cubicBezTo>
                      <a:pt x="15726" y="138057"/>
                      <a:pt x="-30495" y="-6705"/>
                      <a:pt x="35546" y="242"/>
                    </a:cubicBezTo>
                    <a:cubicBezTo>
                      <a:pt x="101587" y="7164"/>
                      <a:pt x="140667" y="27956"/>
                      <a:pt x="142344" y="59580"/>
                    </a:cubicBezTo>
                    <a:cubicBezTo>
                      <a:pt x="143995" y="91179"/>
                      <a:pt x="159710" y="149861"/>
                      <a:pt x="159710" y="149861"/>
                    </a:cubicBezTo>
                    <a:close/>
                  </a:path>
                </a:pathLst>
              </a:custGeom>
              <a:solidFill>
                <a:srgbClr val="1C468A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17C1CC2-555A-8BD9-FA97-9784D92DB7D5}"/>
                  </a:ext>
                </a:extLst>
              </p:cNvPr>
              <p:cNvSpPr/>
              <p:nvPr/>
            </p:nvSpPr>
            <p:spPr>
              <a:xfrm>
                <a:off x="10328950" y="8061069"/>
                <a:ext cx="101648" cy="122693"/>
              </a:xfrm>
              <a:custGeom>
                <a:avLst/>
                <a:gdLst>
                  <a:gd name="connsiteX0" fmla="*/ 101648 w 101648"/>
                  <a:gd name="connsiteY0" fmla="*/ 49185 h 122693"/>
                  <a:gd name="connsiteX1" fmla="*/ 36385 w 101648"/>
                  <a:gd name="connsiteY1" fmla="*/ 117242 h 122693"/>
                  <a:gd name="connsiteX2" fmla="*/ 22589 w 101648"/>
                  <a:gd name="connsiteY2" fmla="*/ 85059 h 122693"/>
                  <a:gd name="connsiteX3" fmla="*/ 0 w 101648"/>
                  <a:gd name="connsiteY3" fmla="*/ 49257 h 122693"/>
                  <a:gd name="connsiteX4" fmla="*/ 53047 w 101648"/>
                  <a:gd name="connsiteY4" fmla="*/ 2793 h 122693"/>
                  <a:gd name="connsiteX5" fmla="*/ 56204 w 101648"/>
                  <a:gd name="connsiteY5" fmla="*/ 0 h 122693"/>
                  <a:gd name="connsiteX6" fmla="*/ 101648 w 101648"/>
                  <a:gd name="connsiteY6" fmla="*/ 49185 h 12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648" h="122693">
                    <a:moveTo>
                      <a:pt x="101648" y="49185"/>
                    </a:moveTo>
                    <a:cubicBezTo>
                      <a:pt x="101648" y="49185"/>
                      <a:pt x="75587" y="146388"/>
                      <a:pt x="36385" y="117242"/>
                    </a:cubicBezTo>
                    <a:cubicBezTo>
                      <a:pt x="37478" y="112554"/>
                      <a:pt x="30652" y="98904"/>
                      <a:pt x="22589" y="85059"/>
                    </a:cubicBezTo>
                    <a:cubicBezTo>
                      <a:pt x="12266" y="67353"/>
                      <a:pt x="0" y="49257"/>
                      <a:pt x="0" y="49257"/>
                    </a:cubicBezTo>
                    <a:lnTo>
                      <a:pt x="53047" y="2793"/>
                    </a:lnTo>
                    <a:lnTo>
                      <a:pt x="56204" y="0"/>
                    </a:lnTo>
                    <a:cubicBezTo>
                      <a:pt x="72453" y="28369"/>
                      <a:pt x="88387" y="39518"/>
                      <a:pt x="101648" y="49185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6F8F9CD8-7621-3B63-BC50-0A7327176335}"/>
                  </a:ext>
                </a:extLst>
              </p:cNvPr>
              <p:cNvSpPr/>
              <p:nvPr/>
            </p:nvSpPr>
            <p:spPr>
              <a:xfrm>
                <a:off x="10328950" y="8063862"/>
                <a:ext cx="54005" cy="82265"/>
              </a:xfrm>
              <a:custGeom>
                <a:avLst/>
                <a:gdLst>
                  <a:gd name="connsiteX0" fmla="*/ 0 w 54005"/>
                  <a:gd name="connsiteY0" fmla="*/ 46464 h 82265"/>
                  <a:gd name="connsiteX1" fmla="*/ 22564 w 54005"/>
                  <a:gd name="connsiteY1" fmla="*/ 82266 h 82265"/>
                  <a:gd name="connsiteX2" fmla="*/ 53022 w 54005"/>
                  <a:gd name="connsiteY2" fmla="*/ 0 h 82265"/>
                  <a:gd name="connsiteX3" fmla="*/ 0 w 54005"/>
                  <a:gd name="connsiteY3" fmla="*/ 46464 h 8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05" h="82265">
                    <a:moveTo>
                      <a:pt x="0" y="46464"/>
                    </a:moveTo>
                    <a:cubicBezTo>
                      <a:pt x="0" y="46464"/>
                      <a:pt x="12266" y="64535"/>
                      <a:pt x="22564" y="82266"/>
                    </a:cubicBezTo>
                    <a:cubicBezTo>
                      <a:pt x="55524" y="61936"/>
                      <a:pt x="55573" y="21131"/>
                      <a:pt x="53022" y="0"/>
                    </a:cubicBezTo>
                    <a:lnTo>
                      <a:pt x="0" y="46464"/>
                    </a:lnTo>
                    <a:close/>
                  </a:path>
                </a:pathLst>
              </a:custGeom>
              <a:solidFill>
                <a:srgbClr val="ED985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55AEDFB1-8836-165E-773F-50A6B9256E4F}"/>
                  </a:ext>
                </a:extLst>
              </p:cNvPr>
              <p:cNvSpPr/>
              <p:nvPr/>
            </p:nvSpPr>
            <p:spPr>
              <a:xfrm>
                <a:off x="10241054" y="7969078"/>
                <a:ext cx="144111" cy="165478"/>
              </a:xfrm>
              <a:custGeom>
                <a:avLst/>
                <a:gdLst>
                  <a:gd name="connsiteX0" fmla="*/ 86439 w 144111"/>
                  <a:gd name="connsiteY0" fmla="*/ 164541 h 165478"/>
                  <a:gd name="connsiteX1" fmla="*/ 137980 w 144111"/>
                  <a:gd name="connsiteY1" fmla="*/ 70592 h 165478"/>
                  <a:gd name="connsiteX2" fmla="*/ 48305 w 144111"/>
                  <a:gd name="connsiteY2" fmla="*/ 8486 h 165478"/>
                  <a:gd name="connsiteX3" fmla="*/ 2521 w 144111"/>
                  <a:gd name="connsiteY3" fmla="*/ 78170 h 165478"/>
                  <a:gd name="connsiteX4" fmla="*/ 86439 w 144111"/>
                  <a:gd name="connsiteY4" fmla="*/ 164541 h 165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111" h="165478">
                    <a:moveTo>
                      <a:pt x="86439" y="164541"/>
                    </a:moveTo>
                    <a:cubicBezTo>
                      <a:pt x="86439" y="164541"/>
                      <a:pt x="166470" y="119995"/>
                      <a:pt x="137980" y="70592"/>
                    </a:cubicBezTo>
                    <a:cubicBezTo>
                      <a:pt x="109465" y="21164"/>
                      <a:pt x="100599" y="-17868"/>
                      <a:pt x="48305" y="8486"/>
                    </a:cubicBezTo>
                    <a:cubicBezTo>
                      <a:pt x="-4012" y="34839"/>
                      <a:pt x="-2968" y="59371"/>
                      <a:pt x="2521" y="78170"/>
                    </a:cubicBezTo>
                    <a:cubicBezTo>
                      <a:pt x="8010" y="96969"/>
                      <a:pt x="64870" y="174864"/>
                      <a:pt x="86439" y="164541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F59EC55-96B5-26CD-8AC0-0F4642DC2A80}"/>
                  </a:ext>
                </a:extLst>
              </p:cNvPr>
              <p:cNvSpPr/>
              <p:nvPr/>
            </p:nvSpPr>
            <p:spPr>
              <a:xfrm>
                <a:off x="10229518" y="7962388"/>
                <a:ext cx="164063" cy="118888"/>
              </a:xfrm>
              <a:custGeom>
                <a:avLst/>
                <a:gdLst>
                  <a:gd name="connsiteX0" fmla="*/ 528 w 164063"/>
                  <a:gd name="connsiteY0" fmla="*/ 56029 h 118888"/>
                  <a:gd name="connsiteX1" fmla="*/ 23116 w 164063"/>
                  <a:gd name="connsiteY1" fmla="*/ 33465 h 118888"/>
                  <a:gd name="connsiteX2" fmla="*/ 100962 w 164063"/>
                  <a:gd name="connsiteY2" fmla="*/ 3663 h 118888"/>
                  <a:gd name="connsiteX3" fmla="*/ 164064 w 164063"/>
                  <a:gd name="connsiteY3" fmla="*/ 41553 h 118888"/>
                  <a:gd name="connsiteX4" fmla="*/ 116507 w 164063"/>
                  <a:gd name="connsiteY4" fmla="*/ 69534 h 118888"/>
                  <a:gd name="connsiteX5" fmla="*/ 78738 w 164063"/>
                  <a:gd name="connsiteY5" fmla="*/ 66522 h 118888"/>
                  <a:gd name="connsiteX6" fmla="*/ 133071 w 164063"/>
                  <a:gd name="connsiteY6" fmla="*/ 86998 h 118888"/>
                  <a:gd name="connsiteX7" fmla="*/ 29674 w 164063"/>
                  <a:gd name="connsiteY7" fmla="*/ 40582 h 118888"/>
                  <a:gd name="connsiteX8" fmla="*/ 25715 w 164063"/>
                  <a:gd name="connsiteY8" fmla="*/ 73614 h 118888"/>
                  <a:gd name="connsiteX9" fmla="*/ 34168 w 164063"/>
                  <a:gd name="connsiteY9" fmla="*/ 118889 h 118888"/>
                  <a:gd name="connsiteX10" fmla="*/ 528 w 164063"/>
                  <a:gd name="connsiteY10" fmla="*/ 56029 h 118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4063" h="118888">
                    <a:moveTo>
                      <a:pt x="528" y="56029"/>
                    </a:moveTo>
                    <a:cubicBezTo>
                      <a:pt x="4196" y="34097"/>
                      <a:pt x="15344" y="32008"/>
                      <a:pt x="23116" y="33465"/>
                    </a:cubicBezTo>
                    <a:cubicBezTo>
                      <a:pt x="52676" y="-15404"/>
                      <a:pt x="100962" y="3663"/>
                      <a:pt x="100962" y="3663"/>
                    </a:cubicBezTo>
                    <a:cubicBezTo>
                      <a:pt x="126756" y="36040"/>
                      <a:pt x="164064" y="41553"/>
                      <a:pt x="164064" y="41553"/>
                    </a:cubicBezTo>
                    <a:cubicBezTo>
                      <a:pt x="164064" y="41553"/>
                      <a:pt x="154761" y="58847"/>
                      <a:pt x="116507" y="69534"/>
                    </a:cubicBezTo>
                    <a:cubicBezTo>
                      <a:pt x="104799" y="72813"/>
                      <a:pt x="91538" y="70821"/>
                      <a:pt x="78738" y="66522"/>
                    </a:cubicBezTo>
                    <a:cubicBezTo>
                      <a:pt x="105310" y="81338"/>
                      <a:pt x="133071" y="86998"/>
                      <a:pt x="133071" y="86998"/>
                    </a:cubicBezTo>
                    <a:cubicBezTo>
                      <a:pt x="82624" y="91612"/>
                      <a:pt x="34653" y="45512"/>
                      <a:pt x="29674" y="40582"/>
                    </a:cubicBezTo>
                    <a:cubicBezTo>
                      <a:pt x="27343" y="47723"/>
                      <a:pt x="23262" y="62684"/>
                      <a:pt x="25715" y="73614"/>
                    </a:cubicBezTo>
                    <a:cubicBezTo>
                      <a:pt x="29019" y="88479"/>
                      <a:pt x="42232" y="115391"/>
                      <a:pt x="34168" y="118889"/>
                    </a:cubicBezTo>
                    <a:cubicBezTo>
                      <a:pt x="34168" y="118864"/>
                      <a:pt x="-4961" y="88941"/>
                      <a:pt x="528" y="56029"/>
                    </a:cubicBezTo>
                    <a:close/>
                  </a:path>
                </a:pathLst>
              </a:custGeom>
              <a:solidFill>
                <a:srgbClr val="202D4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0BDBAE1-1CB8-A1A3-DCF9-75B9456D1648}"/>
                </a:ext>
              </a:extLst>
            </p:cNvPr>
            <p:cNvSpPr/>
            <p:nvPr/>
          </p:nvSpPr>
          <p:spPr>
            <a:xfrm>
              <a:off x="10099768" y="8346937"/>
              <a:ext cx="44635" cy="26666"/>
            </a:xfrm>
            <a:custGeom>
              <a:avLst/>
              <a:gdLst>
                <a:gd name="connsiteX0" fmla="*/ 44636 w 44635"/>
                <a:gd name="connsiteY0" fmla="*/ 25319 h 26666"/>
                <a:gd name="connsiteX1" fmla="*/ 15781 w 44635"/>
                <a:gd name="connsiteY1" fmla="*/ 16842 h 26666"/>
                <a:gd name="connsiteX2" fmla="*/ 1912 w 44635"/>
                <a:gd name="connsiteY2" fmla="*/ 1103 h 26666"/>
                <a:gd name="connsiteX3" fmla="*/ 31447 w 44635"/>
                <a:gd name="connsiteY3" fmla="*/ 6835 h 26666"/>
                <a:gd name="connsiteX4" fmla="*/ 44636 w 44635"/>
                <a:gd name="connsiteY4" fmla="*/ 25319 h 2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35" h="26666">
                  <a:moveTo>
                    <a:pt x="44636" y="25319"/>
                  </a:moveTo>
                  <a:cubicBezTo>
                    <a:pt x="44636" y="25319"/>
                    <a:pt x="30330" y="31658"/>
                    <a:pt x="15781" y="16842"/>
                  </a:cubicBezTo>
                  <a:cubicBezTo>
                    <a:pt x="8348" y="9264"/>
                    <a:pt x="-4962" y="5159"/>
                    <a:pt x="1912" y="1103"/>
                  </a:cubicBezTo>
                  <a:cubicBezTo>
                    <a:pt x="8810" y="-2953"/>
                    <a:pt x="27148" y="5378"/>
                    <a:pt x="31447" y="6835"/>
                  </a:cubicBezTo>
                  <a:cubicBezTo>
                    <a:pt x="35746" y="8317"/>
                    <a:pt x="44636" y="25319"/>
                    <a:pt x="44636" y="25319"/>
                  </a:cubicBezTo>
                  <a:close/>
                </a:path>
              </a:pathLst>
            </a:custGeom>
            <a:solidFill>
              <a:srgbClr val="FFB27D"/>
            </a:solidFill>
            <a:ln w="2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grpSp>
          <p:nvGrpSpPr>
            <p:cNvPr id="109" name="Graphic 7">
              <a:extLst>
                <a:ext uri="{FF2B5EF4-FFF2-40B4-BE49-F238E27FC236}">
                  <a16:creationId xmlns:a16="http://schemas.microsoft.com/office/drawing/2014/main" id="{C1F1B360-C064-6C4B-BE3D-3CFE23C2DF66}"/>
                </a:ext>
              </a:extLst>
            </p:cNvPr>
            <p:cNvGrpSpPr/>
            <p:nvPr/>
          </p:nvGrpSpPr>
          <p:grpSpPr>
            <a:xfrm>
              <a:off x="10671517" y="6434431"/>
              <a:ext cx="639451" cy="638789"/>
              <a:chOff x="10671517" y="6434431"/>
              <a:chExt cx="639451" cy="63878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0C456DE9-91A9-7CBE-FF2D-64A2B4C044F0}"/>
                  </a:ext>
                </a:extLst>
              </p:cNvPr>
              <p:cNvSpPr/>
              <p:nvPr/>
            </p:nvSpPr>
            <p:spPr>
              <a:xfrm>
                <a:off x="10671517" y="6434431"/>
                <a:ext cx="639451" cy="638789"/>
              </a:xfrm>
              <a:custGeom>
                <a:avLst/>
                <a:gdLst>
                  <a:gd name="connsiteX0" fmla="*/ 8842 w 639451"/>
                  <a:gd name="connsiteY0" fmla="*/ 312395 h 638789"/>
                  <a:gd name="connsiteX1" fmla="*/ 321220 w 639451"/>
                  <a:gd name="connsiteY1" fmla="*/ 0 h 638789"/>
                  <a:gd name="connsiteX2" fmla="*/ 638868 w 639451"/>
                  <a:gd name="connsiteY2" fmla="*/ 339280 h 638789"/>
                  <a:gd name="connsiteX3" fmla="*/ 295790 w 639451"/>
                  <a:gd name="connsiteY3" fmla="*/ 636861 h 638789"/>
                  <a:gd name="connsiteX4" fmla="*/ 8842 w 639451"/>
                  <a:gd name="connsiteY4" fmla="*/ 312395 h 638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451" h="638789">
                    <a:moveTo>
                      <a:pt x="8842" y="312395"/>
                    </a:moveTo>
                    <a:cubicBezTo>
                      <a:pt x="51834" y="145307"/>
                      <a:pt x="124505" y="0"/>
                      <a:pt x="321220" y="0"/>
                    </a:cubicBezTo>
                    <a:cubicBezTo>
                      <a:pt x="493743" y="0"/>
                      <a:pt x="650235" y="151984"/>
                      <a:pt x="638868" y="339280"/>
                    </a:cubicBezTo>
                    <a:cubicBezTo>
                      <a:pt x="628400" y="511492"/>
                      <a:pt x="478854" y="657363"/>
                      <a:pt x="295790" y="636861"/>
                    </a:cubicBezTo>
                    <a:cubicBezTo>
                      <a:pt x="124335" y="617663"/>
                      <a:pt x="-40391" y="503712"/>
                      <a:pt x="8842" y="312395"/>
                    </a:cubicBezTo>
                    <a:close/>
                  </a:path>
                </a:pathLst>
              </a:custGeom>
              <a:solidFill>
                <a:srgbClr val="75B73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CCEB9980-8689-CC19-C35A-D2612F543371}"/>
                  </a:ext>
                </a:extLst>
              </p:cNvPr>
              <p:cNvSpPr/>
              <p:nvPr/>
            </p:nvSpPr>
            <p:spPr>
              <a:xfrm>
                <a:off x="10946345" y="6523102"/>
                <a:ext cx="89795" cy="478277"/>
              </a:xfrm>
              <a:custGeom>
                <a:avLst/>
                <a:gdLst>
                  <a:gd name="connsiteX0" fmla="*/ 0 w 89795"/>
                  <a:gd name="connsiteY0" fmla="*/ 436306 h 478277"/>
                  <a:gd name="connsiteX1" fmla="*/ 3085 w 89795"/>
                  <a:gd name="connsiteY1" fmla="*/ 419387 h 478277"/>
                  <a:gd name="connsiteX2" fmla="*/ 11878 w 89795"/>
                  <a:gd name="connsiteY2" fmla="*/ 405722 h 478277"/>
                  <a:gd name="connsiteX3" fmla="*/ 25868 w 89795"/>
                  <a:gd name="connsiteY3" fmla="*/ 396611 h 478277"/>
                  <a:gd name="connsiteX4" fmla="*/ 44886 w 89795"/>
                  <a:gd name="connsiteY4" fmla="*/ 393359 h 478277"/>
                  <a:gd name="connsiteX5" fmla="*/ 63928 w 89795"/>
                  <a:gd name="connsiteY5" fmla="*/ 396611 h 478277"/>
                  <a:gd name="connsiteX6" fmla="*/ 77919 w 89795"/>
                  <a:gd name="connsiteY6" fmla="*/ 405722 h 478277"/>
                  <a:gd name="connsiteX7" fmla="*/ 86711 w 89795"/>
                  <a:gd name="connsiteY7" fmla="*/ 419387 h 478277"/>
                  <a:gd name="connsiteX8" fmla="*/ 89795 w 89795"/>
                  <a:gd name="connsiteY8" fmla="*/ 436306 h 478277"/>
                  <a:gd name="connsiteX9" fmla="*/ 78089 w 89795"/>
                  <a:gd name="connsiteY9" fmla="*/ 466237 h 478277"/>
                  <a:gd name="connsiteX10" fmla="*/ 44886 w 89795"/>
                  <a:gd name="connsiteY10" fmla="*/ 478277 h 478277"/>
                  <a:gd name="connsiteX11" fmla="*/ 11707 w 89795"/>
                  <a:gd name="connsiteY11" fmla="*/ 466237 h 478277"/>
                  <a:gd name="connsiteX12" fmla="*/ 0 w 89795"/>
                  <a:gd name="connsiteY12" fmla="*/ 436306 h 478277"/>
                  <a:gd name="connsiteX13" fmla="*/ 77748 w 89795"/>
                  <a:gd name="connsiteY13" fmla="*/ 334143 h 478277"/>
                  <a:gd name="connsiteX14" fmla="*/ 9764 w 89795"/>
                  <a:gd name="connsiteY14" fmla="*/ 334143 h 478277"/>
                  <a:gd name="connsiteX15" fmla="*/ 2259 w 89795"/>
                  <a:gd name="connsiteY15" fmla="*/ 0 h 478277"/>
                  <a:gd name="connsiteX16" fmla="*/ 85569 w 89795"/>
                  <a:gd name="connsiteY16" fmla="*/ 0 h 478277"/>
                  <a:gd name="connsiteX17" fmla="*/ 77748 w 89795"/>
                  <a:gd name="connsiteY17" fmla="*/ 334143 h 478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9795" h="478277">
                    <a:moveTo>
                      <a:pt x="0" y="436306"/>
                    </a:moveTo>
                    <a:cubicBezTo>
                      <a:pt x="0" y="430236"/>
                      <a:pt x="1021" y="424592"/>
                      <a:pt x="3085" y="419387"/>
                    </a:cubicBezTo>
                    <a:cubicBezTo>
                      <a:pt x="5149" y="414184"/>
                      <a:pt x="8064" y="409627"/>
                      <a:pt x="11878" y="405722"/>
                    </a:cubicBezTo>
                    <a:cubicBezTo>
                      <a:pt x="15666" y="401819"/>
                      <a:pt x="20330" y="398782"/>
                      <a:pt x="25868" y="396611"/>
                    </a:cubicBezTo>
                    <a:cubicBezTo>
                      <a:pt x="31381" y="394449"/>
                      <a:pt x="37745" y="393359"/>
                      <a:pt x="44886" y="393359"/>
                    </a:cubicBezTo>
                    <a:cubicBezTo>
                      <a:pt x="52051" y="393359"/>
                      <a:pt x="58390" y="394449"/>
                      <a:pt x="63928" y="396611"/>
                    </a:cubicBezTo>
                    <a:cubicBezTo>
                      <a:pt x="69466" y="398782"/>
                      <a:pt x="74129" y="401819"/>
                      <a:pt x="77919" y="405722"/>
                    </a:cubicBezTo>
                    <a:cubicBezTo>
                      <a:pt x="81708" y="409627"/>
                      <a:pt x="84647" y="414184"/>
                      <a:pt x="86711" y="419387"/>
                    </a:cubicBezTo>
                    <a:cubicBezTo>
                      <a:pt x="88751" y="424594"/>
                      <a:pt x="89795" y="430236"/>
                      <a:pt x="89795" y="436306"/>
                    </a:cubicBezTo>
                    <a:cubicBezTo>
                      <a:pt x="89795" y="448237"/>
                      <a:pt x="85885" y="458217"/>
                      <a:pt x="78089" y="466237"/>
                    </a:cubicBezTo>
                    <a:cubicBezTo>
                      <a:pt x="70268" y="474262"/>
                      <a:pt x="59216" y="478277"/>
                      <a:pt x="44886" y="478277"/>
                    </a:cubicBezTo>
                    <a:cubicBezTo>
                      <a:pt x="30580" y="478277"/>
                      <a:pt x="19504" y="474265"/>
                      <a:pt x="11707" y="466237"/>
                    </a:cubicBezTo>
                    <a:cubicBezTo>
                      <a:pt x="3886" y="458217"/>
                      <a:pt x="0" y="448237"/>
                      <a:pt x="0" y="436306"/>
                    </a:cubicBezTo>
                    <a:close/>
                    <a:moveTo>
                      <a:pt x="77748" y="334143"/>
                    </a:moveTo>
                    <a:lnTo>
                      <a:pt x="9764" y="334143"/>
                    </a:lnTo>
                    <a:lnTo>
                      <a:pt x="2259" y="0"/>
                    </a:lnTo>
                    <a:lnTo>
                      <a:pt x="85569" y="0"/>
                    </a:lnTo>
                    <a:lnTo>
                      <a:pt x="77748" y="334143"/>
                    </a:lnTo>
                    <a:close/>
                  </a:path>
                </a:pathLst>
              </a:custGeom>
              <a:solidFill>
                <a:srgbClr val="FFFFF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grpSp>
          <p:nvGrpSpPr>
            <p:cNvPr id="112" name="Graphic 7">
              <a:extLst>
                <a:ext uri="{FF2B5EF4-FFF2-40B4-BE49-F238E27FC236}">
                  <a16:creationId xmlns:a16="http://schemas.microsoft.com/office/drawing/2014/main" id="{8460BED6-DD8F-0CA2-85A0-7EC67B288185}"/>
                </a:ext>
              </a:extLst>
            </p:cNvPr>
            <p:cNvGrpSpPr/>
            <p:nvPr/>
          </p:nvGrpSpPr>
          <p:grpSpPr>
            <a:xfrm>
              <a:off x="8613210" y="6390335"/>
              <a:ext cx="1435810" cy="1434317"/>
              <a:chOff x="8613210" y="6390335"/>
              <a:chExt cx="1435810" cy="1434317"/>
            </a:xfrm>
          </p:grpSpPr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766B73D-F1C8-2848-93BB-8D590B645F4D}"/>
                  </a:ext>
                </a:extLst>
              </p:cNvPr>
              <p:cNvSpPr/>
              <p:nvPr/>
            </p:nvSpPr>
            <p:spPr>
              <a:xfrm>
                <a:off x="8613210" y="6390335"/>
                <a:ext cx="1435810" cy="1434317"/>
              </a:xfrm>
              <a:custGeom>
                <a:avLst/>
                <a:gdLst>
                  <a:gd name="connsiteX0" fmla="*/ 19851 w 1435810"/>
                  <a:gd name="connsiteY0" fmla="*/ 701440 h 1434317"/>
                  <a:gd name="connsiteX1" fmla="*/ 721286 w 1435810"/>
                  <a:gd name="connsiteY1" fmla="*/ 0 h 1434317"/>
                  <a:gd name="connsiteX2" fmla="*/ 1434500 w 1435810"/>
                  <a:gd name="connsiteY2" fmla="*/ 761809 h 1434317"/>
                  <a:gd name="connsiteX3" fmla="*/ 664183 w 1435810"/>
                  <a:gd name="connsiteY3" fmla="*/ 1429983 h 1434317"/>
                  <a:gd name="connsiteX4" fmla="*/ 19851 w 1435810"/>
                  <a:gd name="connsiteY4" fmla="*/ 701440 h 143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5810" h="1434317">
                    <a:moveTo>
                      <a:pt x="19851" y="701440"/>
                    </a:moveTo>
                    <a:cubicBezTo>
                      <a:pt x="116374" y="326266"/>
                      <a:pt x="279546" y="0"/>
                      <a:pt x="721286" y="0"/>
                    </a:cubicBezTo>
                    <a:cubicBezTo>
                      <a:pt x="1108667" y="0"/>
                      <a:pt x="1460028" y="341262"/>
                      <a:pt x="1434500" y="761809"/>
                    </a:cubicBezTo>
                    <a:cubicBezTo>
                      <a:pt x="1411038" y="1148491"/>
                      <a:pt x="1075246" y="1476035"/>
                      <a:pt x="664183" y="1429983"/>
                    </a:cubicBezTo>
                    <a:cubicBezTo>
                      <a:pt x="279182" y="1386871"/>
                      <a:pt x="-90687" y="1131018"/>
                      <a:pt x="19851" y="701440"/>
                    </a:cubicBezTo>
                    <a:close/>
                  </a:path>
                </a:pathLst>
              </a:custGeom>
              <a:solidFill>
                <a:srgbClr val="75B73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grpSp>
            <p:nvGrpSpPr>
              <p:cNvPr id="114" name="Graphic 7">
                <a:extLst>
                  <a:ext uri="{FF2B5EF4-FFF2-40B4-BE49-F238E27FC236}">
                    <a16:creationId xmlns:a16="http://schemas.microsoft.com/office/drawing/2014/main" id="{DCB5512D-AFC9-1E57-AB62-F59904C7CCCC}"/>
                  </a:ext>
                </a:extLst>
              </p:cNvPr>
              <p:cNvGrpSpPr/>
              <p:nvPr/>
            </p:nvGrpSpPr>
            <p:grpSpPr>
              <a:xfrm>
                <a:off x="9039096" y="6753828"/>
                <a:ext cx="593160" cy="955509"/>
                <a:chOff x="9039096" y="6753828"/>
                <a:chExt cx="593160" cy="955509"/>
              </a:xfrm>
            </p:grpSpPr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999042CD-9E75-666A-9D55-534EF461BC47}"/>
                    </a:ext>
                  </a:extLst>
                </p:cNvPr>
                <p:cNvSpPr/>
                <p:nvPr/>
              </p:nvSpPr>
              <p:spPr>
                <a:xfrm>
                  <a:off x="9039096" y="6753828"/>
                  <a:ext cx="593160" cy="820648"/>
                </a:xfrm>
                <a:custGeom>
                  <a:avLst/>
                  <a:gdLst>
                    <a:gd name="connsiteX0" fmla="*/ 593156 w 593160"/>
                    <a:gd name="connsiteY0" fmla="*/ 294790 h 820648"/>
                    <a:gd name="connsiteX1" fmla="*/ 525876 w 593160"/>
                    <a:gd name="connsiteY1" fmla="*/ 484682 h 820648"/>
                    <a:gd name="connsiteX2" fmla="*/ 468822 w 593160"/>
                    <a:gd name="connsiteY2" fmla="*/ 642059 h 820648"/>
                    <a:gd name="connsiteX3" fmla="*/ 468822 w 593160"/>
                    <a:gd name="connsiteY3" fmla="*/ 724971 h 820648"/>
                    <a:gd name="connsiteX4" fmla="*/ 446087 w 593160"/>
                    <a:gd name="connsiteY4" fmla="*/ 786671 h 820648"/>
                    <a:gd name="connsiteX5" fmla="*/ 373124 w 593160"/>
                    <a:gd name="connsiteY5" fmla="*/ 820649 h 820648"/>
                    <a:gd name="connsiteX6" fmla="*/ 220008 w 593160"/>
                    <a:gd name="connsiteY6" fmla="*/ 820649 h 820648"/>
                    <a:gd name="connsiteX7" fmla="*/ 124334 w 593160"/>
                    <a:gd name="connsiteY7" fmla="*/ 724971 h 820648"/>
                    <a:gd name="connsiteX8" fmla="*/ 124334 w 593160"/>
                    <a:gd name="connsiteY8" fmla="*/ 642202 h 820648"/>
                    <a:gd name="connsiteX9" fmla="*/ 67547 w 593160"/>
                    <a:gd name="connsiteY9" fmla="*/ 485039 h 820648"/>
                    <a:gd name="connsiteX10" fmla="*/ 0 w 593160"/>
                    <a:gd name="connsiteY10" fmla="*/ 296583 h 820648"/>
                    <a:gd name="connsiteX11" fmla="*/ 231934 w 593160"/>
                    <a:gd name="connsiteY11" fmla="*/ 7085 h 820648"/>
                    <a:gd name="connsiteX12" fmla="*/ 243349 w 593160"/>
                    <a:gd name="connsiteY12" fmla="*/ 4790 h 820648"/>
                    <a:gd name="connsiteX13" fmla="*/ 249470 w 593160"/>
                    <a:gd name="connsiteY13" fmla="*/ 3743 h 820648"/>
                    <a:gd name="connsiteX14" fmla="*/ 296566 w 593160"/>
                    <a:gd name="connsiteY14" fmla="*/ 0 h 820648"/>
                    <a:gd name="connsiteX15" fmla="*/ 593156 w 593160"/>
                    <a:gd name="connsiteY15" fmla="*/ 294790 h 820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93160" h="820648">
                      <a:moveTo>
                        <a:pt x="593156" y="294790"/>
                      </a:moveTo>
                      <a:cubicBezTo>
                        <a:pt x="593569" y="366889"/>
                        <a:pt x="568260" y="433064"/>
                        <a:pt x="525876" y="484682"/>
                      </a:cubicBezTo>
                      <a:cubicBezTo>
                        <a:pt x="489394" y="529128"/>
                        <a:pt x="468822" y="584533"/>
                        <a:pt x="468822" y="642059"/>
                      </a:cubicBezTo>
                      <a:lnTo>
                        <a:pt x="468822" y="724971"/>
                      </a:lnTo>
                      <a:cubicBezTo>
                        <a:pt x="468822" y="748421"/>
                        <a:pt x="460248" y="769992"/>
                        <a:pt x="446087" y="786671"/>
                      </a:cubicBezTo>
                      <a:cubicBezTo>
                        <a:pt x="428502" y="807424"/>
                        <a:pt x="402295" y="820649"/>
                        <a:pt x="373124" y="820649"/>
                      </a:cubicBezTo>
                      <a:lnTo>
                        <a:pt x="220008" y="820649"/>
                      </a:lnTo>
                      <a:cubicBezTo>
                        <a:pt x="167374" y="820649"/>
                        <a:pt x="124334" y="777592"/>
                        <a:pt x="124334" y="724971"/>
                      </a:cubicBezTo>
                      <a:lnTo>
                        <a:pt x="124334" y="642202"/>
                      </a:lnTo>
                      <a:cubicBezTo>
                        <a:pt x="124334" y="584791"/>
                        <a:pt x="104053" y="529356"/>
                        <a:pt x="67547" y="485039"/>
                      </a:cubicBezTo>
                      <a:cubicBezTo>
                        <a:pt x="25358" y="433809"/>
                        <a:pt x="0" y="368150"/>
                        <a:pt x="0" y="296583"/>
                      </a:cubicBezTo>
                      <a:cubicBezTo>
                        <a:pt x="0" y="154996"/>
                        <a:pt x="99220" y="36572"/>
                        <a:pt x="231934" y="7085"/>
                      </a:cubicBezTo>
                      <a:cubicBezTo>
                        <a:pt x="235698" y="6240"/>
                        <a:pt x="239512" y="5480"/>
                        <a:pt x="243349" y="4790"/>
                      </a:cubicBezTo>
                      <a:cubicBezTo>
                        <a:pt x="245365" y="4418"/>
                        <a:pt x="247405" y="4073"/>
                        <a:pt x="249470" y="3743"/>
                      </a:cubicBezTo>
                      <a:cubicBezTo>
                        <a:pt x="264796" y="1275"/>
                        <a:pt x="280535" y="0"/>
                        <a:pt x="296566" y="0"/>
                      </a:cubicBezTo>
                      <a:cubicBezTo>
                        <a:pt x="460151" y="0"/>
                        <a:pt x="592184" y="131218"/>
                        <a:pt x="593156" y="294790"/>
                      </a:cubicBezTo>
                      <a:close/>
                    </a:path>
                  </a:pathLst>
                </a:custGeom>
                <a:solidFill>
                  <a:srgbClr val="F9DDBF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EA7B909F-84AD-3A91-85EE-BDADC69A0751}"/>
                    </a:ext>
                  </a:extLst>
                </p:cNvPr>
                <p:cNvSpPr/>
                <p:nvPr/>
              </p:nvSpPr>
              <p:spPr>
                <a:xfrm>
                  <a:off x="9245914" y="7574477"/>
                  <a:ext cx="165770" cy="134860"/>
                </a:xfrm>
                <a:custGeom>
                  <a:avLst/>
                  <a:gdLst>
                    <a:gd name="connsiteX0" fmla="*/ 165771 w 165770"/>
                    <a:gd name="connsiteY0" fmla="*/ 3 h 134860"/>
                    <a:gd name="connsiteX1" fmla="*/ 165431 w 165770"/>
                    <a:gd name="connsiteY1" fmla="*/ 2550 h 134860"/>
                    <a:gd name="connsiteX2" fmla="*/ 161229 w 165770"/>
                    <a:gd name="connsiteY2" fmla="*/ 34801 h 134860"/>
                    <a:gd name="connsiteX3" fmla="*/ 160112 w 165770"/>
                    <a:gd name="connsiteY3" fmla="*/ 43295 h 134860"/>
                    <a:gd name="connsiteX4" fmla="*/ 160112 w 165770"/>
                    <a:gd name="connsiteY4" fmla="*/ 43365 h 134860"/>
                    <a:gd name="connsiteX5" fmla="*/ 158994 w 165770"/>
                    <a:gd name="connsiteY5" fmla="*/ 51917 h 134860"/>
                    <a:gd name="connsiteX6" fmla="*/ 154816 w 165770"/>
                    <a:gd name="connsiteY6" fmla="*/ 84153 h 134860"/>
                    <a:gd name="connsiteX7" fmla="*/ 153699 w 165770"/>
                    <a:gd name="connsiteY7" fmla="*/ 92647 h 134860"/>
                    <a:gd name="connsiteX8" fmla="*/ 153675 w 165770"/>
                    <a:gd name="connsiteY8" fmla="*/ 92720 h 134860"/>
                    <a:gd name="connsiteX9" fmla="*/ 152582 w 165770"/>
                    <a:gd name="connsiteY9" fmla="*/ 101286 h 134860"/>
                    <a:gd name="connsiteX10" fmla="*/ 151951 w 165770"/>
                    <a:gd name="connsiteY10" fmla="*/ 106008 h 134860"/>
                    <a:gd name="connsiteX11" fmla="*/ 108765 w 165770"/>
                    <a:gd name="connsiteY11" fmla="*/ 134861 h 134860"/>
                    <a:gd name="connsiteX12" fmla="*/ 58366 w 165770"/>
                    <a:gd name="connsiteY12" fmla="*/ 134861 h 134860"/>
                    <a:gd name="connsiteX13" fmla="*/ 43210 w 165770"/>
                    <a:gd name="connsiteY13" fmla="*/ 132859 h 134860"/>
                    <a:gd name="connsiteX14" fmla="*/ 43210 w 165770"/>
                    <a:gd name="connsiteY14" fmla="*/ 132859 h 134860"/>
                    <a:gd name="connsiteX15" fmla="*/ 31478 w 165770"/>
                    <a:gd name="connsiteY15" fmla="*/ 127980 h 134860"/>
                    <a:gd name="connsiteX16" fmla="*/ 31187 w 165770"/>
                    <a:gd name="connsiteY16" fmla="*/ 127820 h 134860"/>
                    <a:gd name="connsiteX17" fmla="*/ 23560 w 165770"/>
                    <a:gd name="connsiteY17" fmla="*/ 122005 h 134860"/>
                    <a:gd name="connsiteX18" fmla="*/ 15205 w 165770"/>
                    <a:gd name="connsiteY18" fmla="*/ 106312 h 134860"/>
                    <a:gd name="connsiteX19" fmla="*/ 13432 w 165770"/>
                    <a:gd name="connsiteY19" fmla="*/ 93813 h 134860"/>
                    <a:gd name="connsiteX20" fmla="*/ 12290 w 165770"/>
                    <a:gd name="connsiteY20" fmla="*/ 85939 h 134860"/>
                    <a:gd name="connsiteX21" fmla="*/ 12290 w 165770"/>
                    <a:gd name="connsiteY21" fmla="*/ 85924 h 134860"/>
                    <a:gd name="connsiteX22" fmla="*/ 12266 w 165770"/>
                    <a:gd name="connsiteY22" fmla="*/ 85751 h 134860"/>
                    <a:gd name="connsiteX23" fmla="*/ 12266 w 165770"/>
                    <a:gd name="connsiteY23" fmla="*/ 85737 h 134860"/>
                    <a:gd name="connsiteX24" fmla="*/ 11173 w 165770"/>
                    <a:gd name="connsiteY24" fmla="*/ 78035 h 134860"/>
                    <a:gd name="connsiteX25" fmla="*/ 6898 w 165770"/>
                    <a:gd name="connsiteY25" fmla="*/ 48145 h 134860"/>
                    <a:gd name="connsiteX26" fmla="*/ 5756 w 165770"/>
                    <a:gd name="connsiteY26" fmla="*/ 40297 h 134860"/>
                    <a:gd name="connsiteX27" fmla="*/ 5732 w 165770"/>
                    <a:gd name="connsiteY27" fmla="*/ 40125 h 134860"/>
                    <a:gd name="connsiteX28" fmla="*/ 4615 w 165770"/>
                    <a:gd name="connsiteY28" fmla="*/ 32379 h 134860"/>
                    <a:gd name="connsiteX29" fmla="*/ 0 w 165770"/>
                    <a:gd name="connsiteY29" fmla="*/ 0 h 134860"/>
                    <a:gd name="connsiteX30" fmla="*/ 165771 w 165770"/>
                    <a:gd name="connsiteY30" fmla="*/ 0 h 134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5770" h="134860">
                      <a:moveTo>
                        <a:pt x="165771" y="3"/>
                      </a:moveTo>
                      <a:lnTo>
                        <a:pt x="165431" y="2550"/>
                      </a:lnTo>
                      <a:lnTo>
                        <a:pt x="161229" y="34801"/>
                      </a:lnTo>
                      <a:lnTo>
                        <a:pt x="160112" y="43295"/>
                      </a:lnTo>
                      <a:lnTo>
                        <a:pt x="160112" y="43365"/>
                      </a:lnTo>
                      <a:lnTo>
                        <a:pt x="158994" y="51917"/>
                      </a:lnTo>
                      <a:lnTo>
                        <a:pt x="154816" y="84153"/>
                      </a:lnTo>
                      <a:lnTo>
                        <a:pt x="153699" y="92647"/>
                      </a:lnTo>
                      <a:lnTo>
                        <a:pt x="153675" y="92720"/>
                      </a:lnTo>
                      <a:lnTo>
                        <a:pt x="152582" y="101286"/>
                      </a:lnTo>
                      <a:lnTo>
                        <a:pt x="151951" y="106008"/>
                      </a:lnTo>
                      <a:cubicBezTo>
                        <a:pt x="149837" y="122364"/>
                        <a:pt x="131111" y="134861"/>
                        <a:pt x="108765" y="134861"/>
                      </a:cubicBezTo>
                      <a:lnTo>
                        <a:pt x="58366" y="134861"/>
                      </a:lnTo>
                      <a:cubicBezTo>
                        <a:pt x="53047" y="134861"/>
                        <a:pt x="47946" y="134154"/>
                        <a:pt x="43210" y="132859"/>
                      </a:cubicBezTo>
                      <a:lnTo>
                        <a:pt x="43210" y="132859"/>
                      </a:lnTo>
                      <a:cubicBezTo>
                        <a:pt x="38935" y="131694"/>
                        <a:pt x="35000" y="130037"/>
                        <a:pt x="31478" y="127980"/>
                      </a:cubicBezTo>
                      <a:lnTo>
                        <a:pt x="31187" y="127820"/>
                      </a:lnTo>
                      <a:cubicBezTo>
                        <a:pt x="28321" y="126136"/>
                        <a:pt x="25770" y="124179"/>
                        <a:pt x="23560" y="122005"/>
                      </a:cubicBezTo>
                      <a:cubicBezTo>
                        <a:pt x="19043" y="117558"/>
                        <a:pt x="16055" y="112200"/>
                        <a:pt x="15205" y="106312"/>
                      </a:cubicBezTo>
                      <a:lnTo>
                        <a:pt x="13432" y="93813"/>
                      </a:lnTo>
                      <a:lnTo>
                        <a:pt x="12290" y="85939"/>
                      </a:lnTo>
                      <a:lnTo>
                        <a:pt x="12290" y="85924"/>
                      </a:lnTo>
                      <a:lnTo>
                        <a:pt x="12266" y="85751"/>
                      </a:lnTo>
                      <a:lnTo>
                        <a:pt x="12266" y="85737"/>
                      </a:lnTo>
                      <a:lnTo>
                        <a:pt x="11173" y="78035"/>
                      </a:lnTo>
                      <a:lnTo>
                        <a:pt x="6898" y="48145"/>
                      </a:lnTo>
                      <a:lnTo>
                        <a:pt x="5756" y="40297"/>
                      </a:lnTo>
                      <a:lnTo>
                        <a:pt x="5732" y="40125"/>
                      </a:lnTo>
                      <a:lnTo>
                        <a:pt x="4615" y="32379"/>
                      </a:lnTo>
                      <a:lnTo>
                        <a:pt x="0" y="0"/>
                      </a:lnTo>
                      <a:lnTo>
                        <a:pt x="165771" y="0"/>
                      </a:lnTo>
                      <a:close/>
                    </a:path>
                  </a:pathLst>
                </a:custGeom>
                <a:solidFill>
                  <a:srgbClr val="ED7D2B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grpSp>
              <p:nvGrpSpPr>
                <p:cNvPr id="117" name="Graphic 7">
                  <a:extLst>
                    <a:ext uri="{FF2B5EF4-FFF2-40B4-BE49-F238E27FC236}">
                      <a16:creationId xmlns:a16="http://schemas.microsoft.com/office/drawing/2014/main" id="{8DADFE4C-8C7F-5A2A-EE37-8EEA2FE2CFFA}"/>
                    </a:ext>
                  </a:extLst>
                </p:cNvPr>
                <p:cNvGrpSpPr/>
                <p:nvPr/>
              </p:nvGrpSpPr>
              <p:grpSpPr>
                <a:xfrm>
                  <a:off x="9250554" y="7574480"/>
                  <a:ext cx="161131" cy="132859"/>
                  <a:chOff x="9250554" y="7574480"/>
                  <a:chExt cx="161131" cy="132859"/>
                </a:xfrm>
                <a:solidFill>
                  <a:srgbClr val="F99746"/>
                </a:solidFill>
              </p:grpSpPr>
              <p:sp>
                <p:nvSpPr>
                  <p:cNvPr id="118" name="Freeform 117">
                    <a:extLst>
                      <a:ext uri="{FF2B5EF4-FFF2-40B4-BE49-F238E27FC236}">
                        <a16:creationId xmlns:a16="http://schemas.microsoft.com/office/drawing/2014/main" id="{570E9C3E-30D3-854C-86A3-962876087D08}"/>
                      </a:ext>
                    </a:extLst>
                  </p:cNvPr>
                  <p:cNvSpPr/>
                  <p:nvPr/>
                </p:nvSpPr>
                <p:spPr>
                  <a:xfrm>
                    <a:off x="9250554" y="7574480"/>
                    <a:ext cx="161131" cy="48145"/>
                  </a:xfrm>
                  <a:custGeom>
                    <a:avLst/>
                    <a:gdLst>
                      <a:gd name="connsiteX0" fmla="*/ 141118 w 161131"/>
                      <a:gd name="connsiteY0" fmla="*/ 0 h 48145"/>
                      <a:gd name="connsiteX1" fmla="*/ 140778 w 161131"/>
                      <a:gd name="connsiteY1" fmla="*/ 0 h 48145"/>
                      <a:gd name="connsiteX2" fmla="*/ 112651 w 161131"/>
                      <a:gd name="connsiteY2" fmla="*/ 0 h 48145"/>
                      <a:gd name="connsiteX3" fmla="*/ 0 w 161131"/>
                      <a:gd name="connsiteY3" fmla="*/ 32379 h 48145"/>
                      <a:gd name="connsiteX4" fmla="*/ 1093 w 161131"/>
                      <a:gd name="connsiteY4" fmla="*/ 40125 h 48145"/>
                      <a:gd name="connsiteX5" fmla="*/ 1117 w 161131"/>
                      <a:gd name="connsiteY5" fmla="*/ 40297 h 48145"/>
                      <a:gd name="connsiteX6" fmla="*/ 2259 w 161131"/>
                      <a:gd name="connsiteY6" fmla="*/ 48145 h 48145"/>
                      <a:gd name="connsiteX7" fmla="*/ 160791 w 161131"/>
                      <a:gd name="connsiteY7" fmla="*/ 2548 h 48145"/>
                      <a:gd name="connsiteX8" fmla="*/ 161131 w 161131"/>
                      <a:gd name="connsiteY8" fmla="*/ 0 h 48145"/>
                      <a:gd name="connsiteX9" fmla="*/ 141118 w 161131"/>
                      <a:gd name="connsiteY9" fmla="*/ 0 h 48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1131" h="48145">
                        <a:moveTo>
                          <a:pt x="141118" y="0"/>
                        </a:moveTo>
                        <a:lnTo>
                          <a:pt x="140778" y="0"/>
                        </a:lnTo>
                        <a:lnTo>
                          <a:pt x="112651" y="0"/>
                        </a:lnTo>
                        <a:cubicBezTo>
                          <a:pt x="66697" y="13288"/>
                          <a:pt x="21107" y="26421"/>
                          <a:pt x="0" y="32379"/>
                        </a:cubicBezTo>
                        <a:lnTo>
                          <a:pt x="1093" y="40125"/>
                        </a:lnTo>
                        <a:lnTo>
                          <a:pt x="1117" y="40297"/>
                        </a:lnTo>
                        <a:lnTo>
                          <a:pt x="2259" y="48145"/>
                        </a:lnTo>
                        <a:cubicBezTo>
                          <a:pt x="19358" y="43409"/>
                          <a:pt x="60406" y="31646"/>
                          <a:pt x="160791" y="2548"/>
                        </a:cubicBezTo>
                        <a:lnTo>
                          <a:pt x="161131" y="0"/>
                        </a:lnTo>
                        <a:lnTo>
                          <a:pt x="141118" y="0"/>
                        </a:lnTo>
                        <a:close/>
                      </a:path>
                    </a:pathLst>
                  </a:custGeom>
                  <a:solidFill>
                    <a:srgbClr val="F99746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19" name="Freeform 118">
                    <a:extLst>
                      <a:ext uri="{FF2B5EF4-FFF2-40B4-BE49-F238E27FC236}">
                        <a16:creationId xmlns:a16="http://schemas.microsoft.com/office/drawing/2014/main" id="{1C8BEA96-D7BC-880C-EFAC-DBA22F39CFE3}"/>
                      </a:ext>
                    </a:extLst>
                  </p:cNvPr>
                  <p:cNvSpPr/>
                  <p:nvPr/>
                </p:nvSpPr>
                <p:spPr>
                  <a:xfrm>
                    <a:off x="9257087" y="7609281"/>
                    <a:ext cx="150055" cy="59011"/>
                  </a:xfrm>
                  <a:custGeom>
                    <a:avLst/>
                    <a:gdLst>
                      <a:gd name="connsiteX0" fmla="*/ 1093 w 150055"/>
                      <a:gd name="connsiteY0" fmla="*/ 50936 h 59011"/>
                      <a:gd name="connsiteX1" fmla="*/ 1093 w 150055"/>
                      <a:gd name="connsiteY1" fmla="*/ 50950 h 59011"/>
                      <a:gd name="connsiteX2" fmla="*/ 1117 w 150055"/>
                      <a:gd name="connsiteY2" fmla="*/ 51123 h 59011"/>
                      <a:gd name="connsiteX3" fmla="*/ 1117 w 150055"/>
                      <a:gd name="connsiteY3" fmla="*/ 51137 h 59011"/>
                      <a:gd name="connsiteX4" fmla="*/ 2259 w 150055"/>
                      <a:gd name="connsiteY4" fmla="*/ 59012 h 59011"/>
                      <a:gd name="connsiteX5" fmla="*/ 147822 w 150055"/>
                      <a:gd name="connsiteY5" fmla="*/ 17116 h 59011"/>
                      <a:gd name="connsiteX6" fmla="*/ 148963 w 150055"/>
                      <a:gd name="connsiteY6" fmla="*/ 8564 h 59011"/>
                      <a:gd name="connsiteX7" fmla="*/ 148963 w 150055"/>
                      <a:gd name="connsiteY7" fmla="*/ 8494 h 59011"/>
                      <a:gd name="connsiteX8" fmla="*/ 150056 w 150055"/>
                      <a:gd name="connsiteY8" fmla="*/ 0 h 59011"/>
                      <a:gd name="connsiteX9" fmla="*/ 0 w 150055"/>
                      <a:gd name="connsiteY9" fmla="*/ 43234 h 59011"/>
                      <a:gd name="connsiteX10" fmla="*/ 1093 w 150055"/>
                      <a:gd name="connsiteY10" fmla="*/ 50936 h 59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0055" h="59011">
                        <a:moveTo>
                          <a:pt x="1093" y="50936"/>
                        </a:moveTo>
                        <a:lnTo>
                          <a:pt x="1093" y="50950"/>
                        </a:lnTo>
                        <a:lnTo>
                          <a:pt x="1117" y="51123"/>
                        </a:lnTo>
                        <a:lnTo>
                          <a:pt x="1117" y="51137"/>
                        </a:lnTo>
                        <a:lnTo>
                          <a:pt x="2259" y="59012"/>
                        </a:lnTo>
                        <a:cubicBezTo>
                          <a:pt x="22030" y="53455"/>
                          <a:pt x="62835" y="41750"/>
                          <a:pt x="147822" y="17116"/>
                        </a:cubicBezTo>
                        <a:lnTo>
                          <a:pt x="148963" y="8564"/>
                        </a:lnTo>
                        <a:lnTo>
                          <a:pt x="148963" y="8494"/>
                        </a:lnTo>
                        <a:lnTo>
                          <a:pt x="150056" y="0"/>
                        </a:lnTo>
                        <a:cubicBezTo>
                          <a:pt x="96354" y="15550"/>
                          <a:pt x="31357" y="34322"/>
                          <a:pt x="0" y="43234"/>
                        </a:cubicBezTo>
                        <a:lnTo>
                          <a:pt x="1093" y="50936"/>
                        </a:lnTo>
                        <a:close/>
                      </a:path>
                    </a:pathLst>
                  </a:custGeom>
                  <a:solidFill>
                    <a:srgbClr val="F99746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0" name="Freeform 119">
                    <a:extLst>
                      <a:ext uri="{FF2B5EF4-FFF2-40B4-BE49-F238E27FC236}">
                        <a16:creationId xmlns:a16="http://schemas.microsoft.com/office/drawing/2014/main" id="{DB936313-E55F-F6AB-4796-C677B02DDBBB}"/>
                      </a:ext>
                    </a:extLst>
                  </p:cNvPr>
                  <p:cNvSpPr/>
                  <p:nvPr/>
                </p:nvSpPr>
                <p:spPr>
                  <a:xfrm>
                    <a:off x="9269475" y="7658633"/>
                    <a:ext cx="131256" cy="48706"/>
                  </a:xfrm>
                  <a:custGeom>
                    <a:avLst/>
                    <a:gdLst>
                      <a:gd name="connsiteX0" fmla="*/ 7627 w 131256"/>
                      <a:gd name="connsiteY0" fmla="*/ 43666 h 48706"/>
                      <a:gd name="connsiteX1" fmla="*/ 7918 w 131256"/>
                      <a:gd name="connsiteY1" fmla="*/ 43827 h 48706"/>
                      <a:gd name="connsiteX2" fmla="*/ 19650 w 131256"/>
                      <a:gd name="connsiteY2" fmla="*/ 48706 h 48706"/>
                      <a:gd name="connsiteX3" fmla="*/ 19650 w 131256"/>
                      <a:gd name="connsiteY3" fmla="*/ 48706 h 48706"/>
                      <a:gd name="connsiteX4" fmla="*/ 129022 w 131256"/>
                      <a:gd name="connsiteY4" fmla="*/ 17133 h 48706"/>
                      <a:gd name="connsiteX5" fmla="*/ 130115 w 131256"/>
                      <a:gd name="connsiteY5" fmla="*/ 8567 h 48706"/>
                      <a:gd name="connsiteX6" fmla="*/ 130139 w 131256"/>
                      <a:gd name="connsiteY6" fmla="*/ 8494 h 48706"/>
                      <a:gd name="connsiteX7" fmla="*/ 131256 w 131256"/>
                      <a:gd name="connsiteY7" fmla="*/ 0 h 48706"/>
                      <a:gd name="connsiteX8" fmla="*/ 0 w 131256"/>
                      <a:gd name="connsiteY8" fmla="*/ 37849 h 48706"/>
                      <a:gd name="connsiteX9" fmla="*/ 7627 w 131256"/>
                      <a:gd name="connsiteY9" fmla="*/ 43666 h 48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1256" h="48706">
                        <a:moveTo>
                          <a:pt x="7627" y="43666"/>
                        </a:moveTo>
                        <a:lnTo>
                          <a:pt x="7918" y="43827"/>
                        </a:lnTo>
                        <a:cubicBezTo>
                          <a:pt x="11440" y="45886"/>
                          <a:pt x="15375" y="47540"/>
                          <a:pt x="19650" y="48706"/>
                        </a:cubicBezTo>
                        <a:lnTo>
                          <a:pt x="19650" y="48706"/>
                        </a:lnTo>
                        <a:cubicBezTo>
                          <a:pt x="42967" y="42027"/>
                          <a:pt x="77554" y="32034"/>
                          <a:pt x="129022" y="17133"/>
                        </a:cubicBezTo>
                        <a:lnTo>
                          <a:pt x="130115" y="8567"/>
                        </a:lnTo>
                        <a:lnTo>
                          <a:pt x="130139" y="8494"/>
                        </a:lnTo>
                        <a:lnTo>
                          <a:pt x="131256" y="0"/>
                        </a:lnTo>
                        <a:cubicBezTo>
                          <a:pt x="85302" y="13303"/>
                          <a:pt x="32571" y="28534"/>
                          <a:pt x="0" y="37849"/>
                        </a:cubicBezTo>
                        <a:cubicBezTo>
                          <a:pt x="2210" y="40025"/>
                          <a:pt x="4761" y="41983"/>
                          <a:pt x="7627" y="43666"/>
                        </a:cubicBezTo>
                        <a:close/>
                      </a:path>
                    </a:pathLst>
                  </a:custGeom>
                  <a:solidFill>
                    <a:srgbClr val="F99746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121" name="Graphic 7">
                  <a:extLst>
                    <a:ext uri="{FF2B5EF4-FFF2-40B4-BE49-F238E27FC236}">
                      <a16:creationId xmlns:a16="http://schemas.microsoft.com/office/drawing/2014/main" id="{62EE506A-D887-2175-5C62-7EAD3D18A575}"/>
                    </a:ext>
                  </a:extLst>
                </p:cNvPr>
                <p:cNvGrpSpPr/>
                <p:nvPr/>
              </p:nvGrpSpPr>
              <p:grpSpPr>
                <a:xfrm>
                  <a:off x="9211741" y="7187609"/>
                  <a:ext cx="245931" cy="388184"/>
                  <a:chOff x="9211741" y="7187609"/>
                  <a:chExt cx="245931" cy="388184"/>
                </a:xfrm>
                <a:solidFill>
                  <a:srgbClr val="ED7D2B"/>
                </a:solidFill>
              </p:grpSpPr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172163EE-338D-CDCA-8325-FA9D233CCC83}"/>
                      </a:ext>
                    </a:extLst>
                  </p:cNvPr>
                  <p:cNvSpPr/>
                  <p:nvPr/>
                </p:nvSpPr>
                <p:spPr>
                  <a:xfrm rot="-576782">
                    <a:off x="9243781" y="7192521"/>
                    <a:ext cx="13415" cy="384854"/>
                  </a:xfrm>
                  <a:custGeom>
                    <a:avLst/>
                    <a:gdLst>
                      <a:gd name="connsiteX0" fmla="*/ 0 w 13415"/>
                      <a:gd name="connsiteY0" fmla="*/ 0 h 384854"/>
                      <a:gd name="connsiteX1" fmla="*/ 13415 w 13415"/>
                      <a:gd name="connsiteY1" fmla="*/ 0 h 384854"/>
                      <a:gd name="connsiteX2" fmla="*/ 13415 w 13415"/>
                      <a:gd name="connsiteY2" fmla="*/ 384855 h 384854"/>
                      <a:gd name="connsiteX3" fmla="*/ 0 w 13415"/>
                      <a:gd name="connsiteY3" fmla="*/ 384855 h 3848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415" h="384854">
                        <a:moveTo>
                          <a:pt x="0" y="0"/>
                        </a:moveTo>
                        <a:lnTo>
                          <a:pt x="13415" y="0"/>
                        </a:lnTo>
                        <a:lnTo>
                          <a:pt x="13415" y="384855"/>
                        </a:lnTo>
                        <a:lnTo>
                          <a:pt x="0" y="384855"/>
                        </a:lnTo>
                        <a:close/>
                      </a:path>
                    </a:pathLst>
                  </a:custGeom>
                  <a:solidFill>
                    <a:srgbClr val="ED7D2B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BE4D4C48-450D-B2D3-B408-AF7FA26DEE02}"/>
                      </a:ext>
                    </a:extLst>
                  </p:cNvPr>
                  <p:cNvSpPr/>
                  <p:nvPr/>
                </p:nvSpPr>
                <p:spPr>
                  <a:xfrm rot="-4778173">
                    <a:off x="9227097" y="7380879"/>
                    <a:ext cx="379658" cy="13412"/>
                  </a:xfrm>
                  <a:custGeom>
                    <a:avLst/>
                    <a:gdLst>
                      <a:gd name="connsiteX0" fmla="*/ 0 w 379658"/>
                      <a:gd name="connsiteY0" fmla="*/ 0 h 13412"/>
                      <a:gd name="connsiteX1" fmla="*/ 379658 w 379658"/>
                      <a:gd name="connsiteY1" fmla="*/ 0 h 13412"/>
                      <a:gd name="connsiteX2" fmla="*/ 379658 w 379658"/>
                      <a:gd name="connsiteY2" fmla="*/ 13412 h 13412"/>
                      <a:gd name="connsiteX3" fmla="*/ 0 w 379658"/>
                      <a:gd name="connsiteY3" fmla="*/ 13412 h 13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9658" h="13412">
                        <a:moveTo>
                          <a:pt x="0" y="0"/>
                        </a:moveTo>
                        <a:lnTo>
                          <a:pt x="379658" y="0"/>
                        </a:lnTo>
                        <a:lnTo>
                          <a:pt x="379658" y="13412"/>
                        </a:lnTo>
                        <a:lnTo>
                          <a:pt x="0" y="13412"/>
                        </a:lnTo>
                        <a:close/>
                      </a:path>
                    </a:pathLst>
                  </a:custGeom>
                  <a:solidFill>
                    <a:srgbClr val="ED7D2B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4382FEC4-3D28-51F9-0499-1EE445A2816C}"/>
                      </a:ext>
                    </a:extLst>
                  </p:cNvPr>
                  <p:cNvSpPr/>
                  <p:nvPr/>
                </p:nvSpPr>
                <p:spPr>
                  <a:xfrm>
                    <a:off x="9218104" y="7187609"/>
                    <a:ext cx="231641" cy="76265"/>
                  </a:xfrm>
                  <a:custGeom>
                    <a:avLst/>
                    <a:gdLst>
                      <a:gd name="connsiteX0" fmla="*/ 152946 w 231641"/>
                      <a:gd name="connsiteY0" fmla="*/ 76266 h 76265"/>
                      <a:gd name="connsiteX1" fmla="*/ 147165 w 231641"/>
                      <a:gd name="connsiteY1" fmla="*/ 75557 h 76265"/>
                      <a:gd name="connsiteX2" fmla="*/ 140583 w 231641"/>
                      <a:gd name="connsiteY2" fmla="*/ 68365 h 76265"/>
                      <a:gd name="connsiteX3" fmla="*/ 154865 w 231641"/>
                      <a:gd name="connsiteY3" fmla="*/ 31575 h 76265"/>
                      <a:gd name="connsiteX4" fmla="*/ 136867 w 231641"/>
                      <a:gd name="connsiteY4" fmla="*/ 14157 h 76265"/>
                      <a:gd name="connsiteX5" fmla="*/ 100993 w 231641"/>
                      <a:gd name="connsiteY5" fmla="*/ 32077 h 76265"/>
                      <a:gd name="connsiteX6" fmla="*/ 106239 w 231641"/>
                      <a:gd name="connsiteY6" fmla="*/ 40605 h 76265"/>
                      <a:gd name="connsiteX7" fmla="*/ 110247 w 231641"/>
                      <a:gd name="connsiteY7" fmla="*/ 70150 h 76265"/>
                      <a:gd name="connsiteX8" fmla="*/ 96135 w 231641"/>
                      <a:gd name="connsiteY8" fmla="*/ 71418 h 76265"/>
                      <a:gd name="connsiteX9" fmla="*/ 86249 w 231641"/>
                      <a:gd name="connsiteY9" fmla="*/ 48059 h 76265"/>
                      <a:gd name="connsiteX10" fmla="*/ 95770 w 231641"/>
                      <a:gd name="connsiteY10" fmla="*/ 31781 h 76265"/>
                      <a:gd name="connsiteX11" fmla="*/ 65653 w 231641"/>
                      <a:gd name="connsiteY11" fmla="*/ 14230 h 76265"/>
                      <a:gd name="connsiteX12" fmla="*/ 50739 w 231641"/>
                      <a:gd name="connsiteY12" fmla="*/ 19853 h 76265"/>
                      <a:gd name="connsiteX13" fmla="*/ 54480 w 231641"/>
                      <a:gd name="connsiteY13" fmla="*/ 57957 h 76265"/>
                      <a:gd name="connsiteX14" fmla="*/ 38328 w 231641"/>
                      <a:gd name="connsiteY14" fmla="*/ 63313 h 76265"/>
                      <a:gd name="connsiteX15" fmla="*/ 31527 w 231641"/>
                      <a:gd name="connsiteY15" fmla="*/ 45363 h 76265"/>
                      <a:gd name="connsiteX16" fmla="*/ 45444 w 231641"/>
                      <a:gd name="connsiteY16" fmla="*/ 18816 h 76265"/>
                      <a:gd name="connsiteX17" fmla="*/ 37721 w 231641"/>
                      <a:gd name="connsiteY17" fmla="*/ 10164 h 76265"/>
                      <a:gd name="connsiteX18" fmla="*/ 2915 w 231641"/>
                      <a:gd name="connsiteY18" fmla="*/ 11898 h 76265"/>
                      <a:gd name="connsiteX19" fmla="*/ 0 w 231641"/>
                      <a:gd name="connsiteY19" fmla="*/ 9071 h 76265"/>
                      <a:gd name="connsiteX20" fmla="*/ 40222 w 231641"/>
                      <a:gd name="connsiteY20" fmla="*/ 6956 h 76265"/>
                      <a:gd name="connsiteX21" fmla="*/ 48675 w 231641"/>
                      <a:gd name="connsiteY21" fmla="*/ 16346 h 76265"/>
                      <a:gd name="connsiteX22" fmla="*/ 65142 w 231641"/>
                      <a:gd name="connsiteY22" fmla="*/ 10203 h 76265"/>
                      <a:gd name="connsiteX23" fmla="*/ 98467 w 231641"/>
                      <a:gd name="connsiteY23" fmla="*/ 28679 h 76265"/>
                      <a:gd name="connsiteX24" fmla="*/ 138033 w 231641"/>
                      <a:gd name="connsiteY24" fmla="*/ 10273 h 76265"/>
                      <a:gd name="connsiteX25" fmla="*/ 157415 w 231641"/>
                      <a:gd name="connsiteY25" fmla="*/ 28133 h 76265"/>
                      <a:gd name="connsiteX26" fmla="*/ 173033 w 231641"/>
                      <a:gd name="connsiteY26" fmla="*/ 12782 h 76265"/>
                      <a:gd name="connsiteX27" fmla="*/ 190157 w 231641"/>
                      <a:gd name="connsiteY27" fmla="*/ 10524 h 76265"/>
                      <a:gd name="connsiteX28" fmla="*/ 198366 w 231641"/>
                      <a:gd name="connsiteY28" fmla="*/ 18753 h 76265"/>
                      <a:gd name="connsiteX29" fmla="*/ 206260 w 231641"/>
                      <a:gd name="connsiteY29" fmla="*/ 13679 h 76265"/>
                      <a:gd name="connsiteX30" fmla="*/ 231642 w 231641"/>
                      <a:gd name="connsiteY30" fmla="*/ 14689 h 76265"/>
                      <a:gd name="connsiteX31" fmla="*/ 229019 w 231641"/>
                      <a:gd name="connsiteY31" fmla="*/ 17788 h 76265"/>
                      <a:gd name="connsiteX32" fmla="*/ 208058 w 231641"/>
                      <a:gd name="connsiteY32" fmla="*/ 17312 h 76265"/>
                      <a:gd name="connsiteX33" fmla="*/ 200503 w 231641"/>
                      <a:gd name="connsiteY33" fmla="*/ 22197 h 76265"/>
                      <a:gd name="connsiteX34" fmla="*/ 204584 w 231641"/>
                      <a:gd name="connsiteY34" fmla="*/ 56774 h 76265"/>
                      <a:gd name="connsiteX35" fmla="*/ 193096 w 231641"/>
                      <a:gd name="connsiteY35" fmla="*/ 61280 h 76265"/>
                      <a:gd name="connsiteX36" fmla="*/ 181801 w 231641"/>
                      <a:gd name="connsiteY36" fmla="*/ 47367 h 76265"/>
                      <a:gd name="connsiteX37" fmla="*/ 195233 w 231641"/>
                      <a:gd name="connsiteY37" fmla="*/ 21446 h 76265"/>
                      <a:gd name="connsiteX38" fmla="*/ 187922 w 231641"/>
                      <a:gd name="connsiteY38" fmla="*/ 13917 h 76265"/>
                      <a:gd name="connsiteX39" fmla="*/ 175268 w 231641"/>
                      <a:gd name="connsiteY39" fmla="*/ 16171 h 76265"/>
                      <a:gd name="connsiteX40" fmla="*/ 159577 w 231641"/>
                      <a:gd name="connsiteY40" fmla="*/ 31944 h 76265"/>
                      <a:gd name="connsiteX41" fmla="*/ 166499 w 231641"/>
                      <a:gd name="connsiteY41" fmla="*/ 65739 h 76265"/>
                      <a:gd name="connsiteX42" fmla="*/ 152946 w 231641"/>
                      <a:gd name="connsiteY42" fmla="*/ 76266 h 76265"/>
                      <a:gd name="connsiteX43" fmla="*/ 156978 w 231641"/>
                      <a:gd name="connsiteY43" fmla="*/ 35555 h 76265"/>
                      <a:gd name="connsiteX44" fmla="*/ 144591 w 231641"/>
                      <a:gd name="connsiteY44" fmla="*/ 67636 h 76265"/>
                      <a:gd name="connsiteX45" fmla="*/ 148064 w 231641"/>
                      <a:gd name="connsiteY45" fmla="*/ 71598 h 76265"/>
                      <a:gd name="connsiteX46" fmla="*/ 162589 w 231641"/>
                      <a:gd name="connsiteY46" fmla="*/ 64695 h 76265"/>
                      <a:gd name="connsiteX47" fmla="*/ 156978 w 231641"/>
                      <a:gd name="connsiteY47" fmla="*/ 35555 h 76265"/>
                      <a:gd name="connsiteX48" fmla="*/ 98272 w 231641"/>
                      <a:gd name="connsiteY48" fmla="*/ 35262 h 76265"/>
                      <a:gd name="connsiteX49" fmla="*/ 90087 w 231641"/>
                      <a:gd name="connsiteY49" fmla="*/ 49364 h 76265"/>
                      <a:gd name="connsiteX50" fmla="*/ 97592 w 231641"/>
                      <a:gd name="connsiteY50" fmla="*/ 67619 h 76265"/>
                      <a:gd name="connsiteX51" fmla="*/ 107186 w 231641"/>
                      <a:gd name="connsiteY51" fmla="*/ 67469 h 76265"/>
                      <a:gd name="connsiteX52" fmla="*/ 102644 w 231641"/>
                      <a:gd name="connsiteY52" fmla="*/ 42507 h 76265"/>
                      <a:gd name="connsiteX53" fmla="*/ 98272 w 231641"/>
                      <a:gd name="connsiteY53" fmla="*/ 35262 h 76265"/>
                      <a:gd name="connsiteX54" fmla="*/ 47509 w 231641"/>
                      <a:gd name="connsiteY54" fmla="*/ 22398 h 76265"/>
                      <a:gd name="connsiteX55" fmla="*/ 35559 w 231641"/>
                      <a:gd name="connsiteY55" fmla="*/ 45801 h 76265"/>
                      <a:gd name="connsiteX56" fmla="*/ 39688 w 231641"/>
                      <a:gd name="connsiteY56" fmla="*/ 59485 h 76265"/>
                      <a:gd name="connsiteX57" fmla="*/ 50909 w 231641"/>
                      <a:gd name="connsiteY57" fmla="*/ 56007 h 76265"/>
                      <a:gd name="connsiteX58" fmla="*/ 47509 w 231641"/>
                      <a:gd name="connsiteY58" fmla="*/ 22398 h 76265"/>
                      <a:gd name="connsiteX59" fmla="*/ 197346 w 231641"/>
                      <a:gd name="connsiteY59" fmla="*/ 24990 h 76265"/>
                      <a:gd name="connsiteX60" fmla="*/ 185858 w 231641"/>
                      <a:gd name="connsiteY60" fmla="*/ 47139 h 76265"/>
                      <a:gd name="connsiteX61" fmla="*/ 194480 w 231641"/>
                      <a:gd name="connsiteY61" fmla="*/ 57464 h 76265"/>
                      <a:gd name="connsiteX62" fmla="*/ 200941 w 231641"/>
                      <a:gd name="connsiteY62" fmla="*/ 54945 h 76265"/>
                      <a:gd name="connsiteX63" fmla="*/ 197346 w 231641"/>
                      <a:gd name="connsiteY63" fmla="*/ 24990 h 7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</a:cxnLst>
                    <a:rect l="l" t="t" r="r" b="b"/>
                    <a:pathLst>
                      <a:path w="231641" h="76265">
                        <a:moveTo>
                          <a:pt x="152946" y="76266"/>
                        </a:moveTo>
                        <a:cubicBezTo>
                          <a:pt x="151246" y="76266"/>
                          <a:pt x="149327" y="76047"/>
                          <a:pt x="147165" y="75557"/>
                        </a:cubicBezTo>
                        <a:cubicBezTo>
                          <a:pt x="143571" y="74738"/>
                          <a:pt x="141312" y="72256"/>
                          <a:pt x="140583" y="68365"/>
                        </a:cubicBezTo>
                        <a:cubicBezTo>
                          <a:pt x="139053" y="59983"/>
                          <a:pt x="145635" y="44605"/>
                          <a:pt x="154865" y="31575"/>
                        </a:cubicBezTo>
                        <a:cubicBezTo>
                          <a:pt x="150056" y="23149"/>
                          <a:pt x="143619" y="16197"/>
                          <a:pt x="136867" y="14157"/>
                        </a:cubicBezTo>
                        <a:cubicBezTo>
                          <a:pt x="126909" y="11136"/>
                          <a:pt x="111631" y="20331"/>
                          <a:pt x="100993" y="32077"/>
                        </a:cubicBezTo>
                        <a:cubicBezTo>
                          <a:pt x="102936" y="34837"/>
                          <a:pt x="104684" y="37708"/>
                          <a:pt x="106239" y="40605"/>
                        </a:cubicBezTo>
                        <a:cubicBezTo>
                          <a:pt x="111680" y="50899"/>
                          <a:pt x="115590" y="64066"/>
                          <a:pt x="110247" y="70150"/>
                        </a:cubicBezTo>
                        <a:cubicBezTo>
                          <a:pt x="108255" y="72406"/>
                          <a:pt x="104199" y="74454"/>
                          <a:pt x="96135" y="71418"/>
                        </a:cubicBezTo>
                        <a:cubicBezTo>
                          <a:pt x="86104" y="67626"/>
                          <a:pt x="82485" y="59113"/>
                          <a:pt x="86249" y="48059"/>
                        </a:cubicBezTo>
                        <a:cubicBezTo>
                          <a:pt x="88071" y="42638"/>
                          <a:pt x="91472" y="37010"/>
                          <a:pt x="95770" y="31781"/>
                        </a:cubicBezTo>
                        <a:cubicBezTo>
                          <a:pt x="87512" y="21031"/>
                          <a:pt x="76510" y="12863"/>
                          <a:pt x="65653" y="14230"/>
                        </a:cubicBezTo>
                        <a:cubicBezTo>
                          <a:pt x="59848" y="14964"/>
                          <a:pt x="54893" y="16994"/>
                          <a:pt x="50739" y="19853"/>
                        </a:cubicBezTo>
                        <a:cubicBezTo>
                          <a:pt x="57686" y="32770"/>
                          <a:pt x="59289" y="49160"/>
                          <a:pt x="54480" y="57957"/>
                        </a:cubicBezTo>
                        <a:cubicBezTo>
                          <a:pt x="51201" y="63949"/>
                          <a:pt x="45468" y="65844"/>
                          <a:pt x="38328" y="63313"/>
                        </a:cubicBezTo>
                        <a:cubicBezTo>
                          <a:pt x="33203" y="61491"/>
                          <a:pt x="30531" y="54447"/>
                          <a:pt x="31527" y="45363"/>
                        </a:cubicBezTo>
                        <a:cubicBezTo>
                          <a:pt x="32523" y="36066"/>
                          <a:pt x="37162" y="25881"/>
                          <a:pt x="45444" y="18816"/>
                        </a:cubicBezTo>
                        <a:cubicBezTo>
                          <a:pt x="43282" y="15454"/>
                          <a:pt x="40708" y="12472"/>
                          <a:pt x="37721" y="10164"/>
                        </a:cubicBezTo>
                        <a:cubicBezTo>
                          <a:pt x="19018" y="-4353"/>
                          <a:pt x="3570" y="11223"/>
                          <a:pt x="2915" y="11898"/>
                        </a:cubicBezTo>
                        <a:lnTo>
                          <a:pt x="0" y="9071"/>
                        </a:lnTo>
                        <a:cubicBezTo>
                          <a:pt x="194" y="8879"/>
                          <a:pt x="18678" y="-9760"/>
                          <a:pt x="40222" y="6956"/>
                        </a:cubicBezTo>
                        <a:cubicBezTo>
                          <a:pt x="43477" y="9491"/>
                          <a:pt x="46319" y="12719"/>
                          <a:pt x="48675" y="16346"/>
                        </a:cubicBezTo>
                        <a:cubicBezTo>
                          <a:pt x="53265" y="13224"/>
                          <a:pt x="58754" y="11012"/>
                          <a:pt x="65142" y="10203"/>
                        </a:cubicBezTo>
                        <a:cubicBezTo>
                          <a:pt x="77311" y="8675"/>
                          <a:pt x="89455" y="17256"/>
                          <a:pt x="98467" y="28679"/>
                        </a:cubicBezTo>
                        <a:cubicBezTo>
                          <a:pt x="110052" y="16098"/>
                          <a:pt x="126544" y="6803"/>
                          <a:pt x="138033" y="10273"/>
                        </a:cubicBezTo>
                        <a:cubicBezTo>
                          <a:pt x="145319" y="12474"/>
                          <a:pt x="152169" y="19488"/>
                          <a:pt x="157415" y="28133"/>
                        </a:cubicBezTo>
                        <a:cubicBezTo>
                          <a:pt x="162297" y="21801"/>
                          <a:pt x="167738" y="16282"/>
                          <a:pt x="173033" y="12782"/>
                        </a:cubicBezTo>
                        <a:cubicBezTo>
                          <a:pt x="181485" y="7172"/>
                          <a:pt x="187023" y="8459"/>
                          <a:pt x="190157" y="10524"/>
                        </a:cubicBezTo>
                        <a:cubicBezTo>
                          <a:pt x="193363" y="12639"/>
                          <a:pt x="196107" y="15486"/>
                          <a:pt x="198366" y="18753"/>
                        </a:cubicBezTo>
                        <a:cubicBezTo>
                          <a:pt x="200941" y="16729"/>
                          <a:pt x="203612" y="15000"/>
                          <a:pt x="206260" y="13679"/>
                        </a:cubicBezTo>
                        <a:cubicBezTo>
                          <a:pt x="216073" y="8789"/>
                          <a:pt x="225084" y="9149"/>
                          <a:pt x="231642" y="14689"/>
                        </a:cubicBezTo>
                        <a:lnTo>
                          <a:pt x="229019" y="17788"/>
                        </a:lnTo>
                        <a:cubicBezTo>
                          <a:pt x="221951" y="11811"/>
                          <a:pt x="212842" y="14927"/>
                          <a:pt x="208058" y="17312"/>
                        </a:cubicBezTo>
                        <a:cubicBezTo>
                          <a:pt x="205434" y="18626"/>
                          <a:pt x="202884" y="20295"/>
                          <a:pt x="200503" y="22197"/>
                        </a:cubicBezTo>
                        <a:cubicBezTo>
                          <a:pt x="207037" y="33982"/>
                          <a:pt x="208325" y="49339"/>
                          <a:pt x="204584" y="56774"/>
                        </a:cubicBezTo>
                        <a:cubicBezTo>
                          <a:pt x="202228" y="61450"/>
                          <a:pt x="198002" y="63082"/>
                          <a:pt x="193096" y="61280"/>
                        </a:cubicBezTo>
                        <a:cubicBezTo>
                          <a:pt x="184230" y="58032"/>
                          <a:pt x="182044" y="51921"/>
                          <a:pt x="181801" y="47367"/>
                        </a:cubicBezTo>
                        <a:cubicBezTo>
                          <a:pt x="181316" y="38662"/>
                          <a:pt x="187363" y="28747"/>
                          <a:pt x="195233" y="21446"/>
                        </a:cubicBezTo>
                        <a:cubicBezTo>
                          <a:pt x="193217" y="18405"/>
                          <a:pt x="190764" y="15785"/>
                          <a:pt x="187922" y="13917"/>
                        </a:cubicBezTo>
                        <a:cubicBezTo>
                          <a:pt x="184085" y="11396"/>
                          <a:pt x="178911" y="13749"/>
                          <a:pt x="175268" y="16171"/>
                        </a:cubicBezTo>
                        <a:cubicBezTo>
                          <a:pt x="169997" y="19663"/>
                          <a:pt x="164459" y="25415"/>
                          <a:pt x="159577" y="31944"/>
                        </a:cubicBezTo>
                        <a:cubicBezTo>
                          <a:pt x="165649" y="43530"/>
                          <a:pt x="168807" y="57029"/>
                          <a:pt x="166499" y="65739"/>
                        </a:cubicBezTo>
                        <a:cubicBezTo>
                          <a:pt x="165382" y="69958"/>
                          <a:pt x="162176" y="76263"/>
                          <a:pt x="152946" y="76266"/>
                        </a:cubicBezTo>
                        <a:close/>
                        <a:moveTo>
                          <a:pt x="156978" y="35555"/>
                        </a:moveTo>
                        <a:cubicBezTo>
                          <a:pt x="148938" y="47275"/>
                          <a:pt x="143279" y="60529"/>
                          <a:pt x="144591" y="67636"/>
                        </a:cubicBezTo>
                        <a:cubicBezTo>
                          <a:pt x="145004" y="69895"/>
                          <a:pt x="146097" y="71153"/>
                          <a:pt x="148064" y="71598"/>
                        </a:cubicBezTo>
                        <a:cubicBezTo>
                          <a:pt x="156007" y="73402"/>
                          <a:pt x="160913" y="71083"/>
                          <a:pt x="162589" y="64695"/>
                        </a:cubicBezTo>
                        <a:cubicBezTo>
                          <a:pt x="164532" y="57321"/>
                          <a:pt x="161982" y="45798"/>
                          <a:pt x="156978" y="35555"/>
                        </a:cubicBezTo>
                        <a:close/>
                        <a:moveTo>
                          <a:pt x="98272" y="35262"/>
                        </a:moveTo>
                        <a:cubicBezTo>
                          <a:pt x="94556" y="39893"/>
                          <a:pt x="91641" y="44773"/>
                          <a:pt x="90087" y="49364"/>
                        </a:cubicBezTo>
                        <a:cubicBezTo>
                          <a:pt x="87002" y="58438"/>
                          <a:pt x="89528" y="64581"/>
                          <a:pt x="97592" y="67619"/>
                        </a:cubicBezTo>
                        <a:cubicBezTo>
                          <a:pt x="100823" y="68841"/>
                          <a:pt x="105122" y="69810"/>
                          <a:pt x="107186" y="67469"/>
                        </a:cubicBezTo>
                        <a:cubicBezTo>
                          <a:pt x="110392" y="63850"/>
                          <a:pt x="108522" y="53585"/>
                          <a:pt x="102644" y="42507"/>
                        </a:cubicBezTo>
                        <a:cubicBezTo>
                          <a:pt x="101333" y="40054"/>
                          <a:pt x="99875" y="37618"/>
                          <a:pt x="98272" y="35262"/>
                        </a:cubicBezTo>
                        <a:close/>
                        <a:moveTo>
                          <a:pt x="47509" y="22398"/>
                        </a:moveTo>
                        <a:cubicBezTo>
                          <a:pt x="40441" y="28721"/>
                          <a:pt x="36457" y="37640"/>
                          <a:pt x="35559" y="45801"/>
                        </a:cubicBezTo>
                        <a:cubicBezTo>
                          <a:pt x="34806" y="52728"/>
                          <a:pt x="36506" y="58353"/>
                          <a:pt x="39688" y="59485"/>
                        </a:cubicBezTo>
                        <a:cubicBezTo>
                          <a:pt x="44861" y="61319"/>
                          <a:pt x="48650" y="60153"/>
                          <a:pt x="50909" y="56007"/>
                        </a:cubicBezTo>
                        <a:cubicBezTo>
                          <a:pt x="55038" y="48467"/>
                          <a:pt x="53533" y="33977"/>
                          <a:pt x="47509" y="22398"/>
                        </a:cubicBezTo>
                        <a:close/>
                        <a:moveTo>
                          <a:pt x="197346" y="24990"/>
                        </a:moveTo>
                        <a:cubicBezTo>
                          <a:pt x="190278" y="31766"/>
                          <a:pt x="185493" y="40450"/>
                          <a:pt x="185858" y="47139"/>
                        </a:cubicBezTo>
                        <a:cubicBezTo>
                          <a:pt x="186125" y="51992"/>
                          <a:pt x="189039" y="55465"/>
                          <a:pt x="194480" y="57464"/>
                        </a:cubicBezTo>
                        <a:cubicBezTo>
                          <a:pt x="197492" y="58569"/>
                          <a:pt x="199532" y="57760"/>
                          <a:pt x="200941" y="54945"/>
                        </a:cubicBezTo>
                        <a:cubicBezTo>
                          <a:pt x="204098" y="48713"/>
                          <a:pt x="202762" y="35371"/>
                          <a:pt x="197346" y="24990"/>
                        </a:cubicBezTo>
                        <a:close/>
                      </a:path>
                    </a:pathLst>
                  </a:custGeom>
                  <a:solidFill>
                    <a:srgbClr val="ED7D2B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9FCC5463-C742-E487-8151-293F6CF3A7C0}"/>
                    </a:ext>
                  </a:extLst>
                </p:cNvPr>
                <p:cNvSpPr/>
                <p:nvPr/>
              </p:nvSpPr>
              <p:spPr>
                <a:xfrm>
                  <a:off x="9392890" y="6838009"/>
                  <a:ext cx="112039" cy="106747"/>
                </a:xfrm>
                <a:custGeom>
                  <a:avLst/>
                  <a:gdLst>
                    <a:gd name="connsiteX0" fmla="*/ 95863 w 112039"/>
                    <a:gd name="connsiteY0" fmla="*/ 29870 h 106747"/>
                    <a:gd name="connsiteX1" fmla="*/ 85832 w 112039"/>
                    <a:gd name="connsiteY1" fmla="*/ 104509 h 106747"/>
                    <a:gd name="connsiteX2" fmla="*/ 9492 w 112039"/>
                    <a:gd name="connsiteY2" fmla="*/ 71953 h 106747"/>
                    <a:gd name="connsiteX3" fmla="*/ 21491 w 112039"/>
                    <a:gd name="connsiteY3" fmla="*/ 4627 h 106747"/>
                    <a:gd name="connsiteX4" fmla="*/ 95863 w 112039"/>
                    <a:gd name="connsiteY4" fmla="*/ 29870 h 106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039" h="106747">
                      <a:moveTo>
                        <a:pt x="95863" y="29870"/>
                      </a:moveTo>
                      <a:cubicBezTo>
                        <a:pt x="120249" y="52838"/>
                        <a:pt x="117189" y="95105"/>
                        <a:pt x="85832" y="104509"/>
                      </a:cubicBezTo>
                      <a:cubicBezTo>
                        <a:pt x="62175" y="111599"/>
                        <a:pt x="26932" y="102132"/>
                        <a:pt x="9492" y="71953"/>
                      </a:cubicBezTo>
                      <a:cubicBezTo>
                        <a:pt x="-7923" y="41774"/>
                        <a:pt x="117" y="16968"/>
                        <a:pt x="21491" y="4627"/>
                      </a:cubicBezTo>
                      <a:cubicBezTo>
                        <a:pt x="42865" y="-7717"/>
                        <a:pt x="70506" y="5975"/>
                        <a:pt x="95863" y="29870"/>
                      </a:cubicBezTo>
                      <a:close/>
                    </a:path>
                  </a:pathLst>
                </a:custGeom>
                <a:solidFill>
                  <a:srgbClr val="FFF0E3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126" name="Graphic 7">
                <a:extLst>
                  <a:ext uri="{FF2B5EF4-FFF2-40B4-BE49-F238E27FC236}">
                    <a16:creationId xmlns:a16="http://schemas.microsoft.com/office/drawing/2014/main" id="{130A851B-F83F-77F0-2C08-7612FC24C9A5}"/>
                  </a:ext>
                </a:extLst>
              </p:cNvPr>
              <p:cNvGrpSpPr/>
              <p:nvPr/>
            </p:nvGrpSpPr>
            <p:grpSpPr>
              <a:xfrm>
                <a:off x="8781562" y="6545874"/>
                <a:ext cx="1106862" cy="462357"/>
                <a:chOff x="8781562" y="6545874"/>
                <a:chExt cx="1106862" cy="462357"/>
              </a:xfrm>
              <a:solidFill>
                <a:srgbClr val="FFF0E3"/>
              </a:solidFill>
            </p:grpSpPr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038BA2AE-69FC-0AFB-FF26-650E0A73329D}"/>
                    </a:ext>
                  </a:extLst>
                </p:cNvPr>
                <p:cNvSpPr/>
                <p:nvPr/>
              </p:nvSpPr>
              <p:spPr>
                <a:xfrm>
                  <a:off x="9316886" y="6562316"/>
                  <a:ext cx="21714" cy="135735"/>
                </a:xfrm>
                <a:custGeom>
                  <a:avLst/>
                  <a:gdLst>
                    <a:gd name="connsiteX0" fmla="*/ 12266 w 21714"/>
                    <a:gd name="connsiteY0" fmla="*/ 135735 h 135735"/>
                    <a:gd name="connsiteX1" fmla="*/ 9424 w 21714"/>
                    <a:gd name="connsiteY1" fmla="*/ 135735 h 135735"/>
                    <a:gd name="connsiteX2" fmla="*/ 0 w 21714"/>
                    <a:gd name="connsiteY2" fmla="*/ 126299 h 135735"/>
                    <a:gd name="connsiteX3" fmla="*/ 0 w 21714"/>
                    <a:gd name="connsiteY3" fmla="*/ 9436 h 135735"/>
                    <a:gd name="connsiteX4" fmla="*/ 9424 w 21714"/>
                    <a:gd name="connsiteY4" fmla="*/ 0 h 135735"/>
                    <a:gd name="connsiteX5" fmla="*/ 12266 w 21714"/>
                    <a:gd name="connsiteY5" fmla="*/ 0 h 135735"/>
                    <a:gd name="connsiteX6" fmla="*/ 21714 w 21714"/>
                    <a:gd name="connsiteY6" fmla="*/ 9436 h 135735"/>
                    <a:gd name="connsiteX7" fmla="*/ 21714 w 21714"/>
                    <a:gd name="connsiteY7" fmla="*/ 126299 h 135735"/>
                    <a:gd name="connsiteX8" fmla="*/ 12266 w 21714"/>
                    <a:gd name="connsiteY8" fmla="*/ 135735 h 13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714" h="135735">
                      <a:moveTo>
                        <a:pt x="12266" y="135735"/>
                      </a:moveTo>
                      <a:lnTo>
                        <a:pt x="9424" y="135735"/>
                      </a:lnTo>
                      <a:cubicBezTo>
                        <a:pt x="4251" y="135735"/>
                        <a:pt x="0" y="131490"/>
                        <a:pt x="0" y="126299"/>
                      </a:cubicBezTo>
                      <a:lnTo>
                        <a:pt x="0" y="9436"/>
                      </a:lnTo>
                      <a:cubicBezTo>
                        <a:pt x="0" y="4246"/>
                        <a:pt x="4251" y="0"/>
                        <a:pt x="9424" y="0"/>
                      </a:cubicBezTo>
                      <a:lnTo>
                        <a:pt x="12266" y="0"/>
                      </a:lnTo>
                      <a:cubicBezTo>
                        <a:pt x="17463" y="0"/>
                        <a:pt x="21714" y="4246"/>
                        <a:pt x="21714" y="9436"/>
                      </a:cubicBezTo>
                      <a:lnTo>
                        <a:pt x="21714" y="126299"/>
                      </a:lnTo>
                      <a:cubicBezTo>
                        <a:pt x="21714" y="131490"/>
                        <a:pt x="17463" y="135735"/>
                        <a:pt x="12266" y="135735"/>
                      </a:cubicBezTo>
                      <a:close/>
                    </a:path>
                  </a:pathLst>
                </a:custGeom>
                <a:solidFill>
                  <a:srgbClr val="FFF0E3"/>
                </a:solidFill>
                <a:ln w="24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grpSp>
              <p:nvGrpSpPr>
                <p:cNvPr id="128" name="Graphic 7">
                  <a:extLst>
                    <a:ext uri="{FF2B5EF4-FFF2-40B4-BE49-F238E27FC236}">
                      <a16:creationId xmlns:a16="http://schemas.microsoft.com/office/drawing/2014/main" id="{4E08CE81-1439-A9DF-9DC2-70A15C59CDB5}"/>
                    </a:ext>
                  </a:extLst>
                </p:cNvPr>
                <p:cNvGrpSpPr/>
                <p:nvPr/>
              </p:nvGrpSpPr>
              <p:grpSpPr>
                <a:xfrm>
                  <a:off x="9512702" y="6545874"/>
                  <a:ext cx="375722" cy="462357"/>
                  <a:chOff x="9512702" y="6545874"/>
                  <a:chExt cx="375722" cy="462357"/>
                </a:xfrm>
                <a:solidFill>
                  <a:srgbClr val="FFF0E3"/>
                </a:solidFill>
              </p:grpSpPr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082AC85D-FD7B-33FF-5D31-7131FC050F1F}"/>
                      </a:ext>
                    </a:extLst>
                  </p:cNvPr>
                  <p:cNvSpPr/>
                  <p:nvPr/>
                </p:nvSpPr>
                <p:spPr>
                  <a:xfrm>
                    <a:off x="9679861" y="6784218"/>
                    <a:ext cx="77447" cy="54362"/>
                  </a:xfrm>
                  <a:custGeom>
                    <a:avLst/>
                    <a:gdLst>
                      <a:gd name="connsiteX0" fmla="*/ 2813 w 77447"/>
                      <a:gd name="connsiteY0" fmla="*/ 49722 h 54362"/>
                      <a:gd name="connsiteX1" fmla="*/ 1235 w 77447"/>
                      <a:gd name="connsiteY1" fmla="*/ 47018 h 54362"/>
                      <a:gd name="connsiteX2" fmla="*/ 4635 w 77447"/>
                      <a:gd name="connsiteY2" fmla="*/ 34322 h 54362"/>
                      <a:gd name="connsiteX3" fmla="*/ 61932 w 77447"/>
                      <a:gd name="connsiteY3" fmla="*/ 1239 h 54362"/>
                      <a:gd name="connsiteX4" fmla="*/ 74635 w 77447"/>
                      <a:gd name="connsiteY4" fmla="*/ 4639 h 54362"/>
                      <a:gd name="connsiteX5" fmla="*/ 76214 w 77447"/>
                      <a:gd name="connsiteY5" fmla="*/ 7343 h 54362"/>
                      <a:gd name="connsiteX6" fmla="*/ 72789 w 77447"/>
                      <a:gd name="connsiteY6" fmla="*/ 20041 h 54362"/>
                      <a:gd name="connsiteX7" fmla="*/ 15492 w 77447"/>
                      <a:gd name="connsiteY7" fmla="*/ 53124 h 54362"/>
                      <a:gd name="connsiteX8" fmla="*/ 2813 w 77447"/>
                      <a:gd name="connsiteY8" fmla="*/ 49722 h 54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7447" h="54362">
                        <a:moveTo>
                          <a:pt x="2813" y="49722"/>
                        </a:moveTo>
                        <a:lnTo>
                          <a:pt x="1235" y="47018"/>
                        </a:lnTo>
                        <a:cubicBezTo>
                          <a:pt x="-1316" y="42590"/>
                          <a:pt x="214" y="36878"/>
                          <a:pt x="4635" y="34322"/>
                        </a:cubicBezTo>
                        <a:lnTo>
                          <a:pt x="61932" y="1239"/>
                        </a:lnTo>
                        <a:cubicBezTo>
                          <a:pt x="66377" y="-1319"/>
                          <a:pt x="72085" y="214"/>
                          <a:pt x="74635" y="4639"/>
                        </a:cubicBezTo>
                        <a:lnTo>
                          <a:pt x="76214" y="7343"/>
                        </a:lnTo>
                        <a:cubicBezTo>
                          <a:pt x="78764" y="11770"/>
                          <a:pt x="77234" y="17483"/>
                          <a:pt x="72789" y="20041"/>
                        </a:cubicBezTo>
                        <a:lnTo>
                          <a:pt x="15492" y="53124"/>
                        </a:lnTo>
                        <a:cubicBezTo>
                          <a:pt x="11072" y="55680"/>
                          <a:pt x="5364" y="54149"/>
                          <a:pt x="2813" y="49722"/>
                        </a:cubicBezTo>
                        <a:close/>
                      </a:path>
                    </a:pathLst>
                  </a:custGeom>
                  <a:solidFill>
                    <a:srgbClr val="FFF0E3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3D95BCEF-F704-43D9-1C42-BFDF809F7B7B}"/>
                      </a:ext>
                    </a:extLst>
                  </p:cNvPr>
                  <p:cNvSpPr/>
                  <p:nvPr/>
                </p:nvSpPr>
                <p:spPr>
                  <a:xfrm>
                    <a:off x="9721804" y="6986519"/>
                    <a:ext cx="166620" cy="21711"/>
                  </a:xfrm>
                  <a:custGeom>
                    <a:avLst/>
                    <a:gdLst>
                      <a:gd name="connsiteX0" fmla="*/ 0 w 166620"/>
                      <a:gd name="connsiteY0" fmla="*/ 10857 h 21711"/>
                      <a:gd name="connsiteX1" fmla="*/ 0 w 166620"/>
                      <a:gd name="connsiteY1" fmla="*/ 10857 h 21711"/>
                      <a:gd name="connsiteX2" fmla="*/ 10857 w 166620"/>
                      <a:gd name="connsiteY2" fmla="*/ 0 h 21711"/>
                      <a:gd name="connsiteX3" fmla="*/ 155764 w 166620"/>
                      <a:gd name="connsiteY3" fmla="*/ 0 h 21711"/>
                      <a:gd name="connsiteX4" fmla="*/ 166621 w 166620"/>
                      <a:gd name="connsiteY4" fmla="*/ 10857 h 21711"/>
                      <a:gd name="connsiteX5" fmla="*/ 166621 w 166620"/>
                      <a:gd name="connsiteY5" fmla="*/ 10857 h 21711"/>
                      <a:gd name="connsiteX6" fmla="*/ 155764 w 166620"/>
                      <a:gd name="connsiteY6" fmla="*/ 21712 h 21711"/>
                      <a:gd name="connsiteX7" fmla="*/ 10857 w 166620"/>
                      <a:gd name="connsiteY7" fmla="*/ 21712 h 21711"/>
                      <a:gd name="connsiteX8" fmla="*/ 0 w 166620"/>
                      <a:gd name="connsiteY8" fmla="*/ 10857 h 2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6620" h="21711">
                        <a:moveTo>
                          <a:pt x="0" y="10857"/>
                        </a:moveTo>
                        <a:lnTo>
                          <a:pt x="0" y="10857"/>
                        </a:lnTo>
                        <a:cubicBezTo>
                          <a:pt x="0" y="4887"/>
                          <a:pt x="4882" y="0"/>
                          <a:pt x="10857" y="0"/>
                        </a:cubicBezTo>
                        <a:lnTo>
                          <a:pt x="155764" y="0"/>
                        </a:lnTo>
                        <a:cubicBezTo>
                          <a:pt x="161739" y="0"/>
                          <a:pt x="166621" y="4885"/>
                          <a:pt x="166621" y="10857"/>
                        </a:cubicBezTo>
                        <a:lnTo>
                          <a:pt x="166621" y="10857"/>
                        </a:lnTo>
                        <a:cubicBezTo>
                          <a:pt x="166621" y="16827"/>
                          <a:pt x="161739" y="21712"/>
                          <a:pt x="155764" y="21712"/>
                        </a:cubicBezTo>
                        <a:lnTo>
                          <a:pt x="10857" y="21712"/>
                        </a:lnTo>
                        <a:cubicBezTo>
                          <a:pt x="4882" y="21712"/>
                          <a:pt x="0" y="16827"/>
                          <a:pt x="0" y="10857"/>
                        </a:cubicBezTo>
                        <a:close/>
                      </a:path>
                    </a:pathLst>
                  </a:custGeom>
                  <a:solidFill>
                    <a:srgbClr val="FFF0E3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1" name="Freeform 130">
                    <a:extLst>
                      <a:ext uri="{FF2B5EF4-FFF2-40B4-BE49-F238E27FC236}">
                        <a16:creationId xmlns:a16="http://schemas.microsoft.com/office/drawing/2014/main" id="{D64CD5DD-945C-FB7C-4465-F71499C513C5}"/>
                      </a:ext>
                    </a:extLst>
                  </p:cNvPr>
                  <p:cNvSpPr/>
                  <p:nvPr/>
                </p:nvSpPr>
                <p:spPr>
                  <a:xfrm>
                    <a:off x="9512702" y="6545874"/>
                    <a:ext cx="98621" cy="202029"/>
                  </a:xfrm>
                  <a:custGeom>
                    <a:avLst/>
                    <a:gdLst>
                      <a:gd name="connsiteX0" fmla="*/ 6582 w 98621"/>
                      <a:gd name="connsiteY0" fmla="*/ 201164 h 202029"/>
                      <a:gd name="connsiteX1" fmla="*/ 6582 w 98621"/>
                      <a:gd name="connsiteY1" fmla="*/ 201164 h 202029"/>
                      <a:gd name="connsiteX2" fmla="*/ 874 w 98621"/>
                      <a:gd name="connsiteY2" fmla="*/ 186919 h 202029"/>
                      <a:gd name="connsiteX3" fmla="*/ 77772 w 98621"/>
                      <a:gd name="connsiteY3" fmla="*/ 6591 h 202029"/>
                      <a:gd name="connsiteX4" fmla="*/ 92030 w 98621"/>
                      <a:gd name="connsiteY4" fmla="*/ 867 h 202029"/>
                      <a:gd name="connsiteX5" fmla="*/ 92030 w 98621"/>
                      <a:gd name="connsiteY5" fmla="*/ 867 h 202029"/>
                      <a:gd name="connsiteX6" fmla="*/ 97762 w 98621"/>
                      <a:gd name="connsiteY6" fmla="*/ 15112 h 202029"/>
                      <a:gd name="connsiteX7" fmla="*/ 20839 w 98621"/>
                      <a:gd name="connsiteY7" fmla="*/ 195439 h 202029"/>
                      <a:gd name="connsiteX8" fmla="*/ 6582 w 98621"/>
                      <a:gd name="connsiteY8" fmla="*/ 201164 h 20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621" h="202029">
                        <a:moveTo>
                          <a:pt x="6582" y="201164"/>
                        </a:moveTo>
                        <a:lnTo>
                          <a:pt x="6582" y="201164"/>
                        </a:lnTo>
                        <a:cubicBezTo>
                          <a:pt x="1093" y="198820"/>
                          <a:pt x="-1482" y="192410"/>
                          <a:pt x="874" y="186919"/>
                        </a:cubicBezTo>
                        <a:lnTo>
                          <a:pt x="77772" y="6591"/>
                        </a:lnTo>
                        <a:cubicBezTo>
                          <a:pt x="80128" y="1100"/>
                          <a:pt x="86541" y="-1477"/>
                          <a:pt x="92030" y="867"/>
                        </a:cubicBezTo>
                        <a:lnTo>
                          <a:pt x="92030" y="867"/>
                        </a:lnTo>
                        <a:cubicBezTo>
                          <a:pt x="97519" y="3208"/>
                          <a:pt x="100094" y="9620"/>
                          <a:pt x="97762" y="15112"/>
                        </a:cubicBezTo>
                        <a:lnTo>
                          <a:pt x="20839" y="195439"/>
                        </a:lnTo>
                        <a:cubicBezTo>
                          <a:pt x="18484" y="200928"/>
                          <a:pt x="12071" y="203505"/>
                          <a:pt x="6582" y="201164"/>
                        </a:cubicBezTo>
                        <a:close/>
                      </a:path>
                    </a:pathLst>
                  </a:custGeom>
                  <a:solidFill>
                    <a:srgbClr val="FFF0E3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132" name="Graphic 7">
                  <a:extLst>
                    <a:ext uri="{FF2B5EF4-FFF2-40B4-BE49-F238E27FC236}">
                      <a16:creationId xmlns:a16="http://schemas.microsoft.com/office/drawing/2014/main" id="{D996F60C-F58A-56A6-73D1-F948002A0200}"/>
                    </a:ext>
                  </a:extLst>
                </p:cNvPr>
                <p:cNvGrpSpPr/>
                <p:nvPr/>
              </p:nvGrpSpPr>
              <p:grpSpPr>
                <a:xfrm>
                  <a:off x="8781562" y="6545874"/>
                  <a:ext cx="375732" cy="462357"/>
                  <a:chOff x="8781562" y="6545874"/>
                  <a:chExt cx="375732" cy="462357"/>
                </a:xfrm>
                <a:solidFill>
                  <a:srgbClr val="FFF0E3"/>
                </a:solidFill>
              </p:grpSpPr>
              <p:sp>
                <p:nvSpPr>
                  <p:cNvPr id="133" name="Freeform 132">
                    <a:extLst>
                      <a:ext uri="{FF2B5EF4-FFF2-40B4-BE49-F238E27FC236}">
                        <a16:creationId xmlns:a16="http://schemas.microsoft.com/office/drawing/2014/main" id="{5BD7EFBE-61E4-EF62-0E8C-B8F89FCE8454}"/>
                      </a:ext>
                    </a:extLst>
                  </p:cNvPr>
                  <p:cNvSpPr/>
                  <p:nvPr/>
                </p:nvSpPr>
                <p:spPr>
                  <a:xfrm>
                    <a:off x="8912685" y="6784218"/>
                    <a:ext cx="77440" cy="54362"/>
                  </a:xfrm>
                  <a:custGeom>
                    <a:avLst/>
                    <a:gdLst>
                      <a:gd name="connsiteX0" fmla="*/ 74651 w 77440"/>
                      <a:gd name="connsiteY0" fmla="*/ 49722 h 54362"/>
                      <a:gd name="connsiteX1" fmla="*/ 76206 w 77440"/>
                      <a:gd name="connsiteY1" fmla="*/ 47018 h 54362"/>
                      <a:gd name="connsiteX2" fmla="*/ 72805 w 77440"/>
                      <a:gd name="connsiteY2" fmla="*/ 34322 h 54362"/>
                      <a:gd name="connsiteX3" fmla="*/ 15508 w 77440"/>
                      <a:gd name="connsiteY3" fmla="*/ 1239 h 54362"/>
                      <a:gd name="connsiteX4" fmla="*/ 2805 w 77440"/>
                      <a:gd name="connsiteY4" fmla="*/ 4639 h 54362"/>
                      <a:gd name="connsiteX5" fmla="*/ 1251 w 77440"/>
                      <a:gd name="connsiteY5" fmla="*/ 7343 h 54362"/>
                      <a:gd name="connsiteX6" fmla="*/ 4651 w 77440"/>
                      <a:gd name="connsiteY6" fmla="*/ 20041 h 54362"/>
                      <a:gd name="connsiteX7" fmla="*/ 61948 w 77440"/>
                      <a:gd name="connsiteY7" fmla="*/ 53124 h 54362"/>
                      <a:gd name="connsiteX8" fmla="*/ 74651 w 77440"/>
                      <a:gd name="connsiteY8" fmla="*/ 49722 h 54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7440" h="54362">
                        <a:moveTo>
                          <a:pt x="74651" y="49722"/>
                        </a:moveTo>
                        <a:lnTo>
                          <a:pt x="76206" y="47018"/>
                        </a:lnTo>
                        <a:cubicBezTo>
                          <a:pt x="78756" y="42590"/>
                          <a:pt x="77226" y="36878"/>
                          <a:pt x="72805" y="34322"/>
                        </a:cubicBezTo>
                        <a:lnTo>
                          <a:pt x="15508" y="1239"/>
                        </a:lnTo>
                        <a:cubicBezTo>
                          <a:pt x="11063" y="-1319"/>
                          <a:pt x="5355" y="214"/>
                          <a:pt x="2805" y="4639"/>
                        </a:cubicBezTo>
                        <a:lnTo>
                          <a:pt x="1251" y="7343"/>
                        </a:lnTo>
                        <a:cubicBezTo>
                          <a:pt x="-1324" y="11770"/>
                          <a:pt x="206" y="17483"/>
                          <a:pt x="4651" y="20041"/>
                        </a:cubicBezTo>
                        <a:lnTo>
                          <a:pt x="61948" y="53124"/>
                        </a:lnTo>
                        <a:cubicBezTo>
                          <a:pt x="66369" y="55680"/>
                          <a:pt x="72076" y="54149"/>
                          <a:pt x="74651" y="49722"/>
                        </a:cubicBezTo>
                        <a:close/>
                      </a:path>
                    </a:pathLst>
                  </a:custGeom>
                  <a:solidFill>
                    <a:srgbClr val="FFF0E3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4" name="Freeform 133">
                    <a:extLst>
                      <a:ext uri="{FF2B5EF4-FFF2-40B4-BE49-F238E27FC236}">
                        <a16:creationId xmlns:a16="http://schemas.microsoft.com/office/drawing/2014/main" id="{D4C2B992-F9E2-A917-EDD6-E0437E4DBDFA}"/>
                      </a:ext>
                    </a:extLst>
                  </p:cNvPr>
                  <p:cNvSpPr/>
                  <p:nvPr/>
                </p:nvSpPr>
                <p:spPr>
                  <a:xfrm>
                    <a:off x="8781562" y="6986519"/>
                    <a:ext cx="166620" cy="21711"/>
                  </a:xfrm>
                  <a:custGeom>
                    <a:avLst/>
                    <a:gdLst>
                      <a:gd name="connsiteX0" fmla="*/ 166621 w 166620"/>
                      <a:gd name="connsiteY0" fmla="*/ 10857 h 21711"/>
                      <a:gd name="connsiteX1" fmla="*/ 166621 w 166620"/>
                      <a:gd name="connsiteY1" fmla="*/ 10857 h 21711"/>
                      <a:gd name="connsiteX2" fmla="*/ 155764 w 166620"/>
                      <a:gd name="connsiteY2" fmla="*/ 0 h 21711"/>
                      <a:gd name="connsiteX3" fmla="*/ 10857 w 166620"/>
                      <a:gd name="connsiteY3" fmla="*/ 0 h 21711"/>
                      <a:gd name="connsiteX4" fmla="*/ 0 w 166620"/>
                      <a:gd name="connsiteY4" fmla="*/ 10857 h 21711"/>
                      <a:gd name="connsiteX5" fmla="*/ 0 w 166620"/>
                      <a:gd name="connsiteY5" fmla="*/ 10857 h 21711"/>
                      <a:gd name="connsiteX6" fmla="*/ 10857 w 166620"/>
                      <a:gd name="connsiteY6" fmla="*/ 21712 h 21711"/>
                      <a:gd name="connsiteX7" fmla="*/ 155764 w 166620"/>
                      <a:gd name="connsiteY7" fmla="*/ 21712 h 21711"/>
                      <a:gd name="connsiteX8" fmla="*/ 166621 w 166620"/>
                      <a:gd name="connsiteY8" fmla="*/ 10857 h 21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6620" h="21711">
                        <a:moveTo>
                          <a:pt x="166621" y="10857"/>
                        </a:moveTo>
                        <a:lnTo>
                          <a:pt x="166621" y="10857"/>
                        </a:lnTo>
                        <a:cubicBezTo>
                          <a:pt x="166621" y="4887"/>
                          <a:pt x="161739" y="0"/>
                          <a:pt x="155764" y="0"/>
                        </a:cubicBezTo>
                        <a:lnTo>
                          <a:pt x="10857" y="0"/>
                        </a:lnTo>
                        <a:cubicBezTo>
                          <a:pt x="4882" y="0"/>
                          <a:pt x="0" y="4885"/>
                          <a:pt x="0" y="10857"/>
                        </a:cubicBezTo>
                        <a:lnTo>
                          <a:pt x="0" y="10857"/>
                        </a:lnTo>
                        <a:cubicBezTo>
                          <a:pt x="0" y="16827"/>
                          <a:pt x="4882" y="21712"/>
                          <a:pt x="10857" y="21712"/>
                        </a:cubicBezTo>
                        <a:lnTo>
                          <a:pt x="155764" y="21712"/>
                        </a:lnTo>
                        <a:cubicBezTo>
                          <a:pt x="161739" y="21712"/>
                          <a:pt x="166621" y="16827"/>
                          <a:pt x="166621" y="10857"/>
                        </a:cubicBezTo>
                        <a:close/>
                      </a:path>
                    </a:pathLst>
                  </a:custGeom>
                  <a:solidFill>
                    <a:srgbClr val="FFF0E3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5" name="Freeform 134">
                    <a:extLst>
                      <a:ext uri="{FF2B5EF4-FFF2-40B4-BE49-F238E27FC236}">
                        <a16:creationId xmlns:a16="http://schemas.microsoft.com/office/drawing/2014/main" id="{9114E57C-A0A9-CD0C-4485-2C15B9D5654C}"/>
                      </a:ext>
                    </a:extLst>
                  </p:cNvPr>
                  <p:cNvSpPr/>
                  <p:nvPr/>
                </p:nvSpPr>
                <p:spPr>
                  <a:xfrm>
                    <a:off x="9058673" y="6545874"/>
                    <a:ext cx="98621" cy="202029"/>
                  </a:xfrm>
                  <a:custGeom>
                    <a:avLst/>
                    <a:gdLst>
                      <a:gd name="connsiteX0" fmla="*/ 92030 w 98621"/>
                      <a:gd name="connsiteY0" fmla="*/ 201164 h 202029"/>
                      <a:gd name="connsiteX1" fmla="*/ 92030 w 98621"/>
                      <a:gd name="connsiteY1" fmla="*/ 201164 h 202029"/>
                      <a:gd name="connsiteX2" fmla="*/ 97762 w 98621"/>
                      <a:gd name="connsiteY2" fmla="*/ 186919 h 202029"/>
                      <a:gd name="connsiteX3" fmla="*/ 20839 w 98621"/>
                      <a:gd name="connsiteY3" fmla="*/ 6591 h 202029"/>
                      <a:gd name="connsiteX4" fmla="*/ 6582 w 98621"/>
                      <a:gd name="connsiteY4" fmla="*/ 867 h 202029"/>
                      <a:gd name="connsiteX5" fmla="*/ 6582 w 98621"/>
                      <a:gd name="connsiteY5" fmla="*/ 867 h 202029"/>
                      <a:gd name="connsiteX6" fmla="*/ 874 w 98621"/>
                      <a:gd name="connsiteY6" fmla="*/ 15112 h 202029"/>
                      <a:gd name="connsiteX7" fmla="*/ 77797 w 98621"/>
                      <a:gd name="connsiteY7" fmla="*/ 195439 h 202029"/>
                      <a:gd name="connsiteX8" fmla="*/ 92030 w 98621"/>
                      <a:gd name="connsiteY8" fmla="*/ 201164 h 202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621" h="202029">
                        <a:moveTo>
                          <a:pt x="92030" y="201164"/>
                        </a:moveTo>
                        <a:lnTo>
                          <a:pt x="92030" y="201164"/>
                        </a:lnTo>
                        <a:cubicBezTo>
                          <a:pt x="97519" y="198820"/>
                          <a:pt x="100094" y="192410"/>
                          <a:pt x="97762" y="186919"/>
                        </a:cubicBezTo>
                        <a:lnTo>
                          <a:pt x="20839" y="6591"/>
                        </a:lnTo>
                        <a:cubicBezTo>
                          <a:pt x="18508" y="1100"/>
                          <a:pt x="12095" y="-1477"/>
                          <a:pt x="6582" y="867"/>
                        </a:cubicBezTo>
                        <a:lnTo>
                          <a:pt x="6582" y="867"/>
                        </a:lnTo>
                        <a:cubicBezTo>
                          <a:pt x="1093" y="3208"/>
                          <a:pt x="-1482" y="9620"/>
                          <a:pt x="874" y="15112"/>
                        </a:cubicBezTo>
                        <a:lnTo>
                          <a:pt x="77797" y="195439"/>
                        </a:lnTo>
                        <a:cubicBezTo>
                          <a:pt x="80128" y="200928"/>
                          <a:pt x="86541" y="203505"/>
                          <a:pt x="92030" y="201164"/>
                        </a:cubicBezTo>
                        <a:close/>
                      </a:path>
                    </a:pathLst>
                  </a:custGeom>
                  <a:solidFill>
                    <a:srgbClr val="FFF0E3"/>
                  </a:solidFill>
                  <a:ln w="24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</p:grpSp>
        </p:grpSp>
        <p:grpSp>
          <p:nvGrpSpPr>
            <p:cNvPr id="136" name="Graphic 7">
              <a:extLst>
                <a:ext uri="{FF2B5EF4-FFF2-40B4-BE49-F238E27FC236}">
                  <a16:creationId xmlns:a16="http://schemas.microsoft.com/office/drawing/2014/main" id="{84DC8367-C177-8D33-26C3-8735E3398E5B}"/>
                </a:ext>
              </a:extLst>
            </p:cNvPr>
            <p:cNvGrpSpPr/>
            <p:nvPr/>
          </p:nvGrpSpPr>
          <p:grpSpPr>
            <a:xfrm>
              <a:off x="8683621" y="7555262"/>
              <a:ext cx="699839" cy="1726291"/>
              <a:chOff x="8683621" y="7555262"/>
              <a:chExt cx="699839" cy="1726291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08D70E8A-7780-E4D2-AE3C-7F0B07C79ECA}"/>
                  </a:ext>
                </a:extLst>
              </p:cNvPr>
              <p:cNvSpPr/>
              <p:nvPr/>
            </p:nvSpPr>
            <p:spPr>
              <a:xfrm>
                <a:off x="8940071" y="7555262"/>
                <a:ext cx="210875" cy="242807"/>
              </a:xfrm>
              <a:custGeom>
                <a:avLst/>
                <a:gdLst>
                  <a:gd name="connsiteX0" fmla="*/ 108886 w 210875"/>
                  <a:gd name="connsiteY0" fmla="*/ 50625 h 242807"/>
                  <a:gd name="connsiteX1" fmla="*/ 179542 w 210875"/>
                  <a:gd name="connsiteY1" fmla="*/ 0 h 242807"/>
                  <a:gd name="connsiteX2" fmla="*/ 140705 w 210875"/>
                  <a:gd name="connsiteY2" fmla="*/ 18506 h 242807"/>
                  <a:gd name="connsiteX3" fmla="*/ 181631 w 210875"/>
                  <a:gd name="connsiteY3" fmla="*/ 6303 h 242807"/>
                  <a:gd name="connsiteX4" fmla="*/ 210875 w 210875"/>
                  <a:gd name="connsiteY4" fmla="*/ 54842 h 242807"/>
                  <a:gd name="connsiteX5" fmla="*/ 189136 w 210875"/>
                  <a:gd name="connsiteY5" fmla="*/ 102438 h 242807"/>
                  <a:gd name="connsiteX6" fmla="*/ 175025 w 210875"/>
                  <a:gd name="connsiteY6" fmla="*/ 102455 h 242807"/>
                  <a:gd name="connsiteX7" fmla="*/ 184060 w 210875"/>
                  <a:gd name="connsiteY7" fmla="*/ 118602 h 242807"/>
                  <a:gd name="connsiteX8" fmla="*/ 160476 w 210875"/>
                  <a:gd name="connsiteY8" fmla="*/ 221725 h 242807"/>
                  <a:gd name="connsiteX9" fmla="*/ 141749 w 210875"/>
                  <a:gd name="connsiteY9" fmla="*/ 242807 h 242807"/>
                  <a:gd name="connsiteX10" fmla="*/ 0 w 210875"/>
                  <a:gd name="connsiteY10" fmla="*/ 128041 h 242807"/>
                  <a:gd name="connsiteX11" fmla="*/ 108886 w 210875"/>
                  <a:gd name="connsiteY11" fmla="*/ 50625 h 242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0875" h="242807">
                    <a:moveTo>
                      <a:pt x="108886" y="50625"/>
                    </a:moveTo>
                    <a:cubicBezTo>
                      <a:pt x="109032" y="46520"/>
                      <a:pt x="112214" y="2307"/>
                      <a:pt x="179542" y="0"/>
                    </a:cubicBezTo>
                    <a:cubicBezTo>
                      <a:pt x="179542" y="0"/>
                      <a:pt x="146437" y="3947"/>
                      <a:pt x="140705" y="18506"/>
                    </a:cubicBezTo>
                    <a:cubicBezTo>
                      <a:pt x="140705" y="18506"/>
                      <a:pt x="163269" y="517"/>
                      <a:pt x="181631" y="6303"/>
                    </a:cubicBezTo>
                    <a:cubicBezTo>
                      <a:pt x="199993" y="12089"/>
                      <a:pt x="210778" y="44261"/>
                      <a:pt x="210875" y="54842"/>
                    </a:cubicBezTo>
                    <a:cubicBezTo>
                      <a:pt x="210996" y="65424"/>
                      <a:pt x="200795" y="99535"/>
                      <a:pt x="189136" y="102438"/>
                    </a:cubicBezTo>
                    <a:cubicBezTo>
                      <a:pt x="184716" y="103536"/>
                      <a:pt x="179640" y="103242"/>
                      <a:pt x="175025" y="102455"/>
                    </a:cubicBezTo>
                    <a:cubicBezTo>
                      <a:pt x="178109" y="107296"/>
                      <a:pt x="181170" y="112639"/>
                      <a:pt x="184060" y="118602"/>
                    </a:cubicBezTo>
                    <a:cubicBezTo>
                      <a:pt x="210948" y="173764"/>
                      <a:pt x="183210" y="227675"/>
                      <a:pt x="160476" y="221725"/>
                    </a:cubicBezTo>
                    <a:cubicBezTo>
                      <a:pt x="145878" y="217911"/>
                      <a:pt x="141749" y="242807"/>
                      <a:pt x="141749" y="242807"/>
                    </a:cubicBezTo>
                    <a:lnTo>
                      <a:pt x="0" y="128041"/>
                    </a:lnTo>
                    <a:cubicBezTo>
                      <a:pt x="0" y="128041"/>
                      <a:pt x="52075" y="20308"/>
                      <a:pt x="108886" y="50625"/>
                    </a:cubicBezTo>
                    <a:close/>
                  </a:path>
                </a:pathLst>
              </a:custGeom>
              <a:solidFill>
                <a:srgbClr val="2C3A64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CB160603-E311-9458-DA8E-6BF16D1B8DD8}"/>
                  </a:ext>
                </a:extLst>
              </p:cNvPr>
              <p:cNvSpPr/>
              <p:nvPr/>
            </p:nvSpPr>
            <p:spPr>
              <a:xfrm>
                <a:off x="8999602" y="8295406"/>
                <a:ext cx="247550" cy="946799"/>
              </a:xfrm>
              <a:custGeom>
                <a:avLst/>
                <a:gdLst>
                  <a:gd name="connsiteX0" fmla="*/ 0 w 247550"/>
                  <a:gd name="connsiteY0" fmla="*/ 935603 h 946799"/>
                  <a:gd name="connsiteX1" fmla="*/ 30094 w 247550"/>
                  <a:gd name="connsiteY1" fmla="*/ 946800 h 946799"/>
                  <a:gd name="connsiteX2" fmla="*/ 176992 w 247550"/>
                  <a:gd name="connsiteY2" fmla="*/ 605834 h 946799"/>
                  <a:gd name="connsiteX3" fmla="*/ 172693 w 247550"/>
                  <a:gd name="connsiteY3" fmla="*/ 524248 h 946799"/>
                  <a:gd name="connsiteX4" fmla="*/ 176190 w 247550"/>
                  <a:gd name="connsiteY4" fmla="*/ 504040 h 946799"/>
                  <a:gd name="connsiteX5" fmla="*/ 179955 w 247550"/>
                  <a:gd name="connsiteY5" fmla="*/ 482472 h 946799"/>
                  <a:gd name="connsiteX6" fmla="*/ 196739 w 247550"/>
                  <a:gd name="connsiteY6" fmla="*/ 386823 h 946799"/>
                  <a:gd name="connsiteX7" fmla="*/ 247551 w 247550"/>
                  <a:gd name="connsiteY7" fmla="*/ 105753 h 946799"/>
                  <a:gd name="connsiteX8" fmla="*/ 239438 w 247550"/>
                  <a:gd name="connsiteY8" fmla="*/ 103130 h 946799"/>
                  <a:gd name="connsiteX9" fmla="*/ 151659 w 247550"/>
                  <a:gd name="connsiteY9" fmla="*/ 74809 h 946799"/>
                  <a:gd name="connsiteX10" fmla="*/ 133515 w 247550"/>
                  <a:gd name="connsiteY10" fmla="*/ 17196 h 946799"/>
                  <a:gd name="connsiteX11" fmla="*/ 68154 w 247550"/>
                  <a:gd name="connsiteY11" fmla="*/ 0 h 946799"/>
                  <a:gd name="connsiteX12" fmla="*/ 40489 w 247550"/>
                  <a:gd name="connsiteY12" fmla="*/ 163487 h 946799"/>
                  <a:gd name="connsiteX13" fmla="*/ 34247 w 247550"/>
                  <a:gd name="connsiteY13" fmla="*/ 221878 h 946799"/>
                  <a:gd name="connsiteX14" fmla="*/ 40465 w 247550"/>
                  <a:gd name="connsiteY14" fmla="*/ 458231 h 946799"/>
                  <a:gd name="connsiteX15" fmla="*/ 51953 w 247550"/>
                  <a:gd name="connsiteY15" fmla="*/ 530758 h 946799"/>
                  <a:gd name="connsiteX16" fmla="*/ 54455 w 247550"/>
                  <a:gd name="connsiteY16" fmla="*/ 602385 h 946799"/>
                  <a:gd name="connsiteX17" fmla="*/ 0 w 247550"/>
                  <a:gd name="connsiteY17" fmla="*/ 935603 h 946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7550" h="946799">
                    <a:moveTo>
                      <a:pt x="0" y="935603"/>
                    </a:moveTo>
                    <a:lnTo>
                      <a:pt x="30094" y="946800"/>
                    </a:lnTo>
                    <a:cubicBezTo>
                      <a:pt x="30094" y="946800"/>
                      <a:pt x="160889" y="765411"/>
                      <a:pt x="176992" y="605834"/>
                    </a:cubicBezTo>
                    <a:cubicBezTo>
                      <a:pt x="179858" y="577344"/>
                      <a:pt x="178911" y="549727"/>
                      <a:pt x="172693" y="524248"/>
                    </a:cubicBezTo>
                    <a:cubicBezTo>
                      <a:pt x="172693" y="524248"/>
                      <a:pt x="173956" y="516937"/>
                      <a:pt x="176190" y="504040"/>
                    </a:cubicBezTo>
                    <a:cubicBezTo>
                      <a:pt x="177235" y="498016"/>
                      <a:pt x="178498" y="490778"/>
                      <a:pt x="179955" y="482472"/>
                    </a:cubicBezTo>
                    <a:cubicBezTo>
                      <a:pt x="184206" y="458110"/>
                      <a:pt x="190059" y="424762"/>
                      <a:pt x="196739" y="386823"/>
                    </a:cubicBezTo>
                    <a:cubicBezTo>
                      <a:pt x="212138" y="299480"/>
                      <a:pt x="232079" y="187825"/>
                      <a:pt x="247551" y="105753"/>
                    </a:cubicBezTo>
                    <a:lnTo>
                      <a:pt x="239438" y="103130"/>
                    </a:lnTo>
                    <a:lnTo>
                      <a:pt x="151659" y="74809"/>
                    </a:lnTo>
                    <a:lnTo>
                      <a:pt x="133515" y="17196"/>
                    </a:lnTo>
                    <a:lnTo>
                      <a:pt x="68154" y="0"/>
                    </a:lnTo>
                    <a:cubicBezTo>
                      <a:pt x="68154" y="0"/>
                      <a:pt x="53557" y="28564"/>
                      <a:pt x="40489" y="163487"/>
                    </a:cubicBezTo>
                    <a:cubicBezTo>
                      <a:pt x="38085" y="181194"/>
                      <a:pt x="35899" y="200698"/>
                      <a:pt x="34247" y="221878"/>
                    </a:cubicBezTo>
                    <a:cubicBezTo>
                      <a:pt x="29171" y="286461"/>
                      <a:pt x="28806" y="366614"/>
                      <a:pt x="40465" y="458231"/>
                    </a:cubicBezTo>
                    <a:cubicBezTo>
                      <a:pt x="43477" y="481670"/>
                      <a:pt x="47266" y="505886"/>
                      <a:pt x="51953" y="530758"/>
                    </a:cubicBezTo>
                    <a:cubicBezTo>
                      <a:pt x="55402" y="548999"/>
                      <a:pt x="55912" y="573846"/>
                      <a:pt x="54455" y="602385"/>
                    </a:cubicBezTo>
                    <a:cubicBezTo>
                      <a:pt x="47873" y="732840"/>
                      <a:pt x="0" y="935603"/>
                      <a:pt x="0" y="935603"/>
                    </a:cubicBezTo>
                    <a:close/>
                  </a:path>
                </a:pathLst>
              </a:custGeom>
              <a:solidFill>
                <a:srgbClr val="1C468A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61292B6C-8B6A-A610-9BBA-BD936362BC6B}"/>
                  </a:ext>
                </a:extLst>
              </p:cNvPr>
              <p:cNvSpPr/>
              <p:nvPr/>
            </p:nvSpPr>
            <p:spPr>
              <a:xfrm>
                <a:off x="9033874" y="8265531"/>
                <a:ext cx="213279" cy="533915"/>
              </a:xfrm>
              <a:custGeom>
                <a:avLst/>
                <a:gdLst>
                  <a:gd name="connsiteX0" fmla="*/ 0 w 213279"/>
                  <a:gd name="connsiteY0" fmla="*/ 251753 h 533915"/>
                  <a:gd name="connsiteX1" fmla="*/ 141919 w 213279"/>
                  <a:gd name="connsiteY1" fmla="*/ 533915 h 533915"/>
                  <a:gd name="connsiteX2" fmla="*/ 145684 w 213279"/>
                  <a:gd name="connsiteY2" fmla="*/ 512347 h 533915"/>
                  <a:gd name="connsiteX3" fmla="*/ 162467 w 213279"/>
                  <a:gd name="connsiteY3" fmla="*/ 416698 h 533915"/>
                  <a:gd name="connsiteX4" fmla="*/ 213279 w 213279"/>
                  <a:gd name="connsiteY4" fmla="*/ 135628 h 533915"/>
                  <a:gd name="connsiteX5" fmla="*/ 205167 w 213279"/>
                  <a:gd name="connsiteY5" fmla="*/ 133005 h 533915"/>
                  <a:gd name="connsiteX6" fmla="*/ 117387 w 213279"/>
                  <a:gd name="connsiteY6" fmla="*/ 104684 h 533915"/>
                  <a:gd name="connsiteX7" fmla="*/ 99244 w 213279"/>
                  <a:gd name="connsiteY7" fmla="*/ 47072 h 533915"/>
                  <a:gd name="connsiteX8" fmla="*/ 14379 w 213279"/>
                  <a:gd name="connsiteY8" fmla="*/ 0 h 533915"/>
                  <a:gd name="connsiteX9" fmla="*/ 6971 w 213279"/>
                  <a:gd name="connsiteY9" fmla="*/ 156711 h 533915"/>
                  <a:gd name="connsiteX10" fmla="*/ 0 w 213279"/>
                  <a:gd name="connsiteY10" fmla="*/ 251753 h 53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3279" h="533915">
                    <a:moveTo>
                      <a:pt x="0" y="251753"/>
                    </a:moveTo>
                    <a:lnTo>
                      <a:pt x="141919" y="533915"/>
                    </a:lnTo>
                    <a:cubicBezTo>
                      <a:pt x="142964" y="527892"/>
                      <a:pt x="144227" y="520654"/>
                      <a:pt x="145684" y="512347"/>
                    </a:cubicBezTo>
                    <a:cubicBezTo>
                      <a:pt x="149934" y="487985"/>
                      <a:pt x="155788" y="454637"/>
                      <a:pt x="162467" y="416698"/>
                    </a:cubicBezTo>
                    <a:cubicBezTo>
                      <a:pt x="177866" y="329355"/>
                      <a:pt x="197807" y="217700"/>
                      <a:pt x="213279" y="135628"/>
                    </a:cubicBezTo>
                    <a:lnTo>
                      <a:pt x="205167" y="133005"/>
                    </a:lnTo>
                    <a:lnTo>
                      <a:pt x="117387" y="104684"/>
                    </a:lnTo>
                    <a:lnTo>
                      <a:pt x="99244" y="47072"/>
                    </a:lnTo>
                    <a:lnTo>
                      <a:pt x="14379" y="0"/>
                    </a:lnTo>
                    <a:cubicBezTo>
                      <a:pt x="14379" y="0"/>
                      <a:pt x="14354" y="13140"/>
                      <a:pt x="6971" y="156711"/>
                    </a:cubicBezTo>
                    <a:cubicBezTo>
                      <a:pt x="4566" y="174393"/>
                      <a:pt x="1627" y="230573"/>
                      <a:pt x="0" y="251753"/>
                    </a:cubicBezTo>
                    <a:close/>
                  </a:path>
                </a:pathLst>
              </a:custGeom>
              <a:solidFill>
                <a:srgbClr val="163560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FA114088-1926-C2E3-27A7-C9B7BD89A4FF}"/>
                  </a:ext>
                </a:extLst>
              </p:cNvPr>
              <p:cNvSpPr/>
              <p:nvPr/>
            </p:nvSpPr>
            <p:spPr>
              <a:xfrm>
                <a:off x="9096296" y="8249670"/>
                <a:ext cx="282050" cy="1016217"/>
              </a:xfrm>
              <a:custGeom>
                <a:avLst/>
                <a:gdLst>
                  <a:gd name="connsiteX0" fmla="*/ 0 w 282050"/>
                  <a:gd name="connsiteY0" fmla="*/ 81950 h 1016217"/>
                  <a:gd name="connsiteX1" fmla="*/ 3303 w 282050"/>
                  <a:gd name="connsiteY1" fmla="*/ 53751 h 1016217"/>
                  <a:gd name="connsiteX2" fmla="*/ 211798 w 282050"/>
                  <a:gd name="connsiteY2" fmla="*/ 0 h 1016217"/>
                  <a:gd name="connsiteX3" fmla="*/ 251753 w 282050"/>
                  <a:gd name="connsiteY3" fmla="*/ 172159 h 1016217"/>
                  <a:gd name="connsiteX4" fmla="*/ 235577 w 282050"/>
                  <a:gd name="connsiteY4" fmla="*/ 529009 h 1016217"/>
                  <a:gd name="connsiteX5" fmla="*/ 230306 w 282050"/>
                  <a:gd name="connsiteY5" fmla="*/ 578898 h 1016217"/>
                  <a:gd name="connsiteX6" fmla="*/ 230282 w 282050"/>
                  <a:gd name="connsiteY6" fmla="*/ 578971 h 1016217"/>
                  <a:gd name="connsiteX7" fmla="*/ 231885 w 282050"/>
                  <a:gd name="connsiteY7" fmla="*/ 585067 h 1016217"/>
                  <a:gd name="connsiteX8" fmla="*/ 255955 w 282050"/>
                  <a:gd name="connsiteY8" fmla="*/ 635685 h 1016217"/>
                  <a:gd name="connsiteX9" fmla="*/ 246094 w 282050"/>
                  <a:gd name="connsiteY9" fmla="*/ 1016217 h 1016217"/>
                  <a:gd name="connsiteX10" fmla="*/ 226930 w 282050"/>
                  <a:gd name="connsiteY10" fmla="*/ 1008493 h 1016217"/>
                  <a:gd name="connsiteX11" fmla="*/ 150760 w 282050"/>
                  <a:gd name="connsiteY11" fmla="*/ 671536 h 1016217"/>
                  <a:gd name="connsiteX12" fmla="*/ 134317 w 282050"/>
                  <a:gd name="connsiteY12" fmla="*/ 632042 h 1016217"/>
                  <a:gd name="connsiteX13" fmla="*/ 93196 w 282050"/>
                  <a:gd name="connsiteY13" fmla="*/ 522354 h 1016217"/>
                  <a:gd name="connsiteX14" fmla="*/ 37866 w 282050"/>
                  <a:gd name="connsiteY14" fmla="*/ 231375 h 1016217"/>
                  <a:gd name="connsiteX15" fmla="*/ 0 w 282050"/>
                  <a:gd name="connsiteY15" fmla="*/ 81950 h 1016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2050" h="1016217">
                    <a:moveTo>
                      <a:pt x="0" y="81950"/>
                    </a:moveTo>
                    <a:lnTo>
                      <a:pt x="3303" y="53751"/>
                    </a:lnTo>
                    <a:cubicBezTo>
                      <a:pt x="58342" y="68373"/>
                      <a:pt x="211798" y="0"/>
                      <a:pt x="211798" y="0"/>
                    </a:cubicBezTo>
                    <a:cubicBezTo>
                      <a:pt x="211798" y="0"/>
                      <a:pt x="258748" y="59775"/>
                      <a:pt x="251753" y="172159"/>
                    </a:cubicBezTo>
                    <a:cubicBezTo>
                      <a:pt x="248328" y="227003"/>
                      <a:pt x="242086" y="460053"/>
                      <a:pt x="235577" y="529009"/>
                    </a:cubicBezTo>
                    <a:cubicBezTo>
                      <a:pt x="233221" y="554002"/>
                      <a:pt x="231156" y="571806"/>
                      <a:pt x="230306" y="578898"/>
                    </a:cubicBezTo>
                    <a:cubicBezTo>
                      <a:pt x="230282" y="578947"/>
                      <a:pt x="230282" y="578947"/>
                      <a:pt x="230282" y="578971"/>
                    </a:cubicBezTo>
                    <a:cubicBezTo>
                      <a:pt x="230039" y="581133"/>
                      <a:pt x="230792" y="583173"/>
                      <a:pt x="231885" y="585067"/>
                    </a:cubicBezTo>
                    <a:cubicBezTo>
                      <a:pt x="241503" y="601365"/>
                      <a:pt x="249445" y="618319"/>
                      <a:pt x="255955" y="635685"/>
                    </a:cubicBezTo>
                    <a:cubicBezTo>
                      <a:pt x="319956" y="806217"/>
                      <a:pt x="246094" y="1016217"/>
                      <a:pt x="246094" y="1016217"/>
                    </a:cubicBezTo>
                    <a:lnTo>
                      <a:pt x="226930" y="1008493"/>
                    </a:lnTo>
                    <a:cubicBezTo>
                      <a:pt x="226930" y="1008493"/>
                      <a:pt x="184910" y="774787"/>
                      <a:pt x="150760" y="671536"/>
                    </a:cubicBezTo>
                    <a:cubicBezTo>
                      <a:pt x="144980" y="654023"/>
                      <a:pt x="139417" y="640276"/>
                      <a:pt x="134317" y="632042"/>
                    </a:cubicBezTo>
                    <a:cubicBezTo>
                      <a:pt x="119477" y="608069"/>
                      <a:pt x="105705" y="568916"/>
                      <a:pt x="93196" y="522354"/>
                    </a:cubicBezTo>
                    <a:cubicBezTo>
                      <a:pt x="69563" y="434307"/>
                      <a:pt x="50521" y="319786"/>
                      <a:pt x="37866" y="231375"/>
                    </a:cubicBezTo>
                    <a:cubicBezTo>
                      <a:pt x="27082" y="156493"/>
                      <a:pt x="0" y="81950"/>
                      <a:pt x="0" y="81950"/>
                    </a:cubicBezTo>
                    <a:close/>
                  </a:path>
                </a:pathLst>
              </a:custGeom>
              <a:solidFill>
                <a:srgbClr val="1C468A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322BF8EF-CA34-44C9-35FB-5BECF5F71ACE}"/>
                  </a:ext>
                </a:extLst>
              </p:cNvPr>
              <p:cNvSpPr/>
              <p:nvPr/>
            </p:nvSpPr>
            <p:spPr>
              <a:xfrm>
                <a:off x="8701434" y="7926781"/>
                <a:ext cx="323414" cy="335568"/>
              </a:xfrm>
              <a:custGeom>
                <a:avLst/>
                <a:gdLst>
                  <a:gd name="connsiteX0" fmla="*/ 4275 w 323414"/>
                  <a:gd name="connsiteY0" fmla="*/ 303192 h 335568"/>
                  <a:gd name="connsiteX1" fmla="*/ 0 w 323414"/>
                  <a:gd name="connsiteY1" fmla="*/ 335569 h 335568"/>
                  <a:gd name="connsiteX2" fmla="*/ 22686 w 323414"/>
                  <a:gd name="connsiteY2" fmla="*/ 332751 h 335568"/>
                  <a:gd name="connsiteX3" fmla="*/ 89965 w 323414"/>
                  <a:gd name="connsiteY3" fmla="*/ 327189 h 335568"/>
                  <a:gd name="connsiteX4" fmla="*/ 181072 w 323414"/>
                  <a:gd name="connsiteY4" fmla="*/ 310041 h 335568"/>
                  <a:gd name="connsiteX5" fmla="*/ 291805 w 323414"/>
                  <a:gd name="connsiteY5" fmla="*/ 180169 h 335568"/>
                  <a:gd name="connsiteX6" fmla="*/ 294088 w 323414"/>
                  <a:gd name="connsiteY6" fmla="*/ 176064 h 335568"/>
                  <a:gd name="connsiteX7" fmla="*/ 323259 w 323414"/>
                  <a:gd name="connsiteY7" fmla="*/ 93580 h 335568"/>
                  <a:gd name="connsiteX8" fmla="*/ 319373 w 323414"/>
                  <a:gd name="connsiteY8" fmla="*/ 56224 h 335568"/>
                  <a:gd name="connsiteX9" fmla="*/ 302516 w 323414"/>
                  <a:gd name="connsiteY9" fmla="*/ 22487 h 335568"/>
                  <a:gd name="connsiteX10" fmla="*/ 299335 w 323414"/>
                  <a:gd name="connsiteY10" fmla="*/ 18625 h 335568"/>
                  <a:gd name="connsiteX11" fmla="*/ 277693 w 323414"/>
                  <a:gd name="connsiteY11" fmla="*/ 165 h 335568"/>
                  <a:gd name="connsiteX12" fmla="*/ 247891 w 323414"/>
                  <a:gd name="connsiteY12" fmla="*/ 26519 h 335568"/>
                  <a:gd name="connsiteX13" fmla="*/ 242742 w 323414"/>
                  <a:gd name="connsiteY13" fmla="*/ 41796 h 335568"/>
                  <a:gd name="connsiteX14" fmla="*/ 157853 w 323414"/>
                  <a:gd name="connsiteY14" fmla="*/ 251554 h 335568"/>
                  <a:gd name="connsiteX15" fmla="*/ 51832 w 323414"/>
                  <a:gd name="connsiteY15" fmla="*/ 294618 h 335568"/>
                  <a:gd name="connsiteX16" fmla="*/ 4275 w 323414"/>
                  <a:gd name="connsiteY16" fmla="*/ 303192 h 33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414" h="335568">
                    <a:moveTo>
                      <a:pt x="4275" y="303192"/>
                    </a:moveTo>
                    <a:lnTo>
                      <a:pt x="0" y="335569"/>
                    </a:lnTo>
                    <a:cubicBezTo>
                      <a:pt x="0" y="335569"/>
                      <a:pt x="19504" y="332970"/>
                      <a:pt x="22686" y="332751"/>
                    </a:cubicBezTo>
                    <a:cubicBezTo>
                      <a:pt x="32717" y="332071"/>
                      <a:pt x="62398" y="330152"/>
                      <a:pt x="89965" y="327189"/>
                    </a:cubicBezTo>
                    <a:cubicBezTo>
                      <a:pt x="131426" y="323084"/>
                      <a:pt x="161472" y="322113"/>
                      <a:pt x="181072" y="310041"/>
                    </a:cubicBezTo>
                    <a:cubicBezTo>
                      <a:pt x="210923" y="291825"/>
                      <a:pt x="259914" y="235985"/>
                      <a:pt x="291805" y="180169"/>
                    </a:cubicBezTo>
                    <a:cubicBezTo>
                      <a:pt x="292728" y="178809"/>
                      <a:pt x="293408" y="177425"/>
                      <a:pt x="294088" y="176064"/>
                    </a:cubicBezTo>
                    <a:cubicBezTo>
                      <a:pt x="310726" y="146457"/>
                      <a:pt x="322336" y="117043"/>
                      <a:pt x="323259" y="93580"/>
                    </a:cubicBezTo>
                    <a:cubicBezTo>
                      <a:pt x="323939" y="79225"/>
                      <a:pt x="322336" y="66911"/>
                      <a:pt x="319373" y="56224"/>
                    </a:cubicBezTo>
                    <a:cubicBezTo>
                      <a:pt x="315511" y="42088"/>
                      <a:pt x="309123" y="30915"/>
                      <a:pt x="302516" y="22487"/>
                    </a:cubicBezTo>
                    <a:cubicBezTo>
                      <a:pt x="301618" y="21126"/>
                      <a:pt x="300695" y="19766"/>
                      <a:pt x="299335" y="18625"/>
                    </a:cubicBezTo>
                    <a:cubicBezTo>
                      <a:pt x="288405" y="5630"/>
                      <a:pt x="277693" y="165"/>
                      <a:pt x="277693" y="165"/>
                    </a:cubicBezTo>
                    <a:cubicBezTo>
                      <a:pt x="272204" y="-2118"/>
                      <a:pt x="254060" y="19912"/>
                      <a:pt x="247891" y="26519"/>
                    </a:cubicBezTo>
                    <a:lnTo>
                      <a:pt x="242742" y="41796"/>
                    </a:lnTo>
                    <a:cubicBezTo>
                      <a:pt x="237738" y="47043"/>
                      <a:pt x="182700" y="223986"/>
                      <a:pt x="157853" y="251554"/>
                    </a:cubicBezTo>
                    <a:cubicBezTo>
                      <a:pt x="147165" y="263407"/>
                      <a:pt x="97252" y="282012"/>
                      <a:pt x="51832" y="294618"/>
                    </a:cubicBezTo>
                    <a:cubicBezTo>
                      <a:pt x="22321" y="302803"/>
                      <a:pt x="4275" y="303192"/>
                      <a:pt x="4275" y="303192"/>
                    </a:cubicBezTo>
                    <a:close/>
                  </a:path>
                </a:pathLst>
              </a:custGeom>
              <a:solidFill>
                <a:srgbClr val="F2A16B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A61ED9D7-596D-8939-D762-FD2F9661015E}"/>
                  </a:ext>
                </a:extLst>
              </p:cNvPr>
              <p:cNvSpPr/>
              <p:nvPr/>
            </p:nvSpPr>
            <p:spPr>
              <a:xfrm>
                <a:off x="8991150" y="7784954"/>
                <a:ext cx="183428" cy="219973"/>
              </a:xfrm>
              <a:custGeom>
                <a:avLst/>
                <a:gdLst>
                  <a:gd name="connsiteX0" fmla="*/ 0 w 183428"/>
                  <a:gd name="connsiteY0" fmla="*/ 204900 h 219973"/>
                  <a:gd name="connsiteX1" fmla="*/ 63394 w 183428"/>
                  <a:gd name="connsiteY1" fmla="*/ 219740 h 219973"/>
                  <a:gd name="connsiteX2" fmla="*/ 183429 w 183428"/>
                  <a:gd name="connsiteY2" fmla="*/ 86905 h 219973"/>
                  <a:gd name="connsiteX3" fmla="*/ 150955 w 183428"/>
                  <a:gd name="connsiteY3" fmla="*/ 82800 h 219973"/>
                  <a:gd name="connsiteX4" fmla="*/ 134730 w 183428"/>
                  <a:gd name="connsiteY4" fmla="*/ 84185 h 219973"/>
                  <a:gd name="connsiteX5" fmla="*/ 128051 w 183428"/>
                  <a:gd name="connsiteY5" fmla="*/ 82315 h 219973"/>
                  <a:gd name="connsiteX6" fmla="*/ 87051 w 183428"/>
                  <a:gd name="connsiteY6" fmla="*/ 0 h 219973"/>
                  <a:gd name="connsiteX7" fmla="*/ 82970 w 183428"/>
                  <a:gd name="connsiteY7" fmla="*/ 1895 h 219973"/>
                  <a:gd name="connsiteX8" fmla="*/ 14695 w 183428"/>
                  <a:gd name="connsiteY8" fmla="*/ 34004 h 219973"/>
                  <a:gd name="connsiteX9" fmla="*/ 27301 w 183428"/>
                  <a:gd name="connsiteY9" fmla="*/ 77481 h 219973"/>
                  <a:gd name="connsiteX10" fmla="*/ 32426 w 183428"/>
                  <a:gd name="connsiteY10" fmla="*/ 102742 h 219973"/>
                  <a:gd name="connsiteX11" fmla="*/ 23366 w 183428"/>
                  <a:gd name="connsiteY11" fmla="*/ 118262 h 219973"/>
                  <a:gd name="connsiteX12" fmla="*/ 23366 w 183428"/>
                  <a:gd name="connsiteY12" fmla="*/ 118262 h 219973"/>
                  <a:gd name="connsiteX13" fmla="*/ 23342 w 183428"/>
                  <a:gd name="connsiteY13" fmla="*/ 118335 h 219973"/>
                  <a:gd name="connsiteX14" fmla="*/ 0 w 183428"/>
                  <a:gd name="connsiteY14" fmla="*/ 204900 h 21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3428" h="219973">
                    <a:moveTo>
                      <a:pt x="0" y="204900"/>
                    </a:moveTo>
                    <a:cubicBezTo>
                      <a:pt x="17270" y="212915"/>
                      <a:pt x="38158" y="218356"/>
                      <a:pt x="63394" y="219740"/>
                    </a:cubicBezTo>
                    <a:cubicBezTo>
                      <a:pt x="158023" y="224938"/>
                      <a:pt x="179518" y="141968"/>
                      <a:pt x="183429" y="86905"/>
                    </a:cubicBezTo>
                    <a:cubicBezTo>
                      <a:pt x="169778" y="81950"/>
                      <a:pt x="157829" y="82436"/>
                      <a:pt x="150955" y="82800"/>
                    </a:cubicBezTo>
                    <a:cubicBezTo>
                      <a:pt x="145465" y="83092"/>
                      <a:pt x="139758" y="83626"/>
                      <a:pt x="134730" y="84185"/>
                    </a:cubicBezTo>
                    <a:cubicBezTo>
                      <a:pt x="132325" y="84452"/>
                      <a:pt x="129945" y="83796"/>
                      <a:pt x="128051" y="82315"/>
                    </a:cubicBezTo>
                    <a:cubicBezTo>
                      <a:pt x="116125" y="72964"/>
                      <a:pt x="97981" y="44618"/>
                      <a:pt x="87051" y="0"/>
                    </a:cubicBezTo>
                    <a:lnTo>
                      <a:pt x="82970" y="1895"/>
                    </a:lnTo>
                    <a:lnTo>
                      <a:pt x="14695" y="34004"/>
                    </a:lnTo>
                    <a:cubicBezTo>
                      <a:pt x="14695" y="34004"/>
                      <a:pt x="21933" y="56229"/>
                      <a:pt x="27301" y="77481"/>
                    </a:cubicBezTo>
                    <a:cubicBezTo>
                      <a:pt x="29608" y="86711"/>
                      <a:pt x="31575" y="95746"/>
                      <a:pt x="32426" y="102742"/>
                    </a:cubicBezTo>
                    <a:cubicBezTo>
                      <a:pt x="33227" y="109348"/>
                      <a:pt x="29487" y="115663"/>
                      <a:pt x="23366" y="118262"/>
                    </a:cubicBezTo>
                    <a:cubicBezTo>
                      <a:pt x="23366" y="118262"/>
                      <a:pt x="23366" y="118262"/>
                      <a:pt x="23366" y="118262"/>
                    </a:cubicBezTo>
                    <a:cubicBezTo>
                      <a:pt x="23366" y="118262"/>
                      <a:pt x="23366" y="118286"/>
                      <a:pt x="23342" y="118335"/>
                    </a:cubicBezTo>
                    <a:cubicBezTo>
                      <a:pt x="22662" y="120084"/>
                      <a:pt x="7821" y="157926"/>
                      <a:pt x="0" y="204900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8429E13-7AF4-726D-BFD6-A2C4C7BACD5E}"/>
                  </a:ext>
                </a:extLst>
              </p:cNvPr>
              <p:cNvSpPr/>
              <p:nvPr/>
            </p:nvSpPr>
            <p:spPr>
              <a:xfrm>
                <a:off x="8959526" y="7865945"/>
                <a:ext cx="368354" cy="465269"/>
              </a:xfrm>
              <a:custGeom>
                <a:avLst/>
                <a:gdLst>
                  <a:gd name="connsiteX0" fmla="*/ 368339 w 368354"/>
                  <a:gd name="connsiteY0" fmla="*/ 414524 h 465269"/>
                  <a:gd name="connsiteX1" fmla="*/ 78647 w 368354"/>
                  <a:gd name="connsiteY1" fmla="*/ 457078 h 465269"/>
                  <a:gd name="connsiteX2" fmla="*/ 53629 w 368354"/>
                  <a:gd name="connsiteY2" fmla="*/ 344378 h 465269"/>
                  <a:gd name="connsiteX3" fmla="*/ 40392 w 368354"/>
                  <a:gd name="connsiteY3" fmla="*/ 290068 h 465269"/>
                  <a:gd name="connsiteX4" fmla="*/ 10323 w 368354"/>
                  <a:gd name="connsiteY4" fmla="*/ 191626 h 465269"/>
                  <a:gd name="connsiteX5" fmla="*/ 7942 w 368354"/>
                  <a:gd name="connsiteY5" fmla="*/ 185991 h 465269"/>
                  <a:gd name="connsiteX6" fmla="*/ 0 w 368354"/>
                  <a:gd name="connsiteY6" fmla="*/ 66539 h 465269"/>
                  <a:gd name="connsiteX7" fmla="*/ 54989 w 368354"/>
                  <a:gd name="connsiteY7" fmla="*/ 37271 h 465269"/>
                  <a:gd name="connsiteX8" fmla="*/ 54965 w 368354"/>
                  <a:gd name="connsiteY8" fmla="*/ 37368 h 465269"/>
                  <a:gd name="connsiteX9" fmla="*/ 57661 w 368354"/>
                  <a:gd name="connsiteY9" fmla="*/ 85970 h 465269"/>
                  <a:gd name="connsiteX10" fmla="*/ 149352 w 368354"/>
                  <a:gd name="connsiteY10" fmla="*/ 66515 h 465269"/>
                  <a:gd name="connsiteX11" fmla="*/ 179785 w 368354"/>
                  <a:gd name="connsiteY11" fmla="*/ 11622 h 465269"/>
                  <a:gd name="connsiteX12" fmla="*/ 182578 w 368354"/>
                  <a:gd name="connsiteY12" fmla="*/ 1809 h 465269"/>
                  <a:gd name="connsiteX13" fmla="*/ 253113 w 368354"/>
                  <a:gd name="connsiteY13" fmla="*/ 5963 h 465269"/>
                  <a:gd name="connsiteX14" fmla="*/ 239414 w 368354"/>
                  <a:gd name="connsiteY14" fmla="*/ 51747 h 465269"/>
                  <a:gd name="connsiteX15" fmla="*/ 238540 w 368354"/>
                  <a:gd name="connsiteY15" fmla="*/ 58621 h 465269"/>
                  <a:gd name="connsiteX16" fmla="*/ 238175 w 368354"/>
                  <a:gd name="connsiteY16" fmla="*/ 73024 h 465269"/>
                  <a:gd name="connsiteX17" fmla="*/ 246895 w 368354"/>
                  <a:gd name="connsiteY17" fmla="*/ 90220 h 465269"/>
                  <a:gd name="connsiteX18" fmla="*/ 265087 w 368354"/>
                  <a:gd name="connsiteY18" fmla="*/ 105304 h 465269"/>
                  <a:gd name="connsiteX19" fmla="*/ 280025 w 368354"/>
                  <a:gd name="connsiteY19" fmla="*/ 116137 h 465269"/>
                  <a:gd name="connsiteX20" fmla="*/ 283741 w 368354"/>
                  <a:gd name="connsiteY20" fmla="*/ 240519 h 465269"/>
                  <a:gd name="connsiteX21" fmla="*/ 295813 w 368354"/>
                  <a:gd name="connsiteY21" fmla="*/ 275811 h 465269"/>
                  <a:gd name="connsiteX22" fmla="*/ 304775 w 368354"/>
                  <a:gd name="connsiteY22" fmla="*/ 287882 h 465269"/>
                  <a:gd name="connsiteX23" fmla="*/ 368339 w 368354"/>
                  <a:gd name="connsiteY23" fmla="*/ 414524 h 465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8354" h="465269">
                    <a:moveTo>
                      <a:pt x="368339" y="414524"/>
                    </a:moveTo>
                    <a:cubicBezTo>
                      <a:pt x="367562" y="449548"/>
                      <a:pt x="121055" y="480565"/>
                      <a:pt x="78647" y="457078"/>
                    </a:cubicBezTo>
                    <a:cubicBezTo>
                      <a:pt x="78647" y="457078"/>
                      <a:pt x="67644" y="404007"/>
                      <a:pt x="53629" y="344378"/>
                    </a:cubicBezTo>
                    <a:cubicBezTo>
                      <a:pt x="49428" y="326428"/>
                      <a:pt x="44910" y="307920"/>
                      <a:pt x="40392" y="290068"/>
                    </a:cubicBezTo>
                    <a:cubicBezTo>
                      <a:pt x="29729" y="248073"/>
                      <a:pt x="18751" y="209794"/>
                      <a:pt x="10323" y="191626"/>
                    </a:cubicBezTo>
                    <a:cubicBezTo>
                      <a:pt x="9448" y="189731"/>
                      <a:pt x="8671" y="187910"/>
                      <a:pt x="7942" y="185991"/>
                    </a:cubicBezTo>
                    <a:cubicBezTo>
                      <a:pt x="-10954" y="135932"/>
                      <a:pt x="24434" y="82375"/>
                      <a:pt x="0" y="66539"/>
                    </a:cubicBezTo>
                    <a:cubicBezTo>
                      <a:pt x="0" y="66539"/>
                      <a:pt x="14476" y="53204"/>
                      <a:pt x="54989" y="37271"/>
                    </a:cubicBezTo>
                    <a:cubicBezTo>
                      <a:pt x="54989" y="37271"/>
                      <a:pt x="54989" y="37319"/>
                      <a:pt x="54965" y="37368"/>
                    </a:cubicBezTo>
                    <a:cubicBezTo>
                      <a:pt x="54334" y="39724"/>
                      <a:pt x="50715" y="72975"/>
                      <a:pt x="57661" y="85970"/>
                    </a:cubicBezTo>
                    <a:cubicBezTo>
                      <a:pt x="71360" y="111667"/>
                      <a:pt x="124917" y="98236"/>
                      <a:pt x="149352" y="66515"/>
                    </a:cubicBezTo>
                    <a:cubicBezTo>
                      <a:pt x="163658" y="47958"/>
                      <a:pt x="174733" y="29183"/>
                      <a:pt x="179785" y="11622"/>
                    </a:cubicBezTo>
                    <a:cubicBezTo>
                      <a:pt x="180903" y="7663"/>
                      <a:pt x="182578" y="1809"/>
                      <a:pt x="182578" y="1809"/>
                    </a:cubicBezTo>
                    <a:cubicBezTo>
                      <a:pt x="182578" y="1809"/>
                      <a:pt x="227731" y="-4312"/>
                      <a:pt x="253113" y="5963"/>
                    </a:cubicBezTo>
                    <a:cubicBezTo>
                      <a:pt x="253113" y="5963"/>
                      <a:pt x="243082" y="27750"/>
                      <a:pt x="239414" y="51747"/>
                    </a:cubicBezTo>
                    <a:cubicBezTo>
                      <a:pt x="239050" y="54030"/>
                      <a:pt x="238783" y="56338"/>
                      <a:pt x="238540" y="58621"/>
                    </a:cubicBezTo>
                    <a:cubicBezTo>
                      <a:pt x="238054" y="63454"/>
                      <a:pt x="237908" y="68312"/>
                      <a:pt x="238175" y="73024"/>
                    </a:cubicBezTo>
                    <a:cubicBezTo>
                      <a:pt x="238540" y="79266"/>
                      <a:pt x="241770" y="84780"/>
                      <a:pt x="246895" y="90220"/>
                    </a:cubicBezTo>
                    <a:cubicBezTo>
                      <a:pt x="251583" y="95175"/>
                      <a:pt x="257922" y="100057"/>
                      <a:pt x="265087" y="105304"/>
                    </a:cubicBezTo>
                    <a:cubicBezTo>
                      <a:pt x="269799" y="108704"/>
                      <a:pt x="274827" y="112250"/>
                      <a:pt x="280025" y="116137"/>
                    </a:cubicBezTo>
                    <a:cubicBezTo>
                      <a:pt x="280486" y="144409"/>
                      <a:pt x="278495" y="190897"/>
                      <a:pt x="283741" y="240519"/>
                    </a:cubicBezTo>
                    <a:cubicBezTo>
                      <a:pt x="285053" y="253125"/>
                      <a:pt x="289230" y="265148"/>
                      <a:pt x="295813" y="275811"/>
                    </a:cubicBezTo>
                    <a:cubicBezTo>
                      <a:pt x="298436" y="280086"/>
                      <a:pt x="301423" y="284093"/>
                      <a:pt x="304775" y="287882"/>
                    </a:cubicBezTo>
                    <a:cubicBezTo>
                      <a:pt x="331444" y="317758"/>
                      <a:pt x="369237" y="410443"/>
                      <a:pt x="368339" y="414524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60131BA7-79D9-539A-5135-F4F26C1F0383}"/>
                  </a:ext>
                </a:extLst>
              </p:cNvPr>
              <p:cNvSpPr/>
              <p:nvPr/>
            </p:nvSpPr>
            <p:spPr>
              <a:xfrm>
                <a:off x="9005845" y="7786873"/>
                <a:ext cx="68299" cy="75586"/>
              </a:xfrm>
              <a:custGeom>
                <a:avLst/>
                <a:gdLst>
                  <a:gd name="connsiteX0" fmla="*/ 0 w 68299"/>
                  <a:gd name="connsiteY0" fmla="*/ 32085 h 75586"/>
                  <a:gd name="connsiteX1" fmla="*/ 12606 w 68299"/>
                  <a:gd name="connsiteY1" fmla="*/ 75587 h 75586"/>
                  <a:gd name="connsiteX2" fmla="*/ 68300 w 68299"/>
                  <a:gd name="connsiteY2" fmla="*/ 0 h 75586"/>
                  <a:gd name="connsiteX3" fmla="*/ 0 w 68299"/>
                  <a:gd name="connsiteY3" fmla="*/ 32085 h 75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99" h="75586">
                    <a:moveTo>
                      <a:pt x="0" y="32085"/>
                    </a:moveTo>
                    <a:cubicBezTo>
                      <a:pt x="0" y="32085"/>
                      <a:pt x="7262" y="54310"/>
                      <a:pt x="12606" y="75587"/>
                    </a:cubicBezTo>
                    <a:cubicBezTo>
                      <a:pt x="52512" y="64438"/>
                      <a:pt x="64632" y="22491"/>
                      <a:pt x="68300" y="0"/>
                    </a:cubicBezTo>
                    <a:lnTo>
                      <a:pt x="0" y="32085"/>
                    </a:lnTo>
                    <a:close/>
                  </a:path>
                </a:pathLst>
              </a:custGeom>
              <a:solidFill>
                <a:srgbClr val="ED985F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02274B2-E740-8F9F-9491-E690D02D61DF}"/>
                  </a:ext>
                </a:extLst>
              </p:cNvPr>
              <p:cNvSpPr/>
              <p:nvPr/>
            </p:nvSpPr>
            <p:spPr>
              <a:xfrm>
                <a:off x="8936718" y="7668793"/>
                <a:ext cx="143064" cy="173810"/>
              </a:xfrm>
              <a:custGeom>
                <a:avLst/>
                <a:gdLst>
                  <a:gd name="connsiteX0" fmla="*/ 60723 w 143064"/>
                  <a:gd name="connsiteY0" fmla="*/ 173677 h 173810"/>
                  <a:gd name="connsiteX1" fmla="*/ 141532 w 143064"/>
                  <a:gd name="connsiteY1" fmla="*/ 92334 h 173810"/>
                  <a:gd name="connsiteX2" fmla="*/ 67718 w 143064"/>
                  <a:gd name="connsiteY2" fmla="*/ 1907 h 173810"/>
                  <a:gd name="connsiteX3" fmla="*/ 1 w 143064"/>
                  <a:gd name="connsiteY3" fmla="*/ 60018 h 173810"/>
                  <a:gd name="connsiteX4" fmla="*/ 60723 w 143064"/>
                  <a:gd name="connsiteY4" fmla="*/ 173677 h 17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064" h="173810">
                    <a:moveTo>
                      <a:pt x="60723" y="173677"/>
                    </a:moveTo>
                    <a:cubicBezTo>
                      <a:pt x="60723" y="173677"/>
                      <a:pt x="156202" y="151574"/>
                      <a:pt x="141532" y="92334"/>
                    </a:cubicBezTo>
                    <a:cubicBezTo>
                      <a:pt x="126861" y="33064"/>
                      <a:pt x="129290" y="-9698"/>
                      <a:pt x="67718" y="1907"/>
                    </a:cubicBezTo>
                    <a:cubicBezTo>
                      <a:pt x="6122" y="13512"/>
                      <a:pt x="-96" y="39049"/>
                      <a:pt x="1" y="60018"/>
                    </a:cubicBezTo>
                    <a:cubicBezTo>
                      <a:pt x="74" y="80991"/>
                      <a:pt x="35487" y="177903"/>
                      <a:pt x="60723" y="173677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D39091A-A624-A8F0-B5AF-6CA9A3749758}"/>
                  </a:ext>
                </a:extLst>
              </p:cNvPr>
              <p:cNvSpPr/>
              <p:nvPr/>
            </p:nvSpPr>
            <p:spPr>
              <a:xfrm>
                <a:off x="8927099" y="7657993"/>
                <a:ext cx="176702" cy="111731"/>
              </a:xfrm>
              <a:custGeom>
                <a:avLst/>
                <a:gdLst>
                  <a:gd name="connsiteX0" fmla="*/ 4252 w 176702"/>
                  <a:gd name="connsiteY0" fmla="*/ 37175 h 111731"/>
                  <a:gd name="connsiteX1" fmla="*/ 34151 w 176702"/>
                  <a:gd name="connsiteY1" fmla="*/ 20652 h 111731"/>
                  <a:gd name="connsiteX2" fmla="*/ 123048 w 176702"/>
                  <a:gd name="connsiteY2" fmla="*/ 13052 h 111731"/>
                  <a:gd name="connsiteX3" fmla="*/ 176702 w 176702"/>
                  <a:gd name="connsiteY3" fmla="*/ 70699 h 111731"/>
                  <a:gd name="connsiteX4" fmla="*/ 119502 w 176702"/>
                  <a:gd name="connsiteY4" fmla="*/ 85388 h 111731"/>
                  <a:gd name="connsiteX5" fmla="*/ 81563 w 176702"/>
                  <a:gd name="connsiteY5" fmla="*/ 71107 h 111731"/>
                  <a:gd name="connsiteX6" fmla="*/ 131379 w 176702"/>
                  <a:gd name="connsiteY6" fmla="*/ 108234 h 111731"/>
                  <a:gd name="connsiteX7" fmla="*/ 38791 w 176702"/>
                  <a:gd name="connsiteY7" fmla="*/ 29893 h 111731"/>
                  <a:gd name="connsiteX8" fmla="*/ 24922 w 176702"/>
                  <a:gd name="connsiteY8" fmla="*/ 62695 h 111731"/>
                  <a:gd name="connsiteX9" fmla="*/ 20234 w 176702"/>
                  <a:gd name="connsiteY9" fmla="*/ 111732 h 111731"/>
                  <a:gd name="connsiteX10" fmla="*/ 4252 w 176702"/>
                  <a:gd name="connsiteY10" fmla="*/ 37175 h 111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6702" h="111731">
                    <a:moveTo>
                      <a:pt x="4252" y="37175"/>
                    </a:moveTo>
                    <a:cubicBezTo>
                      <a:pt x="14526" y="15697"/>
                      <a:pt x="26598" y="16843"/>
                      <a:pt x="34151" y="20652"/>
                    </a:cubicBezTo>
                    <a:cubicBezTo>
                      <a:pt x="79013" y="-20865"/>
                      <a:pt x="123048" y="13052"/>
                      <a:pt x="123048" y="13052"/>
                    </a:cubicBezTo>
                    <a:cubicBezTo>
                      <a:pt x="139977" y="53976"/>
                      <a:pt x="176702" y="70699"/>
                      <a:pt x="176702" y="70699"/>
                    </a:cubicBezTo>
                    <a:cubicBezTo>
                      <a:pt x="176702" y="70699"/>
                      <a:pt x="162032" y="85719"/>
                      <a:pt x="119502" y="85388"/>
                    </a:cubicBezTo>
                    <a:cubicBezTo>
                      <a:pt x="106508" y="85286"/>
                      <a:pt x="93465" y="79324"/>
                      <a:pt x="81563" y="71107"/>
                    </a:cubicBezTo>
                    <a:cubicBezTo>
                      <a:pt x="104492" y="94191"/>
                      <a:pt x="131379" y="108234"/>
                      <a:pt x="131379" y="108234"/>
                    </a:cubicBezTo>
                    <a:cubicBezTo>
                      <a:pt x="78138" y="98057"/>
                      <a:pt x="42458" y="36437"/>
                      <a:pt x="38791" y="29893"/>
                    </a:cubicBezTo>
                    <a:cubicBezTo>
                      <a:pt x="34273" y="36551"/>
                      <a:pt x="25650" y="50726"/>
                      <a:pt x="24922" y="62695"/>
                    </a:cubicBezTo>
                    <a:cubicBezTo>
                      <a:pt x="23950" y="78962"/>
                      <a:pt x="29537" y="110542"/>
                      <a:pt x="20234" y="111732"/>
                    </a:cubicBezTo>
                    <a:cubicBezTo>
                      <a:pt x="20234" y="111756"/>
                      <a:pt x="-11147" y="69387"/>
                      <a:pt x="4252" y="37175"/>
                    </a:cubicBezTo>
                    <a:close/>
                  </a:path>
                </a:pathLst>
              </a:custGeom>
              <a:solidFill>
                <a:srgbClr val="2C3A64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962788C-168B-82AA-3ED8-989F09B712E3}"/>
                  </a:ext>
                </a:extLst>
              </p:cNvPr>
              <p:cNvSpPr/>
              <p:nvPr/>
            </p:nvSpPr>
            <p:spPr>
              <a:xfrm>
                <a:off x="8935553" y="7932459"/>
                <a:ext cx="39562" cy="72371"/>
              </a:xfrm>
              <a:custGeom>
                <a:avLst/>
                <a:gdLst>
                  <a:gd name="connsiteX0" fmla="*/ 23973 w 39562"/>
                  <a:gd name="connsiteY0" fmla="*/ 0 h 72371"/>
                  <a:gd name="connsiteX1" fmla="*/ 0 w 39562"/>
                  <a:gd name="connsiteY1" fmla="*/ 52245 h 72371"/>
                  <a:gd name="connsiteX2" fmla="*/ 39396 w 39562"/>
                  <a:gd name="connsiteY2" fmla="*/ 72235 h 72371"/>
                  <a:gd name="connsiteX3" fmla="*/ 23973 w 39562"/>
                  <a:gd name="connsiteY3" fmla="*/ 0 h 7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562" h="72371">
                    <a:moveTo>
                      <a:pt x="23973" y="0"/>
                    </a:moveTo>
                    <a:cubicBezTo>
                      <a:pt x="23973" y="0"/>
                      <a:pt x="15496" y="4882"/>
                      <a:pt x="0" y="52245"/>
                    </a:cubicBezTo>
                    <a:cubicBezTo>
                      <a:pt x="0" y="52245"/>
                      <a:pt x="17755" y="74299"/>
                      <a:pt x="39396" y="72235"/>
                    </a:cubicBezTo>
                    <a:cubicBezTo>
                      <a:pt x="39396" y="72235"/>
                      <a:pt x="42287" y="5416"/>
                      <a:pt x="23973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C7F766E-646F-952F-465C-76A29378426A}"/>
                  </a:ext>
                </a:extLst>
              </p:cNvPr>
              <p:cNvSpPr/>
              <p:nvPr/>
            </p:nvSpPr>
            <p:spPr>
              <a:xfrm>
                <a:off x="9230977" y="9196057"/>
                <a:ext cx="152484" cy="85496"/>
              </a:xfrm>
              <a:custGeom>
                <a:avLst/>
                <a:gdLst>
                  <a:gd name="connsiteX0" fmla="*/ 0 w 152484"/>
                  <a:gd name="connsiteY0" fmla="*/ 85497 h 85496"/>
                  <a:gd name="connsiteX1" fmla="*/ 151659 w 152484"/>
                  <a:gd name="connsiteY1" fmla="*/ 85497 h 85496"/>
                  <a:gd name="connsiteX2" fmla="*/ 147360 w 152484"/>
                  <a:gd name="connsiteY2" fmla="*/ 44837 h 85496"/>
                  <a:gd name="connsiteX3" fmla="*/ 130722 w 152484"/>
                  <a:gd name="connsiteY3" fmla="*/ 0 h 85496"/>
                  <a:gd name="connsiteX4" fmla="*/ 83481 w 152484"/>
                  <a:gd name="connsiteY4" fmla="*/ 18095 h 85496"/>
                  <a:gd name="connsiteX5" fmla="*/ 57152 w 152484"/>
                  <a:gd name="connsiteY5" fmla="*/ 52197 h 85496"/>
                  <a:gd name="connsiteX6" fmla="*/ 0 w 152484"/>
                  <a:gd name="connsiteY6" fmla="*/ 85497 h 8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484" h="85496">
                    <a:moveTo>
                      <a:pt x="0" y="85497"/>
                    </a:moveTo>
                    <a:lnTo>
                      <a:pt x="151659" y="85497"/>
                    </a:lnTo>
                    <a:cubicBezTo>
                      <a:pt x="151659" y="85497"/>
                      <a:pt x="155278" y="62374"/>
                      <a:pt x="147360" y="44837"/>
                    </a:cubicBezTo>
                    <a:cubicBezTo>
                      <a:pt x="139782" y="28005"/>
                      <a:pt x="127880" y="20378"/>
                      <a:pt x="130722" y="0"/>
                    </a:cubicBezTo>
                    <a:cubicBezTo>
                      <a:pt x="121104" y="9934"/>
                      <a:pt x="105389" y="21034"/>
                      <a:pt x="83481" y="18095"/>
                    </a:cubicBezTo>
                    <a:cubicBezTo>
                      <a:pt x="80784" y="22443"/>
                      <a:pt x="66139" y="45760"/>
                      <a:pt x="57152" y="52197"/>
                    </a:cubicBezTo>
                    <a:cubicBezTo>
                      <a:pt x="47242" y="59338"/>
                      <a:pt x="3060" y="56787"/>
                      <a:pt x="0" y="85497"/>
                    </a:cubicBezTo>
                    <a:close/>
                  </a:path>
                </a:pathLst>
              </a:custGeom>
              <a:solidFill>
                <a:srgbClr val="2358A5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598CC2C0-98AA-A9B7-15E3-0179B414C3ED}"/>
                  </a:ext>
                </a:extLst>
              </p:cNvPr>
              <p:cNvSpPr/>
              <p:nvPr/>
            </p:nvSpPr>
            <p:spPr>
              <a:xfrm>
                <a:off x="8905362" y="9202883"/>
                <a:ext cx="153260" cy="78671"/>
              </a:xfrm>
              <a:custGeom>
                <a:avLst/>
                <a:gdLst>
                  <a:gd name="connsiteX0" fmla="*/ 0 w 153260"/>
                  <a:gd name="connsiteY0" fmla="*/ 78671 h 78671"/>
                  <a:gd name="connsiteX1" fmla="*/ 151659 w 153260"/>
                  <a:gd name="connsiteY1" fmla="*/ 78671 h 78671"/>
                  <a:gd name="connsiteX2" fmla="*/ 147360 w 153260"/>
                  <a:gd name="connsiteY2" fmla="*/ 38012 h 78671"/>
                  <a:gd name="connsiteX3" fmla="*/ 148453 w 153260"/>
                  <a:gd name="connsiteY3" fmla="*/ 3109 h 78671"/>
                  <a:gd name="connsiteX4" fmla="*/ 122925 w 153260"/>
                  <a:gd name="connsiteY4" fmla="*/ 7918 h 78671"/>
                  <a:gd name="connsiteX5" fmla="*/ 100361 w 153260"/>
                  <a:gd name="connsiteY5" fmla="*/ 0 h 78671"/>
                  <a:gd name="connsiteX6" fmla="*/ 57152 w 153260"/>
                  <a:gd name="connsiteY6" fmla="*/ 45371 h 78671"/>
                  <a:gd name="connsiteX7" fmla="*/ 0 w 153260"/>
                  <a:gd name="connsiteY7" fmla="*/ 78671 h 78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260" h="78671">
                    <a:moveTo>
                      <a:pt x="0" y="78671"/>
                    </a:moveTo>
                    <a:lnTo>
                      <a:pt x="151659" y="78671"/>
                    </a:lnTo>
                    <a:cubicBezTo>
                      <a:pt x="151659" y="78671"/>
                      <a:pt x="157318" y="54480"/>
                      <a:pt x="147360" y="38012"/>
                    </a:cubicBezTo>
                    <a:cubicBezTo>
                      <a:pt x="138567" y="23463"/>
                      <a:pt x="141943" y="15156"/>
                      <a:pt x="148453" y="3109"/>
                    </a:cubicBezTo>
                    <a:cubicBezTo>
                      <a:pt x="141604" y="5926"/>
                      <a:pt x="132714" y="8477"/>
                      <a:pt x="122925" y="7918"/>
                    </a:cubicBezTo>
                    <a:cubicBezTo>
                      <a:pt x="115372" y="7481"/>
                      <a:pt x="107380" y="4056"/>
                      <a:pt x="100361" y="0"/>
                    </a:cubicBezTo>
                    <a:cubicBezTo>
                      <a:pt x="93852" y="7432"/>
                      <a:pt x="65895" y="39105"/>
                      <a:pt x="57152" y="45371"/>
                    </a:cubicBezTo>
                    <a:cubicBezTo>
                      <a:pt x="47242" y="52512"/>
                      <a:pt x="3060" y="49962"/>
                      <a:pt x="0" y="78671"/>
                    </a:cubicBezTo>
                    <a:close/>
                  </a:path>
                </a:pathLst>
              </a:custGeom>
              <a:solidFill>
                <a:srgbClr val="2358A5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0A87C180-CCD6-4EFD-55B4-82B56A852E33}"/>
                  </a:ext>
                </a:extLst>
              </p:cNvPr>
              <p:cNvSpPr/>
              <p:nvPr/>
            </p:nvSpPr>
            <p:spPr>
              <a:xfrm>
                <a:off x="8683621" y="8078223"/>
                <a:ext cx="84776" cy="70843"/>
              </a:xfrm>
              <a:custGeom>
                <a:avLst/>
                <a:gdLst>
                  <a:gd name="connsiteX0" fmla="*/ 84776 w 84776"/>
                  <a:gd name="connsiteY0" fmla="*/ 45219 h 70843"/>
                  <a:gd name="connsiteX1" fmla="*/ 63159 w 84776"/>
                  <a:gd name="connsiteY1" fmla="*/ 23529 h 70843"/>
                  <a:gd name="connsiteX2" fmla="*/ 42393 w 84776"/>
                  <a:gd name="connsiteY2" fmla="*/ 3709 h 70843"/>
                  <a:gd name="connsiteX3" fmla="*/ 44870 w 84776"/>
                  <a:gd name="connsiteY3" fmla="*/ 27658 h 70843"/>
                  <a:gd name="connsiteX4" fmla="*/ 21504 w 84776"/>
                  <a:gd name="connsiteY4" fmla="*/ 18501 h 70843"/>
                  <a:gd name="connsiteX5" fmla="*/ 9 w 84776"/>
                  <a:gd name="connsiteY5" fmla="*/ 2738 h 70843"/>
                  <a:gd name="connsiteX6" fmla="*/ 24225 w 84776"/>
                  <a:gd name="connsiteY6" fmla="*/ 58772 h 70843"/>
                  <a:gd name="connsiteX7" fmla="*/ 63159 w 84776"/>
                  <a:gd name="connsiteY7" fmla="*/ 70844 h 70843"/>
                  <a:gd name="connsiteX8" fmla="*/ 84776 w 84776"/>
                  <a:gd name="connsiteY8" fmla="*/ 45219 h 7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776" h="70843">
                    <a:moveTo>
                      <a:pt x="84776" y="45219"/>
                    </a:moveTo>
                    <a:cubicBezTo>
                      <a:pt x="84776" y="45219"/>
                      <a:pt x="71490" y="27294"/>
                      <a:pt x="63159" y="23529"/>
                    </a:cubicBezTo>
                    <a:cubicBezTo>
                      <a:pt x="54853" y="19789"/>
                      <a:pt x="46983" y="-3359"/>
                      <a:pt x="42393" y="3709"/>
                    </a:cubicBezTo>
                    <a:cubicBezTo>
                      <a:pt x="39575" y="8033"/>
                      <a:pt x="46667" y="24039"/>
                      <a:pt x="44870" y="27658"/>
                    </a:cubicBezTo>
                    <a:cubicBezTo>
                      <a:pt x="43048" y="31277"/>
                      <a:pt x="24710" y="23626"/>
                      <a:pt x="21504" y="18501"/>
                    </a:cubicBezTo>
                    <a:cubicBezTo>
                      <a:pt x="19343" y="15052"/>
                      <a:pt x="446" y="-7755"/>
                      <a:pt x="9" y="2738"/>
                    </a:cubicBezTo>
                    <a:cubicBezTo>
                      <a:pt x="-429" y="13255"/>
                      <a:pt x="16088" y="53623"/>
                      <a:pt x="24225" y="58772"/>
                    </a:cubicBezTo>
                    <a:cubicBezTo>
                      <a:pt x="32361" y="63921"/>
                      <a:pt x="63159" y="70844"/>
                      <a:pt x="63159" y="70844"/>
                    </a:cubicBezTo>
                    <a:lnTo>
                      <a:pt x="84776" y="45219"/>
                    </a:ln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A58E660E-C082-C68E-495F-6DD1606FEE3F}"/>
                  </a:ext>
                </a:extLst>
              </p:cNvPr>
              <p:cNvSpPr/>
              <p:nvPr/>
            </p:nvSpPr>
            <p:spPr>
              <a:xfrm>
                <a:off x="8999918" y="8025097"/>
                <a:ext cx="181801" cy="187800"/>
              </a:xfrm>
              <a:custGeom>
                <a:avLst/>
                <a:gdLst>
                  <a:gd name="connsiteX0" fmla="*/ 181801 w 181801"/>
                  <a:gd name="connsiteY0" fmla="*/ 0 h 187800"/>
                  <a:gd name="connsiteX1" fmla="*/ 15520 w 181801"/>
                  <a:gd name="connsiteY1" fmla="*/ 187801 h 187800"/>
                  <a:gd name="connsiteX2" fmla="*/ 13237 w 181801"/>
                  <a:gd name="connsiteY2" fmla="*/ 185226 h 187800"/>
                  <a:gd name="connsiteX3" fmla="*/ 0 w 181801"/>
                  <a:gd name="connsiteY3" fmla="*/ 130892 h 187800"/>
                  <a:gd name="connsiteX4" fmla="*/ 140583 w 181801"/>
                  <a:gd name="connsiteY4" fmla="*/ 0 h 187800"/>
                  <a:gd name="connsiteX5" fmla="*/ 181801 w 181801"/>
                  <a:gd name="connsiteY5" fmla="*/ 0 h 18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801" h="187800">
                    <a:moveTo>
                      <a:pt x="181801" y="0"/>
                    </a:moveTo>
                    <a:cubicBezTo>
                      <a:pt x="147506" y="83893"/>
                      <a:pt x="15520" y="187801"/>
                      <a:pt x="15520" y="187801"/>
                    </a:cubicBezTo>
                    <a:lnTo>
                      <a:pt x="13237" y="185226"/>
                    </a:lnTo>
                    <a:cubicBezTo>
                      <a:pt x="9035" y="167277"/>
                      <a:pt x="4518" y="148769"/>
                      <a:pt x="0" y="130892"/>
                    </a:cubicBezTo>
                    <a:lnTo>
                      <a:pt x="140583" y="0"/>
                    </a:lnTo>
                    <a:lnTo>
                      <a:pt x="181801" y="0"/>
                    </a:lnTo>
                    <a:close/>
                  </a:path>
                </a:pathLst>
              </a:custGeom>
              <a:solidFill>
                <a:srgbClr val="ED7D2B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5A8D055C-642C-A840-E41C-2420E16D42AF}"/>
                  </a:ext>
                </a:extLst>
              </p:cNvPr>
              <p:cNvSpPr/>
              <p:nvPr/>
            </p:nvSpPr>
            <p:spPr>
              <a:xfrm>
                <a:off x="8746781" y="7876883"/>
                <a:ext cx="488715" cy="309424"/>
              </a:xfrm>
              <a:custGeom>
                <a:avLst/>
                <a:gdLst>
                  <a:gd name="connsiteX0" fmla="*/ 4299 w 488715"/>
                  <a:gd name="connsiteY0" fmla="*/ 248259 h 309424"/>
                  <a:gd name="connsiteX1" fmla="*/ 0 w 488715"/>
                  <a:gd name="connsiteY1" fmla="*/ 272184 h 309424"/>
                  <a:gd name="connsiteX2" fmla="*/ 92079 w 488715"/>
                  <a:gd name="connsiteY2" fmla="*/ 293072 h 309424"/>
                  <a:gd name="connsiteX3" fmla="*/ 92273 w 488715"/>
                  <a:gd name="connsiteY3" fmla="*/ 293169 h 309424"/>
                  <a:gd name="connsiteX4" fmla="*/ 181656 w 488715"/>
                  <a:gd name="connsiteY4" fmla="*/ 307718 h 309424"/>
                  <a:gd name="connsiteX5" fmla="*/ 232540 w 488715"/>
                  <a:gd name="connsiteY5" fmla="*/ 308325 h 309424"/>
                  <a:gd name="connsiteX6" fmla="*/ 236403 w 488715"/>
                  <a:gd name="connsiteY6" fmla="*/ 307597 h 309424"/>
                  <a:gd name="connsiteX7" fmla="*/ 369189 w 488715"/>
                  <a:gd name="connsiteY7" fmla="*/ 217485 h 309424"/>
                  <a:gd name="connsiteX8" fmla="*/ 388571 w 488715"/>
                  <a:gd name="connsiteY8" fmla="*/ 198807 h 309424"/>
                  <a:gd name="connsiteX9" fmla="*/ 448395 w 488715"/>
                  <a:gd name="connsiteY9" fmla="*/ 131017 h 309424"/>
                  <a:gd name="connsiteX10" fmla="*/ 471226 w 488715"/>
                  <a:gd name="connsiteY10" fmla="*/ 96139 h 309424"/>
                  <a:gd name="connsiteX11" fmla="*/ 476302 w 488715"/>
                  <a:gd name="connsiteY11" fmla="*/ 85670 h 309424"/>
                  <a:gd name="connsiteX12" fmla="*/ 477517 w 488715"/>
                  <a:gd name="connsiteY12" fmla="*/ 3453 h 309424"/>
                  <a:gd name="connsiteX13" fmla="*/ 475744 w 488715"/>
                  <a:gd name="connsiteY13" fmla="*/ 1874 h 309424"/>
                  <a:gd name="connsiteX14" fmla="*/ 455196 w 488715"/>
                  <a:gd name="connsiteY14" fmla="*/ 3963 h 309424"/>
                  <a:gd name="connsiteX15" fmla="*/ 415046 w 488715"/>
                  <a:gd name="connsiteY15" fmla="*/ 32891 h 309424"/>
                  <a:gd name="connsiteX16" fmla="*/ 212745 w 488715"/>
                  <a:gd name="connsiteY16" fmla="*/ 236770 h 309424"/>
                  <a:gd name="connsiteX17" fmla="*/ 4299 w 488715"/>
                  <a:gd name="connsiteY17" fmla="*/ 248259 h 30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715" h="309424">
                    <a:moveTo>
                      <a:pt x="4299" y="248259"/>
                    </a:moveTo>
                    <a:lnTo>
                      <a:pt x="0" y="272184"/>
                    </a:lnTo>
                    <a:cubicBezTo>
                      <a:pt x="0" y="272184"/>
                      <a:pt x="75441" y="289429"/>
                      <a:pt x="92079" y="293072"/>
                    </a:cubicBezTo>
                    <a:lnTo>
                      <a:pt x="92273" y="293169"/>
                    </a:lnTo>
                    <a:cubicBezTo>
                      <a:pt x="121007" y="298877"/>
                      <a:pt x="153408" y="304755"/>
                      <a:pt x="181656" y="307718"/>
                    </a:cubicBezTo>
                    <a:cubicBezTo>
                      <a:pt x="201597" y="309637"/>
                      <a:pt x="219449" y="310074"/>
                      <a:pt x="232540" y="308325"/>
                    </a:cubicBezTo>
                    <a:cubicBezTo>
                      <a:pt x="233876" y="308179"/>
                      <a:pt x="234969" y="307961"/>
                      <a:pt x="236403" y="307597"/>
                    </a:cubicBezTo>
                    <a:cubicBezTo>
                      <a:pt x="268706" y="301160"/>
                      <a:pt x="321316" y="262662"/>
                      <a:pt x="369189" y="217485"/>
                    </a:cubicBezTo>
                    <a:cubicBezTo>
                      <a:pt x="375820" y="211243"/>
                      <a:pt x="382256" y="204928"/>
                      <a:pt x="388571" y="198807"/>
                    </a:cubicBezTo>
                    <a:cubicBezTo>
                      <a:pt x="411694" y="175830"/>
                      <a:pt x="432559" y="152319"/>
                      <a:pt x="448395" y="131017"/>
                    </a:cubicBezTo>
                    <a:cubicBezTo>
                      <a:pt x="457965" y="118363"/>
                      <a:pt x="465956" y="106486"/>
                      <a:pt x="471226" y="96139"/>
                    </a:cubicBezTo>
                    <a:cubicBezTo>
                      <a:pt x="473145" y="92495"/>
                      <a:pt x="474967" y="89071"/>
                      <a:pt x="476302" y="85670"/>
                    </a:cubicBezTo>
                    <a:cubicBezTo>
                      <a:pt x="503506" y="25458"/>
                      <a:pt x="477517" y="3453"/>
                      <a:pt x="477517" y="3453"/>
                    </a:cubicBezTo>
                    <a:cubicBezTo>
                      <a:pt x="476982" y="2967"/>
                      <a:pt x="476473" y="2457"/>
                      <a:pt x="475744" y="1874"/>
                    </a:cubicBezTo>
                    <a:cubicBezTo>
                      <a:pt x="470935" y="-1332"/>
                      <a:pt x="463939" y="-288"/>
                      <a:pt x="455196" y="3963"/>
                    </a:cubicBezTo>
                    <a:cubicBezTo>
                      <a:pt x="444266" y="9209"/>
                      <a:pt x="430421" y="19654"/>
                      <a:pt x="415046" y="32891"/>
                    </a:cubicBezTo>
                    <a:cubicBezTo>
                      <a:pt x="390952" y="54168"/>
                      <a:pt x="246458" y="230067"/>
                      <a:pt x="212745" y="236770"/>
                    </a:cubicBezTo>
                    <a:cubicBezTo>
                      <a:pt x="183477" y="242575"/>
                      <a:pt x="4299" y="248259"/>
                      <a:pt x="4299" y="248259"/>
                    </a:cubicBezTo>
                    <a:close/>
                  </a:path>
                </a:pathLst>
              </a:custGeom>
              <a:solidFill>
                <a:srgbClr val="FFB27D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4EB0E106-8D16-FA1A-1F2F-7BCDBBA876FD}"/>
                  </a:ext>
                </a:extLst>
              </p:cNvPr>
              <p:cNvSpPr/>
              <p:nvPr/>
            </p:nvSpPr>
            <p:spPr>
              <a:xfrm>
                <a:off x="9104165" y="7870596"/>
                <a:ext cx="137750" cy="165406"/>
              </a:xfrm>
              <a:custGeom>
                <a:avLst/>
                <a:gdLst>
                  <a:gd name="connsiteX0" fmla="*/ 104855 w 137750"/>
                  <a:gd name="connsiteY0" fmla="*/ 0 h 165406"/>
                  <a:gd name="connsiteX1" fmla="*/ 136891 w 137750"/>
                  <a:gd name="connsiteY1" fmla="*/ 39105 h 165406"/>
                  <a:gd name="connsiteX2" fmla="*/ 135434 w 137750"/>
                  <a:gd name="connsiteY2" fmla="*/ 165406 h 165406"/>
                  <a:gd name="connsiteX3" fmla="*/ 0 w 137750"/>
                  <a:gd name="connsiteY3" fmla="*/ 78963 h 165406"/>
                  <a:gd name="connsiteX4" fmla="*/ 104855 w 137750"/>
                  <a:gd name="connsiteY4" fmla="*/ 0 h 16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750" h="165406">
                    <a:moveTo>
                      <a:pt x="104855" y="0"/>
                    </a:moveTo>
                    <a:cubicBezTo>
                      <a:pt x="104855" y="0"/>
                      <a:pt x="134317" y="8258"/>
                      <a:pt x="136891" y="39105"/>
                    </a:cubicBezTo>
                    <a:cubicBezTo>
                      <a:pt x="139466" y="69952"/>
                      <a:pt x="135434" y="165406"/>
                      <a:pt x="135434" y="165406"/>
                    </a:cubicBezTo>
                    <a:cubicBezTo>
                      <a:pt x="135434" y="165406"/>
                      <a:pt x="39202" y="137814"/>
                      <a:pt x="0" y="78963"/>
                    </a:cubicBezTo>
                    <a:cubicBezTo>
                      <a:pt x="0" y="78963"/>
                      <a:pt x="70680" y="753"/>
                      <a:pt x="104855" y="0"/>
                    </a:cubicBezTo>
                    <a:close/>
                  </a:path>
                </a:pathLst>
              </a:custGeom>
              <a:solidFill>
                <a:srgbClr val="F99746"/>
              </a:solidFill>
              <a:ln w="2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9407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2B2F0-E441-7513-EF60-515A2551A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400C52-09CF-CDEA-3BDE-B4412F918872}"/>
              </a:ext>
            </a:extLst>
          </p:cNvPr>
          <p:cNvGrpSpPr/>
          <p:nvPr/>
        </p:nvGrpSpPr>
        <p:grpSpPr>
          <a:xfrm>
            <a:off x="11071892" y="6360140"/>
            <a:ext cx="7454728" cy="418018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B9E5C34-F5D0-FBB9-91EE-B1B19182AAA0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F7ABA9-8CE8-8F78-142E-58884FE0FC95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07" name="Round Diagonal Corner Rectangle 106">
            <a:extLst>
              <a:ext uri="{FF2B5EF4-FFF2-40B4-BE49-F238E27FC236}">
                <a16:creationId xmlns:a16="http://schemas.microsoft.com/office/drawing/2014/main" id="{E3CE1B00-0683-0A90-F9F5-87ACDD0268E8}"/>
              </a:ext>
            </a:extLst>
          </p:cNvPr>
          <p:cNvSpPr/>
          <p:nvPr/>
        </p:nvSpPr>
        <p:spPr>
          <a:xfrm>
            <a:off x="7239000" y="2167698"/>
            <a:ext cx="882087" cy="461202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08" name="Round Diagonal Corner Rectangle 107">
            <a:extLst>
              <a:ext uri="{FF2B5EF4-FFF2-40B4-BE49-F238E27FC236}">
                <a16:creationId xmlns:a16="http://schemas.microsoft.com/office/drawing/2014/main" id="{39FA35FC-A11C-BE35-A64C-39DC8D1BB39C}"/>
              </a:ext>
            </a:extLst>
          </p:cNvPr>
          <p:cNvSpPr/>
          <p:nvPr/>
        </p:nvSpPr>
        <p:spPr>
          <a:xfrm>
            <a:off x="1295951" y="1807363"/>
            <a:ext cx="1029615" cy="1143000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DB7E901-57AA-0F0A-B59B-140D7A26E88F}"/>
              </a:ext>
            </a:extLst>
          </p:cNvPr>
          <p:cNvSpPr/>
          <p:nvPr/>
        </p:nvSpPr>
        <p:spPr>
          <a:xfrm>
            <a:off x="9297010" y="4519400"/>
            <a:ext cx="8609990" cy="4967500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7939B72-2E06-C693-1383-DC23246EB038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45E138B-CAF1-F4FE-70BC-D8E060AED441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E355D6B-AE2A-B295-E0CD-A84806E59D73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434304FA-EBA1-DC82-2FE5-DBCEEFA8BB62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150EE82-F09D-D69F-10A4-3839CEB3CD50}"/>
              </a:ext>
            </a:extLst>
          </p:cNvPr>
          <p:cNvSpPr txBox="1"/>
          <p:nvPr/>
        </p:nvSpPr>
        <p:spPr>
          <a:xfrm>
            <a:off x="1737408" y="1871139"/>
            <a:ext cx="687319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dirty="0">
                <a:solidFill>
                  <a:srgbClr val="006837"/>
                </a:solidFill>
                <a:latin typeface="Mont Bold"/>
                <a:sym typeface="Mont Bold"/>
              </a:rPr>
              <a:t>Proposed solution 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7931577-529E-F800-10F4-71BA34975FFF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23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BA40F43-5A18-D60A-0178-0781429DDB18}"/>
              </a:ext>
            </a:extLst>
          </p:cNvPr>
          <p:cNvSpPr txBox="1"/>
          <p:nvPr/>
        </p:nvSpPr>
        <p:spPr>
          <a:xfrm>
            <a:off x="1737408" y="3240001"/>
            <a:ext cx="7253583" cy="548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Real-time Monitoring &amp; Control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IoT Layer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Automated Actuation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Data-Driven Intelligence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Centralized Backend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AI-Powered Insights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Farmer Empowerment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Intuitive Mobile App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Goal: To transform traditional farming into a more efficient, sustainable, and productive endeavor through smart automation and actionable insights.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5C8BF0-E90F-BE54-472C-75F4C264C0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38" name="TextBox 27">
            <a:hlinkClick r:id="rId6"/>
            <a:extLst>
              <a:ext uri="{FF2B5EF4-FFF2-40B4-BE49-F238E27FC236}">
                <a16:creationId xmlns:a16="http://schemas.microsoft.com/office/drawing/2014/main" id="{5C664EEB-F5F0-8945-A4B2-9319FFAAE90F}"/>
              </a:ext>
            </a:extLst>
          </p:cNvPr>
          <p:cNvSpPr txBox="1"/>
          <p:nvPr/>
        </p:nvSpPr>
        <p:spPr>
          <a:xfrm>
            <a:off x="3886200" y="9029700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C2879B-E489-88D8-6EB1-E50C5B84D3EC}"/>
              </a:ext>
            </a:extLst>
          </p:cNvPr>
          <p:cNvGrpSpPr/>
          <p:nvPr/>
        </p:nvGrpSpPr>
        <p:grpSpPr>
          <a:xfrm>
            <a:off x="1587083" y="8648700"/>
            <a:ext cx="2353733" cy="1025849"/>
            <a:chOff x="2071435" y="7343953"/>
            <a:chExt cx="2353733" cy="1025849"/>
          </a:xfrm>
        </p:grpSpPr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9684A248-15CB-8C3A-5372-0C7AB824849A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78C8ED13-4CAA-3F55-938A-0E1ADC8FBAA6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3" name="TextBox 17">
                <a:extLst>
                  <a:ext uri="{FF2B5EF4-FFF2-40B4-BE49-F238E27FC236}">
                    <a16:creationId xmlns:a16="http://schemas.microsoft.com/office/drawing/2014/main" id="{898B87EE-AAEE-3E91-DB3B-ED34D03E571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635D90CB-9066-24F0-E10B-7A2CFE516426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B922BA09-A5A7-1F23-6C78-526564232590}"/>
              </a:ext>
            </a:extLst>
          </p:cNvPr>
          <p:cNvSpPr/>
          <p:nvPr/>
        </p:nvSpPr>
        <p:spPr>
          <a:xfrm>
            <a:off x="10481641" y="3046954"/>
            <a:ext cx="5775882" cy="5219025"/>
          </a:xfrm>
          <a:custGeom>
            <a:avLst/>
            <a:gdLst>
              <a:gd name="connsiteX0" fmla="*/ 5533777 w 5775882"/>
              <a:gd name="connsiteY0" fmla="*/ 3938858 h 5830346"/>
              <a:gd name="connsiteX1" fmla="*/ 2186177 w 5775882"/>
              <a:gd name="connsiteY1" fmla="*/ 5798138 h 5830346"/>
              <a:gd name="connsiteX2" fmla="*/ 886768 w 5775882"/>
              <a:gd name="connsiteY2" fmla="*/ 5213092 h 5830346"/>
              <a:gd name="connsiteX3" fmla="*/ 485995 w 5775882"/>
              <a:gd name="connsiteY3" fmla="*/ 1372437 h 5830346"/>
              <a:gd name="connsiteX4" fmla="*/ 3084025 w 5775882"/>
              <a:gd name="connsiteY4" fmla="*/ 905 h 5830346"/>
              <a:gd name="connsiteX5" fmla="*/ 4822655 w 5775882"/>
              <a:gd name="connsiteY5" fmla="*/ 628718 h 5830346"/>
              <a:gd name="connsiteX6" fmla="*/ 5367352 w 5775882"/>
              <a:gd name="connsiteY6" fmla="*/ 1246737 h 5830346"/>
              <a:gd name="connsiteX7" fmla="*/ 5533777 w 5775882"/>
              <a:gd name="connsiteY7" fmla="*/ 3938858 h 58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5882" h="5830346">
                <a:moveTo>
                  <a:pt x="5533777" y="3938858"/>
                </a:moveTo>
                <a:cubicBezTo>
                  <a:pt x="4973389" y="5258343"/>
                  <a:pt x="3480669" y="5997517"/>
                  <a:pt x="2186177" y="5798138"/>
                </a:cubicBezTo>
                <a:cubicBezTo>
                  <a:pt x="1975526" y="5765686"/>
                  <a:pt x="1398043" y="5669044"/>
                  <a:pt x="886768" y="5213092"/>
                </a:cubicBezTo>
                <a:cubicBezTo>
                  <a:pt x="-97476" y="4335334"/>
                  <a:pt x="-307965" y="2597291"/>
                  <a:pt x="485995" y="1372437"/>
                </a:cubicBezTo>
                <a:cubicBezTo>
                  <a:pt x="1063859" y="480971"/>
                  <a:pt x="2099738" y="-24375"/>
                  <a:pt x="3084025" y="905"/>
                </a:cubicBezTo>
                <a:cubicBezTo>
                  <a:pt x="3296038" y="6350"/>
                  <a:pt x="4108579" y="39908"/>
                  <a:pt x="4822655" y="628718"/>
                </a:cubicBezTo>
                <a:cubicBezTo>
                  <a:pt x="4927530" y="715204"/>
                  <a:pt x="5158859" y="920715"/>
                  <a:pt x="5367352" y="1246737"/>
                </a:cubicBezTo>
                <a:cubicBezTo>
                  <a:pt x="5856908" y="2012329"/>
                  <a:pt x="5898996" y="3078950"/>
                  <a:pt x="5533777" y="3938858"/>
                </a:cubicBezTo>
                <a:close/>
              </a:path>
            </a:pathLst>
          </a:custGeom>
          <a:solidFill>
            <a:srgbClr val="DCF1C4"/>
          </a:solidFill>
          <a:ln w="209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n-EG"/>
          </a:p>
        </p:txBody>
      </p:sp>
      <p:grpSp>
        <p:nvGrpSpPr>
          <p:cNvPr id="130" name="Graphic 7">
            <a:extLst>
              <a:ext uri="{FF2B5EF4-FFF2-40B4-BE49-F238E27FC236}">
                <a16:creationId xmlns:a16="http://schemas.microsoft.com/office/drawing/2014/main" id="{5F060833-244F-96F8-1D54-C87561A9F0EE}"/>
              </a:ext>
            </a:extLst>
          </p:cNvPr>
          <p:cNvGrpSpPr/>
          <p:nvPr/>
        </p:nvGrpSpPr>
        <p:grpSpPr>
          <a:xfrm>
            <a:off x="14316070" y="2463273"/>
            <a:ext cx="1546641" cy="3818583"/>
            <a:chOff x="8800449" y="1374594"/>
            <a:chExt cx="1546641" cy="3818583"/>
          </a:xfrm>
        </p:grpSpPr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838DB8B-9905-5C48-1143-D1F71F946B01}"/>
                </a:ext>
              </a:extLst>
            </p:cNvPr>
            <p:cNvSpPr/>
            <p:nvPr/>
          </p:nvSpPr>
          <p:spPr>
            <a:xfrm>
              <a:off x="8800449" y="1374594"/>
              <a:ext cx="1546641" cy="3818583"/>
            </a:xfrm>
            <a:custGeom>
              <a:avLst/>
              <a:gdLst>
                <a:gd name="connsiteX0" fmla="*/ 1545116 w 1546641"/>
                <a:gd name="connsiteY0" fmla="*/ 38937 h 3818583"/>
                <a:gd name="connsiteX1" fmla="*/ 1498691 w 1546641"/>
                <a:gd name="connsiteY1" fmla="*/ 6050 h 3818583"/>
                <a:gd name="connsiteX2" fmla="*/ 691346 w 1546641"/>
                <a:gd name="connsiteY2" fmla="*/ 1784582 h 3818583"/>
                <a:gd name="connsiteX3" fmla="*/ 0 w 1546641"/>
                <a:gd name="connsiteY3" fmla="*/ 3818584 h 3818583"/>
                <a:gd name="connsiteX4" fmla="*/ 833114 w 1546641"/>
                <a:gd name="connsiteY4" fmla="*/ 3281261 h 3818583"/>
                <a:gd name="connsiteX5" fmla="*/ 1545116 w 1546641"/>
                <a:gd name="connsiteY5" fmla="*/ 38937 h 38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6641" h="3818583">
                  <a:moveTo>
                    <a:pt x="1545116" y="38937"/>
                  </a:moveTo>
                  <a:cubicBezTo>
                    <a:pt x="1554040" y="11377"/>
                    <a:pt x="1521903" y="-11272"/>
                    <a:pt x="1498691" y="6050"/>
                  </a:cubicBezTo>
                  <a:cubicBezTo>
                    <a:pt x="1262858" y="181926"/>
                    <a:pt x="682777" y="722927"/>
                    <a:pt x="691346" y="1784582"/>
                  </a:cubicBezTo>
                  <a:cubicBezTo>
                    <a:pt x="702072" y="3116596"/>
                    <a:pt x="373892" y="3564881"/>
                    <a:pt x="0" y="3818584"/>
                  </a:cubicBezTo>
                  <a:cubicBezTo>
                    <a:pt x="0" y="3818584"/>
                    <a:pt x="483460" y="3734240"/>
                    <a:pt x="833114" y="3281261"/>
                  </a:cubicBezTo>
                  <a:cubicBezTo>
                    <a:pt x="1691555" y="2169054"/>
                    <a:pt x="1386336" y="528967"/>
                    <a:pt x="1545116" y="38937"/>
                  </a:cubicBezTo>
                  <a:close/>
                </a:path>
              </a:pathLst>
            </a:custGeom>
            <a:solidFill>
              <a:srgbClr val="95CC30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EG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981F79E7-24B0-A92B-85E9-F8B261C61F01}"/>
                </a:ext>
              </a:extLst>
            </p:cNvPr>
            <p:cNvSpPr/>
            <p:nvPr/>
          </p:nvSpPr>
          <p:spPr>
            <a:xfrm>
              <a:off x="8965918" y="1795449"/>
              <a:ext cx="1171171" cy="3318099"/>
            </a:xfrm>
            <a:custGeom>
              <a:avLst/>
              <a:gdLst>
                <a:gd name="connsiteX0" fmla="*/ 1170839 w 1171171"/>
                <a:gd name="connsiteY0" fmla="*/ 10003 h 3318099"/>
                <a:gd name="connsiteX1" fmla="*/ 1052012 w 1171171"/>
                <a:gd name="connsiteY1" fmla="*/ 442520 h 3318099"/>
                <a:gd name="connsiteX2" fmla="*/ 957842 w 1171171"/>
                <a:gd name="connsiteY2" fmla="*/ 880539 h 3318099"/>
                <a:gd name="connsiteX3" fmla="*/ 890781 w 1171171"/>
                <a:gd name="connsiteY3" fmla="*/ 1323126 h 3318099"/>
                <a:gd name="connsiteX4" fmla="*/ 850327 w 1171171"/>
                <a:gd name="connsiteY4" fmla="*/ 1769316 h 3318099"/>
                <a:gd name="connsiteX5" fmla="*/ 800822 w 1171171"/>
                <a:gd name="connsiteY5" fmla="*/ 2218607 h 3318099"/>
                <a:gd name="connsiteX6" fmla="*/ 659432 w 1171171"/>
                <a:gd name="connsiteY6" fmla="*/ 2652814 h 3318099"/>
                <a:gd name="connsiteX7" fmla="*/ 603454 w 1171171"/>
                <a:gd name="connsiteY7" fmla="*/ 2752766 h 3318099"/>
                <a:gd name="connsiteX8" fmla="*/ 541505 w 1171171"/>
                <a:gd name="connsiteY8" fmla="*/ 2848779 h 3318099"/>
                <a:gd name="connsiteX9" fmla="*/ 398753 w 1171171"/>
                <a:gd name="connsiteY9" fmla="*/ 3027586 h 3318099"/>
                <a:gd name="connsiteX10" fmla="*/ 43820 w 1171171"/>
                <a:gd name="connsiteY10" fmla="*/ 3313971 h 3318099"/>
                <a:gd name="connsiteX11" fmla="*/ 4141 w 1171171"/>
                <a:gd name="connsiteY11" fmla="*/ 3304083 h 3318099"/>
                <a:gd name="connsiteX12" fmla="*/ 13296 w 1171171"/>
                <a:gd name="connsiteY12" fmla="*/ 3264843 h 3318099"/>
                <a:gd name="connsiteX13" fmla="*/ 13380 w 1171171"/>
                <a:gd name="connsiteY13" fmla="*/ 3264781 h 3318099"/>
                <a:gd name="connsiteX14" fmla="*/ 105119 w 1171171"/>
                <a:gd name="connsiteY14" fmla="*/ 3203062 h 3318099"/>
                <a:gd name="connsiteX15" fmla="*/ 149596 w 1171171"/>
                <a:gd name="connsiteY15" fmla="*/ 3170423 h 3318099"/>
                <a:gd name="connsiteX16" fmla="*/ 192752 w 1171171"/>
                <a:gd name="connsiteY16" fmla="*/ 3136191 h 3318099"/>
                <a:gd name="connsiteX17" fmla="*/ 352307 w 1171171"/>
                <a:gd name="connsiteY17" fmla="*/ 2984891 h 3318099"/>
                <a:gd name="connsiteX18" fmla="*/ 602721 w 1171171"/>
                <a:gd name="connsiteY18" fmla="*/ 2623945 h 3318099"/>
                <a:gd name="connsiteX19" fmla="*/ 686792 w 1171171"/>
                <a:gd name="connsiteY19" fmla="*/ 2421297 h 3318099"/>
                <a:gd name="connsiteX20" fmla="*/ 740529 w 1171171"/>
                <a:gd name="connsiteY20" fmla="*/ 2207630 h 3318099"/>
                <a:gd name="connsiteX21" fmla="*/ 792568 w 1171171"/>
                <a:gd name="connsiteY21" fmla="*/ 1764582 h 3318099"/>
                <a:gd name="connsiteX22" fmla="*/ 840292 w 1171171"/>
                <a:gd name="connsiteY22" fmla="*/ 1316716 h 3318099"/>
                <a:gd name="connsiteX23" fmla="*/ 874231 w 1171171"/>
                <a:gd name="connsiteY23" fmla="*/ 1093851 h 3318099"/>
                <a:gd name="connsiteX24" fmla="*/ 893924 w 1171171"/>
                <a:gd name="connsiteY24" fmla="*/ 982880 h 3318099"/>
                <a:gd name="connsiteX25" fmla="*/ 915963 w 1171171"/>
                <a:gd name="connsiteY25" fmla="*/ 872390 h 3318099"/>
                <a:gd name="connsiteX26" fmla="*/ 1021634 w 1171171"/>
                <a:gd name="connsiteY26" fmla="*/ 434579 h 3318099"/>
                <a:gd name="connsiteX27" fmla="*/ 1156090 w 1171171"/>
                <a:gd name="connsiteY27" fmla="*/ 5189 h 3318099"/>
                <a:gd name="connsiteX28" fmla="*/ 1166000 w 1171171"/>
                <a:gd name="connsiteY28" fmla="*/ 442 h 3318099"/>
                <a:gd name="connsiteX29" fmla="*/ 1170839 w 1171171"/>
                <a:gd name="connsiteY29" fmla="*/ 10003 h 331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71171" h="3318099">
                  <a:moveTo>
                    <a:pt x="1170839" y="10003"/>
                  </a:moveTo>
                  <a:cubicBezTo>
                    <a:pt x="1127557" y="153233"/>
                    <a:pt x="1087124" y="297241"/>
                    <a:pt x="1052012" y="442520"/>
                  </a:cubicBezTo>
                  <a:cubicBezTo>
                    <a:pt x="1016145" y="587597"/>
                    <a:pt x="984699" y="733681"/>
                    <a:pt x="957842" y="880539"/>
                  </a:cubicBezTo>
                  <a:cubicBezTo>
                    <a:pt x="931550" y="1027482"/>
                    <a:pt x="908023" y="1174906"/>
                    <a:pt x="890781" y="1323126"/>
                  </a:cubicBezTo>
                  <a:cubicBezTo>
                    <a:pt x="872890" y="1471242"/>
                    <a:pt x="861368" y="1619965"/>
                    <a:pt x="850327" y="1769316"/>
                  </a:cubicBezTo>
                  <a:cubicBezTo>
                    <a:pt x="838470" y="1918522"/>
                    <a:pt x="827366" y="2068899"/>
                    <a:pt x="800822" y="2218607"/>
                  </a:cubicBezTo>
                  <a:cubicBezTo>
                    <a:pt x="774489" y="2368022"/>
                    <a:pt x="729886" y="2516703"/>
                    <a:pt x="659432" y="2652814"/>
                  </a:cubicBezTo>
                  <a:cubicBezTo>
                    <a:pt x="641834" y="2686732"/>
                    <a:pt x="623545" y="2720462"/>
                    <a:pt x="603454" y="2752766"/>
                  </a:cubicBezTo>
                  <a:cubicBezTo>
                    <a:pt x="583970" y="2785469"/>
                    <a:pt x="563020" y="2817313"/>
                    <a:pt x="541505" y="2848779"/>
                  </a:cubicBezTo>
                  <a:cubicBezTo>
                    <a:pt x="498160" y="2911503"/>
                    <a:pt x="450562" y="2971441"/>
                    <a:pt x="398753" y="3027586"/>
                  </a:cubicBezTo>
                  <a:cubicBezTo>
                    <a:pt x="294800" y="3139626"/>
                    <a:pt x="173877" y="3235765"/>
                    <a:pt x="43820" y="3313971"/>
                  </a:cubicBezTo>
                  <a:cubicBezTo>
                    <a:pt x="30140" y="3322184"/>
                    <a:pt x="12353" y="3317763"/>
                    <a:pt x="4141" y="3304083"/>
                  </a:cubicBezTo>
                  <a:cubicBezTo>
                    <a:pt x="-3946" y="3290633"/>
                    <a:pt x="181" y="3273265"/>
                    <a:pt x="13296" y="3264843"/>
                  </a:cubicBezTo>
                  <a:lnTo>
                    <a:pt x="13380" y="3264781"/>
                  </a:lnTo>
                  <a:cubicBezTo>
                    <a:pt x="44470" y="3244857"/>
                    <a:pt x="75308" y="3224620"/>
                    <a:pt x="105119" y="3203062"/>
                  </a:cubicBezTo>
                  <a:cubicBezTo>
                    <a:pt x="120203" y="3192525"/>
                    <a:pt x="134805" y="3181338"/>
                    <a:pt x="149596" y="3170423"/>
                  </a:cubicBezTo>
                  <a:cubicBezTo>
                    <a:pt x="163946" y="3158984"/>
                    <a:pt x="178758" y="3148069"/>
                    <a:pt x="192752" y="3136191"/>
                  </a:cubicBezTo>
                  <a:cubicBezTo>
                    <a:pt x="249485" y="3089598"/>
                    <a:pt x="302907" y="3039088"/>
                    <a:pt x="352307" y="2984891"/>
                  </a:cubicBezTo>
                  <a:cubicBezTo>
                    <a:pt x="451567" y="2877062"/>
                    <a:pt x="535199" y="2753856"/>
                    <a:pt x="602721" y="2623945"/>
                  </a:cubicBezTo>
                  <a:cubicBezTo>
                    <a:pt x="635759" y="2558582"/>
                    <a:pt x="663936" y="2490914"/>
                    <a:pt x="686792" y="2421297"/>
                  </a:cubicBezTo>
                  <a:cubicBezTo>
                    <a:pt x="709607" y="2351660"/>
                    <a:pt x="727100" y="2280158"/>
                    <a:pt x="740529" y="2207630"/>
                  </a:cubicBezTo>
                  <a:cubicBezTo>
                    <a:pt x="767407" y="2062447"/>
                    <a:pt x="779621" y="1913682"/>
                    <a:pt x="792568" y="1764582"/>
                  </a:cubicBezTo>
                  <a:cubicBezTo>
                    <a:pt x="805704" y="1615440"/>
                    <a:pt x="819929" y="1465669"/>
                    <a:pt x="840292" y="1316716"/>
                  </a:cubicBezTo>
                  <a:cubicBezTo>
                    <a:pt x="850264" y="1242218"/>
                    <a:pt x="861577" y="1167909"/>
                    <a:pt x="874231" y="1093851"/>
                  </a:cubicBezTo>
                  <a:cubicBezTo>
                    <a:pt x="880327" y="1056770"/>
                    <a:pt x="887157" y="1019835"/>
                    <a:pt x="893924" y="982880"/>
                  </a:cubicBezTo>
                  <a:cubicBezTo>
                    <a:pt x="901026" y="945987"/>
                    <a:pt x="908337" y="909157"/>
                    <a:pt x="915963" y="872390"/>
                  </a:cubicBezTo>
                  <a:cubicBezTo>
                    <a:pt x="946675" y="725343"/>
                    <a:pt x="981871" y="579301"/>
                    <a:pt x="1021634" y="434579"/>
                  </a:cubicBezTo>
                  <a:cubicBezTo>
                    <a:pt x="1062089" y="290055"/>
                    <a:pt x="1106376" y="146647"/>
                    <a:pt x="1156090" y="5189"/>
                  </a:cubicBezTo>
                  <a:cubicBezTo>
                    <a:pt x="1157515" y="1146"/>
                    <a:pt x="1161956" y="-981"/>
                    <a:pt x="1166000" y="442"/>
                  </a:cubicBezTo>
                  <a:cubicBezTo>
                    <a:pt x="1169917" y="1820"/>
                    <a:pt x="1172033" y="6058"/>
                    <a:pt x="1170839" y="10003"/>
                  </a:cubicBezTo>
                  <a:close/>
                </a:path>
              </a:pathLst>
            </a:custGeom>
            <a:solidFill>
              <a:schemeClr val="bg1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EG"/>
            </a:p>
          </p:txBody>
        </p:sp>
      </p:grpSp>
      <p:sp>
        <p:nvSpPr>
          <p:cNvPr id="135" name="Freeform 134">
            <a:extLst>
              <a:ext uri="{FF2B5EF4-FFF2-40B4-BE49-F238E27FC236}">
                <a16:creationId xmlns:a16="http://schemas.microsoft.com/office/drawing/2014/main" id="{69CE1F13-F5C8-7852-C6F4-139A5E58F2EB}"/>
              </a:ext>
            </a:extLst>
          </p:cNvPr>
          <p:cNvSpPr/>
          <p:nvPr/>
        </p:nvSpPr>
        <p:spPr>
          <a:xfrm>
            <a:off x="14924082" y="4990076"/>
            <a:ext cx="935376" cy="2327763"/>
          </a:xfrm>
          <a:custGeom>
            <a:avLst/>
            <a:gdLst>
              <a:gd name="connsiteX0" fmla="*/ 6490 w 935376"/>
              <a:gd name="connsiteY0" fmla="*/ 2322032 h 2327763"/>
              <a:gd name="connsiteX1" fmla="*/ 9674 w 935376"/>
              <a:gd name="connsiteY1" fmla="*/ 2324505 h 2327763"/>
              <a:gd name="connsiteX2" fmla="*/ 38438 w 935376"/>
              <a:gd name="connsiteY2" fmla="*/ 2318094 h 2327763"/>
              <a:gd name="connsiteX3" fmla="*/ 935092 w 935376"/>
              <a:gd name="connsiteY3" fmla="*/ 24230 h 2327763"/>
              <a:gd name="connsiteX4" fmla="*/ 917935 w 935376"/>
              <a:gd name="connsiteY4" fmla="*/ 284 h 2327763"/>
              <a:gd name="connsiteX5" fmla="*/ 893968 w 935376"/>
              <a:gd name="connsiteY5" fmla="*/ 17442 h 2327763"/>
              <a:gd name="connsiteX6" fmla="*/ 3263 w 935376"/>
              <a:gd name="connsiteY6" fmla="*/ 2295740 h 2327763"/>
              <a:gd name="connsiteX7" fmla="*/ 6490 w 935376"/>
              <a:gd name="connsiteY7" fmla="*/ 2322032 h 2327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376" h="2327763">
                <a:moveTo>
                  <a:pt x="6490" y="2322032"/>
                </a:moveTo>
                <a:cubicBezTo>
                  <a:pt x="7453" y="2322954"/>
                  <a:pt x="8522" y="2323771"/>
                  <a:pt x="9674" y="2324505"/>
                </a:cubicBezTo>
                <a:cubicBezTo>
                  <a:pt x="19394" y="2330685"/>
                  <a:pt x="32258" y="2327814"/>
                  <a:pt x="38438" y="2318094"/>
                </a:cubicBezTo>
                <a:cubicBezTo>
                  <a:pt x="45436" y="2307095"/>
                  <a:pt x="740510" y="1203372"/>
                  <a:pt x="935092" y="24230"/>
                </a:cubicBezTo>
                <a:cubicBezTo>
                  <a:pt x="936978" y="12896"/>
                  <a:pt x="929289" y="2170"/>
                  <a:pt x="917935" y="284"/>
                </a:cubicBezTo>
                <a:cubicBezTo>
                  <a:pt x="906559" y="-1601"/>
                  <a:pt x="895853" y="6088"/>
                  <a:pt x="893968" y="17442"/>
                </a:cubicBezTo>
                <a:cubicBezTo>
                  <a:pt x="700789" y="1187995"/>
                  <a:pt x="10219" y="2284805"/>
                  <a:pt x="3263" y="2295740"/>
                </a:cubicBezTo>
                <a:cubicBezTo>
                  <a:pt x="-2183" y="2304309"/>
                  <a:pt x="-612" y="2315307"/>
                  <a:pt x="6490" y="2322032"/>
                </a:cubicBezTo>
                <a:close/>
              </a:path>
            </a:pathLst>
          </a:custGeom>
          <a:solidFill>
            <a:srgbClr val="95CC30"/>
          </a:solidFill>
          <a:ln w="2095" cap="flat">
            <a:noFill/>
            <a:prstDash val="solid"/>
            <a:miter/>
          </a:ln>
        </p:spPr>
        <p:txBody>
          <a:bodyPr rtlCol="0" anchor="ctr"/>
          <a:lstStyle/>
          <a:p>
            <a:pPr marL="0" algn="r" defTabSz="914400" rtl="1" eaLnBrk="1" latinLnBrk="0" hangingPunct="1"/>
            <a:endParaRPr lang="en-EG"/>
          </a:p>
        </p:txBody>
      </p:sp>
      <p:grpSp>
        <p:nvGrpSpPr>
          <p:cNvPr id="136" name="Graphic 7">
            <a:extLst>
              <a:ext uri="{FF2B5EF4-FFF2-40B4-BE49-F238E27FC236}">
                <a16:creationId xmlns:a16="http://schemas.microsoft.com/office/drawing/2014/main" id="{FA4E8CF5-2FB1-71DB-ADF5-7FBA75856A89}"/>
              </a:ext>
            </a:extLst>
          </p:cNvPr>
          <p:cNvGrpSpPr/>
          <p:nvPr/>
        </p:nvGrpSpPr>
        <p:grpSpPr>
          <a:xfrm>
            <a:off x="11309741" y="2041897"/>
            <a:ext cx="3940559" cy="5686815"/>
            <a:chOff x="5794120" y="953218"/>
            <a:chExt cx="3940559" cy="5686815"/>
          </a:xfrm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99583C4-D3E9-D1DF-03C5-2FF7C8960EF8}"/>
                </a:ext>
              </a:extLst>
            </p:cNvPr>
            <p:cNvSpPr/>
            <p:nvPr/>
          </p:nvSpPr>
          <p:spPr>
            <a:xfrm>
              <a:off x="5794120" y="1621387"/>
              <a:ext cx="3940559" cy="5018646"/>
            </a:xfrm>
            <a:custGeom>
              <a:avLst/>
              <a:gdLst>
                <a:gd name="connsiteX0" fmla="*/ 0 w 3940559"/>
                <a:gd name="connsiteY0" fmla="*/ 357826 h 5018646"/>
                <a:gd name="connsiteX1" fmla="*/ 357826 w 3940559"/>
                <a:gd name="connsiteY1" fmla="*/ 0 h 5018646"/>
                <a:gd name="connsiteX2" fmla="*/ 3400794 w 3940559"/>
                <a:gd name="connsiteY2" fmla="*/ 0 h 5018646"/>
                <a:gd name="connsiteX3" fmla="*/ 3715649 w 3940559"/>
                <a:gd name="connsiteY3" fmla="*/ 299223 h 5018646"/>
                <a:gd name="connsiteX4" fmla="*/ 3940253 w 3940559"/>
                <a:gd name="connsiteY4" fmla="*/ 4710961 h 5018646"/>
                <a:gd name="connsiteX5" fmla="*/ 3712318 w 3940559"/>
                <a:gd name="connsiteY5" fmla="*/ 4955215 h 5018646"/>
                <a:gd name="connsiteX6" fmla="*/ 224677 w 3940559"/>
                <a:gd name="connsiteY6" fmla="*/ 5018610 h 5018646"/>
                <a:gd name="connsiteX7" fmla="*/ 0 w 3940559"/>
                <a:gd name="connsiteY7" fmla="*/ 4797965 h 5018646"/>
                <a:gd name="connsiteX8" fmla="*/ 0 w 3940559"/>
                <a:gd name="connsiteY8" fmla="*/ 357826 h 501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0559" h="5018646">
                  <a:moveTo>
                    <a:pt x="0" y="357826"/>
                  </a:moveTo>
                  <a:cubicBezTo>
                    <a:pt x="0" y="160204"/>
                    <a:pt x="160204" y="0"/>
                    <a:pt x="357826" y="0"/>
                  </a:cubicBezTo>
                  <a:lnTo>
                    <a:pt x="3400794" y="0"/>
                  </a:lnTo>
                  <a:cubicBezTo>
                    <a:pt x="3568686" y="0"/>
                    <a:pt x="3707102" y="131561"/>
                    <a:pt x="3715649" y="299223"/>
                  </a:cubicBezTo>
                  <a:lnTo>
                    <a:pt x="3940253" y="4710961"/>
                  </a:lnTo>
                  <a:cubicBezTo>
                    <a:pt x="3946936" y="4842170"/>
                    <a:pt x="3843653" y="4952827"/>
                    <a:pt x="3712318" y="4955215"/>
                  </a:cubicBezTo>
                  <a:lnTo>
                    <a:pt x="224677" y="5018610"/>
                  </a:lnTo>
                  <a:cubicBezTo>
                    <a:pt x="101257" y="5020851"/>
                    <a:pt x="0" y="4921423"/>
                    <a:pt x="0" y="4797965"/>
                  </a:cubicBezTo>
                  <a:lnTo>
                    <a:pt x="0" y="357826"/>
                  </a:lnTo>
                  <a:close/>
                </a:path>
              </a:pathLst>
            </a:custGeom>
            <a:solidFill>
              <a:srgbClr val="75B73D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EG" dirty="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A1C6F24-426E-8FA6-574E-B617E376C4BF}"/>
                </a:ext>
              </a:extLst>
            </p:cNvPr>
            <p:cNvSpPr/>
            <p:nvPr/>
          </p:nvSpPr>
          <p:spPr>
            <a:xfrm>
              <a:off x="5901520" y="5722686"/>
              <a:ext cx="635338" cy="842309"/>
            </a:xfrm>
            <a:custGeom>
              <a:avLst/>
              <a:gdLst>
                <a:gd name="connsiteX0" fmla="*/ 627000 w 635338"/>
                <a:gd name="connsiteY0" fmla="*/ 842310 h 842309"/>
                <a:gd name="connsiteX1" fmla="*/ 626895 w 635338"/>
                <a:gd name="connsiteY1" fmla="*/ 842310 h 842309"/>
                <a:gd name="connsiteX2" fmla="*/ 236641 w 635338"/>
                <a:gd name="connsiteY2" fmla="*/ 837261 h 842309"/>
                <a:gd name="connsiteX3" fmla="*/ 0 w 635338"/>
                <a:gd name="connsiteY3" fmla="*/ 597532 h 842309"/>
                <a:gd name="connsiteX4" fmla="*/ 0 w 635338"/>
                <a:gd name="connsiteY4" fmla="*/ 8338 h 842309"/>
                <a:gd name="connsiteX5" fmla="*/ 8332 w 635338"/>
                <a:gd name="connsiteY5" fmla="*/ 0 h 842309"/>
                <a:gd name="connsiteX6" fmla="*/ 16663 w 635338"/>
                <a:gd name="connsiteY6" fmla="*/ 8338 h 842309"/>
                <a:gd name="connsiteX7" fmla="*/ 16663 w 635338"/>
                <a:gd name="connsiteY7" fmla="*/ 597532 h 842309"/>
                <a:gd name="connsiteX8" fmla="*/ 236872 w 635338"/>
                <a:gd name="connsiteY8" fmla="*/ 820606 h 842309"/>
                <a:gd name="connsiteX9" fmla="*/ 627105 w 635338"/>
                <a:gd name="connsiteY9" fmla="*/ 825655 h 842309"/>
                <a:gd name="connsiteX10" fmla="*/ 635338 w 635338"/>
                <a:gd name="connsiteY10" fmla="*/ 834077 h 842309"/>
                <a:gd name="connsiteX11" fmla="*/ 627000 w 635338"/>
                <a:gd name="connsiteY11" fmla="*/ 842310 h 84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5338" h="842309">
                  <a:moveTo>
                    <a:pt x="627000" y="842310"/>
                  </a:moveTo>
                  <a:cubicBezTo>
                    <a:pt x="626958" y="842310"/>
                    <a:pt x="626937" y="842310"/>
                    <a:pt x="626895" y="842310"/>
                  </a:cubicBezTo>
                  <a:lnTo>
                    <a:pt x="236641" y="837261"/>
                  </a:lnTo>
                  <a:cubicBezTo>
                    <a:pt x="106159" y="835564"/>
                    <a:pt x="0" y="728029"/>
                    <a:pt x="0" y="597532"/>
                  </a:cubicBezTo>
                  <a:lnTo>
                    <a:pt x="0" y="8338"/>
                  </a:lnTo>
                  <a:cubicBezTo>
                    <a:pt x="0" y="3729"/>
                    <a:pt x="3731" y="0"/>
                    <a:pt x="8332" y="0"/>
                  </a:cubicBezTo>
                  <a:cubicBezTo>
                    <a:pt x="12932" y="0"/>
                    <a:pt x="16663" y="3729"/>
                    <a:pt x="16663" y="8338"/>
                  </a:cubicBezTo>
                  <a:lnTo>
                    <a:pt x="16663" y="597532"/>
                  </a:lnTo>
                  <a:cubicBezTo>
                    <a:pt x="16663" y="718957"/>
                    <a:pt x="115444" y="819014"/>
                    <a:pt x="236872" y="820606"/>
                  </a:cubicBezTo>
                  <a:lnTo>
                    <a:pt x="627105" y="825655"/>
                  </a:lnTo>
                  <a:cubicBezTo>
                    <a:pt x="631714" y="825697"/>
                    <a:pt x="635380" y="829489"/>
                    <a:pt x="635338" y="834077"/>
                  </a:cubicBezTo>
                  <a:cubicBezTo>
                    <a:pt x="635275" y="838644"/>
                    <a:pt x="631546" y="842310"/>
                    <a:pt x="627000" y="842310"/>
                  </a:cubicBezTo>
                  <a:close/>
                </a:path>
              </a:pathLst>
            </a:custGeom>
            <a:solidFill>
              <a:srgbClr val="91B3FA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grpSp>
          <p:nvGrpSpPr>
            <p:cNvPr id="140" name="Graphic 7">
              <a:extLst>
                <a:ext uri="{FF2B5EF4-FFF2-40B4-BE49-F238E27FC236}">
                  <a16:creationId xmlns:a16="http://schemas.microsoft.com/office/drawing/2014/main" id="{4D0040ED-75FA-94C3-2A94-BCFC72258997}"/>
                </a:ext>
              </a:extLst>
            </p:cNvPr>
            <p:cNvGrpSpPr/>
            <p:nvPr/>
          </p:nvGrpSpPr>
          <p:grpSpPr>
            <a:xfrm>
              <a:off x="6043415" y="1584665"/>
              <a:ext cx="3483002" cy="4871895"/>
              <a:chOff x="6043415" y="1584665"/>
              <a:chExt cx="3483002" cy="4871895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D87B9FDE-8062-EFA0-410E-775FEF5356C2}"/>
                  </a:ext>
                </a:extLst>
              </p:cNvPr>
              <p:cNvSpPr/>
              <p:nvPr/>
            </p:nvSpPr>
            <p:spPr>
              <a:xfrm>
                <a:off x="6043415" y="1584665"/>
                <a:ext cx="3483002" cy="4871895"/>
              </a:xfrm>
              <a:custGeom>
                <a:avLst/>
                <a:gdLst>
                  <a:gd name="connsiteX0" fmla="*/ 2 w 3483002"/>
                  <a:gd name="connsiteY0" fmla="*/ 104627 h 4871895"/>
                  <a:gd name="connsiteX1" fmla="*/ 117895 w 3483002"/>
                  <a:gd name="connsiteY1" fmla="*/ 961 h 4871895"/>
                  <a:gd name="connsiteX2" fmla="*/ 3143831 w 3483002"/>
                  <a:gd name="connsiteY2" fmla="*/ 140906 h 4871895"/>
                  <a:gd name="connsiteX3" fmla="*/ 3247323 w 3483002"/>
                  <a:gd name="connsiteY3" fmla="*/ 231552 h 4871895"/>
                  <a:gd name="connsiteX4" fmla="*/ 3482842 w 3483002"/>
                  <a:gd name="connsiteY4" fmla="*/ 4662962 h 4871895"/>
                  <a:gd name="connsiteX5" fmla="*/ 3378951 w 3483002"/>
                  <a:gd name="connsiteY5" fmla="*/ 4779276 h 4871895"/>
                  <a:gd name="connsiteX6" fmla="*/ 105786 w 3483002"/>
                  <a:gd name="connsiteY6" fmla="*/ 4845896 h 4871895"/>
                  <a:gd name="connsiteX7" fmla="*/ 27383 w 3483002"/>
                  <a:gd name="connsiteY7" fmla="*/ 4759185 h 4871895"/>
                  <a:gd name="connsiteX8" fmla="*/ 2 w 3483002"/>
                  <a:gd name="connsiteY8" fmla="*/ 104627 h 487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3002" h="4871895">
                    <a:moveTo>
                      <a:pt x="2" y="104627"/>
                    </a:moveTo>
                    <a:cubicBezTo>
                      <a:pt x="-371" y="41401"/>
                      <a:pt x="55234" y="-7536"/>
                      <a:pt x="117895" y="961"/>
                    </a:cubicBezTo>
                    <a:cubicBezTo>
                      <a:pt x="533436" y="57314"/>
                      <a:pt x="1962384" y="231600"/>
                      <a:pt x="3143831" y="140906"/>
                    </a:cubicBezTo>
                    <a:cubicBezTo>
                      <a:pt x="3197714" y="136771"/>
                      <a:pt x="3244474" y="177591"/>
                      <a:pt x="3247323" y="231552"/>
                    </a:cubicBezTo>
                    <a:lnTo>
                      <a:pt x="3482842" y="4662962"/>
                    </a:lnTo>
                    <a:cubicBezTo>
                      <a:pt x="3486089" y="4723717"/>
                      <a:pt x="3439685" y="4775672"/>
                      <a:pt x="3378951" y="4779276"/>
                    </a:cubicBezTo>
                    <a:cubicBezTo>
                      <a:pt x="2882042" y="4808689"/>
                      <a:pt x="835701" y="4922363"/>
                      <a:pt x="105786" y="4845896"/>
                    </a:cubicBezTo>
                    <a:cubicBezTo>
                      <a:pt x="61372" y="4841246"/>
                      <a:pt x="27645" y="4803850"/>
                      <a:pt x="27383" y="4759185"/>
                    </a:cubicBezTo>
                    <a:lnTo>
                      <a:pt x="2" y="104627"/>
                    </a:lnTo>
                    <a:close/>
                  </a:path>
                </a:pathLst>
              </a:custGeom>
              <a:solidFill>
                <a:srgbClr val="006837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l" defTabSz="914400" rtl="0" eaLnBrk="1" latinLnBrk="0" hangingPunct="1"/>
                <a:endParaRPr lang="en-EG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BC66CB45-008B-4E9E-B4F0-B90283EBCCA7}"/>
                  </a:ext>
                </a:extLst>
              </p:cNvPr>
              <p:cNvSpPr/>
              <p:nvPr/>
            </p:nvSpPr>
            <p:spPr>
              <a:xfrm>
                <a:off x="6092363" y="1699653"/>
                <a:ext cx="3351859" cy="4688441"/>
              </a:xfrm>
              <a:custGeom>
                <a:avLst/>
                <a:gdLst>
                  <a:gd name="connsiteX0" fmla="*/ 2 w 3351859"/>
                  <a:gd name="connsiteY0" fmla="*/ 100688 h 4688441"/>
                  <a:gd name="connsiteX1" fmla="*/ 113445 w 3351859"/>
                  <a:gd name="connsiteY1" fmla="*/ 925 h 4688441"/>
                  <a:gd name="connsiteX2" fmla="*/ 3025456 w 3351859"/>
                  <a:gd name="connsiteY2" fmla="*/ 135601 h 4688441"/>
                  <a:gd name="connsiteX3" fmla="*/ 3125051 w 3351859"/>
                  <a:gd name="connsiteY3" fmla="*/ 222834 h 4688441"/>
                  <a:gd name="connsiteX4" fmla="*/ 3351708 w 3351859"/>
                  <a:gd name="connsiteY4" fmla="*/ 4487366 h 4688441"/>
                  <a:gd name="connsiteX5" fmla="*/ 3251714 w 3351859"/>
                  <a:gd name="connsiteY5" fmla="*/ 4599322 h 4688441"/>
                  <a:gd name="connsiteX6" fmla="*/ 101818 w 3351859"/>
                  <a:gd name="connsiteY6" fmla="*/ 4663429 h 4688441"/>
                  <a:gd name="connsiteX7" fmla="*/ 26357 w 3351859"/>
                  <a:gd name="connsiteY7" fmla="*/ 4579985 h 4688441"/>
                  <a:gd name="connsiteX8" fmla="*/ 2 w 3351859"/>
                  <a:gd name="connsiteY8" fmla="*/ 100688 h 468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1859" h="4688441">
                    <a:moveTo>
                      <a:pt x="2" y="100688"/>
                    </a:moveTo>
                    <a:cubicBezTo>
                      <a:pt x="-356" y="39841"/>
                      <a:pt x="53152" y="-7252"/>
                      <a:pt x="113445" y="925"/>
                    </a:cubicBezTo>
                    <a:cubicBezTo>
                      <a:pt x="513357" y="55154"/>
                      <a:pt x="1888485" y="222878"/>
                      <a:pt x="3025456" y="135601"/>
                    </a:cubicBezTo>
                    <a:cubicBezTo>
                      <a:pt x="3077306" y="131621"/>
                      <a:pt x="3122286" y="170906"/>
                      <a:pt x="3125051" y="222834"/>
                    </a:cubicBezTo>
                    <a:lnTo>
                      <a:pt x="3351708" y="4487366"/>
                    </a:lnTo>
                    <a:cubicBezTo>
                      <a:pt x="3354809" y="4545858"/>
                      <a:pt x="3310165" y="4595844"/>
                      <a:pt x="3251714" y="4599322"/>
                    </a:cubicBezTo>
                    <a:cubicBezTo>
                      <a:pt x="2773533" y="4627604"/>
                      <a:pt x="804225" y="4737004"/>
                      <a:pt x="101818" y="4663429"/>
                    </a:cubicBezTo>
                    <a:cubicBezTo>
                      <a:pt x="59059" y="4658945"/>
                      <a:pt x="26608" y="4622953"/>
                      <a:pt x="26357" y="4579985"/>
                    </a:cubicBezTo>
                    <a:lnTo>
                      <a:pt x="2" y="100688"/>
                    </a:lnTo>
                    <a:close/>
                  </a:path>
                </a:pathLst>
              </a:custGeom>
              <a:solidFill>
                <a:srgbClr val="DCF1C4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l" defTabSz="914400" rtl="0" eaLnBrk="1" latinLnBrk="0" hangingPunct="1"/>
                <a:endParaRPr lang="en-EG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411178EB-A087-7D0E-2DD8-BAF2AE14F294}"/>
                  </a:ext>
                </a:extLst>
              </p:cNvPr>
              <p:cNvSpPr/>
              <p:nvPr/>
            </p:nvSpPr>
            <p:spPr>
              <a:xfrm>
                <a:off x="6462482" y="2064461"/>
                <a:ext cx="1161760" cy="1043937"/>
              </a:xfrm>
              <a:custGeom>
                <a:avLst/>
                <a:gdLst>
                  <a:gd name="connsiteX0" fmla="*/ 66 w 1161760"/>
                  <a:gd name="connsiteY0" fmla="*/ 64673 h 1043937"/>
                  <a:gd name="connsiteX1" fmla="*/ 42553 w 1161760"/>
                  <a:gd name="connsiteY1" fmla="*/ 978946 h 1043937"/>
                  <a:gd name="connsiteX2" fmla="*/ 98950 w 1161760"/>
                  <a:gd name="connsiteY2" fmla="*/ 1034380 h 1043937"/>
                  <a:gd name="connsiteX3" fmla="*/ 1093817 w 1161760"/>
                  <a:gd name="connsiteY3" fmla="*/ 1036496 h 1043937"/>
                  <a:gd name="connsiteX4" fmla="*/ 1155305 w 1161760"/>
                  <a:gd name="connsiteY4" fmla="*/ 973751 h 1043937"/>
                  <a:gd name="connsiteX5" fmla="*/ 1134334 w 1161760"/>
                  <a:gd name="connsiteY5" fmla="*/ 94631 h 1043937"/>
                  <a:gd name="connsiteX6" fmla="*/ 1064801 w 1161760"/>
                  <a:gd name="connsiteY6" fmla="*/ 35050 h 1043937"/>
                  <a:gd name="connsiteX7" fmla="*/ 63964 w 1161760"/>
                  <a:gd name="connsiteY7" fmla="*/ 39 h 1043937"/>
                  <a:gd name="connsiteX8" fmla="*/ 66 w 1161760"/>
                  <a:gd name="connsiteY8" fmla="*/ 64673 h 104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1760" h="1043937">
                    <a:moveTo>
                      <a:pt x="66" y="64673"/>
                    </a:moveTo>
                    <a:lnTo>
                      <a:pt x="42553" y="978946"/>
                    </a:lnTo>
                    <a:cubicBezTo>
                      <a:pt x="43957" y="1009344"/>
                      <a:pt x="68531" y="1033542"/>
                      <a:pt x="98950" y="1034380"/>
                    </a:cubicBezTo>
                    <a:cubicBezTo>
                      <a:pt x="268288" y="1039156"/>
                      <a:pt x="795910" y="1052040"/>
                      <a:pt x="1093817" y="1036496"/>
                    </a:cubicBezTo>
                    <a:cubicBezTo>
                      <a:pt x="1127525" y="1034736"/>
                      <a:pt x="1154174" y="1007480"/>
                      <a:pt x="1155305" y="973751"/>
                    </a:cubicBezTo>
                    <a:cubicBezTo>
                      <a:pt x="1160982" y="802297"/>
                      <a:pt x="1173406" y="303250"/>
                      <a:pt x="1134334" y="94631"/>
                    </a:cubicBezTo>
                    <a:cubicBezTo>
                      <a:pt x="1128028" y="60923"/>
                      <a:pt x="1099055" y="36244"/>
                      <a:pt x="1064801" y="35050"/>
                    </a:cubicBezTo>
                    <a:lnTo>
                      <a:pt x="63964" y="39"/>
                    </a:lnTo>
                    <a:cubicBezTo>
                      <a:pt x="27888" y="-1223"/>
                      <a:pt x="-1588" y="28597"/>
                      <a:pt x="66" y="64673"/>
                    </a:cubicBezTo>
                    <a:close/>
                  </a:path>
                </a:pathLst>
              </a:custGeom>
              <a:solidFill>
                <a:schemeClr val="bg1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r" defTabSz="914400" rtl="1" eaLnBrk="1" latinLnBrk="0" hangingPunct="1"/>
                <a:endParaRPr lang="en-EG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3D3B8538-DEF1-F790-B65F-6C0E421F72D4}"/>
                  </a:ext>
                </a:extLst>
              </p:cNvPr>
              <p:cNvSpPr/>
              <p:nvPr/>
            </p:nvSpPr>
            <p:spPr>
              <a:xfrm>
                <a:off x="7840554" y="2127118"/>
                <a:ext cx="1160690" cy="81605"/>
              </a:xfrm>
              <a:custGeom>
                <a:avLst/>
                <a:gdLst>
                  <a:gd name="connsiteX0" fmla="*/ 1129275 w 1160690"/>
                  <a:gd name="connsiteY0" fmla="*/ 81605 h 81605"/>
                  <a:gd name="connsiteX1" fmla="*/ 1160679 w 1160690"/>
                  <a:gd name="connsiteY1" fmla="*/ 50935 h 81605"/>
                  <a:gd name="connsiteX2" fmla="*/ 1127494 w 1160690"/>
                  <a:gd name="connsiteY2" fmla="*/ 19677 h 81605"/>
                  <a:gd name="connsiteX3" fmla="*/ 23290 w 1160690"/>
                  <a:gd name="connsiteY3" fmla="*/ 5 h 81605"/>
                  <a:gd name="connsiteX4" fmla="*/ 1732 w 1160690"/>
                  <a:gd name="connsiteY4" fmla="*/ 29901 h 81605"/>
                  <a:gd name="connsiteX5" fmla="*/ 9211 w 1160690"/>
                  <a:gd name="connsiteY5" fmla="*/ 51123 h 81605"/>
                  <a:gd name="connsiteX6" fmla="*/ 52242 w 1160690"/>
                  <a:gd name="connsiteY6" fmla="*/ 81605 h 81605"/>
                  <a:gd name="connsiteX7" fmla="*/ 1129275 w 1160690"/>
                  <a:gd name="connsiteY7" fmla="*/ 81605 h 81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0690" h="81605">
                    <a:moveTo>
                      <a:pt x="1129275" y="81605"/>
                    </a:moveTo>
                    <a:cubicBezTo>
                      <a:pt x="1147040" y="81605"/>
                      <a:pt x="1161161" y="67799"/>
                      <a:pt x="1160679" y="50935"/>
                    </a:cubicBezTo>
                    <a:cubicBezTo>
                      <a:pt x="1160176" y="34049"/>
                      <a:pt x="1145238" y="19992"/>
                      <a:pt x="1127494" y="19677"/>
                    </a:cubicBezTo>
                    <a:lnTo>
                      <a:pt x="23290" y="5"/>
                    </a:lnTo>
                    <a:cubicBezTo>
                      <a:pt x="5524" y="-309"/>
                      <a:pt x="-4176" y="13141"/>
                      <a:pt x="1732" y="29901"/>
                    </a:cubicBezTo>
                    <a:lnTo>
                      <a:pt x="9211" y="51123"/>
                    </a:lnTo>
                    <a:cubicBezTo>
                      <a:pt x="15119" y="67883"/>
                      <a:pt x="34477" y="81605"/>
                      <a:pt x="52242" y="81605"/>
                    </a:cubicBezTo>
                    <a:lnTo>
                      <a:pt x="1129275" y="81605"/>
                    </a:lnTo>
                    <a:close/>
                  </a:path>
                </a:pathLst>
              </a:custGeom>
              <a:solidFill>
                <a:schemeClr val="bg1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137D6DC5-35FF-2E03-7ABA-FA75F360963E}"/>
                  </a:ext>
                </a:extLst>
              </p:cNvPr>
              <p:cNvSpPr/>
              <p:nvPr/>
            </p:nvSpPr>
            <p:spPr>
              <a:xfrm>
                <a:off x="7840556" y="2297566"/>
                <a:ext cx="1160689" cy="81584"/>
              </a:xfrm>
              <a:custGeom>
                <a:avLst/>
                <a:gdLst>
                  <a:gd name="connsiteX0" fmla="*/ 23288 w 1160689"/>
                  <a:gd name="connsiteY0" fmla="*/ 5 h 81584"/>
                  <a:gd name="connsiteX1" fmla="*/ 1730 w 1160689"/>
                  <a:gd name="connsiteY1" fmla="*/ 29880 h 81584"/>
                  <a:gd name="connsiteX2" fmla="*/ 9209 w 1160689"/>
                  <a:gd name="connsiteY2" fmla="*/ 51123 h 81584"/>
                  <a:gd name="connsiteX3" fmla="*/ 52240 w 1160689"/>
                  <a:gd name="connsiteY3" fmla="*/ 81584 h 81584"/>
                  <a:gd name="connsiteX4" fmla="*/ 1129273 w 1160689"/>
                  <a:gd name="connsiteY4" fmla="*/ 81584 h 81584"/>
                  <a:gd name="connsiteX5" fmla="*/ 1160677 w 1160689"/>
                  <a:gd name="connsiteY5" fmla="*/ 50914 h 81584"/>
                  <a:gd name="connsiteX6" fmla="*/ 1127492 w 1160689"/>
                  <a:gd name="connsiteY6" fmla="*/ 19677 h 81584"/>
                  <a:gd name="connsiteX7" fmla="*/ 23288 w 1160689"/>
                  <a:gd name="connsiteY7" fmla="*/ 5 h 81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0689" h="81584">
                    <a:moveTo>
                      <a:pt x="23288" y="5"/>
                    </a:moveTo>
                    <a:cubicBezTo>
                      <a:pt x="5543" y="-309"/>
                      <a:pt x="-4178" y="13141"/>
                      <a:pt x="1730" y="29880"/>
                    </a:cubicBezTo>
                    <a:lnTo>
                      <a:pt x="9209" y="51123"/>
                    </a:lnTo>
                    <a:cubicBezTo>
                      <a:pt x="15117" y="67883"/>
                      <a:pt x="34475" y="81584"/>
                      <a:pt x="52240" y="81584"/>
                    </a:cubicBezTo>
                    <a:lnTo>
                      <a:pt x="1129273" y="81584"/>
                    </a:lnTo>
                    <a:cubicBezTo>
                      <a:pt x="1147038" y="81584"/>
                      <a:pt x="1161180" y="67799"/>
                      <a:pt x="1160677" y="50914"/>
                    </a:cubicBezTo>
                    <a:cubicBezTo>
                      <a:pt x="1160174" y="34049"/>
                      <a:pt x="1145257" y="19992"/>
                      <a:pt x="1127492" y="19677"/>
                    </a:cubicBezTo>
                    <a:lnTo>
                      <a:pt x="23288" y="5"/>
                    </a:ln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6EAAE93C-7F0A-D5D5-BA1F-F0ADC7DB2008}"/>
                  </a:ext>
                </a:extLst>
              </p:cNvPr>
              <p:cNvSpPr/>
              <p:nvPr/>
            </p:nvSpPr>
            <p:spPr>
              <a:xfrm>
                <a:off x="7840556" y="2470485"/>
                <a:ext cx="1160689" cy="81585"/>
              </a:xfrm>
              <a:custGeom>
                <a:avLst/>
                <a:gdLst>
                  <a:gd name="connsiteX0" fmla="*/ 23288 w 1160689"/>
                  <a:gd name="connsiteY0" fmla="*/ 6 h 81585"/>
                  <a:gd name="connsiteX1" fmla="*/ 1730 w 1160689"/>
                  <a:gd name="connsiteY1" fmla="*/ 29881 h 81585"/>
                  <a:gd name="connsiteX2" fmla="*/ 9209 w 1160689"/>
                  <a:gd name="connsiteY2" fmla="*/ 51124 h 81585"/>
                  <a:gd name="connsiteX3" fmla="*/ 52240 w 1160689"/>
                  <a:gd name="connsiteY3" fmla="*/ 81585 h 81585"/>
                  <a:gd name="connsiteX4" fmla="*/ 1129273 w 1160689"/>
                  <a:gd name="connsiteY4" fmla="*/ 81585 h 81585"/>
                  <a:gd name="connsiteX5" fmla="*/ 1160677 w 1160689"/>
                  <a:gd name="connsiteY5" fmla="*/ 50914 h 81585"/>
                  <a:gd name="connsiteX6" fmla="*/ 1127492 w 1160689"/>
                  <a:gd name="connsiteY6" fmla="*/ 19678 h 81585"/>
                  <a:gd name="connsiteX7" fmla="*/ 23288 w 1160689"/>
                  <a:gd name="connsiteY7" fmla="*/ 6 h 81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0689" h="81585">
                    <a:moveTo>
                      <a:pt x="23288" y="6"/>
                    </a:moveTo>
                    <a:cubicBezTo>
                      <a:pt x="5543" y="-329"/>
                      <a:pt x="-4178" y="13142"/>
                      <a:pt x="1730" y="29881"/>
                    </a:cubicBezTo>
                    <a:lnTo>
                      <a:pt x="9209" y="51124"/>
                    </a:lnTo>
                    <a:cubicBezTo>
                      <a:pt x="15117" y="67884"/>
                      <a:pt x="34475" y="81585"/>
                      <a:pt x="52240" y="81585"/>
                    </a:cubicBezTo>
                    <a:lnTo>
                      <a:pt x="1129273" y="81585"/>
                    </a:lnTo>
                    <a:cubicBezTo>
                      <a:pt x="1147038" y="81585"/>
                      <a:pt x="1161180" y="67779"/>
                      <a:pt x="1160677" y="50914"/>
                    </a:cubicBezTo>
                    <a:cubicBezTo>
                      <a:pt x="1160174" y="34050"/>
                      <a:pt x="1145257" y="19992"/>
                      <a:pt x="1127492" y="19678"/>
                    </a:cubicBezTo>
                    <a:lnTo>
                      <a:pt x="23288" y="6"/>
                    </a:ln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F9A31C19-DD10-4721-3180-168B23167DFE}"/>
                  </a:ext>
                </a:extLst>
              </p:cNvPr>
              <p:cNvSpPr/>
              <p:nvPr/>
            </p:nvSpPr>
            <p:spPr>
              <a:xfrm>
                <a:off x="7840556" y="2667289"/>
                <a:ext cx="1160689" cy="81605"/>
              </a:xfrm>
              <a:custGeom>
                <a:avLst/>
                <a:gdLst>
                  <a:gd name="connsiteX0" fmla="*/ 23288 w 1160689"/>
                  <a:gd name="connsiteY0" fmla="*/ 5 h 81605"/>
                  <a:gd name="connsiteX1" fmla="*/ 1730 w 1160689"/>
                  <a:gd name="connsiteY1" fmla="*/ 29901 h 81605"/>
                  <a:gd name="connsiteX2" fmla="*/ 9209 w 1160689"/>
                  <a:gd name="connsiteY2" fmla="*/ 51123 h 81605"/>
                  <a:gd name="connsiteX3" fmla="*/ 52240 w 1160689"/>
                  <a:gd name="connsiteY3" fmla="*/ 81605 h 81605"/>
                  <a:gd name="connsiteX4" fmla="*/ 1129273 w 1160689"/>
                  <a:gd name="connsiteY4" fmla="*/ 81605 h 81605"/>
                  <a:gd name="connsiteX5" fmla="*/ 1160677 w 1160689"/>
                  <a:gd name="connsiteY5" fmla="*/ 50934 h 81605"/>
                  <a:gd name="connsiteX6" fmla="*/ 1127492 w 1160689"/>
                  <a:gd name="connsiteY6" fmla="*/ 19677 h 81605"/>
                  <a:gd name="connsiteX7" fmla="*/ 23288 w 1160689"/>
                  <a:gd name="connsiteY7" fmla="*/ 5 h 81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0689" h="81605">
                    <a:moveTo>
                      <a:pt x="23288" y="5"/>
                    </a:moveTo>
                    <a:cubicBezTo>
                      <a:pt x="5543" y="-309"/>
                      <a:pt x="-4178" y="13141"/>
                      <a:pt x="1730" y="29901"/>
                    </a:cubicBezTo>
                    <a:lnTo>
                      <a:pt x="9209" y="51123"/>
                    </a:lnTo>
                    <a:cubicBezTo>
                      <a:pt x="15117" y="67883"/>
                      <a:pt x="34475" y="81605"/>
                      <a:pt x="52240" y="81605"/>
                    </a:cubicBezTo>
                    <a:lnTo>
                      <a:pt x="1129273" y="81605"/>
                    </a:lnTo>
                    <a:cubicBezTo>
                      <a:pt x="1147038" y="81605"/>
                      <a:pt x="1161180" y="67799"/>
                      <a:pt x="1160677" y="50934"/>
                    </a:cubicBezTo>
                    <a:cubicBezTo>
                      <a:pt x="1160174" y="34049"/>
                      <a:pt x="1145257" y="19991"/>
                      <a:pt x="1127492" y="19677"/>
                    </a:cubicBezTo>
                    <a:lnTo>
                      <a:pt x="23288" y="5"/>
                    </a:ln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99B9BF4E-AD0F-7E52-F785-EBC3765E2AB2}"/>
                  </a:ext>
                </a:extLst>
              </p:cNvPr>
              <p:cNvSpPr/>
              <p:nvPr/>
            </p:nvSpPr>
            <p:spPr>
              <a:xfrm>
                <a:off x="7840556" y="2861452"/>
                <a:ext cx="1160689" cy="81605"/>
              </a:xfrm>
              <a:custGeom>
                <a:avLst/>
                <a:gdLst>
                  <a:gd name="connsiteX0" fmla="*/ 23288 w 1160689"/>
                  <a:gd name="connsiteY0" fmla="*/ 5 h 81605"/>
                  <a:gd name="connsiteX1" fmla="*/ 1730 w 1160689"/>
                  <a:gd name="connsiteY1" fmla="*/ 29901 h 81605"/>
                  <a:gd name="connsiteX2" fmla="*/ 9209 w 1160689"/>
                  <a:gd name="connsiteY2" fmla="*/ 51144 h 81605"/>
                  <a:gd name="connsiteX3" fmla="*/ 52240 w 1160689"/>
                  <a:gd name="connsiteY3" fmla="*/ 81605 h 81605"/>
                  <a:gd name="connsiteX4" fmla="*/ 1129273 w 1160689"/>
                  <a:gd name="connsiteY4" fmla="*/ 81605 h 81605"/>
                  <a:gd name="connsiteX5" fmla="*/ 1160677 w 1160689"/>
                  <a:gd name="connsiteY5" fmla="*/ 50935 h 81605"/>
                  <a:gd name="connsiteX6" fmla="*/ 1127492 w 1160689"/>
                  <a:gd name="connsiteY6" fmla="*/ 19677 h 81605"/>
                  <a:gd name="connsiteX7" fmla="*/ 23288 w 1160689"/>
                  <a:gd name="connsiteY7" fmla="*/ 5 h 81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0689" h="81605">
                    <a:moveTo>
                      <a:pt x="23288" y="5"/>
                    </a:moveTo>
                    <a:cubicBezTo>
                      <a:pt x="5543" y="-309"/>
                      <a:pt x="-4178" y="13141"/>
                      <a:pt x="1730" y="29901"/>
                    </a:cubicBezTo>
                    <a:lnTo>
                      <a:pt x="9209" y="51144"/>
                    </a:lnTo>
                    <a:cubicBezTo>
                      <a:pt x="15117" y="67883"/>
                      <a:pt x="34475" y="81605"/>
                      <a:pt x="52240" y="81605"/>
                    </a:cubicBezTo>
                    <a:lnTo>
                      <a:pt x="1129273" y="81605"/>
                    </a:lnTo>
                    <a:cubicBezTo>
                      <a:pt x="1147038" y="81605"/>
                      <a:pt x="1161180" y="67799"/>
                      <a:pt x="1160677" y="50935"/>
                    </a:cubicBezTo>
                    <a:cubicBezTo>
                      <a:pt x="1160174" y="34070"/>
                      <a:pt x="1145257" y="19992"/>
                      <a:pt x="1127492" y="19677"/>
                    </a:cubicBezTo>
                    <a:lnTo>
                      <a:pt x="23288" y="5"/>
                    </a:ln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20F2C1EE-3467-809C-BAD0-2C4BBBFC6797}"/>
                  </a:ext>
                </a:extLst>
              </p:cNvPr>
              <p:cNvSpPr/>
              <p:nvPr/>
            </p:nvSpPr>
            <p:spPr>
              <a:xfrm>
                <a:off x="6476667" y="3304065"/>
                <a:ext cx="2630092" cy="81914"/>
              </a:xfrm>
              <a:custGeom>
                <a:avLst/>
                <a:gdLst>
                  <a:gd name="connsiteX0" fmla="*/ 2599755 w 2630092"/>
                  <a:gd name="connsiteY0" fmla="*/ 81915 h 81914"/>
                  <a:gd name="connsiteX1" fmla="*/ 2630028 w 2630092"/>
                  <a:gd name="connsiteY1" fmla="*/ 51244 h 81914"/>
                  <a:gd name="connsiteX2" fmla="*/ 2595711 w 2630092"/>
                  <a:gd name="connsiteY2" fmla="*/ 20322 h 81914"/>
                  <a:gd name="connsiteX3" fmla="*/ 17893 w 2630092"/>
                  <a:gd name="connsiteY3" fmla="*/ 1 h 81914"/>
                  <a:gd name="connsiteX4" fmla="*/ 5722 w 2630092"/>
                  <a:gd name="connsiteY4" fmla="*/ 25015 h 81914"/>
                  <a:gd name="connsiteX5" fmla="*/ 30903 w 2630092"/>
                  <a:gd name="connsiteY5" fmla="*/ 56650 h 81914"/>
                  <a:gd name="connsiteX6" fmla="*/ 83320 w 2630092"/>
                  <a:gd name="connsiteY6" fmla="*/ 81915 h 81914"/>
                  <a:gd name="connsiteX7" fmla="*/ 2599755 w 2630092"/>
                  <a:gd name="connsiteY7" fmla="*/ 81915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0092" h="81914">
                    <a:moveTo>
                      <a:pt x="2599755" y="81915"/>
                    </a:moveTo>
                    <a:cubicBezTo>
                      <a:pt x="2617521" y="81915"/>
                      <a:pt x="2631158" y="68130"/>
                      <a:pt x="2630028" y="51244"/>
                    </a:cubicBezTo>
                    <a:cubicBezTo>
                      <a:pt x="2628917" y="34380"/>
                      <a:pt x="2613477" y="20469"/>
                      <a:pt x="2595711" y="20322"/>
                    </a:cubicBezTo>
                    <a:lnTo>
                      <a:pt x="17893" y="1"/>
                    </a:lnTo>
                    <a:cubicBezTo>
                      <a:pt x="128" y="-125"/>
                      <a:pt x="-5340" y="11125"/>
                      <a:pt x="5722" y="25015"/>
                    </a:cubicBezTo>
                    <a:lnTo>
                      <a:pt x="30903" y="56650"/>
                    </a:lnTo>
                    <a:cubicBezTo>
                      <a:pt x="41965" y="70560"/>
                      <a:pt x="65554" y="81915"/>
                      <a:pt x="83320" y="81915"/>
                    </a:cubicBezTo>
                    <a:lnTo>
                      <a:pt x="2599755" y="81915"/>
                    </a:ln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BE54E77D-5E72-C198-8B86-E57A947568A0}"/>
                  </a:ext>
                </a:extLst>
              </p:cNvPr>
              <p:cNvSpPr/>
              <p:nvPr/>
            </p:nvSpPr>
            <p:spPr>
              <a:xfrm>
                <a:off x="6476667" y="3474512"/>
                <a:ext cx="2630092" cy="81915"/>
              </a:xfrm>
              <a:custGeom>
                <a:avLst/>
                <a:gdLst>
                  <a:gd name="connsiteX0" fmla="*/ 17893 w 2630092"/>
                  <a:gd name="connsiteY0" fmla="*/ 1 h 81915"/>
                  <a:gd name="connsiteX1" fmla="*/ 5722 w 2630092"/>
                  <a:gd name="connsiteY1" fmla="*/ 25016 h 81915"/>
                  <a:gd name="connsiteX2" fmla="*/ 30903 w 2630092"/>
                  <a:gd name="connsiteY2" fmla="*/ 56650 h 81915"/>
                  <a:gd name="connsiteX3" fmla="*/ 83320 w 2630092"/>
                  <a:gd name="connsiteY3" fmla="*/ 81915 h 81915"/>
                  <a:gd name="connsiteX4" fmla="*/ 2599755 w 2630092"/>
                  <a:gd name="connsiteY4" fmla="*/ 81915 h 81915"/>
                  <a:gd name="connsiteX5" fmla="*/ 2630028 w 2630092"/>
                  <a:gd name="connsiteY5" fmla="*/ 51245 h 81915"/>
                  <a:gd name="connsiteX6" fmla="*/ 2595711 w 2630092"/>
                  <a:gd name="connsiteY6" fmla="*/ 20323 h 81915"/>
                  <a:gd name="connsiteX7" fmla="*/ 17893 w 2630092"/>
                  <a:gd name="connsiteY7" fmla="*/ 1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0092" h="81915">
                    <a:moveTo>
                      <a:pt x="17893" y="1"/>
                    </a:moveTo>
                    <a:cubicBezTo>
                      <a:pt x="128" y="-145"/>
                      <a:pt x="-5340" y="11126"/>
                      <a:pt x="5722" y="25016"/>
                    </a:cubicBezTo>
                    <a:lnTo>
                      <a:pt x="30903" y="56650"/>
                    </a:lnTo>
                    <a:cubicBezTo>
                      <a:pt x="41965" y="70540"/>
                      <a:pt x="65554" y="81915"/>
                      <a:pt x="83320" y="81915"/>
                    </a:cubicBezTo>
                    <a:lnTo>
                      <a:pt x="2599755" y="81915"/>
                    </a:lnTo>
                    <a:cubicBezTo>
                      <a:pt x="2617521" y="81915"/>
                      <a:pt x="2631158" y="68109"/>
                      <a:pt x="2630028" y="51245"/>
                    </a:cubicBezTo>
                    <a:cubicBezTo>
                      <a:pt x="2628917" y="34380"/>
                      <a:pt x="2613477" y="20469"/>
                      <a:pt x="2595711" y="20323"/>
                    </a:cubicBezTo>
                    <a:lnTo>
                      <a:pt x="178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8831A788-B4A6-2A6E-AA6F-B27C57DE5A3D}"/>
                  </a:ext>
                </a:extLst>
              </p:cNvPr>
              <p:cNvSpPr/>
              <p:nvPr/>
            </p:nvSpPr>
            <p:spPr>
              <a:xfrm>
                <a:off x="6448373" y="3751298"/>
                <a:ext cx="363573" cy="327706"/>
              </a:xfrm>
              <a:custGeom>
                <a:avLst/>
                <a:gdLst>
                  <a:gd name="connsiteX0" fmla="*/ 37933 w 363573"/>
                  <a:gd name="connsiteY0" fmla="*/ 7820 h 327706"/>
                  <a:gd name="connsiteX1" fmla="*/ 279255 w 363573"/>
                  <a:gd name="connsiteY1" fmla="*/ 6 h 327706"/>
                  <a:gd name="connsiteX2" fmla="*/ 336259 w 363573"/>
                  <a:gd name="connsiteY2" fmla="*/ 44168 h 327706"/>
                  <a:gd name="connsiteX3" fmla="*/ 363389 w 363573"/>
                  <a:gd name="connsiteY3" fmla="*/ 277487 h 327706"/>
                  <a:gd name="connsiteX4" fmla="*/ 311643 w 363573"/>
                  <a:gd name="connsiteY4" fmla="*/ 327704 h 327706"/>
                  <a:gd name="connsiteX5" fmla="*/ 76481 w 363573"/>
                  <a:gd name="connsiteY5" fmla="*/ 325169 h 327706"/>
                  <a:gd name="connsiteX6" fmla="*/ 20859 w 363573"/>
                  <a:gd name="connsiteY6" fmla="*/ 273946 h 327706"/>
                  <a:gd name="connsiteX7" fmla="*/ 182 w 363573"/>
                  <a:gd name="connsiteY7" fmla="*/ 52737 h 327706"/>
                  <a:gd name="connsiteX8" fmla="*/ 37933 w 363573"/>
                  <a:gd name="connsiteY8" fmla="*/ 7820 h 32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3573" h="327706">
                    <a:moveTo>
                      <a:pt x="37933" y="7820"/>
                    </a:moveTo>
                    <a:cubicBezTo>
                      <a:pt x="99756" y="3085"/>
                      <a:pt x="215525" y="886"/>
                      <a:pt x="279255" y="6"/>
                    </a:cubicBezTo>
                    <a:cubicBezTo>
                      <a:pt x="306259" y="-371"/>
                      <a:pt x="329933" y="17918"/>
                      <a:pt x="336259" y="44168"/>
                    </a:cubicBezTo>
                    <a:cubicBezTo>
                      <a:pt x="348557" y="95160"/>
                      <a:pt x="365526" y="183694"/>
                      <a:pt x="363389" y="277487"/>
                    </a:cubicBezTo>
                    <a:cubicBezTo>
                      <a:pt x="362761" y="305580"/>
                      <a:pt x="339737" y="327997"/>
                      <a:pt x="311643" y="327704"/>
                    </a:cubicBezTo>
                    <a:lnTo>
                      <a:pt x="76481" y="325169"/>
                    </a:lnTo>
                    <a:cubicBezTo>
                      <a:pt x="47570" y="324854"/>
                      <a:pt x="23561" y="302752"/>
                      <a:pt x="20859" y="273946"/>
                    </a:cubicBezTo>
                    <a:lnTo>
                      <a:pt x="182" y="52737"/>
                    </a:lnTo>
                    <a:cubicBezTo>
                      <a:pt x="-1955" y="29838"/>
                      <a:pt x="15014" y="9580"/>
                      <a:pt x="37933" y="7820"/>
                    </a:cubicBez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169B9EAD-5BF9-E03F-4B9E-724D47367293}"/>
                  </a:ext>
                </a:extLst>
              </p:cNvPr>
              <p:cNvSpPr/>
              <p:nvPr/>
            </p:nvSpPr>
            <p:spPr>
              <a:xfrm>
                <a:off x="6890011" y="3849801"/>
                <a:ext cx="653888" cy="107104"/>
              </a:xfrm>
              <a:custGeom>
                <a:avLst/>
                <a:gdLst>
                  <a:gd name="connsiteX0" fmla="*/ 27841 w 653888"/>
                  <a:gd name="connsiteY0" fmla="*/ 30 h 107104"/>
                  <a:gd name="connsiteX1" fmla="*/ 355 w 653888"/>
                  <a:gd name="connsiteY1" fmla="*/ 30616 h 107104"/>
                  <a:gd name="connsiteX2" fmla="*/ 7038 w 653888"/>
                  <a:gd name="connsiteY2" fmla="*/ 75177 h 107104"/>
                  <a:gd name="connsiteX3" fmla="*/ 44140 w 653888"/>
                  <a:gd name="connsiteY3" fmla="*/ 107104 h 107104"/>
                  <a:gd name="connsiteX4" fmla="*/ 621980 w 653888"/>
                  <a:gd name="connsiteY4" fmla="*/ 107104 h 107104"/>
                  <a:gd name="connsiteX5" fmla="*/ 653886 w 653888"/>
                  <a:gd name="connsiteY5" fmla="*/ 74820 h 107104"/>
                  <a:gd name="connsiteX6" fmla="*/ 653677 w 653888"/>
                  <a:gd name="connsiteY6" fmla="*/ 58459 h 107104"/>
                  <a:gd name="connsiteX7" fmla="*/ 620995 w 653888"/>
                  <a:gd name="connsiteY7" fmla="*/ 24813 h 107104"/>
                  <a:gd name="connsiteX8" fmla="*/ 27841 w 653888"/>
                  <a:gd name="connsiteY8" fmla="*/ 30 h 107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3888" h="107104">
                    <a:moveTo>
                      <a:pt x="27841" y="30"/>
                    </a:moveTo>
                    <a:cubicBezTo>
                      <a:pt x="10076" y="-725"/>
                      <a:pt x="-2284" y="13039"/>
                      <a:pt x="355" y="30616"/>
                    </a:cubicBezTo>
                    <a:lnTo>
                      <a:pt x="7038" y="75177"/>
                    </a:lnTo>
                    <a:cubicBezTo>
                      <a:pt x="9678" y="92733"/>
                      <a:pt x="26375" y="107104"/>
                      <a:pt x="44140" y="107104"/>
                    </a:cubicBezTo>
                    <a:lnTo>
                      <a:pt x="621980" y="107104"/>
                    </a:lnTo>
                    <a:cubicBezTo>
                      <a:pt x="639745" y="107104"/>
                      <a:pt x="654096" y="92565"/>
                      <a:pt x="653886" y="74820"/>
                    </a:cubicBezTo>
                    <a:lnTo>
                      <a:pt x="653677" y="58459"/>
                    </a:lnTo>
                    <a:cubicBezTo>
                      <a:pt x="653467" y="40693"/>
                      <a:pt x="638760" y="25546"/>
                      <a:pt x="620995" y="24813"/>
                    </a:cubicBezTo>
                    <a:lnTo>
                      <a:pt x="27841" y="30"/>
                    </a:ln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B7826F58-3F81-77C9-F8DD-C37AB2A0CA0E}"/>
                  </a:ext>
                </a:extLst>
              </p:cNvPr>
              <p:cNvSpPr/>
              <p:nvPr/>
            </p:nvSpPr>
            <p:spPr>
              <a:xfrm>
                <a:off x="7729520" y="3751298"/>
                <a:ext cx="363573" cy="327706"/>
              </a:xfrm>
              <a:custGeom>
                <a:avLst/>
                <a:gdLst>
                  <a:gd name="connsiteX0" fmla="*/ 37933 w 363573"/>
                  <a:gd name="connsiteY0" fmla="*/ 7820 h 327706"/>
                  <a:gd name="connsiteX1" fmla="*/ 279234 w 363573"/>
                  <a:gd name="connsiteY1" fmla="*/ 6 h 327706"/>
                  <a:gd name="connsiteX2" fmla="*/ 336259 w 363573"/>
                  <a:gd name="connsiteY2" fmla="*/ 44168 h 327706"/>
                  <a:gd name="connsiteX3" fmla="*/ 363389 w 363573"/>
                  <a:gd name="connsiteY3" fmla="*/ 277487 h 327706"/>
                  <a:gd name="connsiteX4" fmla="*/ 311622 w 363573"/>
                  <a:gd name="connsiteY4" fmla="*/ 327704 h 327706"/>
                  <a:gd name="connsiteX5" fmla="*/ 76460 w 363573"/>
                  <a:gd name="connsiteY5" fmla="*/ 325169 h 327706"/>
                  <a:gd name="connsiteX6" fmla="*/ 20859 w 363573"/>
                  <a:gd name="connsiteY6" fmla="*/ 273946 h 327706"/>
                  <a:gd name="connsiteX7" fmla="*/ 182 w 363573"/>
                  <a:gd name="connsiteY7" fmla="*/ 52737 h 327706"/>
                  <a:gd name="connsiteX8" fmla="*/ 37933 w 363573"/>
                  <a:gd name="connsiteY8" fmla="*/ 7820 h 32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3573" h="327706">
                    <a:moveTo>
                      <a:pt x="37933" y="7820"/>
                    </a:moveTo>
                    <a:cubicBezTo>
                      <a:pt x="99735" y="3085"/>
                      <a:pt x="215504" y="886"/>
                      <a:pt x="279234" y="6"/>
                    </a:cubicBezTo>
                    <a:cubicBezTo>
                      <a:pt x="306238" y="-371"/>
                      <a:pt x="329911" y="17918"/>
                      <a:pt x="336259" y="44168"/>
                    </a:cubicBezTo>
                    <a:cubicBezTo>
                      <a:pt x="348557" y="95160"/>
                      <a:pt x="365526" y="183694"/>
                      <a:pt x="363389" y="277487"/>
                    </a:cubicBezTo>
                    <a:cubicBezTo>
                      <a:pt x="362740" y="305580"/>
                      <a:pt x="339737" y="327997"/>
                      <a:pt x="311622" y="327704"/>
                    </a:cubicBezTo>
                    <a:lnTo>
                      <a:pt x="76460" y="325169"/>
                    </a:lnTo>
                    <a:cubicBezTo>
                      <a:pt x="47549" y="324854"/>
                      <a:pt x="23541" y="302752"/>
                      <a:pt x="20859" y="273946"/>
                    </a:cubicBezTo>
                    <a:lnTo>
                      <a:pt x="182" y="52737"/>
                    </a:lnTo>
                    <a:cubicBezTo>
                      <a:pt x="-1955" y="29838"/>
                      <a:pt x="15014" y="9580"/>
                      <a:pt x="37933" y="78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3097098-F99A-736A-2434-6E28C97CF450}"/>
                  </a:ext>
                </a:extLst>
              </p:cNvPr>
              <p:cNvSpPr/>
              <p:nvPr/>
            </p:nvSpPr>
            <p:spPr>
              <a:xfrm>
                <a:off x="8171137" y="3849801"/>
                <a:ext cx="653888" cy="107104"/>
              </a:xfrm>
              <a:custGeom>
                <a:avLst/>
                <a:gdLst>
                  <a:gd name="connsiteX0" fmla="*/ 27842 w 653888"/>
                  <a:gd name="connsiteY0" fmla="*/ 30 h 107104"/>
                  <a:gd name="connsiteX1" fmla="*/ 355 w 653888"/>
                  <a:gd name="connsiteY1" fmla="*/ 30616 h 107104"/>
                  <a:gd name="connsiteX2" fmla="*/ 7059 w 653888"/>
                  <a:gd name="connsiteY2" fmla="*/ 75177 h 107104"/>
                  <a:gd name="connsiteX3" fmla="*/ 44161 w 653888"/>
                  <a:gd name="connsiteY3" fmla="*/ 107104 h 107104"/>
                  <a:gd name="connsiteX4" fmla="*/ 622001 w 653888"/>
                  <a:gd name="connsiteY4" fmla="*/ 107104 h 107104"/>
                  <a:gd name="connsiteX5" fmla="*/ 653886 w 653888"/>
                  <a:gd name="connsiteY5" fmla="*/ 74820 h 107104"/>
                  <a:gd name="connsiteX6" fmla="*/ 653677 w 653888"/>
                  <a:gd name="connsiteY6" fmla="*/ 58459 h 107104"/>
                  <a:gd name="connsiteX7" fmla="*/ 621016 w 653888"/>
                  <a:gd name="connsiteY7" fmla="*/ 24813 h 107104"/>
                  <a:gd name="connsiteX8" fmla="*/ 27842 w 653888"/>
                  <a:gd name="connsiteY8" fmla="*/ 30 h 107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3888" h="107104">
                    <a:moveTo>
                      <a:pt x="27842" y="30"/>
                    </a:moveTo>
                    <a:cubicBezTo>
                      <a:pt x="10076" y="-725"/>
                      <a:pt x="-2284" y="13039"/>
                      <a:pt x="355" y="30616"/>
                    </a:cubicBezTo>
                    <a:lnTo>
                      <a:pt x="7059" y="75177"/>
                    </a:lnTo>
                    <a:cubicBezTo>
                      <a:pt x="9699" y="92733"/>
                      <a:pt x="26396" y="107104"/>
                      <a:pt x="44161" y="107104"/>
                    </a:cubicBezTo>
                    <a:lnTo>
                      <a:pt x="622001" y="107104"/>
                    </a:lnTo>
                    <a:cubicBezTo>
                      <a:pt x="639766" y="107104"/>
                      <a:pt x="654117" y="92565"/>
                      <a:pt x="653886" y="74820"/>
                    </a:cubicBezTo>
                    <a:lnTo>
                      <a:pt x="653677" y="58459"/>
                    </a:lnTo>
                    <a:cubicBezTo>
                      <a:pt x="653467" y="40693"/>
                      <a:pt x="638760" y="25546"/>
                      <a:pt x="621016" y="24813"/>
                    </a:cubicBezTo>
                    <a:lnTo>
                      <a:pt x="27842" y="30"/>
                    </a:ln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grpSp>
            <p:nvGrpSpPr>
              <p:cNvPr id="155" name="Graphic 7">
                <a:extLst>
                  <a:ext uri="{FF2B5EF4-FFF2-40B4-BE49-F238E27FC236}">
                    <a16:creationId xmlns:a16="http://schemas.microsoft.com/office/drawing/2014/main" id="{5C2E991B-CDCA-4A2C-9486-AD1DC559C937}"/>
                  </a:ext>
                </a:extLst>
              </p:cNvPr>
              <p:cNvGrpSpPr/>
              <p:nvPr/>
            </p:nvGrpSpPr>
            <p:grpSpPr>
              <a:xfrm>
                <a:off x="6521710" y="4265959"/>
                <a:ext cx="2587716" cy="1766134"/>
                <a:chOff x="6521710" y="4265959"/>
                <a:chExt cx="2587716" cy="1766134"/>
              </a:xfrm>
            </p:grpSpPr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92B8C192-9227-1540-92EA-81462CBF4050}"/>
                    </a:ext>
                  </a:extLst>
                </p:cNvPr>
                <p:cNvSpPr/>
                <p:nvPr/>
              </p:nvSpPr>
              <p:spPr>
                <a:xfrm>
                  <a:off x="6521710" y="4339721"/>
                  <a:ext cx="353327" cy="297133"/>
                </a:xfrm>
                <a:custGeom>
                  <a:avLst/>
                  <a:gdLst>
                    <a:gd name="connsiteX0" fmla="*/ 296400 w 353327"/>
                    <a:gd name="connsiteY0" fmla="*/ 297133 h 297133"/>
                    <a:gd name="connsiteX1" fmla="*/ 295813 w 353327"/>
                    <a:gd name="connsiteY1" fmla="*/ 297133 h 297133"/>
                    <a:gd name="connsiteX2" fmla="*/ 78814 w 353327"/>
                    <a:gd name="connsiteY2" fmla="*/ 295038 h 297133"/>
                    <a:gd name="connsiteX3" fmla="*/ 19275 w 353327"/>
                    <a:gd name="connsiteY3" fmla="*/ 245428 h 297133"/>
                    <a:gd name="connsiteX4" fmla="*/ 210 w 353327"/>
                    <a:gd name="connsiteY4" fmla="*/ 63374 h 297133"/>
                    <a:gd name="connsiteX5" fmla="*/ 9554 w 353327"/>
                    <a:gd name="connsiteY5" fmla="*/ 33605 h 297133"/>
                    <a:gd name="connsiteX6" fmla="*/ 42759 w 353327"/>
                    <a:gd name="connsiteY6" fmla="*/ 17222 h 297133"/>
                    <a:gd name="connsiteX7" fmla="*/ 42759 w 353327"/>
                    <a:gd name="connsiteY7" fmla="*/ 17222 h 297133"/>
                    <a:gd name="connsiteX8" fmla="*/ 114031 w 353327"/>
                    <a:gd name="connsiteY8" fmla="*/ 11460 h 297133"/>
                    <a:gd name="connsiteX9" fmla="*/ 283055 w 353327"/>
                    <a:gd name="connsiteY9" fmla="*/ 1 h 297133"/>
                    <a:gd name="connsiteX10" fmla="*/ 343809 w 353327"/>
                    <a:gd name="connsiteY10" fmla="*/ 42487 h 297133"/>
                    <a:gd name="connsiteX11" fmla="*/ 351979 w 353327"/>
                    <a:gd name="connsiteY11" fmla="*/ 247691 h 297133"/>
                    <a:gd name="connsiteX12" fmla="*/ 296400 w 353327"/>
                    <a:gd name="connsiteY12" fmla="*/ 297133 h 297133"/>
                    <a:gd name="connsiteX13" fmla="*/ 43891 w 353327"/>
                    <a:gd name="connsiteY13" fmla="*/ 33856 h 297133"/>
                    <a:gd name="connsiteX14" fmla="*/ 22312 w 353327"/>
                    <a:gd name="connsiteY14" fmla="*/ 44331 h 297133"/>
                    <a:gd name="connsiteX15" fmla="*/ 16782 w 353327"/>
                    <a:gd name="connsiteY15" fmla="*/ 61635 h 297133"/>
                    <a:gd name="connsiteX16" fmla="*/ 35846 w 353327"/>
                    <a:gd name="connsiteY16" fmla="*/ 243690 h 297133"/>
                    <a:gd name="connsiteX17" fmla="*/ 78982 w 353327"/>
                    <a:gd name="connsiteY17" fmla="*/ 278383 h 297133"/>
                    <a:gd name="connsiteX18" fmla="*/ 295980 w 353327"/>
                    <a:gd name="connsiteY18" fmla="*/ 280457 h 297133"/>
                    <a:gd name="connsiteX19" fmla="*/ 296400 w 353327"/>
                    <a:gd name="connsiteY19" fmla="*/ 280457 h 297133"/>
                    <a:gd name="connsiteX20" fmla="*/ 335324 w 353327"/>
                    <a:gd name="connsiteY20" fmla="*/ 247272 h 297133"/>
                    <a:gd name="connsiteX21" fmla="*/ 327720 w 353327"/>
                    <a:gd name="connsiteY21" fmla="*/ 46845 h 297133"/>
                    <a:gd name="connsiteX22" fmla="*/ 283264 w 353327"/>
                    <a:gd name="connsiteY22" fmla="*/ 16656 h 297133"/>
                    <a:gd name="connsiteX23" fmla="*/ 115456 w 353327"/>
                    <a:gd name="connsiteY23" fmla="*/ 28074 h 297133"/>
                    <a:gd name="connsiteX24" fmla="*/ 43891 w 353327"/>
                    <a:gd name="connsiteY24" fmla="*/ 33856 h 297133"/>
                    <a:gd name="connsiteX25" fmla="*/ 43891 w 353327"/>
                    <a:gd name="connsiteY25" fmla="*/ 33856 h 297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53327" h="297133">
                      <a:moveTo>
                        <a:pt x="296400" y="297133"/>
                      </a:moveTo>
                      <a:cubicBezTo>
                        <a:pt x="296211" y="297133"/>
                        <a:pt x="296001" y="297133"/>
                        <a:pt x="295813" y="297133"/>
                      </a:cubicBezTo>
                      <a:lnTo>
                        <a:pt x="78814" y="295038"/>
                      </a:lnTo>
                      <a:cubicBezTo>
                        <a:pt x="47808" y="294744"/>
                        <a:pt x="22229" y="273418"/>
                        <a:pt x="19275" y="245428"/>
                      </a:cubicBezTo>
                      <a:lnTo>
                        <a:pt x="210" y="63374"/>
                      </a:lnTo>
                      <a:cubicBezTo>
                        <a:pt x="-900" y="52669"/>
                        <a:pt x="2410" y="42110"/>
                        <a:pt x="9554" y="33605"/>
                      </a:cubicBezTo>
                      <a:cubicBezTo>
                        <a:pt x="17557" y="24093"/>
                        <a:pt x="29645" y="18122"/>
                        <a:pt x="42759" y="17222"/>
                      </a:cubicBezTo>
                      <a:lnTo>
                        <a:pt x="42759" y="17222"/>
                      </a:lnTo>
                      <a:cubicBezTo>
                        <a:pt x="61028" y="15986"/>
                        <a:pt x="86775" y="13786"/>
                        <a:pt x="114031" y="11460"/>
                      </a:cubicBezTo>
                      <a:cubicBezTo>
                        <a:pt x="171434" y="6579"/>
                        <a:pt x="242873" y="504"/>
                        <a:pt x="283055" y="1"/>
                      </a:cubicBezTo>
                      <a:cubicBezTo>
                        <a:pt x="312217" y="-146"/>
                        <a:pt x="336938" y="17096"/>
                        <a:pt x="343809" y="42487"/>
                      </a:cubicBezTo>
                      <a:cubicBezTo>
                        <a:pt x="355122" y="84303"/>
                        <a:pt x="354116" y="163410"/>
                        <a:pt x="351979" y="247691"/>
                      </a:cubicBezTo>
                      <a:cubicBezTo>
                        <a:pt x="351267" y="275073"/>
                        <a:pt x="326400" y="297133"/>
                        <a:pt x="296400" y="297133"/>
                      </a:cubicBezTo>
                      <a:close/>
                      <a:moveTo>
                        <a:pt x="43891" y="33856"/>
                      </a:moveTo>
                      <a:cubicBezTo>
                        <a:pt x="35280" y="34442"/>
                        <a:pt x="27403" y="38276"/>
                        <a:pt x="22312" y="44331"/>
                      </a:cubicBezTo>
                      <a:cubicBezTo>
                        <a:pt x="18101" y="49338"/>
                        <a:pt x="16132" y="55476"/>
                        <a:pt x="16782" y="61635"/>
                      </a:cubicBezTo>
                      <a:lnTo>
                        <a:pt x="35846" y="243690"/>
                      </a:lnTo>
                      <a:cubicBezTo>
                        <a:pt x="37899" y="263257"/>
                        <a:pt x="56440" y="278173"/>
                        <a:pt x="78982" y="278383"/>
                      </a:cubicBezTo>
                      <a:lnTo>
                        <a:pt x="295980" y="280457"/>
                      </a:lnTo>
                      <a:cubicBezTo>
                        <a:pt x="296106" y="280457"/>
                        <a:pt x="296253" y="280457"/>
                        <a:pt x="296400" y="280457"/>
                      </a:cubicBezTo>
                      <a:cubicBezTo>
                        <a:pt x="317433" y="280457"/>
                        <a:pt x="334843" y="265645"/>
                        <a:pt x="335324" y="247272"/>
                      </a:cubicBezTo>
                      <a:cubicBezTo>
                        <a:pt x="337440" y="164269"/>
                        <a:pt x="338446" y="86482"/>
                        <a:pt x="327720" y="46845"/>
                      </a:cubicBezTo>
                      <a:cubicBezTo>
                        <a:pt x="322922" y="29080"/>
                        <a:pt x="304444" y="16719"/>
                        <a:pt x="283264" y="16656"/>
                      </a:cubicBezTo>
                      <a:cubicBezTo>
                        <a:pt x="243669" y="17159"/>
                        <a:pt x="172586" y="23214"/>
                        <a:pt x="115456" y="28074"/>
                      </a:cubicBezTo>
                      <a:cubicBezTo>
                        <a:pt x="88116" y="30399"/>
                        <a:pt x="62306" y="32599"/>
                        <a:pt x="43891" y="33856"/>
                      </a:cubicBezTo>
                      <a:lnTo>
                        <a:pt x="43891" y="338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CE0B4EFB-9496-C15A-8A8F-A90BA991C3B3}"/>
                    </a:ext>
                  </a:extLst>
                </p:cNvPr>
                <p:cNvSpPr/>
                <p:nvPr/>
              </p:nvSpPr>
              <p:spPr>
                <a:xfrm>
                  <a:off x="6560981" y="4378601"/>
                  <a:ext cx="269048" cy="224148"/>
                </a:xfrm>
                <a:custGeom>
                  <a:avLst/>
                  <a:gdLst>
                    <a:gd name="connsiteX0" fmla="*/ 27958 w 269048"/>
                    <a:gd name="connsiteY0" fmla="*/ 13768 h 224148"/>
                    <a:gd name="connsiteX1" fmla="*/ 219628 w 269048"/>
                    <a:gd name="connsiteY1" fmla="*/ 4 h 224148"/>
                    <a:gd name="connsiteX2" fmla="*/ 261654 w 269048"/>
                    <a:gd name="connsiteY2" fmla="*/ 29061 h 224148"/>
                    <a:gd name="connsiteX3" fmla="*/ 267959 w 269048"/>
                    <a:gd name="connsiteY3" fmla="*/ 191108 h 224148"/>
                    <a:gd name="connsiteX4" fmla="*/ 229789 w 269048"/>
                    <a:gd name="connsiteY4" fmla="*/ 224146 h 224148"/>
                    <a:gd name="connsiteX5" fmla="*/ 56387 w 269048"/>
                    <a:gd name="connsiteY5" fmla="*/ 222470 h 224148"/>
                    <a:gd name="connsiteX6" fmla="*/ 15367 w 269048"/>
                    <a:gd name="connsiteY6" fmla="*/ 188804 h 224148"/>
                    <a:gd name="connsiteX7" fmla="*/ 136 w 269048"/>
                    <a:gd name="connsiteY7" fmla="*/ 43307 h 224148"/>
                    <a:gd name="connsiteX8" fmla="*/ 27958 w 269048"/>
                    <a:gd name="connsiteY8" fmla="*/ 13768 h 224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9048" h="224148">
                      <a:moveTo>
                        <a:pt x="27958" y="13768"/>
                      </a:moveTo>
                      <a:cubicBezTo>
                        <a:pt x="73545" y="10647"/>
                        <a:pt x="172638" y="591"/>
                        <a:pt x="219628" y="4"/>
                      </a:cubicBezTo>
                      <a:cubicBezTo>
                        <a:pt x="239531" y="-248"/>
                        <a:pt x="257003" y="11798"/>
                        <a:pt x="261654" y="29061"/>
                      </a:cubicBezTo>
                      <a:cubicBezTo>
                        <a:pt x="270725" y="62581"/>
                        <a:pt x="269531" y="129432"/>
                        <a:pt x="267959" y="191108"/>
                      </a:cubicBezTo>
                      <a:cubicBezTo>
                        <a:pt x="267478" y="209586"/>
                        <a:pt x="250508" y="224335"/>
                        <a:pt x="229789" y="224146"/>
                      </a:cubicBezTo>
                      <a:lnTo>
                        <a:pt x="56387" y="222470"/>
                      </a:lnTo>
                      <a:cubicBezTo>
                        <a:pt x="35060" y="222282"/>
                        <a:pt x="17357" y="207743"/>
                        <a:pt x="15367" y="188804"/>
                      </a:cubicBezTo>
                      <a:lnTo>
                        <a:pt x="136" y="43307"/>
                      </a:lnTo>
                      <a:cubicBezTo>
                        <a:pt x="-1456" y="28244"/>
                        <a:pt x="11072" y="14920"/>
                        <a:pt x="27958" y="137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AE3FE"/>
                    </a:gs>
                    <a:gs pos="50000">
                      <a:srgbClr val="E1E9FD"/>
                    </a:gs>
                    <a:gs pos="100000">
                      <a:srgbClr val="E9EFFD"/>
                    </a:gs>
                  </a:gsLst>
                  <a:lin ang="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58" name="Freeform 157">
                  <a:extLst>
                    <a:ext uri="{FF2B5EF4-FFF2-40B4-BE49-F238E27FC236}">
                      <a16:creationId xmlns:a16="http://schemas.microsoft.com/office/drawing/2014/main" id="{470B3C12-D6BF-0B77-B90B-DA10B83C6507}"/>
                    </a:ext>
                  </a:extLst>
                </p:cNvPr>
                <p:cNvSpPr/>
                <p:nvPr/>
              </p:nvSpPr>
              <p:spPr>
                <a:xfrm>
                  <a:off x="7006897" y="4448326"/>
                  <a:ext cx="2102529" cy="107768"/>
                </a:xfrm>
                <a:custGeom>
                  <a:avLst/>
                  <a:gdLst>
                    <a:gd name="connsiteX0" fmla="*/ 1814 w 2102529"/>
                    <a:gd name="connsiteY0" fmla="*/ 67627 h 107768"/>
                    <a:gd name="connsiteX1" fmla="*/ 54377 w 2102529"/>
                    <a:gd name="connsiteY1" fmla="*/ 107766 h 107768"/>
                    <a:gd name="connsiteX2" fmla="*/ 2062129 w 2102529"/>
                    <a:gd name="connsiteY2" fmla="*/ 90651 h 107768"/>
                    <a:gd name="connsiteX3" fmla="*/ 2102520 w 2102529"/>
                    <a:gd name="connsiteY3" fmla="*/ 49023 h 107768"/>
                    <a:gd name="connsiteX4" fmla="*/ 2061961 w 2102529"/>
                    <a:gd name="connsiteY4" fmla="*/ 9176 h 107768"/>
                    <a:gd name="connsiteX5" fmla="*/ 54147 w 2102529"/>
                    <a:gd name="connsiteY5" fmla="*/ 0 h 107768"/>
                    <a:gd name="connsiteX6" fmla="*/ 1814 w 2102529"/>
                    <a:gd name="connsiteY6" fmla="*/ 67627 h 107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2529" h="107768">
                      <a:moveTo>
                        <a:pt x="1814" y="67627"/>
                      </a:moveTo>
                      <a:cubicBezTo>
                        <a:pt x="8099" y="91446"/>
                        <a:pt x="29740" y="107976"/>
                        <a:pt x="54377" y="107766"/>
                      </a:cubicBezTo>
                      <a:lnTo>
                        <a:pt x="2062129" y="90651"/>
                      </a:lnTo>
                      <a:cubicBezTo>
                        <a:pt x="2084838" y="90462"/>
                        <a:pt x="2103002" y="71733"/>
                        <a:pt x="2102520" y="49023"/>
                      </a:cubicBezTo>
                      <a:cubicBezTo>
                        <a:pt x="2102038" y="26942"/>
                        <a:pt x="2084043" y="9260"/>
                        <a:pt x="2061961" y="9176"/>
                      </a:cubicBezTo>
                      <a:lnTo>
                        <a:pt x="54147" y="0"/>
                      </a:lnTo>
                      <a:cubicBezTo>
                        <a:pt x="18721" y="-146"/>
                        <a:pt x="-7236" y="33353"/>
                        <a:pt x="1814" y="676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AE3FE"/>
                    </a:gs>
                    <a:gs pos="50000">
                      <a:srgbClr val="E1E9FD"/>
                    </a:gs>
                    <a:gs pos="100000">
                      <a:srgbClr val="E9EFFD"/>
                    </a:gs>
                  </a:gsLst>
                  <a:lin ang="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160ED373-CBD0-B218-F62D-D333866AA464}"/>
                    </a:ext>
                  </a:extLst>
                </p:cNvPr>
                <p:cNvSpPr/>
                <p:nvPr/>
              </p:nvSpPr>
              <p:spPr>
                <a:xfrm>
                  <a:off x="6580996" y="4265959"/>
                  <a:ext cx="253853" cy="336872"/>
                </a:xfrm>
                <a:custGeom>
                  <a:avLst/>
                  <a:gdLst>
                    <a:gd name="connsiteX0" fmla="*/ 17181 w 253853"/>
                    <a:gd name="connsiteY0" fmla="*/ 154965 h 336872"/>
                    <a:gd name="connsiteX1" fmla="*/ 17181 w 253853"/>
                    <a:gd name="connsiteY1" fmla="*/ 154965 h 336872"/>
                    <a:gd name="connsiteX2" fmla="*/ 63125 w 253853"/>
                    <a:gd name="connsiteY2" fmla="*/ 167472 h 336872"/>
                    <a:gd name="connsiteX3" fmla="*/ 105925 w 253853"/>
                    <a:gd name="connsiteY3" fmla="*/ 244190 h 336872"/>
                    <a:gd name="connsiteX4" fmla="*/ 125032 w 253853"/>
                    <a:gd name="connsiteY4" fmla="*/ 243352 h 336872"/>
                    <a:gd name="connsiteX5" fmla="*/ 231184 w 253853"/>
                    <a:gd name="connsiteY5" fmla="*/ 7017 h 336872"/>
                    <a:gd name="connsiteX6" fmla="*/ 253852 w 253853"/>
                    <a:gd name="connsiteY6" fmla="*/ 12128 h 336872"/>
                    <a:gd name="connsiteX7" fmla="*/ 118076 w 253853"/>
                    <a:gd name="connsiteY7" fmla="*/ 336872 h 336872"/>
                    <a:gd name="connsiteX8" fmla="*/ 3145 w 253853"/>
                    <a:gd name="connsiteY8" fmla="*/ 199567 h 336872"/>
                    <a:gd name="connsiteX9" fmla="*/ 17181 w 253853"/>
                    <a:gd name="connsiteY9" fmla="*/ 154965 h 336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3853" h="336872">
                      <a:moveTo>
                        <a:pt x="17181" y="154965"/>
                      </a:moveTo>
                      <a:lnTo>
                        <a:pt x="17181" y="154965"/>
                      </a:lnTo>
                      <a:cubicBezTo>
                        <a:pt x="33292" y="145516"/>
                        <a:pt x="54032" y="151151"/>
                        <a:pt x="63125" y="167472"/>
                      </a:cubicBezTo>
                      <a:lnTo>
                        <a:pt x="105925" y="244190"/>
                      </a:lnTo>
                      <a:cubicBezTo>
                        <a:pt x="110220" y="251858"/>
                        <a:pt x="121428" y="251376"/>
                        <a:pt x="125032" y="243352"/>
                      </a:cubicBezTo>
                      <a:lnTo>
                        <a:pt x="231184" y="7017"/>
                      </a:lnTo>
                      <a:cubicBezTo>
                        <a:pt x="236485" y="-4778"/>
                        <a:pt x="254041" y="-777"/>
                        <a:pt x="253852" y="12128"/>
                      </a:cubicBezTo>
                      <a:cubicBezTo>
                        <a:pt x="252763" y="84426"/>
                        <a:pt x="233573" y="221836"/>
                        <a:pt x="118076" y="336872"/>
                      </a:cubicBezTo>
                      <a:cubicBezTo>
                        <a:pt x="118076" y="336872"/>
                        <a:pt x="54409" y="312130"/>
                        <a:pt x="3145" y="199567"/>
                      </a:cubicBezTo>
                      <a:cubicBezTo>
                        <a:pt x="-4250" y="183289"/>
                        <a:pt x="1783" y="163994"/>
                        <a:pt x="17181" y="1549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7182504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B7935221-C768-822E-AA9F-70B4DCE0DA40}"/>
                    </a:ext>
                  </a:extLst>
                </p:cNvPr>
                <p:cNvSpPr/>
                <p:nvPr/>
              </p:nvSpPr>
              <p:spPr>
                <a:xfrm>
                  <a:off x="6521710" y="4804788"/>
                  <a:ext cx="353327" cy="297153"/>
                </a:xfrm>
                <a:custGeom>
                  <a:avLst/>
                  <a:gdLst>
                    <a:gd name="connsiteX0" fmla="*/ 296400 w 353327"/>
                    <a:gd name="connsiteY0" fmla="*/ 297153 h 297153"/>
                    <a:gd name="connsiteX1" fmla="*/ 295813 w 353327"/>
                    <a:gd name="connsiteY1" fmla="*/ 297153 h 297153"/>
                    <a:gd name="connsiteX2" fmla="*/ 78814 w 353327"/>
                    <a:gd name="connsiteY2" fmla="*/ 295058 h 297153"/>
                    <a:gd name="connsiteX3" fmla="*/ 19275 w 353327"/>
                    <a:gd name="connsiteY3" fmla="*/ 245448 h 297153"/>
                    <a:gd name="connsiteX4" fmla="*/ 210 w 353327"/>
                    <a:gd name="connsiteY4" fmla="*/ 63373 h 297153"/>
                    <a:gd name="connsiteX5" fmla="*/ 9554 w 353327"/>
                    <a:gd name="connsiteY5" fmla="*/ 33625 h 297153"/>
                    <a:gd name="connsiteX6" fmla="*/ 42759 w 353327"/>
                    <a:gd name="connsiteY6" fmla="*/ 17242 h 297153"/>
                    <a:gd name="connsiteX7" fmla="*/ 42759 w 353327"/>
                    <a:gd name="connsiteY7" fmla="*/ 17242 h 297153"/>
                    <a:gd name="connsiteX8" fmla="*/ 114031 w 353327"/>
                    <a:gd name="connsiteY8" fmla="*/ 11480 h 297153"/>
                    <a:gd name="connsiteX9" fmla="*/ 283055 w 353327"/>
                    <a:gd name="connsiteY9" fmla="*/ 0 h 297153"/>
                    <a:gd name="connsiteX10" fmla="*/ 283913 w 353327"/>
                    <a:gd name="connsiteY10" fmla="*/ 0 h 297153"/>
                    <a:gd name="connsiteX11" fmla="*/ 343809 w 353327"/>
                    <a:gd name="connsiteY11" fmla="*/ 42507 h 297153"/>
                    <a:gd name="connsiteX12" fmla="*/ 351979 w 353327"/>
                    <a:gd name="connsiteY12" fmla="*/ 247711 h 297153"/>
                    <a:gd name="connsiteX13" fmla="*/ 296400 w 353327"/>
                    <a:gd name="connsiteY13" fmla="*/ 297153 h 297153"/>
                    <a:gd name="connsiteX14" fmla="*/ 43891 w 353327"/>
                    <a:gd name="connsiteY14" fmla="*/ 33876 h 297153"/>
                    <a:gd name="connsiteX15" fmla="*/ 22312 w 353327"/>
                    <a:gd name="connsiteY15" fmla="*/ 44351 h 297153"/>
                    <a:gd name="connsiteX16" fmla="*/ 16782 w 353327"/>
                    <a:gd name="connsiteY16" fmla="*/ 61634 h 297153"/>
                    <a:gd name="connsiteX17" fmla="*/ 35846 w 353327"/>
                    <a:gd name="connsiteY17" fmla="*/ 243710 h 297153"/>
                    <a:gd name="connsiteX18" fmla="*/ 78982 w 353327"/>
                    <a:gd name="connsiteY18" fmla="*/ 278403 h 297153"/>
                    <a:gd name="connsiteX19" fmla="*/ 295980 w 353327"/>
                    <a:gd name="connsiteY19" fmla="*/ 280477 h 297153"/>
                    <a:gd name="connsiteX20" fmla="*/ 296400 w 353327"/>
                    <a:gd name="connsiteY20" fmla="*/ 280477 h 297153"/>
                    <a:gd name="connsiteX21" fmla="*/ 335324 w 353327"/>
                    <a:gd name="connsiteY21" fmla="*/ 247271 h 297153"/>
                    <a:gd name="connsiteX22" fmla="*/ 327720 w 353327"/>
                    <a:gd name="connsiteY22" fmla="*/ 46844 h 297153"/>
                    <a:gd name="connsiteX23" fmla="*/ 283264 w 353327"/>
                    <a:gd name="connsiteY23" fmla="*/ 16676 h 297153"/>
                    <a:gd name="connsiteX24" fmla="*/ 115456 w 353327"/>
                    <a:gd name="connsiteY24" fmla="*/ 28094 h 297153"/>
                    <a:gd name="connsiteX25" fmla="*/ 43891 w 353327"/>
                    <a:gd name="connsiteY25" fmla="*/ 33876 h 297153"/>
                    <a:gd name="connsiteX26" fmla="*/ 43891 w 353327"/>
                    <a:gd name="connsiteY26" fmla="*/ 33876 h 297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53327" h="297153">
                      <a:moveTo>
                        <a:pt x="296400" y="297153"/>
                      </a:moveTo>
                      <a:cubicBezTo>
                        <a:pt x="296211" y="297153"/>
                        <a:pt x="296001" y="297153"/>
                        <a:pt x="295813" y="297153"/>
                      </a:cubicBezTo>
                      <a:lnTo>
                        <a:pt x="78814" y="295058"/>
                      </a:lnTo>
                      <a:cubicBezTo>
                        <a:pt x="47808" y="294765"/>
                        <a:pt x="22229" y="273438"/>
                        <a:pt x="19275" y="245448"/>
                      </a:cubicBezTo>
                      <a:lnTo>
                        <a:pt x="210" y="63373"/>
                      </a:lnTo>
                      <a:cubicBezTo>
                        <a:pt x="-900" y="52689"/>
                        <a:pt x="2410" y="42130"/>
                        <a:pt x="9554" y="33625"/>
                      </a:cubicBezTo>
                      <a:cubicBezTo>
                        <a:pt x="17557" y="24113"/>
                        <a:pt x="29645" y="18142"/>
                        <a:pt x="42759" y="17242"/>
                      </a:cubicBezTo>
                      <a:lnTo>
                        <a:pt x="42759" y="17242"/>
                      </a:lnTo>
                      <a:cubicBezTo>
                        <a:pt x="61028" y="16006"/>
                        <a:pt x="86775" y="13806"/>
                        <a:pt x="114031" y="11480"/>
                      </a:cubicBezTo>
                      <a:cubicBezTo>
                        <a:pt x="171434" y="6600"/>
                        <a:pt x="242873" y="524"/>
                        <a:pt x="283055" y="0"/>
                      </a:cubicBezTo>
                      <a:cubicBezTo>
                        <a:pt x="283348" y="0"/>
                        <a:pt x="283641" y="0"/>
                        <a:pt x="283913" y="0"/>
                      </a:cubicBezTo>
                      <a:cubicBezTo>
                        <a:pt x="312468" y="0"/>
                        <a:pt x="337000" y="17368"/>
                        <a:pt x="343809" y="42507"/>
                      </a:cubicBezTo>
                      <a:cubicBezTo>
                        <a:pt x="355122" y="84302"/>
                        <a:pt x="354116" y="163430"/>
                        <a:pt x="351979" y="247711"/>
                      </a:cubicBezTo>
                      <a:cubicBezTo>
                        <a:pt x="351267" y="275072"/>
                        <a:pt x="326400" y="297153"/>
                        <a:pt x="296400" y="297153"/>
                      </a:cubicBezTo>
                      <a:close/>
                      <a:moveTo>
                        <a:pt x="43891" y="33876"/>
                      </a:moveTo>
                      <a:cubicBezTo>
                        <a:pt x="35280" y="34462"/>
                        <a:pt x="27403" y="38275"/>
                        <a:pt x="22312" y="44351"/>
                      </a:cubicBezTo>
                      <a:cubicBezTo>
                        <a:pt x="18101" y="49358"/>
                        <a:pt x="16132" y="55496"/>
                        <a:pt x="16782" y="61634"/>
                      </a:cubicBezTo>
                      <a:lnTo>
                        <a:pt x="35846" y="243710"/>
                      </a:lnTo>
                      <a:cubicBezTo>
                        <a:pt x="37899" y="263256"/>
                        <a:pt x="56440" y="278172"/>
                        <a:pt x="78982" y="278403"/>
                      </a:cubicBezTo>
                      <a:lnTo>
                        <a:pt x="295980" y="280477"/>
                      </a:lnTo>
                      <a:cubicBezTo>
                        <a:pt x="296106" y="280477"/>
                        <a:pt x="296253" y="280477"/>
                        <a:pt x="296400" y="280477"/>
                      </a:cubicBezTo>
                      <a:cubicBezTo>
                        <a:pt x="317433" y="280477"/>
                        <a:pt x="334843" y="265665"/>
                        <a:pt x="335324" y="247271"/>
                      </a:cubicBezTo>
                      <a:cubicBezTo>
                        <a:pt x="337440" y="164268"/>
                        <a:pt x="338446" y="86481"/>
                        <a:pt x="327720" y="46844"/>
                      </a:cubicBezTo>
                      <a:cubicBezTo>
                        <a:pt x="322922" y="29100"/>
                        <a:pt x="304172" y="16341"/>
                        <a:pt x="283264" y="16676"/>
                      </a:cubicBezTo>
                      <a:cubicBezTo>
                        <a:pt x="243669" y="17158"/>
                        <a:pt x="172586" y="23213"/>
                        <a:pt x="115456" y="28094"/>
                      </a:cubicBezTo>
                      <a:cubicBezTo>
                        <a:pt x="88116" y="30419"/>
                        <a:pt x="62306" y="32619"/>
                        <a:pt x="43891" y="33876"/>
                      </a:cubicBezTo>
                      <a:lnTo>
                        <a:pt x="43891" y="338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834D4812-BF8C-ACC8-867C-5E1286E4900D}"/>
                    </a:ext>
                  </a:extLst>
                </p:cNvPr>
                <p:cNvSpPr/>
                <p:nvPr/>
              </p:nvSpPr>
              <p:spPr>
                <a:xfrm>
                  <a:off x="6560981" y="4843688"/>
                  <a:ext cx="269048" cy="224148"/>
                </a:xfrm>
                <a:custGeom>
                  <a:avLst/>
                  <a:gdLst>
                    <a:gd name="connsiteX0" fmla="*/ 27958 w 269048"/>
                    <a:gd name="connsiteY0" fmla="*/ 13768 h 224148"/>
                    <a:gd name="connsiteX1" fmla="*/ 219628 w 269048"/>
                    <a:gd name="connsiteY1" fmla="*/ 4 h 224148"/>
                    <a:gd name="connsiteX2" fmla="*/ 261654 w 269048"/>
                    <a:gd name="connsiteY2" fmla="*/ 29040 h 224148"/>
                    <a:gd name="connsiteX3" fmla="*/ 267959 w 269048"/>
                    <a:gd name="connsiteY3" fmla="*/ 191108 h 224148"/>
                    <a:gd name="connsiteX4" fmla="*/ 229789 w 269048"/>
                    <a:gd name="connsiteY4" fmla="*/ 224146 h 224148"/>
                    <a:gd name="connsiteX5" fmla="*/ 56387 w 269048"/>
                    <a:gd name="connsiteY5" fmla="*/ 222470 h 224148"/>
                    <a:gd name="connsiteX6" fmla="*/ 15367 w 269048"/>
                    <a:gd name="connsiteY6" fmla="*/ 188804 h 224148"/>
                    <a:gd name="connsiteX7" fmla="*/ 136 w 269048"/>
                    <a:gd name="connsiteY7" fmla="*/ 43307 h 224148"/>
                    <a:gd name="connsiteX8" fmla="*/ 27958 w 269048"/>
                    <a:gd name="connsiteY8" fmla="*/ 13768 h 224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9048" h="224148">
                      <a:moveTo>
                        <a:pt x="27958" y="13768"/>
                      </a:moveTo>
                      <a:cubicBezTo>
                        <a:pt x="73545" y="10647"/>
                        <a:pt x="172638" y="591"/>
                        <a:pt x="219628" y="4"/>
                      </a:cubicBezTo>
                      <a:cubicBezTo>
                        <a:pt x="239531" y="-248"/>
                        <a:pt x="257003" y="11777"/>
                        <a:pt x="261654" y="29040"/>
                      </a:cubicBezTo>
                      <a:cubicBezTo>
                        <a:pt x="270725" y="62581"/>
                        <a:pt x="269531" y="129432"/>
                        <a:pt x="267959" y="191108"/>
                      </a:cubicBezTo>
                      <a:cubicBezTo>
                        <a:pt x="267478" y="209586"/>
                        <a:pt x="250508" y="224335"/>
                        <a:pt x="229789" y="224146"/>
                      </a:cubicBezTo>
                      <a:lnTo>
                        <a:pt x="56387" y="222470"/>
                      </a:lnTo>
                      <a:cubicBezTo>
                        <a:pt x="35060" y="222282"/>
                        <a:pt x="17357" y="207722"/>
                        <a:pt x="15367" y="188804"/>
                      </a:cubicBezTo>
                      <a:lnTo>
                        <a:pt x="136" y="43307"/>
                      </a:lnTo>
                      <a:cubicBezTo>
                        <a:pt x="-1456" y="28244"/>
                        <a:pt x="11072" y="14920"/>
                        <a:pt x="27958" y="137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AE3FE"/>
                    </a:gs>
                    <a:gs pos="50000">
                      <a:srgbClr val="E1E9FD"/>
                    </a:gs>
                    <a:gs pos="100000">
                      <a:srgbClr val="E9EFFD"/>
                    </a:gs>
                  </a:gsLst>
                  <a:lin ang="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89FFD796-2D38-DCBA-7F69-5D3822658BEC}"/>
                    </a:ext>
                  </a:extLst>
                </p:cNvPr>
                <p:cNvSpPr/>
                <p:nvPr/>
              </p:nvSpPr>
              <p:spPr>
                <a:xfrm>
                  <a:off x="7006897" y="4913413"/>
                  <a:ext cx="2102529" cy="107768"/>
                </a:xfrm>
                <a:custGeom>
                  <a:avLst/>
                  <a:gdLst>
                    <a:gd name="connsiteX0" fmla="*/ 1814 w 2102529"/>
                    <a:gd name="connsiteY0" fmla="*/ 67627 h 107768"/>
                    <a:gd name="connsiteX1" fmla="*/ 54377 w 2102529"/>
                    <a:gd name="connsiteY1" fmla="*/ 107766 h 107768"/>
                    <a:gd name="connsiteX2" fmla="*/ 2062129 w 2102529"/>
                    <a:gd name="connsiteY2" fmla="*/ 90651 h 107768"/>
                    <a:gd name="connsiteX3" fmla="*/ 2102520 w 2102529"/>
                    <a:gd name="connsiteY3" fmla="*/ 49023 h 107768"/>
                    <a:gd name="connsiteX4" fmla="*/ 2061961 w 2102529"/>
                    <a:gd name="connsiteY4" fmla="*/ 9155 h 107768"/>
                    <a:gd name="connsiteX5" fmla="*/ 54147 w 2102529"/>
                    <a:gd name="connsiteY5" fmla="*/ 0 h 107768"/>
                    <a:gd name="connsiteX6" fmla="*/ 1814 w 2102529"/>
                    <a:gd name="connsiteY6" fmla="*/ 67627 h 107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2529" h="107768">
                      <a:moveTo>
                        <a:pt x="1814" y="67627"/>
                      </a:moveTo>
                      <a:cubicBezTo>
                        <a:pt x="8099" y="91446"/>
                        <a:pt x="29740" y="107976"/>
                        <a:pt x="54377" y="107766"/>
                      </a:cubicBezTo>
                      <a:lnTo>
                        <a:pt x="2062129" y="90651"/>
                      </a:lnTo>
                      <a:cubicBezTo>
                        <a:pt x="2084838" y="90462"/>
                        <a:pt x="2103002" y="71712"/>
                        <a:pt x="2102520" y="49023"/>
                      </a:cubicBezTo>
                      <a:cubicBezTo>
                        <a:pt x="2102038" y="26942"/>
                        <a:pt x="2084043" y="9260"/>
                        <a:pt x="2061961" y="9155"/>
                      </a:cubicBezTo>
                      <a:lnTo>
                        <a:pt x="54147" y="0"/>
                      </a:lnTo>
                      <a:cubicBezTo>
                        <a:pt x="18721" y="-146"/>
                        <a:pt x="-7236" y="33353"/>
                        <a:pt x="1814" y="676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AE3FE"/>
                    </a:gs>
                    <a:gs pos="50000">
                      <a:srgbClr val="E1E9FD"/>
                    </a:gs>
                    <a:gs pos="100000">
                      <a:srgbClr val="E9EFFD"/>
                    </a:gs>
                  </a:gsLst>
                  <a:lin ang="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00EACAAA-6BAF-7C2F-EDE7-9348182902B6}"/>
                    </a:ext>
                  </a:extLst>
                </p:cNvPr>
                <p:cNvSpPr/>
                <p:nvPr/>
              </p:nvSpPr>
              <p:spPr>
                <a:xfrm>
                  <a:off x="6580996" y="4731040"/>
                  <a:ext cx="253853" cy="336878"/>
                </a:xfrm>
                <a:custGeom>
                  <a:avLst/>
                  <a:gdLst>
                    <a:gd name="connsiteX0" fmla="*/ 17181 w 253853"/>
                    <a:gd name="connsiteY0" fmla="*/ 154971 h 336878"/>
                    <a:gd name="connsiteX1" fmla="*/ 17181 w 253853"/>
                    <a:gd name="connsiteY1" fmla="*/ 154971 h 336878"/>
                    <a:gd name="connsiteX2" fmla="*/ 63125 w 253853"/>
                    <a:gd name="connsiteY2" fmla="*/ 167457 h 336878"/>
                    <a:gd name="connsiteX3" fmla="*/ 105925 w 253853"/>
                    <a:gd name="connsiteY3" fmla="*/ 244175 h 336878"/>
                    <a:gd name="connsiteX4" fmla="*/ 125032 w 253853"/>
                    <a:gd name="connsiteY4" fmla="*/ 243358 h 336878"/>
                    <a:gd name="connsiteX5" fmla="*/ 231184 w 253853"/>
                    <a:gd name="connsiteY5" fmla="*/ 7023 h 336878"/>
                    <a:gd name="connsiteX6" fmla="*/ 253852 w 253853"/>
                    <a:gd name="connsiteY6" fmla="*/ 12135 h 336878"/>
                    <a:gd name="connsiteX7" fmla="*/ 118076 w 253853"/>
                    <a:gd name="connsiteY7" fmla="*/ 336879 h 336878"/>
                    <a:gd name="connsiteX8" fmla="*/ 3145 w 253853"/>
                    <a:gd name="connsiteY8" fmla="*/ 199552 h 336878"/>
                    <a:gd name="connsiteX9" fmla="*/ 17181 w 253853"/>
                    <a:gd name="connsiteY9" fmla="*/ 154971 h 336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3853" h="336878">
                      <a:moveTo>
                        <a:pt x="17181" y="154971"/>
                      </a:moveTo>
                      <a:lnTo>
                        <a:pt x="17181" y="154971"/>
                      </a:lnTo>
                      <a:cubicBezTo>
                        <a:pt x="33292" y="145501"/>
                        <a:pt x="54032" y="151158"/>
                        <a:pt x="63125" y="167457"/>
                      </a:cubicBezTo>
                      <a:lnTo>
                        <a:pt x="105925" y="244175"/>
                      </a:lnTo>
                      <a:cubicBezTo>
                        <a:pt x="110220" y="251864"/>
                        <a:pt x="121428" y="251382"/>
                        <a:pt x="125032" y="243358"/>
                      </a:cubicBezTo>
                      <a:lnTo>
                        <a:pt x="231184" y="7023"/>
                      </a:lnTo>
                      <a:cubicBezTo>
                        <a:pt x="236485" y="-4772"/>
                        <a:pt x="254041" y="-792"/>
                        <a:pt x="253852" y="12135"/>
                      </a:cubicBezTo>
                      <a:cubicBezTo>
                        <a:pt x="252763" y="84433"/>
                        <a:pt x="233573" y="221843"/>
                        <a:pt x="118076" y="336879"/>
                      </a:cubicBezTo>
                      <a:cubicBezTo>
                        <a:pt x="118076" y="336879"/>
                        <a:pt x="54409" y="312137"/>
                        <a:pt x="3145" y="199552"/>
                      </a:cubicBezTo>
                      <a:cubicBezTo>
                        <a:pt x="-4250" y="183295"/>
                        <a:pt x="1783" y="164000"/>
                        <a:pt x="17181" y="15497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7182549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98B66E59-CBDE-3249-60B5-9E0934DC4CE9}"/>
                    </a:ext>
                  </a:extLst>
                </p:cNvPr>
                <p:cNvSpPr/>
                <p:nvPr/>
              </p:nvSpPr>
              <p:spPr>
                <a:xfrm>
                  <a:off x="6521710" y="5269875"/>
                  <a:ext cx="353327" cy="297132"/>
                </a:xfrm>
                <a:custGeom>
                  <a:avLst/>
                  <a:gdLst>
                    <a:gd name="connsiteX0" fmla="*/ 296400 w 353327"/>
                    <a:gd name="connsiteY0" fmla="*/ 297132 h 297132"/>
                    <a:gd name="connsiteX1" fmla="*/ 295813 w 353327"/>
                    <a:gd name="connsiteY1" fmla="*/ 297132 h 297132"/>
                    <a:gd name="connsiteX2" fmla="*/ 78814 w 353327"/>
                    <a:gd name="connsiteY2" fmla="*/ 295058 h 297132"/>
                    <a:gd name="connsiteX3" fmla="*/ 19275 w 353327"/>
                    <a:gd name="connsiteY3" fmla="*/ 245448 h 297132"/>
                    <a:gd name="connsiteX4" fmla="*/ 210 w 353327"/>
                    <a:gd name="connsiteY4" fmla="*/ 63394 h 297132"/>
                    <a:gd name="connsiteX5" fmla="*/ 9554 w 353327"/>
                    <a:gd name="connsiteY5" fmla="*/ 33625 h 297132"/>
                    <a:gd name="connsiteX6" fmla="*/ 42759 w 353327"/>
                    <a:gd name="connsiteY6" fmla="*/ 17242 h 297132"/>
                    <a:gd name="connsiteX7" fmla="*/ 42759 w 353327"/>
                    <a:gd name="connsiteY7" fmla="*/ 17242 h 297132"/>
                    <a:gd name="connsiteX8" fmla="*/ 114031 w 353327"/>
                    <a:gd name="connsiteY8" fmla="*/ 11480 h 297132"/>
                    <a:gd name="connsiteX9" fmla="*/ 283055 w 353327"/>
                    <a:gd name="connsiteY9" fmla="*/ 0 h 297132"/>
                    <a:gd name="connsiteX10" fmla="*/ 283913 w 353327"/>
                    <a:gd name="connsiteY10" fmla="*/ 0 h 297132"/>
                    <a:gd name="connsiteX11" fmla="*/ 343809 w 353327"/>
                    <a:gd name="connsiteY11" fmla="*/ 42507 h 297132"/>
                    <a:gd name="connsiteX12" fmla="*/ 351979 w 353327"/>
                    <a:gd name="connsiteY12" fmla="*/ 247690 h 297132"/>
                    <a:gd name="connsiteX13" fmla="*/ 296400 w 353327"/>
                    <a:gd name="connsiteY13" fmla="*/ 297132 h 297132"/>
                    <a:gd name="connsiteX14" fmla="*/ 43891 w 353327"/>
                    <a:gd name="connsiteY14" fmla="*/ 33876 h 297132"/>
                    <a:gd name="connsiteX15" fmla="*/ 22312 w 353327"/>
                    <a:gd name="connsiteY15" fmla="*/ 44351 h 297132"/>
                    <a:gd name="connsiteX16" fmla="*/ 16782 w 353327"/>
                    <a:gd name="connsiteY16" fmla="*/ 61634 h 297132"/>
                    <a:gd name="connsiteX17" fmla="*/ 35846 w 353327"/>
                    <a:gd name="connsiteY17" fmla="*/ 243710 h 297132"/>
                    <a:gd name="connsiteX18" fmla="*/ 78982 w 353327"/>
                    <a:gd name="connsiteY18" fmla="*/ 278403 h 297132"/>
                    <a:gd name="connsiteX19" fmla="*/ 295980 w 353327"/>
                    <a:gd name="connsiteY19" fmla="*/ 280477 h 297132"/>
                    <a:gd name="connsiteX20" fmla="*/ 296400 w 353327"/>
                    <a:gd name="connsiteY20" fmla="*/ 280477 h 297132"/>
                    <a:gd name="connsiteX21" fmla="*/ 335324 w 353327"/>
                    <a:gd name="connsiteY21" fmla="*/ 247271 h 297132"/>
                    <a:gd name="connsiteX22" fmla="*/ 327720 w 353327"/>
                    <a:gd name="connsiteY22" fmla="*/ 46844 h 297132"/>
                    <a:gd name="connsiteX23" fmla="*/ 283264 w 353327"/>
                    <a:gd name="connsiteY23" fmla="*/ 16676 h 297132"/>
                    <a:gd name="connsiteX24" fmla="*/ 115456 w 353327"/>
                    <a:gd name="connsiteY24" fmla="*/ 28094 h 297132"/>
                    <a:gd name="connsiteX25" fmla="*/ 43891 w 353327"/>
                    <a:gd name="connsiteY25" fmla="*/ 33876 h 297132"/>
                    <a:gd name="connsiteX26" fmla="*/ 43891 w 353327"/>
                    <a:gd name="connsiteY26" fmla="*/ 33876 h 297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53327" h="297132">
                      <a:moveTo>
                        <a:pt x="296400" y="297132"/>
                      </a:moveTo>
                      <a:cubicBezTo>
                        <a:pt x="296211" y="297132"/>
                        <a:pt x="296001" y="297132"/>
                        <a:pt x="295813" y="297132"/>
                      </a:cubicBezTo>
                      <a:lnTo>
                        <a:pt x="78814" y="295058"/>
                      </a:lnTo>
                      <a:cubicBezTo>
                        <a:pt x="47808" y="294765"/>
                        <a:pt x="22229" y="273438"/>
                        <a:pt x="19275" y="245448"/>
                      </a:cubicBezTo>
                      <a:lnTo>
                        <a:pt x="210" y="63394"/>
                      </a:lnTo>
                      <a:cubicBezTo>
                        <a:pt x="-900" y="52689"/>
                        <a:pt x="2410" y="42130"/>
                        <a:pt x="9554" y="33625"/>
                      </a:cubicBezTo>
                      <a:cubicBezTo>
                        <a:pt x="17557" y="24113"/>
                        <a:pt x="29645" y="18142"/>
                        <a:pt x="42759" y="17242"/>
                      </a:cubicBezTo>
                      <a:lnTo>
                        <a:pt x="42759" y="17242"/>
                      </a:lnTo>
                      <a:cubicBezTo>
                        <a:pt x="61028" y="15985"/>
                        <a:pt x="86775" y="13785"/>
                        <a:pt x="114031" y="11480"/>
                      </a:cubicBezTo>
                      <a:cubicBezTo>
                        <a:pt x="171434" y="6579"/>
                        <a:pt x="242873" y="503"/>
                        <a:pt x="283055" y="0"/>
                      </a:cubicBezTo>
                      <a:cubicBezTo>
                        <a:pt x="283348" y="0"/>
                        <a:pt x="283641" y="0"/>
                        <a:pt x="283913" y="0"/>
                      </a:cubicBezTo>
                      <a:cubicBezTo>
                        <a:pt x="312468" y="0"/>
                        <a:pt x="337000" y="17368"/>
                        <a:pt x="343809" y="42507"/>
                      </a:cubicBezTo>
                      <a:cubicBezTo>
                        <a:pt x="355122" y="84302"/>
                        <a:pt x="354116" y="163409"/>
                        <a:pt x="351979" y="247690"/>
                      </a:cubicBezTo>
                      <a:cubicBezTo>
                        <a:pt x="351267" y="275072"/>
                        <a:pt x="326400" y="297132"/>
                        <a:pt x="296400" y="297132"/>
                      </a:cubicBezTo>
                      <a:close/>
                      <a:moveTo>
                        <a:pt x="43891" y="33876"/>
                      </a:moveTo>
                      <a:cubicBezTo>
                        <a:pt x="35280" y="34441"/>
                        <a:pt x="27403" y="38275"/>
                        <a:pt x="22312" y="44351"/>
                      </a:cubicBezTo>
                      <a:cubicBezTo>
                        <a:pt x="18101" y="49358"/>
                        <a:pt x="16132" y="55496"/>
                        <a:pt x="16782" y="61634"/>
                      </a:cubicBezTo>
                      <a:lnTo>
                        <a:pt x="35846" y="243710"/>
                      </a:lnTo>
                      <a:cubicBezTo>
                        <a:pt x="37899" y="263277"/>
                        <a:pt x="56440" y="278193"/>
                        <a:pt x="78982" y="278403"/>
                      </a:cubicBezTo>
                      <a:lnTo>
                        <a:pt x="295980" y="280477"/>
                      </a:lnTo>
                      <a:cubicBezTo>
                        <a:pt x="296106" y="280477"/>
                        <a:pt x="296253" y="280477"/>
                        <a:pt x="296400" y="280477"/>
                      </a:cubicBezTo>
                      <a:cubicBezTo>
                        <a:pt x="317433" y="280477"/>
                        <a:pt x="334843" y="265665"/>
                        <a:pt x="335324" y="247271"/>
                      </a:cubicBezTo>
                      <a:cubicBezTo>
                        <a:pt x="337440" y="164268"/>
                        <a:pt x="338446" y="86481"/>
                        <a:pt x="327720" y="46844"/>
                      </a:cubicBezTo>
                      <a:cubicBezTo>
                        <a:pt x="322922" y="29100"/>
                        <a:pt x="304172" y="16278"/>
                        <a:pt x="283264" y="16676"/>
                      </a:cubicBezTo>
                      <a:cubicBezTo>
                        <a:pt x="243669" y="17158"/>
                        <a:pt x="172586" y="23213"/>
                        <a:pt x="115456" y="28094"/>
                      </a:cubicBezTo>
                      <a:cubicBezTo>
                        <a:pt x="88116" y="30419"/>
                        <a:pt x="62306" y="32598"/>
                        <a:pt x="43891" y="33876"/>
                      </a:cubicBezTo>
                      <a:lnTo>
                        <a:pt x="43891" y="338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5" name="Freeform 164">
                  <a:extLst>
                    <a:ext uri="{FF2B5EF4-FFF2-40B4-BE49-F238E27FC236}">
                      <a16:creationId xmlns:a16="http://schemas.microsoft.com/office/drawing/2014/main" id="{B29C3C5C-FA77-B47B-BFDD-A5C18018C5F0}"/>
                    </a:ext>
                  </a:extLst>
                </p:cNvPr>
                <p:cNvSpPr/>
                <p:nvPr/>
              </p:nvSpPr>
              <p:spPr>
                <a:xfrm>
                  <a:off x="6560981" y="5308775"/>
                  <a:ext cx="269048" cy="224127"/>
                </a:xfrm>
                <a:custGeom>
                  <a:avLst/>
                  <a:gdLst>
                    <a:gd name="connsiteX0" fmla="*/ 27958 w 269048"/>
                    <a:gd name="connsiteY0" fmla="*/ 13747 h 224127"/>
                    <a:gd name="connsiteX1" fmla="*/ 219628 w 269048"/>
                    <a:gd name="connsiteY1" fmla="*/ 4 h 224127"/>
                    <a:gd name="connsiteX2" fmla="*/ 261654 w 269048"/>
                    <a:gd name="connsiteY2" fmla="*/ 29040 h 224127"/>
                    <a:gd name="connsiteX3" fmla="*/ 267959 w 269048"/>
                    <a:gd name="connsiteY3" fmla="*/ 191108 h 224127"/>
                    <a:gd name="connsiteX4" fmla="*/ 229789 w 269048"/>
                    <a:gd name="connsiteY4" fmla="*/ 224126 h 224127"/>
                    <a:gd name="connsiteX5" fmla="*/ 56387 w 269048"/>
                    <a:gd name="connsiteY5" fmla="*/ 222470 h 224127"/>
                    <a:gd name="connsiteX6" fmla="*/ 15367 w 269048"/>
                    <a:gd name="connsiteY6" fmla="*/ 188783 h 224127"/>
                    <a:gd name="connsiteX7" fmla="*/ 136 w 269048"/>
                    <a:gd name="connsiteY7" fmla="*/ 43286 h 224127"/>
                    <a:gd name="connsiteX8" fmla="*/ 27958 w 269048"/>
                    <a:gd name="connsiteY8" fmla="*/ 13747 h 224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9048" h="224127">
                      <a:moveTo>
                        <a:pt x="27958" y="13747"/>
                      </a:moveTo>
                      <a:cubicBezTo>
                        <a:pt x="73545" y="10647"/>
                        <a:pt x="172638" y="591"/>
                        <a:pt x="219628" y="4"/>
                      </a:cubicBezTo>
                      <a:cubicBezTo>
                        <a:pt x="239531" y="-248"/>
                        <a:pt x="257003" y="11777"/>
                        <a:pt x="261654" y="29040"/>
                      </a:cubicBezTo>
                      <a:cubicBezTo>
                        <a:pt x="270725" y="62581"/>
                        <a:pt x="269531" y="129411"/>
                        <a:pt x="267959" y="191108"/>
                      </a:cubicBezTo>
                      <a:cubicBezTo>
                        <a:pt x="267478" y="209586"/>
                        <a:pt x="250508" y="224335"/>
                        <a:pt x="229789" y="224126"/>
                      </a:cubicBezTo>
                      <a:lnTo>
                        <a:pt x="56387" y="222470"/>
                      </a:lnTo>
                      <a:cubicBezTo>
                        <a:pt x="35060" y="222261"/>
                        <a:pt x="17357" y="207722"/>
                        <a:pt x="15367" y="188783"/>
                      </a:cubicBezTo>
                      <a:lnTo>
                        <a:pt x="136" y="43286"/>
                      </a:lnTo>
                      <a:cubicBezTo>
                        <a:pt x="-1456" y="28244"/>
                        <a:pt x="11072" y="14920"/>
                        <a:pt x="27958" y="137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AE3FE"/>
                    </a:gs>
                    <a:gs pos="50000">
                      <a:srgbClr val="E1E9FD"/>
                    </a:gs>
                    <a:gs pos="100000">
                      <a:srgbClr val="E9EFFD"/>
                    </a:gs>
                  </a:gsLst>
                  <a:lin ang="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6" name="Freeform 165">
                  <a:extLst>
                    <a:ext uri="{FF2B5EF4-FFF2-40B4-BE49-F238E27FC236}">
                      <a16:creationId xmlns:a16="http://schemas.microsoft.com/office/drawing/2014/main" id="{1C6AA516-0EF4-6448-DF4F-4BE3E84E4639}"/>
                    </a:ext>
                  </a:extLst>
                </p:cNvPr>
                <p:cNvSpPr/>
                <p:nvPr/>
              </p:nvSpPr>
              <p:spPr>
                <a:xfrm>
                  <a:off x="7006897" y="5378500"/>
                  <a:ext cx="2102529" cy="107768"/>
                </a:xfrm>
                <a:custGeom>
                  <a:avLst/>
                  <a:gdLst>
                    <a:gd name="connsiteX0" fmla="*/ 1814 w 2102529"/>
                    <a:gd name="connsiteY0" fmla="*/ 67627 h 107768"/>
                    <a:gd name="connsiteX1" fmla="*/ 54377 w 2102529"/>
                    <a:gd name="connsiteY1" fmla="*/ 107767 h 107768"/>
                    <a:gd name="connsiteX2" fmla="*/ 2062129 w 2102529"/>
                    <a:gd name="connsiteY2" fmla="*/ 90651 h 107768"/>
                    <a:gd name="connsiteX3" fmla="*/ 2102520 w 2102529"/>
                    <a:gd name="connsiteY3" fmla="*/ 49002 h 107768"/>
                    <a:gd name="connsiteX4" fmla="*/ 2061961 w 2102529"/>
                    <a:gd name="connsiteY4" fmla="*/ 9155 h 107768"/>
                    <a:gd name="connsiteX5" fmla="*/ 54147 w 2102529"/>
                    <a:gd name="connsiteY5" fmla="*/ 1 h 107768"/>
                    <a:gd name="connsiteX6" fmla="*/ 1814 w 2102529"/>
                    <a:gd name="connsiteY6" fmla="*/ 67627 h 107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02529" h="107768">
                      <a:moveTo>
                        <a:pt x="1814" y="67627"/>
                      </a:moveTo>
                      <a:cubicBezTo>
                        <a:pt x="8099" y="91447"/>
                        <a:pt x="29740" y="107976"/>
                        <a:pt x="54377" y="107767"/>
                      </a:cubicBezTo>
                      <a:lnTo>
                        <a:pt x="2062129" y="90651"/>
                      </a:lnTo>
                      <a:cubicBezTo>
                        <a:pt x="2084838" y="90441"/>
                        <a:pt x="2103002" y="71712"/>
                        <a:pt x="2102520" y="49002"/>
                      </a:cubicBezTo>
                      <a:cubicBezTo>
                        <a:pt x="2102038" y="26942"/>
                        <a:pt x="2084043" y="9260"/>
                        <a:pt x="2061961" y="9155"/>
                      </a:cubicBezTo>
                      <a:lnTo>
                        <a:pt x="54147" y="1"/>
                      </a:lnTo>
                      <a:cubicBezTo>
                        <a:pt x="18721" y="-167"/>
                        <a:pt x="-7236" y="33353"/>
                        <a:pt x="1814" y="676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AE3FE"/>
                    </a:gs>
                    <a:gs pos="50000">
                      <a:srgbClr val="E1E9FD"/>
                    </a:gs>
                    <a:gs pos="100000">
                      <a:srgbClr val="E9EFFD"/>
                    </a:gs>
                  </a:gsLst>
                  <a:lin ang="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7" name="Freeform 166">
                  <a:extLst>
                    <a:ext uri="{FF2B5EF4-FFF2-40B4-BE49-F238E27FC236}">
                      <a16:creationId xmlns:a16="http://schemas.microsoft.com/office/drawing/2014/main" id="{8AFE6074-443D-304E-C1F7-81C19E471699}"/>
                    </a:ext>
                  </a:extLst>
                </p:cNvPr>
                <p:cNvSpPr/>
                <p:nvPr/>
              </p:nvSpPr>
              <p:spPr>
                <a:xfrm>
                  <a:off x="6580996" y="5196123"/>
                  <a:ext cx="253853" cy="336861"/>
                </a:xfrm>
                <a:custGeom>
                  <a:avLst/>
                  <a:gdLst>
                    <a:gd name="connsiteX0" fmla="*/ 17181 w 253853"/>
                    <a:gd name="connsiteY0" fmla="*/ 154954 h 336861"/>
                    <a:gd name="connsiteX1" fmla="*/ 17181 w 253853"/>
                    <a:gd name="connsiteY1" fmla="*/ 154954 h 336861"/>
                    <a:gd name="connsiteX2" fmla="*/ 63125 w 253853"/>
                    <a:gd name="connsiteY2" fmla="*/ 167461 h 336861"/>
                    <a:gd name="connsiteX3" fmla="*/ 105925 w 253853"/>
                    <a:gd name="connsiteY3" fmla="*/ 244180 h 336861"/>
                    <a:gd name="connsiteX4" fmla="*/ 125032 w 253853"/>
                    <a:gd name="connsiteY4" fmla="*/ 243362 h 336861"/>
                    <a:gd name="connsiteX5" fmla="*/ 231184 w 253853"/>
                    <a:gd name="connsiteY5" fmla="*/ 7006 h 336861"/>
                    <a:gd name="connsiteX6" fmla="*/ 253852 w 253853"/>
                    <a:gd name="connsiteY6" fmla="*/ 12139 h 336861"/>
                    <a:gd name="connsiteX7" fmla="*/ 118076 w 253853"/>
                    <a:gd name="connsiteY7" fmla="*/ 336862 h 336861"/>
                    <a:gd name="connsiteX8" fmla="*/ 3145 w 253853"/>
                    <a:gd name="connsiteY8" fmla="*/ 199556 h 336861"/>
                    <a:gd name="connsiteX9" fmla="*/ 17181 w 253853"/>
                    <a:gd name="connsiteY9" fmla="*/ 154954 h 33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3853" h="336861">
                      <a:moveTo>
                        <a:pt x="17181" y="154954"/>
                      </a:moveTo>
                      <a:lnTo>
                        <a:pt x="17181" y="154954"/>
                      </a:lnTo>
                      <a:cubicBezTo>
                        <a:pt x="33292" y="145506"/>
                        <a:pt x="54032" y="151141"/>
                        <a:pt x="63125" y="167461"/>
                      </a:cubicBezTo>
                      <a:lnTo>
                        <a:pt x="105925" y="244180"/>
                      </a:lnTo>
                      <a:cubicBezTo>
                        <a:pt x="110220" y="251868"/>
                        <a:pt x="121428" y="251386"/>
                        <a:pt x="125032" y="243362"/>
                      </a:cubicBezTo>
                      <a:lnTo>
                        <a:pt x="231184" y="7006"/>
                      </a:lnTo>
                      <a:cubicBezTo>
                        <a:pt x="236485" y="-4768"/>
                        <a:pt x="254041" y="-787"/>
                        <a:pt x="253852" y="12139"/>
                      </a:cubicBezTo>
                      <a:cubicBezTo>
                        <a:pt x="252763" y="84416"/>
                        <a:pt x="233573" y="221847"/>
                        <a:pt x="118076" y="336862"/>
                      </a:cubicBezTo>
                      <a:cubicBezTo>
                        <a:pt x="118076" y="336862"/>
                        <a:pt x="54409" y="312120"/>
                        <a:pt x="3145" y="199556"/>
                      </a:cubicBezTo>
                      <a:cubicBezTo>
                        <a:pt x="-4250" y="183299"/>
                        <a:pt x="1783" y="164005"/>
                        <a:pt x="17181" y="15495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7182549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8" name="Freeform 167">
                  <a:extLst>
                    <a:ext uri="{FF2B5EF4-FFF2-40B4-BE49-F238E27FC236}">
                      <a16:creationId xmlns:a16="http://schemas.microsoft.com/office/drawing/2014/main" id="{E18ACA36-BAFB-4CA1-E74F-FD818E5393B2}"/>
                    </a:ext>
                  </a:extLst>
                </p:cNvPr>
                <p:cNvSpPr/>
                <p:nvPr/>
              </p:nvSpPr>
              <p:spPr>
                <a:xfrm>
                  <a:off x="6521710" y="5734962"/>
                  <a:ext cx="353327" cy="297132"/>
                </a:xfrm>
                <a:custGeom>
                  <a:avLst/>
                  <a:gdLst>
                    <a:gd name="connsiteX0" fmla="*/ 296400 w 353327"/>
                    <a:gd name="connsiteY0" fmla="*/ 297132 h 297132"/>
                    <a:gd name="connsiteX1" fmla="*/ 295813 w 353327"/>
                    <a:gd name="connsiteY1" fmla="*/ 297132 h 297132"/>
                    <a:gd name="connsiteX2" fmla="*/ 78814 w 353327"/>
                    <a:gd name="connsiteY2" fmla="*/ 295058 h 297132"/>
                    <a:gd name="connsiteX3" fmla="*/ 19275 w 353327"/>
                    <a:gd name="connsiteY3" fmla="*/ 245448 h 297132"/>
                    <a:gd name="connsiteX4" fmla="*/ 210 w 353327"/>
                    <a:gd name="connsiteY4" fmla="*/ 63373 h 297132"/>
                    <a:gd name="connsiteX5" fmla="*/ 9554 w 353327"/>
                    <a:gd name="connsiteY5" fmla="*/ 33625 h 297132"/>
                    <a:gd name="connsiteX6" fmla="*/ 42759 w 353327"/>
                    <a:gd name="connsiteY6" fmla="*/ 17242 h 297132"/>
                    <a:gd name="connsiteX7" fmla="*/ 42759 w 353327"/>
                    <a:gd name="connsiteY7" fmla="*/ 17242 h 297132"/>
                    <a:gd name="connsiteX8" fmla="*/ 114031 w 353327"/>
                    <a:gd name="connsiteY8" fmla="*/ 11480 h 297132"/>
                    <a:gd name="connsiteX9" fmla="*/ 283055 w 353327"/>
                    <a:gd name="connsiteY9" fmla="*/ 0 h 297132"/>
                    <a:gd name="connsiteX10" fmla="*/ 283913 w 353327"/>
                    <a:gd name="connsiteY10" fmla="*/ 0 h 297132"/>
                    <a:gd name="connsiteX11" fmla="*/ 343809 w 353327"/>
                    <a:gd name="connsiteY11" fmla="*/ 42507 h 297132"/>
                    <a:gd name="connsiteX12" fmla="*/ 351979 w 353327"/>
                    <a:gd name="connsiteY12" fmla="*/ 247690 h 297132"/>
                    <a:gd name="connsiteX13" fmla="*/ 296400 w 353327"/>
                    <a:gd name="connsiteY13" fmla="*/ 297132 h 297132"/>
                    <a:gd name="connsiteX14" fmla="*/ 43891 w 353327"/>
                    <a:gd name="connsiteY14" fmla="*/ 33855 h 297132"/>
                    <a:gd name="connsiteX15" fmla="*/ 22312 w 353327"/>
                    <a:gd name="connsiteY15" fmla="*/ 44330 h 297132"/>
                    <a:gd name="connsiteX16" fmla="*/ 16782 w 353327"/>
                    <a:gd name="connsiteY16" fmla="*/ 61634 h 297132"/>
                    <a:gd name="connsiteX17" fmla="*/ 35846 w 353327"/>
                    <a:gd name="connsiteY17" fmla="*/ 243710 h 297132"/>
                    <a:gd name="connsiteX18" fmla="*/ 78982 w 353327"/>
                    <a:gd name="connsiteY18" fmla="*/ 278382 h 297132"/>
                    <a:gd name="connsiteX19" fmla="*/ 295980 w 353327"/>
                    <a:gd name="connsiteY19" fmla="*/ 280477 h 297132"/>
                    <a:gd name="connsiteX20" fmla="*/ 296400 w 353327"/>
                    <a:gd name="connsiteY20" fmla="*/ 280477 h 297132"/>
                    <a:gd name="connsiteX21" fmla="*/ 335324 w 353327"/>
                    <a:gd name="connsiteY21" fmla="*/ 247271 h 297132"/>
                    <a:gd name="connsiteX22" fmla="*/ 327720 w 353327"/>
                    <a:gd name="connsiteY22" fmla="*/ 46844 h 297132"/>
                    <a:gd name="connsiteX23" fmla="*/ 283264 w 353327"/>
                    <a:gd name="connsiteY23" fmla="*/ 16655 h 297132"/>
                    <a:gd name="connsiteX24" fmla="*/ 115456 w 353327"/>
                    <a:gd name="connsiteY24" fmla="*/ 28073 h 297132"/>
                    <a:gd name="connsiteX25" fmla="*/ 43891 w 353327"/>
                    <a:gd name="connsiteY25" fmla="*/ 33855 h 297132"/>
                    <a:gd name="connsiteX26" fmla="*/ 43891 w 353327"/>
                    <a:gd name="connsiteY26" fmla="*/ 33855 h 297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53327" h="297132">
                      <a:moveTo>
                        <a:pt x="296400" y="297132"/>
                      </a:moveTo>
                      <a:cubicBezTo>
                        <a:pt x="296211" y="297132"/>
                        <a:pt x="296001" y="297132"/>
                        <a:pt x="295813" y="297132"/>
                      </a:cubicBezTo>
                      <a:lnTo>
                        <a:pt x="78814" y="295058"/>
                      </a:lnTo>
                      <a:cubicBezTo>
                        <a:pt x="47808" y="294765"/>
                        <a:pt x="22229" y="273438"/>
                        <a:pt x="19275" y="245448"/>
                      </a:cubicBezTo>
                      <a:lnTo>
                        <a:pt x="210" y="63373"/>
                      </a:lnTo>
                      <a:cubicBezTo>
                        <a:pt x="-900" y="52689"/>
                        <a:pt x="2410" y="42109"/>
                        <a:pt x="9554" y="33625"/>
                      </a:cubicBezTo>
                      <a:cubicBezTo>
                        <a:pt x="17557" y="24113"/>
                        <a:pt x="29645" y="18142"/>
                        <a:pt x="42759" y="17242"/>
                      </a:cubicBezTo>
                      <a:lnTo>
                        <a:pt x="42759" y="17242"/>
                      </a:lnTo>
                      <a:cubicBezTo>
                        <a:pt x="61028" y="15985"/>
                        <a:pt x="86775" y="13785"/>
                        <a:pt x="114031" y="11480"/>
                      </a:cubicBezTo>
                      <a:cubicBezTo>
                        <a:pt x="171434" y="6579"/>
                        <a:pt x="242873" y="503"/>
                        <a:pt x="283055" y="0"/>
                      </a:cubicBezTo>
                      <a:cubicBezTo>
                        <a:pt x="283348" y="0"/>
                        <a:pt x="283641" y="0"/>
                        <a:pt x="283913" y="0"/>
                      </a:cubicBezTo>
                      <a:cubicBezTo>
                        <a:pt x="312468" y="0"/>
                        <a:pt x="337000" y="17368"/>
                        <a:pt x="343809" y="42507"/>
                      </a:cubicBezTo>
                      <a:cubicBezTo>
                        <a:pt x="355122" y="84302"/>
                        <a:pt x="354116" y="163409"/>
                        <a:pt x="351979" y="247690"/>
                      </a:cubicBezTo>
                      <a:cubicBezTo>
                        <a:pt x="351267" y="275072"/>
                        <a:pt x="326400" y="297132"/>
                        <a:pt x="296400" y="297132"/>
                      </a:cubicBezTo>
                      <a:close/>
                      <a:moveTo>
                        <a:pt x="43891" y="33855"/>
                      </a:moveTo>
                      <a:cubicBezTo>
                        <a:pt x="35280" y="34441"/>
                        <a:pt x="27403" y="38275"/>
                        <a:pt x="22312" y="44330"/>
                      </a:cubicBezTo>
                      <a:cubicBezTo>
                        <a:pt x="18101" y="49337"/>
                        <a:pt x="16132" y="55475"/>
                        <a:pt x="16782" y="61634"/>
                      </a:cubicBezTo>
                      <a:lnTo>
                        <a:pt x="35846" y="243710"/>
                      </a:lnTo>
                      <a:cubicBezTo>
                        <a:pt x="37899" y="263256"/>
                        <a:pt x="56440" y="278172"/>
                        <a:pt x="78982" y="278382"/>
                      </a:cubicBezTo>
                      <a:lnTo>
                        <a:pt x="295980" y="280477"/>
                      </a:lnTo>
                      <a:cubicBezTo>
                        <a:pt x="296106" y="280477"/>
                        <a:pt x="296253" y="280477"/>
                        <a:pt x="296400" y="280477"/>
                      </a:cubicBezTo>
                      <a:cubicBezTo>
                        <a:pt x="317433" y="280477"/>
                        <a:pt x="334843" y="265644"/>
                        <a:pt x="335324" y="247271"/>
                      </a:cubicBezTo>
                      <a:cubicBezTo>
                        <a:pt x="337440" y="164268"/>
                        <a:pt x="338446" y="86481"/>
                        <a:pt x="327720" y="46844"/>
                      </a:cubicBezTo>
                      <a:cubicBezTo>
                        <a:pt x="322922" y="29079"/>
                        <a:pt x="304172" y="16194"/>
                        <a:pt x="283264" y="16655"/>
                      </a:cubicBezTo>
                      <a:cubicBezTo>
                        <a:pt x="243669" y="17158"/>
                        <a:pt x="172586" y="23213"/>
                        <a:pt x="115456" y="28073"/>
                      </a:cubicBezTo>
                      <a:cubicBezTo>
                        <a:pt x="88116" y="30398"/>
                        <a:pt x="62306" y="32598"/>
                        <a:pt x="43891" y="33855"/>
                      </a:cubicBezTo>
                      <a:lnTo>
                        <a:pt x="43891" y="338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9AC15800-4012-6BCD-F0A5-23887483C6EF}"/>
                    </a:ext>
                  </a:extLst>
                </p:cNvPr>
                <p:cNvSpPr/>
                <p:nvPr/>
              </p:nvSpPr>
              <p:spPr>
                <a:xfrm>
                  <a:off x="6560981" y="5773842"/>
                  <a:ext cx="269048" cy="224148"/>
                </a:xfrm>
                <a:custGeom>
                  <a:avLst/>
                  <a:gdLst>
                    <a:gd name="connsiteX0" fmla="*/ 27958 w 269048"/>
                    <a:gd name="connsiteY0" fmla="*/ 13767 h 224148"/>
                    <a:gd name="connsiteX1" fmla="*/ 219628 w 269048"/>
                    <a:gd name="connsiteY1" fmla="*/ 3 h 224148"/>
                    <a:gd name="connsiteX2" fmla="*/ 261654 w 269048"/>
                    <a:gd name="connsiteY2" fmla="*/ 29060 h 224148"/>
                    <a:gd name="connsiteX3" fmla="*/ 267959 w 269048"/>
                    <a:gd name="connsiteY3" fmla="*/ 191129 h 224148"/>
                    <a:gd name="connsiteX4" fmla="*/ 229789 w 269048"/>
                    <a:gd name="connsiteY4" fmla="*/ 224146 h 224148"/>
                    <a:gd name="connsiteX5" fmla="*/ 56387 w 269048"/>
                    <a:gd name="connsiteY5" fmla="*/ 222491 h 224148"/>
                    <a:gd name="connsiteX6" fmla="*/ 15367 w 269048"/>
                    <a:gd name="connsiteY6" fmla="*/ 188803 h 224148"/>
                    <a:gd name="connsiteX7" fmla="*/ 136 w 269048"/>
                    <a:gd name="connsiteY7" fmla="*/ 43306 h 224148"/>
                    <a:gd name="connsiteX8" fmla="*/ 27958 w 269048"/>
                    <a:gd name="connsiteY8" fmla="*/ 13767 h 224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9048" h="224148">
                      <a:moveTo>
                        <a:pt x="27958" y="13767"/>
                      </a:moveTo>
                      <a:cubicBezTo>
                        <a:pt x="73545" y="10646"/>
                        <a:pt x="172638" y="590"/>
                        <a:pt x="219628" y="3"/>
                      </a:cubicBezTo>
                      <a:cubicBezTo>
                        <a:pt x="239531" y="-227"/>
                        <a:pt x="257003" y="11798"/>
                        <a:pt x="261654" y="29060"/>
                      </a:cubicBezTo>
                      <a:cubicBezTo>
                        <a:pt x="270725" y="62601"/>
                        <a:pt x="269531" y="129432"/>
                        <a:pt x="267959" y="191129"/>
                      </a:cubicBezTo>
                      <a:cubicBezTo>
                        <a:pt x="267478" y="209607"/>
                        <a:pt x="250508" y="224356"/>
                        <a:pt x="229789" y="224146"/>
                      </a:cubicBezTo>
                      <a:lnTo>
                        <a:pt x="56387" y="222491"/>
                      </a:lnTo>
                      <a:cubicBezTo>
                        <a:pt x="35060" y="222281"/>
                        <a:pt x="17357" y="207742"/>
                        <a:pt x="15367" y="188803"/>
                      </a:cubicBezTo>
                      <a:lnTo>
                        <a:pt x="136" y="43306"/>
                      </a:lnTo>
                      <a:cubicBezTo>
                        <a:pt x="-1456" y="28244"/>
                        <a:pt x="11072" y="14919"/>
                        <a:pt x="27958" y="1376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AE3FE"/>
                    </a:gs>
                    <a:gs pos="50000">
                      <a:srgbClr val="E1E9FD"/>
                    </a:gs>
                    <a:gs pos="100000">
                      <a:srgbClr val="E9EFFD"/>
                    </a:gs>
                  </a:gsLst>
                  <a:lin ang="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id="{4A33BDC2-9249-0902-9F4E-23A73C1A432A}"/>
                    </a:ext>
                  </a:extLst>
                </p:cNvPr>
                <p:cNvSpPr/>
                <p:nvPr/>
              </p:nvSpPr>
              <p:spPr>
                <a:xfrm>
                  <a:off x="7006897" y="5843587"/>
                  <a:ext cx="2102529" cy="107747"/>
                </a:xfrm>
                <a:custGeom>
                  <a:avLst/>
                  <a:gdLst>
                    <a:gd name="connsiteX0" fmla="*/ 1814 w 2102529"/>
                    <a:gd name="connsiteY0" fmla="*/ 67606 h 107747"/>
                    <a:gd name="connsiteX1" fmla="*/ 1814 w 2102529"/>
                    <a:gd name="connsiteY1" fmla="*/ 67606 h 107747"/>
                    <a:gd name="connsiteX2" fmla="*/ 54377 w 2102529"/>
                    <a:gd name="connsiteY2" fmla="*/ 107746 h 107747"/>
                    <a:gd name="connsiteX3" fmla="*/ 2062129 w 2102529"/>
                    <a:gd name="connsiteY3" fmla="*/ 90630 h 107747"/>
                    <a:gd name="connsiteX4" fmla="*/ 2102520 w 2102529"/>
                    <a:gd name="connsiteY4" fmla="*/ 49002 h 107747"/>
                    <a:gd name="connsiteX5" fmla="*/ 2061961 w 2102529"/>
                    <a:gd name="connsiteY5" fmla="*/ 9155 h 107747"/>
                    <a:gd name="connsiteX6" fmla="*/ 54147 w 2102529"/>
                    <a:gd name="connsiteY6" fmla="*/ 1 h 107747"/>
                    <a:gd name="connsiteX7" fmla="*/ 1814 w 2102529"/>
                    <a:gd name="connsiteY7" fmla="*/ 67606 h 10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02529" h="107747">
                      <a:moveTo>
                        <a:pt x="1814" y="67606"/>
                      </a:moveTo>
                      <a:lnTo>
                        <a:pt x="1814" y="67606"/>
                      </a:lnTo>
                      <a:cubicBezTo>
                        <a:pt x="8099" y="91447"/>
                        <a:pt x="29740" y="107955"/>
                        <a:pt x="54377" y="107746"/>
                      </a:cubicBezTo>
                      <a:lnTo>
                        <a:pt x="2062129" y="90630"/>
                      </a:lnTo>
                      <a:cubicBezTo>
                        <a:pt x="2084838" y="90441"/>
                        <a:pt x="2103002" y="71712"/>
                        <a:pt x="2102520" y="49002"/>
                      </a:cubicBezTo>
                      <a:cubicBezTo>
                        <a:pt x="2102038" y="26921"/>
                        <a:pt x="2084043" y="9260"/>
                        <a:pt x="2061961" y="9155"/>
                      </a:cubicBezTo>
                      <a:lnTo>
                        <a:pt x="54147" y="1"/>
                      </a:lnTo>
                      <a:cubicBezTo>
                        <a:pt x="18721" y="-167"/>
                        <a:pt x="-7236" y="33353"/>
                        <a:pt x="1814" y="6760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AE3FE"/>
                    </a:gs>
                    <a:gs pos="50000">
                      <a:srgbClr val="E1E9FD"/>
                    </a:gs>
                    <a:gs pos="100000">
                      <a:srgbClr val="E9EFFD"/>
                    </a:gs>
                  </a:gsLst>
                  <a:lin ang="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34256626-4C31-482C-A2B2-8AC14EE428D6}"/>
                    </a:ext>
                  </a:extLst>
                </p:cNvPr>
                <p:cNvSpPr/>
                <p:nvPr/>
              </p:nvSpPr>
              <p:spPr>
                <a:xfrm>
                  <a:off x="6580996" y="5661210"/>
                  <a:ext cx="253853" cy="336861"/>
                </a:xfrm>
                <a:custGeom>
                  <a:avLst/>
                  <a:gdLst>
                    <a:gd name="connsiteX0" fmla="*/ 17181 w 253853"/>
                    <a:gd name="connsiteY0" fmla="*/ 154954 h 336861"/>
                    <a:gd name="connsiteX1" fmla="*/ 17181 w 253853"/>
                    <a:gd name="connsiteY1" fmla="*/ 154954 h 336861"/>
                    <a:gd name="connsiteX2" fmla="*/ 63125 w 253853"/>
                    <a:gd name="connsiteY2" fmla="*/ 167461 h 336861"/>
                    <a:gd name="connsiteX3" fmla="*/ 105925 w 253853"/>
                    <a:gd name="connsiteY3" fmla="*/ 244180 h 336861"/>
                    <a:gd name="connsiteX4" fmla="*/ 125032 w 253853"/>
                    <a:gd name="connsiteY4" fmla="*/ 243362 h 336861"/>
                    <a:gd name="connsiteX5" fmla="*/ 231184 w 253853"/>
                    <a:gd name="connsiteY5" fmla="*/ 7006 h 336861"/>
                    <a:gd name="connsiteX6" fmla="*/ 253852 w 253853"/>
                    <a:gd name="connsiteY6" fmla="*/ 12139 h 336861"/>
                    <a:gd name="connsiteX7" fmla="*/ 118076 w 253853"/>
                    <a:gd name="connsiteY7" fmla="*/ 336862 h 336861"/>
                    <a:gd name="connsiteX8" fmla="*/ 3145 w 253853"/>
                    <a:gd name="connsiteY8" fmla="*/ 199556 h 336861"/>
                    <a:gd name="connsiteX9" fmla="*/ 17181 w 253853"/>
                    <a:gd name="connsiteY9" fmla="*/ 154954 h 33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3853" h="336861">
                      <a:moveTo>
                        <a:pt x="17181" y="154954"/>
                      </a:moveTo>
                      <a:lnTo>
                        <a:pt x="17181" y="154954"/>
                      </a:lnTo>
                      <a:cubicBezTo>
                        <a:pt x="33292" y="145506"/>
                        <a:pt x="54032" y="151141"/>
                        <a:pt x="63125" y="167461"/>
                      </a:cubicBezTo>
                      <a:lnTo>
                        <a:pt x="105925" y="244180"/>
                      </a:lnTo>
                      <a:cubicBezTo>
                        <a:pt x="110220" y="251868"/>
                        <a:pt x="121428" y="251365"/>
                        <a:pt x="125032" y="243362"/>
                      </a:cubicBezTo>
                      <a:lnTo>
                        <a:pt x="231184" y="7006"/>
                      </a:lnTo>
                      <a:cubicBezTo>
                        <a:pt x="236485" y="-4768"/>
                        <a:pt x="254041" y="-787"/>
                        <a:pt x="253852" y="12139"/>
                      </a:cubicBezTo>
                      <a:cubicBezTo>
                        <a:pt x="252763" y="84416"/>
                        <a:pt x="233573" y="221847"/>
                        <a:pt x="118076" y="336862"/>
                      </a:cubicBezTo>
                      <a:cubicBezTo>
                        <a:pt x="118076" y="336862"/>
                        <a:pt x="54409" y="312120"/>
                        <a:pt x="3145" y="199556"/>
                      </a:cubicBezTo>
                      <a:cubicBezTo>
                        <a:pt x="-4250" y="183299"/>
                        <a:pt x="1783" y="164005"/>
                        <a:pt x="17181" y="15495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7182504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</p:grp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2C74F0F-C023-3819-5FFE-0FB14D35F4C6}"/>
                </a:ext>
              </a:extLst>
            </p:cNvPr>
            <p:cNvSpPr/>
            <p:nvPr/>
          </p:nvSpPr>
          <p:spPr>
            <a:xfrm>
              <a:off x="7493510" y="953218"/>
              <a:ext cx="466087" cy="499971"/>
            </a:xfrm>
            <a:custGeom>
              <a:avLst/>
              <a:gdLst>
                <a:gd name="connsiteX0" fmla="*/ 368657 w 466087"/>
                <a:gd name="connsiteY0" fmla="*/ 66650 h 499971"/>
                <a:gd name="connsiteX1" fmla="*/ 95890 w 466087"/>
                <a:gd name="connsiteY1" fmla="*/ 11550 h 499971"/>
                <a:gd name="connsiteX2" fmla="*/ 568 w 466087"/>
                <a:gd name="connsiteY2" fmla="*/ 152637 h 499971"/>
                <a:gd name="connsiteX3" fmla="*/ 29584 w 466087"/>
                <a:gd name="connsiteY3" fmla="*/ 469330 h 499971"/>
                <a:gd name="connsiteX4" fmla="*/ 374837 w 466087"/>
                <a:gd name="connsiteY4" fmla="*/ 499971 h 499971"/>
                <a:gd name="connsiteX5" fmla="*/ 368657 w 466087"/>
                <a:gd name="connsiteY5" fmla="*/ 66650 h 499971"/>
                <a:gd name="connsiteX6" fmla="*/ 216813 w 466087"/>
                <a:gd name="connsiteY6" fmla="*/ 322144 h 499971"/>
                <a:gd name="connsiteX7" fmla="*/ 130730 w 466087"/>
                <a:gd name="connsiteY7" fmla="*/ 236055 h 499971"/>
                <a:gd name="connsiteX8" fmla="*/ 216813 w 466087"/>
                <a:gd name="connsiteY8" fmla="*/ 149964 h 499971"/>
                <a:gd name="connsiteX9" fmla="*/ 302917 w 466087"/>
                <a:gd name="connsiteY9" fmla="*/ 236055 h 499971"/>
                <a:gd name="connsiteX10" fmla="*/ 216813 w 466087"/>
                <a:gd name="connsiteY10" fmla="*/ 322144 h 49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6087" h="499971">
                  <a:moveTo>
                    <a:pt x="368657" y="66650"/>
                  </a:moveTo>
                  <a:cubicBezTo>
                    <a:pt x="258733" y="-9817"/>
                    <a:pt x="163160" y="-8302"/>
                    <a:pt x="95890" y="11550"/>
                  </a:cubicBezTo>
                  <a:cubicBezTo>
                    <a:pt x="34507" y="29659"/>
                    <a:pt x="-5277" y="88914"/>
                    <a:pt x="568" y="152637"/>
                  </a:cubicBezTo>
                  <a:lnTo>
                    <a:pt x="29584" y="469330"/>
                  </a:lnTo>
                  <a:lnTo>
                    <a:pt x="374837" y="499971"/>
                  </a:lnTo>
                  <a:cubicBezTo>
                    <a:pt x="374837" y="499973"/>
                    <a:pt x="584211" y="216614"/>
                    <a:pt x="368657" y="66650"/>
                  </a:cubicBezTo>
                  <a:close/>
                  <a:moveTo>
                    <a:pt x="216813" y="322144"/>
                  </a:moveTo>
                  <a:cubicBezTo>
                    <a:pt x="169277" y="322144"/>
                    <a:pt x="130730" y="283601"/>
                    <a:pt x="130730" y="236055"/>
                  </a:cubicBezTo>
                  <a:cubicBezTo>
                    <a:pt x="130730" y="188507"/>
                    <a:pt x="169277" y="149964"/>
                    <a:pt x="216813" y="149964"/>
                  </a:cubicBezTo>
                  <a:cubicBezTo>
                    <a:pt x="264369" y="149964"/>
                    <a:pt x="302917" y="188507"/>
                    <a:pt x="302917" y="236055"/>
                  </a:cubicBezTo>
                  <a:cubicBezTo>
                    <a:pt x="302917" y="283603"/>
                    <a:pt x="264369" y="322144"/>
                    <a:pt x="216813" y="322144"/>
                  </a:cubicBezTo>
                  <a:close/>
                </a:path>
              </a:pathLst>
            </a:custGeom>
            <a:solidFill>
              <a:srgbClr val="95CC30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D8087ABC-7EFD-DFB8-0488-B1B97DB3651F}"/>
                </a:ext>
              </a:extLst>
            </p:cNvPr>
            <p:cNvSpPr/>
            <p:nvPr/>
          </p:nvSpPr>
          <p:spPr>
            <a:xfrm>
              <a:off x="7536194" y="999591"/>
              <a:ext cx="224201" cy="289738"/>
            </a:xfrm>
            <a:custGeom>
              <a:avLst/>
              <a:gdLst>
                <a:gd name="connsiteX0" fmla="*/ 21383 w 224201"/>
                <a:gd name="connsiteY0" fmla="*/ 289739 h 289738"/>
                <a:gd name="connsiteX1" fmla="*/ 13108 w 224201"/>
                <a:gd name="connsiteY1" fmla="*/ 282163 h 289738"/>
                <a:gd name="connsiteX2" fmla="*/ 8478 w 224201"/>
                <a:gd name="connsiteY2" fmla="*/ 231729 h 289738"/>
                <a:gd name="connsiteX3" fmla="*/ 16020 w 224201"/>
                <a:gd name="connsiteY3" fmla="*/ 222672 h 289738"/>
                <a:gd name="connsiteX4" fmla="*/ 25071 w 224201"/>
                <a:gd name="connsiteY4" fmla="*/ 230214 h 289738"/>
                <a:gd name="connsiteX5" fmla="*/ 29701 w 224201"/>
                <a:gd name="connsiteY5" fmla="*/ 280649 h 289738"/>
                <a:gd name="connsiteX6" fmla="*/ 22159 w 224201"/>
                <a:gd name="connsiteY6" fmla="*/ 289703 h 289738"/>
                <a:gd name="connsiteX7" fmla="*/ 21383 w 224201"/>
                <a:gd name="connsiteY7" fmla="*/ 289739 h 289738"/>
                <a:gd name="connsiteX8" fmla="*/ 12333 w 224201"/>
                <a:gd name="connsiteY8" fmla="*/ 190902 h 289738"/>
                <a:gd name="connsiteX9" fmla="*/ 4037 w 224201"/>
                <a:gd name="connsiteY9" fmla="*/ 183326 h 289738"/>
                <a:gd name="connsiteX10" fmla="*/ 538 w 224201"/>
                <a:gd name="connsiteY10" fmla="*/ 145038 h 289738"/>
                <a:gd name="connsiteX11" fmla="*/ 91356 w 224201"/>
                <a:gd name="connsiteY11" fmla="*/ 10639 h 289738"/>
                <a:gd name="connsiteX12" fmla="*/ 217537 w 224201"/>
                <a:gd name="connsiteY12" fmla="*/ 5456 h 289738"/>
                <a:gd name="connsiteX13" fmla="*/ 224031 w 224201"/>
                <a:gd name="connsiteY13" fmla="*/ 15291 h 289738"/>
                <a:gd name="connsiteX14" fmla="*/ 214206 w 224201"/>
                <a:gd name="connsiteY14" fmla="*/ 21775 h 289738"/>
                <a:gd name="connsiteX15" fmla="*/ 96070 w 224201"/>
                <a:gd name="connsiteY15" fmla="*/ 26617 h 289738"/>
                <a:gd name="connsiteX16" fmla="*/ 17131 w 224201"/>
                <a:gd name="connsiteY16" fmla="*/ 143524 h 289738"/>
                <a:gd name="connsiteX17" fmla="*/ 20629 w 224201"/>
                <a:gd name="connsiteY17" fmla="*/ 181812 h 289738"/>
                <a:gd name="connsiteX18" fmla="*/ 13108 w 224201"/>
                <a:gd name="connsiteY18" fmla="*/ 190868 h 289738"/>
                <a:gd name="connsiteX19" fmla="*/ 12333 w 224201"/>
                <a:gd name="connsiteY19" fmla="*/ 190902 h 28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201" h="289738">
                  <a:moveTo>
                    <a:pt x="21383" y="289739"/>
                  </a:moveTo>
                  <a:cubicBezTo>
                    <a:pt x="17131" y="289739"/>
                    <a:pt x="13506" y="286494"/>
                    <a:pt x="13108" y="282163"/>
                  </a:cubicBezTo>
                  <a:lnTo>
                    <a:pt x="8478" y="231729"/>
                  </a:lnTo>
                  <a:cubicBezTo>
                    <a:pt x="8059" y="227147"/>
                    <a:pt x="11432" y="223095"/>
                    <a:pt x="16020" y="222672"/>
                  </a:cubicBezTo>
                  <a:cubicBezTo>
                    <a:pt x="20692" y="222234"/>
                    <a:pt x="24652" y="225626"/>
                    <a:pt x="25071" y="230214"/>
                  </a:cubicBezTo>
                  <a:lnTo>
                    <a:pt x="29701" y="280649"/>
                  </a:lnTo>
                  <a:cubicBezTo>
                    <a:pt x="30119" y="285228"/>
                    <a:pt x="26747" y="289280"/>
                    <a:pt x="22159" y="289703"/>
                  </a:cubicBezTo>
                  <a:cubicBezTo>
                    <a:pt x="21907" y="289731"/>
                    <a:pt x="21635" y="289739"/>
                    <a:pt x="21383" y="289739"/>
                  </a:cubicBezTo>
                  <a:close/>
                  <a:moveTo>
                    <a:pt x="12333" y="190902"/>
                  </a:moveTo>
                  <a:cubicBezTo>
                    <a:pt x="8080" y="190902"/>
                    <a:pt x="4435" y="187654"/>
                    <a:pt x="4037" y="183326"/>
                  </a:cubicBezTo>
                  <a:lnTo>
                    <a:pt x="538" y="145038"/>
                  </a:lnTo>
                  <a:cubicBezTo>
                    <a:pt x="-5034" y="84334"/>
                    <a:pt x="33178" y="27813"/>
                    <a:pt x="91356" y="10639"/>
                  </a:cubicBezTo>
                  <a:cubicBezTo>
                    <a:pt x="132564" y="-1525"/>
                    <a:pt x="175030" y="-3266"/>
                    <a:pt x="217537" y="5456"/>
                  </a:cubicBezTo>
                  <a:cubicBezTo>
                    <a:pt x="222041" y="6375"/>
                    <a:pt x="224953" y="10783"/>
                    <a:pt x="224031" y="15291"/>
                  </a:cubicBezTo>
                  <a:cubicBezTo>
                    <a:pt x="223110" y="19792"/>
                    <a:pt x="218731" y="22670"/>
                    <a:pt x="214206" y="21775"/>
                  </a:cubicBezTo>
                  <a:cubicBezTo>
                    <a:pt x="174359" y="13624"/>
                    <a:pt x="134638" y="15241"/>
                    <a:pt x="96070" y="26617"/>
                  </a:cubicBezTo>
                  <a:cubicBezTo>
                    <a:pt x="45497" y="41546"/>
                    <a:pt x="12291" y="90713"/>
                    <a:pt x="17131" y="143524"/>
                  </a:cubicBezTo>
                  <a:lnTo>
                    <a:pt x="20629" y="181812"/>
                  </a:lnTo>
                  <a:cubicBezTo>
                    <a:pt x="21048" y="186393"/>
                    <a:pt x="17675" y="190445"/>
                    <a:pt x="13108" y="190868"/>
                  </a:cubicBezTo>
                  <a:cubicBezTo>
                    <a:pt x="12836" y="190893"/>
                    <a:pt x="12584" y="190902"/>
                    <a:pt x="12333" y="190902"/>
                  </a:cubicBezTo>
                  <a:close/>
                </a:path>
              </a:pathLst>
            </a:custGeom>
            <a:solidFill>
              <a:srgbClr val="BDD0FB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6FAD840-9976-916F-919A-FAA23D3E5BBF}"/>
                </a:ext>
              </a:extLst>
            </p:cNvPr>
            <p:cNvSpPr/>
            <p:nvPr/>
          </p:nvSpPr>
          <p:spPr>
            <a:xfrm>
              <a:off x="7051868" y="1370827"/>
              <a:ext cx="1298535" cy="279445"/>
            </a:xfrm>
            <a:custGeom>
              <a:avLst/>
              <a:gdLst>
                <a:gd name="connsiteX0" fmla="*/ 0 w 1298535"/>
                <a:gd name="connsiteY0" fmla="*/ 256386 h 279445"/>
                <a:gd name="connsiteX1" fmla="*/ 0 w 1298535"/>
                <a:gd name="connsiteY1" fmla="*/ 97163 h 279445"/>
                <a:gd name="connsiteX2" fmla="*/ 100496 w 1298535"/>
                <a:gd name="connsiteY2" fmla="*/ 58 h 279445"/>
                <a:gd name="connsiteX3" fmla="*/ 1198269 w 1298535"/>
                <a:gd name="connsiteY3" fmla="*/ 37669 h 279445"/>
                <a:gd name="connsiteX4" fmla="*/ 1289359 w 1298535"/>
                <a:gd name="connsiteY4" fmla="*/ 126455 h 279445"/>
                <a:gd name="connsiteX5" fmla="*/ 1298536 w 1298535"/>
                <a:gd name="connsiteY5" fmla="*/ 279446 h 279445"/>
                <a:gd name="connsiteX6" fmla="*/ 0 w 1298535"/>
                <a:gd name="connsiteY6" fmla="*/ 256386 h 27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8535" h="279445">
                  <a:moveTo>
                    <a:pt x="0" y="256386"/>
                  </a:moveTo>
                  <a:lnTo>
                    <a:pt x="0" y="97163"/>
                  </a:lnTo>
                  <a:cubicBezTo>
                    <a:pt x="0" y="42199"/>
                    <a:pt x="45566" y="-1823"/>
                    <a:pt x="100496" y="58"/>
                  </a:cubicBezTo>
                  <a:lnTo>
                    <a:pt x="1198269" y="37669"/>
                  </a:lnTo>
                  <a:cubicBezTo>
                    <a:pt x="1246999" y="39339"/>
                    <a:pt x="1286448" y="77793"/>
                    <a:pt x="1289359" y="126455"/>
                  </a:cubicBezTo>
                  <a:lnTo>
                    <a:pt x="1298536" y="279446"/>
                  </a:lnTo>
                  <a:lnTo>
                    <a:pt x="0" y="256386"/>
                  </a:lnTo>
                  <a:close/>
                </a:path>
              </a:pathLst>
            </a:custGeom>
            <a:solidFill>
              <a:srgbClr val="95CC30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E260A017-B7B4-569C-4BDC-C047DA2D5A79}"/>
                </a:ext>
              </a:extLst>
            </p:cNvPr>
            <p:cNvSpPr/>
            <p:nvPr/>
          </p:nvSpPr>
          <p:spPr>
            <a:xfrm>
              <a:off x="7405670" y="1414216"/>
              <a:ext cx="63876" cy="16663"/>
            </a:xfrm>
            <a:custGeom>
              <a:avLst/>
              <a:gdLst>
                <a:gd name="connsiteX0" fmla="*/ 55538 w 63876"/>
                <a:gd name="connsiteY0" fmla="*/ 16664 h 16663"/>
                <a:gd name="connsiteX1" fmla="*/ 8317 w 63876"/>
                <a:gd name="connsiteY1" fmla="*/ 16664 h 16663"/>
                <a:gd name="connsiteX2" fmla="*/ 0 w 63876"/>
                <a:gd name="connsiteY2" fmla="*/ 8332 h 16663"/>
                <a:gd name="connsiteX3" fmla="*/ 8317 w 63876"/>
                <a:gd name="connsiteY3" fmla="*/ 0 h 16663"/>
                <a:gd name="connsiteX4" fmla="*/ 55538 w 63876"/>
                <a:gd name="connsiteY4" fmla="*/ 0 h 16663"/>
                <a:gd name="connsiteX5" fmla="*/ 63876 w 63876"/>
                <a:gd name="connsiteY5" fmla="*/ 8332 h 16663"/>
                <a:gd name="connsiteX6" fmla="*/ 55538 w 63876"/>
                <a:gd name="connsiteY6" fmla="*/ 16664 h 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76" h="16663">
                  <a:moveTo>
                    <a:pt x="55538" y="16664"/>
                  </a:moveTo>
                  <a:lnTo>
                    <a:pt x="8317" y="16664"/>
                  </a:lnTo>
                  <a:cubicBezTo>
                    <a:pt x="3729" y="16664"/>
                    <a:pt x="0" y="12937"/>
                    <a:pt x="0" y="8332"/>
                  </a:cubicBezTo>
                  <a:cubicBezTo>
                    <a:pt x="0" y="3727"/>
                    <a:pt x="3729" y="0"/>
                    <a:pt x="8317" y="0"/>
                  </a:cubicBezTo>
                  <a:lnTo>
                    <a:pt x="55538" y="0"/>
                  </a:lnTo>
                  <a:cubicBezTo>
                    <a:pt x="60126" y="0"/>
                    <a:pt x="63876" y="3727"/>
                    <a:pt x="63876" y="8332"/>
                  </a:cubicBezTo>
                  <a:cubicBezTo>
                    <a:pt x="63876" y="12939"/>
                    <a:pt x="60126" y="16664"/>
                    <a:pt x="55538" y="16664"/>
                  </a:cubicBezTo>
                  <a:close/>
                </a:path>
              </a:pathLst>
            </a:custGeom>
            <a:solidFill>
              <a:srgbClr val="BDD0FB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5E7A9101-09E8-528D-DBF9-CDAF446D4243}"/>
                </a:ext>
              </a:extLst>
            </p:cNvPr>
            <p:cNvSpPr/>
            <p:nvPr/>
          </p:nvSpPr>
          <p:spPr>
            <a:xfrm>
              <a:off x="7102965" y="1414218"/>
              <a:ext cx="272159" cy="162998"/>
            </a:xfrm>
            <a:custGeom>
              <a:avLst/>
              <a:gdLst>
                <a:gd name="connsiteX0" fmla="*/ 8317 w 272159"/>
                <a:gd name="connsiteY0" fmla="*/ 162998 h 162998"/>
                <a:gd name="connsiteX1" fmla="*/ 0 w 272159"/>
                <a:gd name="connsiteY1" fmla="*/ 154667 h 162998"/>
                <a:gd name="connsiteX2" fmla="*/ 0 w 272159"/>
                <a:gd name="connsiteY2" fmla="*/ 90254 h 162998"/>
                <a:gd name="connsiteX3" fmla="*/ 90252 w 272159"/>
                <a:gd name="connsiteY3" fmla="*/ 0 h 162998"/>
                <a:gd name="connsiteX4" fmla="*/ 263822 w 272159"/>
                <a:gd name="connsiteY4" fmla="*/ 0 h 162998"/>
                <a:gd name="connsiteX5" fmla="*/ 272160 w 272159"/>
                <a:gd name="connsiteY5" fmla="*/ 8332 h 162998"/>
                <a:gd name="connsiteX6" fmla="*/ 263822 w 272159"/>
                <a:gd name="connsiteY6" fmla="*/ 16663 h 162998"/>
                <a:gd name="connsiteX7" fmla="*/ 90252 w 272159"/>
                <a:gd name="connsiteY7" fmla="*/ 16663 h 162998"/>
                <a:gd name="connsiteX8" fmla="*/ 16655 w 272159"/>
                <a:gd name="connsiteY8" fmla="*/ 90254 h 162998"/>
                <a:gd name="connsiteX9" fmla="*/ 16655 w 272159"/>
                <a:gd name="connsiteY9" fmla="*/ 154667 h 162998"/>
                <a:gd name="connsiteX10" fmla="*/ 8317 w 272159"/>
                <a:gd name="connsiteY10" fmla="*/ 162998 h 16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2159" h="162998">
                  <a:moveTo>
                    <a:pt x="8317" y="162998"/>
                  </a:moveTo>
                  <a:cubicBezTo>
                    <a:pt x="3729" y="162998"/>
                    <a:pt x="0" y="159271"/>
                    <a:pt x="0" y="154667"/>
                  </a:cubicBezTo>
                  <a:lnTo>
                    <a:pt x="0" y="90254"/>
                  </a:lnTo>
                  <a:cubicBezTo>
                    <a:pt x="0" y="40486"/>
                    <a:pt x="40475" y="0"/>
                    <a:pt x="90252" y="0"/>
                  </a:cubicBezTo>
                  <a:lnTo>
                    <a:pt x="263822" y="0"/>
                  </a:lnTo>
                  <a:cubicBezTo>
                    <a:pt x="268410" y="0"/>
                    <a:pt x="272160" y="3727"/>
                    <a:pt x="272160" y="8332"/>
                  </a:cubicBezTo>
                  <a:cubicBezTo>
                    <a:pt x="272160" y="12937"/>
                    <a:pt x="268410" y="16663"/>
                    <a:pt x="263822" y="16663"/>
                  </a:cubicBezTo>
                  <a:lnTo>
                    <a:pt x="90252" y="16663"/>
                  </a:lnTo>
                  <a:cubicBezTo>
                    <a:pt x="49672" y="16663"/>
                    <a:pt x="16655" y="49680"/>
                    <a:pt x="16655" y="90254"/>
                  </a:cubicBezTo>
                  <a:lnTo>
                    <a:pt x="16655" y="154667"/>
                  </a:lnTo>
                  <a:cubicBezTo>
                    <a:pt x="16655" y="159271"/>
                    <a:pt x="12926" y="162998"/>
                    <a:pt x="8317" y="162998"/>
                  </a:cubicBezTo>
                  <a:close/>
                </a:path>
              </a:pathLst>
            </a:custGeom>
            <a:solidFill>
              <a:srgbClr val="BDD0FB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F595F8B3-4F7D-227F-A81D-75CC41325DD3}"/>
                </a:ext>
              </a:extLst>
            </p:cNvPr>
            <p:cNvSpPr/>
            <p:nvPr/>
          </p:nvSpPr>
          <p:spPr>
            <a:xfrm>
              <a:off x="6600242" y="1568887"/>
              <a:ext cx="2170581" cy="269708"/>
            </a:xfrm>
            <a:custGeom>
              <a:avLst/>
              <a:gdLst>
                <a:gd name="connsiteX0" fmla="*/ 4326 w 2170581"/>
                <a:gd name="connsiteY0" fmla="*/ 98533 h 269708"/>
                <a:gd name="connsiteX1" fmla="*/ 107650 w 2170581"/>
                <a:gd name="connsiteY1" fmla="*/ 52 h 269708"/>
                <a:gd name="connsiteX2" fmla="*/ 2027328 w 2170581"/>
                <a:gd name="connsiteY2" fmla="*/ 0 h 269708"/>
                <a:gd name="connsiteX3" fmla="*/ 2167148 w 2170581"/>
                <a:gd name="connsiteY3" fmla="*/ 117686 h 269708"/>
                <a:gd name="connsiteX4" fmla="*/ 2168761 w 2170581"/>
                <a:gd name="connsiteY4" fmla="*/ 127071 h 269708"/>
                <a:gd name="connsiteX5" fmla="*/ 2048698 w 2170581"/>
                <a:gd name="connsiteY5" fmla="*/ 269709 h 269708"/>
                <a:gd name="connsiteX6" fmla="*/ 79221 w 2170581"/>
                <a:gd name="connsiteY6" fmla="*/ 269709 h 269708"/>
                <a:gd name="connsiteX7" fmla="*/ 94 w 2170581"/>
                <a:gd name="connsiteY7" fmla="*/ 186682 h 269708"/>
                <a:gd name="connsiteX8" fmla="*/ 4326 w 2170581"/>
                <a:gd name="connsiteY8" fmla="*/ 98533 h 26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0581" h="269708">
                  <a:moveTo>
                    <a:pt x="4326" y="98533"/>
                  </a:moveTo>
                  <a:cubicBezTo>
                    <a:pt x="6986" y="43398"/>
                    <a:pt x="52448" y="54"/>
                    <a:pt x="107650" y="52"/>
                  </a:cubicBezTo>
                  <a:lnTo>
                    <a:pt x="2027328" y="0"/>
                  </a:lnTo>
                  <a:cubicBezTo>
                    <a:pt x="2096359" y="-2"/>
                    <a:pt x="2155374" y="49672"/>
                    <a:pt x="2167148" y="117686"/>
                  </a:cubicBezTo>
                  <a:lnTo>
                    <a:pt x="2168761" y="127071"/>
                  </a:lnTo>
                  <a:cubicBezTo>
                    <a:pt x="2181666" y="201569"/>
                    <a:pt x="2124305" y="269709"/>
                    <a:pt x="2048698" y="269709"/>
                  </a:cubicBezTo>
                  <a:lnTo>
                    <a:pt x="79221" y="269709"/>
                  </a:lnTo>
                  <a:cubicBezTo>
                    <a:pt x="33970" y="269709"/>
                    <a:pt x="-2085" y="231877"/>
                    <a:pt x="94" y="186682"/>
                  </a:cubicBezTo>
                  <a:lnTo>
                    <a:pt x="4326" y="98533"/>
                  </a:lnTo>
                  <a:close/>
                </a:path>
              </a:pathLst>
            </a:custGeom>
            <a:solidFill>
              <a:srgbClr val="95CC30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l" defTabSz="914400" rtl="0" eaLnBrk="1" latinLnBrk="0" hangingPunct="1"/>
              <a:endParaRPr lang="en-EG"/>
            </a:p>
          </p:txBody>
        </p:sp>
      </p:grpSp>
      <p:grpSp>
        <p:nvGrpSpPr>
          <p:cNvPr id="178" name="Graphic 7">
            <a:extLst>
              <a:ext uri="{FF2B5EF4-FFF2-40B4-BE49-F238E27FC236}">
                <a16:creationId xmlns:a16="http://schemas.microsoft.com/office/drawing/2014/main" id="{B03BB2F2-5D99-B540-89D8-61E7B17D99EE}"/>
              </a:ext>
            </a:extLst>
          </p:cNvPr>
          <p:cNvGrpSpPr/>
          <p:nvPr/>
        </p:nvGrpSpPr>
        <p:grpSpPr>
          <a:xfrm>
            <a:off x="11454899" y="3385899"/>
            <a:ext cx="1344790" cy="2079519"/>
            <a:chOff x="5939278" y="2297220"/>
            <a:chExt cx="1344790" cy="2079519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0BB3DC47-0711-4B5D-4FBC-70900F8DFACD}"/>
                </a:ext>
              </a:extLst>
            </p:cNvPr>
            <p:cNvSpPr/>
            <p:nvPr/>
          </p:nvSpPr>
          <p:spPr>
            <a:xfrm>
              <a:off x="6436170" y="3383843"/>
              <a:ext cx="160655" cy="223792"/>
            </a:xfrm>
            <a:custGeom>
              <a:avLst/>
              <a:gdLst>
                <a:gd name="connsiteX0" fmla="*/ 57427 w 160655"/>
                <a:gd name="connsiteY0" fmla="*/ 213165 h 223792"/>
                <a:gd name="connsiteX1" fmla="*/ 5743 w 160655"/>
                <a:gd name="connsiteY1" fmla="*/ 198374 h 223792"/>
                <a:gd name="connsiteX2" fmla="*/ 4843 w 160655"/>
                <a:gd name="connsiteY2" fmla="*/ 85497 h 223792"/>
                <a:gd name="connsiteX3" fmla="*/ 125933 w 160655"/>
                <a:gd name="connsiteY3" fmla="*/ 0 h 223792"/>
                <a:gd name="connsiteX4" fmla="*/ 158280 w 160655"/>
                <a:gd name="connsiteY4" fmla="*/ 63939 h 223792"/>
                <a:gd name="connsiteX5" fmla="*/ 150528 w 160655"/>
                <a:gd name="connsiteY5" fmla="*/ 121069 h 223792"/>
                <a:gd name="connsiteX6" fmla="*/ 115018 w 160655"/>
                <a:gd name="connsiteY6" fmla="*/ 179184 h 223792"/>
                <a:gd name="connsiteX7" fmla="*/ 57427 w 160655"/>
                <a:gd name="connsiteY7" fmla="*/ 213165 h 223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655" h="223792">
                  <a:moveTo>
                    <a:pt x="57427" y="213165"/>
                  </a:moveTo>
                  <a:cubicBezTo>
                    <a:pt x="60381" y="222613"/>
                    <a:pt x="26002" y="236985"/>
                    <a:pt x="5743" y="198374"/>
                  </a:cubicBezTo>
                  <a:cubicBezTo>
                    <a:pt x="5031" y="179855"/>
                    <a:pt x="-6219" y="100580"/>
                    <a:pt x="4843" y="85497"/>
                  </a:cubicBezTo>
                  <a:cubicBezTo>
                    <a:pt x="63733" y="5196"/>
                    <a:pt x="125933" y="0"/>
                    <a:pt x="125933" y="0"/>
                  </a:cubicBezTo>
                  <a:cubicBezTo>
                    <a:pt x="137518" y="20950"/>
                    <a:pt x="151659" y="38611"/>
                    <a:pt x="158280" y="63939"/>
                  </a:cubicBezTo>
                  <a:cubicBezTo>
                    <a:pt x="163287" y="83129"/>
                    <a:pt x="160228" y="103618"/>
                    <a:pt x="150528" y="121069"/>
                  </a:cubicBezTo>
                  <a:cubicBezTo>
                    <a:pt x="140807" y="138583"/>
                    <a:pt x="127546" y="161356"/>
                    <a:pt x="115018" y="179184"/>
                  </a:cubicBezTo>
                  <a:cubicBezTo>
                    <a:pt x="91261" y="212913"/>
                    <a:pt x="57427" y="213165"/>
                    <a:pt x="57427" y="213165"/>
                  </a:cubicBez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6823548" scaled="1"/>
            </a:gra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grpSp>
          <p:nvGrpSpPr>
            <p:cNvPr id="195" name="Graphic 7">
              <a:extLst>
                <a:ext uri="{FF2B5EF4-FFF2-40B4-BE49-F238E27FC236}">
                  <a16:creationId xmlns:a16="http://schemas.microsoft.com/office/drawing/2014/main" id="{2B83F1A2-F97A-0011-DE97-C64FE46AB438}"/>
                </a:ext>
              </a:extLst>
            </p:cNvPr>
            <p:cNvGrpSpPr/>
            <p:nvPr/>
          </p:nvGrpSpPr>
          <p:grpSpPr>
            <a:xfrm>
              <a:off x="5939278" y="2297220"/>
              <a:ext cx="1344790" cy="2079519"/>
              <a:chOff x="5939278" y="2297220"/>
              <a:chExt cx="1344790" cy="2079519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72793FB8-E5F0-A42D-39ED-E3F6AD334B02}"/>
                  </a:ext>
                </a:extLst>
              </p:cNvPr>
              <p:cNvSpPr/>
              <p:nvPr/>
            </p:nvSpPr>
            <p:spPr>
              <a:xfrm>
                <a:off x="6360319" y="3895942"/>
                <a:ext cx="507541" cy="480797"/>
              </a:xfrm>
              <a:custGeom>
                <a:avLst/>
                <a:gdLst>
                  <a:gd name="connsiteX0" fmla="*/ 78 w 507541"/>
                  <a:gd name="connsiteY0" fmla="*/ 113358 h 480797"/>
                  <a:gd name="connsiteX1" fmla="*/ 31524 w 507541"/>
                  <a:gd name="connsiteY1" fmla="*/ 84929 h 480797"/>
                  <a:gd name="connsiteX2" fmla="*/ 78 w 507541"/>
                  <a:gd name="connsiteY2" fmla="*/ 48959 h 480797"/>
                  <a:gd name="connsiteX3" fmla="*/ 259123 w 507541"/>
                  <a:gd name="connsiteY3" fmla="*/ 3099 h 480797"/>
                  <a:gd name="connsiteX4" fmla="*/ 507484 w 507541"/>
                  <a:gd name="connsiteY4" fmla="*/ 89874 h 480797"/>
                  <a:gd name="connsiteX5" fmla="*/ 476017 w 507541"/>
                  <a:gd name="connsiteY5" fmla="*/ 118303 h 480797"/>
                  <a:gd name="connsiteX6" fmla="*/ 507484 w 507541"/>
                  <a:gd name="connsiteY6" fmla="*/ 154274 h 480797"/>
                  <a:gd name="connsiteX7" fmla="*/ 476017 w 507541"/>
                  <a:gd name="connsiteY7" fmla="*/ 182703 h 480797"/>
                  <a:gd name="connsiteX8" fmla="*/ 507484 w 507541"/>
                  <a:gd name="connsiteY8" fmla="*/ 218653 h 480797"/>
                  <a:gd name="connsiteX9" fmla="*/ 476017 w 507541"/>
                  <a:gd name="connsiteY9" fmla="*/ 247081 h 480797"/>
                  <a:gd name="connsiteX10" fmla="*/ 507484 w 507541"/>
                  <a:gd name="connsiteY10" fmla="*/ 283052 h 480797"/>
                  <a:gd name="connsiteX11" fmla="*/ 444907 w 507541"/>
                  <a:gd name="connsiteY11" fmla="*/ 320825 h 480797"/>
                  <a:gd name="connsiteX12" fmla="*/ 443943 w 507541"/>
                  <a:gd name="connsiteY12" fmla="*/ 360399 h 480797"/>
                  <a:gd name="connsiteX13" fmla="*/ 262140 w 507541"/>
                  <a:gd name="connsiteY13" fmla="*/ 480798 h 480797"/>
                  <a:gd name="connsiteX14" fmla="*/ 73864 w 507541"/>
                  <a:gd name="connsiteY14" fmla="*/ 340958 h 480797"/>
                  <a:gd name="connsiteX15" fmla="*/ 75833 w 507541"/>
                  <a:gd name="connsiteY15" fmla="*/ 296775 h 480797"/>
                  <a:gd name="connsiteX16" fmla="*/ 57 w 507541"/>
                  <a:gd name="connsiteY16" fmla="*/ 242137 h 480797"/>
                  <a:gd name="connsiteX17" fmla="*/ 31524 w 507541"/>
                  <a:gd name="connsiteY17" fmla="*/ 213708 h 480797"/>
                  <a:gd name="connsiteX18" fmla="*/ 57 w 507541"/>
                  <a:gd name="connsiteY18" fmla="*/ 177737 h 480797"/>
                  <a:gd name="connsiteX19" fmla="*/ 31524 w 507541"/>
                  <a:gd name="connsiteY19" fmla="*/ 149309 h 480797"/>
                  <a:gd name="connsiteX20" fmla="*/ 78 w 507541"/>
                  <a:gd name="connsiteY20" fmla="*/ 113358 h 48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7541" h="480797">
                    <a:moveTo>
                      <a:pt x="78" y="113358"/>
                    </a:moveTo>
                    <a:cubicBezTo>
                      <a:pt x="958" y="102255"/>
                      <a:pt x="12313" y="92639"/>
                      <a:pt x="31524" y="84929"/>
                    </a:cubicBezTo>
                    <a:cubicBezTo>
                      <a:pt x="10637" y="73407"/>
                      <a:pt x="-906" y="61068"/>
                      <a:pt x="78" y="48959"/>
                    </a:cubicBezTo>
                    <a:cubicBezTo>
                      <a:pt x="3011" y="12338"/>
                      <a:pt x="119011" y="-8193"/>
                      <a:pt x="259123" y="3099"/>
                    </a:cubicBezTo>
                    <a:cubicBezTo>
                      <a:pt x="399236" y="14412"/>
                      <a:pt x="510438" y="53253"/>
                      <a:pt x="507484" y="89874"/>
                    </a:cubicBezTo>
                    <a:cubicBezTo>
                      <a:pt x="506583" y="100977"/>
                      <a:pt x="495228" y="110593"/>
                      <a:pt x="476017" y="118303"/>
                    </a:cubicBezTo>
                    <a:cubicBezTo>
                      <a:pt x="496904" y="129825"/>
                      <a:pt x="508448" y="142165"/>
                      <a:pt x="507484" y="154274"/>
                    </a:cubicBezTo>
                    <a:cubicBezTo>
                      <a:pt x="506583" y="165377"/>
                      <a:pt x="495228" y="174993"/>
                      <a:pt x="476017" y="182703"/>
                    </a:cubicBezTo>
                    <a:cubicBezTo>
                      <a:pt x="496904" y="194204"/>
                      <a:pt x="508448" y="206543"/>
                      <a:pt x="507484" y="218653"/>
                    </a:cubicBezTo>
                    <a:cubicBezTo>
                      <a:pt x="506583" y="229756"/>
                      <a:pt x="495228" y="239372"/>
                      <a:pt x="476017" y="247081"/>
                    </a:cubicBezTo>
                    <a:cubicBezTo>
                      <a:pt x="496904" y="258604"/>
                      <a:pt x="508448" y="270943"/>
                      <a:pt x="507484" y="283052"/>
                    </a:cubicBezTo>
                    <a:cubicBezTo>
                      <a:pt x="506164" y="299247"/>
                      <a:pt x="482721" y="312277"/>
                      <a:pt x="444907" y="320825"/>
                    </a:cubicBezTo>
                    <a:cubicBezTo>
                      <a:pt x="445389" y="332787"/>
                      <a:pt x="445116" y="345923"/>
                      <a:pt x="443943" y="360399"/>
                    </a:cubicBezTo>
                    <a:cubicBezTo>
                      <a:pt x="438454" y="427879"/>
                      <a:pt x="362553" y="480798"/>
                      <a:pt x="262140" y="480798"/>
                    </a:cubicBezTo>
                    <a:cubicBezTo>
                      <a:pt x="161748" y="480798"/>
                      <a:pt x="74848" y="408647"/>
                      <a:pt x="73864" y="340958"/>
                    </a:cubicBezTo>
                    <a:cubicBezTo>
                      <a:pt x="73633" y="324365"/>
                      <a:pt x="74325" y="309763"/>
                      <a:pt x="75833" y="296775"/>
                    </a:cubicBezTo>
                    <a:cubicBezTo>
                      <a:pt x="27795" y="280727"/>
                      <a:pt x="-1472" y="261139"/>
                      <a:pt x="57" y="242137"/>
                    </a:cubicBezTo>
                    <a:cubicBezTo>
                      <a:pt x="958" y="231034"/>
                      <a:pt x="12313" y="221418"/>
                      <a:pt x="31524" y="213708"/>
                    </a:cubicBezTo>
                    <a:cubicBezTo>
                      <a:pt x="10637" y="202186"/>
                      <a:pt x="-906" y="189846"/>
                      <a:pt x="57" y="177737"/>
                    </a:cubicBezTo>
                    <a:cubicBezTo>
                      <a:pt x="958" y="166634"/>
                      <a:pt x="12313" y="157018"/>
                      <a:pt x="31524" y="149309"/>
                    </a:cubicBezTo>
                    <a:cubicBezTo>
                      <a:pt x="10637" y="137807"/>
                      <a:pt x="-906" y="125468"/>
                      <a:pt x="78" y="1133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4F52FF"/>
                  </a:gs>
                  <a:gs pos="50000">
                    <a:srgbClr val="474AF0"/>
                  </a:gs>
                  <a:gs pos="100000">
                    <a:srgbClr val="4042E2"/>
                  </a:gs>
                </a:gsLst>
                <a:lin ang="538260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grpSp>
            <p:nvGrpSpPr>
              <p:cNvPr id="197" name="Graphic 7">
                <a:extLst>
                  <a:ext uri="{FF2B5EF4-FFF2-40B4-BE49-F238E27FC236}">
                    <a16:creationId xmlns:a16="http://schemas.microsoft.com/office/drawing/2014/main" id="{43C0EE8D-8054-E1F5-9B3D-101E2EA06FFF}"/>
                  </a:ext>
                </a:extLst>
              </p:cNvPr>
              <p:cNvGrpSpPr/>
              <p:nvPr/>
            </p:nvGrpSpPr>
            <p:grpSpPr>
              <a:xfrm>
                <a:off x="6400856" y="3984233"/>
                <a:ext cx="429575" cy="247115"/>
                <a:chOff x="6400856" y="3984233"/>
                <a:chExt cx="429575" cy="247115"/>
              </a:xfrm>
              <a:solidFill>
                <a:srgbClr val="91B3FA"/>
              </a:solidFill>
            </p:grpSpPr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CBC4E1BB-8A20-AD63-19A7-C2FD0EE2F97F}"/>
                    </a:ext>
                  </a:extLst>
                </p:cNvPr>
                <p:cNvSpPr/>
                <p:nvPr/>
              </p:nvSpPr>
              <p:spPr>
                <a:xfrm>
                  <a:off x="6449444" y="4194570"/>
                  <a:ext cx="348715" cy="36778"/>
                </a:xfrm>
                <a:custGeom>
                  <a:avLst/>
                  <a:gdLst>
                    <a:gd name="connsiteX0" fmla="*/ 234838 w 348715"/>
                    <a:gd name="connsiteY0" fmla="*/ 36778 h 36778"/>
                    <a:gd name="connsiteX1" fmla="*/ 345977 w 348715"/>
                    <a:gd name="connsiteY1" fmla="*/ 27686 h 36778"/>
                    <a:gd name="connsiteX2" fmla="*/ 348659 w 348715"/>
                    <a:gd name="connsiteY2" fmla="*/ 23747 h 36778"/>
                    <a:gd name="connsiteX3" fmla="*/ 344720 w 348715"/>
                    <a:gd name="connsiteY3" fmla="*/ 21066 h 36778"/>
                    <a:gd name="connsiteX4" fmla="*/ 159565 w 348715"/>
                    <a:gd name="connsiteY4" fmla="*/ 26911 h 36778"/>
                    <a:gd name="connsiteX5" fmla="*/ 4306 w 348715"/>
                    <a:gd name="connsiteY5" fmla="*/ 137 h 36778"/>
                    <a:gd name="connsiteX6" fmla="*/ 137 w 348715"/>
                    <a:gd name="connsiteY6" fmla="*/ 2420 h 36778"/>
                    <a:gd name="connsiteX7" fmla="*/ 2420 w 348715"/>
                    <a:gd name="connsiteY7" fmla="*/ 6610 h 36778"/>
                    <a:gd name="connsiteX8" fmla="*/ 159042 w 348715"/>
                    <a:gd name="connsiteY8" fmla="*/ 33636 h 36778"/>
                    <a:gd name="connsiteX9" fmla="*/ 234838 w 348715"/>
                    <a:gd name="connsiteY9" fmla="*/ 36778 h 36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8715" h="36778">
                      <a:moveTo>
                        <a:pt x="234838" y="36778"/>
                      </a:moveTo>
                      <a:cubicBezTo>
                        <a:pt x="276445" y="36778"/>
                        <a:pt x="314510" y="33720"/>
                        <a:pt x="345977" y="27686"/>
                      </a:cubicBezTo>
                      <a:cubicBezTo>
                        <a:pt x="347800" y="27330"/>
                        <a:pt x="348994" y="25570"/>
                        <a:pt x="348659" y="23747"/>
                      </a:cubicBezTo>
                      <a:cubicBezTo>
                        <a:pt x="348303" y="21925"/>
                        <a:pt x="346543" y="20730"/>
                        <a:pt x="344720" y="21066"/>
                      </a:cubicBezTo>
                      <a:cubicBezTo>
                        <a:pt x="295488" y="30493"/>
                        <a:pt x="229747" y="32567"/>
                        <a:pt x="159565" y="26911"/>
                      </a:cubicBezTo>
                      <a:cubicBezTo>
                        <a:pt x="102163" y="22281"/>
                        <a:pt x="48468" y="13021"/>
                        <a:pt x="4306" y="137"/>
                      </a:cubicBezTo>
                      <a:cubicBezTo>
                        <a:pt x="2525" y="-387"/>
                        <a:pt x="661" y="640"/>
                        <a:pt x="137" y="2420"/>
                      </a:cubicBezTo>
                      <a:cubicBezTo>
                        <a:pt x="-387" y="4222"/>
                        <a:pt x="640" y="6087"/>
                        <a:pt x="2420" y="6610"/>
                      </a:cubicBezTo>
                      <a:cubicBezTo>
                        <a:pt x="47023" y="19620"/>
                        <a:pt x="101178" y="28964"/>
                        <a:pt x="159042" y="33636"/>
                      </a:cubicBezTo>
                      <a:cubicBezTo>
                        <a:pt x="185103" y="35731"/>
                        <a:pt x="210557" y="36778"/>
                        <a:pt x="234838" y="36778"/>
                      </a:cubicBezTo>
                      <a:close/>
                    </a:path>
                  </a:pathLst>
                </a:custGeom>
                <a:solidFill>
                  <a:srgbClr val="91B3FA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id="{29AA7682-FAC3-522A-79AB-67D2AA12556A}"/>
                    </a:ext>
                  </a:extLst>
                </p:cNvPr>
                <p:cNvSpPr/>
                <p:nvPr/>
              </p:nvSpPr>
              <p:spPr>
                <a:xfrm>
                  <a:off x="6400856" y="4112547"/>
                  <a:ext cx="421632" cy="54338"/>
                </a:xfrm>
                <a:custGeom>
                  <a:avLst/>
                  <a:gdLst>
                    <a:gd name="connsiteX0" fmla="*/ 282713 w 421632"/>
                    <a:gd name="connsiteY0" fmla="*/ 54339 h 54338"/>
                    <a:gd name="connsiteX1" fmla="*/ 419181 w 421632"/>
                    <a:gd name="connsiteY1" fmla="*/ 39548 h 54338"/>
                    <a:gd name="connsiteX2" fmla="*/ 421506 w 421632"/>
                    <a:gd name="connsiteY2" fmla="*/ 35400 h 54338"/>
                    <a:gd name="connsiteX3" fmla="*/ 417337 w 421632"/>
                    <a:gd name="connsiteY3" fmla="*/ 33075 h 54338"/>
                    <a:gd name="connsiteX4" fmla="*/ 208153 w 421632"/>
                    <a:gd name="connsiteY4" fmla="*/ 44555 h 54338"/>
                    <a:gd name="connsiteX5" fmla="*/ 4771 w 421632"/>
                    <a:gd name="connsiteY5" fmla="*/ 309 h 54338"/>
                    <a:gd name="connsiteX6" fmla="*/ 309 w 421632"/>
                    <a:gd name="connsiteY6" fmla="*/ 1943 h 54338"/>
                    <a:gd name="connsiteX7" fmla="*/ 1943 w 421632"/>
                    <a:gd name="connsiteY7" fmla="*/ 6406 h 54338"/>
                    <a:gd name="connsiteX8" fmla="*/ 207629 w 421632"/>
                    <a:gd name="connsiteY8" fmla="*/ 51259 h 54338"/>
                    <a:gd name="connsiteX9" fmla="*/ 282713 w 421632"/>
                    <a:gd name="connsiteY9" fmla="*/ 54339 h 5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1632" h="54338">
                      <a:moveTo>
                        <a:pt x="282713" y="54339"/>
                      </a:moveTo>
                      <a:cubicBezTo>
                        <a:pt x="336785" y="54339"/>
                        <a:pt x="385095" y="49269"/>
                        <a:pt x="419181" y="39548"/>
                      </a:cubicBezTo>
                      <a:cubicBezTo>
                        <a:pt x="420961" y="39046"/>
                        <a:pt x="422009" y="37181"/>
                        <a:pt x="421506" y="35400"/>
                      </a:cubicBezTo>
                      <a:cubicBezTo>
                        <a:pt x="420982" y="33598"/>
                        <a:pt x="419139" y="32572"/>
                        <a:pt x="417337" y="33075"/>
                      </a:cubicBezTo>
                      <a:cubicBezTo>
                        <a:pt x="368775" y="46923"/>
                        <a:pt x="290569" y="51196"/>
                        <a:pt x="208153" y="44555"/>
                      </a:cubicBezTo>
                      <a:cubicBezTo>
                        <a:pt x="126637" y="37977"/>
                        <a:pt x="50610" y="21448"/>
                        <a:pt x="4771" y="309"/>
                      </a:cubicBezTo>
                      <a:cubicBezTo>
                        <a:pt x="3074" y="-466"/>
                        <a:pt x="1084" y="267"/>
                        <a:pt x="309" y="1943"/>
                      </a:cubicBezTo>
                      <a:cubicBezTo>
                        <a:pt x="-466" y="3640"/>
                        <a:pt x="267" y="5630"/>
                        <a:pt x="1943" y="6406"/>
                      </a:cubicBezTo>
                      <a:cubicBezTo>
                        <a:pt x="48473" y="27858"/>
                        <a:pt x="125359" y="44639"/>
                        <a:pt x="207629" y="51259"/>
                      </a:cubicBezTo>
                      <a:cubicBezTo>
                        <a:pt x="233293" y="53333"/>
                        <a:pt x="258579" y="54339"/>
                        <a:pt x="282713" y="54339"/>
                      </a:cubicBezTo>
                      <a:close/>
                    </a:path>
                  </a:pathLst>
                </a:custGeom>
                <a:solidFill>
                  <a:srgbClr val="91B3FA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662FAA48-4F60-5D26-4FB1-93855CA928B1}"/>
                    </a:ext>
                  </a:extLst>
                </p:cNvPr>
                <p:cNvSpPr/>
                <p:nvPr/>
              </p:nvSpPr>
              <p:spPr>
                <a:xfrm>
                  <a:off x="6400856" y="4048147"/>
                  <a:ext cx="429575" cy="54401"/>
                </a:xfrm>
                <a:custGeom>
                  <a:avLst/>
                  <a:gdLst>
                    <a:gd name="connsiteX0" fmla="*/ 283405 w 429575"/>
                    <a:gd name="connsiteY0" fmla="*/ 54402 h 54401"/>
                    <a:gd name="connsiteX1" fmla="*/ 427246 w 429575"/>
                    <a:gd name="connsiteY1" fmla="*/ 37097 h 54401"/>
                    <a:gd name="connsiteX2" fmla="*/ 429404 w 429575"/>
                    <a:gd name="connsiteY2" fmla="*/ 32844 h 54401"/>
                    <a:gd name="connsiteX3" fmla="*/ 425151 w 429575"/>
                    <a:gd name="connsiteY3" fmla="*/ 30707 h 54401"/>
                    <a:gd name="connsiteX4" fmla="*/ 208153 w 429575"/>
                    <a:gd name="connsiteY4" fmla="*/ 44555 h 54401"/>
                    <a:gd name="connsiteX5" fmla="*/ 4771 w 429575"/>
                    <a:gd name="connsiteY5" fmla="*/ 309 h 54401"/>
                    <a:gd name="connsiteX6" fmla="*/ 309 w 429575"/>
                    <a:gd name="connsiteY6" fmla="*/ 1943 h 54401"/>
                    <a:gd name="connsiteX7" fmla="*/ 1943 w 429575"/>
                    <a:gd name="connsiteY7" fmla="*/ 6427 h 54401"/>
                    <a:gd name="connsiteX8" fmla="*/ 207629 w 429575"/>
                    <a:gd name="connsiteY8" fmla="*/ 51280 h 54401"/>
                    <a:gd name="connsiteX9" fmla="*/ 283405 w 429575"/>
                    <a:gd name="connsiteY9" fmla="*/ 54402 h 54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9575" h="54401">
                      <a:moveTo>
                        <a:pt x="283405" y="54402"/>
                      </a:moveTo>
                      <a:cubicBezTo>
                        <a:pt x="341792" y="54402"/>
                        <a:pt x="392868" y="48431"/>
                        <a:pt x="427246" y="37097"/>
                      </a:cubicBezTo>
                      <a:cubicBezTo>
                        <a:pt x="429027" y="36511"/>
                        <a:pt x="429991" y="34604"/>
                        <a:pt x="429404" y="32844"/>
                      </a:cubicBezTo>
                      <a:cubicBezTo>
                        <a:pt x="428818" y="31085"/>
                        <a:pt x="426932" y="30121"/>
                        <a:pt x="425151" y="30707"/>
                      </a:cubicBezTo>
                      <a:cubicBezTo>
                        <a:pt x="377302" y="46483"/>
                        <a:pt x="296184" y="51657"/>
                        <a:pt x="208153" y="44555"/>
                      </a:cubicBezTo>
                      <a:cubicBezTo>
                        <a:pt x="126637" y="37998"/>
                        <a:pt x="50610" y="21448"/>
                        <a:pt x="4771" y="309"/>
                      </a:cubicBezTo>
                      <a:cubicBezTo>
                        <a:pt x="3074" y="-466"/>
                        <a:pt x="1084" y="267"/>
                        <a:pt x="309" y="1943"/>
                      </a:cubicBezTo>
                      <a:cubicBezTo>
                        <a:pt x="-466" y="3640"/>
                        <a:pt x="267" y="5630"/>
                        <a:pt x="1943" y="6427"/>
                      </a:cubicBezTo>
                      <a:cubicBezTo>
                        <a:pt x="48473" y="27879"/>
                        <a:pt x="125359" y="44639"/>
                        <a:pt x="207629" y="51280"/>
                      </a:cubicBezTo>
                      <a:cubicBezTo>
                        <a:pt x="233691" y="53375"/>
                        <a:pt x="259187" y="54402"/>
                        <a:pt x="283405" y="54402"/>
                      </a:cubicBezTo>
                      <a:close/>
                    </a:path>
                  </a:pathLst>
                </a:custGeom>
                <a:solidFill>
                  <a:srgbClr val="91B3FA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366CB7BE-AEA9-A938-7C97-43C04874A19C}"/>
                    </a:ext>
                  </a:extLst>
                </p:cNvPr>
                <p:cNvSpPr/>
                <p:nvPr/>
              </p:nvSpPr>
              <p:spPr>
                <a:xfrm>
                  <a:off x="6401908" y="3984233"/>
                  <a:ext cx="405721" cy="53894"/>
                </a:xfrm>
                <a:custGeom>
                  <a:avLst/>
                  <a:gdLst>
                    <a:gd name="connsiteX0" fmla="*/ 281913 w 405721"/>
                    <a:gd name="connsiteY0" fmla="*/ 53895 h 53894"/>
                    <a:gd name="connsiteX1" fmla="*/ 403088 w 405721"/>
                    <a:gd name="connsiteY1" fmla="*/ 42875 h 53894"/>
                    <a:gd name="connsiteX2" fmla="*/ 405643 w 405721"/>
                    <a:gd name="connsiteY2" fmla="*/ 38874 h 53894"/>
                    <a:gd name="connsiteX3" fmla="*/ 401621 w 405721"/>
                    <a:gd name="connsiteY3" fmla="*/ 36318 h 53894"/>
                    <a:gd name="connsiteX4" fmla="*/ 207101 w 405721"/>
                    <a:gd name="connsiteY4" fmla="*/ 44090 h 53894"/>
                    <a:gd name="connsiteX5" fmla="*/ 4768 w 405721"/>
                    <a:gd name="connsiteY5" fmla="*/ 305 h 53894"/>
                    <a:gd name="connsiteX6" fmla="*/ 305 w 405721"/>
                    <a:gd name="connsiteY6" fmla="*/ 1981 h 53894"/>
                    <a:gd name="connsiteX7" fmla="*/ 1960 w 405721"/>
                    <a:gd name="connsiteY7" fmla="*/ 6443 h 53894"/>
                    <a:gd name="connsiteX8" fmla="*/ 206578 w 405721"/>
                    <a:gd name="connsiteY8" fmla="*/ 50794 h 53894"/>
                    <a:gd name="connsiteX9" fmla="*/ 281913 w 405721"/>
                    <a:gd name="connsiteY9" fmla="*/ 53895 h 53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5721" h="53894">
                      <a:moveTo>
                        <a:pt x="281913" y="53895"/>
                      </a:moveTo>
                      <a:cubicBezTo>
                        <a:pt x="328213" y="53895"/>
                        <a:pt x="370343" y="50145"/>
                        <a:pt x="403088" y="42875"/>
                      </a:cubicBezTo>
                      <a:cubicBezTo>
                        <a:pt x="404889" y="42477"/>
                        <a:pt x="406041" y="40675"/>
                        <a:pt x="405643" y="38874"/>
                      </a:cubicBezTo>
                      <a:cubicBezTo>
                        <a:pt x="405224" y="37051"/>
                        <a:pt x="403423" y="35899"/>
                        <a:pt x="401621" y="36318"/>
                      </a:cubicBezTo>
                      <a:cubicBezTo>
                        <a:pt x="352389" y="47254"/>
                        <a:pt x="281473" y="50082"/>
                        <a:pt x="207101" y="44090"/>
                      </a:cubicBezTo>
                      <a:cubicBezTo>
                        <a:pt x="126319" y="37575"/>
                        <a:pt x="50669" y="21213"/>
                        <a:pt x="4768" y="305"/>
                      </a:cubicBezTo>
                      <a:cubicBezTo>
                        <a:pt x="3071" y="-470"/>
                        <a:pt x="1081" y="284"/>
                        <a:pt x="305" y="1981"/>
                      </a:cubicBezTo>
                      <a:cubicBezTo>
                        <a:pt x="-470" y="3678"/>
                        <a:pt x="284" y="5668"/>
                        <a:pt x="1960" y="6443"/>
                      </a:cubicBezTo>
                      <a:cubicBezTo>
                        <a:pt x="48553" y="27645"/>
                        <a:pt x="125041" y="44216"/>
                        <a:pt x="206578" y="50794"/>
                      </a:cubicBezTo>
                      <a:cubicBezTo>
                        <a:pt x="232325" y="52868"/>
                        <a:pt x="257695" y="53895"/>
                        <a:pt x="281913" y="53895"/>
                      </a:cubicBezTo>
                      <a:close/>
                    </a:path>
                  </a:pathLst>
                </a:custGeom>
                <a:solidFill>
                  <a:srgbClr val="91B3FA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0F3DBA63-6982-EF1E-17B4-AF48C79208BF}"/>
                  </a:ext>
                </a:extLst>
              </p:cNvPr>
              <p:cNvSpPr/>
              <p:nvPr/>
            </p:nvSpPr>
            <p:spPr>
              <a:xfrm>
                <a:off x="5939278" y="2297220"/>
                <a:ext cx="1344790" cy="1709405"/>
              </a:xfrm>
              <a:custGeom>
                <a:avLst/>
                <a:gdLst>
                  <a:gd name="connsiteX0" fmla="*/ 1022569 w 1344790"/>
                  <a:gd name="connsiteY0" fmla="*/ 1387043 h 1709405"/>
                  <a:gd name="connsiteX1" fmla="*/ 1107416 w 1344790"/>
                  <a:gd name="connsiteY1" fmla="*/ 1221393 h 1709405"/>
                  <a:gd name="connsiteX2" fmla="*/ 1343668 w 1344790"/>
                  <a:gd name="connsiteY2" fmla="*/ 610662 h 1709405"/>
                  <a:gd name="connsiteX3" fmla="*/ 648111 w 1344790"/>
                  <a:gd name="connsiteY3" fmla="*/ 2592 h 1709405"/>
                  <a:gd name="connsiteX4" fmla="*/ 2792 w 1344790"/>
                  <a:gd name="connsiteY4" fmla="*/ 682038 h 1709405"/>
                  <a:gd name="connsiteX5" fmla="*/ 262843 w 1344790"/>
                  <a:gd name="connsiteY5" fmla="*/ 1215108 h 1709405"/>
                  <a:gd name="connsiteX6" fmla="*/ 397823 w 1344790"/>
                  <a:gd name="connsiteY6" fmla="*/ 1454250 h 1709405"/>
                  <a:gd name="connsiteX7" fmla="*/ 672392 w 1344790"/>
                  <a:gd name="connsiteY7" fmla="*/ 1709001 h 1709405"/>
                  <a:gd name="connsiteX8" fmla="*/ 1022569 w 1344790"/>
                  <a:gd name="connsiteY8" fmla="*/ 1387043 h 1709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4790" h="1709405">
                    <a:moveTo>
                      <a:pt x="1022569" y="1387043"/>
                    </a:moveTo>
                    <a:cubicBezTo>
                      <a:pt x="1039580" y="1326771"/>
                      <a:pt x="1068491" y="1270436"/>
                      <a:pt x="1107416" y="1221393"/>
                    </a:cubicBezTo>
                    <a:cubicBezTo>
                      <a:pt x="1190838" y="1116245"/>
                      <a:pt x="1326908" y="902452"/>
                      <a:pt x="1343668" y="610662"/>
                    </a:cubicBezTo>
                    <a:cubicBezTo>
                      <a:pt x="1368032" y="186239"/>
                      <a:pt x="991605" y="-26256"/>
                      <a:pt x="648111" y="2592"/>
                    </a:cubicBezTo>
                    <a:cubicBezTo>
                      <a:pt x="304617" y="31441"/>
                      <a:pt x="-34312" y="287196"/>
                      <a:pt x="2792" y="682038"/>
                    </a:cubicBezTo>
                    <a:cubicBezTo>
                      <a:pt x="25623" y="924994"/>
                      <a:pt x="161613" y="1109269"/>
                      <a:pt x="262843" y="1215108"/>
                    </a:cubicBezTo>
                    <a:cubicBezTo>
                      <a:pt x="327138" y="1282294"/>
                      <a:pt x="372997" y="1364627"/>
                      <a:pt x="397823" y="1454250"/>
                    </a:cubicBezTo>
                    <a:cubicBezTo>
                      <a:pt x="428221" y="1563944"/>
                      <a:pt x="500519" y="1700663"/>
                      <a:pt x="672392" y="1709001"/>
                    </a:cubicBezTo>
                    <a:cubicBezTo>
                      <a:pt x="894775" y="1719790"/>
                      <a:pt x="987143" y="1512491"/>
                      <a:pt x="1022569" y="13870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28E"/>
                  </a:gs>
                  <a:gs pos="50000">
                    <a:srgbClr val="FE8178"/>
                  </a:gs>
                  <a:gs pos="100000">
                    <a:srgbClr val="FE7062"/>
                  </a:gs>
                </a:gsLst>
                <a:lin ang="6469627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B50E35FD-B101-75A9-4FA3-EEBCB2185D29}"/>
                  </a:ext>
                </a:extLst>
              </p:cNvPr>
              <p:cNvSpPr/>
              <p:nvPr/>
            </p:nvSpPr>
            <p:spPr>
              <a:xfrm>
                <a:off x="6407414" y="3115212"/>
                <a:ext cx="147706" cy="818992"/>
              </a:xfrm>
              <a:custGeom>
                <a:avLst/>
                <a:gdLst>
                  <a:gd name="connsiteX0" fmla="*/ 147440 w 147706"/>
                  <a:gd name="connsiteY0" fmla="*/ 806372 h 818992"/>
                  <a:gd name="connsiteX1" fmla="*/ 27250 w 147706"/>
                  <a:gd name="connsiteY1" fmla="*/ 24669 h 818992"/>
                  <a:gd name="connsiteX2" fmla="*/ 9506 w 147706"/>
                  <a:gd name="connsiteY2" fmla="*/ 430 h 818992"/>
                  <a:gd name="connsiteX3" fmla="*/ 749 w 147706"/>
                  <a:gd name="connsiteY3" fmla="*/ 34704 h 818992"/>
                  <a:gd name="connsiteX4" fmla="*/ 979 w 147706"/>
                  <a:gd name="connsiteY4" fmla="*/ 36087 h 818992"/>
                  <a:gd name="connsiteX5" fmla="*/ 137865 w 147706"/>
                  <a:gd name="connsiteY5" fmla="*/ 810520 h 818992"/>
                  <a:gd name="connsiteX6" fmla="*/ 144486 w 147706"/>
                  <a:gd name="connsiteY6" fmla="*/ 818732 h 818992"/>
                  <a:gd name="connsiteX7" fmla="*/ 147440 w 147706"/>
                  <a:gd name="connsiteY7" fmla="*/ 806372 h 81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706" h="818992">
                    <a:moveTo>
                      <a:pt x="147440" y="806372"/>
                    </a:moveTo>
                    <a:lnTo>
                      <a:pt x="27250" y="24669"/>
                    </a:lnTo>
                    <a:cubicBezTo>
                      <a:pt x="24778" y="8517"/>
                      <a:pt x="16838" y="-2335"/>
                      <a:pt x="9506" y="430"/>
                    </a:cubicBezTo>
                    <a:cubicBezTo>
                      <a:pt x="2194" y="3217"/>
                      <a:pt x="-1744" y="18552"/>
                      <a:pt x="749" y="34704"/>
                    </a:cubicBezTo>
                    <a:cubicBezTo>
                      <a:pt x="812" y="35123"/>
                      <a:pt x="895" y="35668"/>
                      <a:pt x="979" y="36087"/>
                    </a:cubicBezTo>
                    <a:lnTo>
                      <a:pt x="137865" y="810520"/>
                    </a:lnTo>
                    <a:cubicBezTo>
                      <a:pt x="138913" y="816344"/>
                      <a:pt x="141867" y="820031"/>
                      <a:pt x="144486" y="818732"/>
                    </a:cubicBezTo>
                    <a:cubicBezTo>
                      <a:pt x="147021" y="817496"/>
                      <a:pt x="148299" y="812007"/>
                      <a:pt x="147440" y="806372"/>
                    </a:cubicBezTo>
                    <a:close/>
                  </a:path>
                </a:pathLst>
              </a:custGeom>
              <a:gradFill>
                <a:gsLst>
                  <a:gs pos="0">
                    <a:srgbClr val="E1473D"/>
                  </a:gs>
                  <a:gs pos="50000">
                    <a:srgbClr val="E5534B"/>
                  </a:gs>
                  <a:gs pos="100000">
                    <a:srgbClr val="E9605A"/>
                  </a:gs>
                </a:gsLst>
                <a:lin ang="5508166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17D08BCC-4689-466C-155F-EF821F532712}"/>
                  </a:ext>
                </a:extLst>
              </p:cNvPr>
              <p:cNvSpPr/>
              <p:nvPr/>
            </p:nvSpPr>
            <p:spPr>
              <a:xfrm>
                <a:off x="6679344" y="3121428"/>
                <a:ext cx="147718" cy="818991"/>
              </a:xfrm>
              <a:custGeom>
                <a:avLst/>
                <a:gdLst>
                  <a:gd name="connsiteX0" fmla="*/ 266 w 147718"/>
                  <a:gd name="connsiteY0" fmla="*/ 806357 h 818991"/>
                  <a:gd name="connsiteX1" fmla="*/ 120456 w 147718"/>
                  <a:gd name="connsiteY1" fmla="*/ 24654 h 818991"/>
                  <a:gd name="connsiteX2" fmla="*/ 138221 w 147718"/>
                  <a:gd name="connsiteY2" fmla="*/ 436 h 818991"/>
                  <a:gd name="connsiteX3" fmla="*/ 146978 w 147718"/>
                  <a:gd name="connsiteY3" fmla="*/ 34689 h 818991"/>
                  <a:gd name="connsiteX4" fmla="*/ 146748 w 147718"/>
                  <a:gd name="connsiteY4" fmla="*/ 36072 h 818991"/>
                  <a:gd name="connsiteX5" fmla="*/ 9841 w 147718"/>
                  <a:gd name="connsiteY5" fmla="*/ 810505 h 818991"/>
                  <a:gd name="connsiteX6" fmla="*/ 3241 w 147718"/>
                  <a:gd name="connsiteY6" fmla="*/ 818738 h 818991"/>
                  <a:gd name="connsiteX7" fmla="*/ 266 w 147718"/>
                  <a:gd name="connsiteY7" fmla="*/ 806357 h 818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718" h="818991">
                    <a:moveTo>
                      <a:pt x="266" y="806357"/>
                    </a:moveTo>
                    <a:lnTo>
                      <a:pt x="120456" y="24654"/>
                    </a:lnTo>
                    <a:cubicBezTo>
                      <a:pt x="122949" y="8502"/>
                      <a:pt x="130889" y="-2350"/>
                      <a:pt x="138221" y="436"/>
                    </a:cubicBezTo>
                    <a:cubicBezTo>
                      <a:pt x="145533" y="3202"/>
                      <a:pt x="149450" y="18537"/>
                      <a:pt x="146978" y="34689"/>
                    </a:cubicBezTo>
                    <a:cubicBezTo>
                      <a:pt x="146915" y="35108"/>
                      <a:pt x="146811" y="35653"/>
                      <a:pt x="146748" y="36072"/>
                    </a:cubicBezTo>
                    <a:lnTo>
                      <a:pt x="9841" y="810505"/>
                    </a:lnTo>
                    <a:cubicBezTo>
                      <a:pt x="8814" y="816329"/>
                      <a:pt x="5860" y="820016"/>
                      <a:pt x="3241" y="818738"/>
                    </a:cubicBezTo>
                    <a:cubicBezTo>
                      <a:pt x="685" y="817481"/>
                      <a:pt x="-592" y="811992"/>
                      <a:pt x="266" y="8063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1473D"/>
                  </a:gs>
                  <a:gs pos="50000">
                    <a:srgbClr val="E5534B"/>
                  </a:gs>
                  <a:gs pos="100000">
                    <a:srgbClr val="E9605A"/>
                  </a:gs>
                </a:gsLst>
                <a:lin ang="5508166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EAFE411D-BCF3-19A2-D46F-98A0727CC4F3}"/>
                  </a:ext>
                </a:extLst>
              </p:cNvPr>
              <p:cNvSpPr/>
              <p:nvPr/>
            </p:nvSpPr>
            <p:spPr>
              <a:xfrm>
                <a:off x="6434136" y="2978197"/>
                <a:ext cx="354056" cy="191854"/>
              </a:xfrm>
              <a:custGeom>
                <a:avLst/>
                <a:gdLst>
                  <a:gd name="connsiteX0" fmla="*/ 1387 w 354056"/>
                  <a:gd name="connsiteY0" fmla="*/ 94561 h 191854"/>
                  <a:gd name="connsiteX1" fmla="*/ 17183 w 354056"/>
                  <a:gd name="connsiteY1" fmla="*/ 90455 h 191854"/>
                  <a:gd name="connsiteX2" fmla="*/ 84097 w 354056"/>
                  <a:gd name="connsiteY2" fmla="*/ 121733 h 191854"/>
                  <a:gd name="connsiteX3" fmla="*/ 107331 w 354056"/>
                  <a:gd name="connsiteY3" fmla="*/ 55531 h 191854"/>
                  <a:gd name="connsiteX4" fmla="*/ 115459 w 354056"/>
                  <a:gd name="connsiteY4" fmla="*/ 47361 h 191854"/>
                  <a:gd name="connsiteX5" fmla="*/ 136032 w 354056"/>
                  <a:gd name="connsiteY5" fmla="*/ 53688 h 191854"/>
                  <a:gd name="connsiteX6" fmla="*/ 136158 w 354056"/>
                  <a:gd name="connsiteY6" fmla="*/ 53898 h 191854"/>
                  <a:gd name="connsiteX7" fmla="*/ 191193 w 354056"/>
                  <a:gd name="connsiteY7" fmla="*/ 154247 h 191854"/>
                  <a:gd name="connsiteX8" fmla="*/ 242248 w 354056"/>
                  <a:gd name="connsiteY8" fmla="*/ 11411 h 191854"/>
                  <a:gd name="connsiteX9" fmla="*/ 242332 w 354056"/>
                  <a:gd name="connsiteY9" fmla="*/ 11160 h 191854"/>
                  <a:gd name="connsiteX10" fmla="*/ 250062 w 354056"/>
                  <a:gd name="connsiteY10" fmla="*/ 2445 h 191854"/>
                  <a:gd name="connsiteX11" fmla="*/ 275328 w 354056"/>
                  <a:gd name="connsiteY11" fmla="*/ 7431 h 191854"/>
                  <a:gd name="connsiteX12" fmla="*/ 352277 w 354056"/>
                  <a:gd name="connsiteY12" fmla="*/ 113353 h 191854"/>
                  <a:gd name="connsiteX13" fmla="*/ 349574 w 354056"/>
                  <a:gd name="connsiteY13" fmla="*/ 126719 h 191854"/>
                  <a:gd name="connsiteX14" fmla="*/ 333212 w 354056"/>
                  <a:gd name="connsiteY14" fmla="*/ 124938 h 191854"/>
                  <a:gd name="connsiteX15" fmla="*/ 265460 w 354056"/>
                  <a:gd name="connsiteY15" fmla="*/ 49372 h 191854"/>
                  <a:gd name="connsiteX16" fmla="*/ 204454 w 354056"/>
                  <a:gd name="connsiteY16" fmla="*/ 185253 h 191854"/>
                  <a:gd name="connsiteX17" fmla="*/ 204412 w 354056"/>
                  <a:gd name="connsiteY17" fmla="*/ 185358 h 191854"/>
                  <a:gd name="connsiteX18" fmla="*/ 199049 w 354056"/>
                  <a:gd name="connsiteY18" fmla="*/ 190637 h 191854"/>
                  <a:gd name="connsiteX19" fmla="*/ 183086 w 354056"/>
                  <a:gd name="connsiteY19" fmla="*/ 186489 h 191854"/>
                  <a:gd name="connsiteX20" fmla="*/ 124216 w 354056"/>
                  <a:gd name="connsiteY20" fmla="*/ 92047 h 191854"/>
                  <a:gd name="connsiteX21" fmla="*/ 102072 w 354056"/>
                  <a:gd name="connsiteY21" fmla="*/ 139813 h 191854"/>
                  <a:gd name="connsiteX22" fmla="*/ 101884 w 354056"/>
                  <a:gd name="connsiteY22" fmla="*/ 140253 h 191854"/>
                  <a:gd name="connsiteX23" fmla="*/ 101318 w 354056"/>
                  <a:gd name="connsiteY23" fmla="*/ 141258 h 191854"/>
                  <a:gd name="connsiteX24" fmla="*/ 85564 w 354056"/>
                  <a:gd name="connsiteY24" fmla="*/ 145344 h 191854"/>
                  <a:gd name="connsiteX25" fmla="*/ 6122 w 354056"/>
                  <a:gd name="connsiteY25" fmla="*/ 108241 h 191854"/>
                  <a:gd name="connsiteX26" fmla="*/ 1387 w 354056"/>
                  <a:gd name="connsiteY26" fmla="*/ 94561 h 191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54056" h="191854">
                    <a:moveTo>
                      <a:pt x="1387" y="94561"/>
                    </a:moveTo>
                    <a:cubicBezTo>
                      <a:pt x="4446" y="89659"/>
                      <a:pt x="11506" y="87815"/>
                      <a:pt x="17183" y="90455"/>
                    </a:cubicBezTo>
                    <a:lnTo>
                      <a:pt x="84097" y="121733"/>
                    </a:lnTo>
                    <a:lnTo>
                      <a:pt x="107331" y="55531"/>
                    </a:lnTo>
                    <a:cubicBezTo>
                      <a:pt x="108546" y="52096"/>
                      <a:pt x="111395" y="49016"/>
                      <a:pt x="115459" y="47361"/>
                    </a:cubicBezTo>
                    <a:cubicBezTo>
                      <a:pt x="123169" y="44177"/>
                      <a:pt x="132366" y="47026"/>
                      <a:pt x="136032" y="53688"/>
                    </a:cubicBezTo>
                    <a:lnTo>
                      <a:pt x="136158" y="53898"/>
                    </a:lnTo>
                    <a:lnTo>
                      <a:pt x="191193" y="154247"/>
                    </a:lnTo>
                    <a:lnTo>
                      <a:pt x="242248" y="11411"/>
                    </a:lnTo>
                    <a:lnTo>
                      <a:pt x="242332" y="11160"/>
                    </a:lnTo>
                    <a:cubicBezTo>
                      <a:pt x="243589" y="7682"/>
                      <a:pt x="246229" y="4540"/>
                      <a:pt x="250062" y="2445"/>
                    </a:cubicBezTo>
                    <a:cubicBezTo>
                      <a:pt x="258631" y="-2227"/>
                      <a:pt x="269944" y="-7"/>
                      <a:pt x="275328" y="7431"/>
                    </a:cubicBezTo>
                    <a:lnTo>
                      <a:pt x="352277" y="113353"/>
                    </a:lnTo>
                    <a:cubicBezTo>
                      <a:pt x="355419" y="117690"/>
                      <a:pt x="354330" y="123514"/>
                      <a:pt x="349574" y="126719"/>
                    </a:cubicBezTo>
                    <a:cubicBezTo>
                      <a:pt x="344483" y="130134"/>
                      <a:pt x="337151" y="129338"/>
                      <a:pt x="333212" y="124938"/>
                    </a:cubicBezTo>
                    <a:lnTo>
                      <a:pt x="265460" y="49372"/>
                    </a:lnTo>
                    <a:lnTo>
                      <a:pt x="204454" y="185253"/>
                    </a:lnTo>
                    <a:lnTo>
                      <a:pt x="204412" y="185358"/>
                    </a:lnTo>
                    <a:cubicBezTo>
                      <a:pt x="203449" y="187537"/>
                      <a:pt x="201605" y="189443"/>
                      <a:pt x="199049" y="190637"/>
                    </a:cubicBezTo>
                    <a:cubicBezTo>
                      <a:pt x="193330" y="193298"/>
                      <a:pt x="186186" y="191454"/>
                      <a:pt x="183086" y="186489"/>
                    </a:cubicBezTo>
                    <a:lnTo>
                      <a:pt x="124216" y="92047"/>
                    </a:lnTo>
                    <a:lnTo>
                      <a:pt x="102072" y="139813"/>
                    </a:lnTo>
                    <a:lnTo>
                      <a:pt x="101884" y="140253"/>
                    </a:lnTo>
                    <a:cubicBezTo>
                      <a:pt x="101716" y="140588"/>
                      <a:pt x="101528" y="140923"/>
                      <a:pt x="101318" y="141258"/>
                    </a:cubicBezTo>
                    <a:cubicBezTo>
                      <a:pt x="98281" y="146161"/>
                      <a:pt x="91220" y="147983"/>
                      <a:pt x="85564" y="145344"/>
                    </a:cubicBezTo>
                    <a:lnTo>
                      <a:pt x="6122" y="108241"/>
                    </a:lnTo>
                    <a:cubicBezTo>
                      <a:pt x="466" y="105581"/>
                      <a:pt x="-1650" y="99464"/>
                      <a:pt x="1387" y="94561"/>
                    </a:cubicBezTo>
                    <a:close/>
                  </a:path>
                </a:pathLst>
              </a:custGeom>
              <a:solidFill>
                <a:srgbClr val="FFFFFF">
                  <a:alpha val="79000"/>
                </a:srgbClr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0884E836-D876-3A8E-6563-8BB8670ED621}"/>
                  </a:ext>
                </a:extLst>
              </p:cNvPr>
              <p:cNvSpPr/>
              <p:nvPr/>
            </p:nvSpPr>
            <p:spPr>
              <a:xfrm>
                <a:off x="6121252" y="3288607"/>
                <a:ext cx="99788" cy="129216"/>
              </a:xfrm>
              <a:custGeom>
                <a:avLst/>
                <a:gdLst>
                  <a:gd name="connsiteX0" fmla="*/ 78271 w 99788"/>
                  <a:gd name="connsiteY0" fmla="*/ 129216 h 129216"/>
                  <a:gd name="connsiteX1" fmla="*/ 91092 w 99788"/>
                  <a:gd name="connsiteY1" fmla="*/ 124984 h 129216"/>
                  <a:gd name="connsiteX2" fmla="*/ 95554 w 99788"/>
                  <a:gd name="connsiteY2" fmla="*/ 94858 h 129216"/>
                  <a:gd name="connsiteX3" fmla="*/ 40184 w 99788"/>
                  <a:gd name="connsiteY3" fmla="*/ 10766 h 129216"/>
                  <a:gd name="connsiteX4" fmla="*/ 10770 w 99788"/>
                  <a:gd name="connsiteY4" fmla="*/ 2888 h 129216"/>
                  <a:gd name="connsiteX5" fmla="*/ 2893 w 99788"/>
                  <a:gd name="connsiteY5" fmla="*/ 32302 h 129216"/>
                  <a:gd name="connsiteX6" fmla="*/ 60966 w 99788"/>
                  <a:gd name="connsiteY6" fmla="*/ 120522 h 129216"/>
                  <a:gd name="connsiteX7" fmla="*/ 78271 w 99788"/>
                  <a:gd name="connsiteY7" fmla="*/ 129216 h 12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88" h="129216">
                    <a:moveTo>
                      <a:pt x="78271" y="129216"/>
                    </a:moveTo>
                    <a:cubicBezTo>
                      <a:pt x="82733" y="129216"/>
                      <a:pt x="87237" y="127833"/>
                      <a:pt x="91092" y="124984"/>
                    </a:cubicBezTo>
                    <a:cubicBezTo>
                      <a:pt x="100624" y="117903"/>
                      <a:pt x="102635" y="104411"/>
                      <a:pt x="95554" y="94858"/>
                    </a:cubicBezTo>
                    <a:cubicBezTo>
                      <a:pt x="75212" y="67477"/>
                      <a:pt x="56588" y="39173"/>
                      <a:pt x="40184" y="10766"/>
                    </a:cubicBezTo>
                    <a:cubicBezTo>
                      <a:pt x="34234" y="479"/>
                      <a:pt x="21077" y="-3061"/>
                      <a:pt x="10770" y="2888"/>
                    </a:cubicBezTo>
                    <a:cubicBezTo>
                      <a:pt x="463" y="8838"/>
                      <a:pt x="-3057" y="22016"/>
                      <a:pt x="2893" y="32302"/>
                    </a:cubicBezTo>
                    <a:cubicBezTo>
                      <a:pt x="20114" y="62135"/>
                      <a:pt x="39660" y="91820"/>
                      <a:pt x="60966" y="120522"/>
                    </a:cubicBezTo>
                    <a:cubicBezTo>
                      <a:pt x="65177" y="126220"/>
                      <a:pt x="71692" y="129216"/>
                      <a:pt x="78271" y="129216"/>
                    </a:cubicBezTo>
                    <a:close/>
                  </a:path>
                </a:pathLst>
              </a:custGeom>
              <a:solidFill>
                <a:srgbClr val="FFFFFF">
                  <a:alpha val="79000"/>
                </a:srgbClr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033E1A93-E646-109E-BCB1-5CC85584D52E}"/>
                  </a:ext>
                </a:extLst>
              </p:cNvPr>
              <p:cNvSpPr/>
              <p:nvPr/>
            </p:nvSpPr>
            <p:spPr>
              <a:xfrm>
                <a:off x="6015855" y="2652221"/>
                <a:ext cx="106317" cy="595929"/>
              </a:xfrm>
              <a:custGeom>
                <a:avLst/>
                <a:gdLst>
                  <a:gd name="connsiteX0" fmla="*/ 84785 w 106317"/>
                  <a:gd name="connsiteY0" fmla="*/ 595929 h 595929"/>
                  <a:gd name="connsiteX1" fmla="*/ 93353 w 106317"/>
                  <a:gd name="connsiteY1" fmla="*/ 594149 h 595929"/>
                  <a:gd name="connsiteX2" fmla="*/ 104520 w 106317"/>
                  <a:gd name="connsiteY2" fmla="*/ 565804 h 595929"/>
                  <a:gd name="connsiteX3" fmla="*/ 88137 w 106317"/>
                  <a:gd name="connsiteY3" fmla="*/ 30514 h 595929"/>
                  <a:gd name="connsiteX4" fmla="*/ 77526 w 106317"/>
                  <a:gd name="connsiteY4" fmla="*/ 1959 h 595929"/>
                  <a:gd name="connsiteX5" fmla="*/ 48975 w 106317"/>
                  <a:gd name="connsiteY5" fmla="*/ 12559 h 595929"/>
                  <a:gd name="connsiteX6" fmla="*/ 65021 w 106317"/>
                  <a:gd name="connsiteY6" fmla="*/ 582962 h 595929"/>
                  <a:gd name="connsiteX7" fmla="*/ 84785 w 106317"/>
                  <a:gd name="connsiteY7" fmla="*/ 595929 h 595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317" h="595929">
                    <a:moveTo>
                      <a:pt x="84785" y="595929"/>
                    </a:moveTo>
                    <a:cubicBezTo>
                      <a:pt x="87655" y="595929"/>
                      <a:pt x="90567" y="595364"/>
                      <a:pt x="93353" y="594149"/>
                    </a:cubicBezTo>
                    <a:cubicBezTo>
                      <a:pt x="104268" y="589393"/>
                      <a:pt x="109275" y="576719"/>
                      <a:pt x="104520" y="565804"/>
                    </a:cubicBezTo>
                    <a:cubicBezTo>
                      <a:pt x="-21366" y="275878"/>
                      <a:pt x="87026" y="32923"/>
                      <a:pt x="88137" y="30514"/>
                    </a:cubicBezTo>
                    <a:cubicBezTo>
                      <a:pt x="93081" y="19703"/>
                      <a:pt x="88346" y="6924"/>
                      <a:pt x="77526" y="1959"/>
                    </a:cubicBezTo>
                    <a:cubicBezTo>
                      <a:pt x="66688" y="-2985"/>
                      <a:pt x="53923" y="1749"/>
                      <a:pt x="48975" y="12559"/>
                    </a:cubicBezTo>
                    <a:cubicBezTo>
                      <a:pt x="44125" y="23160"/>
                      <a:pt x="-68449" y="275564"/>
                      <a:pt x="65021" y="582962"/>
                    </a:cubicBezTo>
                    <a:cubicBezTo>
                      <a:pt x="68544" y="591069"/>
                      <a:pt x="76466" y="595929"/>
                      <a:pt x="84785" y="595929"/>
                    </a:cubicBezTo>
                    <a:close/>
                  </a:path>
                </a:pathLst>
              </a:custGeom>
              <a:solidFill>
                <a:srgbClr val="FFFFFF">
                  <a:alpha val="79000"/>
                </a:srgbClr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</p:grpSp>
      <p:grpSp>
        <p:nvGrpSpPr>
          <p:cNvPr id="208" name="Graphic 7">
            <a:extLst>
              <a:ext uri="{FF2B5EF4-FFF2-40B4-BE49-F238E27FC236}">
                <a16:creationId xmlns:a16="http://schemas.microsoft.com/office/drawing/2014/main" id="{4646DD5A-9D89-1F10-C05A-95371DDCF954}"/>
              </a:ext>
            </a:extLst>
          </p:cNvPr>
          <p:cNvGrpSpPr/>
          <p:nvPr/>
        </p:nvGrpSpPr>
        <p:grpSpPr>
          <a:xfrm>
            <a:off x="13589737" y="4661741"/>
            <a:ext cx="1699809" cy="3246118"/>
            <a:chOff x="8074116" y="3573062"/>
            <a:chExt cx="1699809" cy="3246118"/>
          </a:xfrm>
        </p:grpSpPr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07D3A723-B9CD-4F1C-E37F-F0CF90483BFC}"/>
                </a:ext>
              </a:extLst>
            </p:cNvPr>
            <p:cNvSpPr/>
            <p:nvPr/>
          </p:nvSpPr>
          <p:spPr>
            <a:xfrm>
              <a:off x="8731329" y="6632035"/>
              <a:ext cx="384829" cy="185912"/>
            </a:xfrm>
            <a:custGeom>
              <a:avLst/>
              <a:gdLst>
                <a:gd name="connsiteX0" fmla="*/ 366545 w 384829"/>
                <a:gd name="connsiteY0" fmla="*/ 0 h 185912"/>
                <a:gd name="connsiteX1" fmla="*/ 384625 w 384829"/>
                <a:gd name="connsiteY1" fmla="*/ 127228 h 185912"/>
                <a:gd name="connsiteX2" fmla="*/ 343291 w 384829"/>
                <a:gd name="connsiteY2" fmla="*/ 174931 h 185912"/>
                <a:gd name="connsiteX3" fmla="*/ 13666 w 384829"/>
                <a:gd name="connsiteY3" fmla="*/ 185532 h 185912"/>
                <a:gd name="connsiteX4" fmla="*/ 970 w 384829"/>
                <a:gd name="connsiteY4" fmla="*/ 166195 h 185912"/>
                <a:gd name="connsiteX5" fmla="*/ 17081 w 384829"/>
                <a:gd name="connsiteY5" fmla="*/ 148912 h 185912"/>
                <a:gd name="connsiteX6" fmla="*/ 313982 w 384829"/>
                <a:gd name="connsiteY6" fmla="*/ 9009 h 185912"/>
                <a:gd name="connsiteX7" fmla="*/ 366545 w 384829"/>
                <a:gd name="connsiteY7" fmla="*/ 0 h 18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829" h="185912">
                  <a:moveTo>
                    <a:pt x="366545" y="0"/>
                  </a:moveTo>
                  <a:cubicBezTo>
                    <a:pt x="366545" y="0"/>
                    <a:pt x="378466" y="63897"/>
                    <a:pt x="384625" y="127228"/>
                  </a:cubicBezTo>
                  <a:cubicBezTo>
                    <a:pt x="387013" y="151970"/>
                    <a:pt x="368137" y="173654"/>
                    <a:pt x="343291" y="174931"/>
                  </a:cubicBezTo>
                  <a:cubicBezTo>
                    <a:pt x="258926" y="179247"/>
                    <a:pt x="78464" y="187816"/>
                    <a:pt x="13666" y="185532"/>
                  </a:cubicBezTo>
                  <a:cubicBezTo>
                    <a:pt x="3924" y="185197"/>
                    <a:pt x="-2549" y="175288"/>
                    <a:pt x="970" y="166195"/>
                  </a:cubicBezTo>
                  <a:cubicBezTo>
                    <a:pt x="3924" y="158591"/>
                    <a:pt x="9686" y="152389"/>
                    <a:pt x="17081" y="148912"/>
                  </a:cubicBezTo>
                  <a:lnTo>
                    <a:pt x="313982" y="9009"/>
                  </a:lnTo>
                  <a:lnTo>
                    <a:pt x="366545" y="0"/>
                  </a:lnTo>
                  <a:close/>
                </a:path>
              </a:pathLst>
            </a:custGeom>
            <a:gradFill>
              <a:gsLst>
                <a:gs pos="0">
                  <a:srgbClr val="09005D"/>
                </a:gs>
                <a:gs pos="50000">
                  <a:srgbClr val="110777"/>
                </a:gs>
                <a:gs pos="100000">
                  <a:srgbClr val="1A0F91"/>
                </a:gs>
              </a:gsLst>
              <a:lin ang="2811695" scaled="1"/>
            </a:gra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C3E5776-BCE4-814F-A204-354356E14FFC}"/>
                </a:ext>
              </a:extLst>
            </p:cNvPr>
            <p:cNvSpPr/>
            <p:nvPr/>
          </p:nvSpPr>
          <p:spPr>
            <a:xfrm>
              <a:off x="9010492" y="6583223"/>
              <a:ext cx="96285" cy="98162"/>
            </a:xfrm>
            <a:custGeom>
              <a:avLst/>
              <a:gdLst>
                <a:gd name="connsiteX0" fmla="*/ 96286 w 96285"/>
                <a:gd name="connsiteY0" fmla="*/ 11103 h 98162"/>
                <a:gd name="connsiteX1" fmla="*/ 87927 w 96285"/>
                <a:gd name="connsiteY1" fmla="*/ 87759 h 98162"/>
                <a:gd name="connsiteX2" fmla="*/ 0 w 96285"/>
                <a:gd name="connsiteY2" fmla="*/ 85538 h 98162"/>
                <a:gd name="connsiteX3" fmla="*/ 20804 w 96285"/>
                <a:gd name="connsiteY3" fmla="*/ 0 h 98162"/>
                <a:gd name="connsiteX4" fmla="*/ 96286 w 96285"/>
                <a:gd name="connsiteY4" fmla="*/ 11103 h 9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85" h="98162">
                  <a:moveTo>
                    <a:pt x="96286" y="11103"/>
                  </a:moveTo>
                  <a:lnTo>
                    <a:pt x="87927" y="87759"/>
                  </a:lnTo>
                  <a:cubicBezTo>
                    <a:pt x="87927" y="87759"/>
                    <a:pt x="35929" y="112585"/>
                    <a:pt x="0" y="85538"/>
                  </a:cubicBezTo>
                  <a:lnTo>
                    <a:pt x="20804" y="0"/>
                  </a:lnTo>
                  <a:lnTo>
                    <a:pt x="96286" y="11103"/>
                  </a:ln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10767342" scaled="1"/>
            </a:gra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8B278568-FC16-73E9-7B76-8BA1EAEC078E}"/>
                </a:ext>
              </a:extLst>
            </p:cNvPr>
            <p:cNvSpPr/>
            <p:nvPr/>
          </p:nvSpPr>
          <p:spPr>
            <a:xfrm>
              <a:off x="9016059" y="5152556"/>
              <a:ext cx="308028" cy="1472845"/>
            </a:xfrm>
            <a:custGeom>
              <a:avLst/>
              <a:gdLst>
                <a:gd name="connsiteX0" fmla="*/ 70167 w 308028"/>
                <a:gd name="connsiteY0" fmla="*/ 2095 h 1472845"/>
                <a:gd name="connsiteX1" fmla="*/ 383 w 308028"/>
                <a:gd name="connsiteY1" fmla="*/ 1439130 h 1472845"/>
                <a:gd name="connsiteX2" fmla="*/ 9287 w 308028"/>
                <a:gd name="connsiteY2" fmla="*/ 1456351 h 1472845"/>
                <a:gd name="connsiteX3" fmla="*/ 94574 w 308028"/>
                <a:gd name="connsiteY3" fmla="*/ 1472838 h 1472845"/>
                <a:gd name="connsiteX4" fmla="*/ 119818 w 308028"/>
                <a:gd name="connsiteY4" fmla="*/ 1454193 h 1472845"/>
                <a:gd name="connsiteX5" fmla="*/ 301098 w 308028"/>
                <a:gd name="connsiteY5" fmla="*/ 354556 h 1472845"/>
                <a:gd name="connsiteX6" fmla="*/ 300930 w 308028"/>
                <a:gd name="connsiteY6" fmla="*/ 336036 h 1472845"/>
                <a:gd name="connsiteX7" fmla="*/ 285469 w 308028"/>
                <a:gd name="connsiteY7" fmla="*/ 0 h 1472845"/>
                <a:gd name="connsiteX8" fmla="*/ 70167 w 308028"/>
                <a:gd name="connsiteY8" fmla="*/ 2095 h 147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8028" h="1472845">
                  <a:moveTo>
                    <a:pt x="70167" y="2095"/>
                  </a:moveTo>
                  <a:cubicBezTo>
                    <a:pt x="74273" y="22060"/>
                    <a:pt x="100754" y="999874"/>
                    <a:pt x="383" y="1439130"/>
                  </a:cubicBezTo>
                  <a:cubicBezTo>
                    <a:pt x="-1251" y="1446295"/>
                    <a:pt x="2457" y="1453628"/>
                    <a:pt x="9287" y="1456351"/>
                  </a:cubicBezTo>
                  <a:cubicBezTo>
                    <a:pt x="25376" y="1462741"/>
                    <a:pt x="56906" y="1471938"/>
                    <a:pt x="94574" y="1472838"/>
                  </a:cubicBezTo>
                  <a:cubicBezTo>
                    <a:pt x="106243" y="1473111"/>
                    <a:pt x="116634" y="1465443"/>
                    <a:pt x="119818" y="1454193"/>
                  </a:cubicBezTo>
                  <a:cubicBezTo>
                    <a:pt x="148729" y="1352230"/>
                    <a:pt x="287061" y="841410"/>
                    <a:pt x="301098" y="354556"/>
                  </a:cubicBezTo>
                  <a:cubicBezTo>
                    <a:pt x="316789" y="-189449"/>
                    <a:pt x="300930" y="336036"/>
                    <a:pt x="300930" y="336036"/>
                  </a:cubicBezTo>
                  <a:lnTo>
                    <a:pt x="285469" y="0"/>
                  </a:lnTo>
                  <a:lnTo>
                    <a:pt x="70167" y="2095"/>
                  </a:lnTo>
                  <a:close/>
                </a:path>
              </a:pathLst>
            </a:custGeom>
            <a:solidFill>
              <a:srgbClr val="F2F2F2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EG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91CE211F-6F73-A3FA-4D10-99D9DC28FE56}"/>
                </a:ext>
              </a:extLst>
            </p:cNvPr>
            <p:cNvSpPr/>
            <p:nvPr/>
          </p:nvSpPr>
          <p:spPr>
            <a:xfrm>
              <a:off x="9322819" y="6662161"/>
              <a:ext cx="155562" cy="157019"/>
            </a:xfrm>
            <a:custGeom>
              <a:avLst/>
              <a:gdLst>
                <a:gd name="connsiteX0" fmla="*/ 118403 w 155562"/>
                <a:gd name="connsiteY0" fmla="*/ 0 h 157019"/>
                <a:gd name="connsiteX1" fmla="*/ 154960 w 155562"/>
                <a:gd name="connsiteY1" fmla="*/ 117864 h 157019"/>
                <a:gd name="connsiteX2" fmla="*/ 131832 w 155562"/>
                <a:gd name="connsiteY2" fmla="*/ 149980 h 157019"/>
                <a:gd name="connsiteX3" fmla="*/ 26747 w 155562"/>
                <a:gd name="connsiteY3" fmla="*/ 157019 h 157019"/>
                <a:gd name="connsiteX4" fmla="*/ 162 w 155562"/>
                <a:gd name="connsiteY4" fmla="*/ 127647 h 157019"/>
                <a:gd name="connsiteX5" fmla="*/ 51300 w 155562"/>
                <a:gd name="connsiteY5" fmla="*/ 4274 h 157019"/>
                <a:gd name="connsiteX6" fmla="*/ 118403 w 155562"/>
                <a:gd name="connsiteY6" fmla="*/ 0 h 15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562" h="157019">
                  <a:moveTo>
                    <a:pt x="118403" y="0"/>
                  </a:moveTo>
                  <a:cubicBezTo>
                    <a:pt x="118403" y="0"/>
                    <a:pt x="136713" y="32137"/>
                    <a:pt x="154960" y="117864"/>
                  </a:cubicBezTo>
                  <a:cubicBezTo>
                    <a:pt x="158271" y="133346"/>
                    <a:pt x="147565" y="148283"/>
                    <a:pt x="131832" y="149980"/>
                  </a:cubicBezTo>
                  <a:cubicBezTo>
                    <a:pt x="103989" y="152997"/>
                    <a:pt x="61126" y="156935"/>
                    <a:pt x="26747" y="157019"/>
                  </a:cubicBezTo>
                  <a:cubicBezTo>
                    <a:pt x="10909" y="157061"/>
                    <a:pt x="-1577" y="143381"/>
                    <a:pt x="162" y="127647"/>
                  </a:cubicBezTo>
                  <a:cubicBezTo>
                    <a:pt x="3681" y="96244"/>
                    <a:pt x="15057" y="44707"/>
                    <a:pt x="51300" y="4274"/>
                  </a:cubicBezTo>
                  <a:lnTo>
                    <a:pt x="118403" y="0"/>
                  </a:lnTo>
                  <a:close/>
                </a:path>
              </a:pathLst>
            </a:custGeom>
            <a:gradFill>
              <a:gsLst>
                <a:gs pos="0">
                  <a:srgbClr val="09005D"/>
                </a:gs>
                <a:gs pos="50000">
                  <a:srgbClr val="110777"/>
                </a:gs>
                <a:gs pos="100000">
                  <a:srgbClr val="1A0F91"/>
                </a:gs>
              </a:gsLst>
              <a:lin ang="2811621" scaled="1"/>
            </a:gra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6C960526-E7A2-1290-AF61-C5D9490E37A0}"/>
                </a:ext>
              </a:extLst>
            </p:cNvPr>
            <p:cNvSpPr/>
            <p:nvPr/>
          </p:nvSpPr>
          <p:spPr>
            <a:xfrm>
              <a:off x="9373490" y="6559716"/>
              <a:ext cx="82605" cy="128534"/>
            </a:xfrm>
            <a:custGeom>
              <a:avLst/>
              <a:gdLst>
                <a:gd name="connsiteX0" fmla="*/ 82606 w 82605"/>
                <a:gd name="connsiteY0" fmla="*/ 3792 h 128534"/>
                <a:gd name="connsiteX1" fmla="*/ 62494 w 82605"/>
                <a:gd name="connsiteY1" fmla="*/ 119792 h 128534"/>
                <a:gd name="connsiteX2" fmla="*/ 0 w 82605"/>
                <a:gd name="connsiteY2" fmla="*/ 124694 h 128534"/>
                <a:gd name="connsiteX3" fmla="*/ 8946 w 82605"/>
                <a:gd name="connsiteY3" fmla="*/ 0 h 128534"/>
                <a:gd name="connsiteX4" fmla="*/ 82606 w 82605"/>
                <a:gd name="connsiteY4" fmla="*/ 3792 h 12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05" h="128534">
                  <a:moveTo>
                    <a:pt x="82606" y="3792"/>
                  </a:moveTo>
                  <a:lnTo>
                    <a:pt x="62494" y="119792"/>
                  </a:lnTo>
                  <a:cubicBezTo>
                    <a:pt x="62494" y="119792"/>
                    <a:pt x="41649" y="135608"/>
                    <a:pt x="0" y="124694"/>
                  </a:cubicBezTo>
                  <a:lnTo>
                    <a:pt x="8946" y="0"/>
                  </a:lnTo>
                  <a:lnTo>
                    <a:pt x="82606" y="3792"/>
                  </a:ln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10767342" scaled="1"/>
            </a:gra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64ACF0EB-6FC6-EB57-2AD8-7A58F9300DA6}"/>
                </a:ext>
              </a:extLst>
            </p:cNvPr>
            <p:cNvSpPr/>
            <p:nvPr/>
          </p:nvSpPr>
          <p:spPr>
            <a:xfrm>
              <a:off x="9077343" y="5130621"/>
              <a:ext cx="460514" cy="1494993"/>
            </a:xfrm>
            <a:custGeom>
              <a:avLst/>
              <a:gdLst>
                <a:gd name="connsiteX0" fmla="*/ 422936 w 460514"/>
                <a:gd name="connsiteY0" fmla="*/ 50091 h 1494993"/>
                <a:gd name="connsiteX1" fmla="*/ 382880 w 460514"/>
                <a:gd name="connsiteY1" fmla="*/ 1474536 h 1494993"/>
                <a:gd name="connsiteX2" fmla="*/ 364318 w 460514"/>
                <a:gd name="connsiteY2" fmla="*/ 1492301 h 1494993"/>
                <a:gd name="connsiteX3" fmla="*/ 297425 w 460514"/>
                <a:gd name="connsiteY3" fmla="*/ 1490269 h 1494993"/>
                <a:gd name="connsiteX4" fmla="*/ 281964 w 460514"/>
                <a:gd name="connsiteY4" fmla="*/ 1470848 h 1494993"/>
                <a:gd name="connsiteX5" fmla="*/ 195106 w 460514"/>
                <a:gd name="connsiteY5" fmla="*/ 322314 h 1494993"/>
                <a:gd name="connsiteX6" fmla="*/ 169212 w 460514"/>
                <a:gd name="connsiteY6" fmla="*/ 286029 h 1494993"/>
                <a:gd name="connsiteX7" fmla="*/ 13555 w 460514"/>
                <a:gd name="connsiteY7" fmla="*/ 177571 h 1494993"/>
                <a:gd name="connsiteX8" fmla="*/ 0 w 460514"/>
                <a:gd name="connsiteY8" fmla="*/ 0 h 1494993"/>
                <a:gd name="connsiteX9" fmla="*/ 422936 w 460514"/>
                <a:gd name="connsiteY9" fmla="*/ 50091 h 149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0514" h="1494993">
                  <a:moveTo>
                    <a:pt x="422936" y="50091"/>
                  </a:moveTo>
                  <a:cubicBezTo>
                    <a:pt x="513335" y="565269"/>
                    <a:pt x="416546" y="1325582"/>
                    <a:pt x="382880" y="1474536"/>
                  </a:cubicBezTo>
                  <a:cubicBezTo>
                    <a:pt x="380806" y="1483648"/>
                    <a:pt x="373536" y="1490688"/>
                    <a:pt x="364318" y="1492301"/>
                  </a:cubicBezTo>
                  <a:cubicBezTo>
                    <a:pt x="348689" y="1495045"/>
                    <a:pt x="322921" y="1497413"/>
                    <a:pt x="297425" y="1490269"/>
                  </a:cubicBezTo>
                  <a:cubicBezTo>
                    <a:pt x="288647" y="1487817"/>
                    <a:pt x="282425" y="1479982"/>
                    <a:pt x="281964" y="1470848"/>
                  </a:cubicBezTo>
                  <a:cubicBezTo>
                    <a:pt x="276119" y="1350743"/>
                    <a:pt x="277544" y="613056"/>
                    <a:pt x="195106" y="322314"/>
                  </a:cubicBezTo>
                  <a:cubicBezTo>
                    <a:pt x="190937" y="307565"/>
                    <a:pt x="181782" y="294785"/>
                    <a:pt x="169212" y="286029"/>
                  </a:cubicBezTo>
                  <a:lnTo>
                    <a:pt x="13555" y="177571"/>
                  </a:lnTo>
                  <a:lnTo>
                    <a:pt x="0" y="0"/>
                  </a:lnTo>
                  <a:lnTo>
                    <a:pt x="422936" y="50091"/>
                  </a:lnTo>
                  <a:close/>
                </a:path>
              </a:pathLst>
            </a:custGeom>
            <a:solidFill>
              <a:srgbClr val="F2F2F2"/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grpSp>
          <p:nvGrpSpPr>
            <p:cNvPr id="215" name="Graphic 7">
              <a:extLst>
                <a:ext uri="{FF2B5EF4-FFF2-40B4-BE49-F238E27FC236}">
                  <a16:creationId xmlns:a16="http://schemas.microsoft.com/office/drawing/2014/main" id="{8FDC0CBA-CC6E-A4B7-8D04-8808D48EB6E2}"/>
                </a:ext>
              </a:extLst>
            </p:cNvPr>
            <p:cNvGrpSpPr/>
            <p:nvPr/>
          </p:nvGrpSpPr>
          <p:grpSpPr>
            <a:xfrm>
              <a:off x="8185717" y="3818258"/>
              <a:ext cx="1342772" cy="1430025"/>
              <a:chOff x="8185717" y="3818258"/>
              <a:chExt cx="1342772" cy="1430025"/>
            </a:xfrm>
          </p:grpSpPr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28BEAF5-569E-A9C8-FD7B-9A65C1E69155}"/>
                  </a:ext>
                </a:extLst>
              </p:cNvPr>
              <p:cNvSpPr/>
              <p:nvPr/>
            </p:nvSpPr>
            <p:spPr>
              <a:xfrm>
                <a:off x="8578045" y="4168834"/>
                <a:ext cx="950444" cy="1079448"/>
              </a:xfrm>
              <a:custGeom>
                <a:avLst/>
                <a:gdLst>
                  <a:gd name="connsiteX0" fmla="*/ 368110 w 950444"/>
                  <a:gd name="connsiteY0" fmla="*/ 39386 h 1079448"/>
                  <a:gd name="connsiteX1" fmla="*/ 907674 w 950444"/>
                  <a:gd name="connsiteY1" fmla="*/ 101523 h 1079448"/>
                  <a:gd name="connsiteX2" fmla="*/ 930174 w 950444"/>
                  <a:gd name="connsiteY2" fmla="*/ 1061048 h 1079448"/>
                  <a:gd name="connsiteX3" fmla="*/ 507762 w 950444"/>
                  <a:gd name="connsiteY3" fmla="*/ 1033269 h 1079448"/>
                  <a:gd name="connsiteX4" fmla="*/ 314185 w 950444"/>
                  <a:gd name="connsiteY4" fmla="*/ 324576 h 1079448"/>
                  <a:gd name="connsiteX5" fmla="*/ 0 w 950444"/>
                  <a:gd name="connsiteY5" fmla="*/ 228144 h 1079448"/>
                  <a:gd name="connsiteX6" fmla="*/ 106425 w 950444"/>
                  <a:gd name="connsiteY6" fmla="*/ 0 h 1079448"/>
                  <a:gd name="connsiteX7" fmla="*/ 368110 w 950444"/>
                  <a:gd name="connsiteY7" fmla="*/ 39386 h 107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444" h="1079448">
                    <a:moveTo>
                      <a:pt x="368110" y="39386"/>
                    </a:moveTo>
                    <a:cubicBezTo>
                      <a:pt x="624285" y="32724"/>
                      <a:pt x="907674" y="101523"/>
                      <a:pt x="907674" y="101523"/>
                    </a:cubicBezTo>
                    <a:cubicBezTo>
                      <a:pt x="988310" y="546435"/>
                      <a:pt x="930174" y="1061048"/>
                      <a:pt x="930174" y="1061048"/>
                    </a:cubicBezTo>
                    <a:cubicBezTo>
                      <a:pt x="732324" y="1114952"/>
                      <a:pt x="507762" y="1033269"/>
                      <a:pt x="507762" y="1033269"/>
                    </a:cubicBezTo>
                    <a:cubicBezTo>
                      <a:pt x="473006" y="847317"/>
                      <a:pt x="314185" y="324576"/>
                      <a:pt x="314185" y="324576"/>
                    </a:cubicBezTo>
                    <a:cubicBezTo>
                      <a:pt x="188863" y="310226"/>
                      <a:pt x="85371" y="275093"/>
                      <a:pt x="0" y="228144"/>
                    </a:cubicBezTo>
                    <a:cubicBezTo>
                      <a:pt x="64065" y="152452"/>
                      <a:pt x="93688" y="56607"/>
                      <a:pt x="106425" y="0"/>
                    </a:cubicBezTo>
                    <a:cubicBezTo>
                      <a:pt x="197285" y="27297"/>
                      <a:pt x="289087" y="41460"/>
                      <a:pt x="368110" y="393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28E"/>
                  </a:gs>
                  <a:gs pos="50000">
                    <a:srgbClr val="FE8178"/>
                  </a:gs>
                  <a:gs pos="100000">
                    <a:srgbClr val="FE7062"/>
                  </a:gs>
                </a:gsLst>
                <a:lin ang="18878132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E2B9982D-5E58-5126-1198-A87FB17DA16F}"/>
                  </a:ext>
                </a:extLst>
              </p:cNvPr>
              <p:cNvSpPr/>
              <p:nvPr/>
            </p:nvSpPr>
            <p:spPr>
              <a:xfrm>
                <a:off x="8185717" y="3818258"/>
                <a:ext cx="498732" cy="578720"/>
              </a:xfrm>
              <a:custGeom>
                <a:avLst/>
                <a:gdLst>
                  <a:gd name="connsiteX0" fmla="*/ 0 w 498732"/>
                  <a:gd name="connsiteY0" fmla="*/ 19799 h 578720"/>
                  <a:gd name="connsiteX1" fmla="*/ 56879 w 498732"/>
                  <a:gd name="connsiteY1" fmla="*/ 3227 h 578720"/>
                  <a:gd name="connsiteX2" fmla="*/ 498733 w 498732"/>
                  <a:gd name="connsiteY2" fmla="*/ 350576 h 578720"/>
                  <a:gd name="connsiteX3" fmla="*/ 392328 w 498732"/>
                  <a:gd name="connsiteY3" fmla="*/ 578720 h 578720"/>
                  <a:gd name="connsiteX4" fmla="*/ 0 w 498732"/>
                  <a:gd name="connsiteY4" fmla="*/ 19799 h 578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732" h="578720">
                    <a:moveTo>
                      <a:pt x="0" y="19799"/>
                    </a:moveTo>
                    <a:cubicBezTo>
                      <a:pt x="24867" y="-10851"/>
                      <a:pt x="56879" y="3227"/>
                      <a:pt x="56879" y="3227"/>
                    </a:cubicBezTo>
                    <a:cubicBezTo>
                      <a:pt x="96097" y="162132"/>
                      <a:pt x="295037" y="289382"/>
                      <a:pt x="498733" y="350576"/>
                    </a:cubicBezTo>
                    <a:cubicBezTo>
                      <a:pt x="486016" y="407183"/>
                      <a:pt x="456393" y="503028"/>
                      <a:pt x="392328" y="578720"/>
                    </a:cubicBezTo>
                    <a:cubicBezTo>
                      <a:pt x="53443" y="392413"/>
                      <a:pt x="0" y="19799"/>
                      <a:pt x="0" y="197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3012227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grpSp>
          <p:nvGrpSpPr>
            <p:cNvPr id="218" name="Graphic 7">
              <a:extLst>
                <a:ext uri="{FF2B5EF4-FFF2-40B4-BE49-F238E27FC236}">
                  <a16:creationId xmlns:a16="http://schemas.microsoft.com/office/drawing/2014/main" id="{0595E88A-BA00-178D-80A2-B82C33746326}"/>
                </a:ext>
              </a:extLst>
            </p:cNvPr>
            <p:cNvGrpSpPr/>
            <p:nvPr/>
          </p:nvGrpSpPr>
          <p:grpSpPr>
            <a:xfrm>
              <a:off x="8074116" y="3573062"/>
              <a:ext cx="167888" cy="281938"/>
              <a:chOff x="8074116" y="3573062"/>
              <a:chExt cx="167888" cy="281938"/>
            </a:xfrm>
          </p:grpSpPr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01F42E15-1685-37EF-F732-CB0F54ABAFF6}"/>
                  </a:ext>
                </a:extLst>
              </p:cNvPr>
              <p:cNvSpPr/>
              <p:nvPr/>
            </p:nvSpPr>
            <p:spPr>
              <a:xfrm>
                <a:off x="8074116" y="3573062"/>
                <a:ext cx="167888" cy="281938"/>
              </a:xfrm>
              <a:custGeom>
                <a:avLst/>
                <a:gdLst>
                  <a:gd name="connsiteX0" fmla="*/ 117781 w 167888"/>
                  <a:gd name="connsiteY0" fmla="*/ 272663 h 281938"/>
                  <a:gd name="connsiteX1" fmla="*/ 163472 w 167888"/>
                  <a:gd name="connsiteY1" fmla="*/ 259108 h 281938"/>
                  <a:gd name="connsiteX2" fmla="*/ 163326 w 167888"/>
                  <a:gd name="connsiteY2" fmla="*/ 159010 h 281938"/>
                  <a:gd name="connsiteX3" fmla="*/ 8297 w 167888"/>
                  <a:gd name="connsiteY3" fmla="*/ 0 h 281938"/>
                  <a:gd name="connsiteX4" fmla="*/ 5615 w 167888"/>
                  <a:gd name="connsiteY4" fmla="*/ 33499 h 281938"/>
                  <a:gd name="connsiteX5" fmla="*/ 55224 w 167888"/>
                  <a:gd name="connsiteY5" fmla="*/ 84197 h 281938"/>
                  <a:gd name="connsiteX6" fmla="*/ 27089 w 167888"/>
                  <a:gd name="connsiteY6" fmla="*/ 141181 h 281938"/>
                  <a:gd name="connsiteX7" fmla="*/ 34421 w 167888"/>
                  <a:gd name="connsiteY7" fmla="*/ 191775 h 281938"/>
                  <a:gd name="connsiteX8" fmla="*/ 66433 w 167888"/>
                  <a:gd name="connsiteY8" fmla="*/ 243018 h 281938"/>
                  <a:gd name="connsiteX9" fmla="*/ 117781 w 167888"/>
                  <a:gd name="connsiteY9" fmla="*/ 272663 h 28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7888" h="281938">
                    <a:moveTo>
                      <a:pt x="117781" y="272663"/>
                    </a:moveTo>
                    <a:cubicBezTo>
                      <a:pt x="115225" y="281063"/>
                      <a:pt x="145853" y="293508"/>
                      <a:pt x="163472" y="259108"/>
                    </a:cubicBezTo>
                    <a:cubicBezTo>
                      <a:pt x="163954" y="242683"/>
                      <a:pt x="173256" y="172271"/>
                      <a:pt x="163326" y="159010"/>
                    </a:cubicBezTo>
                    <a:cubicBezTo>
                      <a:pt x="110427" y="88304"/>
                      <a:pt x="8297" y="0"/>
                      <a:pt x="8297" y="0"/>
                    </a:cubicBezTo>
                    <a:cubicBezTo>
                      <a:pt x="-8652" y="17053"/>
                      <a:pt x="5615" y="33499"/>
                      <a:pt x="5615" y="33499"/>
                    </a:cubicBezTo>
                    <a:lnTo>
                      <a:pt x="55224" y="84197"/>
                    </a:lnTo>
                    <a:cubicBezTo>
                      <a:pt x="45127" y="102864"/>
                      <a:pt x="32745" y="118660"/>
                      <a:pt x="27089" y="141181"/>
                    </a:cubicBezTo>
                    <a:cubicBezTo>
                      <a:pt x="22794" y="158234"/>
                      <a:pt x="25685" y="176377"/>
                      <a:pt x="34421" y="191775"/>
                    </a:cubicBezTo>
                    <a:cubicBezTo>
                      <a:pt x="43199" y="207236"/>
                      <a:pt x="55162" y="227306"/>
                      <a:pt x="66433" y="243018"/>
                    </a:cubicBezTo>
                    <a:cubicBezTo>
                      <a:pt x="87760" y="272725"/>
                      <a:pt x="117781" y="272663"/>
                      <a:pt x="117781" y="27266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3811666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B3CCA1E6-121D-6E12-2801-78A32633BBF3}"/>
                  </a:ext>
                </a:extLst>
              </p:cNvPr>
              <p:cNvSpPr/>
              <p:nvPr/>
            </p:nvSpPr>
            <p:spPr>
              <a:xfrm>
                <a:off x="8141363" y="3690276"/>
                <a:ext cx="69326" cy="119812"/>
              </a:xfrm>
              <a:custGeom>
                <a:avLst/>
                <a:gdLst>
                  <a:gd name="connsiteX0" fmla="*/ 9766 w 69326"/>
                  <a:gd name="connsiteY0" fmla="*/ 0 h 119812"/>
                  <a:gd name="connsiteX1" fmla="*/ 54913 w 69326"/>
                  <a:gd name="connsiteY1" fmla="*/ 37521 h 119812"/>
                  <a:gd name="connsiteX2" fmla="*/ 69327 w 69326"/>
                  <a:gd name="connsiteY2" fmla="*/ 75168 h 119812"/>
                  <a:gd name="connsiteX3" fmla="*/ 29836 w 69326"/>
                  <a:gd name="connsiteY3" fmla="*/ 119812 h 119812"/>
                  <a:gd name="connsiteX4" fmla="*/ 5555 w 69326"/>
                  <a:gd name="connsiteY4" fmla="*/ 28848 h 119812"/>
                  <a:gd name="connsiteX5" fmla="*/ 9766 w 69326"/>
                  <a:gd name="connsiteY5" fmla="*/ 0 h 119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26" h="119812">
                    <a:moveTo>
                      <a:pt x="9766" y="0"/>
                    </a:moveTo>
                    <a:lnTo>
                      <a:pt x="54913" y="37521"/>
                    </a:lnTo>
                    <a:lnTo>
                      <a:pt x="69327" y="75168"/>
                    </a:lnTo>
                    <a:lnTo>
                      <a:pt x="29836" y="119812"/>
                    </a:lnTo>
                    <a:cubicBezTo>
                      <a:pt x="29836" y="119812"/>
                      <a:pt x="15695" y="44979"/>
                      <a:pt x="5555" y="28848"/>
                    </a:cubicBezTo>
                    <a:cubicBezTo>
                      <a:pt x="-4564" y="12717"/>
                      <a:pt x="527" y="4819"/>
                      <a:pt x="976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4185661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84C81B2-0924-74E2-9221-05727FC2C77F}"/>
                </a:ext>
              </a:extLst>
            </p:cNvPr>
            <p:cNvSpPr/>
            <p:nvPr/>
          </p:nvSpPr>
          <p:spPr>
            <a:xfrm>
              <a:off x="9389810" y="4270357"/>
              <a:ext cx="378103" cy="423878"/>
            </a:xfrm>
            <a:custGeom>
              <a:avLst/>
              <a:gdLst>
                <a:gd name="connsiteX0" fmla="*/ 0 w 378103"/>
                <a:gd name="connsiteY0" fmla="*/ 249031 h 423878"/>
                <a:gd name="connsiteX1" fmla="*/ 95909 w 378103"/>
                <a:gd name="connsiteY1" fmla="*/ 0 h 423878"/>
                <a:gd name="connsiteX2" fmla="*/ 378103 w 378103"/>
                <a:gd name="connsiteY2" fmla="*/ 366120 h 423878"/>
                <a:gd name="connsiteX3" fmla="*/ 170595 w 378103"/>
                <a:gd name="connsiteY3" fmla="*/ 423879 h 423878"/>
                <a:gd name="connsiteX4" fmla="*/ 0 w 378103"/>
                <a:gd name="connsiteY4" fmla="*/ 249031 h 42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03" h="423878">
                  <a:moveTo>
                    <a:pt x="0" y="249031"/>
                  </a:moveTo>
                  <a:lnTo>
                    <a:pt x="95909" y="0"/>
                  </a:lnTo>
                  <a:cubicBezTo>
                    <a:pt x="95909" y="0"/>
                    <a:pt x="336790" y="160329"/>
                    <a:pt x="378103" y="366120"/>
                  </a:cubicBezTo>
                  <a:cubicBezTo>
                    <a:pt x="332914" y="369891"/>
                    <a:pt x="250749" y="382440"/>
                    <a:pt x="170595" y="423879"/>
                  </a:cubicBezTo>
                  <a:cubicBezTo>
                    <a:pt x="151970" y="326692"/>
                    <a:pt x="0" y="249031"/>
                    <a:pt x="0" y="249031"/>
                  </a:cubicBezTo>
                  <a:close/>
                </a:path>
              </a:pathLst>
            </a:custGeom>
            <a:gradFill>
              <a:gsLst>
                <a:gs pos="0">
                  <a:srgbClr val="FF928E"/>
                </a:gs>
                <a:gs pos="50000">
                  <a:srgbClr val="FE8178"/>
                </a:gs>
                <a:gs pos="100000">
                  <a:srgbClr val="FE7062"/>
                </a:gs>
              </a:gsLst>
              <a:lin ang="18878101" scaled="1"/>
            </a:gra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05EDCCC9-7BB5-5769-894B-772C5972E4F8}"/>
                </a:ext>
              </a:extLst>
            </p:cNvPr>
            <p:cNvSpPr/>
            <p:nvPr/>
          </p:nvSpPr>
          <p:spPr>
            <a:xfrm>
              <a:off x="9147965" y="4636477"/>
              <a:ext cx="625960" cy="322519"/>
            </a:xfrm>
            <a:custGeom>
              <a:avLst/>
              <a:gdLst>
                <a:gd name="connsiteX0" fmla="*/ 34923 w 625960"/>
                <a:gd name="connsiteY0" fmla="*/ 118367 h 322519"/>
                <a:gd name="connsiteX1" fmla="*/ 394507 w 625960"/>
                <a:gd name="connsiteY1" fmla="*/ 137117 h 322519"/>
                <a:gd name="connsiteX2" fmla="*/ 412440 w 625960"/>
                <a:gd name="connsiteY2" fmla="*/ 57759 h 322519"/>
                <a:gd name="connsiteX3" fmla="*/ 619948 w 625960"/>
                <a:gd name="connsiteY3" fmla="*/ 0 h 322519"/>
                <a:gd name="connsiteX4" fmla="*/ 590891 w 625960"/>
                <a:gd name="connsiteY4" fmla="*/ 195378 h 322519"/>
                <a:gd name="connsiteX5" fmla="*/ 0 w 625960"/>
                <a:gd name="connsiteY5" fmla="*/ 184966 h 322519"/>
                <a:gd name="connsiteX6" fmla="*/ 34923 w 625960"/>
                <a:gd name="connsiteY6" fmla="*/ 118367 h 32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5960" h="322519">
                  <a:moveTo>
                    <a:pt x="34923" y="118367"/>
                  </a:moveTo>
                  <a:cubicBezTo>
                    <a:pt x="34923" y="118367"/>
                    <a:pt x="305072" y="267656"/>
                    <a:pt x="394507" y="137117"/>
                  </a:cubicBezTo>
                  <a:cubicBezTo>
                    <a:pt x="413068" y="110029"/>
                    <a:pt x="417321" y="83213"/>
                    <a:pt x="412440" y="57759"/>
                  </a:cubicBezTo>
                  <a:cubicBezTo>
                    <a:pt x="492594" y="16320"/>
                    <a:pt x="574759" y="3771"/>
                    <a:pt x="619948" y="0"/>
                  </a:cubicBezTo>
                  <a:cubicBezTo>
                    <a:pt x="632413" y="62054"/>
                    <a:pt x="626778" y="128214"/>
                    <a:pt x="590891" y="195378"/>
                  </a:cubicBezTo>
                  <a:cubicBezTo>
                    <a:pt x="434836" y="487399"/>
                    <a:pt x="0" y="184966"/>
                    <a:pt x="0" y="184966"/>
                  </a:cubicBezTo>
                  <a:lnTo>
                    <a:pt x="34923" y="118367"/>
                  </a:ln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10767342" scaled="1"/>
            </a:gra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A609CD6-638F-BD82-6515-02593B18AAA8}"/>
                </a:ext>
              </a:extLst>
            </p:cNvPr>
            <p:cNvSpPr/>
            <p:nvPr/>
          </p:nvSpPr>
          <p:spPr>
            <a:xfrm>
              <a:off x="9037748" y="3997737"/>
              <a:ext cx="250220" cy="267527"/>
            </a:xfrm>
            <a:custGeom>
              <a:avLst/>
              <a:gdLst>
                <a:gd name="connsiteX0" fmla="*/ 165944 w 250220"/>
                <a:gd name="connsiteY0" fmla="*/ 0 h 267527"/>
                <a:gd name="connsiteX1" fmla="*/ 249722 w 250220"/>
                <a:gd name="connsiteY1" fmla="*/ 234995 h 267527"/>
                <a:gd name="connsiteX2" fmla="*/ 245952 w 250220"/>
                <a:gd name="connsiteY2" fmla="*/ 245260 h 267527"/>
                <a:gd name="connsiteX3" fmla="*/ 47053 w 250220"/>
                <a:gd name="connsiteY3" fmla="*/ 233779 h 267527"/>
                <a:gd name="connsiteX4" fmla="*/ 28345 w 250220"/>
                <a:gd name="connsiteY4" fmla="*/ 205393 h 267527"/>
                <a:gd name="connsiteX5" fmla="*/ 0 w 250220"/>
                <a:gd name="connsiteY5" fmla="*/ 1571 h 267527"/>
                <a:gd name="connsiteX6" fmla="*/ 165944 w 250220"/>
                <a:gd name="connsiteY6" fmla="*/ 0 h 267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0220" h="267527">
                  <a:moveTo>
                    <a:pt x="165944" y="0"/>
                  </a:moveTo>
                  <a:lnTo>
                    <a:pt x="249722" y="234995"/>
                  </a:lnTo>
                  <a:cubicBezTo>
                    <a:pt x="251105" y="238891"/>
                    <a:pt x="249534" y="243228"/>
                    <a:pt x="245952" y="245260"/>
                  </a:cubicBezTo>
                  <a:cubicBezTo>
                    <a:pt x="223829" y="257746"/>
                    <a:pt x="144114" y="294032"/>
                    <a:pt x="47053" y="233779"/>
                  </a:cubicBezTo>
                  <a:cubicBezTo>
                    <a:pt x="36935" y="227495"/>
                    <a:pt x="30000" y="217166"/>
                    <a:pt x="28345" y="205393"/>
                  </a:cubicBezTo>
                  <a:lnTo>
                    <a:pt x="0" y="1571"/>
                  </a:lnTo>
                  <a:lnTo>
                    <a:pt x="165944" y="0"/>
                  </a:lnTo>
                  <a:close/>
                </a:path>
              </a:pathLst>
            </a:custGeom>
            <a:gradFill>
              <a:gsLst>
                <a:gs pos="0">
                  <a:srgbClr val="FEBBBA"/>
                </a:gs>
                <a:gs pos="50000">
                  <a:srgbClr val="FEA6A4"/>
                </a:gs>
                <a:gs pos="100000">
                  <a:srgbClr val="FF928E"/>
                </a:gs>
              </a:gsLst>
              <a:lin ang="10767342" scaled="1"/>
            </a:gra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grpSp>
          <p:nvGrpSpPr>
            <p:cNvPr id="224" name="Graphic 7">
              <a:extLst>
                <a:ext uri="{FF2B5EF4-FFF2-40B4-BE49-F238E27FC236}">
                  <a16:creationId xmlns:a16="http://schemas.microsoft.com/office/drawing/2014/main" id="{61BB9C22-FABD-2392-C987-F8741C24D37D}"/>
                </a:ext>
              </a:extLst>
            </p:cNvPr>
            <p:cNvGrpSpPr/>
            <p:nvPr/>
          </p:nvGrpSpPr>
          <p:grpSpPr>
            <a:xfrm>
              <a:off x="8564488" y="4434156"/>
              <a:ext cx="674211" cy="578978"/>
              <a:chOff x="8564488" y="4434156"/>
              <a:chExt cx="674211" cy="578978"/>
            </a:xfrm>
          </p:grpSpPr>
          <p:grpSp>
            <p:nvGrpSpPr>
              <p:cNvPr id="225" name="Graphic 7">
                <a:extLst>
                  <a:ext uri="{FF2B5EF4-FFF2-40B4-BE49-F238E27FC236}">
                    <a16:creationId xmlns:a16="http://schemas.microsoft.com/office/drawing/2014/main" id="{F67CC952-C173-B316-CB84-0DA8B271310B}"/>
                  </a:ext>
                </a:extLst>
              </p:cNvPr>
              <p:cNvGrpSpPr/>
              <p:nvPr/>
            </p:nvGrpSpPr>
            <p:grpSpPr>
              <a:xfrm>
                <a:off x="8564488" y="4434156"/>
                <a:ext cx="674211" cy="578978"/>
                <a:chOff x="8564488" y="4434156"/>
                <a:chExt cx="674211" cy="578978"/>
              </a:xfrm>
            </p:grpSpPr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21E8BAB0-B65F-77BD-1859-E419EA0B3019}"/>
                    </a:ext>
                  </a:extLst>
                </p:cNvPr>
                <p:cNvSpPr/>
                <p:nvPr/>
              </p:nvSpPr>
              <p:spPr>
                <a:xfrm>
                  <a:off x="8564488" y="4434156"/>
                  <a:ext cx="674211" cy="578978"/>
                </a:xfrm>
                <a:custGeom>
                  <a:avLst/>
                  <a:gdLst>
                    <a:gd name="connsiteX0" fmla="*/ 673625 w 674211"/>
                    <a:gd name="connsiteY0" fmla="*/ 556625 h 578978"/>
                    <a:gd name="connsiteX1" fmla="*/ 526452 w 674211"/>
                    <a:gd name="connsiteY1" fmla="*/ 42704 h 578978"/>
                    <a:gd name="connsiteX2" fmla="*/ 513778 w 674211"/>
                    <a:gd name="connsiteY2" fmla="*/ 31915 h 578978"/>
                    <a:gd name="connsiteX3" fmla="*/ 320641 w 674211"/>
                    <a:gd name="connsiteY3" fmla="*/ 12515 h 578978"/>
                    <a:gd name="connsiteX4" fmla="*/ 13851 w 674211"/>
                    <a:gd name="connsiteY4" fmla="*/ 2333 h 578978"/>
                    <a:gd name="connsiteX5" fmla="*/ 1574 w 674211"/>
                    <a:gd name="connsiteY5" fmla="*/ 23974 h 578978"/>
                    <a:gd name="connsiteX6" fmla="*/ 305724 w 674211"/>
                    <a:gd name="connsiteY6" fmla="*/ 573029 h 578978"/>
                    <a:gd name="connsiteX7" fmla="*/ 317854 w 674211"/>
                    <a:gd name="connsiteY7" fmla="*/ 578978 h 578978"/>
                    <a:gd name="connsiteX8" fmla="*/ 659295 w 674211"/>
                    <a:gd name="connsiteY8" fmla="*/ 575815 h 578978"/>
                    <a:gd name="connsiteX9" fmla="*/ 673625 w 674211"/>
                    <a:gd name="connsiteY9" fmla="*/ 556625 h 578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74211" h="578978">
                      <a:moveTo>
                        <a:pt x="673625" y="556625"/>
                      </a:moveTo>
                      <a:lnTo>
                        <a:pt x="526452" y="42704"/>
                      </a:lnTo>
                      <a:cubicBezTo>
                        <a:pt x="524776" y="36858"/>
                        <a:pt x="519811" y="32606"/>
                        <a:pt x="513778" y="31915"/>
                      </a:cubicBezTo>
                      <a:cubicBezTo>
                        <a:pt x="487108" y="28793"/>
                        <a:pt x="409845" y="20057"/>
                        <a:pt x="320641" y="12515"/>
                      </a:cubicBezTo>
                      <a:cubicBezTo>
                        <a:pt x="213210" y="3423"/>
                        <a:pt x="88432" y="-3931"/>
                        <a:pt x="13851" y="2333"/>
                      </a:cubicBezTo>
                      <a:cubicBezTo>
                        <a:pt x="3250" y="3213"/>
                        <a:pt x="-3139" y="14442"/>
                        <a:pt x="1574" y="23974"/>
                      </a:cubicBezTo>
                      <a:cubicBezTo>
                        <a:pt x="43956" y="109764"/>
                        <a:pt x="218384" y="458705"/>
                        <a:pt x="305724" y="573029"/>
                      </a:cubicBezTo>
                      <a:cubicBezTo>
                        <a:pt x="308616" y="576820"/>
                        <a:pt x="313099" y="579020"/>
                        <a:pt x="317854" y="578978"/>
                      </a:cubicBezTo>
                      <a:lnTo>
                        <a:pt x="659295" y="575815"/>
                      </a:lnTo>
                      <a:cubicBezTo>
                        <a:pt x="669246" y="575710"/>
                        <a:pt x="676349" y="566178"/>
                        <a:pt x="673625" y="556625"/>
                      </a:cubicBezTo>
                      <a:close/>
                    </a:path>
                  </a:pathLst>
                </a:custGeom>
                <a:solidFill>
                  <a:srgbClr val="95CC30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algn="r" defTabSz="914400" rtl="1" eaLnBrk="1" latinLnBrk="0" hangingPunct="1"/>
                  <a:endParaRPr lang="en-EG"/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0B619160-5219-F0A3-52BA-895E48954BFA}"/>
                    </a:ext>
                  </a:extLst>
                </p:cNvPr>
                <p:cNvSpPr/>
                <p:nvPr/>
              </p:nvSpPr>
              <p:spPr>
                <a:xfrm>
                  <a:off x="9020695" y="4691391"/>
                  <a:ext cx="196046" cy="176181"/>
                </a:xfrm>
                <a:custGeom>
                  <a:avLst/>
                  <a:gdLst>
                    <a:gd name="connsiteX0" fmla="*/ 181845 w 196046"/>
                    <a:gd name="connsiteY0" fmla="*/ 175221 h 176181"/>
                    <a:gd name="connsiteX1" fmla="*/ 194079 w 196046"/>
                    <a:gd name="connsiteY1" fmla="*/ 61023 h 176181"/>
                    <a:gd name="connsiteX2" fmla="*/ 116398 w 196046"/>
                    <a:gd name="connsiteY2" fmla="*/ 1211 h 176181"/>
                    <a:gd name="connsiteX3" fmla="*/ 0 w 196046"/>
                    <a:gd name="connsiteY3" fmla="*/ 32259 h 176181"/>
                    <a:gd name="connsiteX4" fmla="*/ 43764 w 196046"/>
                    <a:gd name="connsiteY4" fmla="*/ 58635 h 176181"/>
                    <a:gd name="connsiteX5" fmla="*/ 18603 w 196046"/>
                    <a:gd name="connsiteY5" fmla="*/ 78118 h 176181"/>
                    <a:gd name="connsiteX6" fmla="*/ 56481 w 196046"/>
                    <a:gd name="connsiteY6" fmla="*/ 92637 h 176181"/>
                    <a:gd name="connsiteX7" fmla="*/ 33059 w 196046"/>
                    <a:gd name="connsiteY7" fmla="*/ 118467 h 176181"/>
                    <a:gd name="connsiteX8" fmla="*/ 73010 w 196046"/>
                    <a:gd name="connsiteY8" fmla="*/ 127665 h 176181"/>
                    <a:gd name="connsiteX9" fmla="*/ 181845 w 196046"/>
                    <a:gd name="connsiteY9" fmla="*/ 175221 h 176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96046" h="176181">
                      <a:moveTo>
                        <a:pt x="181845" y="175221"/>
                      </a:moveTo>
                      <a:cubicBezTo>
                        <a:pt x="181845" y="175221"/>
                        <a:pt x="202354" y="90939"/>
                        <a:pt x="194079" y="61023"/>
                      </a:cubicBezTo>
                      <a:cubicBezTo>
                        <a:pt x="185825" y="31127"/>
                        <a:pt x="169799" y="-7336"/>
                        <a:pt x="116398" y="1211"/>
                      </a:cubicBezTo>
                      <a:cubicBezTo>
                        <a:pt x="62996" y="9759"/>
                        <a:pt x="0" y="32259"/>
                        <a:pt x="0" y="32259"/>
                      </a:cubicBezTo>
                      <a:cubicBezTo>
                        <a:pt x="0" y="32259"/>
                        <a:pt x="3163" y="71205"/>
                        <a:pt x="43764" y="58635"/>
                      </a:cubicBezTo>
                      <a:lnTo>
                        <a:pt x="18603" y="78118"/>
                      </a:lnTo>
                      <a:cubicBezTo>
                        <a:pt x="18603" y="78118"/>
                        <a:pt x="22186" y="109313"/>
                        <a:pt x="56481" y="92637"/>
                      </a:cubicBezTo>
                      <a:lnTo>
                        <a:pt x="33059" y="118467"/>
                      </a:lnTo>
                      <a:cubicBezTo>
                        <a:pt x="33059" y="118467"/>
                        <a:pt x="47787" y="144090"/>
                        <a:pt x="73010" y="127665"/>
                      </a:cubicBezTo>
                      <a:cubicBezTo>
                        <a:pt x="98234" y="111219"/>
                        <a:pt x="110322" y="185382"/>
                        <a:pt x="181845" y="175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1080000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F27741E4-5552-027C-7289-79B188DA8C5C}"/>
                  </a:ext>
                </a:extLst>
              </p:cNvPr>
              <p:cNvSpPr/>
              <p:nvPr/>
            </p:nvSpPr>
            <p:spPr>
              <a:xfrm>
                <a:off x="8808556" y="4556888"/>
                <a:ext cx="86397" cy="86397"/>
              </a:xfrm>
              <a:custGeom>
                <a:avLst/>
                <a:gdLst>
                  <a:gd name="connsiteX0" fmla="*/ 86397 w 86397"/>
                  <a:gd name="connsiteY0" fmla="*/ 43199 h 86397"/>
                  <a:gd name="connsiteX1" fmla="*/ 43198 w 86397"/>
                  <a:gd name="connsiteY1" fmla="*/ 86397 h 86397"/>
                  <a:gd name="connsiteX2" fmla="*/ 0 w 86397"/>
                  <a:gd name="connsiteY2" fmla="*/ 43199 h 86397"/>
                  <a:gd name="connsiteX3" fmla="*/ 43198 w 86397"/>
                  <a:gd name="connsiteY3" fmla="*/ 0 h 86397"/>
                  <a:gd name="connsiteX4" fmla="*/ 86397 w 86397"/>
                  <a:gd name="connsiteY4" fmla="*/ 43199 h 8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397" h="86397">
                    <a:moveTo>
                      <a:pt x="86397" y="43199"/>
                    </a:moveTo>
                    <a:cubicBezTo>
                      <a:pt x="86397" y="67061"/>
                      <a:pt x="67061" y="86397"/>
                      <a:pt x="43198" y="86397"/>
                    </a:cubicBezTo>
                    <a:cubicBezTo>
                      <a:pt x="19337" y="86397"/>
                      <a:pt x="0" y="67061"/>
                      <a:pt x="0" y="43199"/>
                    </a:cubicBezTo>
                    <a:cubicBezTo>
                      <a:pt x="0" y="19337"/>
                      <a:pt x="19337" y="0"/>
                      <a:pt x="43198" y="0"/>
                    </a:cubicBezTo>
                    <a:cubicBezTo>
                      <a:pt x="67061" y="0"/>
                      <a:pt x="86397" y="19358"/>
                      <a:pt x="86397" y="43199"/>
                    </a:cubicBezTo>
                    <a:close/>
                  </a:path>
                </a:pathLst>
              </a:custGeom>
              <a:solidFill>
                <a:srgbClr val="91B3FA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7FBED0ED-E142-DA44-07B9-EAD83E9C3849}"/>
                  </a:ext>
                </a:extLst>
              </p:cNvPr>
              <p:cNvSpPr/>
              <p:nvPr/>
            </p:nvSpPr>
            <p:spPr>
              <a:xfrm>
                <a:off x="8664610" y="4467202"/>
                <a:ext cx="420693" cy="161376"/>
              </a:xfrm>
              <a:custGeom>
                <a:avLst/>
                <a:gdLst>
                  <a:gd name="connsiteX0" fmla="*/ 409675 w 420693"/>
                  <a:gd name="connsiteY0" fmla="*/ 161377 h 161376"/>
                  <a:gd name="connsiteX1" fmla="*/ 379716 w 420693"/>
                  <a:gd name="connsiteY1" fmla="*/ 59728 h 161376"/>
                  <a:gd name="connsiteX2" fmla="*/ 353529 w 420693"/>
                  <a:gd name="connsiteY2" fmla="*/ 35258 h 161376"/>
                  <a:gd name="connsiteX3" fmla="*/ 0 w 420693"/>
                  <a:gd name="connsiteY3" fmla="*/ 11480 h 161376"/>
                  <a:gd name="connsiteX4" fmla="*/ 167 w 420693"/>
                  <a:gd name="connsiteY4" fmla="*/ 0 h 161376"/>
                  <a:gd name="connsiteX5" fmla="*/ 355875 w 420693"/>
                  <a:gd name="connsiteY5" fmla="*/ 24029 h 161376"/>
                  <a:gd name="connsiteX6" fmla="*/ 390736 w 420693"/>
                  <a:gd name="connsiteY6" fmla="*/ 56481 h 161376"/>
                  <a:gd name="connsiteX7" fmla="*/ 420694 w 420693"/>
                  <a:gd name="connsiteY7" fmla="*/ 158109 h 161376"/>
                  <a:gd name="connsiteX8" fmla="*/ 409675 w 420693"/>
                  <a:gd name="connsiteY8" fmla="*/ 161377 h 161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0693" h="161376">
                    <a:moveTo>
                      <a:pt x="409675" y="161377"/>
                    </a:moveTo>
                    <a:lnTo>
                      <a:pt x="379716" y="59728"/>
                    </a:lnTo>
                    <a:cubicBezTo>
                      <a:pt x="376050" y="47242"/>
                      <a:pt x="366015" y="37877"/>
                      <a:pt x="353529" y="35258"/>
                    </a:cubicBezTo>
                    <a:cubicBezTo>
                      <a:pt x="259632" y="15670"/>
                      <a:pt x="2577" y="11522"/>
                      <a:pt x="0" y="11480"/>
                    </a:cubicBezTo>
                    <a:lnTo>
                      <a:pt x="167" y="0"/>
                    </a:lnTo>
                    <a:cubicBezTo>
                      <a:pt x="10768" y="167"/>
                      <a:pt x="260910" y="4211"/>
                      <a:pt x="355875" y="24029"/>
                    </a:cubicBezTo>
                    <a:cubicBezTo>
                      <a:pt x="372489" y="27507"/>
                      <a:pt x="385854" y="39930"/>
                      <a:pt x="390736" y="56481"/>
                    </a:cubicBezTo>
                    <a:lnTo>
                      <a:pt x="420694" y="158109"/>
                    </a:lnTo>
                    <a:lnTo>
                      <a:pt x="409675" y="161377"/>
                    </a:lnTo>
                    <a:close/>
                  </a:path>
                </a:pathLst>
              </a:custGeom>
              <a:solidFill>
                <a:srgbClr val="91B3FA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grpSp>
          <p:nvGrpSpPr>
            <p:cNvPr id="230" name="Graphic 7">
              <a:extLst>
                <a:ext uri="{FF2B5EF4-FFF2-40B4-BE49-F238E27FC236}">
                  <a16:creationId xmlns:a16="http://schemas.microsoft.com/office/drawing/2014/main" id="{F4953F45-6B42-548C-6FB7-F3D95F178B81}"/>
                </a:ext>
              </a:extLst>
            </p:cNvPr>
            <p:cNvGrpSpPr/>
            <p:nvPr/>
          </p:nvGrpSpPr>
          <p:grpSpPr>
            <a:xfrm>
              <a:off x="8911434" y="3644944"/>
              <a:ext cx="401148" cy="503306"/>
              <a:chOff x="8911434" y="3644944"/>
              <a:chExt cx="401148" cy="503306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04799155-4382-19F2-C639-3DF4DCA1A8DE}"/>
                  </a:ext>
                </a:extLst>
              </p:cNvPr>
              <p:cNvSpPr/>
              <p:nvPr/>
            </p:nvSpPr>
            <p:spPr>
              <a:xfrm>
                <a:off x="8949339" y="3748746"/>
                <a:ext cx="283933" cy="333334"/>
              </a:xfrm>
              <a:custGeom>
                <a:avLst/>
                <a:gdLst>
                  <a:gd name="connsiteX0" fmla="*/ 123353 w 283933"/>
                  <a:gd name="connsiteY0" fmla="*/ 9638 h 333334"/>
                  <a:gd name="connsiteX1" fmla="*/ 0 w 283933"/>
                  <a:gd name="connsiteY1" fmla="*/ 263446 h 333334"/>
                  <a:gd name="connsiteX2" fmla="*/ 136488 w 283933"/>
                  <a:gd name="connsiteY2" fmla="*/ 333335 h 333334"/>
                  <a:gd name="connsiteX3" fmla="*/ 283934 w 283933"/>
                  <a:gd name="connsiteY3" fmla="*/ 113550 h 333334"/>
                  <a:gd name="connsiteX4" fmla="*/ 123353 w 283933"/>
                  <a:gd name="connsiteY4" fmla="*/ 9638 h 33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933" h="333334">
                    <a:moveTo>
                      <a:pt x="123353" y="9638"/>
                    </a:moveTo>
                    <a:cubicBezTo>
                      <a:pt x="120420" y="12550"/>
                      <a:pt x="0" y="263446"/>
                      <a:pt x="0" y="263446"/>
                    </a:cubicBezTo>
                    <a:lnTo>
                      <a:pt x="136488" y="333335"/>
                    </a:lnTo>
                    <a:lnTo>
                      <a:pt x="283934" y="113550"/>
                    </a:lnTo>
                    <a:cubicBezTo>
                      <a:pt x="283934" y="113550"/>
                      <a:pt x="172271" y="-39217"/>
                      <a:pt x="123353" y="963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5978682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D0111F6A-3B35-729D-4BD0-89BC6C6C7CFF}"/>
                  </a:ext>
                </a:extLst>
              </p:cNvPr>
              <p:cNvSpPr/>
              <p:nvPr/>
            </p:nvSpPr>
            <p:spPr>
              <a:xfrm>
                <a:off x="8911434" y="3644944"/>
                <a:ext cx="401148" cy="503306"/>
              </a:xfrm>
              <a:custGeom>
                <a:avLst/>
                <a:gdLst>
                  <a:gd name="connsiteX0" fmla="*/ 261441 w 401148"/>
                  <a:gd name="connsiteY0" fmla="*/ 223427 h 503306"/>
                  <a:gd name="connsiteX1" fmla="*/ 259807 w 401148"/>
                  <a:gd name="connsiteY1" fmla="*/ 243727 h 503306"/>
                  <a:gd name="connsiteX2" fmla="*/ 191741 w 401148"/>
                  <a:gd name="connsiteY2" fmla="*/ 364105 h 503306"/>
                  <a:gd name="connsiteX3" fmla="*/ 188011 w 401148"/>
                  <a:gd name="connsiteY3" fmla="*/ 369028 h 503306"/>
                  <a:gd name="connsiteX4" fmla="*/ 130735 w 401148"/>
                  <a:gd name="connsiteY4" fmla="*/ 368630 h 503306"/>
                  <a:gd name="connsiteX5" fmla="*/ 76957 w 401148"/>
                  <a:gd name="connsiteY5" fmla="*/ 306933 h 503306"/>
                  <a:gd name="connsiteX6" fmla="*/ 47585 w 401148"/>
                  <a:gd name="connsiteY6" fmla="*/ 317198 h 503306"/>
                  <a:gd name="connsiteX7" fmla="*/ 1013 w 401148"/>
                  <a:gd name="connsiteY7" fmla="*/ 434434 h 503306"/>
                  <a:gd name="connsiteX8" fmla="*/ 13625 w 401148"/>
                  <a:gd name="connsiteY8" fmla="*/ 462633 h 503306"/>
                  <a:gd name="connsiteX9" fmla="*/ 144352 w 401148"/>
                  <a:gd name="connsiteY9" fmla="*/ 503087 h 503306"/>
                  <a:gd name="connsiteX10" fmla="*/ 164925 w 401148"/>
                  <a:gd name="connsiteY10" fmla="*/ 493806 h 503306"/>
                  <a:gd name="connsiteX11" fmla="*/ 264625 w 401148"/>
                  <a:gd name="connsiteY11" fmla="*/ 357590 h 503306"/>
                  <a:gd name="connsiteX12" fmla="*/ 333152 w 401148"/>
                  <a:gd name="connsiteY12" fmla="*/ 350048 h 503306"/>
                  <a:gd name="connsiteX13" fmla="*/ 350541 w 401148"/>
                  <a:gd name="connsiteY13" fmla="*/ 347618 h 503306"/>
                  <a:gd name="connsiteX14" fmla="*/ 368600 w 401148"/>
                  <a:gd name="connsiteY14" fmla="*/ 270187 h 503306"/>
                  <a:gd name="connsiteX15" fmla="*/ 375346 w 401148"/>
                  <a:gd name="connsiteY15" fmla="*/ 238783 h 503306"/>
                  <a:gd name="connsiteX16" fmla="*/ 393802 w 401148"/>
                  <a:gd name="connsiteY16" fmla="*/ 166297 h 503306"/>
                  <a:gd name="connsiteX17" fmla="*/ 320268 w 401148"/>
                  <a:gd name="connsiteY17" fmla="*/ 128105 h 503306"/>
                  <a:gd name="connsiteX18" fmla="*/ 296553 w 401148"/>
                  <a:gd name="connsiteY18" fmla="*/ 114111 h 503306"/>
                  <a:gd name="connsiteX19" fmla="*/ 285303 w 401148"/>
                  <a:gd name="connsiteY19" fmla="*/ 104725 h 503306"/>
                  <a:gd name="connsiteX20" fmla="*/ 268208 w 401148"/>
                  <a:gd name="connsiteY20" fmla="*/ 78391 h 503306"/>
                  <a:gd name="connsiteX21" fmla="*/ 237076 w 401148"/>
                  <a:gd name="connsiteY21" fmla="*/ 10618 h 503306"/>
                  <a:gd name="connsiteX22" fmla="*/ 113493 w 401148"/>
                  <a:gd name="connsiteY22" fmla="*/ 79480 h 503306"/>
                  <a:gd name="connsiteX23" fmla="*/ 207621 w 401148"/>
                  <a:gd name="connsiteY23" fmla="*/ 165689 h 503306"/>
                  <a:gd name="connsiteX24" fmla="*/ 261441 w 401148"/>
                  <a:gd name="connsiteY24" fmla="*/ 223427 h 50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01148" h="503306">
                    <a:moveTo>
                      <a:pt x="261441" y="223427"/>
                    </a:moveTo>
                    <a:cubicBezTo>
                      <a:pt x="263871" y="230110"/>
                      <a:pt x="263285" y="237568"/>
                      <a:pt x="259807" y="243727"/>
                    </a:cubicBezTo>
                    <a:lnTo>
                      <a:pt x="191741" y="364105"/>
                    </a:lnTo>
                    <a:cubicBezTo>
                      <a:pt x="190693" y="365928"/>
                      <a:pt x="189478" y="367583"/>
                      <a:pt x="188011" y="369028"/>
                    </a:cubicBezTo>
                    <a:cubicBezTo>
                      <a:pt x="179904" y="377031"/>
                      <a:pt x="152167" y="400307"/>
                      <a:pt x="130735" y="368630"/>
                    </a:cubicBezTo>
                    <a:cubicBezTo>
                      <a:pt x="112467" y="341605"/>
                      <a:pt x="95329" y="317052"/>
                      <a:pt x="76957" y="306933"/>
                    </a:cubicBezTo>
                    <a:cubicBezTo>
                      <a:pt x="66230" y="301025"/>
                      <a:pt x="53032" y="305739"/>
                      <a:pt x="47585" y="317198"/>
                    </a:cubicBezTo>
                    <a:cubicBezTo>
                      <a:pt x="36377" y="340767"/>
                      <a:pt x="14651" y="388847"/>
                      <a:pt x="1013" y="434434"/>
                    </a:cubicBezTo>
                    <a:cubicBezTo>
                      <a:pt x="-2423" y="445852"/>
                      <a:pt x="3150" y="458128"/>
                      <a:pt x="13625" y="462633"/>
                    </a:cubicBezTo>
                    <a:cubicBezTo>
                      <a:pt x="41258" y="474490"/>
                      <a:pt x="95874" y="495985"/>
                      <a:pt x="144352" y="503087"/>
                    </a:cubicBezTo>
                    <a:cubicBezTo>
                      <a:pt x="152313" y="504260"/>
                      <a:pt x="160191" y="500677"/>
                      <a:pt x="164925" y="493806"/>
                    </a:cubicBezTo>
                    <a:cubicBezTo>
                      <a:pt x="185791" y="463491"/>
                      <a:pt x="244556" y="378791"/>
                      <a:pt x="264625" y="357590"/>
                    </a:cubicBezTo>
                    <a:cubicBezTo>
                      <a:pt x="283250" y="337897"/>
                      <a:pt x="317650" y="345313"/>
                      <a:pt x="333152" y="350048"/>
                    </a:cubicBezTo>
                    <a:cubicBezTo>
                      <a:pt x="339039" y="351850"/>
                      <a:pt x="345303" y="350970"/>
                      <a:pt x="350541" y="347618"/>
                    </a:cubicBezTo>
                    <a:cubicBezTo>
                      <a:pt x="366274" y="337583"/>
                      <a:pt x="393719" y="312548"/>
                      <a:pt x="368600" y="270187"/>
                    </a:cubicBezTo>
                    <a:cubicBezTo>
                      <a:pt x="362357" y="259649"/>
                      <a:pt x="365541" y="245634"/>
                      <a:pt x="375346" y="238783"/>
                    </a:cubicBezTo>
                    <a:cubicBezTo>
                      <a:pt x="392901" y="226527"/>
                      <a:pt x="411945" y="203545"/>
                      <a:pt x="393802" y="166297"/>
                    </a:cubicBezTo>
                    <a:cubicBezTo>
                      <a:pt x="375429" y="128587"/>
                      <a:pt x="342622" y="125193"/>
                      <a:pt x="320268" y="128105"/>
                    </a:cubicBezTo>
                    <a:cubicBezTo>
                      <a:pt x="310380" y="129383"/>
                      <a:pt x="300345" y="123873"/>
                      <a:pt x="296553" y="114111"/>
                    </a:cubicBezTo>
                    <a:cubicBezTo>
                      <a:pt x="294856" y="109753"/>
                      <a:pt x="291525" y="106066"/>
                      <a:pt x="285303" y="104725"/>
                    </a:cubicBezTo>
                    <a:cubicBezTo>
                      <a:pt x="273613" y="102211"/>
                      <a:pt x="265903" y="90835"/>
                      <a:pt x="268208" y="78391"/>
                    </a:cubicBezTo>
                    <a:cubicBezTo>
                      <a:pt x="272146" y="57064"/>
                      <a:pt x="269192" y="29347"/>
                      <a:pt x="237076" y="10618"/>
                    </a:cubicBezTo>
                    <a:cubicBezTo>
                      <a:pt x="178186" y="-23740"/>
                      <a:pt x="126608" y="32238"/>
                      <a:pt x="113493" y="79480"/>
                    </a:cubicBezTo>
                    <a:cubicBezTo>
                      <a:pt x="100358" y="126722"/>
                      <a:pt x="166224" y="160116"/>
                      <a:pt x="207621" y="165689"/>
                    </a:cubicBezTo>
                    <a:cubicBezTo>
                      <a:pt x="238061" y="169795"/>
                      <a:pt x="254737" y="205012"/>
                      <a:pt x="261441" y="2234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9005D"/>
                  </a:gs>
                  <a:gs pos="50000">
                    <a:srgbClr val="110777"/>
                  </a:gs>
                  <a:gs pos="100000">
                    <a:srgbClr val="1A0F91"/>
                  </a:gs>
                </a:gsLst>
                <a:lin ang="13603818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531DC3F4-76CB-2D67-1162-9973E68E94BD}"/>
                  </a:ext>
                </a:extLst>
              </p:cNvPr>
              <p:cNvSpPr/>
              <p:nvPr/>
            </p:nvSpPr>
            <p:spPr>
              <a:xfrm>
                <a:off x="9150479" y="3968368"/>
                <a:ext cx="99359" cy="100344"/>
              </a:xfrm>
              <a:custGeom>
                <a:avLst/>
                <a:gdLst>
                  <a:gd name="connsiteX0" fmla="*/ 0 w 99359"/>
                  <a:gd name="connsiteY0" fmla="*/ 78370 h 100344"/>
                  <a:gd name="connsiteX1" fmla="*/ 59707 w 99359"/>
                  <a:gd name="connsiteY1" fmla="*/ 81 h 100344"/>
                  <a:gd name="connsiteX2" fmla="*/ 78059 w 99359"/>
                  <a:gd name="connsiteY2" fmla="*/ 78308 h 100344"/>
                  <a:gd name="connsiteX3" fmla="*/ 0 w 99359"/>
                  <a:gd name="connsiteY3" fmla="*/ 78370 h 10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359" h="100344">
                    <a:moveTo>
                      <a:pt x="0" y="78370"/>
                    </a:moveTo>
                    <a:cubicBezTo>
                      <a:pt x="0" y="78370"/>
                      <a:pt x="26187" y="-2915"/>
                      <a:pt x="59707" y="81"/>
                    </a:cubicBezTo>
                    <a:cubicBezTo>
                      <a:pt x="93227" y="3056"/>
                      <a:pt x="119603" y="38482"/>
                      <a:pt x="78059" y="78308"/>
                    </a:cubicBezTo>
                    <a:cubicBezTo>
                      <a:pt x="26397" y="127854"/>
                      <a:pt x="0" y="78370"/>
                      <a:pt x="0" y="7837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6347891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algn="r" defTabSz="914400" rtl="1" eaLnBrk="1" latinLnBrk="0" hangingPunct="1"/>
                <a:endParaRPr lang="en-E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8768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CC4AC-83B5-9381-8EF4-04332E19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7F414C-463E-D87A-A848-58B10FBC5252}"/>
              </a:ext>
            </a:extLst>
          </p:cNvPr>
          <p:cNvGrpSpPr/>
          <p:nvPr/>
        </p:nvGrpSpPr>
        <p:grpSpPr>
          <a:xfrm>
            <a:off x="11071892" y="6360140"/>
            <a:ext cx="7454728" cy="418018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692464-6DCC-0DAA-B8A1-F061C60AF089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EB0CDF-963A-53EB-D45F-7DAC07AB5FAD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07" name="Round Diagonal Corner Rectangle 106">
            <a:extLst>
              <a:ext uri="{FF2B5EF4-FFF2-40B4-BE49-F238E27FC236}">
                <a16:creationId xmlns:a16="http://schemas.microsoft.com/office/drawing/2014/main" id="{0BF3C0C3-0B5E-244E-E7EC-47C61F122F3A}"/>
              </a:ext>
            </a:extLst>
          </p:cNvPr>
          <p:cNvSpPr/>
          <p:nvPr/>
        </p:nvSpPr>
        <p:spPr>
          <a:xfrm>
            <a:off x="5638800" y="2167698"/>
            <a:ext cx="882087" cy="461202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08" name="Round Diagonal Corner Rectangle 107">
            <a:extLst>
              <a:ext uri="{FF2B5EF4-FFF2-40B4-BE49-F238E27FC236}">
                <a16:creationId xmlns:a16="http://schemas.microsoft.com/office/drawing/2014/main" id="{FE35535A-2F5D-7932-505C-D8B3C54A1FF6}"/>
              </a:ext>
            </a:extLst>
          </p:cNvPr>
          <p:cNvSpPr/>
          <p:nvPr/>
        </p:nvSpPr>
        <p:spPr>
          <a:xfrm>
            <a:off x="1295951" y="1807363"/>
            <a:ext cx="1029615" cy="1143000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C52F1E0-2A14-40DE-5067-3487999A04FE}"/>
              </a:ext>
            </a:extLst>
          </p:cNvPr>
          <p:cNvSpPr/>
          <p:nvPr/>
        </p:nvSpPr>
        <p:spPr>
          <a:xfrm>
            <a:off x="9297010" y="4519400"/>
            <a:ext cx="8609990" cy="4967500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D1EAD0C-046E-B6F3-6925-53721A24E935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40FC344-CA47-6EBB-6A38-0B445C715DD8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FE5D18C-38A3-8F04-5543-A26B9CDC3C27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F1DB331F-B020-8911-6327-8FE76A31BA8C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000D758-E44B-75D5-39C7-04B0ED083FA7}"/>
              </a:ext>
            </a:extLst>
          </p:cNvPr>
          <p:cNvSpPr txBox="1"/>
          <p:nvPr/>
        </p:nvSpPr>
        <p:spPr>
          <a:xfrm>
            <a:off x="1737408" y="1871139"/>
            <a:ext cx="574910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dirty="0">
                <a:solidFill>
                  <a:srgbClr val="006837"/>
                </a:solidFill>
                <a:latin typeface="Mont Bold"/>
                <a:sym typeface="Mont Bold"/>
              </a:rPr>
              <a:t>AI framework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AAD9041-20BC-9DDB-60DC-377CB9F073BD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24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5A53C73-729C-B0CC-AAFE-A214899AD33E}"/>
              </a:ext>
            </a:extLst>
          </p:cNvPr>
          <p:cNvSpPr txBox="1"/>
          <p:nvPr/>
        </p:nvSpPr>
        <p:spPr>
          <a:xfrm>
            <a:off x="1737408" y="3240001"/>
            <a:ext cx="7253583" cy="5351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Why YOLO V11?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High Accuracy: Capable of precise identification of diseased regions on strawberry leaves.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Instance Segmentation: Provides pixel-level masks, not just bounding boxes, allowing for detailed analysis and targeted intervention.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Early Detection: Designed to identify disease symptoms even in their nascent stages, enabling proactive measures.</a:t>
            </a:r>
          </a:p>
          <a:p>
            <a:pPr algn="justLow">
              <a:lnSpc>
                <a:spcPct val="150000"/>
              </a:lnSpc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Performance Highlights: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Achieved Mask mAP50 of 76.8% and Box mAP50 of 76.6% on our custom dataset, demonstrating robust detection capabilities.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5CA8118-3F15-FEAA-0199-AEDFC96E3E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38" name="TextBox 27">
            <a:hlinkClick r:id="rId6"/>
            <a:extLst>
              <a:ext uri="{FF2B5EF4-FFF2-40B4-BE49-F238E27FC236}">
                <a16:creationId xmlns:a16="http://schemas.microsoft.com/office/drawing/2014/main" id="{F95179E0-295C-8718-8C87-B57052C3FDC4}"/>
              </a:ext>
            </a:extLst>
          </p:cNvPr>
          <p:cNvSpPr txBox="1"/>
          <p:nvPr/>
        </p:nvSpPr>
        <p:spPr>
          <a:xfrm>
            <a:off x="3886200" y="9029700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3F2356-8AD1-23FB-FF1A-ECBD91307ADA}"/>
              </a:ext>
            </a:extLst>
          </p:cNvPr>
          <p:cNvGrpSpPr/>
          <p:nvPr/>
        </p:nvGrpSpPr>
        <p:grpSpPr>
          <a:xfrm>
            <a:off x="1587083" y="8648700"/>
            <a:ext cx="2353733" cy="1025849"/>
            <a:chOff x="2071435" y="7343953"/>
            <a:chExt cx="2353733" cy="1025849"/>
          </a:xfrm>
        </p:grpSpPr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13FC6530-436B-0B88-20E7-8E1296C31DFC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B944EC3D-E0A4-ECAC-F4DE-E32DB1469697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3" name="TextBox 17">
                <a:extLst>
                  <a:ext uri="{FF2B5EF4-FFF2-40B4-BE49-F238E27FC236}">
                    <a16:creationId xmlns:a16="http://schemas.microsoft.com/office/drawing/2014/main" id="{22A5B176-D897-2F55-D630-6BBDFD4DBAA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26DCCDCD-F7F9-7ADD-5689-F50B2AF84CD9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0B06E1B-E699-5B78-2914-CD2D053730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9270930"/>
              </p:ext>
            </p:extLst>
          </p:nvPr>
        </p:nvGraphicFramePr>
        <p:xfrm>
          <a:off x="11811000" y="1257300"/>
          <a:ext cx="3794165" cy="7044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5355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4589B2-FCE1-F917-D718-42560818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79160DF-83EC-84D2-5DDF-9FBACAB07E63}"/>
              </a:ext>
            </a:extLst>
          </p:cNvPr>
          <p:cNvGrpSpPr/>
          <p:nvPr/>
        </p:nvGrpSpPr>
        <p:grpSpPr>
          <a:xfrm>
            <a:off x="2379420" y="1714500"/>
            <a:ext cx="16147200" cy="882582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3495DC-D362-1BD8-BD2A-75A549B1FF55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E1AEF77-A579-7321-BB96-BB0A1BD6D0E2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939F5DC-BEB1-DD88-C902-335A3C9AE41D}"/>
              </a:ext>
            </a:extLst>
          </p:cNvPr>
          <p:cNvSpPr/>
          <p:nvPr/>
        </p:nvSpPr>
        <p:spPr>
          <a:xfrm>
            <a:off x="3173960" y="-1393152"/>
            <a:ext cx="13867846" cy="8001000"/>
          </a:xfrm>
          <a:prstGeom prst="roundRect">
            <a:avLst>
              <a:gd name="adj" fmla="val 0"/>
            </a:avLst>
          </a:prstGeom>
          <a:blipFill>
            <a:blip r:embed="rId4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A7AEB54-90B6-9CB3-52E5-32C4AB61E6EB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4713DC5-6033-D11C-72F4-5A5580D033C3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799BE51-5061-833D-022E-33C0351048D3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8B874592-9A00-B309-6FAD-C810C376EB1F}"/>
              </a:ext>
            </a:extLst>
          </p:cNvPr>
          <p:cNvSpPr/>
          <p:nvPr/>
        </p:nvSpPr>
        <p:spPr>
          <a:xfrm>
            <a:off x="130711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F554C0D-0B00-FD01-56E6-47217342599D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25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A47005-4F1B-AA0E-3FE8-AF641824CA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1B3CB69B-F36C-2673-7A40-3BB1B5ABE7F7}"/>
              </a:ext>
            </a:extLst>
          </p:cNvPr>
          <p:cNvSpPr txBox="1"/>
          <p:nvPr/>
        </p:nvSpPr>
        <p:spPr>
          <a:xfrm>
            <a:off x="4561279" y="470237"/>
            <a:ext cx="980242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>
                <a:solidFill>
                  <a:srgbClr val="006837"/>
                </a:solidFill>
                <a:latin typeface="Mont Bold"/>
                <a:sym typeface="Mont Bold"/>
              </a:rPr>
              <a:t>Demo</a:t>
            </a:r>
            <a:r>
              <a:rPr lang="ar-SA" sz="6600" b="1" dirty="0">
                <a:solidFill>
                  <a:srgbClr val="006837"/>
                </a:solidFill>
                <a:latin typeface="Mont Bold"/>
                <a:sym typeface="Mont Bold"/>
              </a:rPr>
              <a:t> </a:t>
            </a:r>
            <a:r>
              <a:rPr lang="en-US" sz="6600" b="1" dirty="0">
                <a:solidFill>
                  <a:srgbClr val="006837"/>
                </a:solidFill>
                <a:latin typeface="Mont Bold"/>
                <a:sym typeface="Mont Bold"/>
              </a:rPr>
              <a:t>Mobile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63BFF-0EB1-3DC2-6F3B-B48231E2F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866900"/>
            <a:ext cx="3962400" cy="7979509"/>
          </a:xfrm>
          <a:prstGeom prst="rect">
            <a:avLst/>
          </a:prstGeom>
        </p:spPr>
      </p:pic>
      <p:pic>
        <p:nvPicPr>
          <p:cNvPr id="9" name="WhatsApp Video 2025-07-11 at 12.27.53 PM">
            <a:hlinkClick r:id="" action="ppaction://media"/>
            <a:extLst>
              <a:ext uri="{FF2B5EF4-FFF2-40B4-BE49-F238E27FC236}">
                <a16:creationId xmlns:a16="http://schemas.microsoft.com/office/drawing/2014/main" id="{A9DC33E6-EB23-2766-43E5-69C41FCD78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89671" y="2039790"/>
            <a:ext cx="3574155" cy="7633727"/>
          </a:xfrm>
          <a:prstGeom prst="roundRect">
            <a:avLst>
              <a:gd name="adj" fmla="val 11392"/>
            </a:avLst>
          </a:prstGeom>
        </p:spPr>
      </p:pic>
    </p:spTree>
    <p:extLst>
      <p:ext uri="{BB962C8B-B14F-4D97-AF65-F5344CB8AC3E}">
        <p14:creationId xmlns:p14="http://schemas.microsoft.com/office/powerpoint/2010/main" val="26592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785B96-0CBA-27EA-1936-4EBEEE0C7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081803-289C-830A-4D5F-7511B55D38FF}"/>
              </a:ext>
            </a:extLst>
          </p:cNvPr>
          <p:cNvSpPr/>
          <p:nvPr/>
        </p:nvSpPr>
        <p:spPr>
          <a:xfrm>
            <a:off x="-228600" y="-83734"/>
            <a:ext cx="18897600" cy="10561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8E3A376-EEE3-A038-CCE7-4BD5B8B1FB7B}"/>
              </a:ext>
            </a:extLst>
          </p:cNvPr>
          <p:cNvSpPr/>
          <p:nvPr/>
        </p:nvSpPr>
        <p:spPr>
          <a:xfrm>
            <a:off x="3124200" y="-4152900"/>
            <a:ext cx="13867846" cy="8001000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342CB86-0B97-EB62-D019-778AE7E0CB04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565F8CD-9B6E-9731-88BB-EBD18DD05C4B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015D2A7-E0FE-3D07-A470-92C0C9E709C0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FEE77F34-D723-F386-032D-EE9E7FC34DA9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9D99DFD-1100-0B41-575D-08D768DF6FEB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26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01EAE21E-6A61-4E25-19D9-7EC282AEFBA5}"/>
              </a:ext>
            </a:extLst>
          </p:cNvPr>
          <p:cNvSpPr txBox="1"/>
          <p:nvPr/>
        </p:nvSpPr>
        <p:spPr>
          <a:xfrm>
            <a:off x="3124200" y="952500"/>
            <a:ext cx="1304677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006837"/>
                </a:solidFill>
                <a:latin typeface="Mont Bold"/>
                <a:sym typeface="Mont Bold"/>
              </a:rPr>
              <a:t>TECHNOLOGY &amp;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50043-C59C-4F85-A578-623824077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759" y="3848100"/>
            <a:ext cx="15080045" cy="461945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219D962-FE98-CF50-54D1-61E992A65643}"/>
              </a:ext>
            </a:extLst>
          </p:cNvPr>
          <p:cNvSpPr/>
          <p:nvPr/>
        </p:nvSpPr>
        <p:spPr>
          <a:xfrm>
            <a:off x="457200" y="-1485900"/>
            <a:ext cx="1569120" cy="32067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95CC30"/>
              </a:gs>
              <a:gs pos="59000">
                <a:srgbClr val="95CC30">
                  <a:alpha val="56000"/>
                </a:srgbClr>
              </a:gs>
              <a:gs pos="0">
                <a:schemeClr val="bg1">
                  <a:alpha val="9000"/>
                </a:schemeClr>
              </a:gs>
            </a:gsLst>
            <a:lin ang="4799521" scaled="1"/>
          </a:gradFill>
        </p:spPr>
        <p:txBody>
          <a:bodyPr/>
          <a:lstStyle/>
          <a:p>
            <a:endParaRPr lang="en-EG" dirty="0"/>
          </a:p>
          <a:p>
            <a:endParaRPr lang="en-EG" dirty="0"/>
          </a:p>
          <a:p>
            <a:endParaRPr lang="en-E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12967E-1871-D06A-8ADE-FC07FFA725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609600" y="353226"/>
            <a:ext cx="1353559" cy="1095615"/>
          </a:xfrm>
          <a:prstGeom prst="rect">
            <a:avLst/>
          </a:prstGeo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DD2B6C86-049B-9BCC-EC02-65AC08D2D277}"/>
              </a:ext>
            </a:extLst>
          </p:cNvPr>
          <p:cNvGrpSpPr/>
          <p:nvPr/>
        </p:nvGrpSpPr>
        <p:grpSpPr>
          <a:xfrm>
            <a:off x="12029580" y="9334500"/>
            <a:ext cx="7630020" cy="3720424"/>
            <a:chOff x="0" y="0"/>
            <a:chExt cx="1963385" cy="1100954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04FB89A6-748C-D8EF-4100-F65D2794E576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D970B7E6-7006-832C-48B5-20175DC714E2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7" name="Freeform 20">
            <a:extLst>
              <a:ext uri="{FF2B5EF4-FFF2-40B4-BE49-F238E27FC236}">
                <a16:creationId xmlns:a16="http://schemas.microsoft.com/office/drawing/2014/main" id="{870F5868-1DA2-7C3A-22AA-AB0F982C1C1D}"/>
              </a:ext>
            </a:extLst>
          </p:cNvPr>
          <p:cNvSpPr/>
          <p:nvPr/>
        </p:nvSpPr>
        <p:spPr>
          <a:xfrm>
            <a:off x="14935200" y="9715500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8" name="TextBox 27">
            <a:hlinkClick r:id="rId7"/>
            <a:extLst>
              <a:ext uri="{FF2B5EF4-FFF2-40B4-BE49-F238E27FC236}">
                <a16:creationId xmlns:a16="http://schemas.microsoft.com/office/drawing/2014/main" id="{FE0A5FFB-9115-F6FE-0579-843336DC14D7}"/>
              </a:ext>
            </a:extLst>
          </p:cNvPr>
          <p:cNvSpPr txBox="1"/>
          <p:nvPr/>
        </p:nvSpPr>
        <p:spPr>
          <a:xfrm>
            <a:off x="3886200" y="9375451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936EB3-8018-009F-3219-49BE4D3C4A54}"/>
              </a:ext>
            </a:extLst>
          </p:cNvPr>
          <p:cNvGrpSpPr/>
          <p:nvPr/>
        </p:nvGrpSpPr>
        <p:grpSpPr>
          <a:xfrm>
            <a:off x="1587083" y="8994451"/>
            <a:ext cx="2353733" cy="1025849"/>
            <a:chOff x="2071435" y="7343953"/>
            <a:chExt cx="2353733" cy="1025849"/>
          </a:xfrm>
        </p:grpSpPr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67E5C4F3-E1AD-6830-0514-DF0891A80426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24" name="Freeform 16">
                <a:extLst>
                  <a:ext uri="{FF2B5EF4-FFF2-40B4-BE49-F238E27FC236}">
                    <a16:creationId xmlns:a16="http://schemas.microsoft.com/office/drawing/2014/main" id="{6F7D7D97-9097-7851-8AA2-1D956483CF4C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25" name="TextBox 17">
                <a:extLst>
                  <a:ext uri="{FF2B5EF4-FFF2-40B4-BE49-F238E27FC236}">
                    <a16:creationId xmlns:a16="http://schemas.microsoft.com/office/drawing/2014/main" id="{20A566DC-8FE2-EC29-D689-5D258B01821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3620D460-0AE8-BD14-76C2-DBBD6EC9A3A7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407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9879C-60A9-6F43-1C17-2AB9FB271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C5C533C-B332-BA66-846F-7EE37088FEA0}"/>
              </a:ext>
            </a:extLst>
          </p:cNvPr>
          <p:cNvGrpSpPr/>
          <p:nvPr/>
        </p:nvGrpSpPr>
        <p:grpSpPr>
          <a:xfrm>
            <a:off x="11071892" y="6360140"/>
            <a:ext cx="7454728" cy="418018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B73B3A-7039-FDFE-170D-D0A23C4D320A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9E01495-C24D-8180-69D7-0B20B0B61206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07" name="Round Diagonal Corner Rectangle 106">
            <a:extLst>
              <a:ext uri="{FF2B5EF4-FFF2-40B4-BE49-F238E27FC236}">
                <a16:creationId xmlns:a16="http://schemas.microsoft.com/office/drawing/2014/main" id="{3D05E91D-895D-BDF3-BF94-95291401AA23}"/>
              </a:ext>
            </a:extLst>
          </p:cNvPr>
          <p:cNvSpPr/>
          <p:nvPr/>
        </p:nvSpPr>
        <p:spPr>
          <a:xfrm>
            <a:off x="5823513" y="2167698"/>
            <a:ext cx="882087" cy="461202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08" name="Round Diagonal Corner Rectangle 107">
            <a:extLst>
              <a:ext uri="{FF2B5EF4-FFF2-40B4-BE49-F238E27FC236}">
                <a16:creationId xmlns:a16="http://schemas.microsoft.com/office/drawing/2014/main" id="{C3AE51BB-BB3E-31D7-1C24-8D52121AE503}"/>
              </a:ext>
            </a:extLst>
          </p:cNvPr>
          <p:cNvSpPr/>
          <p:nvPr/>
        </p:nvSpPr>
        <p:spPr>
          <a:xfrm>
            <a:off x="1295951" y="1807363"/>
            <a:ext cx="1029615" cy="1143000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DD365AC-21C1-CC6D-6D05-1858055A3699}"/>
              </a:ext>
            </a:extLst>
          </p:cNvPr>
          <p:cNvSpPr/>
          <p:nvPr/>
        </p:nvSpPr>
        <p:spPr>
          <a:xfrm>
            <a:off x="9297010" y="4519400"/>
            <a:ext cx="8609990" cy="4967500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DEF13EA-39D9-F892-B680-AC2DB7180D06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984C85B-6DD2-EE2E-BEF5-F5CE27E2B74F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A74DD7C-C1E6-EDCA-AD3C-7E117E8127DC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26FDC7A2-E056-36F5-6B57-D91F4FA14223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F84F3A2-147D-C7EF-E4AC-810342FB2BB1}"/>
              </a:ext>
            </a:extLst>
          </p:cNvPr>
          <p:cNvSpPr txBox="1"/>
          <p:nvPr/>
        </p:nvSpPr>
        <p:spPr>
          <a:xfrm>
            <a:off x="1737408" y="1871139"/>
            <a:ext cx="574910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dirty="0">
                <a:solidFill>
                  <a:srgbClr val="006837"/>
                </a:solidFill>
                <a:latin typeface="Mont Bold"/>
                <a:sym typeface="Mont Bold"/>
              </a:rPr>
              <a:t>FUTURE WORK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CD298E7-762E-1A46-02D8-EE2CDE0F50C3}"/>
              </a:ext>
            </a:extLst>
          </p:cNvPr>
          <p:cNvSpPr txBox="1"/>
          <p:nvPr/>
        </p:nvSpPr>
        <p:spPr>
          <a:xfrm>
            <a:off x="16660421" y="390285"/>
            <a:ext cx="57686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27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5F5D08D-CC65-F50A-54F9-B1428B968748}"/>
              </a:ext>
            </a:extLst>
          </p:cNvPr>
          <p:cNvSpPr txBox="1"/>
          <p:nvPr/>
        </p:nvSpPr>
        <p:spPr>
          <a:xfrm>
            <a:off x="1737408" y="3162300"/>
            <a:ext cx="7253583" cy="456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Enhanced AI &amp; Machine Learning Integration.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Advanced IoT &amp; Sensor Integration.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Add plants and their diseases 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Mobile &amp; Web App Enhancements.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Improve UI/UX for better farmer accessibility.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Integration with Government &amp; Agricultural Agencies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Expansion of Data Analytics &amp; Visualization.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Implement solar-powered IoT sensors and devices.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Introduce AI chatbots for farming-related queries.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Add Maintenance Person as a actor for the system.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1C9DF45-3D2E-7E6B-5D7A-0CAF5856F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38" name="TextBox 27">
            <a:hlinkClick r:id="rId6"/>
            <a:extLst>
              <a:ext uri="{FF2B5EF4-FFF2-40B4-BE49-F238E27FC236}">
                <a16:creationId xmlns:a16="http://schemas.microsoft.com/office/drawing/2014/main" id="{DF71A3AB-2155-E2B4-134A-FAA292B21108}"/>
              </a:ext>
            </a:extLst>
          </p:cNvPr>
          <p:cNvSpPr txBox="1"/>
          <p:nvPr/>
        </p:nvSpPr>
        <p:spPr>
          <a:xfrm>
            <a:off x="3886200" y="9029700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0F72A1-C671-7C3E-7D9E-98E302AA4D5C}"/>
              </a:ext>
            </a:extLst>
          </p:cNvPr>
          <p:cNvGrpSpPr/>
          <p:nvPr/>
        </p:nvGrpSpPr>
        <p:grpSpPr>
          <a:xfrm>
            <a:off x="1587083" y="8648700"/>
            <a:ext cx="2353733" cy="1025849"/>
            <a:chOff x="2071435" y="7343953"/>
            <a:chExt cx="2353733" cy="1025849"/>
          </a:xfrm>
        </p:grpSpPr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C568331E-4D23-1096-A42A-725FD1B43EB6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8FDB8764-00FE-5D9F-583E-C46669A567CF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3" name="TextBox 17">
                <a:extLst>
                  <a:ext uri="{FF2B5EF4-FFF2-40B4-BE49-F238E27FC236}">
                    <a16:creationId xmlns:a16="http://schemas.microsoft.com/office/drawing/2014/main" id="{E6F08EBF-E956-CCDA-8E0D-2D0540ED40F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2E58019B-9A61-13DC-8138-D3FB288DDD94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C76FAD0-C9BF-0CE3-95F7-D6F206A2B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0"/>
          <a:stretch/>
        </p:blipFill>
        <p:spPr>
          <a:xfrm>
            <a:off x="9850673" y="1181100"/>
            <a:ext cx="7386616" cy="74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5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C23A2-FC97-C5CC-A79B-DC1DDAF49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C67AF7-41FC-0D76-9A81-70AA0E9FC43A}"/>
              </a:ext>
            </a:extLst>
          </p:cNvPr>
          <p:cNvGrpSpPr/>
          <p:nvPr/>
        </p:nvGrpSpPr>
        <p:grpSpPr>
          <a:xfrm>
            <a:off x="11071892" y="6360140"/>
            <a:ext cx="7454728" cy="418018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E8BB0A-DBEE-5F43-14FF-ACC005B5453E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6BAC2A5-3B26-739D-C85F-30EBCF16DACE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07" name="Round Diagonal Corner Rectangle 106">
            <a:extLst>
              <a:ext uri="{FF2B5EF4-FFF2-40B4-BE49-F238E27FC236}">
                <a16:creationId xmlns:a16="http://schemas.microsoft.com/office/drawing/2014/main" id="{8404B437-FCF7-E76B-A5A7-EB0C96A808AB}"/>
              </a:ext>
            </a:extLst>
          </p:cNvPr>
          <p:cNvSpPr/>
          <p:nvPr/>
        </p:nvSpPr>
        <p:spPr>
          <a:xfrm>
            <a:off x="4223313" y="2167698"/>
            <a:ext cx="882087" cy="461202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08" name="Round Diagonal Corner Rectangle 107">
            <a:extLst>
              <a:ext uri="{FF2B5EF4-FFF2-40B4-BE49-F238E27FC236}">
                <a16:creationId xmlns:a16="http://schemas.microsoft.com/office/drawing/2014/main" id="{30DB65DC-3D10-C289-2F52-6B0A71439A00}"/>
              </a:ext>
            </a:extLst>
          </p:cNvPr>
          <p:cNvSpPr/>
          <p:nvPr/>
        </p:nvSpPr>
        <p:spPr>
          <a:xfrm>
            <a:off x="1295951" y="1807363"/>
            <a:ext cx="1029615" cy="1143000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E02D4E8-D418-A810-8C86-0A22EFB30CE0}"/>
              </a:ext>
            </a:extLst>
          </p:cNvPr>
          <p:cNvSpPr/>
          <p:nvPr/>
        </p:nvSpPr>
        <p:spPr>
          <a:xfrm>
            <a:off x="9449410" y="4519400"/>
            <a:ext cx="8609990" cy="4967500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7F594E5-D9D2-3EAB-63FD-02EBC6856E3C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146A4AE-1CE9-614A-D309-9624C1BCDB38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6BF0395-CC3B-45C3-6D6D-75726FA2495F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15021B93-5810-1398-3CC2-805EC4876B5B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BACD8A0-1FF9-F207-6EF9-6F79F60F5552}"/>
              </a:ext>
            </a:extLst>
          </p:cNvPr>
          <p:cNvSpPr txBox="1"/>
          <p:nvPr/>
        </p:nvSpPr>
        <p:spPr>
          <a:xfrm>
            <a:off x="1737408" y="1871139"/>
            <a:ext cx="458719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dirty="0">
                <a:solidFill>
                  <a:srgbClr val="006837"/>
                </a:solidFill>
                <a:latin typeface="Mont Bold"/>
                <a:sym typeface="Mont Bold"/>
              </a:rPr>
              <a:t>Time Plan 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79F37DF-EFC3-4337-0C0E-E13E3A7879D4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28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4CE736B-55C5-B5EA-25A0-29D92ADCFD72}"/>
              </a:ext>
            </a:extLst>
          </p:cNvPr>
          <p:cNvSpPr txBox="1"/>
          <p:nvPr/>
        </p:nvSpPr>
        <p:spPr>
          <a:xfrm>
            <a:off x="1737408" y="3162300"/>
            <a:ext cx="7253583" cy="559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Phase 1: Planning &amp; Requirements (2 weeks)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Phase 2: System Design (2 weeks)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Phase 3: Prototyping | UI UX  (3 weeks)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Phase 4: Simulation Design | Hardware (10 weeks)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Phase 5: System Integration (6 weeks)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Phase 6: Comprehensive Testing (2 week)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Phase 7: Deployment &amp; Evaluation (2 week)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Phase 8: Documentation &amp; Handover (2 weeks)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We’re using a hybrid Agile-Waterfall approach, combining structured phases with iterative development. Sequential planning and design phases are followed by overlapping workstreams (e.g., prototyping + UI/UX, hardware + software updates), enabling parallel progress. Incremental integration, testing, and iterative documentation ensure flexibility while maintaining clear milestones for hardware-critical tasks.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12F52C-F6C6-4D59-099D-FE271CD75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38" name="TextBox 27">
            <a:hlinkClick r:id="rId6"/>
            <a:extLst>
              <a:ext uri="{FF2B5EF4-FFF2-40B4-BE49-F238E27FC236}">
                <a16:creationId xmlns:a16="http://schemas.microsoft.com/office/drawing/2014/main" id="{04682131-3A56-E497-4E08-D3EA031D31CB}"/>
              </a:ext>
            </a:extLst>
          </p:cNvPr>
          <p:cNvSpPr txBox="1"/>
          <p:nvPr/>
        </p:nvSpPr>
        <p:spPr>
          <a:xfrm>
            <a:off x="3886200" y="9029700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248F61-B244-2399-7CDA-E57D0AE8E1AF}"/>
              </a:ext>
            </a:extLst>
          </p:cNvPr>
          <p:cNvGrpSpPr/>
          <p:nvPr/>
        </p:nvGrpSpPr>
        <p:grpSpPr>
          <a:xfrm>
            <a:off x="1587083" y="8648700"/>
            <a:ext cx="2353733" cy="1025849"/>
            <a:chOff x="2071435" y="7343953"/>
            <a:chExt cx="2353733" cy="1025849"/>
          </a:xfrm>
        </p:grpSpPr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9EC2DC4F-BFA7-C865-1BA0-D8669C975A97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CA9762DF-641F-A7D6-CCB7-1AA6BB70B99E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3" name="TextBox 17">
                <a:extLst>
                  <a:ext uri="{FF2B5EF4-FFF2-40B4-BE49-F238E27FC236}">
                    <a16:creationId xmlns:a16="http://schemas.microsoft.com/office/drawing/2014/main" id="{CE87E3C1-EB48-83E8-037B-54AF47AC68F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3414FAEE-ACDB-F7FD-4A53-FD14F303B1AC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453F69FB-66AF-D008-87F3-E7C503E396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56642" y="1066538"/>
            <a:ext cx="7740396" cy="77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45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13029839" y="6535028"/>
            <a:ext cx="6517841" cy="4664569"/>
            <a:chOff x="0" y="0"/>
            <a:chExt cx="1716633" cy="12285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6633" cy="1228528"/>
            </a:xfrm>
            <a:custGeom>
              <a:avLst/>
              <a:gdLst/>
              <a:ahLst/>
              <a:cxnLst/>
              <a:rect l="l" t="t" r="r" b="b"/>
              <a:pathLst>
                <a:path w="1716633" h="1228528">
                  <a:moveTo>
                    <a:pt x="80771" y="0"/>
                  </a:moveTo>
                  <a:lnTo>
                    <a:pt x="1635862" y="0"/>
                  </a:lnTo>
                  <a:cubicBezTo>
                    <a:pt x="1657284" y="0"/>
                    <a:pt x="1677828" y="8510"/>
                    <a:pt x="1692976" y="23657"/>
                  </a:cubicBezTo>
                  <a:cubicBezTo>
                    <a:pt x="1708123" y="38805"/>
                    <a:pt x="1716633" y="59349"/>
                    <a:pt x="1716633" y="80771"/>
                  </a:cubicBezTo>
                  <a:lnTo>
                    <a:pt x="1716633" y="1147758"/>
                  </a:lnTo>
                  <a:cubicBezTo>
                    <a:pt x="1716633" y="1169179"/>
                    <a:pt x="1708123" y="1189724"/>
                    <a:pt x="1692976" y="1204871"/>
                  </a:cubicBezTo>
                  <a:cubicBezTo>
                    <a:pt x="1677828" y="1220019"/>
                    <a:pt x="1657284" y="1228528"/>
                    <a:pt x="1635862" y="1228528"/>
                  </a:cubicBezTo>
                  <a:lnTo>
                    <a:pt x="80771" y="1228528"/>
                  </a:lnTo>
                  <a:cubicBezTo>
                    <a:pt x="59349" y="1228528"/>
                    <a:pt x="38805" y="1220019"/>
                    <a:pt x="23657" y="1204871"/>
                  </a:cubicBezTo>
                  <a:cubicBezTo>
                    <a:pt x="8510" y="1189724"/>
                    <a:pt x="0" y="1169179"/>
                    <a:pt x="0" y="1147758"/>
                  </a:cubicBezTo>
                  <a:lnTo>
                    <a:pt x="0" y="80771"/>
                  </a:lnTo>
                  <a:cubicBezTo>
                    <a:pt x="0" y="59349"/>
                    <a:pt x="8510" y="38805"/>
                    <a:pt x="23657" y="23657"/>
                  </a:cubicBezTo>
                  <a:cubicBezTo>
                    <a:pt x="38805" y="8510"/>
                    <a:pt x="59349" y="0"/>
                    <a:pt x="807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716633" cy="1285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906000" y="5939403"/>
            <a:ext cx="8168385" cy="4451597"/>
          </a:xfrm>
          <a:custGeom>
            <a:avLst/>
            <a:gdLst/>
            <a:ahLst/>
            <a:cxnLst/>
            <a:rect l="l" t="t" r="r" b="b"/>
            <a:pathLst>
              <a:path w="8168385" h="4451597">
                <a:moveTo>
                  <a:pt x="0" y="0"/>
                </a:moveTo>
                <a:lnTo>
                  <a:pt x="8168385" y="0"/>
                </a:lnTo>
                <a:lnTo>
                  <a:pt x="8168385" y="4451597"/>
                </a:lnTo>
                <a:lnTo>
                  <a:pt x="0" y="44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607" b="-1607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9" name="Group 19"/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762693" y="5166663"/>
            <a:ext cx="5052134" cy="4231162"/>
          </a:xfrm>
          <a:custGeom>
            <a:avLst/>
            <a:gdLst/>
            <a:ahLst/>
            <a:cxnLst/>
            <a:rect l="l" t="t" r="r" b="b"/>
            <a:pathLst>
              <a:path w="5052134" h="4231162">
                <a:moveTo>
                  <a:pt x="0" y="0"/>
                </a:moveTo>
                <a:lnTo>
                  <a:pt x="5052134" y="0"/>
                </a:lnTo>
                <a:lnTo>
                  <a:pt x="5052134" y="4231162"/>
                </a:lnTo>
                <a:lnTo>
                  <a:pt x="0" y="4231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/>
          <p:cNvSpPr txBox="1"/>
          <p:nvPr/>
        </p:nvSpPr>
        <p:spPr>
          <a:xfrm>
            <a:off x="1877069" y="2143534"/>
            <a:ext cx="6230265" cy="94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77070" y="3192141"/>
            <a:ext cx="7823936" cy="4919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This project demonstrates the potential of integrating modern technologies such as IoT, AI, and smart monitoring systems into agriculture to support small , large businesses  and hobbyists. By developing an affordable, modular, and user-friendly solution, we aim to empower farmers with real-time insights into their crop health, soil conditions, and irrigation needs, enabling them to make data-driven decisions that optimize productivity and sustainability.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29</a:t>
            </a:r>
          </a:p>
        </p:txBody>
      </p:sp>
      <p:sp>
        <p:nvSpPr>
          <p:cNvPr id="31" name="Freeform 31"/>
          <p:cNvSpPr/>
          <p:nvPr/>
        </p:nvSpPr>
        <p:spPr>
          <a:xfrm>
            <a:off x="14296664" y="8678241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5D185D-FB8A-5EDF-6CC4-F742E1E226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40" name="TextBox 27">
            <a:hlinkClick r:id="rId7"/>
            <a:extLst>
              <a:ext uri="{FF2B5EF4-FFF2-40B4-BE49-F238E27FC236}">
                <a16:creationId xmlns:a16="http://schemas.microsoft.com/office/drawing/2014/main" id="{2A8EC36F-5A5B-8457-964B-A3F46838BA29}"/>
              </a:ext>
            </a:extLst>
          </p:cNvPr>
          <p:cNvSpPr txBox="1"/>
          <p:nvPr/>
        </p:nvSpPr>
        <p:spPr>
          <a:xfrm>
            <a:off x="4019688" y="9451651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B6B464-7784-3560-1C14-501669EF89CF}"/>
              </a:ext>
            </a:extLst>
          </p:cNvPr>
          <p:cNvGrpSpPr/>
          <p:nvPr/>
        </p:nvGrpSpPr>
        <p:grpSpPr>
          <a:xfrm>
            <a:off x="1720571" y="9070651"/>
            <a:ext cx="2353733" cy="1025849"/>
            <a:chOff x="2071435" y="7343953"/>
            <a:chExt cx="2353733" cy="1025849"/>
          </a:xfrm>
        </p:grpSpPr>
        <p:grpSp>
          <p:nvGrpSpPr>
            <p:cNvPr id="42" name="Group 15">
              <a:extLst>
                <a:ext uri="{FF2B5EF4-FFF2-40B4-BE49-F238E27FC236}">
                  <a16:creationId xmlns:a16="http://schemas.microsoft.com/office/drawing/2014/main" id="{76601B92-1A69-02E7-2EA3-2F4B658E5161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F3147564-E14F-F572-D44B-E0F5DC2C29E1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5" name="TextBox 17">
                <a:extLst>
                  <a:ext uri="{FF2B5EF4-FFF2-40B4-BE49-F238E27FC236}">
                    <a16:creationId xmlns:a16="http://schemas.microsoft.com/office/drawing/2014/main" id="{A04D55EC-6DB2-49CB-82D4-0F1E00D5617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3" name="TextBox 28">
              <a:extLst>
                <a:ext uri="{FF2B5EF4-FFF2-40B4-BE49-F238E27FC236}">
                  <a16:creationId xmlns:a16="http://schemas.microsoft.com/office/drawing/2014/main" id="{AE7DEF4D-62EF-E5F2-7D1E-2AF36C9A4B30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6783734-D64D-815B-15FE-B99375226A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493" y="1506472"/>
            <a:ext cx="7772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CD619F-4212-382F-5C02-6CBB8A486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9831C6E-32F8-AC17-7467-1B7B48472058}"/>
              </a:ext>
            </a:extLst>
          </p:cNvPr>
          <p:cNvGrpSpPr/>
          <p:nvPr/>
        </p:nvGrpSpPr>
        <p:grpSpPr>
          <a:xfrm>
            <a:off x="11071892" y="6360140"/>
            <a:ext cx="7454728" cy="418018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02E8E1-604A-CF15-E7CC-3E3C3A118DF7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52240F4-DC52-9CB5-2FEB-0FA271F2DB8B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A2DA7C9-8FF3-C7C0-47B1-40D502B9E3C4}"/>
              </a:ext>
            </a:extLst>
          </p:cNvPr>
          <p:cNvSpPr/>
          <p:nvPr/>
        </p:nvSpPr>
        <p:spPr>
          <a:xfrm>
            <a:off x="9419899" y="5003981"/>
            <a:ext cx="7715794" cy="4451597"/>
          </a:xfrm>
          <a:custGeom>
            <a:avLst/>
            <a:gdLst/>
            <a:ahLst/>
            <a:cxnLst/>
            <a:rect l="l" t="t" r="r" b="b"/>
            <a:pathLst>
              <a:path w="7715794" h="4451597">
                <a:moveTo>
                  <a:pt x="0" y="0"/>
                </a:moveTo>
                <a:lnTo>
                  <a:pt x="7715794" y="0"/>
                </a:lnTo>
                <a:lnTo>
                  <a:pt x="7715794" y="4451597"/>
                </a:lnTo>
                <a:lnTo>
                  <a:pt x="0" y="44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B4192B1-792D-D68C-261F-C2998B71C237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9E45945-03EA-06FC-9E29-67673F4E2E1A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5614D1E-058A-20D7-7A36-E6945E68F286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D063846D-A30C-E733-4ED0-8556CCBD64B9}"/>
              </a:ext>
            </a:extLst>
          </p:cNvPr>
          <p:cNvSpPr/>
          <p:nvPr/>
        </p:nvSpPr>
        <p:spPr>
          <a:xfrm>
            <a:off x="7467600" y="2167698"/>
            <a:ext cx="958287" cy="461202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2C96D446-D22B-C1A6-1B4D-C9F42B7DC30D}"/>
              </a:ext>
            </a:extLst>
          </p:cNvPr>
          <p:cNvSpPr/>
          <p:nvPr/>
        </p:nvSpPr>
        <p:spPr>
          <a:xfrm>
            <a:off x="1295951" y="1807363"/>
            <a:ext cx="1029615" cy="1143000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F419A16-D2E0-8588-3EF9-418D97C4A634}"/>
              </a:ext>
            </a:extLst>
          </p:cNvPr>
          <p:cNvSpPr/>
          <p:nvPr/>
        </p:nvSpPr>
        <p:spPr>
          <a:xfrm flipH="1">
            <a:off x="15136862" y="3708533"/>
            <a:ext cx="5546078" cy="4418375"/>
          </a:xfrm>
          <a:custGeom>
            <a:avLst/>
            <a:gdLst/>
            <a:ahLst/>
            <a:cxnLst/>
            <a:rect l="l" t="t" r="r" b="b"/>
            <a:pathLst>
              <a:path w="5546078" h="4418375">
                <a:moveTo>
                  <a:pt x="5546078" y="0"/>
                </a:moveTo>
                <a:lnTo>
                  <a:pt x="0" y="0"/>
                </a:lnTo>
                <a:lnTo>
                  <a:pt x="0" y="4418376"/>
                </a:lnTo>
                <a:lnTo>
                  <a:pt x="5546078" y="4418376"/>
                </a:lnTo>
                <a:lnTo>
                  <a:pt x="554607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04A4049-3AC6-500E-9B8F-AC2E6182D260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CCBDA5D-BDF7-FFFD-D917-A3D3C13B93F9}"/>
              </a:ext>
            </a:extLst>
          </p:cNvPr>
          <p:cNvSpPr txBox="1"/>
          <p:nvPr/>
        </p:nvSpPr>
        <p:spPr>
          <a:xfrm>
            <a:off x="1766635" y="1792281"/>
            <a:ext cx="6767766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INTRODUCTION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F35DD28-7341-7DB9-C701-A8C3E0E28B32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C3E3796-7295-AA7B-46EB-E2097CC5E5E7}"/>
              </a:ext>
            </a:extLst>
          </p:cNvPr>
          <p:cNvSpPr txBox="1"/>
          <p:nvPr/>
        </p:nvSpPr>
        <p:spPr>
          <a:xfrm>
            <a:off x="1766635" y="3006936"/>
            <a:ext cx="6966680" cy="594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AgriLens harnesses artificial intelligence and the Internet of Things to revolutionize the agricultural sector in Egypt, offering real-time insights, automation, and predictive capabilities that were previously unavailable. We specifically target a diverse group of stakeholders, from small and medium-sized farmers seeking affordable automation and increased yields, to agribusinesses requiring advanced analytics for precision agriculture, and governments/NGOs focused on sustainable agricultural development, ultimately enabling them to improve yields, conserve resources, and build a sustainable future.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7EEC0B-8755-2D57-DAC8-50EDD3CFA2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40" name="TextBox 27">
            <a:hlinkClick r:id="rId7"/>
            <a:extLst>
              <a:ext uri="{FF2B5EF4-FFF2-40B4-BE49-F238E27FC236}">
                <a16:creationId xmlns:a16="http://schemas.microsoft.com/office/drawing/2014/main" id="{7FCC3073-24D3-0E65-C9DA-DE5643B0F7F6}"/>
              </a:ext>
            </a:extLst>
          </p:cNvPr>
          <p:cNvSpPr txBox="1"/>
          <p:nvPr/>
        </p:nvSpPr>
        <p:spPr>
          <a:xfrm>
            <a:off x="3886200" y="9029700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DA34DF-5FD1-1596-75AE-293DDA97631A}"/>
              </a:ext>
            </a:extLst>
          </p:cNvPr>
          <p:cNvGrpSpPr/>
          <p:nvPr/>
        </p:nvGrpSpPr>
        <p:grpSpPr>
          <a:xfrm>
            <a:off x="1587083" y="8648700"/>
            <a:ext cx="2353733" cy="1025849"/>
            <a:chOff x="2071435" y="7343953"/>
            <a:chExt cx="2353733" cy="1025849"/>
          </a:xfrm>
        </p:grpSpPr>
        <p:grpSp>
          <p:nvGrpSpPr>
            <p:cNvPr id="42" name="Group 15">
              <a:extLst>
                <a:ext uri="{FF2B5EF4-FFF2-40B4-BE49-F238E27FC236}">
                  <a16:creationId xmlns:a16="http://schemas.microsoft.com/office/drawing/2014/main" id="{08FD6FF6-83B5-69E9-CE7E-778030D8D8CC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B29C24F3-4ABA-6412-CA00-BF990F201F62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5" name="TextBox 17">
                <a:extLst>
                  <a:ext uri="{FF2B5EF4-FFF2-40B4-BE49-F238E27FC236}">
                    <a16:creationId xmlns:a16="http://schemas.microsoft.com/office/drawing/2014/main" id="{6539B79A-ECCA-6DB6-DBB3-40BC8237FAF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3" name="TextBox 28">
              <a:extLst>
                <a:ext uri="{FF2B5EF4-FFF2-40B4-BE49-F238E27FC236}">
                  <a16:creationId xmlns:a16="http://schemas.microsoft.com/office/drawing/2014/main" id="{059AEF5E-CAE3-33B6-51DE-B20D2F80E869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sp>
        <p:nvSpPr>
          <p:cNvPr id="35" name="Freeform 13">
            <a:extLst>
              <a:ext uri="{FF2B5EF4-FFF2-40B4-BE49-F238E27FC236}">
                <a16:creationId xmlns:a16="http://schemas.microsoft.com/office/drawing/2014/main" id="{42B8C3EF-7D43-63FD-6D4E-F296CD6EA405}"/>
              </a:ext>
            </a:extLst>
          </p:cNvPr>
          <p:cNvSpPr/>
          <p:nvPr/>
        </p:nvSpPr>
        <p:spPr>
          <a:xfrm>
            <a:off x="12696669" y="1821309"/>
            <a:ext cx="3270129" cy="3270129"/>
          </a:xfrm>
          <a:prstGeom prst="teardrop">
            <a:avLst/>
          </a:prstGeom>
          <a:gradFill flip="none" rotWithShape="1">
            <a:gsLst>
              <a:gs pos="0">
                <a:srgbClr val="F64054">
                  <a:alpha val="90000"/>
                </a:srgbClr>
              </a:gs>
              <a:gs pos="50000">
                <a:srgbClr val="EF4F60">
                  <a:alpha val="83000"/>
                </a:srgbClr>
              </a:gs>
              <a:gs pos="100000">
                <a:srgbClr val="EF4F6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/>
          <a:lstStyle/>
          <a:p>
            <a:endParaRPr lang="en-E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5AF63C-77C6-2400-B53D-A4F717AC14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6394" y="2263564"/>
            <a:ext cx="5946564" cy="5946564"/>
          </a:xfrm>
          <a:prstGeom prst="teardrop">
            <a:avLst/>
          </a:prstGeom>
        </p:spPr>
      </p:pic>
    </p:spTree>
    <p:extLst>
      <p:ext uri="{BB962C8B-B14F-4D97-AF65-F5344CB8AC3E}">
        <p14:creationId xmlns:p14="http://schemas.microsoft.com/office/powerpoint/2010/main" val="1349992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2FB46A-E205-4214-535C-17281FD9E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6E892839-C83A-D0B8-BC02-07258E25A7F3}"/>
              </a:ext>
            </a:extLst>
          </p:cNvPr>
          <p:cNvGrpSpPr/>
          <p:nvPr/>
        </p:nvGrpSpPr>
        <p:grpSpPr>
          <a:xfrm>
            <a:off x="13029839" y="6535028"/>
            <a:ext cx="6517841" cy="4664569"/>
            <a:chOff x="0" y="0"/>
            <a:chExt cx="1716633" cy="122852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D34F6A9-DF26-2814-A438-BFB0CF428585}"/>
                </a:ext>
              </a:extLst>
            </p:cNvPr>
            <p:cNvSpPr/>
            <p:nvPr/>
          </p:nvSpPr>
          <p:spPr>
            <a:xfrm>
              <a:off x="0" y="0"/>
              <a:ext cx="1716633" cy="1228528"/>
            </a:xfrm>
            <a:custGeom>
              <a:avLst/>
              <a:gdLst/>
              <a:ahLst/>
              <a:cxnLst/>
              <a:rect l="l" t="t" r="r" b="b"/>
              <a:pathLst>
                <a:path w="1716633" h="1228528">
                  <a:moveTo>
                    <a:pt x="80771" y="0"/>
                  </a:moveTo>
                  <a:lnTo>
                    <a:pt x="1635862" y="0"/>
                  </a:lnTo>
                  <a:cubicBezTo>
                    <a:pt x="1657284" y="0"/>
                    <a:pt x="1677828" y="8510"/>
                    <a:pt x="1692976" y="23657"/>
                  </a:cubicBezTo>
                  <a:cubicBezTo>
                    <a:pt x="1708123" y="38805"/>
                    <a:pt x="1716633" y="59349"/>
                    <a:pt x="1716633" y="80771"/>
                  </a:cubicBezTo>
                  <a:lnTo>
                    <a:pt x="1716633" y="1147758"/>
                  </a:lnTo>
                  <a:cubicBezTo>
                    <a:pt x="1716633" y="1169179"/>
                    <a:pt x="1708123" y="1189724"/>
                    <a:pt x="1692976" y="1204871"/>
                  </a:cubicBezTo>
                  <a:cubicBezTo>
                    <a:pt x="1677828" y="1220019"/>
                    <a:pt x="1657284" y="1228528"/>
                    <a:pt x="1635862" y="1228528"/>
                  </a:cubicBezTo>
                  <a:lnTo>
                    <a:pt x="80771" y="1228528"/>
                  </a:lnTo>
                  <a:cubicBezTo>
                    <a:pt x="59349" y="1228528"/>
                    <a:pt x="38805" y="1220019"/>
                    <a:pt x="23657" y="1204871"/>
                  </a:cubicBezTo>
                  <a:cubicBezTo>
                    <a:pt x="8510" y="1189724"/>
                    <a:pt x="0" y="1169179"/>
                    <a:pt x="0" y="1147758"/>
                  </a:cubicBezTo>
                  <a:lnTo>
                    <a:pt x="0" y="80771"/>
                  </a:lnTo>
                  <a:cubicBezTo>
                    <a:pt x="0" y="59349"/>
                    <a:pt x="8510" y="38805"/>
                    <a:pt x="23657" y="23657"/>
                  </a:cubicBezTo>
                  <a:cubicBezTo>
                    <a:pt x="38805" y="8510"/>
                    <a:pt x="59349" y="0"/>
                    <a:pt x="807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F9D3058-6F60-B348-CE57-7B220608E344}"/>
                </a:ext>
              </a:extLst>
            </p:cNvPr>
            <p:cNvSpPr txBox="1"/>
            <p:nvPr/>
          </p:nvSpPr>
          <p:spPr>
            <a:xfrm>
              <a:off x="0" y="-57150"/>
              <a:ext cx="1716633" cy="1285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8208B0A5-6D55-72C0-EFCB-CB2ED16121EE}"/>
              </a:ext>
            </a:extLst>
          </p:cNvPr>
          <p:cNvSpPr/>
          <p:nvPr/>
        </p:nvSpPr>
        <p:spPr>
          <a:xfrm>
            <a:off x="9906000" y="5939403"/>
            <a:ext cx="8168385" cy="4451597"/>
          </a:xfrm>
          <a:custGeom>
            <a:avLst/>
            <a:gdLst/>
            <a:ahLst/>
            <a:cxnLst/>
            <a:rect l="l" t="t" r="r" b="b"/>
            <a:pathLst>
              <a:path w="8168385" h="4451597">
                <a:moveTo>
                  <a:pt x="0" y="0"/>
                </a:moveTo>
                <a:lnTo>
                  <a:pt x="8168385" y="0"/>
                </a:lnTo>
                <a:lnTo>
                  <a:pt x="8168385" y="4451597"/>
                </a:lnTo>
                <a:lnTo>
                  <a:pt x="0" y="445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607" b="-1607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D18AD49-DEC5-207C-7B86-B091DE31BB38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D76BAA8-4CA2-F071-AE9D-DE0034B46F0C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8E6D380D-8637-8F55-FD7D-E85B76412AC6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3B84E198-A4C1-3AF9-5630-E38D7E0FED8B}"/>
              </a:ext>
            </a:extLst>
          </p:cNvPr>
          <p:cNvSpPr/>
          <p:nvPr/>
        </p:nvSpPr>
        <p:spPr>
          <a:xfrm>
            <a:off x="13762693" y="5166663"/>
            <a:ext cx="5052134" cy="4231162"/>
          </a:xfrm>
          <a:custGeom>
            <a:avLst/>
            <a:gdLst/>
            <a:ahLst/>
            <a:cxnLst/>
            <a:rect l="l" t="t" r="r" b="b"/>
            <a:pathLst>
              <a:path w="5052134" h="4231162">
                <a:moveTo>
                  <a:pt x="0" y="0"/>
                </a:moveTo>
                <a:lnTo>
                  <a:pt x="5052134" y="0"/>
                </a:lnTo>
                <a:lnTo>
                  <a:pt x="5052134" y="4231162"/>
                </a:lnTo>
                <a:lnTo>
                  <a:pt x="0" y="4231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A4A160F-A1B7-4DB8-7840-39795D6D215F}"/>
              </a:ext>
            </a:extLst>
          </p:cNvPr>
          <p:cNvSpPr txBox="1"/>
          <p:nvPr/>
        </p:nvSpPr>
        <p:spPr>
          <a:xfrm>
            <a:off x="1877069" y="1866900"/>
            <a:ext cx="6230265" cy="94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REFERENCES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EAC215F-F06F-60DA-7594-9B642616558D}"/>
              </a:ext>
            </a:extLst>
          </p:cNvPr>
          <p:cNvSpPr txBox="1"/>
          <p:nvPr/>
        </p:nvSpPr>
        <p:spPr>
          <a:xfrm>
            <a:off x="1877070" y="2915507"/>
            <a:ext cx="7823936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Academic </a:t>
            </a:r>
            <a:r>
              <a:rPr kumimoji="0" lang="en-AE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Papers &amp;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AE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esearch: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4"/>
              </a:rPr>
              <a:t>An Instance Segmentation Model for Strawberry Diseases Based on Mask R-CNN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Existing Platforms &amp; Projects: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5"/>
              </a:rPr>
              <a:t>PlantVillage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6"/>
              </a:rPr>
              <a:t>AeroFarms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57188" marR="0" lvl="1" indent="-339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AI Assistance and Technical Support:</a:t>
            </a:r>
          </a:p>
          <a:p>
            <a:pPr marL="914400" marR="0" lvl="2" indent="-43973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hlinkClick r:id="rId7"/>
              </a:rPr>
              <a:t>ChatGPT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5065B83E-B6D2-789B-7548-379E3517787A}"/>
              </a:ext>
            </a:extLst>
          </p:cNvPr>
          <p:cNvSpPr txBox="1"/>
          <p:nvPr/>
        </p:nvSpPr>
        <p:spPr>
          <a:xfrm>
            <a:off x="16687800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30</a:t>
            </a:r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84656538-B116-C9E9-C61F-167D9C494F30}"/>
              </a:ext>
            </a:extLst>
          </p:cNvPr>
          <p:cNvSpPr/>
          <p:nvPr/>
        </p:nvSpPr>
        <p:spPr>
          <a:xfrm>
            <a:off x="14296664" y="8678241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7D99203-CD9F-D703-F9AE-03C93AFCAF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40" name="TextBox 27">
            <a:hlinkClick r:id="rId11"/>
            <a:extLst>
              <a:ext uri="{FF2B5EF4-FFF2-40B4-BE49-F238E27FC236}">
                <a16:creationId xmlns:a16="http://schemas.microsoft.com/office/drawing/2014/main" id="{1A0DE4D7-C188-DD15-BCB7-A71924628EDB}"/>
              </a:ext>
            </a:extLst>
          </p:cNvPr>
          <p:cNvSpPr txBox="1"/>
          <p:nvPr/>
        </p:nvSpPr>
        <p:spPr>
          <a:xfrm>
            <a:off x="4019688" y="9451651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005EF0-26C5-B111-9CE6-AB1653CBD015}"/>
              </a:ext>
            </a:extLst>
          </p:cNvPr>
          <p:cNvGrpSpPr/>
          <p:nvPr/>
        </p:nvGrpSpPr>
        <p:grpSpPr>
          <a:xfrm>
            <a:off x="1720571" y="9070651"/>
            <a:ext cx="2353733" cy="1025849"/>
            <a:chOff x="2071435" y="7343953"/>
            <a:chExt cx="2353733" cy="1025849"/>
          </a:xfrm>
        </p:grpSpPr>
        <p:grpSp>
          <p:nvGrpSpPr>
            <p:cNvPr id="42" name="Group 15">
              <a:extLst>
                <a:ext uri="{FF2B5EF4-FFF2-40B4-BE49-F238E27FC236}">
                  <a16:creationId xmlns:a16="http://schemas.microsoft.com/office/drawing/2014/main" id="{D3E628B1-CFD8-BE84-7521-FFCB9453D4D0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AD61AC6B-8519-4259-8AEE-D5695E765B42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5" name="TextBox 17">
                <a:extLst>
                  <a:ext uri="{FF2B5EF4-FFF2-40B4-BE49-F238E27FC236}">
                    <a16:creationId xmlns:a16="http://schemas.microsoft.com/office/drawing/2014/main" id="{CF850C86-BFDE-4FDD-21FB-C04DE3B5E6A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3" name="TextBox 28">
              <a:extLst>
                <a:ext uri="{FF2B5EF4-FFF2-40B4-BE49-F238E27FC236}">
                  <a16:creationId xmlns:a16="http://schemas.microsoft.com/office/drawing/2014/main" id="{1517DBC4-F780-8526-745C-B31BDE3C347D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B39F0A4-A0AB-EC08-B5F0-584E90AFBC21}"/>
              </a:ext>
            </a:extLst>
          </p:cNvPr>
          <p:cNvSpPr txBox="1"/>
          <p:nvPr/>
        </p:nvSpPr>
        <p:spPr>
          <a:xfrm>
            <a:off x="1972235" y="7305266"/>
            <a:ext cx="5765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Professors and Engineers Who Helped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Professor at the College of Agriculture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Agricultural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Mechatronics Engineers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65CA9108-BBCC-929F-FA52-CBD04CA31740}"/>
              </a:ext>
            </a:extLst>
          </p:cNvPr>
          <p:cNvSpPr txBox="1"/>
          <p:nvPr/>
        </p:nvSpPr>
        <p:spPr>
          <a:xfrm>
            <a:off x="1810759" y="6467066"/>
            <a:ext cx="6230265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36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Acknowledgments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8D651B3-A83B-1310-C4C1-55B32EDBEAC0}"/>
              </a:ext>
            </a:extLst>
          </p:cNvPr>
          <p:cNvGrpSpPr/>
          <p:nvPr/>
        </p:nvGrpSpPr>
        <p:grpSpPr>
          <a:xfrm>
            <a:off x="9906000" y="2105200"/>
            <a:ext cx="6383749" cy="6383724"/>
            <a:chOff x="11051592" y="3107144"/>
            <a:chExt cx="4762499" cy="4762480"/>
          </a:xfrm>
        </p:grpSpPr>
        <p:grpSp>
          <p:nvGrpSpPr>
            <p:cNvPr id="8" name="Graphic 5">
              <a:extLst>
                <a:ext uri="{FF2B5EF4-FFF2-40B4-BE49-F238E27FC236}">
                  <a16:creationId xmlns:a16="http://schemas.microsoft.com/office/drawing/2014/main" id="{357C9E75-3ED1-6084-BB02-CC1C0E053ABC}"/>
                </a:ext>
              </a:extLst>
            </p:cNvPr>
            <p:cNvGrpSpPr/>
            <p:nvPr/>
          </p:nvGrpSpPr>
          <p:grpSpPr>
            <a:xfrm>
              <a:off x="11051592" y="3107144"/>
              <a:ext cx="4762499" cy="4762480"/>
              <a:chOff x="11051592" y="3107144"/>
              <a:chExt cx="4762499" cy="4762480"/>
            </a:xfrm>
          </p:grpSpPr>
          <p:grpSp>
            <p:nvGrpSpPr>
              <p:cNvPr id="10" name="Graphic 5">
                <a:extLst>
                  <a:ext uri="{FF2B5EF4-FFF2-40B4-BE49-F238E27FC236}">
                    <a16:creationId xmlns:a16="http://schemas.microsoft.com/office/drawing/2014/main" id="{BE797928-DC3B-BA66-2EEF-AF59715289E9}"/>
                  </a:ext>
                </a:extLst>
              </p:cNvPr>
              <p:cNvGrpSpPr/>
              <p:nvPr/>
            </p:nvGrpSpPr>
            <p:grpSpPr>
              <a:xfrm>
                <a:off x="11051592" y="3107144"/>
                <a:ext cx="4762499" cy="4762480"/>
                <a:chOff x="11051592" y="3107144"/>
                <a:chExt cx="4762499" cy="4762480"/>
              </a:xfrm>
            </p:grpSpPr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543965CE-2B7F-7CED-F0FF-1E7BF145ECC9}"/>
                    </a:ext>
                  </a:extLst>
                </p:cNvPr>
                <p:cNvSpPr/>
                <p:nvPr/>
              </p:nvSpPr>
              <p:spPr>
                <a:xfrm>
                  <a:off x="11856206" y="5357788"/>
                  <a:ext cx="3957885" cy="2511836"/>
                </a:xfrm>
                <a:custGeom>
                  <a:avLst/>
                  <a:gdLst>
                    <a:gd name="connsiteX0" fmla="*/ 3552501 w 3957885"/>
                    <a:gd name="connsiteY0" fmla="*/ 17696 h 2511836"/>
                    <a:gd name="connsiteX1" fmla="*/ 2595286 w 3957885"/>
                    <a:gd name="connsiteY1" fmla="*/ 1132064 h 2511836"/>
                    <a:gd name="connsiteX2" fmla="*/ 1738084 w 3957885"/>
                    <a:gd name="connsiteY2" fmla="*/ 1489233 h 2511836"/>
                    <a:gd name="connsiteX3" fmla="*/ 180823 w 3957885"/>
                    <a:gd name="connsiteY3" fmla="*/ 2074992 h 2511836"/>
                    <a:gd name="connsiteX4" fmla="*/ 0 w 3957885"/>
                    <a:gd name="connsiteY4" fmla="*/ 2511837 h 2511836"/>
                    <a:gd name="connsiteX5" fmla="*/ 3957885 w 3957885"/>
                    <a:gd name="connsiteY5" fmla="*/ 2511837 h 2511836"/>
                    <a:gd name="connsiteX6" fmla="*/ 3957885 w 3957885"/>
                    <a:gd name="connsiteY6" fmla="*/ 51815 h 2511836"/>
                    <a:gd name="connsiteX7" fmla="*/ 3552501 w 3957885"/>
                    <a:gd name="connsiteY7" fmla="*/ 17696 h 2511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7885" h="2511836">
                      <a:moveTo>
                        <a:pt x="3552501" y="17696"/>
                      </a:moveTo>
                      <a:cubicBezTo>
                        <a:pt x="3038180" y="131987"/>
                        <a:pt x="2795302" y="689180"/>
                        <a:pt x="2595286" y="1132064"/>
                      </a:cubicBezTo>
                      <a:cubicBezTo>
                        <a:pt x="2395271" y="1546383"/>
                        <a:pt x="2152402" y="1503520"/>
                        <a:pt x="1738084" y="1489233"/>
                      </a:cubicBezTo>
                      <a:cubicBezTo>
                        <a:pt x="1166613" y="1460658"/>
                        <a:pt x="537991" y="1574958"/>
                        <a:pt x="180823" y="2074992"/>
                      </a:cubicBezTo>
                      <a:cubicBezTo>
                        <a:pt x="77429" y="2222124"/>
                        <a:pt x="20584" y="2368152"/>
                        <a:pt x="0" y="2511837"/>
                      </a:cubicBezTo>
                      <a:lnTo>
                        <a:pt x="3957885" y="2511837"/>
                      </a:lnTo>
                      <a:lnTo>
                        <a:pt x="3957885" y="51815"/>
                      </a:lnTo>
                      <a:cubicBezTo>
                        <a:pt x="3838004" y="704"/>
                        <a:pt x="3703768" y="-16337"/>
                        <a:pt x="3552501" y="1769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5CC30">
                        <a:shade val="30000"/>
                        <a:satMod val="115000"/>
                      </a:srgbClr>
                    </a:gs>
                    <a:gs pos="50000">
                      <a:srgbClr val="95CC30">
                        <a:shade val="67500"/>
                        <a:satMod val="115000"/>
                      </a:srgbClr>
                    </a:gs>
                    <a:gs pos="100000">
                      <a:srgbClr val="95CC3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3C830337-796B-8CDD-B3BB-170BB93306CA}"/>
                    </a:ext>
                  </a:extLst>
                </p:cNvPr>
                <p:cNvSpPr/>
                <p:nvPr/>
              </p:nvSpPr>
              <p:spPr>
                <a:xfrm>
                  <a:off x="11051592" y="3107144"/>
                  <a:ext cx="2124321" cy="2101615"/>
                </a:xfrm>
                <a:custGeom>
                  <a:avLst/>
                  <a:gdLst>
                    <a:gd name="connsiteX0" fmla="*/ 2114093 w 2124321"/>
                    <a:gd name="connsiteY0" fmla="*/ 787184 h 2101615"/>
                    <a:gd name="connsiteX1" fmla="*/ 1798091 w 2124321"/>
                    <a:gd name="connsiteY1" fmla="*/ 0 h 2101615"/>
                    <a:gd name="connsiteX2" fmla="*/ 0 w 2124321"/>
                    <a:gd name="connsiteY2" fmla="*/ 0 h 2101615"/>
                    <a:gd name="connsiteX3" fmla="*/ 0 w 2124321"/>
                    <a:gd name="connsiteY3" fmla="*/ 2101615 h 2101615"/>
                    <a:gd name="connsiteX4" fmla="*/ 1385468 w 2124321"/>
                    <a:gd name="connsiteY4" fmla="*/ 1587246 h 2101615"/>
                    <a:gd name="connsiteX5" fmla="*/ 2114093 w 2124321"/>
                    <a:gd name="connsiteY5" fmla="*/ 787184 h 2101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24321" h="2101615">
                      <a:moveTo>
                        <a:pt x="2114093" y="787184"/>
                      </a:moveTo>
                      <a:cubicBezTo>
                        <a:pt x="2065182" y="513283"/>
                        <a:pt x="1842173" y="266176"/>
                        <a:pt x="1798091" y="0"/>
                      </a:cubicBezTo>
                      <a:lnTo>
                        <a:pt x="0" y="0"/>
                      </a:lnTo>
                      <a:lnTo>
                        <a:pt x="0" y="2101615"/>
                      </a:lnTo>
                      <a:cubicBezTo>
                        <a:pt x="448713" y="1881902"/>
                        <a:pt x="923925" y="1755077"/>
                        <a:pt x="1385468" y="1587246"/>
                      </a:cubicBezTo>
                      <a:cubicBezTo>
                        <a:pt x="1728349" y="1444371"/>
                        <a:pt x="2199818" y="1230068"/>
                        <a:pt x="2114093" y="78718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5CC30">
                        <a:shade val="30000"/>
                        <a:satMod val="115000"/>
                      </a:srgbClr>
                    </a:gs>
                    <a:gs pos="50000">
                      <a:srgbClr val="95CC30">
                        <a:shade val="67500"/>
                        <a:satMod val="115000"/>
                      </a:srgbClr>
                    </a:gs>
                    <a:gs pos="100000">
                      <a:srgbClr val="95CC30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17" name="Graphic 5">
                <a:extLst>
                  <a:ext uri="{FF2B5EF4-FFF2-40B4-BE49-F238E27FC236}">
                    <a16:creationId xmlns:a16="http://schemas.microsoft.com/office/drawing/2014/main" id="{B018DE10-6C6C-02D5-6F8B-03C2E132E9EF}"/>
                  </a:ext>
                </a:extLst>
              </p:cNvPr>
              <p:cNvGrpSpPr/>
              <p:nvPr/>
            </p:nvGrpSpPr>
            <p:grpSpPr>
              <a:xfrm>
                <a:off x="11208111" y="3211044"/>
                <a:ext cx="4500138" cy="4508618"/>
                <a:chOff x="11208111" y="3211044"/>
                <a:chExt cx="4500138" cy="4508618"/>
              </a:xfrm>
            </p:grpSpPr>
            <p:grpSp>
              <p:nvGrpSpPr>
                <p:cNvPr id="18" name="Graphic 5">
                  <a:extLst>
                    <a:ext uri="{FF2B5EF4-FFF2-40B4-BE49-F238E27FC236}">
                      <a16:creationId xmlns:a16="http://schemas.microsoft.com/office/drawing/2014/main" id="{E7391B35-A7AC-F48C-2547-2C9FAA005BAB}"/>
                    </a:ext>
                  </a:extLst>
                </p:cNvPr>
                <p:cNvGrpSpPr/>
                <p:nvPr/>
              </p:nvGrpSpPr>
              <p:grpSpPr>
                <a:xfrm>
                  <a:off x="11814039" y="6690858"/>
                  <a:ext cx="1028766" cy="1028804"/>
                  <a:chOff x="11814039" y="6690858"/>
                  <a:chExt cx="1028766" cy="1028804"/>
                </a:xfrm>
              </p:grpSpPr>
              <p:sp>
                <p:nvSpPr>
                  <p:cNvPr id="25" name="Freeform 24">
                    <a:extLst>
                      <a:ext uri="{FF2B5EF4-FFF2-40B4-BE49-F238E27FC236}">
                        <a16:creationId xmlns:a16="http://schemas.microsoft.com/office/drawing/2014/main" id="{43F696CE-6367-0E3E-0794-C8B5EF9270B8}"/>
                      </a:ext>
                    </a:extLst>
                  </p:cNvPr>
                  <p:cNvSpPr/>
                  <p:nvPr/>
                </p:nvSpPr>
                <p:spPr>
                  <a:xfrm>
                    <a:off x="11814039" y="6690858"/>
                    <a:ext cx="1028766" cy="1028795"/>
                  </a:xfrm>
                  <a:custGeom>
                    <a:avLst/>
                    <a:gdLst>
                      <a:gd name="connsiteX0" fmla="*/ 0 w 1028766"/>
                      <a:gd name="connsiteY0" fmla="*/ 514397 h 1028795"/>
                      <a:gd name="connsiteX1" fmla="*/ 514398 w 1028766"/>
                      <a:gd name="connsiteY1" fmla="*/ 1028795 h 1028795"/>
                      <a:gd name="connsiteX2" fmla="*/ 1028767 w 1028766"/>
                      <a:gd name="connsiteY2" fmla="*/ 514397 h 1028795"/>
                      <a:gd name="connsiteX3" fmla="*/ 514398 w 1028766"/>
                      <a:gd name="connsiteY3" fmla="*/ 0 h 1028795"/>
                      <a:gd name="connsiteX4" fmla="*/ 0 w 1028766"/>
                      <a:gd name="connsiteY4" fmla="*/ 514397 h 1028795"/>
                      <a:gd name="connsiteX5" fmla="*/ 225609 w 1028766"/>
                      <a:gd name="connsiteY5" fmla="*/ 514397 h 1028795"/>
                      <a:gd name="connsiteX6" fmla="*/ 514388 w 1028766"/>
                      <a:gd name="connsiteY6" fmla="*/ 225638 h 1028795"/>
                      <a:gd name="connsiteX7" fmla="*/ 803177 w 1028766"/>
                      <a:gd name="connsiteY7" fmla="*/ 514397 h 1028795"/>
                      <a:gd name="connsiteX8" fmla="*/ 514388 w 1028766"/>
                      <a:gd name="connsiteY8" fmla="*/ 803157 h 1028795"/>
                      <a:gd name="connsiteX9" fmla="*/ 225609 w 1028766"/>
                      <a:gd name="connsiteY9" fmla="*/ 514397 h 102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8766" h="1028795">
                        <a:moveTo>
                          <a:pt x="0" y="514397"/>
                        </a:moveTo>
                        <a:cubicBezTo>
                          <a:pt x="0" y="798490"/>
                          <a:pt x="230315" y="1028795"/>
                          <a:pt x="514398" y="1028795"/>
                        </a:cubicBezTo>
                        <a:cubicBezTo>
                          <a:pt x="798462" y="1028795"/>
                          <a:pt x="1028767" y="798490"/>
                          <a:pt x="1028767" y="514397"/>
                        </a:cubicBezTo>
                        <a:cubicBezTo>
                          <a:pt x="1028767" y="230305"/>
                          <a:pt x="798462" y="0"/>
                          <a:pt x="514398" y="0"/>
                        </a:cubicBezTo>
                        <a:cubicBezTo>
                          <a:pt x="230315" y="0"/>
                          <a:pt x="0" y="230305"/>
                          <a:pt x="0" y="514397"/>
                        </a:cubicBezTo>
                        <a:close/>
                        <a:moveTo>
                          <a:pt x="225609" y="514397"/>
                        </a:moveTo>
                        <a:cubicBezTo>
                          <a:pt x="225609" y="354911"/>
                          <a:pt x="354902" y="225638"/>
                          <a:pt x="514388" y="225638"/>
                        </a:cubicBezTo>
                        <a:cubicBezTo>
                          <a:pt x="673875" y="225638"/>
                          <a:pt x="803177" y="354911"/>
                          <a:pt x="803177" y="514397"/>
                        </a:cubicBezTo>
                        <a:cubicBezTo>
                          <a:pt x="803177" y="673884"/>
                          <a:pt x="673875" y="803157"/>
                          <a:pt x="514388" y="803157"/>
                        </a:cubicBezTo>
                        <a:cubicBezTo>
                          <a:pt x="354902" y="803157"/>
                          <a:pt x="225609" y="673884"/>
                          <a:pt x="225609" y="514397"/>
                        </a:cubicBezTo>
                        <a:close/>
                      </a:path>
                    </a:pathLst>
                  </a:custGeom>
                  <a:solidFill>
                    <a:srgbClr val="00683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26" name="Freeform 25">
                    <a:extLst>
                      <a:ext uri="{FF2B5EF4-FFF2-40B4-BE49-F238E27FC236}">
                        <a16:creationId xmlns:a16="http://schemas.microsoft.com/office/drawing/2014/main" id="{F598545A-E81E-CB54-E4FF-F2E7C3A7237D}"/>
                      </a:ext>
                    </a:extLst>
                  </p:cNvPr>
                  <p:cNvSpPr/>
                  <p:nvPr/>
                </p:nvSpPr>
                <p:spPr>
                  <a:xfrm>
                    <a:off x="12177580" y="6694582"/>
                    <a:ext cx="665226" cy="1025080"/>
                  </a:xfrm>
                  <a:custGeom>
                    <a:avLst/>
                    <a:gdLst>
                      <a:gd name="connsiteX0" fmla="*/ 150857 w 665226"/>
                      <a:gd name="connsiteY0" fmla="*/ 799443 h 1025080"/>
                      <a:gd name="connsiteX1" fmla="*/ 439645 w 665226"/>
                      <a:gd name="connsiteY1" fmla="*/ 510683 h 1025080"/>
                      <a:gd name="connsiteX2" fmla="*/ 164754 w 665226"/>
                      <a:gd name="connsiteY2" fmla="*/ 222609 h 1025080"/>
                      <a:gd name="connsiteX3" fmla="*/ 211760 w 665226"/>
                      <a:gd name="connsiteY3" fmla="*/ 0 h 1025080"/>
                      <a:gd name="connsiteX4" fmla="*/ 665226 w 665226"/>
                      <a:gd name="connsiteY4" fmla="*/ 510683 h 1025080"/>
                      <a:gd name="connsiteX5" fmla="*/ 150857 w 665226"/>
                      <a:gd name="connsiteY5" fmla="*/ 1025080 h 1025080"/>
                      <a:gd name="connsiteX6" fmla="*/ 0 w 665226"/>
                      <a:gd name="connsiteY6" fmla="*/ 1002535 h 1025080"/>
                      <a:gd name="connsiteX7" fmla="*/ 47015 w 665226"/>
                      <a:gd name="connsiteY7" fmla="*/ 779907 h 1025080"/>
                      <a:gd name="connsiteX8" fmla="*/ 150857 w 665226"/>
                      <a:gd name="connsiteY8" fmla="*/ 799443 h 1025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5226" h="1025080">
                        <a:moveTo>
                          <a:pt x="150857" y="799443"/>
                        </a:moveTo>
                        <a:cubicBezTo>
                          <a:pt x="310344" y="799443"/>
                          <a:pt x="439645" y="670170"/>
                          <a:pt x="439645" y="510683"/>
                        </a:cubicBezTo>
                        <a:cubicBezTo>
                          <a:pt x="439645" y="355892"/>
                          <a:pt x="317725" y="229895"/>
                          <a:pt x="164754" y="222609"/>
                        </a:cubicBezTo>
                        <a:lnTo>
                          <a:pt x="211760" y="0"/>
                        </a:lnTo>
                        <a:cubicBezTo>
                          <a:pt x="467125" y="30166"/>
                          <a:pt x="665226" y="247221"/>
                          <a:pt x="665226" y="510683"/>
                        </a:cubicBezTo>
                        <a:cubicBezTo>
                          <a:pt x="665226" y="794776"/>
                          <a:pt x="434921" y="1025080"/>
                          <a:pt x="150857" y="1025080"/>
                        </a:cubicBezTo>
                        <a:cubicBezTo>
                          <a:pt x="98365" y="1025080"/>
                          <a:pt x="47692" y="1017156"/>
                          <a:pt x="0" y="1002535"/>
                        </a:cubicBezTo>
                        <a:lnTo>
                          <a:pt x="47015" y="779907"/>
                        </a:lnTo>
                        <a:cubicBezTo>
                          <a:pt x="79286" y="792337"/>
                          <a:pt x="114214" y="799443"/>
                          <a:pt x="150857" y="799443"/>
                        </a:cubicBezTo>
                        <a:close/>
                      </a:path>
                    </a:pathLst>
                  </a:custGeom>
                  <a:solidFill>
                    <a:srgbClr val="DCF1C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27" name="Graphic 5">
                  <a:extLst>
                    <a:ext uri="{FF2B5EF4-FFF2-40B4-BE49-F238E27FC236}">
                      <a16:creationId xmlns:a16="http://schemas.microsoft.com/office/drawing/2014/main" id="{AC91956E-21C8-9663-EA31-2EEF0E5B23D0}"/>
                    </a:ext>
                  </a:extLst>
                </p:cNvPr>
                <p:cNvGrpSpPr/>
                <p:nvPr/>
              </p:nvGrpSpPr>
              <p:grpSpPr>
                <a:xfrm>
                  <a:off x="14465361" y="3374596"/>
                  <a:ext cx="1082287" cy="1082878"/>
                  <a:chOff x="14465361" y="3374596"/>
                  <a:chExt cx="1082287" cy="1082878"/>
                </a:xfrm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1F7A3181-8DCA-61EF-5713-27C04F0F8A47}"/>
                      </a:ext>
                    </a:extLst>
                  </p:cNvPr>
                  <p:cNvSpPr/>
                  <p:nvPr/>
                </p:nvSpPr>
                <p:spPr>
                  <a:xfrm>
                    <a:off x="14465361" y="3375196"/>
                    <a:ext cx="1082287" cy="1082278"/>
                  </a:xfrm>
                  <a:custGeom>
                    <a:avLst/>
                    <a:gdLst>
                      <a:gd name="connsiteX0" fmla="*/ 1065543 w 1082287"/>
                      <a:gd name="connsiteY0" fmla="*/ 1048788 h 1082278"/>
                      <a:gd name="connsiteX1" fmla="*/ 33499 w 1082287"/>
                      <a:gd name="connsiteY1" fmla="*/ 1048788 h 1082278"/>
                      <a:gd name="connsiteX2" fmla="*/ 33499 w 1082287"/>
                      <a:gd name="connsiteY2" fmla="*/ 16735 h 1082278"/>
                      <a:gd name="connsiteX3" fmla="*/ 16735 w 1082287"/>
                      <a:gd name="connsiteY3" fmla="*/ 0 h 1082278"/>
                      <a:gd name="connsiteX4" fmla="*/ 0 w 1082287"/>
                      <a:gd name="connsiteY4" fmla="*/ 16735 h 1082278"/>
                      <a:gd name="connsiteX5" fmla="*/ 0 w 1082287"/>
                      <a:gd name="connsiteY5" fmla="*/ 1065543 h 1082278"/>
                      <a:gd name="connsiteX6" fmla="*/ 16735 w 1082287"/>
                      <a:gd name="connsiteY6" fmla="*/ 1082278 h 1082278"/>
                      <a:gd name="connsiteX7" fmla="*/ 16735 w 1082287"/>
                      <a:gd name="connsiteY7" fmla="*/ 1082278 h 1082278"/>
                      <a:gd name="connsiteX8" fmla="*/ 16735 w 1082287"/>
                      <a:gd name="connsiteY8" fmla="*/ 1082278 h 1082278"/>
                      <a:gd name="connsiteX9" fmla="*/ 1065533 w 1082287"/>
                      <a:gd name="connsiteY9" fmla="*/ 1082278 h 1082278"/>
                      <a:gd name="connsiteX10" fmla="*/ 1082288 w 1082287"/>
                      <a:gd name="connsiteY10" fmla="*/ 1065524 h 1082278"/>
                      <a:gd name="connsiteX11" fmla="*/ 1065543 w 1082287"/>
                      <a:gd name="connsiteY11" fmla="*/ 1048788 h 1082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82287" h="1082278">
                        <a:moveTo>
                          <a:pt x="1065543" y="1048788"/>
                        </a:moveTo>
                        <a:lnTo>
                          <a:pt x="33499" y="1048788"/>
                        </a:lnTo>
                        <a:lnTo>
                          <a:pt x="33499" y="16735"/>
                        </a:lnTo>
                        <a:cubicBezTo>
                          <a:pt x="33499" y="7506"/>
                          <a:pt x="25994" y="0"/>
                          <a:pt x="16735" y="0"/>
                        </a:cubicBezTo>
                        <a:cubicBezTo>
                          <a:pt x="7506" y="0"/>
                          <a:pt x="0" y="7506"/>
                          <a:pt x="0" y="16735"/>
                        </a:cubicBezTo>
                        <a:lnTo>
                          <a:pt x="0" y="1065543"/>
                        </a:lnTo>
                        <a:cubicBezTo>
                          <a:pt x="0" y="1074773"/>
                          <a:pt x="7506" y="1082278"/>
                          <a:pt x="16735" y="1082278"/>
                        </a:cubicBezTo>
                        <a:lnTo>
                          <a:pt x="16735" y="1082278"/>
                        </a:lnTo>
                        <a:lnTo>
                          <a:pt x="16735" y="1082278"/>
                        </a:lnTo>
                        <a:lnTo>
                          <a:pt x="1065533" y="1082278"/>
                        </a:lnTo>
                        <a:cubicBezTo>
                          <a:pt x="1074782" y="1082278"/>
                          <a:pt x="1082288" y="1074773"/>
                          <a:pt x="1082288" y="1065524"/>
                        </a:cubicBezTo>
                        <a:cubicBezTo>
                          <a:pt x="1082288" y="1056294"/>
                          <a:pt x="1074782" y="1048788"/>
                          <a:pt x="1065543" y="10487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29" name="Freeform 28">
                    <a:extLst>
                      <a:ext uri="{FF2B5EF4-FFF2-40B4-BE49-F238E27FC236}">
                        <a16:creationId xmlns:a16="http://schemas.microsoft.com/office/drawing/2014/main" id="{ECFF2B5E-4241-5937-295F-4315920E958E}"/>
                      </a:ext>
                    </a:extLst>
                  </p:cNvPr>
                  <p:cNvSpPr/>
                  <p:nvPr/>
                </p:nvSpPr>
                <p:spPr>
                  <a:xfrm>
                    <a:off x="14539142" y="3374596"/>
                    <a:ext cx="1004496" cy="1004458"/>
                  </a:xfrm>
                  <a:custGeom>
                    <a:avLst/>
                    <a:gdLst>
                      <a:gd name="connsiteX0" fmla="*/ 1002163 w 1004496"/>
                      <a:gd name="connsiteY0" fmla="*/ 300123 h 1004458"/>
                      <a:gd name="connsiteX1" fmla="*/ 1004497 w 1004496"/>
                      <a:gd name="connsiteY1" fmla="*/ 297790 h 1004458"/>
                      <a:gd name="connsiteX2" fmla="*/ 1002163 w 1004496"/>
                      <a:gd name="connsiteY2" fmla="*/ 295466 h 1004458"/>
                      <a:gd name="connsiteX3" fmla="*/ 913447 w 1004496"/>
                      <a:gd name="connsiteY3" fmla="*/ 295466 h 1004458"/>
                      <a:gd name="connsiteX4" fmla="*/ 913447 w 1004496"/>
                      <a:gd name="connsiteY4" fmla="*/ 95688 h 1004458"/>
                      <a:gd name="connsiteX5" fmla="*/ 1002163 w 1004496"/>
                      <a:gd name="connsiteY5" fmla="*/ 95688 h 1004458"/>
                      <a:gd name="connsiteX6" fmla="*/ 1004497 w 1004496"/>
                      <a:gd name="connsiteY6" fmla="*/ 93355 h 1004458"/>
                      <a:gd name="connsiteX7" fmla="*/ 1002163 w 1004496"/>
                      <a:gd name="connsiteY7" fmla="*/ 91030 h 1004458"/>
                      <a:gd name="connsiteX8" fmla="*/ 913447 w 1004496"/>
                      <a:gd name="connsiteY8" fmla="*/ 91030 h 1004458"/>
                      <a:gd name="connsiteX9" fmla="*/ 913447 w 1004496"/>
                      <a:gd name="connsiteY9" fmla="*/ 2334 h 1004458"/>
                      <a:gd name="connsiteX10" fmla="*/ 911114 w 1004496"/>
                      <a:gd name="connsiteY10" fmla="*/ 0 h 1004458"/>
                      <a:gd name="connsiteX11" fmla="*/ 908780 w 1004496"/>
                      <a:gd name="connsiteY11" fmla="*/ 2334 h 1004458"/>
                      <a:gd name="connsiteX12" fmla="*/ 908780 w 1004496"/>
                      <a:gd name="connsiteY12" fmla="*/ 91030 h 1004458"/>
                      <a:gd name="connsiteX13" fmla="*/ 709013 w 1004496"/>
                      <a:gd name="connsiteY13" fmla="*/ 91030 h 1004458"/>
                      <a:gd name="connsiteX14" fmla="*/ 709013 w 1004496"/>
                      <a:gd name="connsiteY14" fmla="*/ 2334 h 1004458"/>
                      <a:gd name="connsiteX15" fmla="*/ 706679 w 1004496"/>
                      <a:gd name="connsiteY15" fmla="*/ 0 h 1004458"/>
                      <a:gd name="connsiteX16" fmla="*/ 704326 w 1004496"/>
                      <a:gd name="connsiteY16" fmla="*/ 2334 h 1004458"/>
                      <a:gd name="connsiteX17" fmla="*/ 704326 w 1004496"/>
                      <a:gd name="connsiteY17" fmla="*/ 91030 h 1004458"/>
                      <a:gd name="connsiteX18" fmla="*/ 504587 w 1004496"/>
                      <a:gd name="connsiteY18" fmla="*/ 91030 h 1004458"/>
                      <a:gd name="connsiteX19" fmla="*/ 504587 w 1004496"/>
                      <a:gd name="connsiteY19" fmla="*/ 2334 h 1004458"/>
                      <a:gd name="connsiteX20" fmla="*/ 502253 w 1004496"/>
                      <a:gd name="connsiteY20" fmla="*/ 0 h 1004458"/>
                      <a:gd name="connsiteX21" fmla="*/ 499910 w 1004496"/>
                      <a:gd name="connsiteY21" fmla="*/ 2334 h 1004458"/>
                      <a:gd name="connsiteX22" fmla="*/ 499910 w 1004496"/>
                      <a:gd name="connsiteY22" fmla="*/ 91030 h 1004458"/>
                      <a:gd name="connsiteX23" fmla="*/ 300123 w 1004496"/>
                      <a:gd name="connsiteY23" fmla="*/ 91030 h 1004458"/>
                      <a:gd name="connsiteX24" fmla="*/ 300123 w 1004496"/>
                      <a:gd name="connsiteY24" fmla="*/ 2334 h 1004458"/>
                      <a:gd name="connsiteX25" fmla="*/ 297809 w 1004496"/>
                      <a:gd name="connsiteY25" fmla="*/ 0 h 1004458"/>
                      <a:gd name="connsiteX26" fmla="*/ 295465 w 1004496"/>
                      <a:gd name="connsiteY26" fmla="*/ 2334 h 1004458"/>
                      <a:gd name="connsiteX27" fmla="*/ 295465 w 1004496"/>
                      <a:gd name="connsiteY27" fmla="*/ 91030 h 1004458"/>
                      <a:gd name="connsiteX28" fmla="*/ 95678 w 1004496"/>
                      <a:gd name="connsiteY28" fmla="*/ 91030 h 1004458"/>
                      <a:gd name="connsiteX29" fmla="*/ 95678 w 1004496"/>
                      <a:gd name="connsiteY29" fmla="*/ 2334 h 1004458"/>
                      <a:gd name="connsiteX30" fmla="*/ 93345 w 1004496"/>
                      <a:gd name="connsiteY30" fmla="*/ 0 h 1004458"/>
                      <a:gd name="connsiteX31" fmla="*/ 91011 w 1004496"/>
                      <a:gd name="connsiteY31" fmla="*/ 2334 h 1004458"/>
                      <a:gd name="connsiteX32" fmla="*/ 91011 w 1004496"/>
                      <a:gd name="connsiteY32" fmla="*/ 91030 h 1004458"/>
                      <a:gd name="connsiteX33" fmla="*/ 2324 w 1004496"/>
                      <a:gd name="connsiteY33" fmla="*/ 91030 h 1004458"/>
                      <a:gd name="connsiteX34" fmla="*/ 0 w 1004496"/>
                      <a:gd name="connsiteY34" fmla="*/ 93355 h 1004458"/>
                      <a:gd name="connsiteX35" fmla="*/ 2324 w 1004496"/>
                      <a:gd name="connsiteY35" fmla="*/ 95688 h 1004458"/>
                      <a:gd name="connsiteX36" fmla="*/ 91011 w 1004496"/>
                      <a:gd name="connsiteY36" fmla="*/ 95688 h 1004458"/>
                      <a:gd name="connsiteX37" fmla="*/ 91011 w 1004496"/>
                      <a:gd name="connsiteY37" fmla="*/ 295466 h 1004458"/>
                      <a:gd name="connsiteX38" fmla="*/ 2324 w 1004496"/>
                      <a:gd name="connsiteY38" fmla="*/ 295466 h 1004458"/>
                      <a:gd name="connsiteX39" fmla="*/ 0 w 1004496"/>
                      <a:gd name="connsiteY39" fmla="*/ 297790 h 1004458"/>
                      <a:gd name="connsiteX40" fmla="*/ 2324 w 1004496"/>
                      <a:gd name="connsiteY40" fmla="*/ 300123 h 1004458"/>
                      <a:gd name="connsiteX41" fmla="*/ 91011 w 1004496"/>
                      <a:gd name="connsiteY41" fmla="*/ 300123 h 1004458"/>
                      <a:gd name="connsiteX42" fmla="*/ 91011 w 1004496"/>
                      <a:gd name="connsiteY42" fmla="*/ 499891 h 1004458"/>
                      <a:gd name="connsiteX43" fmla="*/ 2324 w 1004496"/>
                      <a:gd name="connsiteY43" fmla="*/ 499891 h 1004458"/>
                      <a:gd name="connsiteX44" fmla="*/ 0 w 1004496"/>
                      <a:gd name="connsiteY44" fmla="*/ 502225 h 1004458"/>
                      <a:gd name="connsiteX45" fmla="*/ 2324 w 1004496"/>
                      <a:gd name="connsiteY45" fmla="*/ 504558 h 1004458"/>
                      <a:gd name="connsiteX46" fmla="*/ 91011 w 1004496"/>
                      <a:gd name="connsiteY46" fmla="*/ 504558 h 1004458"/>
                      <a:gd name="connsiteX47" fmla="*/ 91011 w 1004496"/>
                      <a:gd name="connsiteY47" fmla="*/ 704317 h 1004458"/>
                      <a:gd name="connsiteX48" fmla="*/ 2324 w 1004496"/>
                      <a:gd name="connsiteY48" fmla="*/ 704317 h 1004458"/>
                      <a:gd name="connsiteX49" fmla="*/ 0 w 1004496"/>
                      <a:gd name="connsiteY49" fmla="*/ 706669 h 1004458"/>
                      <a:gd name="connsiteX50" fmla="*/ 2324 w 1004496"/>
                      <a:gd name="connsiteY50" fmla="*/ 709003 h 1004458"/>
                      <a:gd name="connsiteX51" fmla="*/ 91011 w 1004496"/>
                      <a:gd name="connsiteY51" fmla="*/ 709003 h 1004458"/>
                      <a:gd name="connsiteX52" fmla="*/ 91011 w 1004496"/>
                      <a:gd name="connsiteY52" fmla="*/ 908771 h 1004458"/>
                      <a:gd name="connsiteX53" fmla="*/ 2324 w 1004496"/>
                      <a:gd name="connsiteY53" fmla="*/ 908771 h 1004458"/>
                      <a:gd name="connsiteX54" fmla="*/ 0 w 1004496"/>
                      <a:gd name="connsiteY54" fmla="*/ 911095 h 1004458"/>
                      <a:gd name="connsiteX55" fmla="*/ 2324 w 1004496"/>
                      <a:gd name="connsiteY55" fmla="*/ 913438 h 1004458"/>
                      <a:gd name="connsiteX56" fmla="*/ 91011 w 1004496"/>
                      <a:gd name="connsiteY56" fmla="*/ 913438 h 1004458"/>
                      <a:gd name="connsiteX57" fmla="*/ 91011 w 1004496"/>
                      <a:gd name="connsiteY57" fmla="*/ 1002125 h 1004458"/>
                      <a:gd name="connsiteX58" fmla="*/ 93345 w 1004496"/>
                      <a:gd name="connsiteY58" fmla="*/ 1004459 h 1004458"/>
                      <a:gd name="connsiteX59" fmla="*/ 95678 w 1004496"/>
                      <a:gd name="connsiteY59" fmla="*/ 1002125 h 1004458"/>
                      <a:gd name="connsiteX60" fmla="*/ 95678 w 1004496"/>
                      <a:gd name="connsiteY60" fmla="*/ 913438 h 1004458"/>
                      <a:gd name="connsiteX61" fmla="*/ 295465 w 1004496"/>
                      <a:gd name="connsiteY61" fmla="*/ 913438 h 1004458"/>
                      <a:gd name="connsiteX62" fmla="*/ 295465 w 1004496"/>
                      <a:gd name="connsiteY62" fmla="*/ 1002125 h 1004458"/>
                      <a:gd name="connsiteX63" fmla="*/ 297809 w 1004496"/>
                      <a:gd name="connsiteY63" fmla="*/ 1004459 h 1004458"/>
                      <a:gd name="connsiteX64" fmla="*/ 300123 w 1004496"/>
                      <a:gd name="connsiteY64" fmla="*/ 1002125 h 1004458"/>
                      <a:gd name="connsiteX65" fmla="*/ 300123 w 1004496"/>
                      <a:gd name="connsiteY65" fmla="*/ 913438 h 1004458"/>
                      <a:gd name="connsiteX66" fmla="*/ 499910 w 1004496"/>
                      <a:gd name="connsiteY66" fmla="*/ 913438 h 1004458"/>
                      <a:gd name="connsiteX67" fmla="*/ 499910 w 1004496"/>
                      <a:gd name="connsiteY67" fmla="*/ 1002125 h 1004458"/>
                      <a:gd name="connsiteX68" fmla="*/ 502253 w 1004496"/>
                      <a:gd name="connsiteY68" fmla="*/ 1004459 h 1004458"/>
                      <a:gd name="connsiteX69" fmla="*/ 504587 w 1004496"/>
                      <a:gd name="connsiteY69" fmla="*/ 1002125 h 1004458"/>
                      <a:gd name="connsiteX70" fmla="*/ 504587 w 1004496"/>
                      <a:gd name="connsiteY70" fmla="*/ 913438 h 1004458"/>
                      <a:gd name="connsiteX71" fmla="*/ 704326 w 1004496"/>
                      <a:gd name="connsiteY71" fmla="*/ 913438 h 1004458"/>
                      <a:gd name="connsiteX72" fmla="*/ 704326 w 1004496"/>
                      <a:gd name="connsiteY72" fmla="*/ 1002125 h 1004458"/>
                      <a:gd name="connsiteX73" fmla="*/ 706679 w 1004496"/>
                      <a:gd name="connsiteY73" fmla="*/ 1004459 h 1004458"/>
                      <a:gd name="connsiteX74" fmla="*/ 709013 w 1004496"/>
                      <a:gd name="connsiteY74" fmla="*/ 1002125 h 1004458"/>
                      <a:gd name="connsiteX75" fmla="*/ 709013 w 1004496"/>
                      <a:gd name="connsiteY75" fmla="*/ 913438 h 1004458"/>
                      <a:gd name="connsiteX76" fmla="*/ 908780 w 1004496"/>
                      <a:gd name="connsiteY76" fmla="*/ 913438 h 1004458"/>
                      <a:gd name="connsiteX77" fmla="*/ 908780 w 1004496"/>
                      <a:gd name="connsiteY77" fmla="*/ 1002125 h 1004458"/>
                      <a:gd name="connsiteX78" fmla="*/ 911114 w 1004496"/>
                      <a:gd name="connsiteY78" fmla="*/ 1004459 h 1004458"/>
                      <a:gd name="connsiteX79" fmla="*/ 913447 w 1004496"/>
                      <a:gd name="connsiteY79" fmla="*/ 1002125 h 1004458"/>
                      <a:gd name="connsiteX80" fmla="*/ 913447 w 1004496"/>
                      <a:gd name="connsiteY80" fmla="*/ 913438 h 1004458"/>
                      <a:gd name="connsiteX81" fmla="*/ 1002163 w 1004496"/>
                      <a:gd name="connsiteY81" fmla="*/ 913438 h 1004458"/>
                      <a:gd name="connsiteX82" fmla="*/ 1004497 w 1004496"/>
                      <a:gd name="connsiteY82" fmla="*/ 911095 h 1004458"/>
                      <a:gd name="connsiteX83" fmla="*/ 1002163 w 1004496"/>
                      <a:gd name="connsiteY83" fmla="*/ 908771 h 1004458"/>
                      <a:gd name="connsiteX84" fmla="*/ 913447 w 1004496"/>
                      <a:gd name="connsiteY84" fmla="*/ 908771 h 1004458"/>
                      <a:gd name="connsiteX85" fmla="*/ 913447 w 1004496"/>
                      <a:gd name="connsiteY85" fmla="*/ 709003 h 1004458"/>
                      <a:gd name="connsiteX86" fmla="*/ 1002163 w 1004496"/>
                      <a:gd name="connsiteY86" fmla="*/ 709003 h 1004458"/>
                      <a:gd name="connsiteX87" fmla="*/ 1004497 w 1004496"/>
                      <a:gd name="connsiteY87" fmla="*/ 706669 h 1004458"/>
                      <a:gd name="connsiteX88" fmla="*/ 1002163 w 1004496"/>
                      <a:gd name="connsiteY88" fmla="*/ 704317 h 1004458"/>
                      <a:gd name="connsiteX89" fmla="*/ 913447 w 1004496"/>
                      <a:gd name="connsiteY89" fmla="*/ 704317 h 1004458"/>
                      <a:gd name="connsiteX90" fmla="*/ 913447 w 1004496"/>
                      <a:gd name="connsiteY90" fmla="*/ 504558 h 1004458"/>
                      <a:gd name="connsiteX91" fmla="*/ 1002163 w 1004496"/>
                      <a:gd name="connsiteY91" fmla="*/ 504558 h 1004458"/>
                      <a:gd name="connsiteX92" fmla="*/ 1004497 w 1004496"/>
                      <a:gd name="connsiteY92" fmla="*/ 502225 h 1004458"/>
                      <a:gd name="connsiteX93" fmla="*/ 1002163 w 1004496"/>
                      <a:gd name="connsiteY93" fmla="*/ 499891 h 1004458"/>
                      <a:gd name="connsiteX94" fmla="*/ 913447 w 1004496"/>
                      <a:gd name="connsiteY94" fmla="*/ 499891 h 1004458"/>
                      <a:gd name="connsiteX95" fmla="*/ 913447 w 1004496"/>
                      <a:gd name="connsiteY95" fmla="*/ 300123 h 1004458"/>
                      <a:gd name="connsiteX96" fmla="*/ 1002163 w 1004496"/>
                      <a:gd name="connsiteY96" fmla="*/ 300123 h 1004458"/>
                      <a:gd name="connsiteX97" fmla="*/ 908790 w 1004496"/>
                      <a:gd name="connsiteY97" fmla="*/ 95688 h 1004458"/>
                      <a:gd name="connsiteX98" fmla="*/ 908790 w 1004496"/>
                      <a:gd name="connsiteY98" fmla="*/ 295466 h 1004458"/>
                      <a:gd name="connsiteX99" fmla="*/ 709022 w 1004496"/>
                      <a:gd name="connsiteY99" fmla="*/ 295466 h 1004458"/>
                      <a:gd name="connsiteX100" fmla="*/ 709022 w 1004496"/>
                      <a:gd name="connsiteY100" fmla="*/ 95688 h 1004458"/>
                      <a:gd name="connsiteX101" fmla="*/ 908790 w 1004496"/>
                      <a:gd name="connsiteY101" fmla="*/ 95688 h 1004458"/>
                      <a:gd name="connsiteX102" fmla="*/ 704336 w 1004496"/>
                      <a:gd name="connsiteY102" fmla="*/ 95688 h 1004458"/>
                      <a:gd name="connsiteX103" fmla="*/ 704336 w 1004496"/>
                      <a:gd name="connsiteY103" fmla="*/ 295466 h 1004458"/>
                      <a:gd name="connsiteX104" fmla="*/ 504596 w 1004496"/>
                      <a:gd name="connsiteY104" fmla="*/ 295466 h 1004458"/>
                      <a:gd name="connsiteX105" fmla="*/ 504596 w 1004496"/>
                      <a:gd name="connsiteY105" fmla="*/ 95688 h 1004458"/>
                      <a:gd name="connsiteX106" fmla="*/ 704336 w 1004496"/>
                      <a:gd name="connsiteY106" fmla="*/ 95688 h 1004458"/>
                      <a:gd name="connsiteX107" fmla="*/ 499920 w 1004496"/>
                      <a:gd name="connsiteY107" fmla="*/ 504558 h 1004458"/>
                      <a:gd name="connsiteX108" fmla="*/ 499920 w 1004496"/>
                      <a:gd name="connsiteY108" fmla="*/ 704317 h 1004458"/>
                      <a:gd name="connsiteX109" fmla="*/ 300133 w 1004496"/>
                      <a:gd name="connsiteY109" fmla="*/ 704317 h 1004458"/>
                      <a:gd name="connsiteX110" fmla="*/ 300133 w 1004496"/>
                      <a:gd name="connsiteY110" fmla="*/ 504558 h 1004458"/>
                      <a:gd name="connsiteX111" fmla="*/ 499920 w 1004496"/>
                      <a:gd name="connsiteY111" fmla="*/ 504558 h 1004458"/>
                      <a:gd name="connsiteX112" fmla="*/ 300133 w 1004496"/>
                      <a:gd name="connsiteY112" fmla="*/ 499891 h 1004458"/>
                      <a:gd name="connsiteX113" fmla="*/ 300133 w 1004496"/>
                      <a:gd name="connsiteY113" fmla="*/ 300123 h 1004458"/>
                      <a:gd name="connsiteX114" fmla="*/ 499920 w 1004496"/>
                      <a:gd name="connsiteY114" fmla="*/ 300123 h 1004458"/>
                      <a:gd name="connsiteX115" fmla="*/ 499920 w 1004496"/>
                      <a:gd name="connsiteY115" fmla="*/ 499891 h 1004458"/>
                      <a:gd name="connsiteX116" fmla="*/ 300133 w 1004496"/>
                      <a:gd name="connsiteY116" fmla="*/ 499891 h 1004458"/>
                      <a:gd name="connsiteX117" fmla="*/ 504596 w 1004496"/>
                      <a:gd name="connsiteY117" fmla="*/ 504558 h 1004458"/>
                      <a:gd name="connsiteX118" fmla="*/ 704336 w 1004496"/>
                      <a:gd name="connsiteY118" fmla="*/ 504558 h 1004458"/>
                      <a:gd name="connsiteX119" fmla="*/ 704336 w 1004496"/>
                      <a:gd name="connsiteY119" fmla="*/ 704317 h 1004458"/>
                      <a:gd name="connsiteX120" fmla="*/ 504596 w 1004496"/>
                      <a:gd name="connsiteY120" fmla="*/ 704317 h 1004458"/>
                      <a:gd name="connsiteX121" fmla="*/ 504596 w 1004496"/>
                      <a:gd name="connsiteY121" fmla="*/ 504558 h 1004458"/>
                      <a:gd name="connsiteX122" fmla="*/ 504596 w 1004496"/>
                      <a:gd name="connsiteY122" fmla="*/ 499891 h 1004458"/>
                      <a:gd name="connsiteX123" fmla="*/ 504596 w 1004496"/>
                      <a:gd name="connsiteY123" fmla="*/ 300123 h 1004458"/>
                      <a:gd name="connsiteX124" fmla="*/ 704336 w 1004496"/>
                      <a:gd name="connsiteY124" fmla="*/ 300123 h 1004458"/>
                      <a:gd name="connsiteX125" fmla="*/ 704336 w 1004496"/>
                      <a:gd name="connsiteY125" fmla="*/ 499891 h 1004458"/>
                      <a:gd name="connsiteX126" fmla="*/ 504596 w 1004496"/>
                      <a:gd name="connsiteY126" fmla="*/ 499891 h 1004458"/>
                      <a:gd name="connsiteX127" fmla="*/ 499920 w 1004496"/>
                      <a:gd name="connsiteY127" fmla="*/ 95688 h 1004458"/>
                      <a:gd name="connsiteX128" fmla="*/ 499920 w 1004496"/>
                      <a:gd name="connsiteY128" fmla="*/ 295466 h 1004458"/>
                      <a:gd name="connsiteX129" fmla="*/ 300133 w 1004496"/>
                      <a:gd name="connsiteY129" fmla="*/ 295466 h 1004458"/>
                      <a:gd name="connsiteX130" fmla="*/ 300133 w 1004496"/>
                      <a:gd name="connsiteY130" fmla="*/ 95688 h 1004458"/>
                      <a:gd name="connsiteX131" fmla="*/ 499920 w 1004496"/>
                      <a:gd name="connsiteY131" fmla="*/ 95688 h 1004458"/>
                      <a:gd name="connsiteX132" fmla="*/ 95688 w 1004496"/>
                      <a:gd name="connsiteY132" fmla="*/ 95688 h 1004458"/>
                      <a:gd name="connsiteX133" fmla="*/ 295475 w 1004496"/>
                      <a:gd name="connsiteY133" fmla="*/ 95688 h 1004458"/>
                      <a:gd name="connsiteX134" fmla="*/ 295475 w 1004496"/>
                      <a:gd name="connsiteY134" fmla="*/ 295466 h 1004458"/>
                      <a:gd name="connsiteX135" fmla="*/ 95688 w 1004496"/>
                      <a:gd name="connsiteY135" fmla="*/ 295466 h 1004458"/>
                      <a:gd name="connsiteX136" fmla="*/ 95688 w 1004496"/>
                      <a:gd name="connsiteY136" fmla="*/ 95688 h 1004458"/>
                      <a:gd name="connsiteX137" fmla="*/ 95688 w 1004496"/>
                      <a:gd name="connsiteY137" fmla="*/ 300123 h 1004458"/>
                      <a:gd name="connsiteX138" fmla="*/ 295475 w 1004496"/>
                      <a:gd name="connsiteY138" fmla="*/ 300123 h 1004458"/>
                      <a:gd name="connsiteX139" fmla="*/ 295475 w 1004496"/>
                      <a:gd name="connsiteY139" fmla="*/ 499891 h 1004458"/>
                      <a:gd name="connsiteX140" fmla="*/ 95688 w 1004496"/>
                      <a:gd name="connsiteY140" fmla="*/ 499891 h 1004458"/>
                      <a:gd name="connsiteX141" fmla="*/ 95688 w 1004496"/>
                      <a:gd name="connsiteY141" fmla="*/ 300123 h 1004458"/>
                      <a:gd name="connsiteX142" fmla="*/ 95688 w 1004496"/>
                      <a:gd name="connsiteY142" fmla="*/ 504558 h 1004458"/>
                      <a:gd name="connsiteX143" fmla="*/ 295475 w 1004496"/>
                      <a:gd name="connsiteY143" fmla="*/ 504558 h 1004458"/>
                      <a:gd name="connsiteX144" fmla="*/ 295475 w 1004496"/>
                      <a:gd name="connsiteY144" fmla="*/ 704317 h 1004458"/>
                      <a:gd name="connsiteX145" fmla="*/ 95688 w 1004496"/>
                      <a:gd name="connsiteY145" fmla="*/ 704317 h 1004458"/>
                      <a:gd name="connsiteX146" fmla="*/ 95688 w 1004496"/>
                      <a:gd name="connsiteY146" fmla="*/ 504558 h 1004458"/>
                      <a:gd name="connsiteX147" fmla="*/ 95688 w 1004496"/>
                      <a:gd name="connsiteY147" fmla="*/ 908771 h 1004458"/>
                      <a:gd name="connsiteX148" fmla="*/ 95688 w 1004496"/>
                      <a:gd name="connsiteY148" fmla="*/ 709003 h 1004458"/>
                      <a:gd name="connsiteX149" fmla="*/ 295475 w 1004496"/>
                      <a:gd name="connsiteY149" fmla="*/ 709003 h 1004458"/>
                      <a:gd name="connsiteX150" fmla="*/ 295475 w 1004496"/>
                      <a:gd name="connsiteY150" fmla="*/ 908771 h 1004458"/>
                      <a:gd name="connsiteX151" fmla="*/ 95688 w 1004496"/>
                      <a:gd name="connsiteY151" fmla="*/ 908771 h 1004458"/>
                      <a:gd name="connsiteX152" fmla="*/ 300133 w 1004496"/>
                      <a:gd name="connsiteY152" fmla="*/ 908771 h 1004458"/>
                      <a:gd name="connsiteX153" fmla="*/ 300133 w 1004496"/>
                      <a:gd name="connsiteY153" fmla="*/ 709003 h 1004458"/>
                      <a:gd name="connsiteX154" fmla="*/ 499920 w 1004496"/>
                      <a:gd name="connsiteY154" fmla="*/ 709003 h 1004458"/>
                      <a:gd name="connsiteX155" fmla="*/ 499920 w 1004496"/>
                      <a:gd name="connsiteY155" fmla="*/ 908771 h 1004458"/>
                      <a:gd name="connsiteX156" fmla="*/ 300133 w 1004496"/>
                      <a:gd name="connsiteY156" fmla="*/ 908771 h 1004458"/>
                      <a:gd name="connsiteX157" fmla="*/ 504596 w 1004496"/>
                      <a:gd name="connsiteY157" fmla="*/ 908771 h 1004458"/>
                      <a:gd name="connsiteX158" fmla="*/ 504596 w 1004496"/>
                      <a:gd name="connsiteY158" fmla="*/ 709003 h 1004458"/>
                      <a:gd name="connsiteX159" fmla="*/ 704336 w 1004496"/>
                      <a:gd name="connsiteY159" fmla="*/ 709003 h 1004458"/>
                      <a:gd name="connsiteX160" fmla="*/ 704336 w 1004496"/>
                      <a:gd name="connsiteY160" fmla="*/ 908771 h 1004458"/>
                      <a:gd name="connsiteX161" fmla="*/ 504596 w 1004496"/>
                      <a:gd name="connsiteY161" fmla="*/ 908771 h 1004458"/>
                      <a:gd name="connsiteX162" fmla="*/ 908790 w 1004496"/>
                      <a:gd name="connsiteY162" fmla="*/ 908771 h 1004458"/>
                      <a:gd name="connsiteX163" fmla="*/ 709022 w 1004496"/>
                      <a:gd name="connsiteY163" fmla="*/ 908771 h 1004458"/>
                      <a:gd name="connsiteX164" fmla="*/ 709022 w 1004496"/>
                      <a:gd name="connsiteY164" fmla="*/ 709003 h 1004458"/>
                      <a:gd name="connsiteX165" fmla="*/ 908790 w 1004496"/>
                      <a:gd name="connsiteY165" fmla="*/ 709003 h 1004458"/>
                      <a:gd name="connsiteX166" fmla="*/ 908790 w 1004496"/>
                      <a:gd name="connsiteY166" fmla="*/ 908771 h 1004458"/>
                      <a:gd name="connsiteX167" fmla="*/ 908790 w 1004496"/>
                      <a:gd name="connsiteY167" fmla="*/ 704317 h 1004458"/>
                      <a:gd name="connsiteX168" fmla="*/ 709022 w 1004496"/>
                      <a:gd name="connsiteY168" fmla="*/ 704317 h 1004458"/>
                      <a:gd name="connsiteX169" fmla="*/ 709022 w 1004496"/>
                      <a:gd name="connsiteY169" fmla="*/ 504558 h 1004458"/>
                      <a:gd name="connsiteX170" fmla="*/ 908790 w 1004496"/>
                      <a:gd name="connsiteY170" fmla="*/ 504558 h 1004458"/>
                      <a:gd name="connsiteX171" fmla="*/ 908790 w 1004496"/>
                      <a:gd name="connsiteY171" fmla="*/ 704317 h 1004458"/>
                      <a:gd name="connsiteX172" fmla="*/ 908790 w 1004496"/>
                      <a:gd name="connsiteY172" fmla="*/ 499891 h 1004458"/>
                      <a:gd name="connsiteX173" fmla="*/ 709022 w 1004496"/>
                      <a:gd name="connsiteY173" fmla="*/ 499891 h 1004458"/>
                      <a:gd name="connsiteX174" fmla="*/ 709022 w 1004496"/>
                      <a:gd name="connsiteY174" fmla="*/ 300123 h 1004458"/>
                      <a:gd name="connsiteX175" fmla="*/ 908790 w 1004496"/>
                      <a:gd name="connsiteY175" fmla="*/ 300123 h 1004458"/>
                      <a:gd name="connsiteX176" fmla="*/ 908790 w 1004496"/>
                      <a:gd name="connsiteY176" fmla="*/ 499891 h 1004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</a:cxnLst>
                    <a:rect l="l" t="t" r="r" b="b"/>
                    <a:pathLst>
                      <a:path w="1004496" h="1004458">
                        <a:moveTo>
                          <a:pt x="1002163" y="300123"/>
                        </a:moveTo>
                        <a:cubicBezTo>
                          <a:pt x="1003449" y="300123"/>
                          <a:pt x="1004497" y="299075"/>
                          <a:pt x="1004497" y="297790"/>
                        </a:cubicBezTo>
                        <a:cubicBezTo>
                          <a:pt x="1004497" y="296504"/>
                          <a:pt x="1003449" y="295466"/>
                          <a:pt x="1002163" y="295466"/>
                        </a:cubicBezTo>
                        <a:lnTo>
                          <a:pt x="913447" y="295466"/>
                        </a:lnTo>
                        <a:lnTo>
                          <a:pt x="913447" y="95688"/>
                        </a:lnTo>
                        <a:lnTo>
                          <a:pt x="1002163" y="95688"/>
                        </a:lnTo>
                        <a:cubicBezTo>
                          <a:pt x="1003449" y="95688"/>
                          <a:pt x="1004497" y="94640"/>
                          <a:pt x="1004497" y="93355"/>
                        </a:cubicBezTo>
                        <a:cubicBezTo>
                          <a:pt x="1004497" y="92069"/>
                          <a:pt x="1003449" y="91030"/>
                          <a:pt x="1002163" y="91030"/>
                        </a:cubicBezTo>
                        <a:lnTo>
                          <a:pt x="913447" y="91030"/>
                        </a:lnTo>
                        <a:lnTo>
                          <a:pt x="913447" y="2334"/>
                        </a:lnTo>
                        <a:cubicBezTo>
                          <a:pt x="913447" y="1048"/>
                          <a:pt x="912400" y="0"/>
                          <a:pt x="911114" y="0"/>
                        </a:cubicBezTo>
                        <a:cubicBezTo>
                          <a:pt x="909809" y="0"/>
                          <a:pt x="908780" y="1048"/>
                          <a:pt x="908780" y="2334"/>
                        </a:cubicBezTo>
                        <a:lnTo>
                          <a:pt x="908780" y="91030"/>
                        </a:lnTo>
                        <a:lnTo>
                          <a:pt x="709013" y="91030"/>
                        </a:lnTo>
                        <a:lnTo>
                          <a:pt x="709013" y="2334"/>
                        </a:lnTo>
                        <a:cubicBezTo>
                          <a:pt x="709013" y="1048"/>
                          <a:pt x="707974" y="0"/>
                          <a:pt x="706679" y="0"/>
                        </a:cubicBezTo>
                        <a:cubicBezTo>
                          <a:pt x="705383" y="0"/>
                          <a:pt x="704326" y="1048"/>
                          <a:pt x="704326" y="2334"/>
                        </a:cubicBezTo>
                        <a:lnTo>
                          <a:pt x="704326" y="91030"/>
                        </a:lnTo>
                        <a:lnTo>
                          <a:pt x="504587" y="91030"/>
                        </a:lnTo>
                        <a:lnTo>
                          <a:pt x="504587" y="2334"/>
                        </a:lnTo>
                        <a:cubicBezTo>
                          <a:pt x="504587" y="1048"/>
                          <a:pt x="503549" y="0"/>
                          <a:pt x="502253" y="0"/>
                        </a:cubicBezTo>
                        <a:cubicBezTo>
                          <a:pt x="500958" y="0"/>
                          <a:pt x="499910" y="1048"/>
                          <a:pt x="499910" y="2334"/>
                        </a:cubicBezTo>
                        <a:lnTo>
                          <a:pt x="499910" y="91030"/>
                        </a:lnTo>
                        <a:lnTo>
                          <a:pt x="300123" y="91030"/>
                        </a:lnTo>
                        <a:lnTo>
                          <a:pt x="300123" y="2334"/>
                        </a:lnTo>
                        <a:cubicBezTo>
                          <a:pt x="300123" y="1048"/>
                          <a:pt x="299104" y="0"/>
                          <a:pt x="297809" y="0"/>
                        </a:cubicBezTo>
                        <a:cubicBezTo>
                          <a:pt x="296513" y="0"/>
                          <a:pt x="295465" y="1048"/>
                          <a:pt x="295465" y="2334"/>
                        </a:cubicBezTo>
                        <a:lnTo>
                          <a:pt x="295465" y="91030"/>
                        </a:lnTo>
                        <a:lnTo>
                          <a:pt x="95678" y="91030"/>
                        </a:lnTo>
                        <a:lnTo>
                          <a:pt x="95678" y="2334"/>
                        </a:lnTo>
                        <a:cubicBezTo>
                          <a:pt x="95678" y="1048"/>
                          <a:pt x="94650" y="0"/>
                          <a:pt x="93345" y="0"/>
                        </a:cubicBezTo>
                        <a:cubicBezTo>
                          <a:pt x="92040" y="0"/>
                          <a:pt x="91011" y="1048"/>
                          <a:pt x="91011" y="2334"/>
                        </a:cubicBezTo>
                        <a:lnTo>
                          <a:pt x="91011" y="91030"/>
                        </a:lnTo>
                        <a:lnTo>
                          <a:pt x="2324" y="91030"/>
                        </a:lnTo>
                        <a:cubicBezTo>
                          <a:pt x="1029" y="91030"/>
                          <a:pt x="0" y="92069"/>
                          <a:pt x="0" y="93355"/>
                        </a:cubicBezTo>
                        <a:cubicBezTo>
                          <a:pt x="0" y="94640"/>
                          <a:pt x="1029" y="95688"/>
                          <a:pt x="2324" y="95688"/>
                        </a:cubicBezTo>
                        <a:lnTo>
                          <a:pt x="91011" y="95688"/>
                        </a:lnTo>
                        <a:lnTo>
                          <a:pt x="91011" y="295466"/>
                        </a:lnTo>
                        <a:lnTo>
                          <a:pt x="2324" y="295466"/>
                        </a:lnTo>
                        <a:cubicBezTo>
                          <a:pt x="1029" y="295466"/>
                          <a:pt x="0" y="296504"/>
                          <a:pt x="0" y="297790"/>
                        </a:cubicBezTo>
                        <a:cubicBezTo>
                          <a:pt x="0" y="299075"/>
                          <a:pt x="1029" y="300123"/>
                          <a:pt x="2324" y="300123"/>
                        </a:cubicBezTo>
                        <a:lnTo>
                          <a:pt x="91011" y="300123"/>
                        </a:lnTo>
                        <a:lnTo>
                          <a:pt x="91011" y="499891"/>
                        </a:lnTo>
                        <a:lnTo>
                          <a:pt x="2324" y="499891"/>
                        </a:lnTo>
                        <a:cubicBezTo>
                          <a:pt x="1029" y="499891"/>
                          <a:pt x="0" y="500948"/>
                          <a:pt x="0" y="502225"/>
                        </a:cubicBezTo>
                        <a:cubicBezTo>
                          <a:pt x="0" y="503520"/>
                          <a:pt x="1029" y="504558"/>
                          <a:pt x="2324" y="504558"/>
                        </a:cubicBezTo>
                        <a:lnTo>
                          <a:pt x="91011" y="504558"/>
                        </a:lnTo>
                        <a:lnTo>
                          <a:pt x="91011" y="704317"/>
                        </a:lnTo>
                        <a:lnTo>
                          <a:pt x="2324" y="704317"/>
                        </a:lnTo>
                        <a:cubicBezTo>
                          <a:pt x="1029" y="704317"/>
                          <a:pt x="0" y="705374"/>
                          <a:pt x="0" y="706669"/>
                        </a:cubicBezTo>
                        <a:cubicBezTo>
                          <a:pt x="0" y="707955"/>
                          <a:pt x="1029" y="709003"/>
                          <a:pt x="2324" y="709003"/>
                        </a:cubicBezTo>
                        <a:lnTo>
                          <a:pt x="91011" y="709003"/>
                        </a:lnTo>
                        <a:lnTo>
                          <a:pt x="91011" y="908771"/>
                        </a:lnTo>
                        <a:lnTo>
                          <a:pt x="2324" y="908771"/>
                        </a:lnTo>
                        <a:cubicBezTo>
                          <a:pt x="1029" y="908771"/>
                          <a:pt x="0" y="909818"/>
                          <a:pt x="0" y="911095"/>
                        </a:cubicBezTo>
                        <a:cubicBezTo>
                          <a:pt x="0" y="912381"/>
                          <a:pt x="1029" y="913438"/>
                          <a:pt x="2324" y="913438"/>
                        </a:cubicBezTo>
                        <a:lnTo>
                          <a:pt x="91011" y="913438"/>
                        </a:lnTo>
                        <a:lnTo>
                          <a:pt x="91011" y="1002125"/>
                        </a:lnTo>
                        <a:cubicBezTo>
                          <a:pt x="91011" y="1003411"/>
                          <a:pt x="92040" y="1004459"/>
                          <a:pt x="93345" y="1004459"/>
                        </a:cubicBezTo>
                        <a:cubicBezTo>
                          <a:pt x="94650" y="1004459"/>
                          <a:pt x="95678" y="1003411"/>
                          <a:pt x="95678" y="1002125"/>
                        </a:cubicBezTo>
                        <a:lnTo>
                          <a:pt x="95678" y="913438"/>
                        </a:lnTo>
                        <a:lnTo>
                          <a:pt x="295465" y="913438"/>
                        </a:lnTo>
                        <a:lnTo>
                          <a:pt x="295465" y="1002125"/>
                        </a:lnTo>
                        <a:cubicBezTo>
                          <a:pt x="295465" y="1003411"/>
                          <a:pt x="296504" y="1004459"/>
                          <a:pt x="297809" y="1004459"/>
                        </a:cubicBezTo>
                        <a:cubicBezTo>
                          <a:pt x="299113" y="1004459"/>
                          <a:pt x="300123" y="1003411"/>
                          <a:pt x="300123" y="1002125"/>
                        </a:cubicBezTo>
                        <a:lnTo>
                          <a:pt x="300123" y="913438"/>
                        </a:lnTo>
                        <a:lnTo>
                          <a:pt x="499910" y="913438"/>
                        </a:lnTo>
                        <a:lnTo>
                          <a:pt x="499910" y="1002125"/>
                        </a:lnTo>
                        <a:cubicBezTo>
                          <a:pt x="499910" y="1003411"/>
                          <a:pt x="500958" y="1004459"/>
                          <a:pt x="502253" y="1004459"/>
                        </a:cubicBezTo>
                        <a:cubicBezTo>
                          <a:pt x="503549" y="1004459"/>
                          <a:pt x="504587" y="1003411"/>
                          <a:pt x="504587" y="1002125"/>
                        </a:cubicBezTo>
                        <a:lnTo>
                          <a:pt x="504587" y="913438"/>
                        </a:lnTo>
                        <a:lnTo>
                          <a:pt x="704326" y="913438"/>
                        </a:lnTo>
                        <a:lnTo>
                          <a:pt x="704326" y="1002125"/>
                        </a:lnTo>
                        <a:cubicBezTo>
                          <a:pt x="704326" y="1003411"/>
                          <a:pt x="705383" y="1004459"/>
                          <a:pt x="706679" y="1004459"/>
                        </a:cubicBezTo>
                        <a:cubicBezTo>
                          <a:pt x="707974" y="1004459"/>
                          <a:pt x="709013" y="1003411"/>
                          <a:pt x="709013" y="1002125"/>
                        </a:cubicBezTo>
                        <a:lnTo>
                          <a:pt x="709013" y="913438"/>
                        </a:lnTo>
                        <a:lnTo>
                          <a:pt x="908780" y="913438"/>
                        </a:lnTo>
                        <a:lnTo>
                          <a:pt x="908780" y="1002125"/>
                        </a:lnTo>
                        <a:cubicBezTo>
                          <a:pt x="908780" y="1003411"/>
                          <a:pt x="909809" y="1004459"/>
                          <a:pt x="911114" y="1004459"/>
                        </a:cubicBezTo>
                        <a:cubicBezTo>
                          <a:pt x="912400" y="1004459"/>
                          <a:pt x="913447" y="1003411"/>
                          <a:pt x="913447" y="1002125"/>
                        </a:cubicBezTo>
                        <a:lnTo>
                          <a:pt x="913447" y="913438"/>
                        </a:lnTo>
                        <a:lnTo>
                          <a:pt x="1002163" y="913438"/>
                        </a:lnTo>
                        <a:cubicBezTo>
                          <a:pt x="1003449" y="913438"/>
                          <a:pt x="1004497" y="912381"/>
                          <a:pt x="1004497" y="911095"/>
                        </a:cubicBezTo>
                        <a:cubicBezTo>
                          <a:pt x="1004497" y="909818"/>
                          <a:pt x="1003449" y="908771"/>
                          <a:pt x="1002163" y="908771"/>
                        </a:cubicBezTo>
                        <a:lnTo>
                          <a:pt x="913447" y="908771"/>
                        </a:lnTo>
                        <a:lnTo>
                          <a:pt x="913447" y="709003"/>
                        </a:lnTo>
                        <a:lnTo>
                          <a:pt x="1002163" y="709003"/>
                        </a:lnTo>
                        <a:cubicBezTo>
                          <a:pt x="1003449" y="709003"/>
                          <a:pt x="1004497" y="707955"/>
                          <a:pt x="1004497" y="706669"/>
                        </a:cubicBezTo>
                        <a:cubicBezTo>
                          <a:pt x="1004497" y="705374"/>
                          <a:pt x="1003449" y="704317"/>
                          <a:pt x="1002163" y="704317"/>
                        </a:cubicBezTo>
                        <a:lnTo>
                          <a:pt x="913447" y="704317"/>
                        </a:lnTo>
                        <a:lnTo>
                          <a:pt x="913447" y="504558"/>
                        </a:lnTo>
                        <a:lnTo>
                          <a:pt x="1002163" y="504558"/>
                        </a:lnTo>
                        <a:cubicBezTo>
                          <a:pt x="1003449" y="504558"/>
                          <a:pt x="1004497" y="503520"/>
                          <a:pt x="1004497" y="502225"/>
                        </a:cubicBezTo>
                        <a:cubicBezTo>
                          <a:pt x="1004497" y="500948"/>
                          <a:pt x="1003449" y="499891"/>
                          <a:pt x="1002163" y="499891"/>
                        </a:cubicBezTo>
                        <a:lnTo>
                          <a:pt x="913447" y="499891"/>
                        </a:lnTo>
                        <a:lnTo>
                          <a:pt x="913447" y="300123"/>
                        </a:lnTo>
                        <a:lnTo>
                          <a:pt x="1002163" y="300123"/>
                        </a:lnTo>
                        <a:close/>
                        <a:moveTo>
                          <a:pt x="908790" y="95688"/>
                        </a:moveTo>
                        <a:lnTo>
                          <a:pt x="908790" y="295466"/>
                        </a:lnTo>
                        <a:lnTo>
                          <a:pt x="709022" y="295466"/>
                        </a:lnTo>
                        <a:lnTo>
                          <a:pt x="709022" y="95688"/>
                        </a:lnTo>
                        <a:lnTo>
                          <a:pt x="908790" y="95688"/>
                        </a:lnTo>
                        <a:close/>
                        <a:moveTo>
                          <a:pt x="704336" y="95688"/>
                        </a:moveTo>
                        <a:lnTo>
                          <a:pt x="704336" y="295466"/>
                        </a:lnTo>
                        <a:lnTo>
                          <a:pt x="504596" y="295466"/>
                        </a:lnTo>
                        <a:lnTo>
                          <a:pt x="504596" y="95688"/>
                        </a:lnTo>
                        <a:lnTo>
                          <a:pt x="704336" y="95688"/>
                        </a:lnTo>
                        <a:close/>
                        <a:moveTo>
                          <a:pt x="499920" y="504558"/>
                        </a:moveTo>
                        <a:lnTo>
                          <a:pt x="499920" y="704317"/>
                        </a:lnTo>
                        <a:lnTo>
                          <a:pt x="300133" y="704317"/>
                        </a:lnTo>
                        <a:lnTo>
                          <a:pt x="300133" y="504558"/>
                        </a:lnTo>
                        <a:lnTo>
                          <a:pt x="499920" y="504558"/>
                        </a:lnTo>
                        <a:close/>
                        <a:moveTo>
                          <a:pt x="300133" y="499891"/>
                        </a:moveTo>
                        <a:lnTo>
                          <a:pt x="300133" y="300123"/>
                        </a:lnTo>
                        <a:lnTo>
                          <a:pt x="499920" y="300123"/>
                        </a:lnTo>
                        <a:lnTo>
                          <a:pt x="499920" y="499891"/>
                        </a:lnTo>
                        <a:lnTo>
                          <a:pt x="300133" y="499891"/>
                        </a:lnTo>
                        <a:close/>
                        <a:moveTo>
                          <a:pt x="504596" y="504558"/>
                        </a:moveTo>
                        <a:lnTo>
                          <a:pt x="704336" y="504558"/>
                        </a:lnTo>
                        <a:lnTo>
                          <a:pt x="704336" y="704317"/>
                        </a:lnTo>
                        <a:lnTo>
                          <a:pt x="504596" y="704317"/>
                        </a:lnTo>
                        <a:lnTo>
                          <a:pt x="504596" y="504558"/>
                        </a:lnTo>
                        <a:close/>
                        <a:moveTo>
                          <a:pt x="504596" y="499891"/>
                        </a:moveTo>
                        <a:lnTo>
                          <a:pt x="504596" y="300123"/>
                        </a:lnTo>
                        <a:lnTo>
                          <a:pt x="704336" y="300123"/>
                        </a:lnTo>
                        <a:lnTo>
                          <a:pt x="704336" y="499891"/>
                        </a:lnTo>
                        <a:lnTo>
                          <a:pt x="504596" y="499891"/>
                        </a:lnTo>
                        <a:close/>
                        <a:moveTo>
                          <a:pt x="499920" y="95688"/>
                        </a:moveTo>
                        <a:lnTo>
                          <a:pt x="499920" y="295466"/>
                        </a:lnTo>
                        <a:lnTo>
                          <a:pt x="300133" y="295466"/>
                        </a:lnTo>
                        <a:lnTo>
                          <a:pt x="300133" y="95688"/>
                        </a:lnTo>
                        <a:lnTo>
                          <a:pt x="499920" y="95688"/>
                        </a:lnTo>
                        <a:close/>
                        <a:moveTo>
                          <a:pt x="95688" y="95688"/>
                        </a:moveTo>
                        <a:lnTo>
                          <a:pt x="295475" y="95688"/>
                        </a:lnTo>
                        <a:lnTo>
                          <a:pt x="295475" y="295466"/>
                        </a:lnTo>
                        <a:lnTo>
                          <a:pt x="95688" y="295466"/>
                        </a:lnTo>
                        <a:lnTo>
                          <a:pt x="95688" y="95688"/>
                        </a:lnTo>
                        <a:close/>
                        <a:moveTo>
                          <a:pt x="95688" y="300123"/>
                        </a:moveTo>
                        <a:lnTo>
                          <a:pt x="295475" y="300123"/>
                        </a:lnTo>
                        <a:lnTo>
                          <a:pt x="295475" y="499891"/>
                        </a:lnTo>
                        <a:lnTo>
                          <a:pt x="95688" y="499891"/>
                        </a:lnTo>
                        <a:lnTo>
                          <a:pt x="95688" y="300123"/>
                        </a:lnTo>
                        <a:close/>
                        <a:moveTo>
                          <a:pt x="95688" y="504558"/>
                        </a:moveTo>
                        <a:lnTo>
                          <a:pt x="295475" y="504558"/>
                        </a:lnTo>
                        <a:lnTo>
                          <a:pt x="295475" y="704317"/>
                        </a:lnTo>
                        <a:lnTo>
                          <a:pt x="95688" y="704317"/>
                        </a:lnTo>
                        <a:lnTo>
                          <a:pt x="95688" y="504558"/>
                        </a:lnTo>
                        <a:close/>
                        <a:moveTo>
                          <a:pt x="95688" y="908771"/>
                        </a:moveTo>
                        <a:lnTo>
                          <a:pt x="95688" y="709003"/>
                        </a:lnTo>
                        <a:lnTo>
                          <a:pt x="295475" y="709003"/>
                        </a:lnTo>
                        <a:lnTo>
                          <a:pt x="295475" y="908771"/>
                        </a:lnTo>
                        <a:lnTo>
                          <a:pt x="95688" y="908771"/>
                        </a:lnTo>
                        <a:close/>
                        <a:moveTo>
                          <a:pt x="300133" y="908771"/>
                        </a:moveTo>
                        <a:lnTo>
                          <a:pt x="300133" y="709003"/>
                        </a:lnTo>
                        <a:lnTo>
                          <a:pt x="499920" y="709003"/>
                        </a:lnTo>
                        <a:lnTo>
                          <a:pt x="499920" y="908771"/>
                        </a:lnTo>
                        <a:lnTo>
                          <a:pt x="300133" y="908771"/>
                        </a:lnTo>
                        <a:close/>
                        <a:moveTo>
                          <a:pt x="504596" y="908771"/>
                        </a:moveTo>
                        <a:lnTo>
                          <a:pt x="504596" y="709003"/>
                        </a:lnTo>
                        <a:lnTo>
                          <a:pt x="704336" y="709003"/>
                        </a:lnTo>
                        <a:lnTo>
                          <a:pt x="704336" y="908771"/>
                        </a:lnTo>
                        <a:lnTo>
                          <a:pt x="504596" y="908771"/>
                        </a:lnTo>
                        <a:close/>
                        <a:moveTo>
                          <a:pt x="908790" y="908771"/>
                        </a:moveTo>
                        <a:lnTo>
                          <a:pt x="709022" y="908771"/>
                        </a:lnTo>
                        <a:lnTo>
                          <a:pt x="709022" y="709003"/>
                        </a:lnTo>
                        <a:lnTo>
                          <a:pt x="908790" y="709003"/>
                        </a:lnTo>
                        <a:lnTo>
                          <a:pt x="908790" y="908771"/>
                        </a:lnTo>
                        <a:close/>
                        <a:moveTo>
                          <a:pt x="908790" y="704317"/>
                        </a:moveTo>
                        <a:lnTo>
                          <a:pt x="709022" y="704317"/>
                        </a:lnTo>
                        <a:lnTo>
                          <a:pt x="709022" y="504558"/>
                        </a:lnTo>
                        <a:lnTo>
                          <a:pt x="908790" y="504558"/>
                        </a:lnTo>
                        <a:lnTo>
                          <a:pt x="908790" y="704317"/>
                        </a:lnTo>
                        <a:close/>
                        <a:moveTo>
                          <a:pt x="908790" y="499891"/>
                        </a:moveTo>
                        <a:lnTo>
                          <a:pt x="709022" y="499891"/>
                        </a:lnTo>
                        <a:lnTo>
                          <a:pt x="709022" y="300123"/>
                        </a:lnTo>
                        <a:lnTo>
                          <a:pt x="908790" y="300123"/>
                        </a:lnTo>
                        <a:lnTo>
                          <a:pt x="908790" y="4998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0F3ACF5B-4174-0281-4403-3E12FC6D6C40}"/>
                      </a:ext>
                    </a:extLst>
                  </p:cNvPr>
                  <p:cNvSpPr/>
                  <p:nvPr/>
                </p:nvSpPr>
                <p:spPr>
                  <a:xfrm>
                    <a:off x="14524765" y="3514262"/>
                    <a:ext cx="1022861" cy="882509"/>
                  </a:xfrm>
                  <a:custGeom>
                    <a:avLst/>
                    <a:gdLst>
                      <a:gd name="connsiteX0" fmla="*/ 9347 w 1022861"/>
                      <a:gd name="connsiteY0" fmla="*/ 882509 h 882509"/>
                      <a:gd name="connsiteX1" fmla="*/ 3594 w 1022861"/>
                      <a:gd name="connsiteY1" fmla="*/ 880537 h 882509"/>
                      <a:gd name="connsiteX2" fmla="*/ 1965 w 1022861"/>
                      <a:gd name="connsiteY2" fmla="*/ 867422 h 882509"/>
                      <a:gd name="connsiteX3" fmla="*/ 269751 w 1022861"/>
                      <a:gd name="connsiteY3" fmla="*/ 524293 h 882509"/>
                      <a:gd name="connsiteX4" fmla="*/ 278895 w 1022861"/>
                      <a:gd name="connsiteY4" fmla="*/ 520883 h 882509"/>
                      <a:gd name="connsiteX5" fmla="*/ 517973 w 1022861"/>
                      <a:gd name="connsiteY5" fmla="*/ 567108 h 882509"/>
                      <a:gd name="connsiteX6" fmla="*/ 696824 w 1022861"/>
                      <a:gd name="connsiteY6" fmla="*/ 272290 h 882509"/>
                      <a:gd name="connsiteX7" fmla="*/ 708034 w 1022861"/>
                      <a:gd name="connsiteY7" fmla="*/ 268375 h 882509"/>
                      <a:gd name="connsiteX8" fmla="*/ 892448 w 1022861"/>
                      <a:gd name="connsiteY8" fmla="*/ 335755 h 882509"/>
                      <a:gd name="connsiteX9" fmla="*/ 1004672 w 1022861"/>
                      <a:gd name="connsiteY9" fmla="*/ 6352 h 882509"/>
                      <a:gd name="connsiteX10" fmla="*/ 1016530 w 1022861"/>
                      <a:gd name="connsiteY10" fmla="*/ 523 h 882509"/>
                      <a:gd name="connsiteX11" fmla="*/ 1022359 w 1022861"/>
                      <a:gd name="connsiteY11" fmla="*/ 12381 h 882509"/>
                      <a:gd name="connsiteX12" fmla="*/ 907069 w 1022861"/>
                      <a:gd name="connsiteY12" fmla="*/ 350824 h 882509"/>
                      <a:gd name="connsiteX13" fmla="*/ 902259 w 1022861"/>
                      <a:gd name="connsiteY13" fmla="*/ 356234 h 882509"/>
                      <a:gd name="connsiteX14" fmla="*/ 895010 w 1022861"/>
                      <a:gd name="connsiteY14" fmla="*/ 356586 h 882509"/>
                      <a:gd name="connsiteX15" fmla="*/ 708825 w 1022861"/>
                      <a:gd name="connsiteY15" fmla="*/ 288559 h 882509"/>
                      <a:gd name="connsiteX16" fmla="*/ 530565 w 1022861"/>
                      <a:gd name="connsiteY16" fmla="*/ 582376 h 882509"/>
                      <a:gd name="connsiteX17" fmla="*/ 520821 w 1022861"/>
                      <a:gd name="connsiteY17" fmla="*/ 586691 h 882509"/>
                      <a:gd name="connsiteX18" fmla="*/ 280971 w 1022861"/>
                      <a:gd name="connsiteY18" fmla="*/ 540304 h 882509"/>
                      <a:gd name="connsiteX19" fmla="*/ 16700 w 1022861"/>
                      <a:gd name="connsiteY19" fmla="*/ 878928 h 882509"/>
                      <a:gd name="connsiteX20" fmla="*/ 9347 w 1022861"/>
                      <a:gd name="connsiteY20" fmla="*/ 882509 h 882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22861" h="882509">
                        <a:moveTo>
                          <a:pt x="9347" y="882509"/>
                        </a:moveTo>
                        <a:cubicBezTo>
                          <a:pt x="7347" y="882509"/>
                          <a:pt x="5318" y="881852"/>
                          <a:pt x="3594" y="880537"/>
                        </a:cubicBezTo>
                        <a:cubicBezTo>
                          <a:pt x="-464" y="877356"/>
                          <a:pt x="-1197" y="871498"/>
                          <a:pt x="1965" y="867422"/>
                        </a:cubicBezTo>
                        <a:lnTo>
                          <a:pt x="269751" y="524293"/>
                        </a:lnTo>
                        <a:cubicBezTo>
                          <a:pt x="271913" y="521531"/>
                          <a:pt x="275485" y="520197"/>
                          <a:pt x="278895" y="520883"/>
                        </a:cubicBezTo>
                        <a:lnTo>
                          <a:pt x="517973" y="567108"/>
                        </a:lnTo>
                        <a:lnTo>
                          <a:pt x="696824" y="272290"/>
                        </a:lnTo>
                        <a:cubicBezTo>
                          <a:pt x="699148" y="268480"/>
                          <a:pt x="703806" y="266861"/>
                          <a:pt x="708034" y="268375"/>
                        </a:cubicBezTo>
                        <a:lnTo>
                          <a:pt x="892448" y="335755"/>
                        </a:lnTo>
                        <a:lnTo>
                          <a:pt x="1004672" y="6352"/>
                        </a:lnTo>
                        <a:cubicBezTo>
                          <a:pt x="1006357" y="1456"/>
                          <a:pt x="1011625" y="-1192"/>
                          <a:pt x="1016530" y="523"/>
                        </a:cubicBezTo>
                        <a:cubicBezTo>
                          <a:pt x="1021407" y="2171"/>
                          <a:pt x="1024026" y="7504"/>
                          <a:pt x="1022359" y="12381"/>
                        </a:cubicBezTo>
                        <a:lnTo>
                          <a:pt x="907069" y="350824"/>
                        </a:lnTo>
                        <a:cubicBezTo>
                          <a:pt x="906240" y="353205"/>
                          <a:pt x="904507" y="355157"/>
                          <a:pt x="902259" y="356234"/>
                        </a:cubicBezTo>
                        <a:cubicBezTo>
                          <a:pt x="899982" y="357320"/>
                          <a:pt x="897401" y="357434"/>
                          <a:pt x="895010" y="356586"/>
                        </a:cubicBezTo>
                        <a:lnTo>
                          <a:pt x="708825" y="288559"/>
                        </a:lnTo>
                        <a:lnTo>
                          <a:pt x="530565" y="582376"/>
                        </a:lnTo>
                        <a:cubicBezTo>
                          <a:pt x="528545" y="585710"/>
                          <a:pt x="524669" y="587510"/>
                          <a:pt x="520821" y="586691"/>
                        </a:cubicBezTo>
                        <a:lnTo>
                          <a:pt x="280971" y="540304"/>
                        </a:lnTo>
                        <a:lnTo>
                          <a:pt x="16700" y="878928"/>
                        </a:lnTo>
                        <a:cubicBezTo>
                          <a:pt x="14872" y="881280"/>
                          <a:pt x="12129" y="882509"/>
                          <a:pt x="9347" y="882509"/>
                        </a:cubicBezTo>
                        <a:close/>
                      </a:path>
                    </a:pathLst>
                  </a:custGeom>
                  <a:solidFill>
                    <a:srgbClr val="00683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34" name="Graphic 5">
                  <a:extLst>
                    <a:ext uri="{FF2B5EF4-FFF2-40B4-BE49-F238E27FC236}">
                      <a16:creationId xmlns:a16="http://schemas.microsoft.com/office/drawing/2014/main" id="{7B341211-82BB-E708-EA20-62CE1EC9C8F0}"/>
                    </a:ext>
                  </a:extLst>
                </p:cNvPr>
                <p:cNvGrpSpPr/>
                <p:nvPr/>
              </p:nvGrpSpPr>
              <p:grpSpPr>
                <a:xfrm>
                  <a:off x="14766884" y="5783545"/>
                  <a:ext cx="941365" cy="784355"/>
                  <a:chOff x="14766884" y="5783545"/>
                  <a:chExt cx="941365" cy="784355"/>
                </a:xfrm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32E9984E-8814-5F30-DFCA-4785A1C9776D}"/>
                      </a:ext>
                    </a:extLst>
                  </p:cNvPr>
                  <p:cNvSpPr/>
                  <p:nvPr/>
                </p:nvSpPr>
                <p:spPr>
                  <a:xfrm>
                    <a:off x="14766884" y="6307086"/>
                    <a:ext cx="157714" cy="260804"/>
                  </a:xfrm>
                  <a:custGeom>
                    <a:avLst/>
                    <a:gdLst>
                      <a:gd name="connsiteX0" fmla="*/ 0 w 157714"/>
                      <a:gd name="connsiteY0" fmla="*/ 0 h 260804"/>
                      <a:gd name="connsiteX1" fmla="*/ 157715 w 157714"/>
                      <a:gd name="connsiteY1" fmla="*/ 0 h 260804"/>
                      <a:gd name="connsiteX2" fmla="*/ 157715 w 157714"/>
                      <a:gd name="connsiteY2" fmla="*/ 260804 h 260804"/>
                      <a:gd name="connsiteX3" fmla="*/ 0 w 157714"/>
                      <a:gd name="connsiteY3" fmla="*/ 260804 h 260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714" h="260804">
                        <a:moveTo>
                          <a:pt x="0" y="0"/>
                        </a:moveTo>
                        <a:lnTo>
                          <a:pt x="157715" y="0"/>
                        </a:lnTo>
                        <a:lnTo>
                          <a:pt x="157715" y="260804"/>
                        </a:lnTo>
                        <a:lnTo>
                          <a:pt x="0" y="260804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5CC30">
                          <a:tint val="66000"/>
                          <a:satMod val="160000"/>
                        </a:srgbClr>
                      </a:gs>
                      <a:gs pos="50000">
                        <a:srgbClr val="95CC30">
                          <a:tint val="44500"/>
                          <a:satMod val="160000"/>
                        </a:srgbClr>
                      </a:gs>
                      <a:gs pos="100000">
                        <a:srgbClr val="95CC3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BD2C4577-8BAF-567C-9283-C3BCB085CCEB}"/>
                      </a:ext>
                    </a:extLst>
                  </p:cNvPr>
                  <p:cNvSpPr/>
                  <p:nvPr/>
                </p:nvSpPr>
                <p:spPr>
                  <a:xfrm>
                    <a:off x="15158714" y="6254165"/>
                    <a:ext cx="157686" cy="313734"/>
                  </a:xfrm>
                  <a:custGeom>
                    <a:avLst/>
                    <a:gdLst>
                      <a:gd name="connsiteX0" fmla="*/ 0 w 157686"/>
                      <a:gd name="connsiteY0" fmla="*/ 0 h 313734"/>
                      <a:gd name="connsiteX1" fmla="*/ 157686 w 157686"/>
                      <a:gd name="connsiteY1" fmla="*/ 0 h 313734"/>
                      <a:gd name="connsiteX2" fmla="*/ 157686 w 157686"/>
                      <a:gd name="connsiteY2" fmla="*/ 313734 h 313734"/>
                      <a:gd name="connsiteX3" fmla="*/ 0 w 157686"/>
                      <a:gd name="connsiteY3" fmla="*/ 313734 h 313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686" h="313734">
                        <a:moveTo>
                          <a:pt x="0" y="0"/>
                        </a:moveTo>
                        <a:lnTo>
                          <a:pt x="157686" y="0"/>
                        </a:lnTo>
                        <a:lnTo>
                          <a:pt x="157686" y="313734"/>
                        </a:lnTo>
                        <a:lnTo>
                          <a:pt x="0" y="313734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5CC30">
                          <a:tint val="66000"/>
                          <a:satMod val="160000"/>
                        </a:srgbClr>
                      </a:gs>
                      <a:gs pos="50000">
                        <a:srgbClr val="95CC30">
                          <a:tint val="44500"/>
                          <a:satMod val="160000"/>
                        </a:srgbClr>
                      </a:gs>
                      <a:gs pos="100000">
                        <a:srgbClr val="95CC3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0048E2EE-0B56-5A6F-AEC9-32B2F6BC6872}"/>
                      </a:ext>
                    </a:extLst>
                  </p:cNvPr>
                  <p:cNvSpPr/>
                  <p:nvPr/>
                </p:nvSpPr>
                <p:spPr>
                  <a:xfrm>
                    <a:off x="14962785" y="6092840"/>
                    <a:ext cx="157724" cy="475059"/>
                  </a:xfrm>
                  <a:custGeom>
                    <a:avLst/>
                    <a:gdLst>
                      <a:gd name="connsiteX0" fmla="*/ 0 w 157724"/>
                      <a:gd name="connsiteY0" fmla="*/ 0 h 475059"/>
                      <a:gd name="connsiteX1" fmla="*/ 157724 w 157724"/>
                      <a:gd name="connsiteY1" fmla="*/ 0 h 475059"/>
                      <a:gd name="connsiteX2" fmla="*/ 157724 w 157724"/>
                      <a:gd name="connsiteY2" fmla="*/ 475060 h 475059"/>
                      <a:gd name="connsiteX3" fmla="*/ 0 w 157724"/>
                      <a:gd name="connsiteY3" fmla="*/ 475060 h 475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724" h="475059">
                        <a:moveTo>
                          <a:pt x="0" y="0"/>
                        </a:moveTo>
                        <a:lnTo>
                          <a:pt x="157724" y="0"/>
                        </a:lnTo>
                        <a:lnTo>
                          <a:pt x="157724" y="475060"/>
                        </a:lnTo>
                        <a:lnTo>
                          <a:pt x="0" y="47506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5CC30">
                          <a:tint val="66000"/>
                          <a:satMod val="160000"/>
                        </a:srgbClr>
                      </a:gs>
                      <a:gs pos="50000">
                        <a:srgbClr val="95CC30">
                          <a:tint val="44500"/>
                          <a:satMod val="160000"/>
                        </a:srgbClr>
                      </a:gs>
                      <a:gs pos="100000">
                        <a:srgbClr val="95CC3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39" name="Freeform 38">
                    <a:extLst>
                      <a:ext uri="{FF2B5EF4-FFF2-40B4-BE49-F238E27FC236}">
                        <a16:creationId xmlns:a16="http://schemas.microsoft.com/office/drawing/2014/main" id="{211F1A21-5E9D-B5EC-B001-712FE09CDFF7}"/>
                      </a:ext>
                    </a:extLst>
                  </p:cNvPr>
                  <p:cNvSpPr/>
                  <p:nvPr/>
                </p:nvSpPr>
                <p:spPr>
                  <a:xfrm>
                    <a:off x="15354634" y="5954252"/>
                    <a:ext cx="157705" cy="613638"/>
                  </a:xfrm>
                  <a:custGeom>
                    <a:avLst/>
                    <a:gdLst>
                      <a:gd name="connsiteX0" fmla="*/ 0 w 157705"/>
                      <a:gd name="connsiteY0" fmla="*/ 0 h 613638"/>
                      <a:gd name="connsiteX1" fmla="*/ 157706 w 157705"/>
                      <a:gd name="connsiteY1" fmla="*/ 0 h 613638"/>
                      <a:gd name="connsiteX2" fmla="*/ 157706 w 157705"/>
                      <a:gd name="connsiteY2" fmla="*/ 613639 h 613638"/>
                      <a:gd name="connsiteX3" fmla="*/ 0 w 157705"/>
                      <a:gd name="connsiteY3" fmla="*/ 613639 h 613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705" h="613638">
                        <a:moveTo>
                          <a:pt x="0" y="0"/>
                        </a:moveTo>
                        <a:lnTo>
                          <a:pt x="157706" y="0"/>
                        </a:lnTo>
                        <a:lnTo>
                          <a:pt x="157706" y="613639"/>
                        </a:lnTo>
                        <a:lnTo>
                          <a:pt x="0" y="61363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5CC30">
                          <a:tint val="66000"/>
                          <a:satMod val="160000"/>
                        </a:srgbClr>
                      </a:gs>
                      <a:gs pos="50000">
                        <a:srgbClr val="95CC30">
                          <a:tint val="44500"/>
                          <a:satMod val="160000"/>
                        </a:srgbClr>
                      </a:gs>
                      <a:gs pos="100000">
                        <a:srgbClr val="95CC3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029F1551-E720-AFE1-C879-0CE8C491ADC4}"/>
                      </a:ext>
                    </a:extLst>
                  </p:cNvPr>
                  <p:cNvSpPr/>
                  <p:nvPr/>
                </p:nvSpPr>
                <p:spPr>
                  <a:xfrm>
                    <a:off x="15550535" y="5783545"/>
                    <a:ext cx="157714" cy="784345"/>
                  </a:xfrm>
                  <a:custGeom>
                    <a:avLst/>
                    <a:gdLst>
                      <a:gd name="connsiteX0" fmla="*/ 0 w 157714"/>
                      <a:gd name="connsiteY0" fmla="*/ 0 h 784345"/>
                      <a:gd name="connsiteX1" fmla="*/ 157715 w 157714"/>
                      <a:gd name="connsiteY1" fmla="*/ 0 h 784345"/>
                      <a:gd name="connsiteX2" fmla="*/ 157715 w 157714"/>
                      <a:gd name="connsiteY2" fmla="*/ 784346 h 784345"/>
                      <a:gd name="connsiteX3" fmla="*/ 0 w 157714"/>
                      <a:gd name="connsiteY3" fmla="*/ 784346 h 784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714" h="784345">
                        <a:moveTo>
                          <a:pt x="0" y="0"/>
                        </a:moveTo>
                        <a:lnTo>
                          <a:pt x="157715" y="0"/>
                        </a:lnTo>
                        <a:lnTo>
                          <a:pt x="157715" y="784346"/>
                        </a:lnTo>
                        <a:lnTo>
                          <a:pt x="0" y="784346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5CC30">
                          <a:tint val="66000"/>
                          <a:satMod val="160000"/>
                        </a:srgbClr>
                      </a:gs>
                      <a:gs pos="50000">
                        <a:srgbClr val="95CC30">
                          <a:tint val="44500"/>
                          <a:satMod val="160000"/>
                        </a:srgbClr>
                      </a:gs>
                      <a:gs pos="100000">
                        <a:srgbClr val="95CC30">
                          <a:tint val="23500"/>
                          <a:satMod val="160000"/>
                        </a:srgbClr>
                      </a:gs>
                    </a:gsLst>
                    <a:lin ang="5400000" scaled="1"/>
                    <a:tileRect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47" name="Graphic 5">
                  <a:extLst>
                    <a:ext uri="{FF2B5EF4-FFF2-40B4-BE49-F238E27FC236}">
                      <a16:creationId xmlns:a16="http://schemas.microsoft.com/office/drawing/2014/main" id="{764FA2B2-C27F-6E88-240D-7FE2DE778862}"/>
                    </a:ext>
                  </a:extLst>
                </p:cNvPr>
                <p:cNvGrpSpPr/>
                <p:nvPr/>
              </p:nvGrpSpPr>
              <p:grpSpPr>
                <a:xfrm>
                  <a:off x="11208111" y="3211044"/>
                  <a:ext cx="811488" cy="811480"/>
                  <a:chOff x="11208111" y="3211044"/>
                  <a:chExt cx="811488" cy="811480"/>
                </a:xfrm>
              </p:grpSpPr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436D224B-F445-9741-F35D-83F4741EADDD}"/>
                      </a:ext>
                    </a:extLst>
                  </p:cNvPr>
                  <p:cNvSpPr/>
                  <p:nvPr/>
                </p:nvSpPr>
                <p:spPr>
                  <a:xfrm>
                    <a:off x="11208111" y="3211044"/>
                    <a:ext cx="811488" cy="811480"/>
                  </a:xfrm>
                  <a:custGeom>
                    <a:avLst/>
                    <a:gdLst>
                      <a:gd name="connsiteX0" fmla="*/ 781703 w 811488"/>
                      <a:gd name="connsiteY0" fmla="*/ 253430 h 811480"/>
                      <a:gd name="connsiteX1" fmla="*/ 558046 w 811488"/>
                      <a:gd name="connsiteY1" fmla="*/ 781696 h 811480"/>
                      <a:gd name="connsiteX2" fmla="*/ 29790 w 811488"/>
                      <a:gd name="connsiteY2" fmla="*/ 558058 h 811480"/>
                      <a:gd name="connsiteX3" fmla="*/ 253427 w 811488"/>
                      <a:gd name="connsiteY3" fmla="*/ 29792 h 811480"/>
                      <a:gd name="connsiteX4" fmla="*/ 781703 w 811488"/>
                      <a:gd name="connsiteY4" fmla="*/ 253430 h 811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1488" h="811480">
                        <a:moveTo>
                          <a:pt x="781703" y="253430"/>
                        </a:moveTo>
                        <a:cubicBezTo>
                          <a:pt x="865818" y="461046"/>
                          <a:pt x="765682" y="697580"/>
                          <a:pt x="558046" y="781696"/>
                        </a:cubicBezTo>
                        <a:cubicBezTo>
                          <a:pt x="350439" y="865811"/>
                          <a:pt x="113905" y="765665"/>
                          <a:pt x="29790" y="558058"/>
                        </a:cubicBezTo>
                        <a:cubicBezTo>
                          <a:pt x="-54335" y="350423"/>
                          <a:pt x="45811" y="113898"/>
                          <a:pt x="253427" y="29792"/>
                        </a:cubicBezTo>
                        <a:cubicBezTo>
                          <a:pt x="461053" y="-54333"/>
                          <a:pt x="697578" y="45794"/>
                          <a:pt x="781703" y="253430"/>
                        </a:cubicBezTo>
                        <a:close/>
                      </a:path>
                    </a:pathLst>
                  </a:custGeom>
                  <a:solidFill>
                    <a:srgbClr val="7D9B7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49" name="Freeform 48">
                    <a:extLst>
                      <a:ext uri="{FF2B5EF4-FFF2-40B4-BE49-F238E27FC236}">
                        <a16:creationId xmlns:a16="http://schemas.microsoft.com/office/drawing/2014/main" id="{7C27D43F-464A-1AF0-24E2-B88B481829F2}"/>
                      </a:ext>
                    </a:extLst>
                  </p:cNvPr>
                  <p:cNvSpPr/>
                  <p:nvPr/>
                </p:nvSpPr>
                <p:spPr>
                  <a:xfrm>
                    <a:off x="11419504" y="3211044"/>
                    <a:ext cx="576881" cy="405753"/>
                  </a:xfrm>
                  <a:custGeom>
                    <a:avLst/>
                    <a:gdLst>
                      <a:gd name="connsiteX0" fmla="*/ 576882 w 576881"/>
                      <a:gd name="connsiteY0" fmla="*/ 270965 h 405753"/>
                      <a:gd name="connsiteX1" fmla="*/ 570309 w 576881"/>
                      <a:gd name="connsiteY1" fmla="*/ 253420 h 405753"/>
                      <a:gd name="connsiteX2" fmla="*/ 42034 w 576881"/>
                      <a:gd name="connsiteY2" fmla="*/ 29792 h 405753"/>
                      <a:gd name="connsiteX3" fmla="*/ 0 w 576881"/>
                      <a:gd name="connsiteY3" fmla="*/ 49776 h 405753"/>
                      <a:gd name="connsiteX4" fmla="*/ 194339 w 576881"/>
                      <a:gd name="connsiteY4" fmla="*/ 405754 h 405753"/>
                      <a:gd name="connsiteX5" fmla="*/ 576882 w 576881"/>
                      <a:gd name="connsiteY5" fmla="*/ 270965 h 405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76881" h="405753">
                        <a:moveTo>
                          <a:pt x="576882" y="270965"/>
                        </a:moveTo>
                        <a:cubicBezTo>
                          <a:pt x="574843" y="265088"/>
                          <a:pt x="572672" y="259240"/>
                          <a:pt x="570309" y="253420"/>
                        </a:cubicBezTo>
                        <a:cubicBezTo>
                          <a:pt x="486185" y="45794"/>
                          <a:pt x="249660" y="-54333"/>
                          <a:pt x="42034" y="29792"/>
                        </a:cubicBezTo>
                        <a:cubicBezTo>
                          <a:pt x="27480" y="35688"/>
                          <a:pt x="13459" y="42422"/>
                          <a:pt x="0" y="49776"/>
                        </a:cubicBezTo>
                        <a:lnTo>
                          <a:pt x="194339" y="405754"/>
                        </a:lnTo>
                        <a:lnTo>
                          <a:pt x="576882" y="270965"/>
                        </a:lnTo>
                        <a:close/>
                      </a:path>
                    </a:pathLst>
                  </a:custGeom>
                  <a:solidFill>
                    <a:srgbClr val="DCF1C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50" name="Freeform 49">
                    <a:extLst>
                      <a:ext uri="{FF2B5EF4-FFF2-40B4-BE49-F238E27FC236}">
                        <a16:creationId xmlns:a16="http://schemas.microsoft.com/office/drawing/2014/main" id="{6F544F31-C748-7FDB-4241-EA1D2E544D6E}"/>
                      </a:ext>
                    </a:extLst>
                  </p:cNvPr>
                  <p:cNvSpPr/>
                  <p:nvPr/>
                </p:nvSpPr>
                <p:spPr>
                  <a:xfrm>
                    <a:off x="11613843" y="3482009"/>
                    <a:ext cx="405676" cy="282244"/>
                  </a:xfrm>
                  <a:custGeom>
                    <a:avLst/>
                    <a:gdLst>
                      <a:gd name="connsiteX0" fmla="*/ 0 w 405676"/>
                      <a:gd name="connsiteY0" fmla="*/ 134779 h 282244"/>
                      <a:gd name="connsiteX1" fmla="*/ 377762 w 405676"/>
                      <a:gd name="connsiteY1" fmla="*/ 282245 h 282244"/>
                      <a:gd name="connsiteX2" fmla="*/ 382543 w 405676"/>
                      <a:gd name="connsiteY2" fmla="*/ 0 h 282244"/>
                      <a:gd name="connsiteX3" fmla="*/ 0 w 405676"/>
                      <a:gd name="connsiteY3" fmla="*/ 134779 h 282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5676" h="282244">
                        <a:moveTo>
                          <a:pt x="0" y="134779"/>
                        </a:moveTo>
                        <a:lnTo>
                          <a:pt x="377762" y="282245"/>
                        </a:lnTo>
                        <a:cubicBezTo>
                          <a:pt x="412042" y="194529"/>
                          <a:pt x="416042" y="94840"/>
                          <a:pt x="382543" y="0"/>
                        </a:cubicBezTo>
                        <a:lnTo>
                          <a:pt x="0" y="134779"/>
                        </a:lnTo>
                        <a:close/>
                      </a:path>
                    </a:pathLst>
                  </a:custGeom>
                  <a:solidFill>
                    <a:srgbClr val="00683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</p:grpSp>
        </p:grpSp>
        <p:grpSp>
          <p:nvGrpSpPr>
            <p:cNvPr id="51" name="Graphic 5">
              <a:extLst>
                <a:ext uri="{FF2B5EF4-FFF2-40B4-BE49-F238E27FC236}">
                  <a16:creationId xmlns:a16="http://schemas.microsoft.com/office/drawing/2014/main" id="{F640AA04-4454-E5E0-3710-EC0BAB7E13DC}"/>
                </a:ext>
              </a:extLst>
            </p:cNvPr>
            <p:cNvGrpSpPr/>
            <p:nvPr/>
          </p:nvGrpSpPr>
          <p:grpSpPr>
            <a:xfrm>
              <a:off x="11128076" y="3653541"/>
              <a:ext cx="4686015" cy="3989721"/>
              <a:chOff x="11128076" y="3653541"/>
              <a:chExt cx="4686015" cy="3989721"/>
            </a:xfrm>
          </p:grpSpPr>
          <p:grpSp>
            <p:nvGrpSpPr>
              <p:cNvPr id="52" name="Graphic 5">
                <a:extLst>
                  <a:ext uri="{FF2B5EF4-FFF2-40B4-BE49-F238E27FC236}">
                    <a16:creationId xmlns:a16="http://schemas.microsoft.com/office/drawing/2014/main" id="{D3E0CC70-62B3-B377-8FBB-23CB49FD0359}"/>
                  </a:ext>
                </a:extLst>
              </p:cNvPr>
              <p:cNvGrpSpPr/>
              <p:nvPr/>
            </p:nvGrpSpPr>
            <p:grpSpPr>
              <a:xfrm>
                <a:off x="11128076" y="3653541"/>
                <a:ext cx="2118767" cy="2701767"/>
                <a:chOff x="11128076" y="3653541"/>
                <a:chExt cx="2118767" cy="2701767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424F2312-04B8-E502-5031-FCB7A7B43912}"/>
                    </a:ext>
                  </a:extLst>
                </p:cNvPr>
                <p:cNvSpPr/>
                <p:nvPr/>
              </p:nvSpPr>
              <p:spPr>
                <a:xfrm>
                  <a:off x="11128076" y="3709530"/>
                  <a:ext cx="2118767" cy="2645778"/>
                </a:xfrm>
                <a:custGeom>
                  <a:avLst/>
                  <a:gdLst>
                    <a:gd name="connsiteX0" fmla="*/ 2118237 w 2118767"/>
                    <a:gd name="connsiteY0" fmla="*/ 2336057 h 2645778"/>
                    <a:gd name="connsiteX1" fmla="*/ 2080995 w 2118767"/>
                    <a:gd name="connsiteY1" fmla="*/ 2386873 h 2645778"/>
                    <a:gd name="connsiteX2" fmla="*/ 405842 w 2118767"/>
                    <a:gd name="connsiteY2" fmla="*/ 2645249 h 2645778"/>
                    <a:gd name="connsiteX3" fmla="*/ 355017 w 2118767"/>
                    <a:gd name="connsiteY3" fmla="*/ 2608015 h 2645778"/>
                    <a:gd name="connsiteX4" fmla="*/ 525 w 2118767"/>
                    <a:gd name="connsiteY4" fmla="*/ 309737 h 2645778"/>
                    <a:gd name="connsiteX5" fmla="*/ 37777 w 2118767"/>
                    <a:gd name="connsiteY5" fmla="*/ 258903 h 2645778"/>
                    <a:gd name="connsiteX6" fmla="*/ 1712930 w 2118767"/>
                    <a:gd name="connsiteY6" fmla="*/ 527 h 2645778"/>
                    <a:gd name="connsiteX7" fmla="*/ 1763755 w 2118767"/>
                    <a:gd name="connsiteY7" fmla="*/ 37770 h 2645778"/>
                    <a:gd name="connsiteX8" fmla="*/ 2118237 w 2118767"/>
                    <a:gd name="connsiteY8" fmla="*/ 2336057 h 2645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18767" h="2645778">
                      <a:moveTo>
                        <a:pt x="2118237" y="2336057"/>
                      </a:moveTo>
                      <a:cubicBezTo>
                        <a:pt x="2122000" y="2360384"/>
                        <a:pt x="2105321" y="2383120"/>
                        <a:pt x="2080995" y="2386873"/>
                      </a:cubicBezTo>
                      <a:lnTo>
                        <a:pt x="405842" y="2645249"/>
                      </a:lnTo>
                      <a:cubicBezTo>
                        <a:pt x="381525" y="2649011"/>
                        <a:pt x="358760" y="2632342"/>
                        <a:pt x="355017" y="2608015"/>
                      </a:cubicBezTo>
                      <a:lnTo>
                        <a:pt x="525" y="309737"/>
                      </a:lnTo>
                      <a:cubicBezTo>
                        <a:pt x="-3218" y="285411"/>
                        <a:pt x="13460" y="262655"/>
                        <a:pt x="37777" y="258903"/>
                      </a:cubicBezTo>
                      <a:lnTo>
                        <a:pt x="1712930" y="527"/>
                      </a:lnTo>
                      <a:cubicBezTo>
                        <a:pt x="1737256" y="-3225"/>
                        <a:pt x="1760012" y="13453"/>
                        <a:pt x="1763755" y="37770"/>
                      </a:cubicBezTo>
                      <a:lnTo>
                        <a:pt x="2118237" y="2336057"/>
                      </a:lnTo>
                      <a:close/>
                    </a:path>
                  </a:pathLst>
                </a:custGeom>
                <a:solidFill>
                  <a:srgbClr val="0068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51940D6B-6491-DCA7-52CA-71A4BD42E5BE}"/>
                    </a:ext>
                  </a:extLst>
                </p:cNvPr>
                <p:cNvSpPr/>
                <p:nvPr/>
              </p:nvSpPr>
              <p:spPr>
                <a:xfrm>
                  <a:off x="11210608" y="3779510"/>
                  <a:ext cx="1933867" cy="2377139"/>
                </a:xfrm>
                <a:custGeom>
                  <a:avLst/>
                  <a:gdLst>
                    <a:gd name="connsiteX0" fmla="*/ 1933340 w 1933867"/>
                    <a:gd name="connsiteY0" fmla="*/ 2090074 h 2377139"/>
                    <a:gd name="connsiteX1" fmla="*/ 1896098 w 1933867"/>
                    <a:gd name="connsiteY1" fmla="*/ 2140909 h 2377139"/>
                    <a:gd name="connsiteX2" fmla="*/ 367907 w 1933867"/>
                    <a:gd name="connsiteY2" fmla="*/ 2376615 h 2377139"/>
                    <a:gd name="connsiteX3" fmla="*/ 317072 w 1933867"/>
                    <a:gd name="connsiteY3" fmla="*/ 2339363 h 2377139"/>
                    <a:gd name="connsiteX4" fmla="*/ 527 w 1933867"/>
                    <a:gd name="connsiteY4" fmla="*/ 287058 h 2377139"/>
                    <a:gd name="connsiteX5" fmla="*/ 37770 w 1933867"/>
                    <a:gd name="connsiteY5" fmla="*/ 236233 h 2377139"/>
                    <a:gd name="connsiteX6" fmla="*/ 1565961 w 1933867"/>
                    <a:gd name="connsiteY6" fmla="*/ 527 h 2377139"/>
                    <a:gd name="connsiteX7" fmla="*/ 1616787 w 1933867"/>
                    <a:gd name="connsiteY7" fmla="*/ 37770 h 2377139"/>
                    <a:gd name="connsiteX8" fmla="*/ 1933340 w 1933867"/>
                    <a:gd name="connsiteY8" fmla="*/ 2090074 h 2377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33867" h="2377139">
                      <a:moveTo>
                        <a:pt x="1933340" y="2090074"/>
                      </a:moveTo>
                      <a:cubicBezTo>
                        <a:pt x="1937093" y="2114401"/>
                        <a:pt x="1920415" y="2137147"/>
                        <a:pt x="1896098" y="2140909"/>
                      </a:cubicBezTo>
                      <a:lnTo>
                        <a:pt x="367907" y="2376615"/>
                      </a:lnTo>
                      <a:cubicBezTo>
                        <a:pt x="343580" y="2380358"/>
                        <a:pt x="320825" y="2363690"/>
                        <a:pt x="317072" y="2339363"/>
                      </a:cubicBezTo>
                      <a:lnTo>
                        <a:pt x="527" y="287058"/>
                      </a:lnTo>
                      <a:cubicBezTo>
                        <a:pt x="-3225" y="262741"/>
                        <a:pt x="13453" y="239986"/>
                        <a:pt x="37770" y="236233"/>
                      </a:cubicBezTo>
                      <a:lnTo>
                        <a:pt x="1565961" y="527"/>
                      </a:lnTo>
                      <a:cubicBezTo>
                        <a:pt x="1590278" y="-3225"/>
                        <a:pt x="1613034" y="13453"/>
                        <a:pt x="1616787" y="37770"/>
                      </a:cubicBezTo>
                      <a:lnTo>
                        <a:pt x="1933340" y="2090074"/>
                      </a:lnTo>
                      <a:close/>
                    </a:path>
                  </a:pathLst>
                </a:custGeom>
                <a:solidFill>
                  <a:srgbClr val="DCF1C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9C96C55D-0859-E972-3B23-3868EBB2CAE6}"/>
                    </a:ext>
                  </a:extLst>
                </p:cNvPr>
                <p:cNvSpPr/>
                <p:nvPr/>
              </p:nvSpPr>
              <p:spPr>
                <a:xfrm>
                  <a:off x="11668452" y="3653541"/>
                  <a:ext cx="677086" cy="340070"/>
                </a:xfrm>
                <a:custGeom>
                  <a:avLst/>
                  <a:gdLst>
                    <a:gd name="connsiteX0" fmla="*/ 573241 w 677086"/>
                    <a:gd name="connsiteY0" fmla="*/ 78709 h 340070"/>
                    <a:gd name="connsiteX1" fmla="*/ 440110 w 677086"/>
                    <a:gd name="connsiteY1" fmla="*/ 99245 h 340070"/>
                    <a:gd name="connsiteX2" fmla="*/ 306541 w 677086"/>
                    <a:gd name="connsiteY2" fmla="*/ 1385 h 340070"/>
                    <a:gd name="connsiteX3" fmla="*/ 208681 w 677086"/>
                    <a:gd name="connsiteY3" fmla="*/ 134945 h 340070"/>
                    <a:gd name="connsiteX4" fmla="*/ 75550 w 677086"/>
                    <a:gd name="connsiteY4" fmla="*/ 155471 h 340070"/>
                    <a:gd name="connsiteX5" fmla="*/ 1055 w 677086"/>
                    <a:gd name="connsiteY5" fmla="*/ 257132 h 340070"/>
                    <a:gd name="connsiteX6" fmla="*/ 2198 w 677086"/>
                    <a:gd name="connsiteY6" fmla="*/ 264523 h 340070"/>
                    <a:gd name="connsiteX7" fmla="*/ 103858 w 677086"/>
                    <a:gd name="connsiteY7" fmla="*/ 339018 h 340070"/>
                    <a:gd name="connsiteX8" fmla="*/ 601539 w 677086"/>
                    <a:gd name="connsiteY8" fmla="*/ 262256 h 340070"/>
                    <a:gd name="connsiteX9" fmla="*/ 676034 w 677086"/>
                    <a:gd name="connsiteY9" fmla="*/ 160586 h 340070"/>
                    <a:gd name="connsiteX10" fmla="*/ 674891 w 677086"/>
                    <a:gd name="connsiteY10" fmla="*/ 153195 h 340070"/>
                    <a:gd name="connsiteX11" fmla="*/ 573241 w 677086"/>
                    <a:gd name="connsiteY11" fmla="*/ 78709 h 340070"/>
                    <a:gd name="connsiteX12" fmla="*/ 332191 w 677086"/>
                    <a:gd name="connsiteY12" fmla="*/ 167597 h 340070"/>
                    <a:gd name="connsiteX13" fmla="*/ 271108 w 677086"/>
                    <a:gd name="connsiteY13" fmla="*/ 122839 h 340070"/>
                    <a:gd name="connsiteX14" fmla="*/ 315875 w 677086"/>
                    <a:gd name="connsiteY14" fmla="*/ 61755 h 340070"/>
                    <a:gd name="connsiteX15" fmla="*/ 376959 w 677086"/>
                    <a:gd name="connsiteY15" fmla="*/ 106513 h 340070"/>
                    <a:gd name="connsiteX16" fmla="*/ 332191 w 677086"/>
                    <a:gd name="connsiteY16" fmla="*/ 167597 h 340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77086" h="340070">
                      <a:moveTo>
                        <a:pt x="573241" y="78709"/>
                      </a:moveTo>
                      <a:lnTo>
                        <a:pt x="440110" y="99245"/>
                      </a:lnTo>
                      <a:cubicBezTo>
                        <a:pt x="430251" y="35342"/>
                        <a:pt x="370453" y="-8473"/>
                        <a:pt x="306541" y="1385"/>
                      </a:cubicBezTo>
                      <a:cubicBezTo>
                        <a:pt x="242628" y="11244"/>
                        <a:pt x="198822" y="71042"/>
                        <a:pt x="208681" y="134945"/>
                      </a:cubicBezTo>
                      <a:lnTo>
                        <a:pt x="75550" y="155471"/>
                      </a:lnTo>
                      <a:cubicBezTo>
                        <a:pt x="26906" y="162977"/>
                        <a:pt x="-6451" y="208497"/>
                        <a:pt x="1055" y="257132"/>
                      </a:cubicBezTo>
                      <a:lnTo>
                        <a:pt x="2198" y="264523"/>
                      </a:lnTo>
                      <a:cubicBezTo>
                        <a:pt x="9703" y="313167"/>
                        <a:pt x="55214" y="346514"/>
                        <a:pt x="103858" y="339018"/>
                      </a:cubicBezTo>
                      <a:lnTo>
                        <a:pt x="601539" y="262256"/>
                      </a:lnTo>
                      <a:cubicBezTo>
                        <a:pt x="650183" y="254750"/>
                        <a:pt x="683531" y="209230"/>
                        <a:pt x="676034" y="160586"/>
                      </a:cubicBezTo>
                      <a:lnTo>
                        <a:pt x="674891" y="153195"/>
                      </a:lnTo>
                      <a:cubicBezTo>
                        <a:pt x="667405" y="104560"/>
                        <a:pt x="621885" y="71203"/>
                        <a:pt x="573241" y="78709"/>
                      </a:cubicBezTo>
                      <a:close/>
                      <a:moveTo>
                        <a:pt x="332191" y="167597"/>
                      </a:moveTo>
                      <a:cubicBezTo>
                        <a:pt x="302969" y="172102"/>
                        <a:pt x="275613" y="152071"/>
                        <a:pt x="271108" y="122839"/>
                      </a:cubicBezTo>
                      <a:cubicBezTo>
                        <a:pt x="266602" y="93616"/>
                        <a:pt x="286643" y="66260"/>
                        <a:pt x="315875" y="61755"/>
                      </a:cubicBezTo>
                      <a:cubicBezTo>
                        <a:pt x="345098" y="57249"/>
                        <a:pt x="372454" y="77290"/>
                        <a:pt x="376959" y="106513"/>
                      </a:cubicBezTo>
                      <a:cubicBezTo>
                        <a:pt x="381455" y="135745"/>
                        <a:pt x="361414" y="163091"/>
                        <a:pt x="332191" y="167597"/>
                      </a:cubicBezTo>
                      <a:close/>
                    </a:path>
                  </a:pathLst>
                </a:custGeom>
                <a:solidFill>
                  <a:srgbClr val="0068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grpSp>
              <p:nvGrpSpPr>
                <p:cNvPr id="56" name="Graphic 5">
                  <a:extLst>
                    <a:ext uri="{FF2B5EF4-FFF2-40B4-BE49-F238E27FC236}">
                      <a16:creationId xmlns:a16="http://schemas.microsoft.com/office/drawing/2014/main" id="{B13C266B-F1BA-796B-18ED-226F7B4B86AD}"/>
                    </a:ext>
                  </a:extLst>
                </p:cNvPr>
                <p:cNvGrpSpPr/>
                <p:nvPr/>
              </p:nvGrpSpPr>
              <p:grpSpPr>
                <a:xfrm>
                  <a:off x="11444498" y="4195516"/>
                  <a:ext cx="1107185" cy="1687060"/>
                  <a:chOff x="11444498" y="4195516"/>
                  <a:chExt cx="1107185" cy="1687060"/>
                </a:xfrm>
              </p:grpSpPr>
              <p:sp>
                <p:nvSpPr>
                  <p:cNvPr id="57" name="Freeform 56">
                    <a:extLst>
                      <a:ext uri="{FF2B5EF4-FFF2-40B4-BE49-F238E27FC236}">
                        <a16:creationId xmlns:a16="http://schemas.microsoft.com/office/drawing/2014/main" id="{40B14358-99DC-1DDC-801F-2E947EDBE4AF}"/>
                      </a:ext>
                    </a:extLst>
                  </p:cNvPr>
                  <p:cNvSpPr/>
                  <p:nvPr/>
                </p:nvSpPr>
                <p:spPr>
                  <a:xfrm>
                    <a:off x="11447194" y="4195516"/>
                    <a:ext cx="517807" cy="148086"/>
                  </a:xfrm>
                  <a:custGeom>
                    <a:avLst/>
                    <a:gdLst>
                      <a:gd name="connsiteX0" fmla="*/ 517331 w 517807"/>
                      <a:gd name="connsiteY0" fmla="*/ 34178 h 148086"/>
                      <a:gd name="connsiteX1" fmla="*/ 483632 w 517807"/>
                      <a:gd name="connsiteY1" fmla="*/ 80183 h 148086"/>
                      <a:gd name="connsiteX2" fmla="*/ 46472 w 517807"/>
                      <a:gd name="connsiteY2" fmla="*/ 147611 h 148086"/>
                      <a:gd name="connsiteX3" fmla="*/ 476 w 517807"/>
                      <a:gd name="connsiteY3" fmla="*/ 113902 h 148086"/>
                      <a:gd name="connsiteX4" fmla="*/ 476 w 517807"/>
                      <a:gd name="connsiteY4" fmla="*/ 113902 h 148086"/>
                      <a:gd name="connsiteX5" fmla="*/ 34175 w 517807"/>
                      <a:gd name="connsiteY5" fmla="*/ 67906 h 148086"/>
                      <a:gd name="connsiteX6" fmla="*/ 471325 w 517807"/>
                      <a:gd name="connsiteY6" fmla="*/ 478 h 148086"/>
                      <a:gd name="connsiteX7" fmla="*/ 517331 w 517807"/>
                      <a:gd name="connsiteY7" fmla="*/ 34178 h 148086"/>
                      <a:gd name="connsiteX8" fmla="*/ 517331 w 517807"/>
                      <a:gd name="connsiteY8" fmla="*/ 34178 h 148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7807" h="148086">
                        <a:moveTo>
                          <a:pt x="517331" y="34178"/>
                        </a:moveTo>
                        <a:cubicBezTo>
                          <a:pt x="520722" y="56199"/>
                          <a:pt x="505634" y="76783"/>
                          <a:pt x="483632" y="80183"/>
                        </a:cubicBezTo>
                        <a:lnTo>
                          <a:pt x="46472" y="147611"/>
                        </a:lnTo>
                        <a:cubicBezTo>
                          <a:pt x="24460" y="151002"/>
                          <a:pt x="3876" y="135914"/>
                          <a:pt x="476" y="113902"/>
                        </a:cubicBezTo>
                        <a:lnTo>
                          <a:pt x="476" y="113902"/>
                        </a:lnTo>
                        <a:cubicBezTo>
                          <a:pt x="-2915" y="91890"/>
                          <a:pt x="12173" y="71306"/>
                          <a:pt x="34175" y="67906"/>
                        </a:cubicBezTo>
                        <a:lnTo>
                          <a:pt x="471325" y="478"/>
                        </a:lnTo>
                        <a:cubicBezTo>
                          <a:pt x="493347" y="-2922"/>
                          <a:pt x="513940" y="12175"/>
                          <a:pt x="517331" y="34178"/>
                        </a:cubicBezTo>
                        <a:lnTo>
                          <a:pt x="517331" y="34178"/>
                        </a:ln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58" name="Freeform 57">
                    <a:extLst>
                      <a:ext uri="{FF2B5EF4-FFF2-40B4-BE49-F238E27FC236}">
                        <a16:creationId xmlns:a16="http://schemas.microsoft.com/office/drawing/2014/main" id="{88B46657-DF97-46E3-C955-230D4048252B}"/>
                      </a:ext>
                    </a:extLst>
                  </p:cNvPr>
                  <p:cNvSpPr/>
                  <p:nvPr/>
                </p:nvSpPr>
                <p:spPr>
                  <a:xfrm>
                    <a:off x="11444498" y="4478239"/>
                    <a:ext cx="338698" cy="120454"/>
                  </a:xfrm>
                  <a:custGeom>
                    <a:avLst/>
                    <a:gdLst>
                      <a:gd name="connsiteX0" fmla="*/ 338223 w 338698"/>
                      <a:gd name="connsiteY0" fmla="*/ 34185 h 120454"/>
                      <a:gd name="connsiteX1" fmla="*/ 304523 w 338698"/>
                      <a:gd name="connsiteY1" fmla="*/ 80172 h 120454"/>
                      <a:gd name="connsiteX2" fmla="*/ 46482 w 338698"/>
                      <a:gd name="connsiteY2" fmla="*/ 119977 h 120454"/>
                      <a:gd name="connsiteX3" fmla="*/ 476 w 338698"/>
                      <a:gd name="connsiteY3" fmla="*/ 86277 h 120454"/>
                      <a:gd name="connsiteX4" fmla="*/ 476 w 338698"/>
                      <a:gd name="connsiteY4" fmla="*/ 86277 h 120454"/>
                      <a:gd name="connsiteX5" fmla="*/ 34194 w 338698"/>
                      <a:gd name="connsiteY5" fmla="*/ 40272 h 120454"/>
                      <a:gd name="connsiteX6" fmla="*/ 292227 w 338698"/>
                      <a:gd name="connsiteY6" fmla="*/ 476 h 120454"/>
                      <a:gd name="connsiteX7" fmla="*/ 338223 w 338698"/>
                      <a:gd name="connsiteY7" fmla="*/ 34185 h 120454"/>
                      <a:gd name="connsiteX8" fmla="*/ 338223 w 338698"/>
                      <a:gd name="connsiteY8" fmla="*/ 34185 h 1204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8698" h="120454">
                        <a:moveTo>
                          <a:pt x="338223" y="34185"/>
                        </a:moveTo>
                        <a:cubicBezTo>
                          <a:pt x="341614" y="56188"/>
                          <a:pt x="326526" y="76781"/>
                          <a:pt x="304523" y="80172"/>
                        </a:cubicBezTo>
                        <a:lnTo>
                          <a:pt x="46482" y="119977"/>
                        </a:lnTo>
                        <a:cubicBezTo>
                          <a:pt x="24469" y="123377"/>
                          <a:pt x="3876" y="108280"/>
                          <a:pt x="476" y="86277"/>
                        </a:cubicBezTo>
                        <a:lnTo>
                          <a:pt x="476" y="86277"/>
                        </a:lnTo>
                        <a:cubicBezTo>
                          <a:pt x="-2915" y="64265"/>
                          <a:pt x="12182" y="43672"/>
                          <a:pt x="34194" y="40272"/>
                        </a:cubicBezTo>
                        <a:lnTo>
                          <a:pt x="292227" y="476"/>
                        </a:lnTo>
                        <a:cubicBezTo>
                          <a:pt x="314239" y="-2915"/>
                          <a:pt x="334832" y="12173"/>
                          <a:pt x="338223" y="34185"/>
                        </a:cubicBezTo>
                        <a:lnTo>
                          <a:pt x="338223" y="34185"/>
                        </a:ln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DE7B2DD3-84DA-3739-FA52-1D22268BE9E6}"/>
                      </a:ext>
                    </a:extLst>
                  </p:cNvPr>
                  <p:cNvSpPr/>
                  <p:nvPr/>
                </p:nvSpPr>
                <p:spPr>
                  <a:xfrm>
                    <a:off x="11806981" y="4395483"/>
                    <a:ext cx="512777" cy="147296"/>
                  </a:xfrm>
                  <a:custGeom>
                    <a:avLst/>
                    <a:gdLst>
                      <a:gd name="connsiteX0" fmla="*/ 512302 w 512777"/>
                      <a:gd name="connsiteY0" fmla="*/ 34178 h 147296"/>
                      <a:gd name="connsiteX1" fmla="*/ 478602 w 512777"/>
                      <a:gd name="connsiteY1" fmla="*/ 80174 h 147296"/>
                      <a:gd name="connsiteX2" fmla="*/ 46482 w 512777"/>
                      <a:gd name="connsiteY2" fmla="*/ 146821 h 147296"/>
                      <a:gd name="connsiteX3" fmla="*/ 476 w 512777"/>
                      <a:gd name="connsiteY3" fmla="*/ 113121 h 147296"/>
                      <a:gd name="connsiteX4" fmla="*/ 476 w 512777"/>
                      <a:gd name="connsiteY4" fmla="*/ 113121 h 147296"/>
                      <a:gd name="connsiteX5" fmla="*/ 34185 w 512777"/>
                      <a:gd name="connsiteY5" fmla="*/ 67125 h 147296"/>
                      <a:gd name="connsiteX6" fmla="*/ 466306 w 512777"/>
                      <a:gd name="connsiteY6" fmla="*/ 478 h 147296"/>
                      <a:gd name="connsiteX7" fmla="*/ 512302 w 512777"/>
                      <a:gd name="connsiteY7" fmla="*/ 34178 h 147296"/>
                      <a:gd name="connsiteX8" fmla="*/ 512302 w 512777"/>
                      <a:gd name="connsiteY8" fmla="*/ 34178 h 147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2777" h="147296">
                        <a:moveTo>
                          <a:pt x="512302" y="34178"/>
                        </a:moveTo>
                        <a:cubicBezTo>
                          <a:pt x="515693" y="56181"/>
                          <a:pt x="500605" y="76774"/>
                          <a:pt x="478602" y="80174"/>
                        </a:cubicBezTo>
                        <a:lnTo>
                          <a:pt x="46482" y="146821"/>
                        </a:lnTo>
                        <a:cubicBezTo>
                          <a:pt x="24469" y="150212"/>
                          <a:pt x="3867" y="135133"/>
                          <a:pt x="476" y="113121"/>
                        </a:cubicBezTo>
                        <a:lnTo>
                          <a:pt x="476" y="113121"/>
                        </a:lnTo>
                        <a:cubicBezTo>
                          <a:pt x="-2915" y="91109"/>
                          <a:pt x="12173" y="70516"/>
                          <a:pt x="34185" y="67125"/>
                        </a:cubicBezTo>
                        <a:lnTo>
                          <a:pt x="466306" y="478"/>
                        </a:lnTo>
                        <a:cubicBezTo>
                          <a:pt x="488318" y="-2922"/>
                          <a:pt x="508911" y="12166"/>
                          <a:pt x="512302" y="34178"/>
                        </a:cubicBezTo>
                        <a:lnTo>
                          <a:pt x="512302" y="34178"/>
                        </a:ln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67B01DC7-50FB-9212-E221-D4A2D391EB8D}"/>
                      </a:ext>
                    </a:extLst>
                  </p:cNvPr>
                  <p:cNvSpPr/>
                  <p:nvPr/>
                </p:nvSpPr>
                <p:spPr>
                  <a:xfrm>
                    <a:off x="11490685" y="4705010"/>
                    <a:ext cx="810052" cy="193157"/>
                  </a:xfrm>
                  <a:custGeom>
                    <a:avLst/>
                    <a:gdLst>
                      <a:gd name="connsiteX0" fmla="*/ 809577 w 810052"/>
                      <a:gd name="connsiteY0" fmla="*/ 34185 h 193157"/>
                      <a:gd name="connsiteX1" fmla="*/ 775877 w 810052"/>
                      <a:gd name="connsiteY1" fmla="*/ 80172 h 193157"/>
                      <a:gd name="connsiteX2" fmla="*/ 46491 w 810052"/>
                      <a:gd name="connsiteY2" fmla="*/ 192681 h 193157"/>
                      <a:gd name="connsiteX3" fmla="*/ 476 w 810052"/>
                      <a:gd name="connsiteY3" fmla="*/ 158982 h 193157"/>
                      <a:gd name="connsiteX4" fmla="*/ 476 w 810052"/>
                      <a:gd name="connsiteY4" fmla="*/ 158982 h 193157"/>
                      <a:gd name="connsiteX5" fmla="*/ 34194 w 810052"/>
                      <a:gd name="connsiteY5" fmla="*/ 112976 h 193157"/>
                      <a:gd name="connsiteX6" fmla="*/ 763581 w 810052"/>
                      <a:gd name="connsiteY6" fmla="*/ 476 h 193157"/>
                      <a:gd name="connsiteX7" fmla="*/ 809577 w 810052"/>
                      <a:gd name="connsiteY7" fmla="*/ 34185 h 193157"/>
                      <a:gd name="connsiteX8" fmla="*/ 809577 w 810052"/>
                      <a:gd name="connsiteY8" fmla="*/ 34185 h 193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0052" h="193157">
                        <a:moveTo>
                          <a:pt x="809577" y="34185"/>
                        </a:moveTo>
                        <a:cubicBezTo>
                          <a:pt x="812968" y="56197"/>
                          <a:pt x="797880" y="76781"/>
                          <a:pt x="775877" y="80172"/>
                        </a:cubicBezTo>
                        <a:lnTo>
                          <a:pt x="46491" y="192681"/>
                        </a:lnTo>
                        <a:cubicBezTo>
                          <a:pt x="24469" y="196072"/>
                          <a:pt x="3876" y="180984"/>
                          <a:pt x="476" y="158982"/>
                        </a:cubicBezTo>
                        <a:lnTo>
                          <a:pt x="476" y="158982"/>
                        </a:lnTo>
                        <a:cubicBezTo>
                          <a:pt x="-2915" y="136960"/>
                          <a:pt x="12182" y="116376"/>
                          <a:pt x="34194" y="112976"/>
                        </a:cubicBezTo>
                        <a:lnTo>
                          <a:pt x="763581" y="476"/>
                        </a:lnTo>
                        <a:cubicBezTo>
                          <a:pt x="785593" y="-2915"/>
                          <a:pt x="806186" y="12173"/>
                          <a:pt x="809577" y="34185"/>
                        </a:cubicBezTo>
                        <a:lnTo>
                          <a:pt x="809577" y="34185"/>
                        </a:ln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305DDCD3-73D0-C63A-A2E4-D8EBE789E1BA}"/>
                      </a:ext>
                    </a:extLst>
                  </p:cNvPr>
                  <p:cNvSpPr/>
                  <p:nvPr/>
                </p:nvSpPr>
                <p:spPr>
                  <a:xfrm>
                    <a:off x="11516183" y="4915313"/>
                    <a:ext cx="517806" cy="148084"/>
                  </a:xfrm>
                  <a:custGeom>
                    <a:avLst/>
                    <a:gdLst>
                      <a:gd name="connsiteX0" fmla="*/ 517331 w 517806"/>
                      <a:gd name="connsiteY0" fmla="*/ 34185 h 148084"/>
                      <a:gd name="connsiteX1" fmla="*/ 483631 w 517806"/>
                      <a:gd name="connsiteY1" fmla="*/ 80181 h 148084"/>
                      <a:gd name="connsiteX2" fmla="*/ 46482 w 517806"/>
                      <a:gd name="connsiteY2" fmla="*/ 147609 h 148084"/>
                      <a:gd name="connsiteX3" fmla="*/ 476 w 517806"/>
                      <a:gd name="connsiteY3" fmla="*/ 113909 h 148084"/>
                      <a:gd name="connsiteX4" fmla="*/ 476 w 517806"/>
                      <a:gd name="connsiteY4" fmla="*/ 113909 h 148084"/>
                      <a:gd name="connsiteX5" fmla="*/ 34194 w 517806"/>
                      <a:gd name="connsiteY5" fmla="*/ 67903 h 148084"/>
                      <a:gd name="connsiteX6" fmla="*/ 471344 w 517806"/>
                      <a:gd name="connsiteY6" fmla="*/ 476 h 148084"/>
                      <a:gd name="connsiteX7" fmla="*/ 517331 w 517806"/>
                      <a:gd name="connsiteY7" fmla="*/ 34185 h 148084"/>
                      <a:gd name="connsiteX8" fmla="*/ 517331 w 517806"/>
                      <a:gd name="connsiteY8" fmla="*/ 34185 h 148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7806" h="148084">
                        <a:moveTo>
                          <a:pt x="517331" y="34185"/>
                        </a:moveTo>
                        <a:cubicBezTo>
                          <a:pt x="520722" y="56197"/>
                          <a:pt x="505634" y="76790"/>
                          <a:pt x="483631" y="80181"/>
                        </a:cubicBezTo>
                        <a:lnTo>
                          <a:pt x="46482" y="147609"/>
                        </a:lnTo>
                        <a:cubicBezTo>
                          <a:pt x="24479" y="151000"/>
                          <a:pt x="3867" y="135922"/>
                          <a:pt x="476" y="113909"/>
                        </a:cubicBezTo>
                        <a:lnTo>
                          <a:pt x="476" y="113909"/>
                        </a:lnTo>
                        <a:cubicBezTo>
                          <a:pt x="-2915" y="91897"/>
                          <a:pt x="12182" y="71304"/>
                          <a:pt x="34194" y="67903"/>
                        </a:cubicBezTo>
                        <a:lnTo>
                          <a:pt x="471344" y="476"/>
                        </a:lnTo>
                        <a:cubicBezTo>
                          <a:pt x="493347" y="-2915"/>
                          <a:pt x="513930" y="12173"/>
                          <a:pt x="517331" y="34185"/>
                        </a:cubicBezTo>
                        <a:lnTo>
                          <a:pt x="517331" y="34185"/>
                        </a:ln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E5F39E5F-8396-8696-9201-DCF18F120878}"/>
                      </a:ext>
                    </a:extLst>
                  </p:cNvPr>
                  <p:cNvSpPr/>
                  <p:nvPr/>
                </p:nvSpPr>
                <p:spPr>
                  <a:xfrm>
                    <a:off x="12098246" y="4854045"/>
                    <a:ext cx="333043" cy="119578"/>
                  </a:xfrm>
                  <a:custGeom>
                    <a:avLst/>
                    <a:gdLst>
                      <a:gd name="connsiteX0" fmla="*/ 332565 w 333043"/>
                      <a:gd name="connsiteY0" fmla="*/ 34178 h 119578"/>
                      <a:gd name="connsiteX1" fmla="*/ 298856 w 333043"/>
                      <a:gd name="connsiteY1" fmla="*/ 80174 h 119578"/>
                      <a:gd name="connsiteX2" fmla="*/ 46472 w 333043"/>
                      <a:gd name="connsiteY2" fmla="*/ 119103 h 119578"/>
                      <a:gd name="connsiteX3" fmla="*/ 476 w 333043"/>
                      <a:gd name="connsiteY3" fmla="*/ 85403 h 119578"/>
                      <a:gd name="connsiteX4" fmla="*/ 476 w 333043"/>
                      <a:gd name="connsiteY4" fmla="*/ 85403 h 119578"/>
                      <a:gd name="connsiteX5" fmla="*/ 34175 w 333043"/>
                      <a:gd name="connsiteY5" fmla="*/ 39407 h 119578"/>
                      <a:gd name="connsiteX6" fmla="*/ 286559 w 333043"/>
                      <a:gd name="connsiteY6" fmla="*/ 478 h 119578"/>
                      <a:gd name="connsiteX7" fmla="*/ 332565 w 333043"/>
                      <a:gd name="connsiteY7" fmla="*/ 34178 h 119578"/>
                      <a:gd name="connsiteX8" fmla="*/ 332565 w 333043"/>
                      <a:gd name="connsiteY8" fmla="*/ 34178 h 119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3043" h="119578">
                        <a:moveTo>
                          <a:pt x="332565" y="34178"/>
                        </a:moveTo>
                        <a:cubicBezTo>
                          <a:pt x="335966" y="56181"/>
                          <a:pt x="320859" y="76783"/>
                          <a:pt x="298856" y="80174"/>
                        </a:cubicBezTo>
                        <a:lnTo>
                          <a:pt x="46472" y="119103"/>
                        </a:lnTo>
                        <a:cubicBezTo>
                          <a:pt x="24460" y="122494"/>
                          <a:pt x="3876" y="107406"/>
                          <a:pt x="476" y="85403"/>
                        </a:cubicBezTo>
                        <a:lnTo>
                          <a:pt x="476" y="85403"/>
                        </a:lnTo>
                        <a:cubicBezTo>
                          <a:pt x="-2915" y="63391"/>
                          <a:pt x="12173" y="42798"/>
                          <a:pt x="34175" y="39407"/>
                        </a:cubicBezTo>
                        <a:lnTo>
                          <a:pt x="286559" y="478"/>
                        </a:lnTo>
                        <a:cubicBezTo>
                          <a:pt x="308572" y="-2922"/>
                          <a:pt x="329174" y="12166"/>
                          <a:pt x="332565" y="34178"/>
                        </a:cubicBezTo>
                        <a:lnTo>
                          <a:pt x="332565" y="3417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21074028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2D4DFFBC-D154-E1AD-DC0E-BCADCAA715F3}"/>
                      </a:ext>
                    </a:extLst>
                  </p:cNvPr>
                  <p:cNvSpPr/>
                  <p:nvPr/>
                </p:nvSpPr>
                <p:spPr>
                  <a:xfrm>
                    <a:off x="11553881" y="5143467"/>
                    <a:ext cx="622860" cy="164284"/>
                  </a:xfrm>
                  <a:custGeom>
                    <a:avLst/>
                    <a:gdLst>
                      <a:gd name="connsiteX0" fmla="*/ 622384 w 622860"/>
                      <a:gd name="connsiteY0" fmla="*/ 34183 h 164284"/>
                      <a:gd name="connsiteX1" fmla="*/ 588685 w 622860"/>
                      <a:gd name="connsiteY1" fmla="*/ 80179 h 164284"/>
                      <a:gd name="connsiteX2" fmla="*/ 46484 w 622860"/>
                      <a:gd name="connsiteY2" fmla="*/ 163808 h 164284"/>
                      <a:gd name="connsiteX3" fmla="*/ 478 w 622860"/>
                      <a:gd name="connsiteY3" fmla="*/ 130099 h 164284"/>
                      <a:gd name="connsiteX4" fmla="*/ 478 w 622860"/>
                      <a:gd name="connsiteY4" fmla="*/ 130099 h 164284"/>
                      <a:gd name="connsiteX5" fmla="*/ 34187 w 622860"/>
                      <a:gd name="connsiteY5" fmla="*/ 84103 h 164284"/>
                      <a:gd name="connsiteX6" fmla="*/ 576398 w 622860"/>
                      <a:gd name="connsiteY6" fmla="*/ 474 h 164284"/>
                      <a:gd name="connsiteX7" fmla="*/ 622384 w 622860"/>
                      <a:gd name="connsiteY7" fmla="*/ 34183 h 164284"/>
                      <a:gd name="connsiteX8" fmla="*/ 622384 w 622860"/>
                      <a:gd name="connsiteY8" fmla="*/ 34183 h 164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22860" h="164284">
                        <a:moveTo>
                          <a:pt x="622384" y="34183"/>
                        </a:moveTo>
                        <a:cubicBezTo>
                          <a:pt x="625775" y="56195"/>
                          <a:pt x="610688" y="76788"/>
                          <a:pt x="588685" y="80179"/>
                        </a:cubicBezTo>
                        <a:lnTo>
                          <a:pt x="46484" y="163808"/>
                        </a:lnTo>
                        <a:cubicBezTo>
                          <a:pt x="24471" y="167199"/>
                          <a:pt x="3869" y="152121"/>
                          <a:pt x="478" y="130099"/>
                        </a:cubicBezTo>
                        <a:lnTo>
                          <a:pt x="478" y="130099"/>
                        </a:lnTo>
                        <a:cubicBezTo>
                          <a:pt x="-2922" y="108087"/>
                          <a:pt x="12184" y="87494"/>
                          <a:pt x="34187" y="84103"/>
                        </a:cubicBezTo>
                        <a:lnTo>
                          <a:pt x="576398" y="474"/>
                        </a:lnTo>
                        <a:cubicBezTo>
                          <a:pt x="598391" y="-2908"/>
                          <a:pt x="618984" y="12180"/>
                          <a:pt x="622384" y="34183"/>
                        </a:cubicBezTo>
                        <a:lnTo>
                          <a:pt x="622384" y="34183"/>
                        </a:ln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4" name="Freeform 63">
                    <a:extLst>
                      <a:ext uri="{FF2B5EF4-FFF2-40B4-BE49-F238E27FC236}">
                        <a16:creationId xmlns:a16="http://schemas.microsoft.com/office/drawing/2014/main" id="{AF114CD0-E6A6-EF31-FF93-70BE0FC0CC43}"/>
                      </a:ext>
                    </a:extLst>
                  </p:cNvPr>
                  <p:cNvSpPr/>
                  <p:nvPr/>
                </p:nvSpPr>
                <p:spPr>
                  <a:xfrm>
                    <a:off x="12208603" y="5098407"/>
                    <a:ext cx="260376" cy="108379"/>
                  </a:xfrm>
                  <a:custGeom>
                    <a:avLst/>
                    <a:gdLst>
                      <a:gd name="connsiteX0" fmla="*/ 259899 w 260376"/>
                      <a:gd name="connsiteY0" fmla="*/ 34171 h 108379"/>
                      <a:gd name="connsiteX1" fmla="*/ 226199 w 260376"/>
                      <a:gd name="connsiteY1" fmla="*/ 80177 h 108379"/>
                      <a:gd name="connsiteX2" fmla="*/ 46481 w 260376"/>
                      <a:gd name="connsiteY2" fmla="*/ 107904 h 108379"/>
                      <a:gd name="connsiteX3" fmla="*/ 476 w 260376"/>
                      <a:gd name="connsiteY3" fmla="*/ 74195 h 108379"/>
                      <a:gd name="connsiteX4" fmla="*/ 476 w 260376"/>
                      <a:gd name="connsiteY4" fmla="*/ 74195 h 108379"/>
                      <a:gd name="connsiteX5" fmla="*/ 34194 w 260376"/>
                      <a:gd name="connsiteY5" fmla="*/ 28199 h 108379"/>
                      <a:gd name="connsiteX6" fmla="*/ 213902 w 260376"/>
                      <a:gd name="connsiteY6" fmla="*/ 481 h 108379"/>
                      <a:gd name="connsiteX7" fmla="*/ 259899 w 260376"/>
                      <a:gd name="connsiteY7" fmla="*/ 34171 h 108379"/>
                      <a:gd name="connsiteX8" fmla="*/ 259899 w 260376"/>
                      <a:gd name="connsiteY8" fmla="*/ 34171 h 108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0376" h="108379">
                        <a:moveTo>
                          <a:pt x="259899" y="34171"/>
                        </a:moveTo>
                        <a:cubicBezTo>
                          <a:pt x="263299" y="56183"/>
                          <a:pt x="248202" y="76786"/>
                          <a:pt x="226199" y="80177"/>
                        </a:cubicBezTo>
                        <a:lnTo>
                          <a:pt x="46481" y="107904"/>
                        </a:lnTo>
                        <a:cubicBezTo>
                          <a:pt x="24479" y="111295"/>
                          <a:pt x="3876" y="96207"/>
                          <a:pt x="476" y="74195"/>
                        </a:cubicBezTo>
                        <a:lnTo>
                          <a:pt x="476" y="74195"/>
                        </a:lnTo>
                        <a:cubicBezTo>
                          <a:pt x="-2915" y="52183"/>
                          <a:pt x="12182" y="31590"/>
                          <a:pt x="34194" y="28199"/>
                        </a:cubicBezTo>
                        <a:lnTo>
                          <a:pt x="213902" y="481"/>
                        </a:lnTo>
                        <a:cubicBezTo>
                          <a:pt x="235905" y="-2929"/>
                          <a:pt x="256508" y="12159"/>
                          <a:pt x="259899" y="34171"/>
                        </a:cubicBezTo>
                        <a:lnTo>
                          <a:pt x="259899" y="3417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21074028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5" name="Freeform 64">
                    <a:extLst>
                      <a:ext uri="{FF2B5EF4-FFF2-40B4-BE49-F238E27FC236}">
                        <a16:creationId xmlns:a16="http://schemas.microsoft.com/office/drawing/2014/main" id="{665FEC9B-98FA-D7E0-7C97-C5C45AE8C60A}"/>
                      </a:ext>
                    </a:extLst>
                  </p:cNvPr>
                  <p:cNvSpPr/>
                  <p:nvPr/>
                </p:nvSpPr>
                <p:spPr>
                  <a:xfrm>
                    <a:off x="11579353" y="5289245"/>
                    <a:ext cx="749064" cy="183737"/>
                  </a:xfrm>
                  <a:custGeom>
                    <a:avLst/>
                    <a:gdLst>
                      <a:gd name="connsiteX0" fmla="*/ 748588 w 749064"/>
                      <a:gd name="connsiteY0" fmla="*/ 34175 h 183737"/>
                      <a:gd name="connsiteX1" fmla="*/ 714898 w 749064"/>
                      <a:gd name="connsiteY1" fmla="*/ 80172 h 183737"/>
                      <a:gd name="connsiteX2" fmla="*/ 46491 w 749064"/>
                      <a:gd name="connsiteY2" fmla="*/ 183261 h 183737"/>
                      <a:gd name="connsiteX3" fmla="*/ 476 w 749064"/>
                      <a:gd name="connsiteY3" fmla="*/ 149561 h 183737"/>
                      <a:gd name="connsiteX4" fmla="*/ 476 w 749064"/>
                      <a:gd name="connsiteY4" fmla="*/ 149561 h 183737"/>
                      <a:gd name="connsiteX5" fmla="*/ 34194 w 749064"/>
                      <a:gd name="connsiteY5" fmla="*/ 103575 h 183737"/>
                      <a:gd name="connsiteX6" fmla="*/ 702602 w 749064"/>
                      <a:gd name="connsiteY6" fmla="*/ 476 h 183737"/>
                      <a:gd name="connsiteX7" fmla="*/ 748588 w 749064"/>
                      <a:gd name="connsiteY7" fmla="*/ 34175 h 183737"/>
                      <a:gd name="connsiteX8" fmla="*/ 748588 w 749064"/>
                      <a:gd name="connsiteY8" fmla="*/ 34175 h 183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9064" h="183737">
                        <a:moveTo>
                          <a:pt x="748588" y="34175"/>
                        </a:moveTo>
                        <a:cubicBezTo>
                          <a:pt x="751979" y="56197"/>
                          <a:pt x="736892" y="76781"/>
                          <a:pt x="714898" y="80172"/>
                        </a:cubicBezTo>
                        <a:lnTo>
                          <a:pt x="46491" y="183261"/>
                        </a:lnTo>
                        <a:cubicBezTo>
                          <a:pt x="24469" y="186652"/>
                          <a:pt x="3876" y="171583"/>
                          <a:pt x="476" y="149561"/>
                        </a:cubicBezTo>
                        <a:lnTo>
                          <a:pt x="476" y="149561"/>
                        </a:lnTo>
                        <a:cubicBezTo>
                          <a:pt x="-2915" y="127559"/>
                          <a:pt x="12182" y="106966"/>
                          <a:pt x="34194" y="103575"/>
                        </a:cubicBezTo>
                        <a:lnTo>
                          <a:pt x="702602" y="476"/>
                        </a:lnTo>
                        <a:cubicBezTo>
                          <a:pt x="724604" y="-2915"/>
                          <a:pt x="745197" y="12173"/>
                          <a:pt x="748588" y="34175"/>
                        </a:cubicBezTo>
                        <a:lnTo>
                          <a:pt x="748588" y="34175"/>
                        </a:ln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4468F220-5BD3-944C-2ADB-613344D5D6BC}"/>
                      </a:ext>
                    </a:extLst>
                  </p:cNvPr>
                  <p:cNvSpPr/>
                  <p:nvPr/>
                </p:nvSpPr>
                <p:spPr>
                  <a:xfrm>
                    <a:off x="11617053" y="5580069"/>
                    <a:ext cx="447779" cy="137278"/>
                  </a:xfrm>
                  <a:custGeom>
                    <a:avLst/>
                    <a:gdLst>
                      <a:gd name="connsiteX0" fmla="*/ 447303 w 447779"/>
                      <a:gd name="connsiteY0" fmla="*/ 34169 h 137278"/>
                      <a:gd name="connsiteX1" fmla="*/ 413594 w 447779"/>
                      <a:gd name="connsiteY1" fmla="*/ 80174 h 137278"/>
                      <a:gd name="connsiteX2" fmla="*/ 46482 w 447779"/>
                      <a:gd name="connsiteY2" fmla="*/ 136800 h 137278"/>
                      <a:gd name="connsiteX3" fmla="*/ 476 w 447779"/>
                      <a:gd name="connsiteY3" fmla="*/ 103091 h 137278"/>
                      <a:gd name="connsiteX4" fmla="*/ 476 w 447779"/>
                      <a:gd name="connsiteY4" fmla="*/ 103091 h 137278"/>
                      <a:gd name="connsiteX5" fmla="*/ 34194 w 447779"/>
                      <a:gd name="connsiteY5" fmla="*/ 57095 h 137278"/>
                      <a:gd name="connsiteX6" fmla="*/ 401307 w 447779"/>
                      <a:gd name="connsiteY6" fmla="*/ 478 h 137278"/>
                      <a:gd name="connsiteX7" fmla="*/ 447303 w 447779"/>
                      <a:gd name="connsiteY7" fmla="*/ 34169 h 137278"/>
                      <a:gd name="connsiteX8" fmla="*/ 447303 w 447779"/>
                      <a:gd name="connsiteY8" fmla="*/ 34169 h 137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7779" h="137278">
                        <a:moveTo>
                          <a:pt x="447303" y="34169"/>
                        </a:moveTo>
                        <a:cubicBezTo>
                          <a:pt x="450694" y="56200"/>
                          <a:pt x="435606" y="76793"/>
                          <a:pt x="413594" y="80174"/>
                        </a:cubicBezTo>
                        <a:lnTo>
                          <a:pt x="46482" y="136800"/>
                        </a:lnTo>
                        <a:cubicBezTo>
                          <a:pt x="24469" y="140201"/>
                          <a:pt x="3867" y="125094"/>
                          <a:pt x="476" y="103091"/>
                        </a:cubicBezTo>
                        <a:lnTo>
                          <a:pt x="476" y="103091"/>
                        </a:lnTo>
                        <a:cubicBezTo>
                          <a:pt x="-2915" y="81079"/>
                          <a:pt x="12182" y="60486"/>
                          <a:pt x="34194" y="57095"/>
                        </a:cubicBezTo>
                        <a:lnTo>
                          <a:pt x="401307" y="478"/>
                        </a:lnTo>
                        <a:cubicBezTo>
                          <a:pt x="423310" y="-2922"/>
                          <a:pt x="443903" y="12166"/>
                          <a:pt x="447303" y="34169"/>
                        </a:cubicBezTo>
                        <a:lnTo>
                          <a:pt x="447303" y="34169"/>
                        </a:ln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9384B5D4-04CC-9BBD-E231-49024A6F91B0}"/>
                      </a:ext>
                    </a:extLst>
                  </p:cNvPr>
                  <p:cNvSpPr/>
                  <p:nvPr/>
                </p:nvSpPr>
                <p:spPr>
                  <a:xfrm>
                    <a:off x="12088017" y="5504977"/>
                    <a:ext cx="463666" cy="139721"/>
                  </a:xfrm>
                  <a:custGeom>
                    <a:avLst/>
                    <a:gdLst>
                      <a:gd name="connsiteX0" fmla="*/ 463191 w 463666"/>
                      <a:gd name="connsiteY0" fmla="*/ 34175 h 139721"/>
                      <a:gd name="connsiteX1" fmla="*/ 429472 w 463666"/>
                      <a:gd name="connsiteY1" fmla="*/ 80181 h 139721"/>
                      <a:gd name="connsiteX2" fmla="*/ 46482 w 463666"/>
                      <a:gd name="connsiteY2" fmla="*/ 139246 h 139721"/>
                      <a:gd name="connsiteX3" fmla="*/ 476 w 463666"/>
                      <a:gd name="connsiteY3" fmla="*/ 105537 h 139721"/>
                      <a:gd name="connsiteX4" fmla="*/ 476 w 463666"/>
                      <a:gd name="connsiteY4" fmla="*/ 105537 h 139721"/>
                      <a:gd name="connsiteX5" fmla="*/ 34185 w 463666"/>
                      <a:gd name="connsiteY5" fmla="*/ 59550 h 139721"/>
                      <a:gd name="connsiteX6" fmla="*/ 417185 w 463666"/>
                      <a:gd name="connsiteY6" fmla="*/ 476 h 139721"/>
                      <a:gd name="connsiteX7" fmla="*/ 463191 w 463666"/>
                      <a:gd name="connsiteY7" fmla="*/ 34175 h 139721"/>
                      <a:gd name="connsiteX8" fmla="*/ 463191 w 463666"/>
                      <a:gd name="connsiteY8" fmla="*/ 34175 h 13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3666" h="139721">
                        <a:moveTo>
                          <a:pt x="463191" y="34175"/>
                        </a:moveTo>
                        <a:cubicBezTo>
                          <a:pt x="466582" y="56188"/>
                          <a:pt x="451494" y="76790"/>
                          <a:pt x="429472" y="80181"/>
                        </a:cubicBezTo>
                        <a:lnTo>
                          <a:pt x="46482" y="139246"/>
                        </a:lnTo>
                        <a:cubicBezTo>
                          <a:pt x="24469" y="142637"/>
                          <a:pt x="3867" y="127559"/>
                          <a:pt x="476" y="105537"/>
                        </a:cubicBezTo>
                        <a:lnTo>
                          <a:pt x="476" y="105537"/>
                        </a:lnTo>
                        <a:cubicBezTo>
                          <a:pt x="-2915" y="83543"/>
                          <a:pt x="12182" y="62941"/>
                          <a:pt x="34185" y="59550"/>
                        </a:cubicBezTo>
                        <a:lnTo>
                          <a:pt x="417185" y="476"/>
                        </a:lnTo>
                        <a:cubicBezTo>
                          <a:pt x="439197" y="-2915"/>
                          <a:pt x="459800" y="12173"/>
                          <a:pt x="463191" y="34175"/>
                        </a:cubicBezTo>
                        <a:lnTo>
                          <a:pt x="463191" y="3417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21074028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E81920F4-C22F-13BB-88F6-7B1BFC66022C}"/>
                      </a:ext>
                    </a:extLst>
                  </p:cNvPr>
                  <p:cNvSpPr/>
                  <p:nvPr/>
                </p:nvSpPr>
                <p:spPr>
                  <a:xfrm>
                    <a:off x="11642523" y="5761930"/>
                    <a:ext cx="340041" cy="120646"/>
                  </a:xfrm>
                  <a:custGeom>
                    <a:avLst/>
                    <a:gdLst>
                      <a:gd name="connsiteX0" fmla="*/ 339566 w 340041"/>
                      <a:gd name="connsiteY0" fmla="*/ 34159 h 120646"/>
                      <a:gd name="connsiteX1" fmla="*/ 305866 w 340041"/>
                      <a:gd name="connsiteY1" fmla="*/ 80165 h 120646"/>
                      <a:gd name="connsiteX2" fmla="*/ 46491 w 340041"/>
                      <a:gd name="connsiteY2" fmla="*/ 120170 h 120646"/>
                      <a:gd name="connsiteX3" fmla="*/ 476 w 340041"/>
                      <a:gd name="connsiteY3" fmla="*/ 86451 h 120646"/>
                      <a:gd name="connsiteX4" fmla="*/ 476 w 340041"/>
                      <a:gd name="connsiteY4" fmla="*/ 86451 h 120646"/>
                      <a:gd name="connsiteX5" fmla="*/ 34194 w 340041"/>
                      <a:gd name="connsiteY5" fmla="*/ 40474 h 120646"/>
                      <a:gd name="connsiteX6" fmla="*/ 293569 w 340041"/>
                      <a:gd name="connsiteY6" fmla="*/ 479 h 120646"/>
                      <a:gd name="connsiteX7" fmla="*/ 339566 w 340041"/>
                      <a:gd name="connsiteY7" fmla="*/ 34159 h 120646"/>
                      <a:gd name="connsiteX8" fmla="*/ 339566 w 340041"/>
                      <a:gd name="connsiteY8" fmla="*/ 34159 h 120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0041" h="120646">
                        <a:moveTo>
                          <a:pt x="339566" y="34159"/>
                        </a:moveTo>
                        <a:cubicBezTo>
                          <a:pt x="342956" y="56190"/>
                          <a:pt x="327869" y="76783"/>
                          <a:pt x="305866" y="80165"/>
                        </a:cubicBezTo>
                        <a:lnTo>
                          <a:pt x="46491" y="120170"/>
                        </a:lnTo>
                        <a:cubicBezTo>
                          <a:pt x="24479" y="123561"/>
                          <a:pt x="3876" y="108483"/>
                          <a:pt x="476" y="86451"/>
                        </a:cubicBezTo>
                        <a:lnTo>
                          <a:pt x="476" y="86451"/>
                        </a:lnTo>
                        <a:cubicBezTo>
                          <a:pt x="-2915" y="64458"/>
                          <a:pt x="12191" y="43865"/>
                          <a:pt x="34194" y="40474"/>
                        </a:cubicBezTo>
                        <a:lnTo>
                          <a:pt x="293569" y="479"/>
                        </a:lnTo>
                        <a:cubicBezTo>
                          <a:pt x="315582" y="-2922"/>
                          <a:pt x="336175" y="12156"/>
                          <a:pt x="339566" y="34159"/>
                        </a:cubicBezTo>
                        <a:lnTo>
                          <a:pt x="339566" y="34159"/>
                        </a:ln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69" name="Graphic 5">
                  <a:extLst>
                    <a:ext uri="{FF2B5EF4-FFF2-40B4-BE49-F238E27FC236}">
                      <a16:creationId xmlns:a16="http://schemas.microsoft.com/office/drawing/2014/main" id="{D4959BB5-EB38-76C3-698B-44704B1F6741}"/>
                    </a:ext>
                  </a:extLst>
                </p:cNvPr>
                <p:cNvGrpSpPr/>
                <p:nvPr/>
              </p:nvGrpSpPr>
              <p:grpSpPr>
                <a:xfrm>
                  <a:off x="12431580" y="4221108"/>
                  <a:ext cx="454003" cy="1514138"/>
                  <a:chOff x="12431580" y="4221108"/>
                  <a:chExt cx="454003" cy="1514138"/>
                </a:xfrm>
              </p:grpSpPr>
              <p:sp>
                <p:nvSpPr>
                  <p:cNvPr id="70" name="Freeform 69">
                    <a:extLst>
                      <a:ext uri="{FF2B5EF4-FFF2-40B4-BE49-F238E27FC236}">
                        <a16:creationId xmlns:a16="http://schemas.microsoft.com/office/drawing/2014/main" id="{8E52E7CE-D62F-7DF9-0611-5235A9F58609}"/>
                      </a:ext>
                    </a:extLst>
                  </p:cNvPr>
                  <p:cNvSpPr/>
                  <p:nvPr/>
                </p:nvSpPr>
                <p:spPr>
                  <a:xfrm>
                    <a:off x="12431580" y="4221108"/>
                    <a:ext cx="260667" cy="260667"/>
                  </a:xfrm>
                  <a:custGeom>
                    <a:avLst/>
                    <a:gdLst>
                      <a:gd name="connsiteX0" fmla="*/ 189103 w 260667"/>
                      <a:gd name="connsiteY0" fmla="*/ 18139 h 260667"/>
                      <a:gd name="connsiteX1" fmla="*/ 219602 w 260667"/>
                      <a:gd name="connsiteY1" fmla="*/ 40485 h 260667"/>
                      <a:gd name="connsiteX2" fmla="*/ 242529 w 260667"/>
                      <a:gd name="connsiteY2" fmla="*/ 189103 h 260667"/>
                      <a:gd name="connsiteX3" fmla="*/ 220174 w 260667"/>
                      <a:gd name="connsiteY3" fmla="*/ 219602 h 260667"/>
                      <a:gd name="connsiteX4" fmla="*/ 71565 w 260667"/>
                      <a:gd name="connsiteY4" fmla="*/ 242529 h 260667"/>
                      <a:gd name="connsiteX5" fmla="*/ 41065 w 260667"/>
                      <a:gd name="connsiteY5" fmla="*/ 220183 h 260667"/>
                      <a:gd name="connsiteX6" fmla="*/ 18139 w 260667"/>
                      <a:gd name="connsiteY6" fmla="*/ 71574 h 260667"/>
                      <a:gd name="connsiteX7" fmla="*/ 40484 w 260667"/>
                      <a:gd name="connsiteY7" fmla="*/ 41075 h 260667"/>
                      <a:gd name="connsiteX8" fmla="*/ 189103 w 260667"/>
                      <a:gd name="connsiteY8" fmla="*/ 18139 h 260667"/>
                      <a:gd name="connsiteX9" fmla="*/ 186388 w 260667"/>
                      <a:gd name="connsiteY9" fmla="*/ 527 h 260667"/>
                      <a:gd name="connsiteX10" fmla="*/ 37779 w 260667"/>
                      <a:gd name="connsiteY10" fmla="*/ 23445 h 260667"/>
                      <a:gd name="connsiteX11" fmla="*/ 527 w 260667"/>
                      <a:gd name="connsiteY11" fmla="*/ 74279 h 260667"/>
                      <a:gd name="connsiteX12" fmla="*/ 23444 w 260667"/>
                      <a:gd name="connsiteY12" fmla="*/ 222889 h 260667"/>
                      <a:gd name="connsiteX13" fmla="*/ 74279 w 260667"/>
                      <a:gd name="connsiteY13" fmla="*/ 260141 h 260667"/>
                      <a:gd name="connsiteX14" fmla="*/ 222888 w 260667"/>
                      <a:gd name="connsiteY14" fmla="*/ 237224 h 260667"/>
                      <a:gd name="connsiteX15" fmla="*/ 260140 w 260667"/>
                      <a:gd name="connsiteY15" fmla="*/ 186389 h 260667"/>
                      <a:gd name="connsiteX16" fmla="*/ 237223 w 260667"/>
                      <a:gd name="connsiteY16" fmla="*/ 37770 h 260667"/>
                      <a:gd name="connsiteX17" fmla="*/ 186388 w 260667"/>
                      <a:gd name="connsiteY17" fmla="*/ 527 h 260667"/>
                      <a:gd name="connsiteX18" fmla="*/ 186388 w 260667"/>
                      <a:gd name="connsiteY18" fmla="*/ 527 h 260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60667" h="260667">
                        <a:moveTo>
                          <a:pt x="189103" y="18139"/>
                        </a:moveTo>
                        <a:cubicBezTo>
                          <a:pt x="203676" y="15891"/>
                          <a:pt x="217354" y="25911"/>
                          <a:pt x="219602" y="40485"/>
                        </a:cubicBezTo>
                        <a:lnTo>
                          <a:pt x="242529" y="189103"/>
                        </a:lnTo>
                        <a:cubicBezTo>
                          <a:pt x="244777" y="203677"/>
                          <a:pt x="234747" y="217354"/>
                          <a:pt x="220174" y="219602"/>
                        </a:cubicBezTo>
                        <a:lnTo>
                          <a:pt x="71565" y="242529"/>
                        </a:lnTo>
                        <a:cubicBezTo>
                          <a:pt x="56991" y="244777"/>
                          <a:pt x="43313" y="234757"/>
                          <a:pt x="41065" y="220183"/>
                        </a:cubicBezTo>
                        <a:lnTo>
                          <a:pt x="18139" y="71574"/>
                        </a:lnTo>
                        <a:cubicBezTo>
                          <a:pt x="15891" y="57001"/>
                          <a:pt x="25921" y="43323"/>
                          <a:pt x="40484" y="41075"/>
                        </a:cubicBezTo>
                        <a:lnTo>
                          <a:pt x="189103" y="18139"/>
                        </a:lnTo>
                        <a:moveTo>
                          <a:pt x="186388" y="527"/>
                        </a:moveTo>
                        <a:lnTo>
                          <a:pt x="37779" y="23445"/>
                        </a:lnTo>
                        <a:cubicBezTo>
                          <a:pt x="13462" y="27197"/>
                          <a:pt x="-3226" y="49962"/>
                          <a:pt x="527" y="74279"/>
                        </a:cubicBezTo>
                        <a:lnTo>
                          <a:pt x="23444" y="222889"/>
                        </a:lnTo>
                        <a:cubicBezTo>
                          <a:pt x="27197" y="247206"/>
                          <a:pt x="49962" y="263894"/>
                          <a:pt x="74279" y="260141"/>
                        </a:cubicBezTo>
                        <a:lnTo>
                          <a:pt x="222888" y="237224"/>
                        </a:lnTo>
                        <a:cubicBezTo>
                          <a:pt x="247206" y="233471"/>
                          <a:pt x="263893" y="210706"/>
                          <a:pt x="260140" y="186389"/>
                        </a:cubicBezTo>
                        <a:lnTo>
                          <a:pt x="237223" y="37770"/>
                        </a:lnTo>
                        <a:cubicBezTo>
                          <a:pt x="233470" y="13453"/>
                          <a:pt x="210706" y="-3226"/>
                          <a:pt x="186388" y="527"/>
                        </a:cubicBezTo>
                        <a:lnTo>
                          <a:pt x="186388" y="52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5674028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71" name="Freeform 70">
                    <a:extLst>
                      <a:ext uri="{FF2B5EF4-FFF2-40B4-BE49-F238E27FC236}">
                        <a16:creationId xmlns:a16="http://schemas.microsoft.com/office/drawing/2014/main" id="{C22B54ED-660E-D26B-878B-EEAADD3CCECD}"/>
                      </a:ext>
                    </a:extLst>
                  </p:cNvPr>
                  <p:cNvSpPr/>
                  <p:nvPr/>
                </p:nvSpPr>
                <p:spPr>
                  <a:xfrm>
                    <a:off x="12496026" y="4638931"/>
                    <a:ext cx="260658" cy="260668"/>
                  </a:xfrm>
                  <a:custGeom>
                    <a:avLst/>
                    <a:gdLst>
                      <a:gd name="connsiteX0" fmla="*/ 189103 w 260658"/>
                      <a:gd name="connsiteY0" fmla="*/ 18139 h 260668"/>
                      <a:gd name="connsiteX1" fmla="*/ 219602 w 260658"/>
                      <a:gd name="connsiteY1" fmla="*/ 40485 h 260668"/>
                      <a:gd name="connsiteX2" fmla="*/ 242529 w 260658"/>
                      <a:gd name="connsiteY2" fmla="*/ 189094 h 260668"/>
                      <a:gd name="connsiteX3" fmla="*/ 220183 w 260658"/>
                      <a:gd name="connsiteY3" fmla="*/ 219593 h 260668"/>
                      <a:gd name="connsiteX4" fmla="*/ 71565 w 260658"/>
                      <a:gd name="connsiteY4" fmla="*/ 242510 h 260668"/>
                      <a:gd name="connsiteX5" fmla="*/ 41066 w 260658"/>
                      <a:gd name="connsiteY5" fmla="*/ 220164 h 260668"/>
                      <a:gd name="connsiteX6" fmla="*/ 18139 w 260658"/>
                      <a:gd name="connsiteY6" fmla="*/ 71546 h 260668"/>
                      <a:gd name="connsiteX7" fmla="*/ 40494 w 260658"/>
                      <a:gd name="connsiteY7" fmla="*/ 41047 h 260668"/>
                      <a:gd name="connsiteX8" fmla="*/ 189103 w 260658"/>
                      <a:gd name="connsiteY8" fmla="*/ 18139 h 260668"/>
                      <a:gd name="connsiteX9" fmla="*/ 186379 w 260658"/>
                      <a:gd name="connsiteY9" fmla="*/ 527 h 260668"/>
                      <a:gd name="connsiteX10" fmla="*/ 37770 w 260658"/>
                      <a:gd name="connsiteY10" fmla="*/ 23445 h 260668"/>
                      <a:gd name="connsiteX11" fmla="*/ 527 w 260658"/>
                      <a:gd name="connsiteY11" fmla="*/ 74279 h 260668"/>
                      <a:gd name="connsiteX12" fmla="*/ 23445 w 260658"/>
                      <a:gd name="connsiteY12" fmla="*/ 222898 h 260668"/>
                      <a:gd name="connsiteX13" fmla="*/ 74280 w 260658"/>
                      <a:gd name="connsiteY13" fmla="*/ 260141 h 260668"/>
                      <a:gd name="connsiteX14" fmla="*/ 222889 w 260658"/>
                      <a:gd name="connsiteY14" fmla="*/ 237214 h 260668"/>
                      <a:gd name="connsiteX15" fmla="*/ 260131 w 260658"/>
                      <a:gd name="connsiteY15" fmla="*/ 186389 h 260668"/>
                      <a:gd name="connsiteX16" fmla="*/ 237214 w 260658"/>
                      <a:gd name="connsiteY16" fmla="*/ 37770 h 260668"/>
                      <a:gd name="connsiteX17" fmla="*/ 186379 w 260658"/>
                      <a:gd name="connsiteY17" fmla="*/ 527 h 260668"/>
                      <a:gd name="connsiteX18" fmla="*/ 186379 w 260658"/>
                      <a:gd name="connsiteY18" fmla="*/ 527 h 260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60658" h="260668">
                        <a:moveTo>
                          <a:pt x="189103" y="18139"/>
                        </a:moveTo>
                        <a:cubicBezTo>
                          <a:pt x="203677" y="15891"/>
                          <a:pt x="217355" y="25911"/>
                          <a:pt x="219602" y="40485"/>
                        </a:cubicBezTo>
                        <a:lnTo>
                          <a:pt x="242529" y="189094"/>
                        </a:lnTo>
                        <a:cubicBezTo>
                          <a:pt x="244777" y="203667"/>
                          <a:pt x="234747" y="217345"/>
                          <a:pt x="220183" y="219593"/>
                        </a:cubicBezTo>
                        <a:lnTo>
                          <a:pt x="71565" y="242510"/>
                        </a:lnTo>
                        <a:cubicBezTo>
                          <a:pt x="56992" y="244758"/>
                          <a:pt x="43314" y="234738"/>
                          <a:pt x="41066" y="220164"/>
                        </a:cubicBezTo>
                        <a:lnTo>
                          <a:pt x="18139" y="71546"/>
                        </a:lnTo>
                        <a:cubicBezTo>
                          <a:pt x="15891" y="56982"/>
                          <a:pt x="25921" y="43304"/>
                          <a:pt x="40494" y="41047"/>
                        </a:cubicBezTo>
                        <a:lnTo>
                          <a:pt x="189103" y="18139"/>
                        </a:lnTo>
                        <a:moveTo>
                          <a:pt x="186379" y="527"/>
                        </a:moveTo>
                        <a:lnTo>
                          <a:pt x="37770" y="23445"/>
                        </a:lnTo>
                        <a:cubicBezTo>
                          <a:pt x="13453" y="27197"/>
                          <a:pt x="-3225" y="49962"/>
                          <a:pt x="527" y="74279"/>
                        </a:cubicBezTo>
                        <a:lnTo>
                          <a:pt x="23445" y="222898"/>
                        </a:lnTo>
                        <a:cubicBezTo>
                          <a:pt x="27197" y="247215"/>
                          <a:pt x="49962" y="263894"/>
                          <a:pt x="74280" y="260141"/>
                        </a:cubicBezTo>
                        <a:lnTo>
                          <a:pt x="222889" y="237214"/>
                        </a:lnTo>
                        <a:cubicBezTo>
                          <a:pt x="247196" y="233471"/>
                          <a:pt x="263884" y="210706"/>
                          <a:pt x="260131" y="186389"/>
                        </a:cubicBezTo>
                        <a:lnTo>
                          <a:pt x="237214" y="37770"/>
                        </a:lnTo>
                        <a:cubicBezTo>
                          <a:pt x="233461" y="13453"/>
                          <a:pt x="210706" y="-3225"/>
                          <a:pt x="186379" y="527"/>
                        </a:cubicBezTo>
                        <a:lnTo>
                          <a:pt x="186379" y="52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5674028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F56BA563-460A-52CD-125F-AD3DA6286A58}"/>
                      </a:ext>
                    </a:extLst>
                  </p:cNvPr>
                  <p:cNvSpPr/>
                  <p:nvPr/>
                </p:nvSpPr>
                <p:spPr>
                  <a:xfrm>
                    <a:off x="12560465" y="5056755"/>
                    <a:ext cx="260658" cy="260639"/>
                  </a:xfrm>
                  <a:custGeom>
                    <a:avLst/>
                    <a:gdLst>
                      <a:gd name="connsiteX0" fmla="*/ 189110 w 260658"/>
                      <a:gd name="connsiteY0" fmla="*/ 18139 h 260639"/>
                      <a:gd name="connsiteX1" fmla="*/ 219609 w 260658"/>
                      <a:gd name="connsiteY1" fmla="*/ 40485 h 260639"/>
                      <a:gd name="connsiteX2" fmla="*/ 242527 w 260658"/>
                      <a:gd name="connsiteY2" fmla="*/ 189103 h 260639"/>
                      <a:gd name="connsiteX3" fmla="*/ 220181 w 260658"/>
                      <a:gd name="connsiteY3" fmla="*/ 219593 h 260639"/>
                      <a:gd name="connsiteX4" fmla="*/ 71572 w 260658"/>
                      <a:gd name="connsiteY4" fmla="*/ 242519 h 260639"/>
                      <a:gd name="connsiteX5" fmla="*/ 41073 w 260658"/>
                      <a:gd name="connsiteY5" fmla="*/ 220174 h 260639"/>
                      <a:gd name="connsiteX6" fmla="*/ 18146 w 260658"/>
                      <a:gd name="connsiteY6" fmla="*/ 71555 h 260639"/>
                      <a:gd name="connsiteX7" fmla="*/ 40501 w 260658"/>
                      <a:gd name="connsiteY7" fmla="*/ 41066 h 260639"/>
                      <a:gd name="connsiteX8" fmla="*/ 189110 w 260658"/>
                      <a:gd name="connsiteY8" fmla="*/ 18139 h 260639"/>
                      <a:gd name="connsiteX9" fmla="*/ 186386 w 260658"/>
                      <a:gd name="connsiteY9" fmla="*/ 527 h 260639"/>
                      <a:gd name="connsiteX10" fmla="*/ 37777 w 260658"/>
                      <a:gd name="connsiteY10" fmla="*/ 23444 h 260639"/>
                      <a:gd name="connsiteX11" fmla="*/ 525 w 260658"/>
                      <a:gd name="connsiteY11" fmla="*/ 74270 h 260639"/>
                      <a:gd name="connsiteX12" fmla="*/ 23442 w 260658"/>
                      <a:gd name="connsiteY12" fmla="*/ 222879 h 260639"/>
                      <a:gd name="connsiteX13" fmla="*/ 74277 w 260658"/>
                      <a:gd name="connsiteY13" fmla="*/ 260112 h 260639"/>
                      <a:gd name="connsiteX14" fmla="*/ 222886 w 260658"/>
                      <a:gd name="connsiteY14" fmla="*/ 237195 h 260639"/>
                      <a:gd name="connsiteX15" fmla="*/ 260129 w 260658"/>
                      <a:gd name="connsiteY15" fmla="*/ 186369 h 260639"/>
                      <a:gd name="connsiteX16" fmla="*/ 237212 w 260658"/>
                      <a:gd name="connsiteY16" fmla="*/ 37751 h 260639"/>
                      <a:gd name="connsiteX17" fmla="*/ 186386 w 260658"/>
                      <a:gd name="connsiteY17" fmla="*/ 527 h 260639"/>
                      <a:gd name="connsiteX18" fmla="*/ 186386 w 260658"/>
                      <a:gd name="connsiteY18" fmla="*/ 527 h 260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60658" h="260639">
                        <a:moveTo>
                          <a:pt x="189110" y="18139"/>
                        </a:moveTo>
                        <a:cubicBezTo>
                          <a:pt x="203684" y="15891"/>
                          <a:pt x="217362" y="25911"/>
                          <a:pt x="219609" y="40485"/>
                        </a:cubicBezTo>
                        <a:lnTo>
                          <a:pt x="242527" y="189103"/>
                        </a:lnTo>
                        <a:cubicBezTo>
                          <a:pt x="244775" y="203667"/>
                          <a:pt x="234754" y="217354"/>
                          <a:pt x="220181" y="219593"/>
                        </a:cubicBezTo>
                        <a:lnTo>
                          <a:pt x="71572" y="242519"/>
                        </a:lnTo>
                        <a:cubicBezTo>
                          <a:pt x="56999" y="244767"/>
                          <a:pt x="43321" y="234737"/>
                          <a:pt x="41073" y="220174"/>
                        </a:cubicBezTo>
                        <a:lnTo>
                          <a:pt x="18146" y="71555"/>
                        </a:lnTo>
                        <a:cubicBezTo>
                          <a:pt x="15898" y="56982"/>
                          <a:pt x="25928" y="43304"/>
                          <a:pt x="40501" y="41066"/>
                        </a:cubicBezTo>
                        <a:lnTo>
                          <a:pt x="189110" y="18139"/>
                        </a:lnTo>
                        <a:moveTo>
                          <a:pt x="186386" y="527"/>
                        </a:moveTo>
                        <a:lnTo>
                          <a:pt x="37777" y="23444"/>
                        </a:lnTo>
                        <a:cubicBezTo>
                          <a:pt x="13460" y="27197"/>
                          <a:pt x="-3218" y="49962"/>
                          <a:pt x="525" y="74270"/>
                        </a:cubicBezTo>
                        <a:lnTo>
                          <a:pt x="23442" y="222879"/>
                        </a:lnTo>
                        <a:cubicBezTo>
                          <a:pt x="27195" y="247196"/>
                          <a:pt x="49960" y="263865"/>
                          <a:pt x="74277" y="260112"/>
                        </a:cubicBezTo>
                        <a:lnTo>
                          <a:pt x="222886" y="237195"/>
                        </a:lnTo>
                        <a:cubicBezTo>
                          <a:pt x="247203" y="233442"/>
                          <a:pt x="263891" y="210696"/>
                          <a:pt x="260129" y="186369"/>
                        </a:cubicBezTo>
                        <a:lnTo>
                          <a:pt x="237212" y="37751"/>
                        </a:lnTo>
                        <a:cubicBezTo>
                          <a:pt x="233468" y="13462"/>
                          <a:pt x="210704" y="-3226"/>
                          <a:pt x="186386" y="527"/>
                        </a:cubicBezTo>
                        <a:lnTo>
                          <a:pt x="186386" y="52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5674028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73" name="Freeform 72">
                    <a:extLst>
                      <a:ext uri="{FF2B5EF4-FFF2-40B4-BE49-F238E27FC236}">
                        <a16:creationId xmlns:a16="http://schemas.microsoft.com/office/drawing/2014/main" id="{FCD8B3DC-8AB7-7FDA-C3EF-D5060B77BF09}"/>
                      </a:ext>
                    </a:extLst>
                  </p:cNvPr>
                  <p:cNvSpPr/>
                  <p:nvPr/>
                </p:nvSpPr>
                <p:spPr>
                  <a:xfrm>
                    <a:off x="12624918" y="5474576"/>
                    <a:ext cx="260665" cy="260670"/>
                  </a:xfrm>
                  <a:custGeom>
                    <a:avLst/>
                    <a:gdLst>
                      <a:gd name="connsiteX0" fmla="*/ 189094 w 260665"/>
                      <a:gd name="connsiteY0" fmla="*/ 18132 h 260670"/>
                      <a:gd name="connsiteX1" fmla="*/ 219602 w 260665"/>
                      <a:gd name="connsiteY1" fmla="*/ 40478 h 260670"/>
                      <a:gd name="connsiteX2" fmla="*/ 242520 w 260665"/>
                      <a:gd name="connsiteY2" fmla="*/ 189106 h 260670"/>
                      <a:gd name="connsiteX3" fmla="*/ 220174 w 260665"/>
                      <a:gd name="connsiteY3" fmla="*/ 219595 h 260670"/>
                      <a:gd name="connsiteX4" fmla="*/ 71565 w 260665"/>
                      <a:gd name="connsiteY4" fmla="*/ 242513 h 260670"/>
                      <a:gd name="connsiteX5" fmla="*/ 41066 w 260665"/>
                      <a:gd name="connsiteY5" fmla="*/ 220167 h 260670"/>
                      <a:gd name="connsiteX6" fmla="*/ 18149 w 260665"/>
                      <a:gd name="connsiteY6" fmla="*/ 71558 h 260670"/>
                      <a:gd name="connsiteX7" fmla="*/ 40504 w 260665"/>
                      <a:gd name="connsiteY7" fmla="*/ 41068 h 260670"/>
                      <a:gd name="connsiteX8" fmla="*/ 189094 w 260665"/>
                      <a:gd name="connsiteY8" fmla="*/ 18132 h 260670"/>
                      <a:gd name="connsiteX9" fmla="*/ 186379 w 260665"/>
                      <a:gd name="connsiteY9" fmla="*/ 530 h 260670"/>
                      <a:gd name="connsiteX10" fmla="*/ 37770 w 260665"/>
                      <a:gd name="connsiteY10" fmla="*/ 23447 h 260670"/>
                      <a:gd name="connsiteX11" fmla="*/ 527 w 260665"/>
                      <a:gd name="connsiteY11" fmla="*/ 74282 h 260670"/>
                      <a:gd name="connsiteX12" fmla="*/ 23445 w 260665"/>
                      <a:gd name="connsiteY12" fmla="*/ 222891 h 260670"/>
                      <a:gd name="connsiteX13" fmla="*/ 74280 w 260665"/>
                      <a:gd name="connsiteY13" fmla="*/ 260143 h 260670"/>
                      <a:gd name="connsiteX14" fmla="*/ 222889 w 260665"/>
                      <a:gd name="connsiteY14" fmla="*/ 237226 h 260670"/>
                      <a:gd name="connsiteX15" fmla="*/ 260141 w 260665"/>
                      <a:gd name="connsiteY15" fmla="*/ 186391 h 260670"/>
                      <a:gd name="connsiteX16" fmla="*/ 237214 w 260665"/>
                      <a:gd name="connsiteY16" fmla="*/ 37773 h 260670"/>
                      <a:gd name="connsiteX17" fmla="*/ 186379 w 260665"/>
                      <a:gd name="connsiteY17" fmla="*/ 530 h 260670"/>
                      <a:gd name="connsiteX18" fmla="*/ 186379 w 260665"/>
                      <a:gd name="connsiteY18" fmla="*/ 530 h 260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60665" h="260670">
                        <a:moveTo>
                          <a:pt x="189094" y="18132"/>
                        </a:moveTo>
                        <a:cubicBezTo>
                          <a:pt x="203667" y="15894"/>
                          <a:pt x="217345" y="25904"/>
                          <a:pt x="219602" y="40478"/>
                        </a:cubicBezTo>
                        <a:lnTo>
                          <a:pt x="242520" y="189106"/>
                        </a:lnTo>
                        <a:cubicBezTo>
                          <a:pt x="244768" y="203670"/>
                          <a:pt x="234738" y="217357"/>
                          <a:pt x="220174" y="219595"/>
                        </a:cubicBezTo>
                        <a:lnTo>
                          <a:pt x="71565" y="242513"/>
                        </a:lnTo>
                        <a:cubicBezTo>
                          <a:pt x="56992" y="244760"/>
                          <a:pt x="43314" y="234740"/>
                          <a:pt x="41066" y="220167"/>
                        </a:cubicBezTo>
                        <a:lnTo>
                          <a:pt x="18149" y="71558"/>
                        </a:lnTo>
                        <a:cubicBezTo>
                          <a:pt x="15901" y="56994"/>
                          <a:pt x="25921" y="43307"/>
                          <a:pt x="40504" y="41068"/>
                        </a:cubicBezTo>
                        <a:lnTo>
                          <a:pt x="189094" y="18132"/>
                        </a:lnTo>
                        <a:moveTo>
                          <a:pt x="186379" y="530"/>
                        </a:moveTo>
                        <a:lnTo>
                          <a:pt x="37770" y="23447"/>
                        </a:lnTo>
                        <a:cubicBezTo>
                          <a:pt x="13453" y="27190"/>
                          <a:pt x="-3225" y="49955"/>
                          <a:pt x="527" y="74282"/>
                        </a:cubicBezTo>
                        <a:lnTo>
                          <a:pt x="23445" y="222891"/>
                        </a:lnTo>
                        <a:cubicBezTo>
                          <a:pt x="27188" y="247199"/>
                          <a:pt x="49962" y="263896"/>
                          <a:pt x="74280" y="260143"/>
                        </a:cubicBezTo>
                        <a:lnTo>
                          <a:pt x="222889" y="237226"/>
                        </a:lnTo>
                        <a:cubicBezTo>
                          <a:pt x="247206" y="233464"/>
                          <a:pt x="263884" y="210689"/>
                          <a:pt x="260141" y="186391"/>
                        </a:cubicBezTo>
                        <a:lnTo>
                          <a:pt x="237214" y="37773"/>
                        </a:lnTo>
                        <a:cubicBezTo>
                          <a:pt x="233461" y="13446"/>
                          <a:pt x="210697" y="-3232"/>
                          <a:pt x="186379" y="530"/>
                        </a:cubicBezTo>
                        <a:lnTo>
                          <a:pt x="186379" y="53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5674028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74" name="Graphic 5">
                  <a:extLst>
                    <a:ext uri="{FF2B5EF4-FFF2-40B4-BE49-F238E27FC236}">
                      <a16:creationId xmlns:a16="http://schemas.microsoft.com/office/drawing/2014/main" id="{75EE4224-4541-9552-0E5F-96A806ACA3EC}"/>
                    </a:ext>
                  </a:extLst>
                </p:cNvPr>
                <p:cNvGrpSpPr/>
                <p:nvPr/>
              </p:nvGrpSpPr>
              <p:grpSpPr>
                <a:xfrm>
                  <a:off x="12392837" y="4070639"/>
                  <a:ext cx="570808" cy="1616871"/>
                  <a:chOff x="12392837" y="4070639"/>
                  <a:chExt cx="570808" cy="1616871"/>
                </a:xfrm>
                <a:solidFill>
                  <a:srgbClr val="6986D9"/>
                </a:solidFill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71E279B4-90DF-996E-59AF-69622EE3857B}"/>
                      </a:ext>
                    </a:extLst>
                  </p:cNvPr>
                  <p:cNvSpPr/>
                  <p:nvPr/>
                </p:nvSpPr>
                <p:spPr>
                  <a:xfrm>
                    <a:off x="12392837" y="4070639"/>
                    <a:ext cx="372069" cy="328372"/>
                  </a:xfrm>
                  <a:custGeom>
                    <a:avLst/>
                    <a:gdLst>
                      <a:gd name="connsiteX0" fmla="*/ 182193 w 372069"/>
                      <a:gd name="connsiteY0" fmla="*/ 328075 h 328372"/>
                      <a:gd name="connsiteX1" fmla="*/ 164057 w 372069"/>
                      <a:gd name="connsiteY1" fmla="*/ 324046 h 328372"/>
                      <a:gd name="connsiteX2" fmla="*/ 11333 w 372069"/>
                      <a:gd name="connsiteY2" fmla="*/ 221691 h 328372"/>
                      <a:gd name="connsiteX3" fmla="*/ 4333 w 372069"/>
                      <a:gd name="connsiteY3" fmla="*/ 186219 h 328372"/>
                      <a:gd name="connsiteX4" fmla="*/ 39804 w 372069"/>
                      <a:gd name="connsiteY4" fmla="*/ 179209 h 328372"/>
                      <a:gd name="connsiteX5" fmla="*/ 170306 w 372069"/>
                      <a:gd name="connsiteY5" fmla="*/ 266668 h 328372"/>
                      <a:gd name="connsiteX6" fmla="*/ 324630 w 372069"/>
                      <a:gd name="connsiteY6" fmla="*/ 12302 h 328372"/>
                      <a:gd name="connsiteX7" fmla="*/ 359758 w 372069"/>
                      <a:gd name="connsiteY7" fmla="*/ 3711 h 328372"/>
                      <a:gd name="connsiteX8" fmla="*/ 368359 w 372069"/>
                      <a:gd name="connsiteY8" fmla="*/ 38830 h 328372"/>
                      <a:gd name="connsiteX9" fmla="*/ 200147 w 372069"/>
                      <a:gd name="connsiteY9" fmla="*/ 316074 h 328372"/>
                      <a:gd name="connsiteX10" fmla="*/ 183803 w 372069"/>
                      <a:gd name="connsiteY10" fmla="*/ 327780 h 328372"/>
                      <a:gd name="connsiteX11" fmla="*/ 182193 w 372069"/>
                      <a:gd name="connsiteY11" fmla="*/ 328075 h 328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2069" h="328372">
                        <a:moveTo>
                          <a:pt x="182193" y="328075"/>
                        </a:moveTo>
                        <a:cubicBezTo>
                          <a:pt x="175878" y="329047"/>
                          <a:pt x="169401" y="327618"/>
                          <a:pt x="164057" y="324046"/>
                        </a:cubicBezTo>
                        <a:lnTo>
                          <a:pt x="11333" y="221691"/>
                        </a:lnTo>
                        <a:cubicBezTo>
                          <a:pt x="-401" y="213832"/>
                          <a:pt x="-3526" y="197945"/>
                          <a:pt x="4333" y="186219"/>
                        </a:cubicBezTo>
                        <a:cubicBezTo>
                          <a:pt x="12191" y="174485"/>
                          <a:pt x="28078" y="171360"/>
                          <a:pt x="39804" y="179209"/>
                        </a:cubicBezTo>
                        <a:lnTo>
                          <a:pt x="170306" y="266668"/>
                        </a:lnTo>
                        <a:lnTo>
                          <a:pt x="324630" y="12302"/>
                        </a:lnTo>
                        <a:cubicBezTo>
                          <a:pt x="331954" y="225"/>
                          <a:pt x="347671" y="-3604"/>
                          <a:pt x="359758" y="3711"/>
                        </a:cubicBezTo>
                        <a:cubicBezTo>
                          <a:pt x="371826" y="11045"/>
                          <a:pt x="375684" y="26761"/>
                          <a:pt x="368359" y="38830"/>
                        </a:cubicBezTo>
                        <a:lnTo>
                          <a:pt x="200147" y="316074"/>
                        </a:lnTo>
                        <a:cubicBezTo>
                          <a:pt x="196528" y="322036"/>
                          <a:pt x="190622" y="326266"/>
                          <a:pt x="183803" y="327780"/>
                        </a:cubicBezTo>
                        <a:cubicBezTo>
                          <a:pt x="183269" y="327894"/>
                          <a:pt x="182726" y="327980"/>
                          <a:pt x="182193" y="328075"/>
                        </a:cubicBez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76" name="Freeform 75">
                    <a:extLst>
                      <a:ext uri="{FF2B5EF4-FFF2-40B4-BE49-F238E27FC236}">
                        <a16:creationId xmlns:a16="http://schemas.microsoft.com/office/drawing/2014/main" id="{079EC642-DEB4-FED5-1343-837E1E9FC6C2}"/>
                      </a:ext>
                    </a:extLst>
                  </p:cNvPr>
                  <p:cNvSpPr/>
                  <p:nvPr/>
                </p:nvSpPr>
                <p:spPr>
                  <a:xfrm>
                    <a:off x="12459084" y="4500131"/>
                    <a:ext cx="372059" cy="328382"/>
                  </a:xfrm>
                  <a:custGeom>
                    <a:avLst/>
                    <a:gdLst>
                      <a:gd name="connsiteX0" fmla="*/ 182192 w 372059"/>
                      <a:gd name="connsiteY0" fmla="*/ 328085 h 328382"/>
                      <a:gd name="connsiteX1" fmla="*/ 164057 w 372059"/>
                      <a:gd name="connsiteY1" fmla="*/ 324056 h 328382"/>
                      <a:gd name="connsiteX2" fmla="*/ 11342 w 372059"/>
                      <a:gd name="connsiteY2" fmla="*/ 221700 h 328382"/>
                      <a:gd name="connsiteX3" fmla="*/ 4332 w 372059"/>
                      <a:gd name="connsiteY3" fmla="*/ 186220 h 328382"/>
                      <a:gd name="connsiteX4" fmla="*/ 39803 w 372059"/>
                      <a:gd name="connsiteY4" fmla="*/ 179219 h 328382"/>
                      <a:gd name="connsiteX5" fmla="*/ 170305 w 372059"/>
                      <a:gd name="connsiteY5" fmla="*/ 266668 h 328382"/>
                      <a:gd name="connsiteX6" fmla="*/ 324620 w 372059"/>
                      <a:gd name="connsiteY6" fmla="*/ 12303 h 328382"/>
                      <a:gd name="connsiteX7" fmla="*/ 359748 w 372059"/>
                      <a:gd name="connsiteY7" fmla="*/ 3702 h 328382"/>
                      <a:gd name="connsiteX8" fmla="*/ 368349 w 372059"/>
                      <a:gd name="connsiteY8" fmla="*/ 38830 h 328382"/>
                      <a:gd name="connsiteX9" fmla="*/ 200137 w 372059"/>
                      <a:gd name="connsiteY9" fmla="*/ 316074 h 328382"/>
                      <a:gd name="connsiteX10" fmla="*/ 183792 w 372059"/>
                      <a:gd name="connsiteY10" fmla="*/ 327780 h 328382"/>
                      <a:gd name="connsiteX11" fmla="*/ 182192 w 372059"/>
                      <a:gd name="connsiteY11" fmla="*/ 328085 h 328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2059" h="328382">
                        <a:moveTo>
                          <a:pt x="182192" y="328085"/>
                        </a:moveTo>
                        <a:cubicBezTo>
                          <a:pt x="175877" y="329057"/>
                          <a:pt x="169400" y="327628"/>
                          <a:pt x="164057" y="324056"/>
                        </a:cubicBezTo>
                        <a:lnTo>
                          <a:pt x="11342" y="221700"/>
                        </a:lnTo>
                        <a:cubicBezTo>
                          <a:pt x="-402" y="213842"/>
                          <a:pt x="-3526" y="197955"/>
                          <a:pt x="4332" y="186220"/>
                        </a:cubicBezTo>
                        <a:cubicBezTo>
                          <a:pt x="12200" y="174485"/>
                          <a:pt x="28078" y="171361"/>
                          <a:pt x="39803" y="179219"/>
                        </a:cubicBezTo>
                        <a:lnTo>
                          <a:pt x="170305" y="266668"/>
                        </a:lnTo>
                        <a:lnTo>
                          <a:pt x="324620" y="12303"/>
                        </a:lnTo>
                        <a:cubicBezTo>
                          <a:pt x="331935" y="235"/>
                          <a:pt x="347670" y="-3604"/>
                          <a:pt x="359748" y="3702"/>
                        </a:cubicBezTo>
                        <a:cubicBezTo>
                          <a:pt x="371816" y="11036"/>
                          <a:pt x="375674" y="26762"/>
                          <a:pt x="368349" y="38830"/>
                        </a:cubicBezTo>
                        <a:lnTo>
                          <a:pt x="200137" y="316074"/>
                        </a:lnTo>
                        <a:cubicBezTo>
                          <a:pt x="196518" y="322037"/>
                          <a:pt x="190612" y="326266"/>
                          <a:pt x="183792" y="327780"/>
                        </a:cubicBezTo>
                        <a:cubicBezTo>
                          <a:pt x="183269" y="327904"/>
                          <a:pt x="182726" y="327999"/>
                          <a:pt x="182192" y="328085"/>
                        </a:cubicBez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77" name="Freeform 76">
                    <a:extLst>
                      <a:ext uri="{FF2B5EF4-FFF2-40B4-BE49-F238E27FC236}">
                        <a16:creationId xmlns:a16="http://schemas.microsoft.com/office/drawing/2014/main" id="{17153D2A-39A9-9F38-0DB5-19095B95528C}"/>
                      </a:ext>
                    </a:extLst>
                  </p:cNvPr>
                  <p:cNvSpPr/>
                  <p:nvPr/>
                </p:nvSpPr>
                <p:spPr>
                  <a:xfrm>
                    <a:off x="12525327" y="4929632"/>
                    <a:ext cx="372071" cy="328381"/>
                  </a:xfrm>
                  <a:custGeom>
                    <a:avLst/>
                    <a:gdLst>
                      <a:gd name="connsiteX0" fmla="*/ 182195 w 372071"/>
                      <a:gd name="connsiteY0" fmla="*/ 328085 h 328381"/>
                      <a:gd name="connsiteX1" fmla="*/ 164060 w 372071"/>
                      <a:gd name="connsiteY1" fmla="*/ 324046 h 328381"/>
                      <a:gd name="connsiteX2" fmla="*/ 11336 w 372071"/>
                      <a:gd name="connsiteY2" fmla="*/ 221700 h 328381"/>
                      <a:gd name="connsiteX3" fmla="*/ 4335 w 372071"/>
                      <a:gd name="connsiteY3" fmla="*/ 186229 h 328381"/>
                      <a:gd name="connsiteX4" fmla="*/ 39806 w 372071"/>
                      <a:gd name="connsiteY4" fmla="*/ 179209 h 328381"/>
                      <a:gd name="connsiteX5" fmla="*/ 170308 w 372071"/>
                      <a:gd name="connsiteY5" fmla="*/ 266677 h 328381"/>
                      <a:gd name="connsiteX6" fmla="*/ 324623 w 372071"/>
                      <a:gd name="connsiteY6" fmla="*/ 12302 h 328381"/>
                      <a:gd name="connsiteX7" fmla="*/ 359760 w 372071"/>
                      <a:gd name="connsiteY7" fmla="*/ 3711 h 328381"/>
                      <a:gd name="connsiteX8" fmla="*/ 368361 w 372071"/>
                      <a:gd name="connsiteY8" fmla="*/ 38820 h 328381"/>
                      <a:gd name="connsiteX9" fmla="*/ 200150 w 372071"/>
                      <a:gd name="connsiteY9" fmla="*/ 316064 h 328381"/>
                      <a:gd name="connsiteX10" fmla="*/ 183805 w 372071"/>
                      <a:gd name="connsiteY10" fmla="*/ 327780 h 328381"/>
                      <a:gd name="connsiteX11" fmla="*/ 182195 w 372071"/>
                      <a:gd name="connsiteY11" fmla="*/ 328085 h 32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2071" h="328381">
                        <a:moveTo>
                          <a:pt x="182195" y="328085"/>
                        </a:moveTo>
                        <a:cubicBezTo>
                          <a:pt x="175880" y="329056"/>
                          <a:pt x="169394" y="327628"/>
                          <a:pt x="164060" y="324046"/>
                        </a:cubicBezTo>
                        <a:lnTo>
                          <a:pt x="11336" y="221700"/>
                        </a:lnTo>
                        <a:cubicBezTo>
                          <a:pt x="-409" y="213842"/>
                          <a:pt x="-3523" y="197964"/>
                          <a:pt x="4335" y="186229"/>
                        </a:cubicBezTo>
                        <a:cubicBezTo>
                          <a:pt x="12203" y="174494"/>
                          <a:pt x="28081" y="171370"/>
                          <a:pt x="39806" y="179209"/>
                        </a:cubicBezTo>
                        <a:lnTo>
                          <a:pt x="170308" y="266677"/>
                        </a:lnTo>
                        <a:lnTo>
                          <a:pt x="324623" y="12302"/>
                        </a:lnTo>
                        <a:cubicBezTo>
                          <a:pt x="331947" y="225"/>
                          <a:pt x="347673" y="-3604"/>
                          <a:pt x="359760" y="3711"/>
                        </a:cubicBezTo>
                        <a:cubicBezTo>
                          <a:pt x="371828" y="11036"/>
                          <a:pt x="375686" y="26761"/>
                          <a:pt x="368361" y="38820"/>
                        </a:cubicBezTo>
                        <a:lnTo>
                          <a:pt x="200150" y="316064"/>
                        </a:lnTo>
                        <a:cubicBezTo>
                          <a:pt x="196530" y="322027"/>
                          <a:pt x="190625" y="326266"/>
                          <a:pt x="183805" y="327780"/>
                        </a:cubicBezTo>
                        <a:cubicBezTo>
                          <a:pt x="183272" y="327904"/>
                          <a:pt x="182738" y="328009"/>
                          <a:pt x="182195" y="328085"/>
                        </a:cubicBezTo>
                        <a:close/>
                      </a:path>
                    </a:pathLst>
                  </a:custGeom>
                  <a:solidFill>
                    <a:srgbClr val="6986D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0136B0AD-2793-D8E1-8470-A767D901A9D1}"/>
                      </a:ext>
                    </a:extLst>
                  </p:cNvPr>
                  <p:cNvSpPr/>
                  <p:nvPr/>
                </p:nvSpPr>
                <p:spPr>
                  <a:xfrm>
                    <a:off x="12591576" y="5359127"/>
                    <a:ext cx="372068" cy="328383"/>
                  </a:xfrm>
                  <a:custGeom>
                    <a:avLst/>
                    <a:gdLst>
                      <a:gd name="connsiteX0" fmla="*/ 182192 w 372068"/>
                      <a:gd name="connsiteY0" fmla="*/ 328091 h 328383"/>
                      <a:gd name="connsiteX1" fmla="*/ 164057 w 372068"/>
                      <a:gd name="connsiteY1" fmla="*/ 324072 h 328383"/>
                      <a:gd name="connsiteX2" fmla="*/ 11342 w 372068"/>
                      <a:gd name="connsiteY2" fmla="*/ 221716 h 328383"/>
                      <a:gd name="connsiteX3" fmla="*/ 4332 w 372068"/>
                      <a:gd name="connsiteY3" fmla="*/ 186216 h 328383"/>
                      <a:gd name="connsiteX4" fmla="*/ 39803 w 372068"/>
                      <a:gd name="connsiteY4" fmla="*/ 179235 h 328383"/>
                      <a:gd name="connsiteX5" fmla="*/ 170305 w 372068"/>
                      <a:gd name="connsiteY5" fmla="*/ 266664 h 328383"/>
                      <a:gd name="connsiteX6" fmla="*/ 324629 w 372068"/>
                      <a:gd name="connsiteY6" fmla="*/ 12318 h 328383"/>
                      <a:gd name="connsiteX7" fmla="*/ 359757 w 372068"/>
                      <a:gd name="connsiteY7" fmla="*/ 3708 h 328383"/>
                      <a:gd name="connsiteX8" fmla="*/ 368358 w 372068"/>
                      <a:gd name="connsiteY8" fmla="*/ 38836 h 328383"/>
                      <a:gd name="connsiteX9" fmla="*/ 200147 w 372068"/>
                      <a:gd name="connsiteY9" fmla="*/ 316080 h 328383"/>
                      <a:gd name="connsiteX10" fmla="*/ 183802 w 372068"/>
                      <a:gd name="connsiteY10" fmla="*/ 327777 h 328383"/>
                      <a:gd name="connsiteX11" fmla="*/ 182192 w 372068"/>
                      <a:gd name="connsiteY11" fmla="*/ 328091 h 32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2068" h="328383">
                        <a:moveTo>
                          <a:pt x="182192" y="328091"/>
                        </a:moveTo>
                        <a:cubicBezTo>
                          <a:pt x="175877" y="329053"/>
                          <a:pt x="169391" y="327625"/>
                          <a:pt x="164057" y="324072"/>
                        </a:cubicBezTo>
                        <a:lnTo>
                          <a:pt x="11342" y="221716"/>
                        </a:lnTo>
                        <a:cubicBezTo>
                          <a:pt x="-402" y="213858"/>
                          <a:pt x="-3526" y="197951"/>
                          <a:pt x="4332" y="186216"/>
                        </a:cubicBezTo>
                        <a:cubicBezTo>
                          <a:pt x="12200" y="174501"/>
                          <a:pt x="28078" y="171367"/>
                          <a:pt x="39803" y="179235"/>
                        </a:cubicBezTo>
                        <a:lnTo>
                          <a:pt x="170305" y="266664"/>
                        </a:lnTo>
                        <a:lnTo>
                          <a:pt x="324629" y="12318"/>
                        </a:lnTo>
                        <a:cubicBezTo>
                          <a:pt x="331954" y="231"/>
                          <a:pt x="347670" y="-3607"/>
                          <a:pt x="359757" y="3708"/>
                        </a:cubicBezTo>
                        <a:cubicBezTo>
                          <a:pt x="371825" y="11042"/>
                          <a:pt x="375683" y="26758"/>
                          <a:pt x="368358" y="38836"/>
                        </a:cubicBezTo>
                        <a:lnTo>
                          <a:pt x="200147" y="316080"/>
                        </a:lnTo>
                        <a:cubicBezTo>
                          <a:pt x="196527" y="322043"/>
                          <a:pt x="190622" y="326253"/>
                          <a:pt x="183802" y="327777"/>
                        </a:cubicBezTo>
                        <a:cubicBezTo>
                          <a:pt x="183259" y="327901"/>
                          <a:pt x="182726" y="327996"/>
                          <a:pt x="182192" y="328091"/>
                        </a:cubicBezTo>
                        <a:close/>
                      </a:path>
                    </a:pathLst>
                  </a:custGeom>
                  <a:solidFill>
                    <a:srgbClr val="6986D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</p:grpSp>
          <p:grpSp>
            <p:nvGrpSpPr>
              <p:cNvPr id="79" name="Graphic 5">
                <a:extLst>
                  <a:ext uri="{FF2B5EF4-FFF2-40B4-BE49-F238E27FC236}">
                    <a16:creationId xmlns:a16="http://schemas.microsoft.com/office/drawing/2014/main" id="{33415E7D-4D8F-C4A8-0061-E5086B10A726}"/>
                  </a:ext>
                </a:extLst>
              </p:cNvPr>
              <p:cNvGrpSpPr/>
              <p:nvPr/>
            </p:nvGrpSpPr>
            <p:grpSpPr>
              <a:xfrm>
                <a:off x="11895722" y="4618072"/>
                <a:ext cx="1461275" cy="1924000"/>
                <a:chOff x="11895722" y="4618072"/>
                <a:chExt cx="1461275" cy="1924000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FE1F7919-43F8-8032-1E93-B5B64D2F1437}"/>
                    </a:ext>
                  </a:extLst>
                </p:cNvPr>
                <p:cNvSpPr/>
                <p:nvPr/>
              </p:nvSpPr>
              <p:spPr>
                <a:xfrm>
                  <a:off x="11895722" y="4618072"/>
                  <a:ext cx="1461275" cy="1924000"/>
                </a:xfrm>
                <a:custGeom>
                  <a:avLst/>
                  <a:gdLst>
                    <a:gd name="connsiteX0" fmla="*/ 1461263 w 1461275"/>
                    <a:gd name="connsiteY0" fmla="*/ 1843634 h 1924000"/>
                    <a:gd name="connsiteX1" fmla="*/ 1413209 w 1461275"/>
                    <a:gd name="connsiteY1" fmla="*/ 1893916 h 1924000"/>
                    <a:gd name="connsiteX2" fmla="*/ 91101 w 1461275"/>
                    <a:gd name="connsiteY2" fmla="*/ 1923987 h 1924000"/>
                    <a:gd name="connsiteX3" fmla="*/ 40828 w 1461275"/>
                    <a:gd name="connsiteY3" fmla="*/ 1875914 h 1924000"/>
                    <a:gd name="connsiteX4" fmla="*/ 13 w 1461275"/>
                    <a:gd name="connsiteY4" fmla="*/ 80347 h 1924000"/>
                    <a:gd name="connsiteX5" fmla="*/ 48067 w 1461275"/>
                    <a:gd name="connsiteY5" fmla="*/ 30055 h 1924000"/>
                    <a:gd name="connsiteX6" fmla="*/ 1370166 w 1461275"/>
                    <a:gd name="connsiteY6" fmla="*/ 13 h 1924000"/>
                    <a:gd name="connsiteX7" fmla="*/ 1420448 w 1461275"/>
                    <a:gd name="connsiteY7" fmla="*/ 48057 h 1924000"/>
                    <a:gd name="connsiteX8" fmla="*/ 1461263 w 1461275"/>
                    <a:gd name="connsiteY8" fmla="*/ 1843634 h 192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61275" h="1924000">
                      <a:moveTo>
                        <a:pt x="1461263" y="1843634"/>
                      </a:moveTo>
                      <a:cubicBezTo>
                        <a:pt x="1461882" y="1870809"/>
                        <a:pt x="1440365" y="1893297"/>
                        <a:pt x="1413209" y="1893916"/>
                      </a:cubicBezTo>
                      <a:lnTo>
                        <a:pt x="91101" y="1923987"/>
                      </a:lnTo>
                      <a:cubicBezTo>
                        <a:pt x="63964" y="1924616"/>
                        <a:pt x="41438" y="1903079"/>
                        <a:pt x="40828" y="1875914"/>
                      </a:cubicBezTo>
                      <a:lnTo>
                        <a:pt x="13" y="80347"/>
                      </a:lnTo>
                      <a:cubicBezTo>
                        <a:pt x="-615" y="53191"/>
                        <a:pt x="20902" y="30674"/>
                        <a:pt x="48067" y="30055"/>
                      </a:cubicBezTo>
                      <a:lnTo>
                        <a:pt x="1370166" y="13"/>
                      </a:lnTo>
                      <a:cubicBezTo>
                        <a:pt x="1397321" y="-606"/>
                        <a:pt x="1419829" y="20901"/>
                        <a:pt x="1420448" y="48057"/>
                      </a:cubicBezTo>
                      <a:lnTo>
                        <a:pt x="1461263" y="18436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grpSp>
              <p:nvGrpSpPr>
                <p:cNvPr id="81" name="Graphic 5">
                  <a:extLst>
                    <a:ext uri="{FF2B5EF4-FFF2-40B4-BE49-F238E27FC236}">
                      <a16:creationId xmlns:a16="http://schemas.microsoft.com/office/drawing/2014/main" id="{FB266208-74AD-1EE6-F54A-9CD5C601DB60}"/>
                    </a:ext>
                  </a:extLst>
                </p:cNvPr>
                <p:cNvGrpSpPr/>
                <p:nvPr/>
              </p:nvGrpSpPr>
              <p:grpSpPr>
                <a:xfrm>
                  <a:off x="12056298" y="4838655"/>
                  <a:ext cx="245944" cy="1421387"/>
                  <a:chOff x="12056298" y="4838655"/>
                  <a:chExt cx="245944" cy="1421387"/>
                </a:xfrm>
                <a:solidFill>
                  <a:srgbClr val="FFFFFF"/>
                </a:solidFill>
              </p:grpSpPr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2A0E32C9-2CD6-0593-4782-E6B5CDB96CC2}"/>
                      </a:ext>
                    </a:extLst>
                  </p:cNvPr>
                  <p:cNvSpPr/>
                  <p:nvPr/>
                </p:nvSpPr>
                <p:spPr>
                  <a:xfrm>
                    <a:off x="12056298" y="4838655"/>
                    <a:ext cx="218598" cy="218580"/>
                  </a:xfrm>
                  <a:custGeom>
                    <a:avLst/>
                    <a:gdLst>
                      <a:gd name="connsiteX0" fmla="*/ 107271 w 218598"/>
                      <a:gd name="connsiteY0" fmla="*/ 19698 h 218580"/>
                      <a:gd name="connsiteX1" fmla="*/ 198892 w 218598"/>
                      <a:gd name="connsiteY1" fmla="*/ 107252 h 218580"/>
                      <a:gd name="connsiteX2" fmla="*/ 111347 w 218598"/>
                      <a:gd name="connsiteY2" fmla="*/ 198892 h 218580"/>
                      <a:gd name="connsiteX3" fmla="*/ 19707 w 218598"/>
                      <a:gd name="connsiteY3" fmla="*/ 111328 h 218580"/>
                      <a:gd name="connsiteX4" fmla="*/ 107271 w 218598"/>
                      <a:gd name="connsiteY4" fmla="*/ 19698 h 218580"/>
                      <a:gd name="connsiteX5" fmla="*/ 106814 w 218598"/>
                      <a:gd name="connsiteY5" fmla="*/ 29 h 218580"/>
                      <a:gd name="connsiteX6" fmla="*/ 29 w 218598"/>
                      <a:gd name="connsiteY6" fmla="*/ 111767 h 218580"/>
                      <a:gd name="connsiteX7" fmla="*/ 111776 w 218598"/>
                      <a:gd name="connsiteY7" fmla="*/ 218551 h 218580"/>
                      <a:gd name="connsiteX8" fmla="*/ 218570 w 218598"/>
                      <a:gd name="connsiteY8" fmla="*/ 106795 h 218580"/>
                      <a:gd name="connsiteX9" fmla="*/ 106814 w 218598"/>
                      <a:gd name="connsiteY9" fmla="*/ 29 h 218580"/>
                      <a:gd name="connsiteX10" fmla="*/ 106814 w 218598"/>
                      <a:gd name="connsiteY10" fmla="*/ 29 h 21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8598" h="218580">
                        <a:moveTo>
                          <a:pt x="107271" y="19698"/>
                        </a:moveTo>
                        <a:cubicBezTo>
                          <a:pt x="156677" y="18574"/>
                          <a:pt x="197768" y="57836"/>
                          <a:pt x="198892" y="107252"/>
                        </a:cubicBezTo>
                        <a:cubicBezTo>
                          <a:pt x="200006" y="156658"/>
                          <a:pt x="160744" y="197768"/>
                          <a:pt x="111347" y="198892"/>
                        </a:cubicBezTo>
                        <a:cubicBezTo>
                          <a:pt x="61941" y="200016"/>
                          <a:pt x="20841" y="160725"/>
                          <a:pt x="19707" y="111328"/>
                        </a:cubicBezTo>
                        <a:cubicBezTo>
                          <a:pt x="18583" y="61903"/>
                          <a:pt x="57865" y="20812"/>
                          <a:pt x="107271" y="19698"/>
                        </a:cubicBezTo>
                        <a:moveTo>
                          <a:pt x="106814" y="29"/>
                        </a:moveTo>
                        <a:cubicBezTo>
                          <a:pt x="46473" y="1400"/>
                          <a:pt x="-1343" y="51426"/>
                          <a:pt x="29" y="111767"/>
                        </a:cubicBezTo>
                        <a:cubicBezTo>
                          <a:pt x="1410" y="172107"/>
                          <a:pt x="51435" y="219923"/>
                          <a:pt x="111776" y="218551"/>
                        </a:cubicBezTo>
                        <a:cubicBezTo>
                          <a:pt x="172127" y="217180"/>
                          <a:pt x="219932" y="167135"/>
                          <a:pt x="218570" y="106795"/>
                        </a:cubicBezTo>
                        <a:cubicBezTo>
                          <a:pt x="217199" y="46473"/>
                          <a:pt x="167164" y="-1343"/>
                          <a:pt x="106814" y="29"/>
                        </a:cubicBezTo>
                        <a:lnTo>
                          <a:pt x="106814" y="2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0A22FA9B-292B-1C41-ECF5-9FC29FF89389}"/>
                      </a:ext>
                    </a:extLst>
                  </p:cNvPr>
                  <p:cNvSpPr/>
                  <p:nvPr/>
                </p:nvSpPr>
                <p:spPr>
                  <a:xfrm>
                    <a:off x="12066023" y="5266613"/>
                    <a:ext cx="218589" cy="218580"/>
                  </a:xfrm>
                  <a:custGeom>
                    <a:avLst/>
                    <a:gdLst>
                      <a:gd name="connsiteX0" fmla="*/ 107271 w 218589"/>
                      <a:gd name="connsiteY0" fmla="*/ 19660 h 218580"/>
                      <a:gd name="connsiteX1" fmla="*/ 198901 w 218589"/>
                      <a:gd name="connsiteY1" fmla="*/ 107243 h 218580"/>
                      <a:gd name="connsiteX2" fmla="*/ 111338 w 218589"/>
                      <a:gd name="connsiteY2" fmla="*/ 198892 h 218580"/>
                      <a:gd name="connsiteX3" fmla="*/ 19698 w 218589"/>
                      <a:gd name="connsiteY3" fmla="*/ 111329 h 218580"/>
                      <a:gd name="connsiteX4" fmla="*/ 107271 w 218589"/>
                      <a:gd name="connsiteY4" fmla="*/ 19660 h 218580"/>
                      <a:gd name="connsiteX5" fmla="*/ 106804 w 218589"/>
                      <a:gd name="connsiteY5" fmla="*/ 29 h 218580"/>
                      <a:gd name="connsiteX6" fmla="*/ 29 w 218589"/>
                      <a:gd name="connsiteY6" fmla="*/ 111767 h 218580"/>
                      <a:gd name="connsiteX7" fmla="*/ 111776 w 218589"/>
                      <a:gd name="connsiteY7" fmla="*/ 218552 h 218580"/>
                      <a:gd name="connsiteX8" fmla="*/ 218561 w 218589"/>
                      <a:gd name="connsiteY8" fmla="*/ 106795 h 218580"/>
                      <a:gd name="connsiteX9" fmla="*/ 106804 w 218589"/>
                      <a:gd name="connsiteY9" fmla="*/ 29 h 218580"/>
                      <a:gd name="connsiteX10" fmla="*/ 106804 w 218589"/>
                      <a:gd name="connsiteY10" fmla="*/ 29 h 21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8589" h="218580">
                        <a:moveTo>
                          <a:pt x="107271" y="19660"/>
                        </a:moveTo>
                        <a:cubicBezTo>
                          <a:pt x="156677" y="18546"/>
                          <a:pt x="197777" y="57846"/>
                          <a:pt x="198901" y="107243"/>
                        </a:cubicBezTo>
                        <a:cubicBezTo>
                          <a:pt x="200016" y="156658"/>
                          <a:pt x="160735" y="197768"/>
                          <a:pt x="111338" y="198892"/>
                        </a:cubicBezTo>
                        <a:cubicBezTo>
                          <a:pt x="61932" y="200007"/>
                          <a:pt x="20831" y="160716"/>
                          <a:pt x="19698" y="111329"/>
                        </a:cubicBezTo>
                        <a:cubicBezTo>
                          <a:pt x="18584" y="61923"/>
                          <a:pt x="57855" y="20813"/>
                          <a:pt x="107271" y="19660"/>
                        </a:cubicBezTo>
                        <a:moveTo>
                          <a:pt x="106804" y="29"/>
                        </a:moveTo>
                        <a:cubicBezTo>
                          <a:pt x="46463" y="1382"/>
                          <a:pt x="-1343" y="51426"/>
                          <a:pt x="29" y="111767"/>
                        </a:cubicBezTo>
                        <a:cubicBezTo>
                          <a:pt x="1400" y="172127"/>
                          <a:pt x="51435" y="219923"/>
                          <a:pt x="111776" y="218552"/>
                        </a:cubicBezTo>
                        <a:cubicBezTo>
                          <a:pt x="172127" y="217180"/>
                          <a:pt x="219932" y="167164"/>
                          <a:pt x="218561" y="106795"/>
                        </a:cubicBezTo>
                        <a:cubicBezTo>
                          <a:pt x="217199" y="46464"/>
                          <a:pt x="167164" y="-1352"/>
                          <a:pt x="106804" y="29"/>
                        </a:cubicBezTo>
                        <a:lnTo>
                          <a:pt x="106804" y="2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84" name="Freeform 83">
                    <a:extLst>
                      <a:ext uri="{FF2B5EF4-FFF2-40B4-BE49-F238E27FC236}">
                        <a16:creationId xmlns:a16="http://schemas.microsoft.com/office/drawing/2014/main" id="{7D7449A4-20B2-4094-2570-C6937DC792F5}"/>
                      </a:ext>
                    </a:extLst>
                  </p:cNvPr>
                  <p:cNvSpPr/>
                  <p:nvPr/>
                </p:nvSpPr>
                <p:spPr>
                  <a:xfrm>
                    <a:off x="12075158" y="5654033"/>
                    <a:ext cx="218598" cy="218598"/>
                  </a:xfrm>
                  <a:custGeom>
                    <a:avLst/>
                    <a:gdLst>
                      <a:gd name="connsiteX0" fmla="*/ 107270 w 218598"/>
                      <a:gd name="connsiteY0" fmla="*/ 19679 h 218598"/>
                      <a:gd name="connsiteX1" fmla="*/ 198910 w 218598"/>
                      <a:gd name="connsiteY1" fmla="*/ 107233 h 218598"/>
                      <a:gd name="connsiteX2" fmla="*/ 111347 w 218598"/>
                      <a:gd name="connsiteY2" fmla="*/ 198873 h 218598"/>
                      <a:gd name="connsiteX3" fmla="*/ 19707 w 218598"/>
                      <a:gd name="connsiteY3" fmla="*/ 111329 h 218598"/>
                      <a:gd name="connsiteX4" fmla="*/ 107270 w 218598"/>
                      <a:gd name="connsiteY4" fmla="*/ 19679 h 218598"/>
                      <a:gd name="connsiteX5" fmla="*/ 106813 w 218598"/>
                      <a:gd name="connsiteY5" fmla="*/ 29 h 218598"/>
                      <a:gd name="connsiteX6" fmla="*/ 28 w 218598"/>
                      <a:gd name="connsiteY6" fmla="*/ 111757 h 218598"/>
                      <a:gd name="connsiteX7" fmla="*/ 111776 w 218598"/>
                      <a:gd name="connsiteY7" fmla="*/ 218571 h 218598"/>
                      <a:gd name="connsiteX8" fmla="*/ 218570 w 218598"/>
                      <a:gd name="connsiteY8" fmla="*/ 106785 h 218598"/>
                      <a:gd name="connsiteX9" fmla="*/ 106813 w 218598"/>
                      <a:gd name="connsiteY9" fmla="*/ 29 h 218598"/>
                      <a:gd name="connsiteX10" fmla="*/ 106813 w 218598"/>
                      <a:gd name="connsiteY10" fmla="*/ 29 h 218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8598" h="218598">
                        <a:moveTo>
                          <a:pt x="107270" y="19679"/>
                        </a:moveTo>
                        <a:cubicBezTo>
                          <a:pt x="156686" y="18555"/>
                          <a:pt x="197777" y="57836"/>
                          <a:pt x="198910" y="107233"/>
                        </a:cubicBezTo>
                        <a:cubicBezTo>
                          <a:pt x="200034" y="156649"/>
                          <a:pt x="160753" y="197759"/>
                          <a:pt x="111347" y="198873"/>
                        </a:cubicBezTo>
                        <a:cubicBezTo>
                          <a:pt x="61941" y="199997"/>
                          <a:pt x="20841" y="160706"/>
                          <a:pt x="19707" y="111329"/>
                        </a:cubicBezTo>
                        <a:cubicBezTo>
                          <a:pt x="18583" y="61932"/>
                          <a:pt x="57855" y="20813"/>
                          <a:pt x="107270" y="19679"/>
                        </a:cubicBezTo>
                        <a:moveTo>
                          <a:pt x="106813" y="29"/>
                        </a:moveTo>
                        <a:cubicBezTo>
                          <a:pt x="46472" y="1391"/>
                          <a:pt x="-1334" y="51416"/>
                          <a:pt x="28" y="111757"/>
                        </a:cubicBezTo>
                        <a:cubicBezTo>
                          <a:pt x="1400" y="172117"/>
                          <a:pt x="51435" y="219914"/>
                          <a:pt x="111776" y="218571"/>
                        </a:cubicBezTo>
                        <a:cubicBezTo>
                          <a:pt x="172117" y="217180"/>
                          <a:pt x="219932" y="167155"/>
                          <a:pt x="218570" y="106785"/>
                        </a:cubicBezTo>
                        <a:cubicBezTo>
                          <a:pt x="217189" y="46454"/>
                          <a:pt x="167164" y="-1352"/>
                          <a:pt x="106813" y="29"/>
                        </a:cubicBezTo>
                        <a:lnTo>
                          <a:pt x="106813" y="2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E26108D3-03EF-0B6B-2D9B-E20F0B905DC8}"/>
                      </a:ext>
                    </a:extLst>
                  </p:cNvPr>
                  <p:cNvSpPr/>
                  <p:nvPr/>
                </p:nvSpPr>
                <p:spPr>
                  <a:xfrm>
                    <a:off x="12083635" y="6041443"/>
                    <a:ext cx="218607" cy="218599"/>
                  </a:xfrm>
                  <a:custGeom>
                    <a:avLst/>
                    <a:gdLst>
                      <a:gd name="connsiteX0" fmla="*/ 107261 w 218607"/>
                      <a:gd name="connsiteY0" fmla="*/ 19707 h 218599"/>
                      <a:gd name="connsiteX1" fmla="*/ 198901 w 218607"/>
                      <a:gd name="connsiteY1" fmla="*/ 107271 h 218599"/>
                      <a:gd name="connsiteX2" fmla="*/ 111338 w 218607"/>
                      <a:gd name="connsiteY2" fmla="*/ 198901 h 218599"/>
                      <a:gd name="connsiteX3" fmla="*/ 19698 w 218607"/>
                      <a:gd name="connsiteY3" fmla="*/ 111366 h 218599"/>
                      <a:gd name="connsiteX4" fmla="*/ 107261 w 218607"/>
                      <a:gd name="connsiteY4" fmla="*/ 19707 h 218599"/>
                      <a:gd name="connsiteX5" fmla="*/ 106823 w 218607"/>
                      <a:gd name="connsiteY5" fmla="*/ 29 h 218599"/>
                      <a:gd name="connsiteX6" fmla="*/ 29 w 218607"/>
                      <a:gd name="connsiteY6" fmla="*/ 111776 h 218599"/>
                      <a:gd name="connsiteX7" fmla="*/ 111786 w 218607"/>
                      <a:gd name="connsiteY7" fmla="*/ 218570 h 218599"/>
                      <a:gd name="connsiteX8" fmla="*/ 218580 w 218607"/>
                      <a:gd name="connsiteY8" fmla="*/ 106823 h 218599"/>
                      <a:gd name="connsiteX9" fmla="*/ 106823 w 218607"/>
                      <a:gd name="connsiteY9" fmla="*/ 29 h 218599"/>
                      <a:gd name="connsiteX10" fmla="*/ 106823 w 218607"/>
                      <a:gd name="connsiteY10" fmla="*/ 29 h 218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8607" h="218599">
                        <a:moveTo>
                          <a:pt x="107261" y="19707"/>
                        </a:moveTo>
                        <a:cubicBezTo>
                          <a:pt x="156667" y="18583"/>
                          <a:pt x="197768" y="57874"/>
                          <a:pt x="198901" y="107271"/>
                        </a:cubicBezTo>
                        <a:cubicBezTo>
                          <a:pt x="200025" y="156677"/>
                          <a:pt x="160754" y="197806"/>
                          <a:pt x="111338" y="198901"/>
                        </a:cubicBezTo>
                        <a:cubicBezTo>
                          <a:pt x="61932" y="200016"/>
                          <a:pt x="20841" y="160744"/>
                          <a:pt x="19698" y="111366"/>
                        </a:cubicBezTo>
                        <a:cubicBezTo>
                          <a:pt x="18584" y="61932"/>
                          <a:pt x="57855" y="20831"/>
                          <a:pt x="107261" y="19707"/>
                        </a:cubicBezTo>
                        <a:moveTo>
                          <a:pt x="106823" y="29"/>
                        </a:moveTo>
                        <a:cubicBezTo>
                          <a:pt x="46463" y="1410"/>
                          <a:pt x="-1343" y="51445"/>
                          <a:pt x="29" y="111776"/>
                        </a:cubicBezTo>
                        <a:cubicBezTo>
                          <a:pt x="1410" y="172145"/>
                          <a:pt x="51445" y="219942"/>
                          <a:pt x="111786" y="218570"/>
                        </a:cubicBezTo>
                        <a:cubicBezTo>
                          <a:pt x="172117" y="217208"/>
                          <a:pt x="219923" y="167174"/>
                          <a:pt x="218580" y="106823"/>
                        </a:cubicBezTo>
                        <a:cubicBezTo>
                          <a:pt x="217199" y="46482"/>
                          <a:pt x="167164" y="-1343"/>
                          <a:pt x="106823" y="29"/>
                        </a:cubicBezTo>
                        <a:lnTo>
                          <a:pt x="106823" y="2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86" name="Graphic 5">
                  <a:extLst>
                    <a:ext uri="{FF2B5EF4-FFF2-40B4-BE49-F238E27FC236}">
                      <a16:creationId xmlns:a16="http://schemas.microsoft.com/office/drawing/2014/main" id="{78FA073E-22C5-A28C-40E5-E20DB5433057}"/>
                    </a:ext>
                  </a:extLst>
                </p:cNvPr>
                <p:cNvGrpSpPr/>
                <p:nvPr/>
              </p:nvGrpSpPr>
              <p:grpSpPr>
                <a:xfrm>
                  <a:off x="12395844" y="4851731"/>
                  <a:ext cx="832563" cy="1367297"/>
                  <a:chOff x="12395844" y="4851731"/>
                  <a:chExt cx="832563" cy="1367297"/>
                </a:xfrm>
              </p:grpSpPr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91015ABE-C511-29A2-99BD-36A410162410}"/>
                      </a:ext>
                    </a:extLst>
                  </p:cNvPr>
                  <p:cNvSpPr/>
                  <p:nvPr/>
                </p:nvSpPr>
                <p:spPr>
                  <a:xfrm>
                    <a:off x="12395844" y="4851731"/>
                    <a:ext cx="765574" cy="27006"/>
                  </a:xfrm>
                  <a:custGeom>
                    <a:avLst/>
                    <a:gdLst>
                      <a:gd name="connsiteX0" fmla="*/ 5040 w 765574"/>
                      <a:gd name="connsiteY0" fmla="*/ 27005 h 27006"/>
                      <a:gd name="connsiteX1" fmla="*/ 760782 w 765574"/>
                      <a:gd name="connsiteY1" fmla="*/ 9822 h 27006"/>
                      <a:gd name="connsiteX2" fmla="*/ 765573 w 765574"/>
                      <a:gd name="connsiteY2" fmla="*/ 4793 h 27006"/>
                      <a:gd name="connsiteX3" fmla="*/ 760563 w 765574"/>
                      <a:gd name="connsiteY3" fmla="*/ 2 h 27006"/>
                      <a:gd name="connsiteX4" fmla="*/ 4812 w 765574"/>
                      <a:gd name="connsiteY4" fmla="*/ 17166 h 27006"/>
                      <a:gd name="connsiteX5" fmla="*/ 2 w 765574"/>
                      <a:gd name="connsiteY5" fmla="*/ 22195 h 27006"/>
                      <a:gd name="connsiteX6" fmla="*/ 5040 w 765574"/>
                      <a:gd name="connsiteY6" fmla="*/ 27005 h 27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65574" h="27006">
                        <a:moveTo>
                          <a:pt x="5040" y="27005"/>
                        </a:moveTo>
                        <a:lnTo>
                          <a:pt x="760782" y="9822"/>
                        </a:lnTo>
                        <a:cubicBezTo>
                          <a:pt x="763507" y="9774"/>
                          <a:pt x="765640" y="7517"/>
                          <a:pt x="765573" y="4793"/>
                        </a:cubicBezTo>
                        <a:cubicBezTo>
                          <a:pt x="765526" y="2078"/>
                          <a:pt x="763268" y="-65"/>
                          <a:pt x="760563" y="2"/>
                        </a:cubicBezTo>
                        <a:lnTo>
                          <a:pt x="4812" y="17166"/>
                        </a:lnTo>
                        <a:cubicBezTo>
                          <a:pt x="2097" y="17232"/>
                          <a:pt x="-65" y="19480"/>
                          <a:pt x="2" y="22195"/>
                        </a:cubicBezTo>
                        <a:cubicBezTo>
                          <a:pt x="78" y="24928"/>
                          <a:pt x="2326" y="27072"/>
                          <a:pt x="5040" y="2700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19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88" name="Freeform 87">
                    <a:extLst>
                      <a:ext uri="{FF2B5EF4-FFF2-40B4-BE49-F238E27FC236}">
                        <a16:creationId xmlns:a16="http://schemas.microsoft.com/office/drawing/2014/main" id="{DA7E0306-4397-B13C-EFF4-1E20EFE1979F}"/>
                      </a:ext>
                    </a:extLst>
                  </p:cNvPr>
                  <p:cNvSpPr/>
                  <p:nvPr/>
                </p:nvSpPr>
                <p:spPr>
                  <a:xfrm>
                    <a:off x="12397425" y="4921598"/>
                    <a:ext cx="715510" cy="25873"/>
                  </a:xfrm>
                  <a:custGeom>
                    <a:avLst/>
                    <a:gdLst>
                      <a:gd name="connsiteX0" fmla="*/ 5031 w 715510"/>
                      <a:gd name="connsiteY0" fmla="*/ 25871 h 25873"/>
                      <a:gd name="connsiteX1" fmla="*/ 710700 w 715510"/>
                      <a:gd name="connsiteY1" fmla="*/ 9840 h 25873"/>
                      <a:gd name="connsiteX2" fmla="*/ 715510 w 715510"/>
                      <a:gd name="connsiteY2" fmla="*/ 4811 h 25873"/>
                      <a:gd name="connsiteX3" fmla="*/ 710462 w 715510"/>
                      <a:gd name="connsiteY3" fmla="*/ 1 h 25873"/>
                      <a:gd name="connsiteX4" fmla="*/ 4793 w 715510"/>
                      <a:gd name="connsiteY4" fmla="*/ 16041 h 25873"/>
                      <a:gd name="connsiteX5" fmla="*/ 2 w 715510"/>
                      <a:gd name="connsiteY5" fmla="*/ 21080 h 25873"/>
                      <a:gd name="connsiteX6" fmla="*/ 5031 w 715510"/>
                      <a:gd name="connsiteY6" fmla="*/ 25871 h 25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15510" h="25873">
                        <a:moveTo>
                          <a:pt x="5031" y="25871"/>
                        </a:moveTo>
                        <a:lnTo>
                          <a:pt x="710700" y="9840"/>
                        </a:lnTo>
                        <a:cubicBezTo>
                          <a:pt x="713415" y="9783"/>
                          <a:pt x="715548" y="7516"/>
                          <a:pt x="715510" y="4811"/>
                        </a:cubicBezTo>
                        <a:cubicBezTo>
                          <a:pt x="715443" y="2078"/>
                          <a:pt x="713196" y="-56"/>
                          <a:pt x="710462" y="1"/>
                        </a:cubicBezTo>
                        <a:lnTo>
                          <a:pt x="4793" y="16041"/>
                        </a:lnTo>
                        <a:cubicBezTo>
                          <a:pt x="2088" y="16108"/>
                          <a:pt x="-65" y="18356"/>
                          <a:pt x="2" y="21080"/>
                        </a:cubicBezTo>
                        <a:cubicBezTo>
                          <a:pt x="40" y="23804"/>
                          <a:pt x="2307" y="25947"/>
                          <a:pt x="5031" y="2587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29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89" name="Freeform 88">
                    <a:extLst>
                      <a:ext uri="{FF2B5EF4-FFF2-40B4-BE49-F238E27FC236}">
                        <a16:creationId xmlns:a16="http://schemas.microsoft.com/office/drawing/2014/main" id="{457B8B15-5D27-DA5B-6B18-D7E050E5D358}"/>
                      </a:ext>
                    </a:extLst>
                  </p:cNvPr>
                  <p:cNvSpPr/>
                  <p:nvPr/>
                </p:nvSpPr>
                <p:spPr>
                  <a:xfrm>
                    <a:off x="12398968" y="4998740"/>
                    <a:ext cx="346732" cy="17490"/>
                  </a:xfrm>
                  <a:custGeom>
                    <a:avLst/>
                    <a:gdLst>
                      <a:gd name="connsiteX0" fmla="*/ 5040 w 346732"/>
                      <a:gd name="connsiteY0" fmla="*/ 17490 h 17490"/>
                      <a:gd name="connsiteX1" fmla="*/ 341940 w 346732"/>
                      <a:gd name="connsiteY1" fmla="*/ 9822 h 17490"/>
                      <a:gd name="connsiteX2" fmla="*/ 346731 w 346732"/>
                      <a:gd name="connsiteY2" fmla="*/ 4803 h 17490"/>
                      <a:gd name="connsiteX3" fmla="*/ 341711 w 346732"/>
                      <a:gd name="connsiteY3" fmla="*/ 2 h 17490"/>
                      <a:gd name="connsiteX4" fmla="*/ 4821 w 346732"/>
                      <a:gd name="connsiteY4" fmla="*/ 7641 h 17490"/>
                      <a:gd name="connsiteX5" fmla="*/ 2 w 346732"/>
                      <a:gd name="connsiteY5" fmla="*/ 12680 h 17490"/>
                      <a:gd name="connsiteX6" fmla="*/ 5040 w 346732"/>
                      <a:gd name="connsiteY6" fmla="*/ 17490 h 17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6732" h="17490">
                        <a:moveTo>
                          <a:pt x="5040" y="17490"/>
                        </a:moveTo>
                        <a:lnTo>
                          <a:pt x="341940" y="9822"/>
                        </a:lnTo>
                        <a:cubicBezTo>
                          <a:pt x="344645" y="9765"/>
                          <a:pt x="346807" y="7508"/>
                          <a:pt x="346731" y="4803"/>
                        </a:cubicBezTo>
                        <a:cubicBezTo>
                          <a:pt x="346683" y="2078"/>
                          <a:pt x="344435" y="-74"/>
                          <a:pt x="341711" y="2"/>
                        </a:cubicBezTo>
                        <a:lnTo>
                          <a:pt x="4821" y="7641"/>
                        </a:lnTo>
                        <a:cubicBezTo>
                          <a:pt x="2097" y="7708"/>
                          <a:pt x="-65" y="9975"/>
                          <a:pt x="2" y="12680"/>
                        </a:cubicBezTo>
                        <a:cubicBezTo>
                          <a:pt x="78" y="15385"/>
                          <a:pt x="2326" y="17538"/>
                          <a:pt x="5040" y="1749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03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90" name="Freeform 89">
                    <a:extLst>
                      <a:ext uri="{FF2B5EF4-FFF2-40B4-BE49-F238E27FC236}">
                        <a16:creationId xmlns:a16="http://schemas.microsoft.com/office/drawing/2014/main" id="{31E3440E-3FED-408B-D029-732DF55D4B8D}"/>
                      </a:ext>
                    </a:extLst>
                  </p:cNvPr>
                  <p:cNvSpPr/>
                  <p:nvPr/>
                </p:nvSpPr>
                <p:spPr>
                  <a:xfrm>
                    <a:off x="12776844" y="4993139"/>
                    <a:ext cx="214714" cy="14490"/>
                  </a:xfrm>
                  <a:custGeom>
                    <a:avLst/>
                    <a:gdLst>
                      <a:gd name="connsiteX0" fmla="*/ 4811 w 214714"/>
                      <a:gd name="connsiteY0" fmla="*/ 4660 h 14490"/>
                      <a:gd name="connsiteX1" fmla="*/ 1 w 214714"/>
                      <a:gd name="connsiteY1" fmla="*/ 9679 h 14490"/>
                      <a:gd name="connsiteX2" fmla="*/ 5040 w 214714"/>
                      <a:gd name="connsiteY2" fmla="*/ 14489 h 14490"/>
                      <a:gd name="connsiteX3" fmla="*/ 209922 w 214714"/>
                      <a:gd name="connsiteY3" fmla="*/ 9832 h 14490"/>
                      <a:gd name="connsiteX4" fmla="*/ 214713 w 214714"/>
                      <a:gd name="connsiteY4" fmla="*/ 4784 h 14490"/>
                      <a:gd name="connsiteX5" fmla="*/ 209703 w 214714"/>
                      <a:gd name="connsiteY5" fmla="*/ 2 h 14490"/>
                      <a:gd name="connsiteX6" fmla="*/ 4811 w 214714"/>
                      <a:gd name="connsiteY6" fmla="*/ 4660 h 14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714" h="14490">
                        <a:moveTo>
                          <a:pt x="4811" y="4660"/>
                        </a:moveTo>
                        <a:cubicBezTo>
                          <a:pt x="2087" y="4726"/>
                          <a:pt x="-47" y="6974"/>
                          <a:pt x="1" y="9679"/>
                        </a:cubicBezTo>
                        <a:cubicBezTo>
                          <a:pt x="67" y="12404"/>
                          <a:pt x="2315" y="14547"/>
                          <a:pt x="5040" y="14489"/>
                        </a:cubicBezTo>
                        <a:lnTo>
                          <a:pt x="209922" y="9832"/>
                        </a:lnTo>
                        <a:cubicBezTo>
                          <a:pt x="212637" y="9775"/>
                          <a:pt x="214771" y="7517"/>
                          <a:pt x="214713" y="4784"/>
                        </a:cubicBezTo>
                        <a:cubicBezTo>
                          <a:pt x="214656" y="2078"/>
                          <a:pt x="212408" y="-74"/>
                          <a:pt x="209703" y="2"/>
                        </a:cubicBezTo>
                        <a:lnTo>
                          <a:pt x="4811" y="466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29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91" name="Freeform 90">
                    <a:extLst>
                      <a:ext uri="{FF2B5EF4-FFF2-40B4-BE49-F238E27FC236}">
                        <a16:creationId xmlns:a16="http://schemas.microsoft.com/office/drawing/2014/main" id="{9F506F42-59FA-6E37-2548-BB98A7AC4495}"/>
                      </a:ext>
                    </a:extLst>
                  </p:cNvPr>
                  <p:cNvSpPr/>
                  <p:nvPr/>
                </p:nvSpPr>
                <p:spPr>
                  <a:xfrm>
                    <a:off x="12405588" y="5283605"/>
                    <a:ext cx="592572" cy="23100"/>
                  </a:xfrm>
                  <a:custGeom>
                    <a:avLst/>
                    <a:gdLst>
                      <a:gd name="connsiteX0" fmla="*/ 5031 w 592572"/>
                      <a:gd name="connsiteY0" fmla="*/ 23099 h 23100"/>
                      <a:gd name="connsiteX1" fmla="*/ 587789 w 592572"/>
                      <a:gd name="connsiteY1" fmla="*/ 9859 h 23100"/>
                      <a:gd name="connsiteX2" fmla="*/ 592571 w 592572"/>
                      <a:gd name="connsiteY2" fmla="*/ 4801 h 23100"/>
                      <a:gd name="connsiteX3" fmla="*/ 587542 w 592572"/>
                      <a:gd name="connsiteY3" fmla="*/ 1 h 23100"/>
                      <a:gd name="connsiteX4" fmla="*/ 4802 w 592572"/>
                      <a:gd name="connsiteY4" fmla="*/ 13269 h 23100"/>
                      <a:gd name="connsiteX5" fmla="*/ 1 w 592572"/>
                      <a:gd name="connsiteY5" fmla="*/ 18270 h 23100"/>
                      <a:gd name="connsiteX6" fmla="*/ 5031 w 592572"/>
                      <a:gd name="connsiteY6" fmla="*/ 23099 h 23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2572" h="23100">
                        <a:moveTo>
                          <a:pt x="5031" y="23099"/>
                        </a:moveTo>
                        <a:lnTo>
                          <a:pt x="587789" y="9859"/>
                        </a:lnTo>
                        <a:cubicBezTo>
                          <a:pt x="590475" y="9783"/>
                          <a:pt x="592647" y="7525"/>
                          <a:pt x="592571" y="4801"/>
                        </a:cubicBezTo>
                        <a:cubicBezTo>
                          <a:pt x="592533" y="2096"/>
                          <a:pt x="590275" y="-47"/>
                          <a:pt x="587542" y="1"/>
                        </a:cubicBezTo>
                        <a:lnTo>
                          <a:pt x="4802" y="13269"/>
                        </a:lnTo>
                        <a:cubicBezTo>
                          <a:pt x="2097" y="13317"/>
                          <a:pt x="-65" y="15574"/>
                          <a:pt x="1" y="18270"/>
                        </a:cubicBezTo>
                        <a:cubicBezTo>
                          <a:pt x="59" y="21003"/>
                          <a:pt x="2307" y="23166"/>
                          <a:pt x="5031" y="2309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19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92" name="Freeform 91">
                    <a:extLst>
                      <a:ext uri="{FF2B5EF4-FFF2-40B4-BE49-F238E27FC236}">
                        <a16:creationId xmlns:a16="http://schemas.microsoft.com/office/drawing/2014/main" id="{C9737545-166E-93D7-0ABD-DCB1FDCF4C87}"/>
                      </a:ext>
                    </a:extLst>
                  </p:cNvPr>
                  <p:cNvSpPr/>
                  <p:nvPr/>
                </p:nvSpPr>
                <p:spPr>
                  <a:xfrm>
                    <a:off x="12407132" y="5354681"/>
                    <a:ext cx="490149" cy="20766"/>
                  </a:xfrm>
                  <a:custGeom>
                    <a:avLst/>
                    <a:gdLst>
                      <a:gd name="connsiteX0" fmla="*/ 5040 w 490149"/>
                      <a:gd name="connsiteY0" fmla="*/ 20765 h 20766"/>
                      <a:gd name="connsiteX1" fmla="*/ 485338 w 490149"/>
                      <a:gd name="connsiteY1" fmla="*/ 9840 h 20766"/>
                      <a:gd name="connsiteX2" fmla="*/ 490148 w 490149"/>
                      <a:gd name="connsiteY2" fmla="*/ 4811 h 20766"/>
                      <a:gd name="connsiteX3" fmla="*/ 485128 w 490149"/>
                      <a:gd name="connsiteY3" fmla="*/ 1 h 20766"/>
                      <a:gd name="connsiteX4" fmla="*/ 4811 w 490149"/>
                      <a:gd name="connsiteY4" fmla="*/ 10926 h 20766"/>
                      <a:gd name="connsiteX5" fmla="*/ 1 w 490149"/>
                      <a:gd name="connsiteY5" fmla="*/ 15946 h 20766"/>
                      <a:gd name="connsiteX6" fmla="*/ 5040 w 490149"/>
                      <a:gd name="connsiteY6" fmla="*/ 20765 h 2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0149" h="20766">
                        <a:moveTo>
                          <a:pt x="5040" y="20765"/>
                        </a:moveTo>
                        <a:lnTo>
                          <a:pt x="485338" y="9840"/>
                        </a:lnTo>
                        <a:cubicBezTo>
                          <a:pt x="488052" y="9783"/>
                          <a:pt x="490214" y="7525"/>
                          <a:pt x="490148" y="4811"/>
                        </a:cubicBezTo>
                        <a:cubicBezTo>
                          <a:pt x="490091" y="2115"/>
                          <a:pt x="487833" y="-47"/>
                          <a:pt x="485128" y="1"/>
                        </a:cubicBezTo>
                        <a:lnTo>
                          <a:pt x="4811" y="10926"/>
                        </a:lnTo>
                        <a:cubicBezTo>
                          <a:pt x="2096" y="10993"/>
                          <a:pt x="-47" y="13231"/>
                          <a:pt x="1" y="15946"/>
                        </a:cubicBezTo>
                        <a:cubicBezTo>
                          <a:pt x="67" y="18660"/>
                          <a:pt x="2315" y="20822"/>
                          <a:pt x="5040" y="2076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06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93" name="Freeform 92">
                    <a:extLst>
                      <a:ext uri="{FF2B5EF4-FFF2-40B4-BE49-F238E27FC236}">
                        <a16:creationId xmlns:a16="http://schemas.microsoft.com/office/drawing/2014/main" id="{4B1E760C-A0C4-9104-53F7-1C5C1472E104}"/>
                      </a:ext>
                    </a:extLst>
                  </p:cNvPr>
                  <p:cNvSpPr/>
                  <p:nvPr/>
                </p:nvSpPr>
                <p:spPr>
                  <a:xfrm>
                    <a:off x="12408712" y="5426671"/>
                    <a:ext cx="346750" cy="17499"/>
                  </a:xfrm>
                  <a:custGeom>
                    <a:avLst/>
                    <a:gdLst>
                      <a:gd name="connsiteX0" fmla="*/ 5031 w 346750"/>
                      <a:gd name="connsiteY0" fmla="*/ 17498 h 17499"/>
                      <a:gd name="connsiteX1" fmla="*/ 341940 w 346750"/>
                      <a:gd name="connsiteY1" fmla="*/ 9850 h 17499"/>
                      <a:gd name="connsiteX2" fmla="*/ 346750 w 346750"/>
                      <a:gd name="connsiteY2" fmla="*/ 4801 h 17499"/>
                      <a:gd name="connsiteX3" fmla="*/ 341720 w 346750"/>
                      <a:gd name="connsiteY3" fmla="*/ 1 h 17499"/>
                      <a:gd name="connsiteX4" fmla="*/ 4812 w 346750"/>
                      <a:gd name="connsiteY4" fmla="*/ 7668 h 17499"/>
                      <a:gd name="connsiteX5" fmla="*/ 2 w 346750"/>
                      <a:gd name="connsiteY5" fmla="*/ 12688 h 17499"/>
                      <a:gd name="connsiteX6" fmla="*/ 5031 w 346750"/>
                      <a:gd name="connsiteY6" fmla="*/ 17498 h 17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6750" h="17499">
                        <a:moveTo>
                          <a:pt x="5031" y="17498"/>
                        </a:moveTo>
                        <a:lnTo>
                          <a:pt x="341940" y="9850"/>
                        </a:lnTo>
                        <a:cubicBezTo>
                          <a:pt x="344664" y="9754"/>
                          <a:pt x="346788" y="7506"/>
                          <a:pt x="346750" y="4801"/>
                        </a:cubicBezTo>
                        <a:cubicBezTo>
                          <a:pt x="346683" y="2096"/>
                          <a:pt x="344426" y="-47"/>
                          <a:pt x="341720" y="1"/>
                        </a:cubicBezTo>
                        <a:lnTo>
                          <a:pt x="4812" y="7668"/>
                        </a:lnTo>
                        <a:cubicBezTo>
                          <a:pt x="2088" y="7735"/>
                          <a:pt x="-65" y="9973"/>
                          <a:pt x="2" y="12688"/>
                        </a:cubicBezTo>
                        <a:cubicBezTo>
                          <a:pt x="59" y="15403"/>
                          <a:pt x="2316" y="17555"/>
                          <a:pt x="5031" y="174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3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94" name="Freeform 93">
                    <a:extLst>
                      <a:ext uri="{FF2B5EF4-FFF2-40B4-BE49-F238E27FC236}">
                        <a16:creationId xmlns:a16="http://schemas.microsoft.com/office/drawing/2014/main" id="{5907B56A-672E-7E9B-D5AE-85675A4C7119}"/>
                      </a:ext>
                    </a:extLst>
                  </p:cNvPr>
                  <p:cNvSpPr/>
                  <p:nvPr/>
                </p:nvSpPr>
                <p:spPr>
                  <a:xfrm>
                    <a:off x="12786579" y="5418126"/>
                    <a:ext cx="345017" cy="17452"/>
                  </a:xfrm>
                  <a:custGeom>
                    <a:avLst/>
                    <a:gdLst>
                      <a:gd name="connsiteX0" fmla="*/ 345016 w 345017"/>
                      <a:gd name="connsiteY0" fmla="*/ 4812 h 17452"/>
                      <a:gd name="connsiteX1" fmla="*/ 340006 w 345017"/>
                      <a:gd name="connsiteY1" fmla="*/ 2 h 17452"/>
                      <a:gd name="connsiteX2" fmla="*/ 4811 w 345017"/>
                      <a:gd name="connsiteY2" fmla="*/ 7622 h 17452"/>
                      <a:gd name="connsiteX3" fmla="*/ 1 w 345017"/>
                      <a:gd name="connsiteY3" fmla="*/ 12660 h 17452"/>
                      <a:gd name="connsiteX4" fmla="*/ 5040 w 345017"/>
                      <a:gd name="connsiteY4" fmla="*/ 17451 h 17452"/>
                      <a:gd name="connsiteX5" fmla="*/ 340225 w 345017"/>
                      <a:gd name="connsiteY5" fmla="*/ 9831 h 17452"/>
                      <a:gd name="connsiteX6" fmla="*/ 345016 w 345017"/>
                      <a:gd name="connsiteY6" fmla="*/ 4812 h 17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017" h="17452">
                        <a:moveTo>
                          <a:pt x="345016" y="4812"/>
                        </a:moveTo>
                        <a:cubicBezTo>
                          <a:pt x="344968" y="2097"/>
                          <a:pt x="342720" y="-65"/>
                          <a:pt x="340006" y="2"/>
                        </a:cubicBezTo>
                        <a:lnTo>
                          <a:pt x="4811" y="7622"/>
                        </a:lnTo>
                        <a:cubicBezTo>
                          <a:pt x="2087" y="7688"/>
                          <a:pt x="-56" y="9917"/>
                          <a:pt x="1" y="12660"/>
                        </a:cubicBezTo>
                        <a:cubicBezTo>
                          <a:pt x="58" y="15346"/>
                          <a:pt x="2316" y="17518"/>
                          <a:pt x="5040" y="17451"/>
                        </a:cubicBezTo>
                        <a:lnTo>
                          <a:pt x="340225" y="9831"/>
                        </a:lnTo>
                        <a:cubicBezTo>
                          <a:pt x="342949" y="9784"/>
                          <a:pt x="345082" y="7507"/>
                          <a:pt x="345016" y="481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14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95" name="Freeform 94">
                    <a:extLst>
                      <a:ext uri="{FF2B5EF4-FFF2-40B4-BE49-F238E27FC236}">
                        <a16:creationId xmlns:a16="http://schemas.microsoft.com/office/drawing/2014/main" id="{34C9304F-3BDF-4471-7141-1C086453D682}"/>
                      </a:ext>
                    </a:extLst>
                  </p:cNvPr>
                  <p:cNvSpPr/>
                  <p:nvPr/>
                </p:nvSpPr>
                <p:spPr>
                  <a:xfrm>
                    <a:off x="12926758" y="5347565"/>
                    <a:ext cx="284029" cy="16052"/>
                  </a:xfrm>
                  <a:custGeom>
                    <a:avLst/>
                    <a:gdLst>
                      <a:gd name="connsiteX0" fmla="*/ 2 w 284029"/>
                      <a:gd name="connsiteY0" fmla="*/ 11241 h 16052"/>
                      <a:gd name="connsiteX1" fmla="*/ 5021 w 284029"/>
                      <a:gd name="connsiteY1" fmla="*/ 16051 h 16052"/>
                      <a:gd name="connsiteX2" fmla="*/ 279227 w 284029"/>
                      <a:gd name="connsiteY2" fmla="*/ 9812 h 16052"/>
                      <a:gd name="connsiteX3" fmla="*/ 284028 w 284029"/>
                      <a:gd name="connsiteY3" fmla="*/ 4793 h 16052"/>
                      <a:gd name="connsiteX4" fmla="*/ 278998 w 284029"/>
                      <a:gd name="connsiteY4" fmla="*/ 2 h 16052"/>
                      <a:gd name="connsiteX5" fmla="*/ 4793 w 284029"/>
                      <a:gd name="connsiteY5" fmla="*/ 6221 h 16052"/>
                      <a:gd name="connsiteX6" fmla="*/ 2 w 284029"/>
                      <a:gd name="connsiteY6" fmla="*/ 11241 h 1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029" h="16052">
                        <a:moveTo>
                          <a:pt x="2" y="11241"/>
                        </a:moveTo>
                        <a:cubicBezTo>
                          <a:pt x="40" y="13946"/>
                          <a:pt x="2297" y="16118"/>
                          <a:pt x="5021" y="16051"/>
                        </a:cubicBezTo>
                        <a:lnTo>
                          <a:pt x="279227" y="9812"/>
                        </a:lnTo>
                        <a:cubicBezTo>
                          <a:pt x="281942" y="9765"/>
                          <a:pt x="284094" y="7517"/>
                          <a:pt x="284028" y="4793"/>
                        </a:cubicBezTo>
                        <a:cubicBezTo>
                          <a:pt x="283970" y="2078"/>
                          <a:pt x="281713" y="-65"/>
                          <a:pt x="278998" y="2"/>
                        </a:cubicBezTo>
                        <a:lnTo>
                          <a:pt x="4793" y="6221"/>
                        </a:lnTo>
                        <a:cubicBezTo>
                          <a:pt x="2078" y="6288"/>
                          <a:pt x="-65" y="8517"/>
                          <a:pt x="2" y="1124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16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96" name="Freeform 95">
                    <a:extLst>
                      <a:ext uri="{FF2B5EF4-FFF2-40B4-BE49-F238E27FC236}">
                        <a16:creationId xmlns:a16="http://schemas.microsoft.com/office/drawing/2014/main" id="{D6422EBE-0238-150D-3F23-2F8F7E14D197}"/>
                      </a:ext>
                    </a:extLst>
                  </p:cNvPr>
                  <p:cNvSpPr/>
                  <p:nvPr/>
                </p:nvSpPr>
                <p:spPr>
                  <a:xfrm>
                    <a:off x="12414380" y="5672843"/>
                    <a:ext cx="513610" cy="21291"/>
                  </a:xfrm>
                  <a:custGeom>
                    <a:avLst/>
                    <a:gdLst>
                      <a:gd name="connsiteX0" fmla="*/ 5040 w 513610"/>
                      <a:gd name="connsiteY0" fmla="*/ 21290 h 21291"/>
                      <a:gd name="connsiteX1" fmla="*/ 508817 w 513610"/>
                      <a:gd name="connsiteY1" fmla="*/ 9822 h 21291"/>
                      <a:gd name="connsiteX2" fmla="*/ 513608 w 513610"/>
                      <a:gd name="connsiteY2" fmla="*/ 4803 h 21291"/>
                      <a:gd name="connsiteX3" fmla="*/ 508579 w 513610"/>
                      <a:gd name="connsiteY3" fmla="*/ 2 h 21291"/>
                      <a:gd name="connsiteX4" fmla="*/ 4802 w 513610"/>
                      <a:gd name="connsiteY4" fmla="*/ 11451 h 21291"/>
                      <a:gd name="connsiteX5" fmla="*/ 1 w 513610"/>
                      <a:gd name="connsiteY5" fmla="*/ 16480 h 21291"/>
                      <a:gd name="connsiteX6" fmla="*/ 5040 w 513610"/>
                      <a:gd name="connsiteY6" fmla="*/ 21290 h 2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3610" h="21291">
                        <a:moveTo>
                          <a:pt x="5040" y="21290"/>
                        </a:moveTo>
                        <a:lnTo>
                          <a:pt x="508817" y="9822"/>
                        </a:lnTo>
                        <a:cubicBezTo>
                          <a:pt x="511522" y="9756"/>
                          <a:pt x="513684" y="7527"/>
                          <a:pt x="513608" y="4803"/>
                        </a:cubicBezTo>
                        <a:cubicBezTo>
                          <a:pt x="513542" y="2069"/>
                          <a:pt x="511294" y="-74"/>
                          <a:pt x="508579" y="2"/>
                        </a:cubicBezTo>
                        <a:lnTo>
                          <a:pt x="4802" y="11451"/>
                        </a:lnTo>
                        <a:cubicBezTo>
                          <a:pt x="2097" y="11518"/>
                          <a:pt x="-56" y="13756"/>
                          <a:pt x="1" y="16480"/>
                        </a:cubicBezTo>
                        <a:cubicBezTo>
                          <a:pt x="77" y="19185"/>
                          <a:pt x="2316" y="21357"/>
                          <a:pt x="5040" y="2129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09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97" name="Freeform 96">
                    <a:extLst>
                      <a:ext uri="{FF2B5EF4-FFF2-40B4-BE49-F238E27FC236}">
                        <a16:creationId xmlns:a16="http://schemas.microsoft.com/office/drawing/2014/main" id="{AEDD0888-46A7-6840-BF24-0B2C4B12F5A2}"/>
                      </a:ext>
                    </a:extLst>
                  </p:cNvPr>
                  <p:cNvSpPr/>
                  <p:nvPr/>
                </p:nvSpPr>
                <p:spPr>
                  <a:xfrm>
                    <a:off x="12415942" y="5736976"/>
                    <a:ext cx="715519" cy="25891"/>
                  </a:xfrm>
                  <a:custGeom>
                    <a:avLst/>
                    <a:gdLst>
                      <a:gd name="connsiteX0" fmla="*/ 5049 w 715519"/>
                      <a:gd name="connsiteY0" fmla="*/ 25890 h 25891"/>
                      <a:gd name="connsiteX1" fmla="*/ 710709 w 715519"/>
                      <a:gd name="connsiteY1" fmla="*/ 9860 h 25891"/>
                      <a:gd name="connsiteX2" fmla="*/ 715519 w 715519"/>
                      <a:gd name="connsiteY2" fmla="*/ 4802 h 25891"/>
                      <a:gd name="connsiteX3" fmla="*/ 710490 w 715519"/>
                      <a:gd name="connsiteY3" fmla="*/ 1 h 25891"/>
                      <a:gd name="connsiteX4" fmla="*/ 4811 w 715519"/>
                      <a:gd name="connsiteY4" fmla="*/ 16051 h 25891"/>
                      <a:gd name="connsiteX5" fmla="*/ 1 w 715519"/>
                      <a:gd name="connsiteY5" fmla="*/ 21090 h 25891"/>
                      <a:gd name="connsiteX6" fmla="*/ 5049 w 715519"/>
                      <a:gd name="connsiteY6" fmla="*/ 25890 h 258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15519" h="25891">
                        <a:moveTo>
                          <a:pt x="5049" y="25890"/>
                        </a:moveTo>
                        <a:lnTo>
                          <a:pt x="710709" y="9860"/>
                        </a:lnTo>
                        <a:cubicBezTo>
                          <a:pt x="713433" y="9774"/>
                          <a:pt x="715567" y="7516"/>
                          <a:pt x="715519" y="4802"/>
                        </a:cubicBezTo>
                        <a:cubicBezTo>
                          <a:pt x="715453" y="2097"/>
                          <a:pt x="713195" y="-56"/>
                          <a:pt x="710490" y="1"/>
                        </a:cubicBezTo>
                        <a:lnTo>
                          <a:pt x="4811" y="16051"/>
                        </a:lnTo>
                        <a:cubicBezTo>
                          <a:pt x="2097" y="16108"/>
                          <a:pt x="-56" y="18375"/>
                          <a:pt x="1" y="21090"/>
                        </a:cubicBezTo>
                        <a:cubicBezTo>
                          <a:pt x="68" y="23814"/>
                          <a:pt x="2325" y="25938"/>
                          <a:pt x="5049" y="2589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31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98" name="Freeform 97">
                    <a:extLst>
                      <a:ext uri="{FF2B5EF4-FFF2-40B4-BE49-F238E27FC236}">
                        <a16:creationId xmlns:a16="http://schemas.microsoft.com/office/drawing/2014/main" id="{BB2646CB-0C55-01BF-98F1-84925F97803A}"/>
                      </a:ext>
                    </a:extLst>
                  </p:cNvPr>
                  <p:cNvSpPr/>
                  <p:nvPr/>
                </p:nvSpPr>
                <p:spPr>
                  <a:xfrm>
                    <a:off x="12417513" y="5814100"/>
                    <a:ext cx="346751" cy="17490"/>
                  </a:xfrm>
                  <a:custGeom>
                    <a:avLst/>
                    <a:gdLst>
                      <a:gd name="connsiteX0" fmla="*/ 5031 w 346751"/>
                      <a:gd name="connsiteY0" fmla="*/ 17489 h 17490"/>
                      <a:gd name="connsiteX1" fmla="*/ 341949 w 346751"/>
                      <a:gd name="connsiteY1" fmla="*/ 9840 h 17490"/>
                      <a:gd name="connsiteX2" fmla="*/ 346750 w 346751"/>
                      <a:gd name="connsiteY2" fmla="*/ 4811 h 17490"/>
                      <a:gd name="connsiteX3" fmla="*/ 341730 w 346751"/>
                      <a:gd name="connsiteY3" fmla="*/ 1 h 17490"/>
                      <a:gd name="connsiteX4" fmla="*/ 4802 w 346751"/>
                      <a:gd name="connsiteY4" fmla="*/ 7669 h 17490"/>
                      <a:gd name="connsiteX5" fmla="*/ 2 w 346751"/>
                      <a:gd name="connsiteY5" fmla="*/ 12688 h 17490"/>
                      <a:gd name="connsiteX6" fmla="*/ 5031 w 346751"/>
                      <a:gd name="connsiteY6" fmla="*/ 17489 h 17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6751" h="17490">
                        <a:moveTo>
                          <a:pt x="5031" y="17489"/>
                        </a:moveTo>
                        <a:lnTo>
                          <a:pt x="341949" y="9840"/>
                        </a:lnTo>
                        <a:cubicBezTo>
                          <a:pt x="344654" y="9783"/>
                          <a:pt x="346816" y="7507"/>
                          <a:pt x="346750" y="4811"/>
                        </a:cubicBezTo>
                        <a:cubicBezTo>
                          <a:pt x="346683" y="2087"/>
                          <a:pt x="344435" y="-56"/>
                          <a:pt x="341730" y="1"/>
                        </a:cubicBezTo>
                        <a:lnTo>
                          <a:pt x="4802" y="7669"/>
                        </a:lnTo>
                        <a:cubicBezTo>
                          <a:pt x="2097" y="7726"/>
                          <a:pt x="-65" y="9974"/>
                          <a:pt x="2" y="12688"/>
                        </a:cubicBezTo>
                        <a:cubicBezTo>
                          <a:pt x="68" y="15393"/>
                          <a:pt x="2316" y="17565"/>
                          <a:pt x="5031" y="1748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13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99" name="Freeform 98">
                    <a:extLst>
                      <a:ext uri="{FF2B5EF4-FFF2-40B4-BE49-F238E27FC236}">
                        <a16:creationId xmlns:a16="http://schemas.microsoft.com/office/drawing/2014/main" id="{9779A6FC-A5A2-9F5C-2296-6C5A12774F97}"/>
                      </a:ext>
                    </a:extLst>
                  </p:cNvPr>
                  <p:cNvSpPr/>
                  <p:nvPr/>
                </p:nvSpPr>
                <p:spPr>
                  <a:xfrm>
                    <a:off x="12964801" y="5667109"/>
                    <a:ext cx="215162" cy="14473"/>
                  </a:xfrm>
                  <a:custGeom>
                    <a:avLst/>
                    <a:gdLst>
                      <a:gd name="connsiteX0" fmla="*/ 5030 w 215162"/>
                      <a:gd name="connsiteY0" fmla="*/ 14471 h 14473"/>
                      <a:gd name="connsiteX1" fmla="*/ 210370 w 215162"/>
                      <a:gd name="connsiteY1" fmla="*/ 9841 h 14473"/>
                      <a:gd name="connsiteX2" fmla="*/ 215161 w 215162"/>
                      <a:gd name="connsiteY2" fmla="*/ 4803 h 14473"/>
                      <a:gd name="connsiteX3" fmla="*/ 210142 w 215162"/>
                      <a:gd name="connsiteY3" fmla="*/ 2 h 14473"/>
                      <a:gd name="connsiteX4" fmla="*/ 4811 w 215162"/>
                      <a:gd name="connsiteY4" fmla="*/ 4660 h 14473"/>
                      <a:gd name="connsiteX5" fmla="*/ 1 w 215162"/>
                      <a:gd name="connsiteY5" fmla="*/ 9679 h 14473"/>
                      <a:gd name="connsiteX6" fmla="*/ 5030 w 215162"/>
                      <a:gd name="connsiteY6" fmla="*/ 14471 h 14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162" h="14473">
                        <a:moveTo>
                          <a:pt x="5030" y="14471"/>
                        </a:moveTo>
                        <a:lnTo>
                          <a:pt x="210370" y="9841"/>
                        </a:lnTo>
                        <a:cubicBezTo>
                          <a:pt x="213075" y="9775"/>
                          <a:pt x="215228" y="7508"/>
                          <a:pt x="215161" y="4803"/>
                        </a:cubicBezTo>
                        <a:cubicBezTo>
                          <a:pt x="215104" y="2088"/>
                          <a:pt x="212866" y="-74"/>
                          <a:pt x="210142" y="2"/>
                        </a:cubicBezTo>
                        <a:lnTo>
                          <a:pt x="4811" y="4660"/>
                        </a:lnTo>
                        <a:cubicBezTo>
                          <a:pt x="2097" y="4726"/>
                          <a:pt x="-56" y="6965"/>
                          <a:pt x="1" y="9679"/>
                        </a:cubicBezTo>
                        <a:cubicBezTo>
                          <a:pt x="68" y="12404"/>
                          <a:pt x="2344" y="14556"/>
                          <a:pt x="5030" y="1447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18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00" name="Freeform 99">
                    <a:extLst>
                      <a:ext uri="{FF2B5EF4-FFF2-40B4-BE49-F238E27FC236}">
                        <a16:creationId xmlns:a16="http://schemas.microsoft.com/office/drawing/2014/main" id="{963E83E4-61C1-0E2C-5A58-48175E00B0DA}"/>
                      </a:ext>
                    </a:extLst>
                  </p:cNvPr>
                  <p:cNvSpPr/>
                  <p:nvPr/>
                </p:nvSpPr>
                <p:spPr>
                  <a:xfrm>
                    <a:off x="12423200" y="6064349"/>
                    <a:ext cx="333977" cy="17195"/>
                  </a:xfrm>
                  <a:custGeom>
                    <a:avLst/>
                    <a:gdLst>
                      <a:gd name="connsiteX0" fmla="*/ 5021 w 333977"/>
                      <a:gd name="connsiteY0" fmla="*/ 17195 h 17195"/>
                      <a:gd name="connsiteX1" fmla="*/ 329176 w 333977"/>
                      <a:gd name="connsiteY1" fmla="*/ 9841 h 17195"/>
                      <a:gd name="connsiteX2" fmla="*/ 333976 w 333977"/>
                      <a:gd name="connsiteY2" fmla="*/ 4803 h 17195"/>
                      <a:gd name="connsiteX3" fmla="*/ 328957 w 333977"/>
                      <a:gd name="connsiteY3" fmla="*/ 2 h 17195"/>
                      <a:gd name="connsiteX4" fmla="*/ 4802 w 333977"/>
                      <a:gd name="connsiteY4" fmla="*/ 7365 h 17195"/>
                      <a:gd name="connsiteX5" fmla="*/ 2 w 333977"/>
                      <a:gd name="connsiteY5" fmla="*/ 12394 h 17195"/>
                      <a:gd name="connsiteX6" fmla="*/ 5021 w 333977"/>
                      <a:gd name="connsiteY6" fmla="*/ 17195 h 17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3977" h="17195">
                        <a:moveTo>
                          <a:pt x="5021" y="17195"/>
                        </a:moveTo>
                        <a:lnTo>
                          <a:pt x="329176" y="9841"/>
                        </a:lnTo>
                        <a:cubicBezTo>
                          <a:pt x="331891" y="9756"/>
                          <a:pt x="334043" y="7517"/>
                          <a:pt x="333976" y="4803"/>
                        </a:cubicBezTo>
                        <a:cubicBezTo>
                          <a:pt x="333919" y="2079"/>
                          <a:pt x="331662" y="-74"/>
                          <a:pt x="328957" y="2"/>
                        </a:cubicBezTo>
                        <a:lnTo>
                          <a:pt x="4802" y="7365"/>
                        </a:lnTo>
                        <a:cubicBezTo>
                          <a:pt x="2087" y="7422"/>
                          <a:pt x="-65" y="9670"/>
                          <a:pt x="2" y="12394"/>
                        </a:cubicBezTo>
                        <a:cubicBezTo>
                          <a:pt x="49" y="15099"/>
                          <a:pt x="2316" y="17242"/>
                          <a:pt x="5021" y="1719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06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01" name="Freeform 100">
                    <a:extLst>
                      <a:ext uri="{FF2B5EF4-FFF2-40B4-BE49-F238E27FC236}">
                        <a16:creationId xmlns:a16="http://schemas.microsoft.com/office/drawing/2014/main" id="{CC66678E-2B62-24DA-C480-709CD054F735}"/>
                      </a:ext>
                    </a:extLst>
                  </p:cNvPr>
                  <p:cNvSpPr/>
                  <p:nvPr/>
                </p:nvSpPr>
                <p:spPr>
                  <a:xfrm>
                    <a:off x="12424762" y="6129187"/>
                    <a:ext cx="505369" cy="21100"/>
                  </a:xfrm>
                  <a:custGeom>
                    <a:avLst/>
                    <a:gdLst>
                      <a:gd name="connsiteX0" fmla="*/ 5021 w 505369"/>
                      <a:gd name="connsiteY0" fmla="*/ 21099 h 21100"/>
                      <a:gd name="connsiteX1" fmla="*/ 500578 w 505369"/>
                      <a:gd name="connsiteY1" fmla="*/ 9821 h 21100"/>
                      <a:gd name="connsiteX2" fmla="*/ 505369 w 505369"/>
                      <a:gd name="connsiteY2" fmla="*/ 4792 h 21100"/>
                      <a:gd name="connsiteX3" fmla="*/ 500349 w 505369"/>
                      <a:gd name="connsiteY3" fmla="*/ 1 h 21100"/>
                      <a:gd name="connsiteX4" fmla="*/ 4811 w 505369"/>
                      <a:gd name="connsiteY4" fmla="*/ 11260 h 21100"/>
                      <a:gd name="connsiteX5" fmla="*/ 1 w 505369"/>
                      <a:gd name="connsiteY5" fmla="*/ 16279 h 21100"/>
                      <a:gd name="connsiteX6" fmla="*/ 5021 w 505369"/>
                      <a:gd name="connsiteY6" fmla="*/ 21099 h 2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369" h="21100">
                        <a:moveTo>
                          <a:pt x="5021" y="21099"/>
                        </a:moveTo>
                        <a:lnTo>
                          <a:pt x="500578" y="9821"/>
                        </a:lnTo>
                        <a:cubicBezTo>
                          <a:pt x="503273" y="9764"/>
                          <a:pt x="505426" y="7516"/>
                          <a:pt x="505369" y="4792"/>
                        </a:cubicBezTo>
                        <a:cubicBezTo>
                          <a:pt x="505293" y="2097"/>
                          <a:pt x="503054" y="-56"/>
                          <a:pt x="500349" y="1"/>
                        </a:cubicBezTo>
                        <a:lnTo>
                          <a:pt x="4811" y="11260"/>
                        </a:lnTo>
                        <a:cubicBezTo>
                          <a:pt x="2087" y="11336"/>
                          <a:pt x="-47" y="13584"/>
                          <a:pt x="1" y="16279"/>
                        </a:cubicBezTo>
                        <a:cubicBezTo>
                          <a:pt x="67" y="19013"/>
                          <a:pt x="2315" y="21156"/>
                          <a:pt x="5021" y="2109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26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02" name="Freeform 101">
                    <a:extLst>
                      <a:ext uri="{FF2B5EF4-FFF2-40B4-BE49-F238E27FC236}">
                        <a16:creationId xmlns:a16="http://schemas.microsoft.com/office/drawing/2014/main" id="{39BB12BE-3F5F-A19A-2D0E-661CACC046F8}"/>
                      </a:ext>
                    </a:extLst>
                  </p:cNvPr>
                  <p:cNvSpPr/>
                  <p:nvPr/>
                </p:nvSpPr>
                <p:spPr>
                  <a:xfrm>
                    <a:off x="12426324" y="6202567"/>
                    <a:ext cx="301220" cy="16461"/>
                  </a:xfrm>
                  <a:custGeom>
                    <a:avLst/>
                    <a:gdLst>
                      <a:gd name="connsiteX0" fmla="*/ 296172 w 301220"/>
                      <a:gd name="connsiteY0" fmla="*/ 1 h 16461"/>
                      <a:gd name="connsiteX1" fmla="*/ 4811 w 301220"/>
                      <a:gd name="connsiteY1" fmla="*/ 6621 h 16461"/>
                      <a:gd name="connsiteX2" fmla="*/ 1 w 301220"/>
                      <a:gd name="connsiteY2" fmla="*/ 11650 h 16461"/>
                      <a:gd name="connsiteX3" fmla="*/ 5030 w 301220"/>
                      <a:gd name="connsiteY3" fmla="*/ 16460 h 16461"/>
                      <a:gd name="connsiteX4" fmla="*/ 296400 w 301220"/>
                      <a:gd name="connsiteY4" fmla="*/ 9831 h 16461"/>
                      <a:gd name="connsiteX5" fmla="*/ 301220 w 301220"/>
                      <a:gd name="connsiteY5" fmla="*/ 4821 h 16461"/>
                      <a:gd name="connsiteX6" fmla="*/ 296172 w 301220"/>
                      <a:gd name="connsiteY6" fmla="*/ 1 h 164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1220" h="16461">
                        <a:moveTo>
                          <a:pt x="296172" y="1"/>
                        </a:moveTo>
                        <a:lnTo>
                          <a:pt x="4811" y="6621"/>
                        </a:lnTo>
                        <a:cubicBezTo>
                          <a:pt x="2106" y="6688"/>
                          <a:pt x="-56" y="8955"/>
                          <a:pt x="1" y="11650"/>
                        </a:cubicBezTo>
                        <a:cubicBezTo>
                          <a:pt x="77" y="14365"/>
                          <a:pt x="2316" y="16518"/>
                          <a:pt x="5030" y="16460"/>
                        </a:cubicBezTo>
                        <a:lnTo>
                          <a:pt x="296400" y="9831"/>
                        </a:lnTo>
                        <a:cubicBezTo>
                          <a:pt x="299134" y="9755"/>
                          <a:pt x="301277" y="7526"/>
                          <a:pt x="301220" y="4821"/>
                        </a:cubicBezTo>
                        <a:cubicBezTo>
                          <a:pt x="301144" y="2087"/>
                          <a:pt x="298886" y="-56"/>
                          <a:pt x="296172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07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03" name="Freeform 102">
                    <a:extLst>
                      <a:ext uri="{FF2B5EF4-FFF2-40B4-BE49-F238E27FC236}">
                        <a16:creationId xmlns:a16="http://schemas.microsoft.com/office/drawing/2014/main" id="{9F94A7E3-43D5-063F-2E2B-700E9E4C0D44}"/>
                      </a:ext>
                    </a:extLst>
                  </p:cNvPr>
                  <p:cNvSpPr/>
                  <p:nvPr/>
                </p:nvSpPr>
                <p:spPr>
                  <a:xfrm>
                    <a:off x="12804190" y="6192994"/>
                    <a:ext cx="345035" cy="17453"/>
                  </a:xfrm>
                  <a:custGeom>
                    <a:avLst/>
                    <a:gdLst>
                      <a:gd name="connsiteX0" fmla="*/ 340015 w 345035"/>
                      <a:gd name="connsiteY0" fmla="*/ 2 h 17453"/>
                      <a:gd name="connsiteX1" fmla="*/ 4811 w 345035"/>
                      <a:gd name="connsiteY1" fmla="*/ 7603 h 17453"/>
                      <a:gd name="connsiteX2" fmla="*/ 1 w 345035"/>
                      <a:gd name="connsiteY2" fmla="*/ 12642 h 17453"/>
                      <a:gd name="connsiteX3" fmla="*/ 5040 w 345035"/>
                      <a:gd name="connsiteY3" fmla="*/ 17452 h 17453"/>
                      <a:gd name="connsiteX4" fmla="*/ 340234 w 345035"/>
                      <a:gd name="connsiteY4" fmla="*/ 9822 h 17453"/>
                      <a:gd name="connsiteX5" fmla="*/ 345035 w 345035"/>
                      <a:gd name="connsiteY5" fmla="*/ 4793 h 17453"/>
                      <a:gd name="connsiteX6" fmla="*/ 340015 w 345035"/>
                      <a:gd name="connsiteY6" fmla="*/ 2 h 17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035" h="17453">
                        <a:moveTo>
                          <a:pt x="340015" y="2"/>
                        </a:moveTo>
                        <a:lnTo>
                          <a:pt x="4811" y="7603"/>
                        </a:lnTo>
                        <a:cubicBezTo>
                          <a:pt x="2097" y="7679"/>
                          <a:pt x="-56" y="9927"/>
                          <a:pt x="1" y="12642"/>
                        </a:cubicBezTo>
                        <a:cubicBezTo>
                          <a:pt x="77" y="15347"/>
                          <a:pt x="2325" y="17518"/>
                          <a:pt x="5040" y="17452"/>
                        </a:cubicBezTo>
                        <a:lnTo>
                          <a:pt x="340234" y="9822"/>
                        </a:lnTo>
                        <a:cubicBezTo>
                          <a:pt x="342930" y="9737"/>
                          <a:pt x="345082" y="7508"/>
                          <a:pt x="345035" y="4793"/>
                        </a:cubicBezTo>
                        <a:cubicBezTo>
                          <a:pt x="344968" y="2059"/>
                          <a:pt x="342730" y="-74"/>
                          <a:pt x="340015" y="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15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04" name="Freeform 103">
                    <a:extLst>
                      <a:ext uri="{FF2B5EF4-FFF2-40B4-BE49-F238E27FC236}">
                        <a16:creationId xmlns:a16="http://schemas.microsoft.com/office/drawing/2014/main" id="{FCC04585-3174-4D18-87B2-3ABDF9552764}"/>
                      </a:ext>
                    </a:extLst>
                  </p:cNvPr>
                  <p:cNvSpPr/>
                  <p:nvPr/>
                </p:nvSpPr>
                <p:spPr>
                  <a:xfrm>
                    <a:off x="12801057" y="6053672"/>
                    <a:ext cx="425789" cy="19282"/>
                  </a:xfrm>
                  <a:custGeom>
                    <a:avLst/>
                    <a:gdLst>
                      <a:gd name="connsiteX0" fmla="*/ 420758 w 425789"/>
                      <a:gd name="connsiteY0" fmla="*/ 2 h 19282"/>
                      <a:gd name="connsiteX1" fmla="*/ 4821 w 425789"/>
                      <a:gd name="connsiteY1" fmla="*/ 9451 h 19282"/>
                      <a:gd name="connsiteX2" fmla="*/ 1 w 425789"/>
                      <a:gd name="connsiteY2" fmla="*/ 14480 h 19282"/>
                      <a:gd name="connsiteX3" fmla="*/ 5049 w 425789"/>
                      <a:gd name="connsiteY3" fmla="*/ 19281 h 19282"/>
                      <a:gd name="connsiteX4" fmla="*/ 420987 w 425789"/>
                      <a:gd name="connsiteY4" fmla="*/ 9813 h 19282"/>
                      <a:gd name="connsiteX5" fmla="*/ 425788 w 425789"/>
                      <a:gd name="connsiteY5" fmla="*/ 4793 h 19282"/>
                      <a:gd name="connsiteX6" fmla="*/ 420758 w 425789"/>
                      <a:gd name="connsiteY6" fmla="*/ 2 h 19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789" h="19282">
                        <a:moveTo>
                          <a:pt x="420758" y="2"/>
                        </a:moveTo>
                        <a:lnTo>
                          <a:pt x="4821" y="9451"/>
                        </a:lnTo>
                        <a:cubicBezTo>
                          <a:pt x="2106" y="9527"/>
                          <a:pt x="-56" y="11746"/>
                          <a:pt x="1" y="14480"/>
                        </a:cubicBezTo>
                        <a:cubicBezTo>
                          <a:pt x="77" y="17166"/>
                          <a:pt x="2325" y="19347"/>
                          <a:pt x="5049" y="19281"/>
                        </a:cubicBezTo>
                        <a:lnTo>
                          <a:pt x="420987" y="9813"/>
                        </a:lnTo>
                        <a:cubicBezTo>
                          <a:pt x="423683" y="9765"/>
                          <a:pt x="425854" y="7527"/>
                          <a:pt x="425788" y="4793"/>
                        </a:cubicBezTo>
                        <a:cubicBezTo>
                          <a:pt x="425731" y="2069"/>
                          <a:pt x="423473" y="-74"/>
                          <a:pt x="420758" y="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15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05" name="Freeform 104">
                    <a:extLst>
                      <a:ext uri="{FF2B5EF4-FFF2-40B4-BE49-F238E27FC236}">
                        <a16:creationId xmlns:a16="http://schemas.microsoft.com/office/drawing/2014/main" id="{5A1CFDF7-D1F7-630C-DB5D-8AC821270232}"/>
                      </a:ext>
                    </a:extLst>
                  </p:cNvPr>
                  <p:cNvSpPr/>
                  <p:nvPr/>
                </p:nvSpPr>
                <p:spPr>
                  <a:xfrm>
                    <a:off x="12945512" y="6122414"/>
                    <a:ext cx="282895" cy="16052"/>
                  </a:xfrm>
                  <a:custGeom>
                    <a:avLst/>
                    <a:gdLst>
                      <a:gd name="connsiteX0" fmla="*/ 277865 w 282895"/>
                      <a:gd name="connsiteY0" fmla="*/ 2 h 16052"/>
                      <a:gd name="connsiteX1" fmla="*/ 4821 w 282895"/>
                      <a:gd name="connsiteY1" fmla="*/ 6193 h 16052"/>
                      <a:gd name="connsiteX2" fmla="*/ 2 w 282895"/>
                      <a:gd name="connsiteY2" fmla="*/ 11222 h 16052"/>
                      <a:gd name="connsiteX3" fmla="*/ 5031 w 282895"/>
                      <a:gd name="connsiteY3" fmla="*/ 16052 h 16052"/>
                      <a:gd name="connsiteX4" fmla="*/ 278084 w 282895"/>
                      <a:gd name="connsiteY4" fmla="*/ 9841 h 16052"/>
                      <a:gd name="connsiteX5" fmla="*/ 282894 w 282895"/>
                      <a:gd name="connsiteY5" fmla="*/ 4803 h 16052"/>
                      <a:gd name="connsiteX6" fmla="*/ 277865 w 282895"/>
                      <a:gd name="connsiteY6" fmla="*/ 2 h 1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2895" h="16052">
                        <a:moveTo>
                          <a:pt x="277865" y="2"/>
                        </a:moveTo>
                        <a:lnTo>
                          <a:pt x="4821" y="6193"/>
                        </a:lnTo>
                        <a:cubicBezTo>
                          <a:pt x="2097" y="6260"/>
                          <a:pt x="-65" y="8527"/>
                          <a:pt x="2" y="11222"/>
                        </a:cubicBezTo>
                        <a:cubicBezTo>
                          <a:pt x="78" y="13956"/>
                          <a:pt x="2306" y="16109"/>
                          <a:pt x="5031" y="16052"/>
                        </a:cubicBezTo>
                        <a:lnTo>
                          <a:pt x="278084" y="9841"/>
                        </a:lnTo>
                        <a:cubicBezTo>
                          <a:pt x="280808" y="9775"/>
                          <a:pt x="282951" y="7527"/>
                          <a:pt x="282894" y="4803"/>
                        </a:cubicBezTo>
                        <a:cubicBezTo>
                          <a:pt x="282827" y="2079"/>
                          <a:pt x="280579" y="-74"/>
                          <a:pt x="277865" y="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10270419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106" name="Graphic 5">
                  <a:extLst>
                    <a:ext uri="{FF2B5EF4-FFF2-40B4-BE49-F238E27FC236}">
                      <a16:creationId xmlns:a16="http://schemas.microsoft.com/office/drawing/2014/main" id="{B5D8EAED-537D-07E1-A474-862BD69498D9}"/>
                    </a:ext>
                  </a:extLst>
                </p:cNvPr>
                <p:cNvGrpSpPr/>
                <p:nvPr/>
              </p:nvGrpSpPr>
              <p:grpSpPr>
                <a:xfrm>
                  <a:off x="12026299" y="4724240"/>
                  <a:ext cx="360972" cy="1466562"/>
                  <a:chOff x="12026299" y="4724240"/>
                  <a:chExt cx="360972" cy="1466562"/>
                </a:xfrm>
              </p:grpSpPr>
              <p:sp>
                <p:nvSpPr>
                  <p:cNvPr id="107" name="Freeform 106">
                    <a:extLst>
                      <a:ext uri="{FF2B5EF4-FFF2-40B4-BE49-F238E27FC236}">
                        <a16:creationId xmlns:a16="http://schemas.microsoft.com/office/drawing/2014/main" id="{1EA51924-045F-DDFA-FB1A-F5A116B6EC79}"/>
                      </a:ext>
                    </a:extLst>
                  </p:cNvPr>
                  <p:cNvSpPr/>
                  <p:nvPr/>
                </p:nvSpPr>
                <p:spPr>
                  <a:xfrm>
                    <a:off x="12036568" y="5175789"/>
                    <a:ext cx="333503" cy="258737"/>
                  </a:xfrm>
                  <a:custGeom>
                    <a:avLst/>
                    <a:gdLst>
                      <a:gd name="connsiteX0" fmla="*/ 139745 w 333503"/>
                      <a:gd name="connsiteY0" fmla="*/ 258731 h 258737"/>
                      <a:gd name="connsiteX1" fmla="*/ 124886 w 333503"/>
                      <a:gd name="connsiteY1" fmla="*/ 253340 h 258737"/>
                      <a:gd name="connsiteX2" fmla="*/ 7395 w 333503"/>
                      <a:gd name="connsiteY2" fmla="*/ 150118 h 258737"/>
                      <a:gd name="connsiteX3" fmla="*/ 5404 w 333503"/>
                      <a:gd name="connsiteY3" fmla="*/ 119438 h 258737"/>
                      <a:gd name="connsiteX4" fmla="*/ 36103 w 333503"/>
                      <a:gd name="connsiteY4" fmla="*/ 117447 h 258737"/>
                      <a:gd name="connsiteX5" fmla="*/ 136497 w 333503"/>
                      <a:gd name="connsiteY5" fmla="*/ 205630 h 258737"/>
                      <a:gd name="connsiteX6" fmla="*/ 294774 w 333503"/>
                      <a:gd name="connsiteY6" fmla="*/ 8148 h 258737"/>
                      <a:gd name="connsiteX7" fmla="*/ 325359 w 333503"/>
                      <a:gd name="connsiteY7" fmla="*/ 4766 h 258737"/>
                      <a:gd name="connsiteX8" fmla="*/ 328721 w 333503"/>
                      <a:gd name="connsiteY8" fmla="*/ 35361 h 258737"/>
                      <a:gd name="connsiteX9" fmla="*/ 156214 w 333503"/>
                      <a:gd name="connsiteY9" fmla="*/ 250597 h 258737"/>
                      <a:gd name="connsiteX10" fmla="*/ 141126 w 333503"/>
                      <a:gd name="connsiteY10" fmla="*/ 258665 h 258737"/>
                      <a:gd name="connsiteX11" fmla="*/ 139745 w 333503"/>
                      <a:gd name="connsiteY11" fmla="*/ 258731 h 258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503" h="258737">
                        <a:moveTo>
                          <a:pt x="139745" y="258731"/>
                        </a:moveTo>
                        <a:cubicBezTo>
                          <a:pt x="134306" y="258855"/>
                          <a:pt x="128991" y="256931"/>
                          <a:pt x="124886" y="253340"/>
                        </a:cubicBezTo>
                        <a:lnTo>
                          <a:pt x="7395" y="150118"/>
                        </a:lnTo>
                        <a:cubicBezTo>
                          <a:pt x="-1635" y="142212"/>
                          <a:pt x="-2511" y="128448"/>
                          <a:pt x="5404" y="119438"/>
                        </a:cubicBezTo>
                        <a:cubicBezTo>
                          <a:pt x="13320" y="110399"/>
                          <a:pt x="27083" y="109522"/>
                          <a:pt x="36103" y="117447"/>
                        </a:cubicBezTo>
                        <a:lnTo>
                          <a:pt x="136497" y="205630"/>
                        </a:lnTo>
                        <a:lnTo>
                          <a:pt x="294774" y="8148"/>
                        </a:lnTo>
                        <a:cubicBezTo>
                          <a:pt x="302280" y="-1234"/>
                          <a:pt x="315967" y="-2720"/>
                          <a:pt x="325359" y="4766"/>
                        </a:cubicBezTo>
                        <a:cubicBezTo>
                          <a:pt x="334731" y="12291"/>
                          <a:pt x="336236" y="25979"/>
                          <a:pt x="328721" y="35361"/>
                        </a:cubicBezTo>
                        <a:lnTo>
                          <a:pt x="156214" y="250597"/>
                        </a:lnTo>
                        <a:cubicBezTo>
                          <a:pt x="152489" y="255226"/>
                          <a:pt x="147032" y="258160"/>
                          <a:pt x="141126" y="258665"/>
                        </a:cubicBezTo>
                        <a:cubicBezTo>
                          <a:pt x="140678" y="258693"/>
                          <a:pt x="140193" y="258722"/>
                          <a:pt x="139745" y="258731"/>
                        </a:cubicBez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08" name="Freeform 107">
                    <a:extLst>
                      <a:ext uri="{FF2B5EF4-FFF2-40B4-BE49-F238E27FC236}">
                        <a16:creationId xmlns:a16="http://schemas.microsoft.com/office/drawing/2014/main" id="{6F161706-104C-E323-72F4-1AECDFE93F2A}"/>
                      </a:ext>
                    </a:extLst>
                  </p:cNvPr>
                  <p:cNvSpPr/>
                  <p:nvPr/>
                </p:nvSpPr>
                <p:spPr>
                  <a:xfrm>
                    <a:off x="12026299" y="4724240"/>
                    <a:ext cx="333503" cy="258744"/>
                  </a:xfrm>
                  <a:custGeom>
                    <a:avLst/>
                    <a:gdLst>
                      <a:gd name="connsiteX0" fmla="*/ 139736 w 333503"/>
                      <a:gd name="connsiteY0" fmla="*/ 258738 h 258744"/>
                      <a:gd name="connsiteX1" fmla="*/ 124887 w 333503"/>
                      <a:gd name="connsiteY1" fmla="*/ 253346 h 258744"/>
                      <a:gd name="connsiteX2" fmla="*/ 7387 w 333503"/>
                      <a:gd name="connsiteY2" fmla="*/ 150143 h 258744"/>
                      <a:gd name="connsiteX3" fmla="*/ 5405 w 333503"/>
                      <a:gd name="connsiteY3" fmla="*/ 119444 h 258744"/>
                      <a:gd name="connsiteX4" fmla="*/ 36114 w 333503"/>
                      <a:gd name="connsiteY4" fmla="*/ 117444 h 258744"/>
                      <a:gd name="connsiteX5" fmla="*/ 136507 w 333503"/>
                      <a:gd name="connsiteY5" fmla="*/ 205636 h 258744"/>
                      <a:gd name="connsiteX6" fmla="*/ 294784 w 333503"/>
                      <a:gd name="connsiteY6" fmla="*/ 8154 h 258744"/>
                      <a:gd name="connsiteX7" fmla="*/ 325360 w 333503"/>
                      <a:gd name="connsiteY7" fmla="*/ 4782 h 258744"/>
                      <a:gd name="connsiteX8" fmla="*/ 328731 w 333503"/>
                      <a:gd name="connsiteY8" fmla="*/ 35357 h 258744"/>
                      <a:gd name="connsiteX9" fmla="*/ 156215 w 333503"/>
                      <a:gd name="connsiteY9" fmla="*/ 250603 h 258744"/>
                      <a:gd name="connsiteX10" fmla="*/ 141137 w 333503"/>
                      <a:gd name="connsiteY10" fmla="*/ 258661 h 258744"/>
                      <a:gd name="connsiteX11" fmla="*/ 139736 w 333503"/>
                      <a:gd name="connsiteY11" fmla="*/ 258738 h 258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503" h="258744">
                        <a:moveTo>
                          <a:pt x="139736" y="258738"/>
                        </a:moveTo>
                        <a:cubicBezTo>
                          <a:pt x="134298" y="258871"/>
                          <a:pt x="128983" y="256947"/>
                          <a:pt x="124887" y="253346"/>
                        </a:cubicBezTo>
                        <a:lnTo>
                          <a:pt x="7387" y="150143"/>
                        </a:lnTo>
                        <a:cubicBezTo>
                          <a:pt x="-1634" y="142209"/>
                          <a:pt x="-2510" y="128455"/>
                          <a:pt x="5405" y="119444"/>
                        </a:cubicBezTo>
                        <a:cubicBezTo>
                          <a:pt x="13340" y="110414"/>
                          <a:pt x="27094" y="109538"/>
                          <a:pt x="36114" y="117444"/>
                        </a:cubicBezTo>
                        <a:lnTo>
                          <a:pt x="136507" y="205636"/>
                        </a:lnTo>
                        <a:lnTo>
                          <a:pt x="294784" y="8154"/>
                        </a:lnTo>
                        <a:cubicBezTo>
                          <a:pt x="302300" y="-1228"/>
                          <a:pt x="315987" y="-2733"/>
                          <a:pt x="325360" y="4782"/>
                        </a:cubicBezTo>
                        <a:cubicBezTo>
                          <a:pt x="334723" y="12307"/>
                          <a:pt x="336237" y="25985"/>
                          <a:pt x="328731" y="35357"/>
                        </a:cubicBezTo>
                        <a:lnTo>
                          <a:pt x="156215" y="250603"/>
                        </a:lnTo>
                        <a:cubicBezTo>
                          <a:pt x="152500" y="255233"/>
                          <a:pt x="147052" y="258147"/>
                          <a:pt x="141137" y="258661"/>
                        </a:cubicBezTo>
                        <a:cubicBezTo>
                          <a:pt x="140689" y="258700"/>
                          <a:pt x="140194" y="258728"/>
                          <a:pt x="139736" y="258738"/>
                        </a:cubicBez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09" name="Freeform 108">
                    <a:extLst>
                      <a:ext uri="{FF2B5EF4-FFF2-40B4-BE49-F238E27FC236}">
                        <a16:creationId xmlns:a16="http://schemas.microsoft.com/office/drawing/2014/main" id="{A2B64480-DB8F-1680-7FE5-82C691FC3C7B}"/>
                      </a:ext>
                    </a:extLst>
                  </p:cNvPr>
                  <p:cNvSpPr/>
                  <p:nvPr/>
                </p:nvSpPr>
                <p:spPr>
                  <a:xfrm>
                    <a:off x="12045263" y="5558296"/>
                    <a:ext cx="333497" cy="258734"/>
                  </a:xfrm>
                  <a:custGeom>
                    <a:avLst/>
                    <a:gdLst>
                      <a:gd name="connsiteX0" fmla="*/ 139737 w 333497"/>
                      <a:gd name="connsiteY0" fmla="*/ 258729 h 258734"/>
                      <a:gd name="connsiteX1" fmla="*/ 124897 w 333497"/>
                      <a:gd name="connsiteY1" fmla="*/ 253338 h 258734"/>
                      <a:gd name="connsiteX2" fmla="*/ 7397 w 333497"/>
                      <a:gd name="connsiteY2" fmla="*/ 150125 h 258734"/>
                      <a:gd name="connsiteX3" fmla="*/ 5396 w 333497"/>
                      <a:gd name="connsiteY3" fmla="*/ 119436 h 258734"/>
                      <a:gd name="connsiteX4" fmla="*/ 36096 w 333497"/>
                      <a:gd name="connsiteY4" fmla="*/ 117426 h 258734"/>
                      <a:gd name="connsiteX5" fmla="*/ 136489 w 333497"/>
                      <a:gd name="connsiteY5" fmla="*/ 205627 h 258734"/>
                      <a:gd name="connsiteX6" fmla="*/ 294785 w 333497"/>
                      <a:gd name="connsiteY6" fmla="*/ 8136 h 258734"/>
                      <a:gd name="connsiteX7" fmla="*/ 325360 w 333497"/>
                      <a:gd name="connsiteY7" fmla="*/ 4764 h 258734"/>
                      <a:gd name="connsiteX8" fmla="*/ 328713 w 333497"/>
                      <a:gd name="connsiteY8" fmla="*/ 35358 h 258734"/>
                      <a:gd name="connsiteX9" fmla="*/ 156206 w 333497"/>
                      <a:gd name="connsiteY9" fmla="*/ 250595 h 258734"/>
                      <a:gd name="connsiteX10" fmla="*/ 141118 w 333497"/>
                      <a:gd name="connsiteY10" fmla="*/ 258662 h 258734"/>
                      <a:gd name="connsiteX11" fmla="*/ 139737 w 333497"/>
                      <a:gd name="connsiteY11" fmla="*/ 258729 h 258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497" h="258734">
                        <a:moveTo>
                          <a:pt x="139737" y="258729"/>
                        </a:moveTo>
                        <a:cubicBezTo>
                          <a:pt x="134298" y="258853"/>
                          <a:pt x="129012" y="256929"/>
                          <a:pt x="124897" y="253338"/>
                        </a:cubicBezTo>
                        <a:lnTo>
                          <a:pt x="7397" y="150125"/>
                        </a:lnTo>
                        <a:cubicBezTo>
                          <a:pt x="-1633" y="142200"/>
                          <a:pt x="-2509" y="128456"/>
                          <a:pt x="5396" y="119436"/>
                        </a:cubicBezTo>
                        <a:cubicBezTo>
                          <a:pt x="13331" y="110406"/>
                          <a:pt x="27075" y="109520"/>
                          <a:pt x="36096" y="117426"/>
                        </a:cubicBezTo>
                        <a:lnTo>
                          <a:pt x="136489" y="205627"/>
                        </a:lnTo>
                        <a:lnTo>
                          <a:pt x="294785" y="8136"/>
                        </a:lnTo>
                        <a:cubicBezTo>
                          <a:pt x="302291" y="-1227"/>
                          <a:pt x="315969" y="-2722"/>
                          <a:pt x="325360" y="4764"/>
                        </a:cubicBezTo>
                        <a:cubicBezTo>
                          <a:pt x="334714" y="12289"/>
                          <a:pt x="336238" y="25976"/>
                          <a:pt x="328713" y="35358"/>
                        </a:cubicBezTo>
                        <a:lnTo>
                          <a:pt x="156206" y="250595"/>
                        </a:lnTo>
                        <a:cubicBezTo>
                          <a:pt x="152491" y="255214"/>
                          <a:pt x="147043" y="258158"/>
                          <a:pt x="141118" y="258662"/>
                        </a:cubicBezTo>
                        <a:cubicBezTo>
                          <a:pt x="140671" y="258691"/>
                          <a:pt x="140194" y="258729"/>
                          <a:pt x="139737" y="258729"/>
                        </a:cubicBez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10" name="Freeform 109">
                    <a:extLst>
                      <a:ext uri="{FF2B5EF4-FFF2-40B4-BE49-F238E27FC236}">
                        <a16:creationId xmlns:a16="http://schemas.microsoft.com/office/drawing/2014/main" id="{954F216E-79B5-F717-D6B7-DD5EF0D6908B}"/>
                      </a:ext>
                    </a:extLst>
                  </p:cNvPr>
                  <p:cNvSpPr/>
                  <p:nvPr/>
                </p:nvSpPr>
                <p:spPr>
                  <a:xfrm>
                    <a:off x="12053751" y="5932067"/>
                    <a:ext cx="333520" cy="258735"/>
                  </a:xfrm>
                  <a:custGeom>
                    <a:avLst/>
                    <a:gdLst>
                      <a:gd name="connsiteX0" fmla="*/ 139755 w 333520"/>
                      <a:gd name="connsiteY0" fmla="*/ 258729 h 258735"/>
                      <a:gd name="connsiteX1" fmla="*/ 124905 w 333520"/>
                      <a:gd name="connsiteY1" fmla="*/ 253337 h 258735"/>
                      <a:gd name="connsiteX2" fmla="*/ 7395 w 333520"/>
                      <a:gd name="connsiteY2" fmla="*/ 150134 h 258735"/>
                      <a:gd name="connsiteX3" fmla="*/ 5404 w 333520"/>
                      <a:gd name="connsiteY3" fmla="*/ 119435 h 258735"/>
                      <a:gd name="connsiteX4" fmla="*/ 36113 w 333520"/>
                      <a:gd name="connsiteY4" fmla="*/ 117425 h 258735"/>
                      <a:gd name="connsiteX5" fmla="*/ 136516 w 333520"/>
                      <a:gd name="connsiteY5" fmla="*/ 205627 h 258735"/>
                      <a:gd name="connsiteX6" fmla="*/ 294784 w 333520"/>
                      <a:gd name="connsiteY6" fmla="*/ 8164 h 258735"/>
                      <a:gd name="connsiteX7" fmla="*/ 325359 w 333520"/>
                      <a:gd name="connsiteY7" fmla="*/ 4782 h 258735"/>
                      <a:gd name="connsiteX8" fmla="*/ 328750 w 333520"/>
                      <a:gd name="connsiteY8" fmla="*/ 35348 h 258735"/>
                      <a:gd name="connsiteX9" fmla="*/ 156223 w 333520"/>
                      <a:gd name="connsiteY9" fmla="*/ 250594 h 258735"/>
                      <a:gd name="connsiteX10" fmla="*/ 141126 w 333520"/>
                      <a:gd name="connsiteY10" fmla="*/ 258662 h 258735"/>
                      <a:gd name="connsiteX11" fmla="*/ 139755 w 333520"/>
                      <a:gd name="connsiteY11" fmla="*/ 258729 h 2587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520" h="258735">
                        <a:moveTo>
                          <a:pt x="139755" y="258729"/>
                        </a:moveTo>
                        <a:cubicBezTo>
                          <a:pt x="134297" y="258871"/>
                          <a:pt x="129010" y="256928"/>
                          <a:pt x="124905" y="253337"/>
                        </a:cubicBezTo>
                        <a:lnTo>
                          <a:pt x="7395" y="150134"/>
                        </a:lnTo>
                        <a:cubicBezTo>
                          <a:pt x="-1635" y="142219"/>
                          <a:pt x="-2511" y="128464"/>
                          <a:pt x="5404" y="119435"/>
                        </a:cubicBezTo>
                        <a:cubicBezTo>
                          <a:pt x="13329" y="110396"/>
                          <a:pt x="27093" y="109538"/>
                          <a:pt x="36113" y="117425"/>
                        </a:cubicBezTo>
                        <a:lnTo>
                          <a:pt x="136516" y="205627"/>
                        </a:lnTo>
                        <a:lnTo>
                          <a:pt x="294784" y="8164"/>
                        </a:lnTo>
                        <a:cubicBezTo>
                          <a:pt x="302299" y="-1218"/>
                          <a:pt x="315986" y="-2742"/>
                          <a:pt x="325359" y="4782"/>
                        </a:cubicBezTo>
                        <a:cubicBezTo>
                          <a:pt x="334741" y="12288"/>
                          <a:pt x="336255" y="25976"/>
                          <a:pt x="328750" y="35348"/>
                        </a:cubicBezTo>
                        <a:lnTo>
                          <a:pt x="156223" y="250594"/>
                        </a:lnTo>
                        <a:cubicBezTo>
                          <a:pt x="152509" y="255223"/>
                          <a:pt x="147060" y="258147"/>
                          <a:pt x="141126" y="258662"/>
                        </a:cubicBezTo>
                        <a:cubicBezTo>
                          <a:pt x="140679" y="258709"/>
                          <a:pt x="140212" y="258747"/>
                          <a:pt x="139755" y="25872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986D9"/>
                      </a:gs>
                      <a:gs pos="50000">
                        <a:srgbClr val="7C9CEC"/>
                      </a:gs>
                      <a:gs pos="100000">
                        <a:srgbClr val="8FB3FF"/>
                      </a:gs>
                    </a:gsLst>
                    <a:lin ang="21521953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</p:grpSp>
          <p:grpSp>
            <p:nvGrpSpPr>
              <p:cNvPr id="111" name="Graphic 5">
                <a:extLst>
                  <a:ext uri="{FF2B5EF4-FFF2-40B4-BE49-F238E27FC236}">
                    <a16:creationId xmlns:a16="http://schemas.microsoft.com/office/drawing/2014/main" id="{971349DF-4C96-044F-0C9A-03F7699D38E3}"/>
                  </a:ext>
                </a:extLst>
              </p:cNvPr>
              <p:cNvGrpSpPr/>
              <p:nvPr/>
            </p:nvGrpSpPr>
            <p:grpSpPr>
              <a:xfrm>
                <a:off x="13100067" y="3703961"/>
                <a:ext cx="1420015" cy="183984"/>
                <a:chOff x="13100067" y="3703961"/>
                <a:chExt cx="1420015" cy="183984"/>
              </a:xfrm>
            </p:grpSpPr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D906BEF6-D643-4759-9B1A-D48F7857D2A3}"/>
                    </a:ext>
                  </a:extLst>
                </p:cNvPr>
                <p:cNvSpPr/>
                <p:nvPr/>
              </p:nvSpPr>
              <p:spPr>
                <a:xfrm>
                  <a:off x="13100067" y="3703961"/>
                  <a:ext cx="1420015" cy="183984"/>
                </a:xfrm>
                <a:custGeom>
                  <a:avLst/>
                  <a:gdLst>
                    <a:gd name="connsiteX0" fmla="*/ 1420016 w 1420015"/>
                    <a:gd name="connsiteY0" fmla="*/ 91992 h 183984"/>
                    <a:gd name="connsiteX1" fmla="*/ 1328023 w 1420015"/>
                    <a:gd name="connsiteY1" fmla="*/ 183985 h 183984"/>
                    <a:gd name="connsiteX2" fmla="*/ 91992 w 1420015"/>
                    <a:gd name="connsiteY2" fmla="*/ 183985 h 183984"/>
                    <a:gd name="connsiteX3" fmla="*/ 0 w 1420015"/>
                    <a:gd name="connsiteY3" fmla="*/ 91992 h 183984"/>
                    <a:gd name="connsiteX4" fmla="*/ 0 w 1420015"/>
                    <a:gd name="connsiteY4" fmla="*/ 91992 h 183984"/>
                    <a:gd name="connsiteX5" fmla="*/ 91992 w 1420015"/>
                    <a:gd name="connsiteY5" fmla="*/ 0 h 183984"/>
                    <a:gd name="connsiteX6" fmla="*/ 1328014 w 1420015"/>
                    <a:gd name="connsiteY6" fmla="*/ 0 h 183984"/>
                    <a:gd name="connsiteX7" fmla="*/ 1420016 w 1420015"/>
                    <a:gd name="connsiteY7" fmla="*/ 91992 h 183984"/>
                    <a:gd name="connsiteX8" fmla="*/ 1420016 w 1420015"/>
                    <a:gd name="connsiteY8" fmla="*/ 91992 h 183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20015" h="183984">
                      <a:moveTo>
                        <a:pt x="1420016" y="91992"/>
                      </a:moveTo>
                      <a:cubicBezTo>
                        <a:pt x="1420016" y="142799"/>
                        <a:pt x="1378829" y="183985"/>
                        <a:pt x="1328023" y="183985"/>
                      </a:cubicBezTo>
                      <a:lnTo>
                        <a:pt x="91992" y="183985"/>
                      </a:lnTo>
                      <a:cubicBezTo>
                        <a:pt x="41186" y="183985"/>
                        <a:pt x="0" y="142799"/>
                        <a:pt x="0" y="91992"/>
                      </a:cubicBezTo>
                      <a:lnTo>
                        <a:pt x="0" y="91992"/>
                      </a:lnTo>
                      <a:cubicBezTo>
                        <a:pt x="0" y="41186"/>
                        <a:pt x="41186" y="0"/>
                        <a:pt x="91992" y="0"/>
                      </a:cubicBezTo>
                      <a:lnTo>
                        <a:pt x="1328014" y="0"/>
                      </a:lnTo>
                      <a:cubicBezTo>
                        <a:pt x="1378820" y="0"/>
                        <a:pt x="1420016" y="41186"/>
                        <a:pt x="1420016" y="91992"/>
                      </a:cubicBezTo>
                      <a:lnTo>
                        <a:pt x="1420016" y="91992"/>
                      </a:lnTo>
                      <a:close/>
                    </a:path>
                  </a:pathLst>
                </a:custGeom>
                <a:gradFill>
                  <a:gsLst>
                    <a:gs pos="1480">
                      <a:srgbClr val="FFFFFF"/>
                    </a:gs>
                    <a:gs pos="99940">
                      <a:srgbClr val="E1E7FF"/>
                    </a:gs>
                  </a:gsLst>
                  <a:lin ang="54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1594167E-1456-0BB9-2D2E-8FB7EF6186DC}"/>
                    </a:ext>
                  </a:extLst>
                </p:cNvPr>
                <p:cNvSpPr/>
                <p:nvPr/>
              </p:nvSpPr>
              <p:spPr>
                <a:xfrm>
                  <a:off x="14260840" y="3703961"/>
                  <a:ext cx="259242" cy="183984"/>
                </a:xfrm>
                <a:custGeom>
                  <a:avLst/>
                  <a:gdLst>
                    <a:gd name="connsiteX0" fmla="*/ 259242 w 259242"/>
                    <a:gd name="connsiteY0" fmla="*/ 91992 h 183984"/>
                    <a:gd name="connsiteX1" fmla="*/ 167250 w 259242"/>
                    <a:gd name="connsiteY1" fmla="*/ 0 h 183984"/>
                    <a:gd name="connsiteX2" fmla="*/ 0 w 259242"/>
                    <a:gd name="connsiteY2" fmla="*/ 0 h 183984"/>
                    <a:gd name="connsiteX3" fmla="*/ 0 w 259242"/>
                    <a:gd name="connsiteY3" fmla="*/ 183985 h 183984"/>
                    <a:gd name="connsiteX4" fmla="*/ 167250 w 259242"/>
                    <a:gd name="connsiteY4" fmla="*/ 183985 h 183984"/>
                    <a:gd name="connsiteX5" fmla="*/ 259242 w 259242"/>
                    <a:gd name="connsiteY5" fmla="*/ 91992 h 183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242" h="183984">
                      <a:moveTo>
                        <a:pt x="259242" y="91992"/>
                      </a:moveTo>
                      <a:cubicBezTo>
                        <a:pt x="259242" y="41186"/>
                        <a:pt x="218056" y="0"/>
                        <a:pt x="167250" y="0"/>
                      </a:cubicBezTo>
                      <a:lnTo>
                        <a:pt x="0" y="0"/>
                      </a:lnTo>
                      <a:lnTo>
                        <a:pt x="0" y="183985"/>
                      </a:lnTo>
                      <a:lnTo>
                        <a:pt x="167250" y="183985"/>
                      </a:lnTo>
                      <a:cubicBezTo>
                        <a:pt x="218047" y="183985"/>
                        <a:pt x="259242" y="142799"/>
                        <a:pt x="259242" y="91992"/>
                      </a:cubicBezTo>
                      <a:close/>
                    </a:path>
                  </a:pathLst>
                </a:custGeom>
                <a:solidFill>
                  <a:srgbClr val="D8E5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E4B7BF21-CC8C-6D9C-1D18-C4E199A4EC3E}"/>
                    </a:ext>
                  </a:extLst>
                </p:cNvPr>
                <p:cNvSpPr/>
                <p:nvPr/>
              </p:nvSpPr>
              <p:spPr>
                <a:xfrm>
                  <a:off x="14345076" y="3743913"/>
                  <a:ext cx="102684" cy="103493"/>
                </a:xfrm>
                <a:custGeom>
                  <a:avLst/>
                  <a:gdLst>
                    <a:gd name="connsiteX0" fmla="*/ 67574 w 102684"/>
                    <a:gd name="connsiteY0" fmla="*/ 11741 h 103493"/>
                    <a:gd name="connsiteX1" fmla="*/ 11738 w 102684"/>
                    <a:gd name="connsiteY1" fmla="*/ 11350 h 103493"/>
                    <a:gd name="connsiteX2" fmla="*/ 11338 w 102684"/>
                    <a:gd name="connsiteY2" fmla="*/ 67176 h 103493"/>
                    <a:gd name="connsiteX3" fmla="*/ 62468 w 102684"/>
                    <a:gd name="connsiteY3" fmla="*/ 71481 h 103493"/>
                    <a:gd name="connsiteX4" fmla="*/ 92244 w 102684"/>
                    <a:gd name="connsiteY4" fmla="*/ 101676 h 103493"/>
                    <a:gd name="connsiteX5" fmla="*/ 100873 w 102684"/>
                    <a:gd name="connsiteY5" fmla="*/ 101733 h 103493"/>
                    <a:gd name="connsiteX6" fmla="*/ 100930 w 102684"/>
                    <a:gd name="connsiteY6" fmla="*/ 93094 h 103493"/>
                    <a:gd name="connsiteX7" fmla="*/ 71155 w 102684"/>
                    <a:gd name="connsiteY7" fmla="*/ 62918 h 103493"/>
                    <a:gd name="connsiteX8" fmla="*/ 67574 w 102684"/>
                    <a:gd name="connsiteY8" fmla="*/ 11741 h 103493"/>
                    <a:gd name="connsiteX9" fmla="*/ 58611 w 102684"/>
                    <a:gd name="connsiteY9" fmla="*/ 58880 h 103493"/>
                    <a:gd name="connsiteX10" fmla="*/ 20035 w 102684"/>
                    <a:gd name="connsiteY10" fmla="*/ 58604 h 103493"/>
                    <a:gd name="connsiteX11" fmla="*/ 20301 w 102684"/>
                    <a:gd name="connsiteY11" fmla="*/ 20037 h 103493"/>
                    <a:gd name="connsiteX12" fmla="*/ 58878 w 102684"/>
                    <a:gd name="connsiteY12" fmla="*/ 20304 h 103493"/>
                    <a:gd name="connsiteX13" fmla="*/ 58611 w 102684"/>
                    <a:gd name="connsiteY13" fmla="*/ 58880 h 103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2684" h="103493">
                      <a:moveTo>
                        <a:pt x="67574" y="11741"/>
                      </a:moveTo>
                      <a:cubicBezTo>
                        <a:pt x="52296" y="-3757"/>
                        <a:pt x="27235" y="-3938"/>
                        <a:pt x="11738" y="11350"/>
                      </a:cubicBezTo>
                      <a:cubicBezTo>
                        <a:pt x="-3759" y="26628"/>
                        <a:pt x="-3931" y="51679"/>
                        <a:pt x="11338" y="67176"/>
                      </a:cubicBezTo>
                      <a:cubicBezTo>
                        <a:pt x="25169" y="81197"/>
                        <a:pt x="46962" y="82626"/>
                        <a:pt x="62468" y="71481"/>
                      </a:cubicBezTo>
                      <a:lnTo>
                        <a:pt x="92244" y="101676"/>
                      </a:lnTo>
                      <a:cubicBezTo>
                        <a:pt x="94606" y="104076"/>
                        <a:pt x="98463" y="104104"/>
                        <a:pt x="100873" y="101733"/>
                      </a:cubicBezTo>
                      <a:cubicBezTo>
                        <a:pt x="103273" y="99351"/>
                        <a:pt x="103283" y="95503"/>
                        <a:pt x="100930" y="93094"/>
                      </a:cubicBezTo>
                      <a:lnTo>
                        <a:pt x="71155" y="62918"/>
                      </a:lnTo>
                      <a:cubicBezTo>
                        <a:pt x="82528" y="47564"/>
                        <a:pt x="81395" y="25752"/>
                        <a:pt x="67574" y="11741"/>
                      </a:cubicBezTo>
                      <a:close/>
                      <a:moveTo>
                        <a:pt x="58611" y="58880"/>
                      </a:moveTo>
                      <a:cubicBezTo>
                        <a:pt x="47895" y="69433"/>
                        <a:pt x="30598" y="69300"/>
                        <a:pt x="20035" y="58604"/>
                      </a:cubicBezTo>
                      <a:cubicBezTo>
                        <a:pt x="9481" y="47897"/>
                        <a:pt x="9595" y="30581"/>
                        <a:pt x="20301" y="20037"/>
                      </a:cubicBezTo>
                      <a:cubicBezTo>
                        <a:pt x="31007" y="9474"/>
                        <a:pt x="48305" y="9597"/>
                        <a:pt x="58878" y="20304"/>
                      </a:cubicBezTo>
                      <a:cubicBezTo>
                        <a:pt x="69441" y="31000"/>
                        <a:pt x="69317" y="48317"/>
                        <a:pt x="58611" y="588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115" name="Graphic 5">
                <a:extLst>
                  <a:ext uri="{FF2B5EF4-FFF2-40B4-BE49-F238E27FC236}">
                    <a16:creationId xmlns:a16="http://schemas.microsoft.com/office/drawing/2014/main" id="{5E0598AE-85CE-A51E-BE71-42027E0205B3}"/>
                  </a:ext>
                </a:extLst>
              </p:cNvPr>
              <p:cNvGrpSpPr/>
              <p:nvPr/>
            </p:nvGrpSpPr>
            <p:grpSpPr>
              <a:xfrm>
                <a:off x="12842330" y="4458127"/>
                <a:ext cx="2508105" cy="2819862"/>
                <a:chOff x="12842330" y="4458127"/>
                <a:chExt cx="2508105" cy="2819862"/>
              </a:xfrm>
            </p:grpSpPr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14EC7754-3F3B-2ED9-FD92-378DA3F30FFF}"/>
                    </a:ext>
                  </a:extLst>
                </p:cNvPr>
                <p:cNvSpPr/>
                <p:nvPr/>
              </p:nvSpPr>
              <p:spPr>
                <a:xfrm>
                  <a:off x="12842330" y="4691793"/>
                  <a:ext cx="2508105" cy="2586196"/>
                </a:xfrm>
                <a:custGeom>
                  <a:avLst/>
                  <a:gdLst>
                    <a:gd name="connsiteX0" fmla="*/ 1194549 w 2508105"/>
                    <a:gd name="connsiteY0" fmla="*/ 2569089 h 2586196"/>
                    <a:gd name="connsiteX1" fmla="*/ 1127922 w 2508105"/>
                    <a:gd name="connsiteY1" fmla="*/ 2575299 h 2586196"/>
                    <a:gd name="connsiteX2" fmla="*/ 17107 w 2508105"/>
                    <a:gd name="connsiteY2" fmla="*/ 1653469 h 2586196"/>
                    <a:gd name="connsiteX3" fmla="*/ 10906 w 2508105"/>
                    <a:gd name="connsiteY3" fmla="*/ 1586823 h 2586196"/>
                    <a:gd name="connsiteX4" fmla="*/ 1313564 w 2508105"/>
                    <a:gd name="connsiteY4" fmla="*/ 17112 h 2586196"/>
                    <a:gd name="connsiteX5" fmla="*/ 1380191 w 2508105"/>
                    <a:gd name="connsiteY5" fmla="*/ 10902 h 2586196"/>
                    <a:gd name="connsiteX6" fmla="*/ 2490997 w 2508105"/>
                    <a:gd name="connsiteY6" fmla="*/ 932751 h 2586196"/>
                    <a:gd name="connsiteX7" fmla="*/ 2497207 w 2508105"/>
                    <a:gd name="connsiteY7" fmla="*/ 999378 h 2586196"/>
                    <a:gd name="connsiteX8" fmla="*/ 1194549 w 2508105"/>
                    <a:gd name="connsiteY8" fmla="*/ 2569089 h 2586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08105" h="2586196">
                      <a:moveTo>
                        <a:pt x="1194549" y="2569089"/>
                      </a:moveTo>
                      <a:cubicBezTo>
                        <a:pt x="1177871" y="2589205"/>
                        <a:pt x="1148029" y="2591977"/>
                        <a:pt x="1127922" y="2575299"/>
                      </a:cubicBezTo>
                      <a:lnTo>
                        <a:pt x="17107" y="1653469"/>
                      </a:lnTo>
                      <a:cubicBezTo>
                        <a:pt x="-3010" y="1636762"/>
                        <a:pt x="-5782" y="1606930"/>
                        <a:pt x="10906" y="1586823"/>
                      </a:cubicBezTo>
                      <a:lnTo>
                        <a:pt x="1313564" y="17112"/>
                      </a:lnTo>
                      <a:cubicBezTo>
                        <a:pt x="1330252" y="-3004"/>
                        <a:pt x="1360084" y="-5786"/>
                        <a:pt x="1380191" y="10902"/>
                      </a:cubicBezTo>
                      <a:lnTo>
                        <a:pt x="2490997" y="932751"/>
                      </a:lnTo>
                      <a:cubicBezTo>
                        <a:pt x="2511114" y="949448"/>
                        <a:pt x="2513885" y="979271"/>
                        <a:pt x="2497207" y="999378"/>
                      </a:cubicBezTo>
                      <a:lnTo>
                        <a:pt x="1194549" y="25690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E9FFAB9F-4861-6740-DF03-3DE6ECAD5601}"/>
                    </a:ext>
                  </a:extLst>
                </p:cNvPr>
                <p:cNvSpPr/>
                <p:nvPr/>
              </p:nvSpPr>
              <p:spPr>
                <a:xfrm>
                  <a:off x="12889468" y="4458127"/>
                  <a:ext cx="2359353" cy="2581754"/>
                </a:xfrm>
                <a:custGeom>
                  <a:avLst/>
                  <a:gdLst>
                    <a:gd name="connsiteX0" fmla="*/ 1342188 w 2359353"/>
                    <a:gd name="connsiteY0" fmla="*/ 2557886 h 2581754"/>
                    <a:gd name="connsiteX1" fmla="*/ 1277637 w 2359353"/>
                    <a:gd name="connsiteY1" fmla="*/ 2575526 h 2581754"/>
                    <a:gd name="connsiteX2" fmla="*/ 23881 w 2359353"/>
                    <a:gd name="connsiteY2" fmla="*/ 1860142 h 2581754"/>
                    <a:gd name="connsiteX3" fmla="*/ 6231 w 2359353"/>
                    <a:gd name="connsiteY3" fmla="*/ 1795562 h 2581754"/>
                    <a:gd name="connsiteX4" fmla="*/ 1017167 w 2359353"/>
                    <a:gd name="connsiteY4" fmla="*/ 23883 h 2581754"/>
                    <a:gd name="connsiteX5" fmla="*/ 1081718 w 2359353"/>
                    <a:gd name="connsiteY5" fmla="*/ 6224 h 2581754"/>
                    <a:gd name="connsiteX6" fmla="*/ 2335465 w 2359353"/>
                    <a:gd name="connsiteY6" fmla="*/ 721618 h 2581754"/>
                    <a:gd name="connsiteX7" fmla="*/ 2353114 w 2359353"/>
                    <a:gd name="connsiteY7" fmla="*/ 786179 h 2581754"/>
                    <a:gd name="connsiteX8" fmla="*/ 1342188 w 2359353"/>
                    <a:gd name="connsiteY8" fmla="*/ 2557886 h 2581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59353" h="2581754">
                      <a:moveTo>
                        <a:pt x="1342188" y="2557886"/>
                      </a:moveTo>
                      <a:cubicBezTo>
                        <a:pt x="1329234" y="2580574"/>
                        <a:pt x="1300335" y="2588480"/>
                        <a:pt x="1277637" y="2575526"/>
                      </a:cubicBezTo>
                      <a:lnTo>
                        <a:pt x="23881" y="1860142"/>
                      </a:lnTo>
                      <a:cubicBezTo>
                        <a:pt x="1173" y="1847187"/>
                        <a:pt x="-6723" y="1818260"/>
                        <a:pt x="6231" y="1795562"/>
                      </a:cubicBezTo>
                      <a:lnTo>
                        <a:pt x="1017167" y="23883"/>
                      </a:lnTo>
                      <a:cubicBezTo>
                        <a:pt x="1030120" y="1176"/>
                        <a:pt x="1059029" y="-6720"/>
                        <a:pt x="1081718" y="6224"/>
                      </a:cubicBezTo>
                      <a:lnTo>
                        <a:pt x="2335465" y="721618"/>
                      </a:lnTo>
                      <a:cubicBezTo>
                        <a:pt x="2358172" y="734572"/>
                        <a:pt x="2366088" y="763471"/>
                        <a:pt x="2353114" y="786179"/>
                      </a:cubicBezTo>
                      <a:lnTo>
                        <a:pt x="1342188" y="2557886"/>
                      </a:lnTo>
                      <a:close/>
                    </a:path>
                  </a:pathLst>
                </a:custGeom>
                <a:solidFill>
                  <a:srgbClr val="DCF1C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grpSp>
              <p:nvGrpSpPr>
                <p:cNvPr id="118" name="Graphic 5">
                  <a:extLst>
                    <a:ext uri="{FF2B5EF4-FFF2-40B4-BE49-F238E27FC236}">
                      <a16:creationId xmlns:a16="http://schemas.microsoft.com/office/drawing/2014/main" id="{E212D2DF-7BE6-61A6-F49F-5C1FA4041B0E}"/>
                    </a:ext>
                  </a:extLst>
                </p:cNvPr>
                <p:cNvGrpSpPr/>
                <p:nvPr/>
              </p:nvGrpSpPr>
              <p:grpSpPr>
                <a:xfrm>
                  <a:off x="13074015" y="4701246"/>
                  <a:ext cx="1932502" cy="2061415"/>
                  <a:chOff x="13074015" y="4701246"/>
                  <a:chExt cx="1932502" cy="2061415"/>
                </a:xfrm>
              </p:grpSpPr>
              <p:sp>
                <p:nvSpPr>
                  <p:cNvPr id="119" name="Freeform 118">
                    <a:extLst>
                      <a:ext uri="{FF2B5EF4-FFF2-40B4-BE49-F238E27FC236}">
                        <a16:creationId xmlns:a16="http://schemas.microsoft.com/office/drawing/2014/main" id="{BE605410-8B07-3E15-A4B4-BBA8250E5F41}"/>
                      </a:ext>
                    </a:extLst>
                  </p:cNvPr>
                  <p:cNvSpPr/>
                  <p:nvPr/>
                </p:nvSpPr>
                <p:spPr>
                  <a:xfrm>
                    <a:off x="13905065" y="4701246"/>
                    <a:ext cx="1101453" cy="632560"/>
                  </a:xfrm>
                  <a:custGeom>
                    <a:avLst/>
                    <a:gdLst>
                      <a:gd name="connsiteX0" fmla="*/ 2379 w 1101453"/>
                      <a:gd name="connsiteY0" fmla="*/ 8850 h 632560"/>
                      <a:gd name="connsiteX1" fmla="*/ 1094354 w 1101453"/>
                      <a:gd name="connsiteY1" fmla="*/ 631928 h 632560"/>
                      <a:gd name="connsiteX2" fmla="*/ 1100830 w 1101453"/>
                      <a:gd name="connsiteY2" fmla="*/ 630156 h 632560"/>
                      <a:gd name="connsiteX3" fmla="*/ 1099059 w 1101453"/>
                      <a:gd name="connsiteY3" fmla="*/ 623698 h 632560"/>
                      <a:gd name="connsiteX4" fmla="*/ 7075 w 1101453"/>
                      <a:gd name="connsiteY4" fmla="*/ 620 h 632560"/>
                      <a:gd name="connsiteX5" fmla="*/ 617 w 1101453"/>
                      <a:gd name="connsiteY5" fmla="*/ 2401 h 632560"/>
                      <a:gd name="connsiteX6" fmla="*/ 2379 w 1101453"/>
                      <a:gd name="connsiteY6" fmla="*/ 8850 h 632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453" h="632560">
                        <a:moveTo>
                          <a:pt x="2379" y="8850"/>
                        </a:moveTo>
                        <a:lnTo>
                          <a:pt x="1094354" y="631928"/>
                        </a:lnTo>
                        <a:cubicBezTo>
                          <a:pt x="1096630" y="633242"/>
                          <a:pt x="1099526" y="632442"/>
                          <a:pt x="1100830" y="630156"/>
                        </a:cubicBezTo>
                        <a:cubicBezTo>
                          <a:pt x="1102126" y="627899"/>
                          <a:pt x="1101335" y="625003"/>
                          <a:pt x="1099059" y="623698"/>
                        </a:cubicBezTo>
                        <a:lnTo>
                          <a:pt x="7075" y="620"/>
                        </a:lnTo>
                        <a:cubicBezTo>
                          <a:pt x="4808" y="-675"/>
                          <a:pt x="1912" y="125"/>
                          <a:pt x="617" y="2401"/>
                        </a:cubicBezTo>
                        <a:cubicBezTo>
                          <a:pt x="-669" y="4668"/>
                          <a:pt x="121" y="7545"/>
                          <a:pt x="2379" y="885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58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0" name="Freeform 119">
                    <a:extLst>
                      <a:ext uri="{FF2B5EF4-FFF2-40B4-BE49-F238E27FC236}">
                        <a16:creationId xmlns:a16="http://schemas.microsoft.com/office/drawing/2014/main" id="{3BE9EC2A-6265-903F-28E3-F02CAFE947FE}"/>
                      </a:ext>
                    </a:extLst>
                  </p:cNvPr>
                  <p:cNvSpPr/>
                  <p:nvPr/>
                </p:nvSpPr>
                <p:spPr>
                  <a:xfrm>
                    <a:off x="13856180" y="4786907"/>
                    <a:ext cx="700738" cy="403916"/>
                  </a:xfrm>
                  <a:custGeom>
                    <a:avLst/>
                    <a:gdLst>
                      <a:gd name="connsiteX0" fmla="*/ 2391 w 700738"/>
                      <a:gd name="connsiteY0" fmla="*/ 8857 h 403916"/>
                      <a:gd name="connsiteX1" fmla="*/ 693658 w 700738"/>
                      <a:gd name="connsiteY1" fmla="*/ 403287 h 403916"/>
                      <a:gd name="connsiteX2" fmla="*/ 700116 w 700738"/>
                      <a:gd name="connsiteY2" fmla="*/ 401525 h 403916"/>
                      <a:gd name="connsiteX3" fmla="*/ 698345 w 700738"/>
                      <a:gd name="connsiteY3" fmla="*/ 395076 h 403916"/>
                      <a:gd name="connsiteX4" fmla="*/ 7068 w 700738"/>
                      <a:gd name="connsiteY4" fmla="*/ 627 h 403916"/>
                      <a:gd name="connsiteX5" fmla="*/ 610 w 700738"/>
                      <a:gd name="connsiteY5" fmla="*/ 2389 h 403916"/>
                      <a:gd name="connsiteX6" fmla="*/ 2391 w 700738"/>
                      <a:gd name="connsiteY6" fmla="*/ 8857 h 403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0738" h="403916">
                        <a:moveTo>
                          <a:pt x="2391" y="8857"/>
                        </a:moveTo>
                        <a:lnTo>
                          <a:pt x="693658" y="403287"/>
                        </a:lnTo>
                        <a:cubicBezTo>
                          <a:pt x="695925" y="404592"/>
                          <a:pt x="698821" y="403801"/>
                          <a:pt x="700116" y="401525"/>
                        </a:cubicBezTo>
                        <a:cubicBezTo>
                          <a:pt x="701412" y="399248"/>
                          <a:pt x="700621" y="396362"/>
                          <a:pt x="698345" y="395076"/>
                        </a:cubicBezTo>
                        <a:lnTo>
                          <a:pt x="7068" y="627"/>
                        </a:lnTo>
                        <a:cubicBezTo>
                          <a:pt x="4810" y="-678"/>
                          <a:pt x="1924" y="122"/>
                          <a:pt x="610" y="2389"/>
                        </a:cubicBezTo>
                        <a:cubicBezTo>
                          <a:pt x="-667" y="4675"/>
                          <a:pt x="124" y="7552"/>
                          <a:pt x="2391" y="885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5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1" name="Freeform 120">
                    <a:extLst>
                      <a:ext uri="{FF2B5EF4-FFF2-40B4-BE49-F238E27FC236}">
                        <a16:creationId xmlns:a16="http://schemas.microsoft.com/office/drawing/2014/main" id="{4A2A662C-01BE-783E-9302-FA4FFAA4F1C2}"/>
                      </a:ext>
                    </a:extLst>
                  </p:cNvPr>
                  <p:cNvSpPr/>
                  <p:nvPr/>
                </p:nvSpPr>
                <p:spPr>
                  <a:xfrm>
                    <a:off x="14582389" y="5201296"/>
                    <a:ext cx="349285" cy="203356"/>
                  </a:xfrm>
                  <a:custGeom>
                    <a:avLst/>
                    <a:gdLst>
                      <a:gd name="connsiteX0" fmla="*/ 7093 w 349285"/>
                      <a:gd name="connsiteY0" fmla="*/ 623 h 203356"/>
                      <a:gd name="connsiteX1" fmla="*/ 625 w 349285"/>
                      <a:gd name="connsiteY1" fmla="*/ 2376 h 203356"/>
                      <a:gd name="connsiteX2" fmla="*/ 2387 w 349285"/>
                      <a:gd name="connsiteY2" fmla="*/ 8843 h 203356"/>
                      <a:gd name="connsiteX3" fmla="*/ 342201 w 349285"/>
                      <a:gd name="connsiteY3" fmla="*/ 202725 h 203356"/>
                      <a:gd name="connsiteX4" fmla="*/ 348659 w 349285"/>
                      <a:gd name="connsiteY4" fmla="*/ 200972 h 203356"/>
                      <a:gd name="connsiteX5" fmla="*/ 346887 w 349285"/>
                      <a:gd name="connsiteY5" fmla="*/ 194514 h 203356"/>
                      <a:gd name="connsiteX6" fmla="*/ 7093 w 349285"/>
                      <a:gd name="connsiteY6" fmla="*/ 623 h 20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9285" h="203356">
                        <a:moveTo>
                          <a:pt x="7093" y="623"/>
                        </a:moveTo>
                        <a:cubicBezTo>
                          <a:pt x="4816" y="-672"/>
                          <a:pt x="1939" y="119"/>
                          <a:pt x="625" y="2376"/>
                        </a:cubicBezTo>
                        <a:cubicBezTo>
                          <a:pt x="-670" y="4652"/>
                          <a:pt x="111" y="7548"/>
                          <a:pt x="2387" y="8843"/>
                        </a:cubicBezTo>
                        <a:lnTo>
                          <a:pt x="342201" y="202725"/>
                        </a:lnTo>
                        <a:cubicBezTo>
                          <a:pt x="344468" y="204030"/>
                          <a:pt x="347364" y="203249"/>
                          <a:pt x="348659" y="200972"/>
                        </a:cubicBezTo>
                        <a:cubicBezTo>
                          <a:pt x="349964" y="198705"/>
                          <a:pt x="349164" y="195810"/>
                          <a:pt x="346887" y="194514"/>
                        </a:cubicBezTo>
                        <a:lnTo>
                          <a:pt x="7093" y="62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1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2" name="Freeform 121">
                    <a:extLst>
                      <a:ext uri="{FF2B5EF4-FFF2-40B4-BE49-F238E27FC236}">
                        <a16:creationId xmlns:a16="http://schemas.microsoft.com/office/drawing/2014/main" id="{55CC1E29-F9E9-4046-94F7-4BC6473473B0}"/>
                      </a:ext>
                    </a:extLst>
                  </p:cNvPr>
                  <p:cNvSpPr/>
                  <p:nvPr/>
                </p:nvSpPr>
                <p:spPr>
                  <a:xfrm>
                    <a:off x="13807294" y="4872579"/>
                    <a:ext cx="974093" cy="559899"/>
                  </a:xfrm>
                  <a:custGeom>
                    <a:avLst/>
                    <a:gdLst>
                      <a:gd name="connsiteX0" fmla="*/ 2385 w 974093"/>
                      <a:gd name="connsiteY0" fmla="*/ 8862 h 559899"/>
                      <a:gd name="connsiteX1" fmla="*/ 967010 w 974093"/>
                      <a:gd name="connsiteY1" fmla="*/ 559264 h 559899"/>
                      <a:gd name="connsiteX2" fmla="*/ 973468 w 974093"/>
                      <a:gd name="connsiteY2" fmla="*/ 557502 h 559899"/>
                      <a:gd name="connsiteX3" fmla="*/ 971706 w 974093"/>
                      <a:gd name="connsiteY3" fmla="*/ 551054 h 559899"/>
                      <a:gd name="connsiteX4" fmla="*/ 7081 w 974093"/>
                      <a:gd name="connsiteY4" fmla="*/ 623 h 559899"/>
                      <a:gd name="connsiteX5" fmla="*/ 623 w 974093"/>
                      <a:gd name="connsiteY5" fmla="*/ 2385 h 559899"/>
                      <a:gd name="connsiteX6" fmla="*/ 2385 w 974093"/>
                      <a:gd name="connsiteY6" fmla="*/ 8862 h 55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4093" h="559899">
                        <a:moveTo>
                          <a:pt x="2385" y="8862"/>
                        </a:moveTo>
                        <a:lnTo>
                          <a:pt x="967010" y="559264"/>
                        </a:lnTo>
                        <a:cubicBezTo>
                          <a:pt x="969287" y="560579"/>
                          <a:pt x="972164" y="559788"/>
                          <a:pt x="973468" y="557502"/>
                        </a:cubicBezTo>
                        <a:cubicBezTo>
                          <a:pt x="974764" y="555235"/>
                          <a:pt x="973983" y="552340"/>
                          <a:pt x="971706" y="551054"/>
                        </a:cubicBezTo>
                        <a:lnTo>
                          <a:pt x="7081" y="623"/>
                        </a:lnTo>
                        <a:cubicBezTo>
                          <a:pt x="4814" y="-672"/>
                          <a:pt x="1909" y="118"/>
                          <a:pt x="623" y="2385"/>
                        </a:cubicBezTo>
                        <a:cubicBezTo>
                          <a:pt x="-672" y="4671"/>
                          <a:pt x="118" y="7557"/>
                          <a:pt x="2385" y="886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4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5AC73B8F-D096-B2CC-51A4-711A546BC1B9}"/>
                      </a:ext>
                    </a:extLst>
                  </p:cNvPr>
                  <p:cNvSpPr/>
                  <p:nvPr/>
                </p:nvSpPr>
                <p:spPr>
                  <a:xfrm>
                    <a:off x="13758408" y="4958267"/>
                    <a:ext cx="808598" cy="465456"/>
                  </a:xfrm>
                  <a:custGeom>
                    <a:avLst/>
                    <a:gdLst>
                      <a:gd name="connsiteX0" fmla="*/ 2399 w 808598"/>
                      <a:gd name="connsiteY0" fmla="*/ 8852 h 465456"/>
                      <a:gd name="connsiteX1" fmla="*/ 801518 w 808598"/>
                      <a:gd name="connsiteY1" fmla="*/ 464824 h 465456"/>
                      <a:gd name="connsiteX2" fmla="*/ 807975 w 808598"/>
                      <a:gd name="connsiteY2" fmla="*/ 463061 h 465456"/>
                      <a:gd name="connsiteX3" fmla="*/ 806213 w 808598"/>
                      <a:gd name="connsiteY3" fmla="*/ 456613 h 465456"/>
                      <a:gd name="connsiteX4" fmla="*/ 7094 w 808598"/>
                      <a:gd name="connsiteY4" fmla="*/ 623 h 465456"/>
                      <a:gd name="connsiteX5" fmla="*/ 627 w 808598"/>
                      <a:gd name="connsiteY5" fmla="*/ 2394 h 465456"/>
                      <a:gd name="connsiteX6" fmla="*/ 2399 w 808598"/>
                      <a:gd name="connsiteY6" fmla="*/ 8852 h 465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8598" h="465456">
                        <a:moveTo>
                          <a:pt x="2399" y="8852"/>
                        </a:moveTo>
                        <a:lnTo>
                          <a:pt x="801518" y="464824"/>
                        </a:lnTo>
                        <a:cubicBezTo>
                          <a:pt x="803794" y="466138"/>
                          <a:pt x="806670" y="465338"/>
                          <a:pt x="807975" y="463061"/>
                        </a:cubicBezTo>
                        <a:cubicBezTo>
                          <a:pt x="809271" y="460794"/>
                          <a:pt x="808480" y="457908"/>
                          <a:pt x="806213" y="456613"/>
                        </a:cubicBezTo>
                        <a:lnTo>
                          <a:pt x="7094" y="623"/>
                        </a:lnTo>
                        <a:cubicBezTo>
                          <a:pt x="4818" y="-673"/>
                          <a:pt x="1932" y="118"/>
                          <a:pt x="627" y="2394"/>
                        </a:cubicBezTo>
                        <a:cubicBezTo>
                          <a:pt x="-678" y="4661"/>
                          <a:pt x="122" y="7547"/>
                          <a:pt x="2399" y="885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4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CA8FEAF8-E4B8-F73E-AE7D-21DAAC237518}"/>
                      </a:ext>
                    </a:extLst>
                  </p:cNvPr>
                  <p:cNvSpPr/>
                  <p:nvPr/>
                </p:nvSpPr>
                <p:spPr>
                  <a:xfrm>
                    <a:off x="13709531" y="5043921"/>
                    <a:ext cx="998757" cy="573980"/>
                  </a:xfrm>
                  <a:custGeom>
                    <a:avLst/>
                    <a:gdLst>
                      <a:gd name="connsiteX0" fmla="*/ 2383 w 998757"/>
                      <a:gd name="connsiteY0" fmla="*/ 8866 h 573980"/>
                      <a:gd name="connsiteX1" fmla="*/ 991669 w 998757"/>
                      <a:gd name="connsiteY1" fmla="*/ 573356 h 573980"/>
                      <a:gd name="connsiteX2" fmla="*/ 998126 w 998757"/>
                      <a:gd name="connsiteY2" fmla="*/ 571594 h 573980"/>
                      <a:gd name="connsiteX3" fmla="*/ 996364 w 998757"/>
                      <a:gd name="connsiteY3" fmla="*/ 565136 h 573980"/>
                      <a:gd name="connsiteX4" fmla="*/ 7079 w 998757"/>
                      <a:gd name="connsiteY4" fmla="*/ 627 h 573980"/>
                      <a:gd name="connsiteX5" fmla="*/ 621 w 998757"/>
                      <a:gd name="connsiteY5" fmla="*/ 2399 h 573980"/>
                      <a:gd name="connsiteX6" fmla="*/ 2383 w 998757"/>
                      <a:gd name="connsiteY6" fmla="*/ 8866 h 573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98757" h="573980">
                        <a:moveTo>
                          <a:pt x="2383" y="8866"/>
                        </a:moveTo>
                        <a:lnTo>
                          <a:pt x="991669" y="573356"/>
                        </a:lnTo>
                        <a:cubicBezTo>
                          <a:pt x="993945" y="574651"/>
                          <a:pt x="996841" y="573870"/>
                          <a:pt x="998126" y="571594"/>
                        </a:cubicBezTo>
                        <a:cubicBezTo>
                          <a:pt x="999432" y="569327"/>
                          <a:pt x="998651" y="566422"/>
                          <a:pt x="996364" y="565136"/>
                        </a:cubicBezTo>
                        <a:lnTo>
                          <a:pt x="7079" y="627"/>
                        </a:lnTo>
                        <a:cubicBezTo>
                          <a:pt x="4812" y="-678"/>
                          <a:pt x="1907" y="122"/>
                          <a:pt x="621" y="2399"/>
                        </a:cubicBezTo>
                        <a:cubicBezTo>
                          <a:pt x="-675" y="4685"/>
                          <a:pt x="126" y="7561"/>
                          <a:pt x="2383" y="886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2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5" name="Freeform 124">
                    <a:extLst>
                      <a:ext uri="{FF2B5EF4-FFF2-40B4-BE49-F238E27FC236}">
                        <a16:creationId xmlns:a16="http://schemas.microsoft.com/office/drawing/2014/main" id="{CB9E6FED-18A9-1285-2FDC-8894469777D7}"/>
                      </a:ext>
                    </a:extLst>
                  </p:cNvPr>
                  <p:cNvSpPr/>
                  <p:nvPr/>
                </p:nvSpPr>
                <p:spPr>
                  <a:xfrm>
                    <a:off x="13660638" y="5129624"/>
                    <a:ext cx="837083" cy="481697"/>
                  </a:xfrm>
                  <a:custGeom>
                    <a:avLst/>
                    <a:gdLst>
                      <a:gd name="connsiteX0" fmla="*/ 2385 w 837083"/>
                      <a:gd name="connsiteY0" fmla="*/ 8840 h 481697"/>
                      <a:gd name="connsiteX1" fmla="*/ 829993 w 837083"/>
                      <a:gd name="connsiteY1" fmla="*/ 481071 h 481697"/>
                      <a:gd name="connsiteX2" fmla="*/ 836461 w 837083"/>
                      <a:gd name="connsiteY2" fmla="*/ 479299 h 481697"/>
                      <a:gd name="connsiteX3" fmla="*/ 834689 w 837083"/>
                      <a:gd name="connsiteY3" fmla="*/ 472832 h 481697"/>
                      <a:gd name="connsiteX4" fmla="*/ 7081 w 837083"/>
                      <a:gd name="connsiteY4" fmla="*/ 630 h 481697"/>
                      <a:gd name="connsiteX5" fmla="*/ 623 w 837083"/>
                      <a:gd name="connsiteY5" fmla="*/ 2382 h 481697"/>
                      <a:gd name="connsiteX6" fmla="*/ 2385 w 837083"/>
                      <a:gd name="connsiteY6" fmla="*/ 8840 h 481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7083" h="481697">
                        <a:moveTo>
                          <a:pt x="2385" y="8840"/>
                        </a:moveTo>
                        <a:lnTo>
                          <a:pt x="829993" y="481071"/>
                        </a:lnTo>
                        <a:cubicBezTo>
                          <a:pt x="832260" y="482375"/>
                          <a:pt x="835165" y="481575"/>
                          <a:pt x="836461" y="479299"/>
                        </a:cubicBezTo>
                        <a:cubicBezTo>
                          <a:pt x="837756" y="477023"/>
                          <a:pt x="836966" y="474146"/>
                          <a:pt x="834689" y="472832"/>
                        </a:cubicBezTo>
                        <a:lnTo>
                          <a:pt x="7081" y="630"/>
                        </a:lnTo>
                        <a:cubicBezTo>
                          <a:pt x="4814" y="-675"/>
                          <a:pt x="1928" y="115"/>
                          <a:pt x="623" y="2382"/>
                        </a:cubicBezTo>
                        <a:cubicBezTo>
                          <a:pt x="-672" y="4659"/>
                          <a:pt x="118" y="7535"/>
                          <a:pt x="2385" y="88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5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6" name="Freeform 125">
                    <a:extLst>
                      <a:ext uri="{FF2B5EF4-FFF2-40B4-BE49-F238E27FC236}">
                        <a16:creationId xmlns:a16="http://schemas.microsoft.com/office/drawing/2014/main" id="{3843B889-7AE2-F539-A521-4B7177DFE4BA}"/>
                      </a:ext>
                    </a:extLst>
                  </p:cNvPr>
                  <p:cNvSpPr/>
                  <p:nvPr/>
                </p:nvSpPr>
                <p:spPr>
                  <a:xfrm>
                    <a:off x="13611755" y="5215287"/>
                    <a:ext cx="924777" cy="531750"/>
                  </a:xfrm>
                  <a:custGeom>
                    <a:avLst/>
                    <a:gdLst>
                      <a:gd name="connsiteX0" fmla="*/ 2385 w 924777"/>
                      <a:gd name="connsiteY0" fmla="*/ 8845 h 531750"/>
                      <a:gd name="connsiteX1" fmla="*/ 917700 w 924777"/>
                      <a:gd name="connsiteY1" fmla="*/ 531139 h 531750"/>
                      <a:gd name="connsiteX2" fmla="*/ 924148 w 924777"/>
                      <a:gd name="connsiteY2" fmla="*/ 529367 h 531750"/>
                      <a:gd name="connsiteX3" fmla="*/ 922386 w 924777"/>
                      <a:gd name="connsiteY3" fmla="*/ 522900 h 531750"/>
                      <a:gd name="connsiteX4" fmla="*/ 7062 w 924777"/>
                      <a:gd name="connsiteY4" fmla="*/ 625 h 531750"/>
                      <a:gd name="connsiteX5" fmla="*/ 623 w 924777"/>
                      <a:gd name="connsiteY5" fmla="*/ 2387 h 531750"/>
                      <a:gd name="connsiteX6" fmla="*/ 2385 w 924777"/>
                      <a:gd name="connsiteY6" fmla="*/ 8845 h 531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4777" h="531750">
                        <a:moveTo>
                          <a:pt x="2385" y="8845"/>
                        </a:moveTo>
                        <a:lnTo>
                          <a:pt x="917700" y="531139"/>
                        </a:lnTo>
                        <a:cubicBezTo>
                          <a:pt x="919976" y="532415"/>
                          <a:pt x="922862" y="531634"/>
                          <a:pt x="924148" y="529367"/>
                        </a:cubicBezTo>
                        <a:cubicBezTo>
                          <a:pt x="925453" y="527091"/>
                          <a:pt x="924662" y="524214"/>
                          <a:pt x="922386" y="522900"/>
                        </a:cubicBezTo>
                        <a:lnTo>
                          <a:pt x="7062" y="625"/>
                        </a:lnTo>
                        <a:cubicBezTo>
                          <a:pt x="4804" y="-670"/>
                          <a:pt x="1918" y="111"/>
                          <a:pt x="623" y="2387"/>
                        </a:cubicBezTo>
                        <a:cubicBezTo>
                          <a:pt x="-672" y="4654"/>
                          <a:pt x="118" y="7569"/>
                          <a:pt x="2385" y="884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4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DA1B346C-04FF-DF52-34B2-33EB04E40103}"/>
                      </a:ext>
                    </a:extLst>
                  </p:cNvPr>
                  <p:cNvSpPr/>
                  <p:nvPr/>
                </p:nvSpPr>
                <p:spPr>
                  <a:xfrm>
                    <a:off x="13562862" y="5300965"/>
                    <a:ext cx="753536" cy="434028"/>
                  </a:xfrm>
                  <a:custGeom>
                    <a:avLst/>
                    <a:gdLst>
                      <a:gd name="connsiteX0" fmla="*/ 2396 w 753536"/>
                      <a:gd name="connsiteY0" fmla="*/ 8835 h 434028"/>
                      <a:gd name="connsiteX1" fmla="*/ 746442 w 753536"/>
                      <a:gd name="connsiteY1" fmla="*/ 433412 h 434028"/>
                      <a:gd name="connsiteX2" fmla="*/ 752909 w 753536"/>
                      <a:gd name="connsiteY2" fmla="*/ 431640 h 434028"/>
                      <a:gd name="connsiteX3" fmla="*/ 751147 w 753536"/>
                      <a:gd name="connsiteY3" fmla="*/ 425182 h 434028"/>
                      <a:gd name="connsiteX4" fmla="*/ 7083 w 753536"/>
                      <a:gd name="connsiteY4" fmla="*/ 624 h 434028"/>
                      <a:gd name="connsiteX5" fmla="*/ 625 w 753536"/>
                      <a:gd name="connsiteY5" fmla="*/ 2406 h 434028"/>
                      <a:gd name="connsiteX6" fmla="*/ 2396 w 753536"/>
                      <a:gd name="connsiteY6" fmla="*/ 8835 h 434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3536" h="434028">
                        <a:moveTo>
                          <a:pt x="2396" y="8835"/>
                        </a:moveTo>
                        <a:lnTo>
                          <a:pt x="746442" y="433412"/>
                        </a:lnTo>
                        <a:cubicBezTo>
                          <a:pt x="748718" y="434698"/>
                          <a:pt x="751604" y="433907"/>
                          <a:pt x="752909" y="431640"/>
                        </a:cubicBezTo>
                        <a:cubicBezTo>
                          <a:pt x="754214" y="429373"/>
                          <a:pt x="753414" y="426468"/>
                          <a:pt x="751147" y="425182"/>
                        </a:cubicBezTo>
                        <a:lnTo>
                          <a:pt x="7083" y="624"/>
                        </a:lnTo>
                        <a:cubicBezTo>
                          <a:pt x="4816" y="-680"/>
                          <a:pt x="1930" y="129"/>
                          <a:pt x="625" y="2406"/>
                        </a:cubicBezTo>
                        <a:cubicBezTo>
                          <a:pt x="-671" y="4654"/>
                          <a:pt x="110" y="7549"/>
                          <a:pt x="2396" y="883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66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DD8663D6-8A5C-C80C-A73E-F0807CB4FC20}"/>
                      </a:ext>
                    </a:extLst>
                  </p:cNvPr>
                  <p:cNvSpPr/>
                  <p:nvPr/>
                </p:nvSpPr>
                <p:spPr>
                  <a:xfrm>
                    <a:off x="14358992" y="5755232"/>
                    <a:ext cx="184863" cy="109545"/>
                  </a:xfrm>
                  <a:custGeom>
                    <a:avLst/>
                    <a:gdLst>
                      <a:gd name="connsiteX0" fmla="*/ 7080 w 184863"/>
                      <a:gd name="connsiteY0" fmla="*/ 633 h 109545"/>
                      <a:gd name="connsiteX1" fmla="*/ 623 w 184863"/>
                      <a:gd name="connsiteY1" fmla="*/ 2396 h 109545"/>
                      <a:gd name="connsiteX2" fmla="*/ 2394 w 184863"/>
                      <a:gd name="connsiteY2" fmla="*/ 8854 h 109545"/>
                      <a:gd name="connsiteX3" fmla="*/ 177787 w 184863"/>
                      <a:gd name="connsiteY3" fmla="*/ 108914 h 109545"/>
                      <a:gd name="connsiteX4" fmla="*/ 184246 w 184863"/>
                      <a:gd name="connsiteY4" fmla="*/ 107161 h 109545"/>
                      <a:gd name="connsiteX5" fmla="*/ 182474 w 184863"/>
                      <a:gd name="connsiteY5" fmla="*/ 100703 h 109545"/>
                      <a:gd name="connsiteX6" fmla="*/ 7080 w 184863"/>
                      <a:gd name="connsiteY6" fmla="*/ 633 h 109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63" h="109545">
                        <a:moveTo>
                          <a:pt x="7080" y="633"/>
                        </a:moveTo>
                        <a:cubicBezTo>
                          <a:pt x="4804" y="-681"/>
                          <a:pt x="1918" y="119"/>
                          <a:pt x="623" y="2396"/>
                        </a:cubicBezTo>
                        <a:cubicBezTo>
                          <a:pt x="-673" y="4663"/>
                          <a:pt x="118" y="7558"/>
                          <a:pt x="2394" y="8854"/>
                        </a:cubicBezTo>
                        <a:lnTo>
                          <a:pt x="177787" y="108914"/>
                        </a:lnTo>
                        <a:cubicBezTo>
                          <a:pt x="180064" y="110219"/>
                          <a:pt x="182941" y="109438"/>
                          <a:pt x="184246" y="107161"/>
                        </a:cubicBezTo>
                        <a:cubicBezTo>
                          <a:pt x="185532" y="104894"/>
                          <a:pt x="184750" y="101989"/>
                          <a:pt x="182474" y="100703"/>
                        </a:cubicBezTo>
                        <a:lnTo>
                          <a:pt x="7080" y="63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84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69492ABE-3324-3A77-970B-FC05300E0071}"/>
                      </a:ext>
                    </a:extLst>
                  </p:cNvPr>
                  <p:cNvSpPr/>
                  <p:nvPr/>
                </p:nvSpPr>
                <p:spPr>
                  <a:xfrm>
                    <a:off x="13513976" y="5386632"/>
                    <a:ext cx="1053087" cy="604967"/>
                  </a:xfrm>
                  <a:custGeom>
                    <a:avLst/>
                    <a:gdLst>
                      <a:gd name="connsiteX0" fmla="*/ 2390 w 1053087"/>
                      <a:gd name="connsiteY0" fmla="*/ 8845 h 604967"/>
                      <a:gd name="connsiteX1" fmla="*/ 1046006 w 1053087"/>
                      <a:gd name="connsiteY1" fmla="*/ 604339 h 604967"/>
                      <a:gd name="connsiteX2" fmla="*/ 1052455 w 1053087"/>
                      <a:gd name="connsiteY2" fmla="*/ 602577 h 604967"/>
                      <a:gd name="connsiteX3" fmla="*/ 1050683 w 1053087"/>
                      <a:gd name="connsiteY3" fmla="*/ 596109 h 604967"/>
                      <a:gd name="connsiteX4" fmla="*/ 7086 w 1053087"/>
                      <a:gd name="connsiteY4" fmla="*/ 625 h 604967"/>
                      <a:gd name="connsiteX5" fmla="*/ 618 w 1053087"/>
                      <a:gd name="connsiteY5" fmla="*/ 2387 h 604967"/>
                      <a:gd name="connsiteX6" fmla="*/ 2390 w 1053087"/>
                      <a:gd name="connsiteY6" fmla="*/ 8845 h 604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53087" h="604967">
                        <a:moveTo>
                          <a:pt x="2390" y="8845"/>
                        </a:moveTo>
                        <a:lnTo>
                          <a:pt x="1046006" y="604339"/>
                        </a:lnTo>
                        <a:cubicBezTo>
                          <a:pt x="1048264" y="605644"/>
                          <a:pt x="1051159" y="604853"/>
                          <a:pt x="1052455" y="602577"/>
                        </a:cubicBezTo>
                        <a:cubicBezTo>
                          <a:pt x="1053769" y="600310"/>
                          <a:pt x="1052969" y="597405"/>
                          <a:pt x="1050683" y="596109"/>
                        </a:cubicBezTo>
                        <a:lnTo>
                          <a:pt x="7086" y="625"/>
                        </a:lnTo>
                        <a:cubicBezTo>
                          <a:pt x="4809" y="-680"/>
                          <a:pt x="1923" y="130"/>
                          <a:pt x="618" y="2387"/>
                        </a:cubicBezTo>
                        <a:cubicBezTo>
                          <a:pt x="-668" y="4673"/>
                          <a:pt x="114" y="7550"/>
                          <a:pt x="2390" y="884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2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3BB54A1A-4448-482F-2D51-568061B58A8B}"/>
                      </a:ext>
                    </a:extLst>
                  </p:cNvPr>
                  <p:cNvSpPr/>
                  <p:nvPr/>
                </p:nvSpPr>
                <p:spPr>
                  <a:xfrm>
                    <a:off x="13465097" y="5472309"/>
                    <a:ext cx="1101440" cy="632557"/>
                  </a:xfrm>
                  <a:custGeom>
                    <a:avLst/>
                    <a:gdLst>
                      <a:gd name="connsiteX0" fmla="*/ 1099048 w 1101440"/>
                      <a:gd name="connsiteY0" fmla="*/ 623712 h 632557"/>
                      <a:gd name="connsiteX1" fmla="*/ 7073 w 1101440"/>
                      <a:gd name="connsiteY1" fmla="*/ 625 h 632557"/>
                      <a:gd name="connsiteX2" fmla="*/ 625 w 1101440"/>
                      <a:gd name="connsiteY2" fmla="*/ 2387 h 632557"/>
                      <a:gd name="connsiteX3" fmla="*/ 2387 w 1101440"/>
                      <a:gd name="connsiteY3" fmla="*/ 8855 h 632557"/>
                      <a:gd name="connsiteX4" fmla="*/ 1094371 w 1101440"/>
                      <a:gd name="connsiteY4" fmla="*/ 631933 h 632557"/>
                      <a:gd name="connsiteX5" fmla="*/ 1100829 w 1101440"/>
                      <a:gd name="connsiteY5" fmla="*/ 630170 h 632557"/>
                      <a:gd name="connsiteX6" fmla="*/ 1099048 w 1101440"/>
                      <a:gd name="connsiteY6" fmla="*/ 623712 h 632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1440" h="632557">
                        <a:moveTo>
                          <a:pt x="1099048" y="623712"/>
                        </a:moveTo>
                        <a:lnTo>
                          <a:pt x="7073" y="625"/>
                        </a:lnTo>
                        <a:cubicBezTo>
                          <a:pt x="4807" y="-670"/>
                          <a:pt x="1920" y="111"/>
                          <a:pt x="625" y="2387"/>
                        </a:cubicBezTo>
                        <a:cubicBezTo>
                          <a:pt x="-670" y="4673"/>
                          <a:pt x="111" y="7540"/>
                          <a:pt x="2387" y="8855"/>
                        </a:cubicBezTo>
                        <a:lnTo>
                          <a:pt x="1094371" y="631933"/>
                        </a:lnTo>
                        <a:cubicBezTo>
                          <a:pt x="1096638" y="633228"/>
                          <a:pt x="1099534" y="632447"/>
                          <a:pt x="1100829" y="630170"/>
                        </a:cubicBezTo>
                        <a:cubicBezTo>
                          <a:pt x="1102106" y="627903"/>
                          <a:pt x="1101324" y="624998"/>
                          <a:pt x="1099048" y="62371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3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1" name="Freeform 130">
                    <a:extLst>
                      <a:ext uri="{FF2B5EF4-FFF2-40B4-BE49-F238E27FC236}">
                        <a16:creationId xmlns:a16="http://schemas.microsoft.com/office/drawing/2014/main" id="{9B88632E-CEB4-EAF2-45B2-E156F01F457F}"/>
                      </a:ext>
                    </a:extLst>
                  </p:cNvPr>
                  <p:cNvSpPr/>
                  <p:nvPr/>
                </p:nvSpPr>
                <p:spPr>
                  <a:xfrm>
                    <a:off x="13416214" y="5557973"/>
                    <a:ext cx="700742" cy="403912"/>
                  </a:xfrm>
                  <a:custGeom>
                    <a:avLst/>
                    <a:gdLst>
                      <a:gd name="connsiteX0" fmla="*/ 2388 w 700742"/>
                      <a:gd name="connsiteY0" fmla="*/ 8849 h 403912"/>
                      <a:gd name="connsiteX1" fmla="*/ 693646 w 700742"/>
                      <a:gd name="connsiteY1" fmla="*/ 403280 h 403912"/>
                      <a:gd name="connsiteX2" fmla="*/ 700113 w 700742"/>
                      <a:gd name="connsiteY2" fmla="*/ 401508 h 403912"/>
                      <a:gd name="connsiteX3" fmla="*/ 698351 w 700742"/>
                      <a:gd name="connsiteY3" fmla="*/ 395050 h 403912"/>
                      <a:gd name="connsiteX4" fmla="*/ 7074 w 700742"/>
                      <a:gd name="connsiteY4" fmla="*/ 629 h 403912"/>
                      <a:gd name="connsiteX5" fmla="*/ 616 w 700742"/>
                      <a:gd name="connsiteY5" fmla="*/ 2391 h 403912"/>
                      <a:gd name="connsiteX6" fmla="*/ 2388 w 700742"/>
                      <a:gd name="connsiteY6" fmla="*/ 8849 h 403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0742" h="403912">
                        <a:moveTo>
                          <a:pt x="2388" y="8849"/>
                        </a:moveTo>
                        <a:lnTo>
                          <a:pt x="693646" y="403280"/>
                        </a:lnTo>
                        <a:cubicBezTo>
                          <a:pt x="695922" y="404594"/>
                          <a:pt x="698818" y="403794"/>
                          <a:pt x="700113" y="401508"/>
                        </a:cubicBezTo>
                        <a:cubicBezTo>
                          <a:pt x="701418" y="399241"/>
                          <a:pt x="700628" y="396364"/>
                          <a:pt x="698351" y="395050"/>
                        </a:cubicBezTo>
                        <a:lnTo>
                          <a:pt x="7074" y="629"/>
                        </a:lnTo>
                        <a:cubicBezTo>
                          <a:pt x="4807" y="-676"/>
                          <a:pt x="1921" y="115"/>
                          <a:pt x="616" y="2391"/>
                        </a:cubicBezTo>
                        <a:cubicBezTo>
                          <a:pt x="-669" y="4668"/>
                          <a:pt x="121" y="7573"/>
                          <a:pt x="2388" y="88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81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2" name="Freeform 131">
                    <a:extLst>
                      <a:ext uri="{FF2B5EF4-FFF2-40B4-BE49-F238E27FC236}">
                        <a16:creationId xmlns:a16="http://schemas.microsoft.com/office/drawing/2014/main" id="{F3068E85-82FC-67EC-746A-2D1EB2B88888}"/>
                      </a:ext>
                    </a:extLst>
                  </p:cNvPr>
                  <p:cNvSpPr/>
                  <p:nvPr/>
                </p:nvSpPr>
                <p:spPr>
                  <a:xfrm>
                    <a:off x="14142415" y="5972360"/>
                    <a:ext cx="349289" cy="203373"/>
                  </a:xfrm>
                  <a:custGeom>
                    <a:avLst/>
                    <a:gdLst>
                      <a:gd name="connsiteX0" fmla="*/ 346901 w 349289"/>
                      <a:gd name="connsiteY0" fmla="*/ 194528 h 203373"/>
                      <a:gd name="connsiteX1" fmla="*/ 7078 w 349289"/>
                      <a:gd name="connsiteY1" fmla="*/ 618 h 203373"/>
                      <a:gd name="connsiteX2" fmla="*/ 629 w 349289"/>
                      <a:gd name="connsiteY2" fmla="*/ 2399 h 203373"/>
                      <a:gd name="connsiteX3" fmla="*/ 2391 w 349289"/>
                      <a:gd name="connsiteY3" fmla="*/ 8857 h 203373"/>
                      <a:gd name="connsiteX4" fmla="*/ 342205 w 349289"/>
                      <a:gd name="connsiteY4" fmla="*/ 202758 h 203373"/>
                      <a:gd name="connsiteX5" fmla="*/ 348673 w 349289"/>
                      <a:gd name="connsiteY5" fmla="*/ 200977 h 203373"/>
                      <a:gd name="connsiteX6" fmla="*/ 346901 w 349289"/>
                      <a:gd name="connsiteY6" fmla="*/ 194528 h 203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9289" h="203373">
                        <a:moveTo>
                          <a:pt x="346901" y="194528"/>
                        </a:moveTo>
                        <a:lnTo>
                          <a:pt x="7078" y="618"/>
                        </a:lnTo>
                        <a:cubicBezTo>
                          <a:pt x="4820" y="-668"/>
                          <a:pt x="1925" y="113"/>
                          <a:pt x="629" y="2399"/>
                        </a:cubicBezTo>
                        <a:cubicBezTo>
                          <a:pt x="-676" y="4666"/>
                          <a:pt x="115" y="7552"/>
                          <a:pt x="2391" y="8857"/>
                        </a:cubicBezTo>
                        <a:lnTo>
                          <a:pt x="342205" y="202758"/>
                        </a:lnTo>
                        <a:cubicBezTo>
                          <a:pt x="344482" y="204044"/>
                          <a:pt x="347368" y="203253"/>
                          <a:pt x="348673" y="200977"/>
                        </a:cubicBezTo>
                        <a:cubicBezTo>
                          <a:pt x="349959" y="198710"/>
                          <a:pt x="349168" y="195823"/>
                          <a:pt x="346901" y="19452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68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3" name="Freeform 132">
                    <a:extLst>
                      <a:ext uri="{FF2B5EF4-FFF2-40B4-BE49-F238E27FC236}">
                        <a16:creationId xmlns:a16="http://schemas.microsoft.com/office/drawing/2014/main" id="{BEC4D42C-1C0D-409B-948A-99175C84DBF6}"/>
                      </a:ext>
                    </a:extLst>
                  </p:cNvPr>
                  <p:cNvSpPr/>
                  <p:nvPr/>
                </p:nvSpPr>
                <p:spPr>
                  <a:xfrm>
                    <a:off x="13367331" y="5643655"/>
                    <a:ext cx="974090" cy="559888"/>
                  </a:xfrm>
                  <a:custGeom>
                    <a:avLst/>
                    <a:gdLst>
                      <a:gd name="connsiteX0" fmla="*/ 2388 w 974090"/>
                      <a:gd name="connsiteY0" fmla="*/ 8845 h 559888"/>
                      <a:gd name="connsiteX1" fmla="*/ 967013 w 974090"/>
                      <a:gd name="connsiteY1" fmla="*/ 559257 h 559888"/>
                      <a:gd name="connsiteX2" fmla="*/ 973462 w 974090"/>
                      <a:gd name="connsiteY2" fmla="*/ 557504 h 559888"/>
                      <a:gd name="connsiteX3" fmla="*/ 971700 w 974090"/>
                      <a:gd name="connsiteY3" fmla="*/ 551046 h 559888"/>
                      <a:gd name="connsiteX4" fmla="*/ 7074 w 974090"/>
                      <a:gd name="connsiteY4" fmla="*/ 625 h 559888"/>
                      <a:gd name="connsiteX5" fmla="*/ 616 w 974090"/>
                      <a:gd name="connsiteY5" fmla="*/ 2387 h 559888"/>
                      <a:gd name="connsiteX6" fmla="*/ 2388 w 974090"/>
                      <a:gd name="connsiteY6" fmla="*/ 8845 h 55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4090" h="559888">
                        <a:moveTo>
                          <a:pt x="2388" y="8845"/>
                        </a:moveTo>
                        <a:lnTo>
                          <a:pt x="967013" y="559257"/>
                        </a:lnTo>
                        <a:cubicBezTo>
                          <a:pt x="969280" y="560562"/>
                          <a:pt x="972176" y="559781"/>
                          <a:pt x="973462" y="557504"/>
                        </a:cubicBezTo>
                        <a:cubicBezTo>
                          <a:pt x="974767" y="555228"/>
                          <a:pt x="973976" y="552332"/>
                          <a:pt x="971700" y="551046"/>
                        </a:cubicBezTo>
                        <a:lnTo>
                          <a:pt x="7074" y="625"/>
                        </a:lnTo>
                        <a:cubicBezTo>
                          <a:pt x="4807" y="-670"/>
                          <a:pt x="1912" y="111"/>
                          <a:pt x="616" y="2387"/>
                        </a:cubicBezTo>
                        <a:cubicBezTo>
                          <a:pt x="-669" y="4654"/>
                          <a:pt x="121" y="7559"/>
                          <a:pt x="2388" y="884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69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4" name="Freeform 133">
                    <a:extLst>
                      <a:ext uri="{FF2B5EF4-FFF2-40B4-BE49-F238E27FC236}">
                        <a16:creationId xmlns:a16="http://schemas.microsoft.com/office/drawing/2014/main" id="{F74789B8-E911-4E7F-EA84-41F44E92BC7F}"/>
                      </a:ext>
                    </a:extLst>
                  </p:cNvPr>
                  <p:cNvSpPr/>
                  <p:nvPr/>
                </p:nvSpPr>
                <p:spPr>
                  <a:xfrm>
                    <a:off x="13318444" y="5729316"/>
                    <a:ext cx="808588" cy="465469"/>
                  </a:xfrm>
                  <a:custGeom>
                    <a:avLst/>
                    <a:gdLst>
                      <a:gd name="connsiteX0" fmla="*/ 2393 w 808588"/>
                      <a:gd name="connsiteY0" fmla="*/ 8861 h 465469"/>
                      <a:gd name="connsiteX1" fmla="*/ 801512 w 808588"/>
                      <a:gd name="connsiteY1" fmla="*/ 464851 h 465469"/>
                      <a:gd name="connsiteX2" fmla="*/ 807970 w 808588"/>
                      <a:gd name="connsiteY2" fmla="*/ 463080 h 465469"/>
                      <a:gd name="connsiteX3" fmla="*/ 806189 w 808588"/>
                      <a:gd name="connsiteY3" fmla="*/ 456612 h 465469"/>
                      <a:gd name="connsiteX4" fmla="*/ 7080 w 808588"/>
                      <a:gd name="connsiteY4" fmla="*/ 631 h 465469"/>
                      <a:gd name="connsiteX5" fmla="*/ 631 w 808588"/>
                      <a:gd name="connsiteY5" fmla="*/ 2394 h 465469"/>
                      <a:gd name="connsiteX6" fmla="*/ 2393 w 808588"/>
                      <a:gd name="connsiteY6" fmla="*/ 8861 h 465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8588" h="465469">
                        <a:moveTo>
                          <a:pt x="2393" y="8861"/>
                        </a:moveTo>
                        <a:lnTo>
                          <a:pt x="801512" y="464851"/>
                        </a:lnTo>
                        <a:cubicBezTo>
                          <a:pt x="803779" y="466137"/>
                          <a:pt x="806665" y="465356"/>
                          <a:pt x="807970" y="463080"/>
                        </a:cubicBezTo>
                        <a:cubicBezTo>
                          <a:pt x="809256" y="460803"/>
                          <a:pt x="808475" y="457917"/>
                          <a:pt x="806189" y="456612"/>
                        </a:cubicBezTo>
                        <a:lnTo>
                          <a:pt x="7080" y="631"/>
                        </a:lnTo>
                        <a:cubicBezTo>
                          <a:pt x="4813" y="-674"/>
                          <a:pt x="1917" y="107"/>
                          <a:pt x="631" y="2394"/>
                        </a:cubicBezTo>
                        <a:cubicBezTo>
                          <a:pt x="-674" y="4670"/>
                          <a:pt x="107" y="7566"/>
                          <a:pt x="2393" y="886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2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5" name="Freeform 134">
                    <a:extLst>
                      <a:ext uri="{FF2B5EF4-FFF2-40B4-BE49-F238E27FC236}">
                        <a16:creationId xmlns:a16="http://schemas.microsoft.com/office/drawing/2014/main" id="{18AE66AF-8838-E206-0007-DA2CC513C8CC}"/>
                      </a:ext>
                    </a:extLst>
                  </p:cNvPr>
                  <p:cNvSpPr/>
                  <p:nvPr/>
                </p:nvSpPr>
                <p:spPr>
                  <a:xfrm>
                    <a:off x="13269555" y="5814997"/>
                    <a:ext cx="998762" cy="573975"/>
                  </a:xfrm>
                  <a:custGeom>
                    <a:avLst/>
                    <a:gdLst>
                      <a:gd name="connsiteX0" fmla="*/ 2381 w 998762"/>
                      <a:gd name="connsiteY0" fmla="*/ 8857 h 573975"/>
                      <a:gd name="connsiteX1" fmla="*/ 991676 w 998762"/>
                      <a:gd name="connsiteY1" fmla="*/ 573347 h 573975"/>
                      <a:gd name="connsiteX2" fmla="*/ 998134 w 998762"/>
                      <a:gd name="connsiteY2" fmla="*/ 571575 h 573975"/>
                      <a:gd name="connsiteX3" fmla="*/ 996362 w 998762"/>
                      <a:gd name="connsiteY3" fmla="*/ 565117 h 573975"/>
                      <a:gd name="connsiteX4" fmla="*/ 7077 w 998762"/>
                      <a:gd name="connsiteY4" fmla="*/ 618 h 573975"/>
                      <a:gd name="connsiteX5" fmla="*/ 619 w 998762"/>
                      <a:gd name="connsiteY5" fmla="*/ 2399 h 573975"/>
                      <a:gd name="connsiteX6" fmla="*/ 2381 w 998762"/>
                      <a:gd name="connsiteY6" fmla="*/ 8857 h 57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98762" h="573975">
                        <a:moveTo>
                          <a:pt x="2381" y="8857"/>
                        </a:moveTo>
                        <a:lnTo>
                          <a:pt x="991676" y="573347"/>
                        </a:lnTo>
                        <a:cubicBezTo>
                          <a:pt x="993943" y="574652"/>
                          <a:pt x="996829" y="573861"/>
                          <a:pt x="998134" y="571575"/>
                        </a:cubicBezTo>
                        <a:cubicBezTo>
                          <a:pt x="999439" y="569308"/>
                          <a:pt x="998648" y="566413"/>
                          <a:pt x="996362" y="565117"/>
                        </a:cubicBezTo>
                        <a:lnTo>
                          <a:pt x="7077" y="618"/>
                        </a:lnTo>
                        <a:cubicBezTo>
                          <a:pt x="4810" y="-668"/>
                          <a:pt x="1914" y="113"/>
                          <a:pt x="619" y="2399"/>
                        </a:cubicBezTo>
                        <a:cubicBezTo>
                          <a:pt x="-667" y="4666"/>
                          <a:pt x="114" y="7543"/>
                          <a:pt x="2381" y="885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3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FBEE227F-C2E0-6A2F-EE77-8DACA1A6E03D}"/>
                      </a:ext>
                    </a:extLst>
                  </p:cNvPr>
                  <p:cNvSpPr/>
                  <p:nvPr/>
                </p:nvSpPr>
                <p:spPr>
                  <a:xfrm>
                    <a:off x="13220669" y="5900673"/>
                    <a:ext cx="837082" cy="481697"/>
                  </a:xfrm>
                  <a:custGeom>
                    <a:avLst/>
                    <a:gdLst>
                      <a:gd name="connsiteX0" fmla="*/ 2394 w 837082"/>
                      <a:gd name="connsiteY0" fmla="*/ 8849 h 481697"/>
                      <a:gd name="connsiteX1" fmla="*/ 830003 w 837082"/>
                      <a:gd name="connsiteY1" fmla="*/ 481080 h 481697"/>
                      <a:gd name="connsiteX2" fmla="*/ 836451 w 837082"/>
                      <a:gd name="connsiteY2" fmla="*/ 479299 h 481697"/>
                      <a:gd name="connsiteX3" fmla="*/ 834689 w 837082"/>
                      <a:gd name="connsiteY3" fmla="*/ 472841 h 481697"/>
                      <a:gd name="connsiteX4" fmla="*/ 7081 w 837082"/>
                      <a:gd name="connsiteY4" fmla="*/ 629 h 481697"/>
                      <a:gd name="connsiteX5" fmla="*/ 623 w 837082"/>
                      <a:gd name="connsiteY5" fmla="*/ 2391 h 481697"/>
                      <a:gd name="connsiteX6" fmla="*/ 2394 w 837082"/>
                      <a:gd name="connsiteY6" fmla="*/ 8849 h 481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7082" h="481697">
                        <a:moveTo>
                          <a:pt x="2394" y="8849"/>
                        </a:moveTo>
                        <a:lnTo>
                          <a:pt x="830003" y="481080"/>
                        </a:lnTo>
                        <a:cubicBezTo>
                          <a:pt x="832269" y="482366"/>
                          <a:pt x="835175" y="481584"/>
                          <a:pt x="836451" y="479299"/>
                        </a:cubicBezTo>
                        <a:cubicBezTo>
                          <a:pt x="837756" y="477051"/>
                          <a:pt x="836975" y="474145"/>
                          <a:pt x="834689" y="472841"/>
                        </a:cubicBezTo>
                        <a:lnTo>
                          <a:pt x="7081" y="629"/>
                        </a:lnTo>
                        <a:cubicBezTo>
                          <a:pt x="4814" y="-676"/>
                          <a:pt x="1918" y="115"/>
                          <a:pt x="623" y="2391"/>
                        </a:cubicBezTo>
                        <a:cubicBezTo>
                          <a:pt x="-673" y="4658"/>
                          <a:pt x="118" y="7563"/>
                          <a:pt x="2394" y="88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75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id="{07883A4B-847D-1895-AA01-23A169A96CBE}"/>
                      </a:ext>
                    </a:extLst>
                  </p:cNvPr>
                  <p:cNvSpPr/>
                  <p:nvPr/>
                </p:nvSpPr>
                <p:spPr>
                  <a:xfrm>
                    <a:off x="13171784" y="5986342"/>
                    <a:ext cx="924792" cy="531744"/>
                  </a:xfrm>
                  <a:custGeom>
                    <a:avLst/>
                    <a:gdLst>
                      <a:gd name="connsiteX0" fmla="*/ 2387 w 924792"/>
                      <a:gd name="connsiteY0" fmla="*/ 8848 h 531744"/>
                      <a:gd name="connsiteX1" fmla="*/ 917701 w 924792"/>
                      <a:gd name="connsiteY1" fmla="*/ 531113 h 531744"/>
                      <a:gd name="connsiteX2" fmla="*/ 924160 w 924792"/>
                      <a:gd name="connsiteY2" fmla="*/ 529361 h 531744"/>
                      <a:gd name="connsiteX3" fmla="*/ 922397 w 924792"/>
                      <a:gd name="connsiteY3" fmla="*/ 522912 h 531744"/>
                      <a:gd name="connsiteX4" fmla="*/ 7092 w 924792"/>
                      <a:gd name="connsiteY4" fmla="*/ 618 h 531744"/>
                      <a:gd name="connsiteX5" fmla="*/ 625 w 924792"/>
                      <a:gd name="connsiteY5" fmla="*/ 2390 h 531744"/>
                      <a:gd name="connsiteX6" fmla="*/ 2387 w 924792"/>
                      <a:gd name="connsiteY6" fmla="*/ 8848 h 531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4792" h="531744">
                        <a:moveTo>
                          <a:pt x="2387" y="8848"/>
                        </a:moveTo>
                        <a:lnTo>
                          <a:pt x="917701" y="531113"/>
                        </a:lnTo>
                        <a:cubicBezTo>
                          <a:pt x="919968" y="532418"/>
                          <a:pt x="922864" y="531637"/>
                          <a:pt x="924160" y="529361"/>
                        </a:cubicBezTo>
                        <a:cubicBezTo>
                          <a:pt x="925474" y="527094"/>
                          <a:pt x="924674" y="524208"/>
                          <a:pt x="922397" y="522912"/>
                        </a:cubicBezTo>
                        <a:lnTo>
                          <a:pt x="7092" y="618"/>
                        </a:lnTo>
                        <a:cubicBezTo>
                          <a:pt x="4806" y="-667"/>
                          <a:pt x="1920" y="114"/>
                          <a:pt x="625" y="2390"/>
                        </a:cubicBezTo>
                        <a:cubicBezTo>
                          <a:pt x="-670" y="4667"/>
                          <a:pt x="111" y="7562"/>
                          <a:pt x="2387" y="884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65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8" name="Freeform 137">
                    <a:extLst>
                      <a:ext uri="{FF2B5EF4-FFF2-40B4-BE49-F238E27FC236}">
                        <a16:creationId xmlns:a16="http://schemas.microsoft.com/office/drawing/2014/main" id="{FDDB19B4-FD49-3833-1974-7F38C10062FB}"/>
                      </a:ext>
                    </a:extLst>
                  </p:cNvPr>
                  <p:cNvSpPr/>
                  <p:nvPr/>
                </p:nvSpPr>
                <p:spPr>
                  <a:xfrm>
                    <a:off x="13122911" y="6072009"/>
                    <a:ext cx="753525" cy="434037"/>
                  </a:xfrm>
                  <a:custGeom>
                    <a:avLst/>
                    <a:gdLst>
                      <a:gd name="connsiteX0" fmla="*/ 2378 w 753525"/>
                      <a:gd name="connsiteY0" fmla="*/ 8848 h 434037"/>
                      <a:gd name="connsiteX1" fmla="*/ 746442 w 753525"/>
                      <a:gd name="connsiteY1" fmla="*/ 433406 h 434037"/>
                      <a:gd name="connsiteX2" fmla="*/ 752900 w 753525"/>
                      <a:gd name="connsiteY2" fmla="*/ 431644 h 434037"/>
                      <a:gd name="connsiteX3" fmla="*/ 751138 w 753525"/>
                      <a:gd name="connsiteY3" fmla="*/ 425186 h 434037"/>
                      <a:gd name="connsiteX4" fmla="*/ 7074 w 753525"/>
                      <a:gd name="connsiteY4" fmla="*/ 638 h 434037"/>
                      <a:gd name="connsiteX5" fmla="*/ 625 w 753525"/>
                      <a:gd name="connsiteY5" fmla="*/ 2391 h 434037"/>
                      <a:gd name="connsiteX6" fmla="*/ 2378 w 753525"/>
                      <a:gd name="connsiteY6" fmla="*/ 8848 h 434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3525" h="434037">
                        <a:moveTo>
                          <a:pt x="2378" y="8848"/>
                        </a:moveTo>
                        <a:lnTo>
                          <a:pt x="746442" y="433406"/>
                        </a:lnTo>
                        <a:cubicBezTo>
                          <a:pt x="748709" y="434711"/>
                          <a:pt x="751595" y="433930"/>
                          <a:pt x="752900" y="431644"/>
                        </a:cubicBezTo>
                        <a:cubicBezTo>
                          <a:pt x="754196" y="429377"/>
                          <a:pt x="753415" y="426482"/>
                          <a:pt x="751138" y="425186"/>
                        </a:cubicBezTo>
                        <a:lnTo>
                          <a:pt x="7074" y="638"/>
                        </a:lnTo>
                        <a:cubicBezTo>
                          <a:pt x="4807" y="-677"/>
                          <a:pt x="1911" y="105"/>
                          <a:pt x="625" y="2391"/>
                        </a:cubicBezTo>
                        <a:cubicBezTo>
                          <a:pt x="-670" y="4677"/>
                          <a:pt x="111" y="7553"/>
                          <a:pt x="2378" y="884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67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9" name="Freeform 138">
                    <a:extLst>
                      <a:ext uri="{FF2B5EF4-FFF2-40B4-BE49-F238E27FC236}">
                        <a16:creationId xmlns:a16="http://schemas.microsoft.com/office/drawing/2014/main" id="{8C92482C-E5EB-C7EC-EB21-957240DD1AFD}"/>
                      </a:ext>
                    </a:extLst>
                  </p:cNvPr>
                  <p:cNvSpPr/>
                  <p:nvPr/>
                </p:nvSpPr>
                <p:spPr>
                  <a:xfrm>
                    <a:off x="13919023" y="6526283"/>
                    <a:ext cx="184860" cy="109559"/>
                  </a:xfrm>
                  <a:custGeom>
                    <a:avLst/>
                    <a:gdLst>
                      <a:gd name="connsiteX0" fmla="*/ 7080 w 184860"/>
                      <a:gd name="connsiteY0" fmla="*/ 612 h 109559"/>
                      <a:gd name="connsiteX1" fmla="*/ 612 w 184860"/>
                      <a:gd name="connsiteY1" fmla="*/ 2393 h 109559"/>
                      <a:gd name="connsiteX2" fmla="*/ 2384 w 184860"/>
                      <a:gd name="connsiteY2" fmla="*/ 8860 h 109559"/>
                      <a:gd name="connsiteX3" fmla="*/ 177777 w 184860"/>
                      <a:gd name="connsiteY3" fmla="*/ 108930 h 109559"/>
                      <a:gd name="connsiteX4" fmla="*/ 184235 w 184860"/>
                      <a:gd name="connsiteY4" fmla="*/ 107168 h 109559"/>
                      <a:gd name="connsiteX5" fmla="*/ 182464 w 184860"/>
                      <a:gd name="connsiteY5" fmla="*/ 100710 h 109559"/>
                      <a:gd name="connsiteX6" fmla="*/ 7080 w 184860"/>
                      <a:gd name="connsiteY6" fmla="*/ 612 h 1095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4860" h="109559">
                        <a:moveTo>
                          <a:pt x="7080" y="612"/>
                        </a:moveTo>
                        <a:cubicBezTo>
                          <a:pt x="4803" y="-665"/>
                          <a:pt x="1927" y="116"/>
                          <a:pt x="612" y="2393"/>
                        </a:cubicBezTo>
                        <a:cubicBezTo>
                          <a:pt x="-664" y="4669"/>
                          <a:pt x="117" y="7546"/>
                          <a:pt x="2384" y="8860"/>
                        </a:cubicBezTo>
                        <a:lnTo>
                          <a:pt x="177777" y="108930"/>
                        </a:lnTo>
                        <a:cubicBezTo>
                          <a:pt x="180044" y="110235"/>
                          <a:pt x="182930" y="109444"/>
                          <a:pt x="184235" y="107168"/>
                        </a:cubicBezTo>
                        <a:cubicBezTo>
                          <a:pt x="185540" y="104901"/>
                          <a:pt x="184731" y="102015"/>
                          <a:pt x="182464" y="100710"/>
                        </a:cubicBezTo>
                        <a:lnTo>
                          <a:pt x="7080" y="61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67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40" name="Freeform 139">
                    <a:extLst>
                      <a:ext uri="{FF2B5EF4-FFF2-40B4-BE49-F238E27FC236}">
                        <a16:creationId xmlns:a16="http://schemas.microsoft.com/office/drawing/2014/main" id="{0793B064-D90A-A639-33E8-FA44A71E6630}"/>
                      </a:ext>
                    </a:extLst>
                  </p:cNvPr>
                  <p:cNvSpPr/>
                  <p:nvPr/>
                </p:nvSpPr>
                <p:spPr>
                  <a:xfrm>
                    <a:off x="13074015" y="6157695"/>
                    <a:ext cx="1053078" cy="604967"/>
                  </a:xfrm>
                  <a:custGeom>
                    <a:avLst/>
                    <a:gdLst>
                      <a:gd name="connsiteX0" fmla="*/ 1050693 w 1053078"/>
                      <a:gd name="connsiteY0" fmla="*/ 596104 h 604967"/>
                      <a:gd name="connsiteX1" fmla="*/ 7087 w 1053078"/>
                      <a:gd name="connsiteY1" fmla="*/ 620 h 604967"/>
                      <a:gd name="connsiteX2" fmla="*/ 629 w 1053078"/>
                      <a:gd name="connsiteY2" fmla="*/ 2401 h 604967"/>
                      <a:gd name="connsiteX3" fmla="*/ 2401 w 1053078"/>
                      <a:gd name="connsiteY3" fmla="*/ 8859 h 604967"/>
                      <a:gd name="connsiteX4" fmla="*/ 1045998 w 1053078"/>
                      <a:gd name="connsiteY4" fmla="*/ 604334 h 604967"/>
                      <a:gd name="connsiteX5" fmla="*/ 1052456 w 1053078"/>
                      <a:gd name="connsiteY5" fmla="*/ 602572 h 604967"/>
                      <a:gd name="connsiteX6" fmla="*/ 1050693 w 1053078"/>
                      <a:gd name="connsiteY6" fmla="*/ 596104 h 604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53078" h="604967">
                        <a:moveTo>
                          <a:pt x="1050693" y="596104"/>
                        </a:moveTo>
                        <a:lnTo>
                          <a:pt x="7087" y="620"/>
                        </a:lnTo>
                        <a:cubicBezTo>
                          <a:pt x="4820" y="-675"/>
                          <a:pt x="1934" y="125"/>
                          <a:pt x="629" y="2401"/>
                        </a:cubicBezTo>
                        <a:cubicBezTo>
                          <a:pt x="-676" y="4668"/>
                          <a:pt x="115" y="7555"/>
                          <a:pt x="2401" y="8859"/>
                        </a:cubicBezTo>
                        <a:lnTo>
                          <a:pt x="1045998" y="604334"/>
                        </a:lnTo>
                        <a:cubicBezTo>
                          <a:pt x="1048265" y="605648"/>
                          <a:pt x="1051160" y="604848"/>
                          <a:pt x="1052456" y="602572"/>
                        </a:cubicBezTo>
                        <a:cubicBezTo>
                          <a:pt x="1053751" y="600276"/>
                          <a:pt x="1052960" y="597400"/>
                          <a:pt x="1050693" y="59610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8FB3FF"/>
                      </a:gs>
                      <a:gs pos="50000">
                        <a:srgbClr val="7C9CEC"/>
                      </a:gs>
                      <a:gs pos="100000">
                        <a:srgbClr val="6986D9"/>
                      </a:gs>
                    </a:gsLst>
                    <a:lin ang="5686164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7776C649-DBD5-5145-94DF-1207E160DFA9}"/>
                    </a:ext>
                  </a:extLst>
                </p:cNvPr>
                <p:cNvSpPr/>
                <p:nvPr/>
              </p:nvSpPr>
              <p:spPr>
                <a:xfrm>
                  <a:off x="13534489" y="4553491"/>
                  <a:ext cx="972724" cy="1002430"/>
                </a:xfrm>
                <a:custGeom>
                  <a:avLst/>
                  <a:gdLst>
                    <a:gd name="connsiteX0" fmla="*/ 717684 w 972724"/>
                    <a:gd name="connsiteY0" fmla="*/ 967621 h 1002430"/>
                    <a:gd name="connsiteX1" fmla="*/ 648018 w 972724"/>
                    <a:gd name="connsiteY1" fmla="*/ 998883 h 1002430"/>
                    <a:gd name="connsiteX2" fmla="*/ 34817 w 972724"/>
                    <a:gd name="connsiteY2" fmla="*/ 765634 h 1002430"/>
                    <a:gd name="connsiteX3" fmla="*/ 3547 w 972724"/>
                    <a:gd name="connsiteY3" fmla="*/ 695968 h 1002430"/>
                    <a:gd name="connsiteX4" fmla="*/ 255035 w 972724"/>
                    <a:gd name="connsiteY4" fmla="*/ 34819 h 1002430"/>
                    <a:gd name="connsiteX5" fmla="*/ 324701 w 972724"/>
                    <a:gd name="connsiteY5" fmla="*/ 3539 h 1002430"/>
                    <a:gd name="connsiteX6" fmla="*/ 937911 w 972724"/>
                    <a:gd name="connsiteY6" fmla="*/ 236797 h 1002430"/>
                    <a:gd name="connsiteX7" fmla="*/ 969172 w 972724"/>
                    <a:gd name="connsiteY7" fmla="*/ 306472 h 1002430"/>
                    <a:gd name="connsiteX8" fmla="*/ 717684 w 972724"/>
                    <a:gd name="connsiteY8" fmla="*/ 967621 h 100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72724" h="1002430">
                      <a:moveTo>
                        <a:pt x="717684" y="967621"/>
                      </a:moveTo>
                      <a:cubicBezTo>
                        <a:pt x="707092" y="995501"/>
                        <a:pt x="675897" y="1009493"/>
                        <a:pt x="648018" y="998883"/>
                      </a:cubicBezTo>
                      <a:lnTo>
                        <a:pt x="34817" y="765634"/>
                      </a:lnTo>
                      <a:cubicBezTo>
                        <a:pt x="6938" y="755052"/>
                        <a:pt x="-7064" y="723848"/>
                        <a:pt x="3547" y="695968"/>
                      </a:cubicBezTo>
                      <a:lnTo>
                        <a:pt x="255035" y="34819"/>
                      </a:lnTo>
                      <a:cubicBezTo>
                        <a:pt x="265627" y="6930"/>
                        <a:pt x="296831" y="-7053"/>
                        <a:pt x="324701" y="3539"/>
                      </a:cubicBezTo>
                      <a:lnTo>
                        <a:pt x="937911" y="236797"/>
                      </a:lnTo>
                      <a:cubicBezTo>
                        <a:pt x="965791" y="247408"/>
                        <a:pt x="979793" y="278592"/>
                        <a:pt x="969172" y="306472"/>
                      </a:cubicBezTo>
                      <a:lnTo>
                        <a:pt x="717684" y="967621"/>
                      </a:lnTo>
                      <a:close/>
                    </a:path>
                  </a:pathLst>
                </a:custGeom>
                <a:solidFill>
                  <a:srgbClr val="95CC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42" name="Freeform 141">
                  <a:extLst>
                    <a:ext uri="{FF2B5EF4-FFF2-40B4-BE49-F238E27FC236}">
                      <a16:creationId xmlns:a16="http://schemas.microsoft.com/office/drawing/2014/main" id="{48B605D3-FAB3-91E7-0A87-02135A26F526}"/>
                    </a:ext>
                  </a:extLst>
                </p:cNvPr>
                <p:cNvSpPr/>
                <p:nvPr/>
              </p:nvSpPr>
              <p:spPr>
                <a:xfrm>
                  <a:off x="14010697" y="4523935"/>
                  <a:ext cx="276667" cy="367748"/>
                </a:xfrm>
                <a:custGeom>
                  <a:avLst/>
                  <a:gdLst>
                    <a:gd name="connsiteX0" fmla="*/ 231712 w 276667"/>
                    <a:gd name="connsiteY0" fmla="*/ 13863 h 367748"/>
                    <a:gd name="connsiteX1" fmla="*/ 115183 w 276667"/>
                    <a:gd name="connsiteY1" fmla="*/ 28684 h 367748"/>
                    <a:gd name="connsiteX2" fmla="*/ 145711 w 276667"/>
                    <a:gd name="connsiteY2" fmla="*/ 46096 h 367748"/>
                    <a:gd name="connsiteX3" fmla="*/ 214881 w 276667"/>
                    <a:gd name="connsiteY3" fmla="*/ 43362 h 367748"/>
                    <a:gd name="connsiteX4" fmla="*/ 235455 w 276667"/>
                    <a:gd name="connsiteY4" fmla="*/ 118648 h 367748"/>
                    <a:gd name="connsiteX5" fmla="*/ 130261 w 276667"/>
                    <a:gd name="connsiteY5" fmla="*/ 303004 h 367748"/>
                    <a:gd name="connsiteX6" fmla="*/ 61786 w 276667"/>
                    <a:gd name="connsiteY6" fmla="*/ 327484 h 367748"/>
                    <a:gd name="connsiteX7" fmla="*/ 41203 w 276667"/>
                    <a:gd name="connsiteY7" fmla="*/ 252198 h 367748"/>
                    <a:gd name="connsiteX8" fmla="*/ 88113 w 276667"/>
                    <a:gd name="connsiteY8" fmla="*/ 169969 h 367748"/>
                    <a:gd name="connsiteX9" fmla="*/ 81789 w 276667"/>
                    <a:gd name="connsiteY9" fmla="*/ 146804 h 367748"/>
                    <a:gd name="connsiteX10" fmla="*/ 58624 w 276667"/>
                    <a:gd name="connsiteY10" fmla="*/ 153148 h 367748"/>
                    <a:gd name="connsiteX11" fmla="*/ 11704 w 276667"/>
                    <a:gd name="connsiteY11" fmla="*/ 235367 h 367748"/>
                    <a:gd name="connsiteX12" fmla="*/ 44946 w 276667"/>
                    <a:gd name="connsiteY12" fmla="*/ 356992 h 367748"/>
                    <a:gd name="connsiteX13" fmla="*/ 159760 w 276667"/>
                    <a:gd name="connsiteY13" fmla="*/ 319845 h 367748"/>
                    <a:gd name="connsiteX14" fmla="*/ 264964 w 276667"/>
                    <a:gd name="connsiteY14" fmla="*/ 135479 h 367748"/>
                    <a:gd name="connsiteX15" fmla="*/ 231712 w 276667"/>
                    <a:gd name="connsiteY15" fmla="*/ 13863 h 36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6667" h="367748">
                      <a:moveTo>
                        <a:pt x="231712" y="13863"/>
                      </a:moveTo>
                      <a:cubicBezTo>
                        <a:pt x="195946" y="-6539"/>
                        <a:pt x="146054" y="-6663"/>
                        <a:pt x="115183" y="28684"/>
                      </a:cubicBezTo>
                      <a:lnTo>
                        <a:pt x="145711" y="46096"/>
                      </a:lnTo>
                      <a:cubicBezTo>
                        <a:pt x="165113" y="29380"/>
                        <a:pt x="193202" y="30999"/>
                        <a:pt x="214881" y="43362"/>
                      </a:cubicBezTo>
                      <a:cubicBezTo>
                        <a:pt x="241313" y="58450"/>
                        <a:pt x="250543" y="92207"/>
                        <a:pt x="235455" y="118648"/>
                      </a:cubicBezTo>
                      <a:lnTo>
                        <a:pt x="130261" y="303004"/>
                      </a:lnTo>
                      <a:cubicBezTo>
                        <a:pt x="116641" y="326865"/>
                        <a:pt x="90199" y="343686"/>
                        <a:pt x="61786" y="327484"/>
                      </a:cubicBezTo>
                      <a:cubicBezTo>
                        <a:pt x="35364" y="312396"/>
                        <a:pt x="26125" y="278620"/>
                        <a:pt x="41203" y="252198"/>
                      </a:cubicBezTo>
                      <a:lnTo>
                        <a:pt x="88113" y="169969"/>
                      </a:lnTo>
                      <a:cubicBezTo>
                        <a:pt x="92771" y="161825"/>
                        <a:pt x="89933" y="151462"/>
                        <a:pt x="81789" y="146804"/>
                      </a:cubicBezTo>
                      <a:cubicBezTo>
                        <a:pt x="73626" y="142156"/>
                        <a:pt x="63282" y="144994"/>
                        <a:pt x="58624" y="153148"/>
                      </a:cubicBezTo>
                      <a:lnTo>
                        <a:pt x="11704" y="235367"/>
                      </a:lnTo>
                      <a:cubicBezTo>
                        <a:pt x="-12661" y="278049"/>
                        <a:pt x="2255" y="332627"/>
                        <a:pt x="44946" y="356992"/>
                      </a:cubicBezTo>
                      <a:cubicBezTo>
                        <a:pt x="85865" y="380319"/>
                        <a:pt x="134148" y="364707"/>
                        <a:pt x="159760" y="319845"/>
                      </a:cubicBezTo>
                      <a:lnTo>
                        <a:pt x="264964" y="135479"/>
                      </a:lnTo>
                      <a:cubicBezTo>
                        <a:pt x="289329" y="92797"/>
                        <a:pt x="274413" y="38238"/>
                        <a:pt x="231712" y="13863"/>
                      </a:cubicBezTo>
                      <a:close/>
                    </a:path>
                  </a:pathLst>
                </a:custGeom>
                <a:solidFill>
                  <a:srgbClr val="0068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801FBC8F-EE15-260D-81E8-2826783171D2}"/>
                  </a:ext>
                </a:extLst>
              </p:cNvPr>
              <p:cNvSpPr/>
              <p:nvPr/>
            </p:nvSpPr>
            <p:spPr>
              <a:xfrm>
                <a:off x="11549016" y="5907303"/>
                <a:ext cx="2303602" cy="1523876"/>
              </a:xfrm>
              <a:custGeom>
                <a:avLst/>
                <a:gdLst>
                  <a:gd name="connsiteX0" fmla="*/ 2251777 w 2303602"/>
                  <a:gd name="connsiteY0" fmla="*/ 221809 h 1523876"/>
                  <a:gd name="connsiteX1" fmla="*/ 839696 w 2303602"/>
                  <a:gd name="connsiteY1" fmla="*/ 221809 h 1523876"/>
                  <a:gd name="connsiteX2" fmla="*/ 839696 w 2303602"/>
                  <a:gd name="connsiteY2" fmla="*/ 51825 h 1523876"/>
                  <a:gd name="connsiteX3" fmla="*/ 787860 w 2303602"/>
                  <a:gd name="connsiteY3" fmla="*/ 0 h 1523876"/>
                  <a:gd name="connsiteX4" fmla="*/ 51835 w 2303602"/>
                  <a:gd name="connsiteY4" fmla="*/ 0 h 1523876"/>
                  <a:gd name="connsiteX5" fmla="*/ 0 w 2303602"/>
                  <a:gd name="connsiteY5" fmla="*/ 51825 h 1523876"/>
                  <a:gd name="connsiteX6" fmla="*/ 0 w 2303602"/>
                  <a:gd name="connsiteY6" fmla="*/ 1472041 h 1523876"/>
                  <a:gd name="connsiteX7" fmla="*/ 51835 w 2303602"/>
                  <a:gd name="connsiteY7" fmla="*/ 1523876 h 1523876"/>
                  <a:gd name="connsiteX8" fmla="*/ 285912 w 2303602"/>
                  <a:gd name="connsiteY8" fmla="*/ 1523876 h 1523876"/>
                  <a:gd name="connsiteX9" fmla="*/ 787851 w 2303602"/>
                  <a:gd name="connsiteY9" fmla="*/ 1523876 h 1523876"/>
                  <a:gd name="connsiteX10" fmla="*/ 2251777 w 2303602"/>
                  <a:gd name="connsiteY10" fmla="*/ 1523876 h 1523876"/>
                  <a:gd name="connsiteX11" fmla="*/ 2303602 w 2303602"/>
                  <a:gd name="connsiteY11" fmla="*/ 1472041 h 1523876"/>
                  <a:gd name="connsiteX12" fmla="*/ 2303602 w 2303602"/>
                  <a:gd name="connsiteY12" fmla="*/ 273644 h 1523876"/>
                  <a:gd name="connsiteX13" fmla="*/ 2251777 w 2303602"/>
                  <a:gd name="connsiteY13" fmla="*/ 221809 h 1523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03602" h="1523876">
                    <a:moveTo>
                      <a:pt x="2251777" y="221809"/>
                    </a:moveTo>
                    <a:lnTo>
                      <a:pt x="839696" y="221809"/>
                    </a:lnTo>
                    <a:lnTo>
                      <a:pt x="839696" y="51825"/>
                    </a:lnTo>
                    <a:cubicBezTo>
                      <a:pt x="839696" y="23193"/>
                      <a:pt x="816493" y="0"/>
                      <a:pt x="787860" y="0"/>
                    </a:cubicBezTo>
                    <a:lnTo>
                      <a:pt x="51835" y="0"/>
                    </a:lnTo>
                    <a:cubicBezTo>
                      <a:pt x="23203" y="0"/>
                      <a:pt x="0" y="23203"/>
                      <a:pt x="0" y="51825"/>
                    </a:cubicBezTo>
                    <a:lnTo>
                      <a:pt x="0" y="1472041"/>
                    </a:lnTo>
                    <a:cubicBezTo>
                      <a:pt x="0" y="1500673"/>
                      <a:pt x="23203" y="1523876"/>
                      <a:pt x="51835" y="1523876"/>
                    </a:cubicBezTo>
                    <a:lnTo>
                      <a:pt x="285912" y="1523876"/>
                    </a:lnTo>
                    <a:lnTo>
                      <a:pt x="787851" y="1523876"/>
                    </a:lnTo>
                    <a:lnTo>
                      <a:pt x="2251777" y="1523876"/>
                    </a:lnTo>
                    <a:cubicBezTo>
                      <a:pt x="2280409" y="1523876"/>
                      <a:pt x="2303602" y="1500673"/>
                      <a:pt x="2303602" y="1472041"/>
                    </a:cubicBezTo>
                    <a:lnTo>
                      <a:pt x="2303602" y="273644"/>
                    </a:lnTo>
                    <a:cubicBezTo>
                      <a:pt x="2303602" y="245002"/>
                      <a:pt x="2280409" y="221809"/>
                      <a:pt x="2251777" y="221809"/>
                    </a:cubicBezTo>
                    <a:close/>
                  </a:path>
                </a:pathLst>
              </a:custGeom>
              <a:solidFill>
                <a:srgbClr val="95CC3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grpSp>
            <p:nvGrpSpPr>
              <p:cNvPr id="144" name="Graphic 5">
                <a:extLst>
                  <a:ext uri="{FF2B5EF4-FFF2-40B4-BE49-F238E27FC236}">
                    <a16:creationId xmlns:a16="http://schemas.microsoft.com/office/drawing/2014/main" id="{93B7F01E-4D65-F324-FE90-A114398B5F8A}"/>
                  </a:ext>
                </a:extLst>
              </p:cNvPr>
              <p:cNvGrpSpPr/>
              <p:nvPr/>
            </p:nvGrpSpPr>
            <p:grpSpPr>
              <a:xfrm>
                <a:off x="12549733" y="5352934"/>
                <a:ext cx="3264358" cy="2290328"/>
                <a:chOff x="12549733" y="5352934"/>
                <a:chExt cx="3264358" cy="2290328"/>
              </a:xfrm>
            </p:grpSpPr>
            <p:grpSp>
              <p:nvGrpSpPr>
                <p:cNvPr id="145" name="Graphic 5">
                  <a:extLst>
                    <a:ext uri="{FF2B5EF4-FFF2-40B4-BE49-F238E27FC236}">
                      <a16:creationId xmlns:a16="http://schemas.microsoft.com/office/drawing/2014/main" id="{5419D88E-9D45-B785-1DC6-BE1B02ED5A0C}"/>
                    </a:ext>
                  </a:extLst>
                </p:cNvPr>
                <p:cNvGrpSpPr/>
                <p:nvPr/>
              </p:nvGrpSpPr>
              <p:grpSpPr>
                <a:xfrm>
                  <a:off x="13953935" y="6300266"/>
                  <a:ext cx="1860156" cy="1304845"/>
                  <a:chOff x="13953935" y="6300266"/>
                  <a:chExt cx="1860156" cy="1304845"/>
                </a:xfrm>
              </p:grpSpPr>
              <p:sp>
                <p:nvSpPr>
                  <p:cNvPr id="146" name="Freeform 145">
                    <a:extLst>
                      <a:ext uri="{FF2B5EF4-FFF2-40B4-BE49-F238E27FC236}">
                        <a16:creationId xmlns:a16="http://schemas.microsoft.com/office/drawing/2014/main" id="{7BFA42A4-4F03-A89A-467C-C5B29DDDA60E}"/>
                      </a:ext>
                    </a:extLst>
                  </p:cNvPr>
                  <p:cNvSpPr/>
                  <p:nvPr/>
                </p:nvSpPr>
                <p:spPr>
                  <a:xfrm>
                    <a:off x="13953935" y="6300266"/>
                    <a:ext cx="1860156" cy="1304845"/>
                  </a:xfrm>
                  <a:custGeom>
                    <a:avLst/>
                    <a:gdLst>
                      <a:gd name="connsiteX0" fmla="*/ 1860156 w 1860156"/>
                      <a:gd name="connsiteY0" fmla="*/ 0 h 1304845"/>
                      <a:gd name="connsiteX1" fmla="*/ 1032767 w 1860156"/>
                      <a:gd name="connsiteY1" fmla="*/ 522037 h 1304845"/>
                      <a:gd name="connsiteX2" fmla="*/ 605875 w 1860156"/>
                      <a:gd name="connsiteY2" fmla="*/ 429520 h 1304845"/>
                      <a:gd name="connsiteX3" fmla="*/ 188795 w 1860156"/>
                      <a:gd name="connsiteY3" fmla="*/ 239506 h 1304845"/>
                      <a:gd name="connsiteX4" fmla="*/ 32794 w 1860156"/>
                      <a:gd name="connsiteY4" fmla="*/ 380972 h 1304845"/>
                      <a:gd name="connsiteX5" fmla="*/ 352853 w 1860156"/>
                      <a:gd name="connsiteY5" fmla="*/ 671674 h 1304845"/>
                      <a:gd name="connsiteX6" fmla="*/ 51121 w 1860156"/>
                      <a:gd name="connsiteY6" fmla="*/ 967635 h 1304845"/>
                      <a:gd name="connsiteX7" fmla="*/ 351215 w 1860156"/>
                      <a:gd name="connsiteY7" fmla="*/ 1293086 h 1304845"/>
                      <a:gd name="connsiteX8" fmla="*/ 1049112 w 1860156"/>
                      <a:gd name="connsiteY8" fmla="*/ 1000858 h 1304845"/>
                      <a:gd name="connsiteX9" fmla="*/ 1860156 w 1860156"/>
                      <a:gd name="connsiteY9" fmla="*/ 823722 h 1304845"/>
                      <a:gd name="connsiteX10" fmla="*/ 1860156 w 1860156"/>
                      <a:gd name="connsiteY10" fmla="*/ 0 h 1304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60156" h="1304845">
                        <a:moveTo>
                          <a:pt x="1860156" y="0"/>
                        </a:moveTo>
                        <a:lnTo>
                          <a:pt x="1032767" y="522037"/>
                        </a:lnTo>
                        <a:cubicBezTo>
                          <a:pt x="1032767" y="522037"/>
                          <a:pt x="905999" y="303362"/>
                          <a:pt x="605875" y="429520"/>
                        </a:cubicBezTo>
                        <a:cubicBezTo>
                          <a:pt x="605875" y="429520"/>
                          <a:pt x="396735" y="415966"/>
                          <a:pt x="188795" y="239506"/>
                        </a:cubicBezTo>
                        <a:cubicBezTo>
                          <a:pt x="58731" y="129159"/>
                          <a:pt x="-59360" y="231972"/>
                          <a:pt x="32794" y="380972"/>
                        </a:cubicBezTo>
                        <a:cubicBezTo>
                          <a:pt x="111880" y="508845"/>
                          <a:pt x="352853" y="671674"/>
                          <a:pt x="352853" y="671674"/>
                        </a:cubicBezTo>
                        <a:lnTo>
                          <a:pt x="51121" y="967635"/>
                        </a:lnTo>
                        <a:cubicBezTo>
                          <a:pt x="51121" y="967635"/>
                          <a:pt x="272167" y="1251195"/>
                          <a:pt x="351215" y="1293086"/>
                        </a:cubicBezTo>
                        <a:cubicBezTo>
                          <a:pt x="430263" y="1334967"/>
                          <a:pt x="900798" y="1271197"/>
                          <a:pt x="1049112" y="1000858"/>
                        </a:cubicBezTo>
                        <a:lnTo>
                          <a:pt x="1860156" y="823722"/>
                        </a:lnTo>
                        <a:lnTo>
                          <a:pt x="1860156" y="0"/>
                        </a:lnTo>
                        <a:close/>
                      </a:path>
                    </a:pathLst>
                  </a:custGeom>
                  <a:solidFill>
                    <a:srgbClr val="F6A9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47" name="Freeform 146">
                    <a:extLst>
                      <a:ext uri="{FF2B5EF4-FFF2-40B4-BE49-F238E27FC236}">
                        <a16:creationId xmlns:a16="http://schemas.microsoft.com/office/drawing/2014/main" id="{9AE3A687-14A0-EC35-F1D1-18F6B722F0CE}"/>
                      </a:ext>
                    </a:extLst>
                  </p:cNvPr>
                  <p:cNvSpPr/>
                  <p:nvPr/>
                </p:nvSpPr>
                <p:spPr>
                  <a:xfrm>
                    <a:off x="14553041" y="6944377"/>
                    <a:ext cx="240166" cy="178769"/>
                  </a:xfrm>
                  <a:custGeom>
                    <a:avLst/>
                    <a:gdLst>
                      <a:gd name="connsiteX0" fmla="*/ 234360 w 240166"/>
                      <a:gd name="connsiteY0" fmla="*/ 12191 h 178769"/>
                      <a:gd name="connsiteX1" fmla="*/ 109392 w 240166"/>
                      <a:gd name="connsiteY1" fmla="*/ 44290 h 178769"/>
                      <a:gd name="connsiteX2" fmla="*/ 11056 w 240166"/>
                      <a:gd name="connsiteY2" fmla="*/ 175544 h 178769"/>
                      <a:gd name="connsiteX3" fmla="*/ 530 w 240166"/>
                      <a:gd name="connsiteY3" fmla="*/ 169477 h 178769"/>
                      <a:gd name="connsiteX4" fmla="*/ 103363 w 240166"/>
                      <a:gd name="connsiteY4" fmla="*/ 33736 h 178769"/>
                      <a:gd name="connsiteX5" fmla="*/ 234293 w 240166"/>
                      <a:gd name="connsiteY5" fmla="*/ 27 h 178769"/>
                      <a:gd name="connsiteX6" fmla="*/ 234360 w 240166"/>
                      <a:gd name="connsiteY6" fmla="*/ 12191 h 178769"/>
                      <a:gd name="connsiteX7" fmla="*/ 234360 w 240166"/>
                      <a:gd name="connsiteY7" fmla="*/ 12191 h 178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66" h="178769">
                        <a:moveTo>
                          <a:pt x="234360" y="12191"/>
                        </a:moveTo>
                        <a:cubicBezTo>
                          <a:pt x="190640" y="15963"/>
                          <a:pt x="147711" y="21325"/>
                          <a:pt x="109392" y="44290"/>
                        </a:cubicBezTo>
                        <a:cubicBezTo>
                          <a:pt x="63005" y="72055"/>
                          <a:pt x="31325" y="127129"/>
                          <a:pt x="11056" y="175544"/>
                        </a:cubicBezTo>
                        <a:cubicBezTo>
                          <a:pt x="8036" y="182755"/>
                          <a:pt x="-2460" y="176611"/>
                          <a:pt x="530" y="169477"/>
                        </a:cubicBezTo>
                        <a:cubicBezTo>
                          <a:pt x="22371" y="117337"/>
                          <a:pt x="55756" y="65778"/>
                          <a:pt x="103363" y="33736"/>
                        </a:cubicBezTo>
                        <a:cubicBezTo>
                          <a:pt x="141281" y="8200"/>
                          <a:pt x="190059" y="3856"/>
                          <a:pt x="234293" y="27"/>
                        </a:cubicBezTo>
                        <a:cubicBezTo>
                          <a:pt x="242113" y="-649"/>
                          <a:pt x="242113" y="11505"/>
                          <a:pt x="234360" y="12191"/>
                        </a:cubicBezTo>
                        <a:lnTo>
                          <a:pt x="234360" y="12191"/>
                        </a:lnTo>
                        <a:close/>
                      </a:path>
                    </a:pathLst>
                  </a:custGeom>
                  <a:solidFill>
                    <a:srgbClr val="DB63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148" name="Graphic 5">
                  <a:extLst>
                    <a:ext uri="{FF2B5EF4-FFF2-40B4-BE49-F238E27FC236}">
                      <a16:creationId xmlns:a16="http://schemas.microsoft.com/office/drawing/2014/main" id="{2EFC4633-60C5-044B-B7D6-C07FC1696DAA}"/>
                    </a:ext>
                  </a:extLst>
                </p:cNvPr>
                <p:cNvGrpSpPr/>
                <p:nvPr/>
              </p:nvGrpSpPr>
              <p:grpSpPr>
                <a:xfrm>
                  <a:off x="12549733" y="5352934"/>
                  <a:ext cx="2105366" cy="2290328"/>
                  <a:chOff x="12549733" y="5352934"/>
                  <a:chExt cx="2105366" cy="2290328"/>
                </a:xfrm>
              </p:grpSpPr>
              <p:sp>
                <p:nvSpPr>
                  <p:cNvPr id="149" name="Freeform 148">
                    <a:extLst>
                      <a:ext uri="{FF2B5EF4-FFF2-40B4-BE49-F238E27FC236}">
                        <a16:creationId xmlns:a16="http://schemas.microsoft.com/office/drawing/2014/main" id="{3638EBDE-22BC-459E-0BC7-C088515C05BE}"/>
                      </a:ext>
                    </a:extLst>
                  </p:cNvPr>
                  <p:cNvSpPr/>
                  <p:nvPr/>
                </p:nvSpPr>
                <p:spPr>
                  <a:xfrm>
                    <a:off x="13620170" y="6493729"/>
                    <a:ext cx="433025" cy="463296"/>
                  </a:xfrm>
                  <a:custGeom>
                    <a:avLst/>
                    <a:gdLst>
                      <a:gd name="connsiteX0" fmla="*/ 326565 w 433025"/>
                      <a:gd name="connsiteY0" fmla="*/ 463296 h 463296"/>
                      <a:gd name="connsiteX1" fmla="*/ 433026 w 433025"/>
                      <a:gd name="connsiteY1" fmla="*/ 370504 h 463296"/>
                      <a:gd name="connsiteX2" fmla="*/ 106471 w 433025"/>
                      <a:gd name="connsiteY2" fmla="*/ 0 h 463296"/>
                      <a:gd name="connsiteX3" fmla="*/ 0 w 433025"/>
                      <a:gd name="connsiteY3" fmla="*/ 92793 h 463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3025" h="463296">
                        <a:moveTo>
                          <a:pt x="326565" y="463296"/>
                        </a:moveTo>
                        <a:lnTo>
                          <a:pt x="433026" y="370504"/>
                        </a:lnTo>
                        <a:lnTo>
                          <a:pt x="106471" y="0"/>
                        </a:lnTo>
                        <a:lnTo>
                          <a:pt x="0" y="92793"/>
                        </a:lnTo>
                        <a:close/>
                      </a:path>
                    </a:pathLst>
                  </a:custGeom>
                  <a:solidFill>
                    <a:srgbClr val="BDD0F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50" name="Freeform 149">
                    <a:extLst>
                      <a:ext uri="{FF2B5EF4-FFF2-40B4-BE49-F238E27FC236}">
                        <a16:creationId xmlns:a16="http://schemas.microsoft.com/office/drawing/2014/main" id="{4E3A6F0D-901B-E4BA-B46B-CAB72279A5C2}"/>
                      </a:ext>
                    </a:extLst>
                  </p:cNvPr>
                  <p:cNvSpPr/>
                  <p:nvPr/>
                </p:nvSpPr>
                <p:spPr>
                  <a:xfrm>
                    <a:off x="13620170" y="6540106"/>
                    <a:ext cx="379799" cy="416919"/>
                  </a:xfrm>
                  <a:custGeom>
                    <a:avLst/>
                    <a:gdLst>
                      <a:gd name="connsiteX0" fmla="*/ 53235 w 379799"/>
                      <a:gd name="connsiteY0" fmla="*/ 0 h 416919"/>
                      <a:gd name="connsiteX1" fmla="*/ 0 w 379799"/>
                      <a:gd name="connsiteY1" fmla="*/ 46415 h 416919"/>
                      <a:gd name="connsiteX2" fmla="*/ 326565 w 379799"/>
                      <a:gd name="connsiteY2" fmla="*/ 416919 h 416919"/>
                      <a:gd name="connsiteX3" fmla="*/ 379800 w 379799"/>
                      <a:gd name="connsiteY3" fmla="*/ 370513 h 41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9799" h="416919">
                        <a:moveTo>
                          <a:pt x="53235" y="0"/>
                        </a:moveTo>
                        <a:lnTo>
                          <a:pt x="0" y="46415"/>
                        </a:lnTo>
                        <a:lnTo>
                          <a:pt x="326565" y="416919"/>
                        </a:lnTo>
                        <a:lnTo>
                          <a:pt x="379800" y="370513"/>
                        </a:lnTo>
                        <a:close/>
                      </a:path>
                    </a:pathLst>
                  </a:custGeom>
                  <a:solidFill>
                    <a:srgbClr val="DCF1C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51" name="Freeform 150">
                    <a:extLst>
                      <a:ext uri="{FF2B5EF4-FFF2-40B4-BE49-F238E27FC236}">
                        <a16:creationId xmlns:a16="http://schemas.microsoft.com/office/drawing/2014/main" id="{0E817DAE-B3D6-1304-3C07-1AB1D264B522}"/>
                      </a:ext>
                    </a:extLst>
                  </p:cNvPr>
                  <p:cNvSpPr/>
                  <p:nvPr/>
                </p:nvSpPr>
                <p:spPr>
                  <a:xfrm>
                    <a:off x="13845142" y="6752047"/>
                    <a:ext cx="809957" cy="891216"/>
                  </a:xfrm>
                  <a:custGeom>
                    <a:avLst/>
                    <a:gdLst>
                      <a:gd name="connsiteX0" fmla="*/ 583119 w 809957"/>
                      <a:gd name="connsiteY0" fmla="*/ 846868 h 891216"/>
                      <a:gd name="connsiteX1" fmla="*/ 765599 w 809957"/>
                      <a:gd name="connsiteY1" fmla="*/ 859374 h 891216"/>
                      <a:gd name="connsiteX2" fmla="*/ 765599 w 809957"/>
                      <a:gd name="connsiteY2" fmla="*/ 859374 h 891216"/>
                      <a:gd name="connsiteX3" fmla="*/ 778124 w 809957"/>
                      <a:gd name="connsiteY3" fmla="*/ 676904 h 891216"/>
                      <a:gd name="connsiteX4" fmla="*/ 226855 w 809957"/>
                      <a:gd name="connsiteY4" fmla="*/ 44367 h 891216"/>
                      <a:gd name="connsiteX5" fmla="*/ 44366 w 809957"/>
                      <a:gd name="connsiteY5" fmla="*/ 31832 h 891216"/>
                      <a:gd name="connsiteX6" fmla="*/ 44366 w 809957"/>
                      <a:gd name="connsiteY6" fmla="*/ 31832 h 891216"/>
                      <a:gd name="connsiteX7" fmla="*/ 31840 w 809957"/>
                      <a:gd name="connsiteY7" fmla="*/ 214322 h 891216"/>
                      <a:gd name="connsiteX8" fmla="*/ 583119 w 809957"/>
                      <a:gd name="connsiteY8" fmla="*/ 846868 h 891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9957" h="891216">
                        <a:moveTo>
                          <a:pt x="583119" y="846868"/>
                        </a:moveTo>
                        <a:cubicBezTo>
                          <a:pt x="630039" y="900703"/>
                          <a:pt x="711745" y="906313"/>
                          <a:pt x="765599" y="859374"/>
                        </a:cubicBezTo>
                        <a:lnTo>
                          <a:pt x="765599" y="859374"/>
                        </a:lnTo>
                        <a:cubicBezTo>
                          <a:pt x="819444" y="812444"/>
                          <a:pt x="825054" y="730748"/>
                          <a:pt x="778124" y="676904"/>
                        </a:cubicBezTo>
                        <a:lnTo>
                          <a:pt x="226855" y="44367"/>
                        </a:lnTo>
                        <a:cubicBezTo>
                          <a:pt x="179897" y="-9487"/>
                          <a:pt x="98210" y="-15097"/>
                          <a:pt x="44366" y="31832"/>
                        </a:cubicBezTo>
                        <a:lnTo>
                          <a:pt x="44366" y="31832"/>
                        </a:lnTo>
                        <a:cubicBezTo>
                          <a:pt x="-9488" y="78772"/>
                          <a:pt x="-15099" y="160477"/>
                          <a:pt x="31840" y="214322"/>
                        </a:cubicBezTo>
                        <a:lnTo>
                          <a:pt x="583119" y="846868"/>
                        </a:lnTo>
                        <a:close/>
                      </a:path>
                    </a:pathLst>
                  </a:custGeom>
                  <a:solidFill>
                    <a:srgbClr val="00683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52" name="Freeform 151">
                    <a:extLst>
                      <a:ext uri="{FF2B5EF4-FFF2-40B4-BE49-F238E27FC236}">
                        <a16:creationId xmlns:a16="http://schemas.microsoft.com/office/drawing/2014/main" id="{43982A68-ABBC-2EC1-4034-73B893385DB8}"/>
                      </a:ext>
                    </a:extLst>
                  </p:cNvPr>
                  <p:cNvSpPr/>
                  <p:nvPr/>
                </p:nvSpPr>
                <p:spPr>
                  <a:xfrm>
                    <a:off x="12549733" y="5352934"/>
                    <a:ext cx="1442242" cy="1442236"/>
                  </a:xfrm>
                  <a:custGeom>
                    <a:avLst/>
                    <a:gdLst>
                      <a:gd name="connsiteX0" fmla="*/ 177496 w 1442242"/>
                      <a:gd name="connsiteY0" fmla="*/ 1194906 h 1442236"/>
                      <a:gd name="connsiteX1" fmla="*/ 1194909 w 1442242"/>
                      <a:gd name="connsiteY1" fmla="*/ 1264744 h 1442236"/>
                      <a:gd name="connsiteX2" fmla="*/ 1264737 w 1442242"/>
                      <a:gd name="connsiteY2" fmla="*/ 247331 h 1442236"/>
                      <a:gd name="connsiteX3" fmla="*/ 247334 w 1442242"/>
                      <a:gd name="connsiteY3" fmla="*/ 177493 h 1442236"/>
                      <a:gd name="connsiteX4" fmla="*/ 177496 w 1442242"/>
                      <a:gd name="connsiteY4" fmla="*/ 1194906 h 1442236"/>
                      <a:gd name="connsiteX5" fmla="*/ 327658 w 1442242"/>
                      <a:gd name="connsiteY5" fmla="*/ 269638 h 1442236"/>
                      <a:gd name="connsiteX6" fmla="*/ 1172602 w 1442242"/>
                      <a:gd name="connsiteY6" fmla="*/ 327636 h 1442236"/>
                      <a:gd name="connsiteX7" fmla="*/ 1114595 w 1442242"/>
                      <a:gd name="connsiteY7" fmla="*/ 1172570 h 1442236"/>
                      <a:gd name="connsiteX8" fmla="*/ 269660 w 1442242"/>
                      <a:gd name="connsiteY8" fmla="*/ 1114582 h 1442236"/>
                      <a:gd name="connsiteX9" fmla="*/ 327658 w 1442242"/>
                      <a:gd name="connsiteY9" fmla="*/ 269638 h 1442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42242" h="1442236">
                        <a:moveTo>
                          <a:pt x="177496" y="1194906"/>
                        </a:moveTo>
                        <a:cubicBezTo>
                          <a:pt x="439177" y="1495144"/>
                          <a:pt x="894681" y="1526395"/>
                          <a:pt x="1194909" y="1264744"/>
                        </a:cubicBezTo>
                        <a:cubicBezTo>
                          <a:pt x="1495137" y="1003063"/>
                          <a:pt x="1526418" y="547568"/>
                          <a:pt x="1264737" y="247331"/>
                        </a:cubicBezTo>
                        <a:cubicBezTo>
                          <a:pt x="1003076" y="-52897"/>
                          <a:pt x="547562" y="-84168"/>
                          <a:pt x="247334" y="177493"/>
                        </a:cubicBezTo>
                        <a:cubicBezTo>
                          <a:pt x="-52904" y="439164"/>
                          <a:pt x="-84165" y="894669"/>
                          <a:pt x="177496" y="1194906"/>
                        </a:cubicBezTo>
                        <a:close/>
                        <a:moveTo>
                          <a:pt x="327658" y="269638"/>
                        </a:moveTo>
                        <a:cubicBezTo>
                          <a:pt x="576994" y="52325"/>
                          <a:pt x="955299" y="78300"/>
                          <a:pt x="1172602" y="327636"/>
                        </a:cubicBezTo>
                        <a:cubicBezTo>
                          <a:pt x="1389915" y="576981"/>
                          <a:pt x="1363940" y="955286"/>
                          <a:pt x="1114595" y="1172570"/>
                        </a:cubicBezTo>
                        <a:cubicBezTo>
                          <a:pt x="865249" y="1389883"/>
                          <a:pt x="486954" y="1363937"/>
                          <a:pt x="269660" y="1114582"/>
                        </a:cubicBezTo>
                        <a:cubicBezTo>
                          <a:pt x="52319" y="865246"/>
                          <a:pt x="78313" y="486942"/>
                          <a:pt x="327658" y="269638"/>
                        </a:cubicBezTo>
                        <a:close/>
                      </a:path>
                    </a:pathLst>
                  </a:custGeom>
                  <a:solidFill>
                    <a:srgbClr val="1D0C8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53" name="Freeform 152">
                    <a:extLst>
                      <a:ext uri="{FF2B5EF4-FFF2-40B4-BE49-F238E27FC236}">
                        <a16:creationId xmlns:a16="http://schemas.microsoft.com/office/drawing/2014/main" id="{AFF7F947-DA56-CEB5-C130-8B519087B174}"/>
                      </a:ext>
                    </a:extLst>
                  </p:cNvPr>
                  <p:cNvSpPr/>
                  <p:nvPr/>
                </p:nvSpPr>
                <p:spPr>
                  <a:xfrm>
                    <a:off x="12577769" y="5380962"/>
                    <a:ext cx="1386178" cy="1386168"/>
                  </a:xfrm>
                  <a:custGeom>
                    <a:avLst/>
                    <a:gdLst>
                      <a:gd name="connsiteX0" fmla="*/ 170596 w 1386178"/>
                      <a:gd name="connsiteY0" fmla="*/ 1148457 h 1386168"/>
                      <a:gd name="connsiteX1" fmla="*/ 1148452 w 1386178"/>
                      <a:gd name="connsiteY1" fmla="*/ 1215570 h 1386168"/>
                      <a:gd name="connsiteX2" fmla="*/ 1215574 w 1386178"/>
                      <a:gd name="connsiteY2" fmla="*/ 237724 h 1386168"/>
                      <a:gd name="connsiteX3" fmla="*/ 237738 w 1386178"/>
                      <a:gd name="connsiteY3" fmla="*/ 170601 h 1386168"/>
                      <a:gd name="connsiteX4" fmla="*/ 170596 w 1386178"/>
                      <a:gd name="connsiteY4" fmla="*/ 1148457 h 1386168"/>
                      <a:gd name="connsiteX5" fmla="*/ 299622 w 1386178"/>
                      <a:gd name="connsiteY5" fmla="*/ 241610 h 1386168"/>
                      <a:gd name="connsiteX6" fmla="*/ 1144565 w 1386178"/>
                      <a:gd name="connsiteY6" fmla="*/ 299608 h 1386168"/>
                      <a:gd name="connsiteX7" fmla="*/ 1086558 w 1386178"/>
                      <a:gd name="connsiteY7" fmla="*/ 1144542 h 1386168"/>
                      <a:gd name="connsiteX8" fmla="*/ 241624 w 1386178"/>
                      <a:gd name="connsiteY8" fmla="*/ 1086554 h 1386168"/>
                      <a:gd name="connsiteX9" fmla="*/ 299622 w 1386178"/>
                      <a:gd name="connsiteY9" fmla="*/ 241610 h 1386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86178" h="1386168">
                        <a:moveTo>
                          <a:pt x="170596" y="1148457"/>
                        </a:moveTo>
                        <a:cubicBezTo>
                          <a:pt x="422104" y="1437007"/>
                          <a:pt x="859892" y="1467068"/>
                          <a:pt x="1148452" y="1215570"/>
                        </a:cubicBezTo>
                        <a:cubicBezTo>
                          <a:pt x="1437030" y="964091"/>
                          <a:pt x="1467073" y="526293"/>
                          <a:pt x="1215574" y="237724"/>
                        </a:cubicBezTo>
                        <a:cubicBezTo>
                          <a:pt x="964095" y="-50846"/>
                          <a:pt x="526288" y="-80897"/>
                          <a:pt x="237738" y="170601"/>
                        </a:cubicBezTo>
                        <a:cubicBezTo>
                          <a:pt x="-50841" y="422090"/>
                          <a:pt x="-80902" y="859887"/>
                          <a:pt x="170596" y="1148457"/>
                        </a:cubicBezTo>
                        <a:close/>
                        <a:moveTo>
                          <a:pt x="299622" y="241610"/>
                        </a:moveTo>
                        <a:cubicBezTo>
                          <a:pt x="548958" y="24297"/>
                          <a:pt x="927262" y="50272"/>
                          <a:pt x="1144565" y="299608"/>
                        </a:cubicBezTo>
                        <a:cubicBezTo>
                          <a:pt x="1361878" y="548953"/>
                          <a:pt x="1335903" y="927258"/>
                          <a:pt x="1086558" y="1144542"/>
                        </a:cubicBezTo>
                        <a:cubicBezTo>
                          <a:pt x="837213" y="1361855"/>
                          <a:pt x="458918" y="1335909"/>
                          <a:pt x="241624" y="1086554"/>
                        </a:cubicBezTo>
                        <a:cubicBezTo>
                          <a:pt x="24282" y="837218"/>
                          <a:pt x="50276" y="458913"/>
                          <a:pt x="299622" y="241610"/>
                        </a:cubicBezTo>
                        <a:close/>
                      </a:path>
                    </a:pathLst>
                  </a:custGeom>
                  <a:solidFill>
                    <a:srgbClr val="95CC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54" name="Freeform 153">
                    <a:extLst>
                      <a:ext uri="{FF2B5EF4-FFF2-40B4-BE49-F238E27FC236}">
                        <a16:creationId xmlns:a16="http://schemas.microsoft.com/office/drawing/2014/main" id="{A0AAFEA3-F7B2-314D-7517-7ED1D5364122}"/>
                      </a:ext>
                    </a:extLst>
                  </p:cNvPr>
                  <p:cNvSpPr/>
                  <p:nvPr/>
                </p:nvSpPr>
                <p:spPr>
                  <a:xfrm>
                    <a:off x="12671969" y="5475163"/>
                    <a:ext cx="1197769" cy="1197760"/>
                  </a:xfrm>
                  <a:custGeom>
                    <a:avLst/>
                    <a:gdLst>
                      <a:gd name="connsiteX0" fmla="*/ 147424 w 1197769"/>
                      <a:gd name="connsiteY0" fmla="*/ 992353 h 1197760"/>
                      <a:gd name="connsiteX1" fmla="*/ 992358 w 1197769"/>
                      <a:gd name="connsiteY1" fmla="*/ 1050341 h 1197760"/>
                      <a:gd name="connsiteX2" fmla="*/ 1050366 w 1197769"/>
                      <a:gd name="connsiteY2" fmla="*/ 205407 h 1197760"/>
                      <a:gd name="connsiteX3" fmla="*/ 205422 w 1197769"/>
                      <a:gd name="connsiteY3" fmla="*/ 147409 h 1197760"/>
                      <a:gd name="connsiteX4" fmla="*/ 147424 w 1197769"/>
                      <a:gd name="connsiteY4" fmla="*/ 992353 h 1197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7769" h="1197760">
                        <a:moveTo>
                          <a:pt x="147424" y="992353"/>
                        </a:moveTo>
                        <a:cubicBezTo>
                          <a:pt x="364718" y="1241708"/>
                          <a:pt x="743013" y="1267654"/>
                          <a:pt x="992358" y="1050341"/>
                        </a:cubicBezTo>
                        <a:cubicBezTo>
                          <a:pt x="1241704" y="833047"/>
                          <a:pt x="1267669" y="454752"/>
                          <a:pt x="1050366" y="205407"/>
                        </a:cubicBezTo>
                        <a:cubicBezTo>
                          <a:pt x="833062" y="-43929"/>
                          <a:pt x="454758" y="-69904"/>
                          <a:pt x="205422" y="147409"/>
                        </a:cubicBezTo>
                        <a:cubicBezTo>
                          <a:pt x="-43924" y="364713"/>
                          <a:pt x="-69917" y="743017"/>
                          <a:pt x="147424" y="992353"/>
                        </a:cubicBezTo>
                        <a:close/>
                      </a:path>
                    </a:pathLst>
                  </a:custGeom>
                  <a:solidFill>
                    <a:srgbClr val="DCF1C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grpSp>
                <p:nvGrpSpPr>
                  <p:cNvPr id="155" name="Graphic 5">
                    <a:extLst>
                      <a:ext uri="{FF2B5EF4-FFF2-40B4-BE49-F238E27FC236}">
                        <a16:creationId xmlns:a16="http://schemas.microsoft.com/office/drawing/2014/main" id="{4B8A54A7-1BD6-EBF7-F83C-55876B1A2557}"/>
                      </a:ext>
                    </a:extLst>
                  </p:cNvPr>
                  <p:cNvGrpSpPr/>
                  <p:nvPr/>
                </p:nvGrpSpPr>
                <p:grpSpPr>
                  <a:xfrm>
                    <a:off x="12790669" y="6305598"/>
                    <a:ext cx="830281" cy="323272"/>
                    <a:chOff x="12790669" y="6305598"/>
                    <a:chExt cx="830281" cy="323272"/>
                  </a:xfrm>
                  <a:solidFill>
                    <a:srgbClr val="FFFFFF"/>
                  </a:solidFill>
                </p:grpSpPr>
                <p:sp>
                  <p:nvSpPr>
                    <p:cNvPr id="156" name="Freeform 155">
                      <a:extLst>
                        <a:ext uri="{FF2B5EF4-FFF2-40B4-BE49-F238E27FC236}">
                          <a16:creationId xmlns:a16="http://schemas.microsoft.com/office/drawing/2014/main" id="{D9BB2F58-271C-EDF7-71FF-0A4E33959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6520" y="6450347"/>
                      <a:ext cx="524431" cy="178523"/>
                    </a:xfrm>
                    <a:custGeom>
                      <a:avLst/>
                      <a:gdLst>
                        <a:gd name="connsiteX0" fmla="*/ 516992 w 524431"/>
                        <a:gd name="connsiteY0" fmla="*/ 14397 h 178523"/>
                        <a:gd name="connsiteX1" fmla="*/ 510039 w 524431"/>
                        <a:gd name="connsiteY1" fmla="*/ 65480 h 178523"/>
                        <a:gd name="connsiteX2" fmla="*/ 110313 w 524431"/>
                        <a:gd name="connsiteY2" fmla="*/ 174798 h 178523"/>
                        <a:gd name="connsiteX3" fmla="*/ 26778 w 524431"/>
                        <a:gd name="connsiteY3" fmla="*/ 158577 h 178523"/>
                        <a:gd name="connsiteX4" fmla="*/ 1318 w 524431"/>
                        <a:gd name="connsiteY4" fmla="*/ 113733 h 178523"/>
                        <a:gd name="connsiteX5" fmla="*/ 6757 w 524431"/>
                        <a:gd name="connsiteY5" fmla="*/ 102275 h 178523"/>
                        <a:gd name="connsiteX6" fmla="*/ 46152 w 524431"/>
                        <a:gd name="connsiteY6" fmla="*/ 88282 h 178523"/>
                        <a:gd name="connsiteX7" fmla="*/ 118657 w 524431"/>
                        <a:gd name="connsiteY7" fmla="*/ 102361 h 178523"/>
                        <a:gd name="connsiteX8" fmla="*/ 465900 w 524431"/>
                        <a:gd name="connsiteY8" fmla="*/ 7434 h 178523"/>
                        <a:gd name="connsiteX9" fmla="*/ 516992 w 524431"/>
                        <a:gd name="connsiteY9" fmla="*/ 14397 h 178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24431" h="178523">
                          <a:moveTo>
                            <a:pt x="516992" y="14397"/>
                          </a:moveTo>
                          <a:cubicBezTo>
                            <a:pt x="529184" y="30428"/>
                            <a:pt x="526060" y="53288"/>
                            <a:pt x="510039" y="65480"/>
                          </a:cubicBezTo>
                          <a:cubicBezTo>
                            <a:pt x="395567" y="152510"/>
                            <a:pt x="253616" y="191324"/>
                            <a:pt x="110313" y="174798"/>
                          </a:cubicBezTo>
                          <a:cubicBezTo>
                            <a:pt x="82138" y="171541"/>
                            <a:pt x="54039" y="166083"/>
                            <a:pt x="26778" y="158577"/>
                          </a:cubicBezTo>
                          <a:cubicBezTo>
                            <a:pt x="7357" y="153224"/>
                            <a:pt x="-4025" y="133155"/>
                            <a:pt x="1318" y="113733"/>
                          </a:cubicBezTo>
                          <a:cubicBezTo>
                            <a:pt x="2471" y="109514"/>
                            <a:pt x="4357" y="105637"/>
                            <a:pt x="6757" y="102275"/>
                          </a:cubicBezTo>
                          <a:cubicBezTo>
                            <a:pt x="15396" y="90169"/>
                            <a:pt x="30979" y="84101"/>
                            <a:pt x="46152" y="88282"/>
                          </a:cubicBezTo>
                          <a:cubicBezTo>
                            <a:pt x="69793" y="94807"/>
                            <a:pt x="94206" y="99560"/>
                            <a:pt x="118657" y="102361"/>
                          </a:cubicBezTo>
                          <a:cubicBezTo>
                            <a:pt x="243158" y="116724"/>
                            <a:pt x="366497" y="83025"/>
                            <a:pt x="465900" y="7434"/>
                          </a:cubicBezTo>
                          <a:cubicBezTo>
                            <a:pt x="481931" y="-4748"/>
                            <a:pt x="504810" y="-1633"/>
                            <a:pt x="516992" y="1439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EG"/>
                    </a:p>
                  </p:txBody>
                </p:sp>
                <p:sp>
                  <p:nvSpPr>
                    <p:cNvPr id="157" name="Freeform 156">
                      <a:extLst>
                        <a:ext uri="{FF2B5EF4-FFF2-40B4-BE49-F238E27FC236}">
                          <a16:creationId xmlns:a16="http://schemas.microsoft.com/office/drawing/2014/main" id="{E336BAF7-F81A-24AE-C1F2-F23F58F1C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90669" y="6305598"/>
                      <a:ext cx="215870" cy="226954"/>
                    </a:xfrm>
                    <a:custGeom>
                      <a:avLst/>
                      <a:gdLst>
                        <a:gd name="connsiteX0" fmla="*/ 200574 w 215870"/>
                        <a:gd name="connsiteY0" fmla="*/ 160822 h 226954"/>
                        <a:gd name="connsiteX1" fmla="*/ 209099 w 215870"/>
                        <a:gd name="connsiteY1" fmla="*/ 211657 h 226954"/>
                        <a:gd name="connsiteX2" fmla="*/ 158255 w 215870"/>
                        <a:gd name="connsiteY2" fmla="*/ 220182 h 226954"/>
                        <a:gd name="connsiteX3" fmla="*/ 5236 w 215870"/>
                        <a:gd name="connsiteY3" fmla="*/ 55286 h 226954"/>
                        <a:gd name="connsiteX4" fmla="*/ 6769 w 215870"/>
                        <a:gd name="connsiteY4" fmla="*/ 15290 h 226954"/>
                        <a:gd name="connsiteX5" fmla="*/ 17637 w 215870"/>
                        <a:gd name="connsiteY5" fmla="*/ 5250 h 226954"/>
                        <a:gd name="connsiteX6" fmla="*/ 67682 w 215870"/>
                        <a:gd name="connsiteY6" fmla="*/ 17643 h 226954"/>
                        <a:gd name="connsiteX7" fmla="*/ 200574 w 215870"/>
                        <a:gd name="connsiteY7" fmla="*/ 160822 h 2269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15870" h="226954">
                          <a:moveTo>
                            <a:pt x="200574" y="160822"/>
                          </a:moveTo>
                          <a:cubicBezTo>
                            <a:pt x="216976" y="172491"/>
                            <a:pt x="220777" y="195265"/>
                            <a:pt x="209099" y="211657"/>
                          </a:cubicBezTo>
                          <a:cubicBezTo>
                            <a:pt x="197412" y="228050"/>
                            <a:pt x="174657" y="231870"/>
                            <a:pt x="158255" y="220182"/>
                          </a:cubicBezTo>
                          <a:cubicBezTo>
                            <a:pt x="95942" y="175777"/>
                            <a:pt x="44469" y="120293"/>
                            <a:pt x="5236" y="55286"/>
                          </a:cubicBezTo>
                          <a:cubicBezTo>
                            <a:pt x="-2499" y="42465"/>
                            <a:pt x="-1394" y="26758"/>
                            <a:pt x="6769" y="15290"/>
                          </a:cubicBezTo>
                          <a:cubicBezTo>
                            <a:pt x="9579" y="11347"/>
                            <a:pt x="13227" y="7899"/>
                            <a:pt x="17637" y="5250"/>
                          </a:cubicBezTo>
                          <a:cubicBezTo>
                            <a:pt x="34868" y="-5160"/>
                            <a:pt x="57280" y="393"/>
                            <a:pt x="67682" y="17643"/>
                          </a:cubicBezTo>
                          <a:cubicBezTo>
                            <a:pt x="101714" y="74040"/>
                            <a:pt x="146425" y="122208"/>
                            <a:pt x="200574" y="1608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EG"/>
                    </a:p>
                  </p:txBody>
                </p:sp>
              </p:grpSp>
            </p:grpSp>
            <p:grpSp>
              <p:nvGrpSpPr>
                <p:cNvPr id="158" name="Graphic 5">
                  <a:extLst>
                    <a:ext uri="{FF2B5EF4-FFF2-40B4-BE49-F238E27FC236}">
                      <a16:creationId xmlns:a16="http://schemas.microsoft.com/office/drawing/2014/main" id="{3EACB1BE-F8FE-D024-D592-60246C21FFD2}"/>
                    </a:ext>
                  </a:extLst>
                </p:cNvPr>
                <p:cNvGrpSpPr/>
                <p:nvPr/>
              </p:nvGrpSpPr>
              <p:grpSpPr>
                <a:xfrm>
                  <a:off x="13842519" y="6838144"/>
                  <a:ext cx="756232" cy="795746"/>
                  <a:chOff x="13842519" y="6838144"/>
                  <a:chExt cx="756232" cy="795746"/>
                </a:xfrm>
              </p:grpSpPr>
              <p:sp>
                <p:nvSpPr>
                  <p:cNvPr id="159" name="Freeform 158">
                    <a:extLst>
                      <a:ext uri="{FF2B5EF4-FFF2-40B4-BE49-F238E27FC236}">
                        <a16:creationId xmlns:a16="http://schemas.microsoft.com/office/drawing/2014/main" id="{DAA234D9-452C-9844-AE25-7FB493AB03FD}"/>
                      </a:ext>
                    </a:extLst>
                  </p:cNvPr>
                  <p:cNvSpPr/>
                  <p:nvPr/>
                </p:nvSpPr>
                <p:spPr>
                  <a:xfrm>
                    <a:off x="13842519" y="6846517"/>
                    <a:ext cx="526176" cy="485287"/>
                  </a:xfrm>
                  <a:custGeom>
                    <a:avLst/>
                    <a:gdLst>
                      <a:gd name="connsiteX0" fmla="*/ 133076 w 526176"/>
                      <a:gd name="connsiteY0" fmla="*/ 485288 h 485287"/>
                      <a:gd name="connsiteX1" fmla="*/ 13528 w 526176"/>
                      <a:gd name="connsiteY1" fmla="*/ 284987 h 485287"/>
                      <a:gd name="connsiteX2" fmla="*/ 452506 w 526176"/>
                      <a:gd name="connsiteY2" fmla="*/ 3923 h 485287"/>
                      <a:gd name="connsiteX3" fmla="*/ 428122 w 526176"/>
                      <a:gd name="connsiteY3" fmla="*/ 256640 h 485287"/>
                      <a:gd name="connsiteX4" fmla="*/ 133076 w 526176"/>
                      <a:gd name="connsiteY4" fmla="*/ 485288 h 48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176" h="485287">
                        <a:moveTo>
                          <a:pt x="133076" y="485288"/>
                        </a:moveTo>
                        <a:cubicBezTo>
                          <a:pt x="61248" y="461761"/>
                          <a:pt x="-36031" y="377398"/>
                          <a:pt x="13528" y="284987"/>
                        </a:cubicBezTo>
                        <a:cubicBezTo>
                          <a:pt x="63096" y="192566"/>
                          <a:pt x="284581" y="-32358"/>
                          <a:pt x="452506" y="3923"/>
                        </a:cubicBezTo>
                        <a:cubicBezTo>
                          <a:pt x="566378" y="28526"/>
                          <a:pt x="540441" y="154066"/>
                          <a:pt x="428122" y="256640"/>
                        </a:cubicBezTo>
                        <a:cubicBezTo>
                          <a:pt x="315823" y="359205"/>
                          <a:pt x="133076" y="485288"/>
                          <a:pt x="133076" y="485288"/>
                        </a:cubicBezTo>
                        <a:close/>
                      </a:path>
                    </a:pathLst>
                  </a:custGeom>
                  <a:solidFill>
                    <a:srgbClr val="F6A9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205AF6C0-E72B-F77C-F9BC-1323AE9F7D7F}"/>
                      </a:ext>
                    </a:extLst>
                  </p:cNvPr>
                  <p:cNvSpPr/>
                  <p:nvPr/>
                </p:nvSpPr>
                <p:spPr>
                  <a:xfrm>
                    <a:off x="14136131" y="6838144"/>
                    <a:ext cx="236301" cy="270168"/>
                  </a:xfrm>
                  <a:custGeom>
                    <a:avLst/>
                    <a:gdLst>
                      <a:gd name="connsiteX0" fmla="*/ 210787 w 236301"/>
                      <a:gd name="connsiteY0" fmla="*/ 179831 h 270168"/>
                      <a:gd name="connsiteX1" fmla="*/ 233809 w 236301"/>
                      <a:gd name="connsiteY1" fmla="*/ 74808 h 270168"/>
                      <a:gd name="connsiteX2" fmla="*/ 159019 w 236301"/>
                      <a:gd name="connsiteY2" fmla="*/ 5552 h 270168"/>
                      <a:gd name="connsiteX3" fmla="*/ 3371 w 236301"/>
                      <a:gd name="connsiteY3" fmla="*/ 31041 h 270168"/>
                      <a:gd name="connsiteX4" fmla="*/ 637 w 236301"/>
                      <a:gd name="connsiteY4" fmla="*/ 39194 h 270168"/>
                      <a:gd name="connsiteX5" fmla="*/ 8771 w 236301"/>
                      <a:gd name="connsiteY5" fmla="*/ 41928 h 270168"/>
                      <a:gd name="connsiteX6" fmla="*/ 155637 w 236301"/>
                      <a:gd name="connsiteY6" fmla="*/ 17230 h 270168"/>
                      <a:gd name="connsiteX7" fmla="*/ 221969 w 236301"/>
                      <a:gd name="connsiteY7" fmla="*/ 77561 h 270168"/>
                      <a:gd name="connsiteX8" fmla="*/ 128843 w 236301"/>
                      <a:gd name="connsiteY8" fmla="*/ 259603 h 270168"/>
                      <a:gd name="connsiteX9" fmla="*/ 128453 w 236301"/>
                      <a:gd name="connsiteY9" fmla="*/ 268185 h 270168"/>
                      <a:gd name="connsiteX10" fmla="*/ 137044 w 236301"/>
                      <a:gd name="connsiteY10" fmla="*/ 268575 h 270168"/>
                      <a:gd name="connsiteX11" fmla="*/ 210787 w 236301"/>
                      <a:gd name="connsiteY11" fmla="*/ 179831 h 270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6301" h="270168">
                        <a:moveTo>
                          <a:pt x="210787" y="179831"/>
                        </a:moveTo>
                        <a:cubicBezTo>
                          <a:pt x="232580" y="141902"/>
                          <a:pt x="240953" y="105507"/>
                          <a:pt x="233809" y="74808"/>
                        </a:cubicBezTo>
                        <a:cubicBezTo>
                          <a:pt x="226027" y="41423"/>
                          <a:pt x="200157" y="17486"/>
                          <a:pt x="159019" y="5552"/>
                        </a:cubicBezTo>
                        <a:cubicBezTo>
                          <a:pt x="104421" y="-10260"/>
                          <a:pt x="44233" y="10686"/>
                          <a:pt x="3371" y="31041"/>
                        </a:cubicBezTo>
                        <a:cubicBezTo>
                          <a:pt x="370" y="32555"/>
                          <a:pt x="-859" y="36194"/>
                          <a:pt x="637" y="39194"/>
                        </a:cubicBezTo>
                        <a:cubicBezTo>
                          <a:pt x="2132" y="42204"/>
                          <a:pt x="5780" y="43423"/>
                          <a:pt x="8771" y="41928"/>
                        </a:cubicBezTo>
                        <a:cubicBezTo>
                          <a:pt x="47709" y="22525"/>
                          <a:pt x="104802" y="2494"/>
                          <a:pt x="155637" y="17230"/>
                        </a:cubicBezTo>
                        <a:cubicBezTo>
                          <a:pt x="192308" y="27850"/>
                          <a:pt x="215235" y="48719"/>
                          <a:pt x="221969" y="77561"/>
                        </a:cubicBezTo>
                        <a:cubicBezTo>
                          <a:pt x="233475" y="126919"/>
                          <a:pt x="197785" y="196661"/>
                          <a:pt x="128843" y="259603"/>
                        </a:cubicBezTo>
                        <a:cubicBezTo>
                          <a:pt x="126386" y="261917"/>
                          <a:pt x="126215" y="265718"/>
                          <a:pt x="128453" y="268185"/>
                        </a:cubicBezTo>
                        <a:cubicBezTo>
                          <a:pt x="130720" y="270670"/>
                          <a:pt x="134568" y="270842"/>
                          <a:pt x="137044" y="268575"/>
                        </a:cubicBezTo>
                        <a:cubicBezTo>
                          <a:pt x="169010" y="239390"/>
                          <a:pt x="193918" y="209149"/>
                          <a:pt x="210787" y="179831"/>
                        </a:cubicBezTo>
                        <a:close/>
                      </a:path>
                    </a:pathLst>
                  </a:custGeom>
                  <a:solidFill>
                    <a:srgbClr val="DB63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72A2B2D3-3903-100E-8DC8-F269E923AF26}"/>
                      </a:ext>
                    </a:extLst>
                  </p:cNvPr>
                  <p:cNvSpPr/>
                  <p:nvPr/>
                </p:nvSpPr>
                <p:spPr>
                  <a:xfrm>
                    <a:off x="13963001" y="6942011"/>
                    <a:ext cx="572341" cy="526506"/>
                  </a:xfrm>
                  <a:custGeom>
                    <a:avLst/>
                    <a:gdLst>
                      <a:gd name="connsiteX0" fmla="*/ 171252 w 572341"/>
                      <a:gd name="connsiteY0" fmla="*/ 525735 h 526506"/>
                      <a:gd name="connsiteX1" fmla="*/ 18033 w 572341"/>
                      <a:gd name="connsiteY1" fmla="*/ 337378 h 526506"/>
                      <a:gd name="connsiteX2" fmla="*/ 503398 w 572341"/>
                      <a:gd name="connsiteY2" fmla="*/ 3232 h 526506"/>
                      <a:gd name="connsiteX3" fmla="*/ 467194 w 572341"/>
                      <a:gd name="connsiteY3" fmla="*/ 245567 h 526506"/>
                      <a:gd name="connsiteX4" fmla="*/ 171252 w 572341"/>
                      <a:gd name="connsiteY4" fmla="*/ 525735 h 526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341" h="526506">
                        <a:moveTo>
                          <a:pt x="171252" y="525735"/>
                        </a:moveTo>
                        <a:cubicBezTo>
                          <a:pt x="85565" y="535384"/>
                          <a:pt x="-48833" y="453555"/>
                          <a:pt x="18033" y="337378"/>
                        </a:cubicBezTo>
                        <a:cubicBezTo>
                          <a:pt x="70363" y="246491"/>
                          <a:pt x="335473" y="-33068"/>
                          <a:pt x="503398" y="3232"/>
                        </a:cubicBezTo>
                        <a:cubicBezTo>
                          <a:pt x="617270" y="27835"/>
                          <a:pt x="579503" y="143011"/>
                          <a:pt x="467194" y="245567"/>
                        </a:cubicBezTo>
                        <a:cubicBezTo>
                          <a:pt x="354884" y="348132"/>
                          <a:pt x="171252" y="525735"/>
                          <a:pt x="171252" y="525735"/>
                        </a:cubicBezTo>
                        <a:close/>
                      </a:path>
                    </a:pathLst>
                  </a:custGeom>
                  <a:solidFill>
                    <a:srgbClr val="F6A9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4FC111E9-075D-9873-077E-351453B46D75}"/>
                      </a:ext>
                    </a:extLst>
                  </p:cNvPr>
                  <p:cNvSpPr/>
                  <p:nvPr/>
                </p:nvSpPr>
                <p:spPr>
                  <a:xfrm>
                    <a:off x="13974956" y="6935904"/>
                    <a:ext cx="566397" cy="349553"/>
                  </a:xfrm>
                  <a:custGeom>
                    <a:avLst/>
                    <a:gdLst>
                      <a:gd name="connsiteX0" fmla="*/ 541717 w 566397"/>
                      <a:gd name="connsiteY0" fmla="*/ 157538 h 349553"/>
                      <a:gd name="connsiteX1" fmla="*/ 563824 w 566397"/>
                      <a:gd name="connsiteY1" fmla="*/ 59916 h 349553"/>
                      <a:gd name="connsiteX2" fmla="*/ 492720 w 566397"/>
                      <a:gd name="connsiteY2" fmla="*/ 3395 h 349553"/>
                      <a:gd name="connsiteX3" fmla="*/ 201560 w 566397"/>
                      <a:gd name="connsiteY3" fmla="*/ 124000 h 349553"/>
                      <a:gd name="connsiteX4" fmla="*/ 811 w 566397"/>
                      <a:gd name="connsiteY4" fmla="*/ 340456 h 349553"/>
                      <a:gd name="connsiteX5" fmla="*/ 811 w 566397"/>
                      <a:gd name="connsiteY5" fmla="*/ 340456 h 349553"/>
                      <a:gd name="connsiteX6" fmla="*/ 3040 w 566397"/>
                      <a:gd name="connsiteY6" fmla="*/ 348743 h 349553"/>
                      <a:gd name="connsiteX7" fmla="*/ 11336 w 566397"/>
                      <a:gd name="connsiteY7" fmla="*/ 346504 h 349553"/>
                      <a:gd name="connsiteX8" fmla="*/ 490158 w 566397"/>
                      <a:gd name="connsiteY8" fmla="*/ 15273 h 349553"/>
                      <a:gd name="connsiteX9" fmla="*/ 552080 w 566397"/>
                      <a:gd name="connsiteY9" fmla="*/ 63079 h 349553"/>
                      <a:gd name="connsiteX10" fmla="*/ 451134 w 566397"/>
                      <a:gd name="connsiteY10" fmla="*/ 247197 h 349553"/>
                      <a:gd name="connsiteX11" fmla="*/ 450743 w 566397"/>
                      <a:gd name="connsiteY11" fmla="*/ 255788 h 349553"/>
                      <a:gd name="connsiteX12" fmla="*/ 459325 w 566397"/>
                      <a:gd name="connsiteY12" fmla="*/ 256179 h 349553"/>
                      <a:gd name="connsiteX13" fmla="*/ 541717 w 566397"/>
                      <a:gd name="connsiteY13" fmla="*/ 157538 h 3495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66397" h="349553">
                        <a:moveTo>
                          <a:pt x="541717" y="157538"/>
                        </a:moveTo>
                        <a:cubicBezTo>
                          <a:pt x="562881" y="120724"/>
                          <a:pt x="571044" y="86672"/>
                          <a:pt x="563824" y="59916"/>
                        </a:cubicBezTo>
                        <a:cubicBezTo>
                          <a:pt x="558433" y="39971"/>
                          <a:pt x="541745" y="13968"/>
                          <a:pt x="492720" y="3395"/>
                        </a:cubicBezTo>
                        <a:cubicBezTo>
                          <a:pt x="398813" y="-16912"/>
                          <a:pt x="282551" y="57773"/>
                          <a:pt x="201560" y="124000"/>
                        </a:cubicBezTo>
                        <a:cubicBezTo>
                          <a:pt x="111501" y="197667"/>
                          <a:pt x="28767" y="291888"/>
                          <a:pt x="811" y="340456"/>
                        </a:cubicBezTo>
                        <a:lnTo>
                          <a:pt x="811" y="340456"/>
                        </a:lnTo>
                        <a:cubicBezTo>
                          <a:pt x="-865" y="343361"/>
                          <a:pt x="144" y="347067"/>
                          <a:pt x="3040" y="348743"/>
                        </a:cubicBezTo>
                        <a:cubicBezTo>
                          <a:pt x="5945" y="350419"/>
                          <a:pt x="9659" y="349410"/>
                          <a:pt x="11336" y="346504"/>
                        </a:cubicBezTo>
                        <a:cubicBezTo>
                          <a:pt x="64990" y="253302"/>
                          <a:pt x="327614" y="-19856"/>
                          <a:pt x="490158" y="15273"/>
                        </a:cubicBezTo>
                        <a:cubicBezTo>
                          <a:pt x="524705" y="22750"/>
                          <a:pt x="545546" y="38818"/>
                          <a:pt x="552080" y="63079"/>
                        </a:cubicBezTo>
                        <a:cubicBezTo>
                          <a:pt x="564377" y="108570"/>
                          <a:pt x="525677" y="179131"/>
                          <a:pt x="451134" y="247197"/>
                        </a:cubicBezTo>
                        <a:cubicBezTo>
                          <a:pt x="448648" y="249492"/>
                          <a:pt x="448505" y="253312"/>
                          <a:pt x="450743" y="255788"/>
                        </a:cubicBezTo>
                        <a:cubicBezTo>
                          <a:pt x="453010" y="258274"/>
                          <a:pt x="456858" y="258427"/>
                          <a:pt x="459325" y="256179"/>
                        </a:cubicBezTo>
                        <a:cubicBezTo>
                          <a:pt x="495463" y="223175"/>
                          <a:pt x="523429" y="189332"/>
                          <a:pt x="541717" y="157538"/>
                        </a:cubicBezTo>
                        <a:close/>
                      </a:path>
                    </a:pathLst>
                  </a:custGeom>
                  <a:solidFill>
                    <a:srgbClr val="DB63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89C2D6F3-FD20-1A0F-B3B8-6BDA4E850D14}"/>
                      </a:ext>
                    </a:extLst>
                  </p:cNvPr>
                  <p:cNvSpPr/>
                  <p:nvPr/>
                </p:nvSpPr>
                <p:spPr>
                  <a:xfrm>
                    <a:off x="14096391" y="7159180"/>
                    <a:ext cx="496314" cy="474710"/>
                  </a:xfrm>
                  <a:custGeom>
                    <a:avLst/>
                    <a:gdLst>
                      <a:gd name="connsiteX0" fmla="*/ 16022 w 496314"/>
                      <a:gd name="connsiteY0" fmla="*/ 293573 h 474710"/>
                      <a:gd name="connsiteX1" fmla="*/ 105033 w 496314"/>
                      <a:gd name="connsiteY1" fmla="*/ 179464 h 474710"/>
                      <a:gd name="connsiteX2" fmla="*/ 312002 w 496314"/>
                      <a:gd name="connsiteY2" fmla="*/ 23235 h 474710"/>
                      <a:gd name="connsiteX3" fmla="*/ 433312 w 496314"/>
                      <a:gd name="connsiteY3" fmla="*/ 2032 h 474710"/>
                      <a:gd name="connsiteX4" fmla="*/ 445370 w 496314"/>
                      <a:gd name="connsiteY4" fmla="*/ 176273 h 474710"/>
                      <a:gd name="connsiteX5" fmla="*/ 406623 w 496314"/>
                      <a:gd name="connsiteY5" fmla="*/ 227870 h 474710"/>
                      <a:gd name="connsiteX6" fmla="*/ 267167 w 496314"/>
                      <a:gd name="connsiteY6" fmla="*/ 365506 h 474710"/>
                      <a:gd name="connsiteX7" fmla="*/ 278912 w 496314"/>
                      <a:gd name="connsiteY7" fmla="*/ 378974 h 474710"/>
                      <a:gd name="connsiteX8" fmla="*/ 331871 w 496314"/>
                      <a:gd name="connsiteY8" fmla="*/ 439744 h 474710"/>
                      <a:gd name="connsiteX9" fmla="*/ 350511 w 496314"/>
                      <a:gd name="connsiteY9" fmla="*/ 457260 h 474710"/>
                      <a:gd name="connsiteX10" fmla="*/ 139170 w 496314"/>
                      <a:gd name="connsiteY10" fmla="*/ 469843 h 474710"/>
                      <a:gd name="connsiteX11" fmla="*/ 16022 w 496314"/>
                      <a:gd name="connsiteY11" fmla="*/ 293573 h 474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96314" h="474710">
                        <a:moveTo>
                          <a:pt x="16022" y="293573"/>
                        </a:moveTo>
                        <a:cubicBezTo>
                          <a:pt x="34014" y="262284"/>
                          <a:pt x="65628" y="221069"/>
                          <a:pt x="105033" y="179464"/>
                        </a:cubicBezTo>
                        <a:cubicBezTo>
                          <a:pt x="163164" y="118085"/>
                          <a:pt x="238259" y="55839"/>
                          <a:pt x="312002" y="23235"/>
                        </a:cubicBezTo>
                        <a:cubicBezTo>
                          <a:pt x="354035" y="4661"/>
                          <a:pt x="395612" y="-4331"/>
                          <a:pt x="433312" y="2032"/>
                        </a:cubicBezTo>
                        <a:cubicBezTo>
                          <a:pt x="520380" y="16748"/>
                          <a:pt x="510226" y="82461"/>
                          <a:pt x="445370" y="176273"/>
                        </a:cubicBezTo>
                        <a:cubicBezTo>
                          <a:pt x="434036" y="192646"/>
                          <a:pt x="421063" y="209877"/>
                          <a:pt x="406623" y="227870"/>
                        </a:cubicBezTo>
                        <a:cubicBezTo>
                          <a:pt x="357369" y="289154"/>
                          <a:pt x="292580" y="344618"/>
                          <a:pt x="267167" y="365506"/>
                        </a:cubicBezTo>
                        <a:lnTo>
                          <a:pt x="278912" y="378974"/>
                        </a:lnTo>
                        <a:lnTo>
                          <a:pt x="331871" y="439744"/>
                        </a:lnTo>
                        <a:cubicBezTo>
                          <a:pt x="337605" y="446307"/>
                          <a:pt x="343853" y="452146"/>
                          <a:pt x="350511" y="457260"/>
                        </a:cubicBezTo>
                        <a:cubicBezTo>
                          <a:pt x="286684" y="471167"/>
                          <a:pt x="208712" y="481083"/>
                          <a:pt x="139170" y="469843"/>
                        </a:cubicBezTo>
                        <a:cubicBezTo>
                          <a:pt x="54046" y="456108"/>
                          <a:pt x="-37728" y="387052"/>
                          <a:pt x="16022" y="293573"/>
                        </a:cubicBezTo>
                        <a:close/>
                      </a:path>
                    </a:pathLst>
                  </a:custGeom>
                  <a:solidFill>
                    <a:srgbClr val="F6A9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64" name="Freeform 163">
                    <a:extLst>
                      <a:ext uri="{FF2B5EF4-FFF2-40B4-BE49-F238E27FC236}">
                        <a16:creationId xmlns:a16="http://schemas.microsoft.com/office/drawing/2014/main" id="{79112737-4562-6244-6828-EDA2AFE09237}"/>
                      </a:ext>
                    </a:extLst>
                  </p:cNvPr>
                  <p:cNvSpPr/>
                  <p:nvPr/>
                </p:nvSpPr>
                <p:spPr>
                  <a:xfrm>
                    <a:off x="14106325" y="7153072"/>
                    <a:ext cx="492426" cy="376320"/>
                  </a:xfrm>
                  <a:custGeom>
                    <a:avLst/>
                    <a:gdLst>
                      <a:gd name="connsiteX0" fmla="*/ 270111 w 492426"/>
                      <a:gd name="connsiteY0" fmla="*/ 367614 h 376320"/>
                      <a:gd name="connsiteX1" fmla="*/ 401423 w 492426"/>
                      <a:gd name="connsiteY1" fmla="*/ 237779 h 376320"/>
                      <a:gd name="connsiteX2" fmla="*/ 488614 w 492426"/>
                      <a:gd name="connsiteY2" fmla="*/ 43773 h 376320"/>
                      <a:gd name="connsiteX3" fmla="*/ 424378 w 492426"/>
                      <a:gd name="connsiteY3" fmla="*/ 2149 h 376320"/>
                      <a:gd name="connsiteX4" fmla="*/ 177518 w 492426"/>
                      <a:gd name="connsiteY4" fmla="*/ 100857 h 376320"/>
                      <a:gd name="connsiteX5" fmla="*/ 811 w 492426"/>
                      <a:gd name="connsiteY5" fmla="*/ 296662 h 376320"/>
                      <a:gd name="connsiteX6" fmla="*/ 3049 w 492426"/>
                      <a:gd name="connsiteY6" fmla="*/ 304949 h 376320"/>
                      <a:gd name="connsiteX7" fmla="*/ 11345 w 492426"/>
                      <a:gd name="connsiteY7" fmla="*/ 302701 h 376320"/>
                      <a:gd name="connsiteX8" fmla="*/ 422359 w 492426"/>
                      <a:gd name="connsiteY8" fmla="*/ 14132 h 376320"/>
                      <a:gd name="connsiteX9" fmla="*/ 477261 w 492426"/>
                      <a:gd name="connsiteY9" fmla="*/ 48088 h 376320"/>
                      <a:gd name="connsiteX10" fmla="*/ 391926 w 492426"/>
                      <a:gd name="connsiteY10" fmla="*/ 230149 h 376320"/>
                      <a:gd name="connsiteX11" fmla="*/ 253071 w 492426"/>
                      <a:gd name="connsiteY11" fmla="*/ 365595 h 376320"/>
                      <a:gd name="connsiteX12" fmla="*/ 250785 w 492426"/>
                      <a:gd name="connsiteY12" fmla="*/ 371643 h 376320"/>
                      <a:gd name="connsiteX13" fmla="*/ 255214 w 492426"/>
                      <a:gd name="connsiteY13" fmla="*/ 376320 h 376320"/>
                      <a:gd name="connsiteX14" fmla="*/ 270111 w 492426"/>
                      <a:gd name="connsiteY14" fmla="*/ 367614 h 376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92426" h="376320">
                        <a:moveTo>
                          <a:pt x="270111" y="367614"/>
                        </a:moveTo>
                        <a:cubicBezTo>
                          <a:pt x="292999" y="349126"/>
                          <a:pt x="352102" y="299129"/>
                          <a:pt x="401423" y="237779"/>
                        </a:cubicBezTo>
                        <a:cubicBezTo>
                          <a:pt x="474946" y="146282"/>
                          <a:pt x="503483" y="82826"/>
                          <a:pt x="488614" y="43773"/>
                        </a:cubicBezTo>
                        <a:cubicBezTo>
                          <a:pt x="480318" y="21942"/>
                          <a:pt x="458706" y="7931"/>
                          <a:pt x="424378" y="2149"/>
                        </a:cubicBezTo>
                        <a:cubicBezTo>
                          <a:pt x="339443" y="-12186"/>
                          <a:pt x="243260" y="47936"/>
                          <a:pt x="177518" y="100857"/>
                        </a:cubicBezTo>
                        <a:cubicBezTo>
                          <a:pt x="94994" y="167342"/>
                          <a:pt x="29300" y="247094"/>
                          <a:pt x="811" y="296662"/>
                        </a:cubicBezTo>
                        <a:cubicBezTo>
                          <a:pt x="-866" y="299558"/>
                          <a:pt x="144" y="303273"/>
                          <a:pt x="3049" y="304949"/>
                        </a:cubicBezTo>
                        <a:cubicBezTo>
                          <a:pt x="5964" y="306625"/>
                          <a:pt x="9678" y="305606"/>
                          <a:pt x="11345" y="302701"/>
                        </a:cubicBezTo>
                        <a:cubicBezTo>
                          <a:pt x="67438" y="205127"/>
                          <a:pt x="274940" y="-10738"/>
                          <a:pt x="422359" y="14132"/>
                        </a:cubicBezTo>
                        <a:cubicBezTo>
                          <a:pt x="452105" y="19151"/>
                          <a:pt x="470603" y="30582"/>
                          <a:pt x="477261" y="48088"/>
                        </a:cubicBezTo>
                        <a:cubicBezTo>
                          <a:pt x="490253" y="82293"/>
                          <a:pt x="461564" y="143558"/>
                          <a:pt x="391926" y="230149"/>
                        </a:cubicBezTo>
                        <a:cubicBezTo>
                          <a:pt x="330595" y="306464"/>
                          <a:pt x="253833" y="365014"/>
                          <a:pt x="253071" y="365595"/>
                        </a:cubicBezTo>
                        <a:cubicBezTo>
                          <a:pt x="251204" y="367033"/>
                          <a:pt x="250337" y="369357"/>
                          <a:pt x="250785" y="371643"/>
                        </a:cubicBezTo>
                        <a:cubicBezTo>
                          <a:pt x="251251" y="373929"/>
                          <a:pt x="252966" y="375739"/>
                          <a:pt x="255214" y="376320"/>
                        </a:cubicBezTo>
                        <a:lnTo>
                          <a:pt x="270111" y="367614"/>
                        </a:lnTo>
                        <a:close/>
                      </a:path>
                    </a:pathLst>
                  </a:custGeom>
                  <a:solidFill>
                    <a:srgbClr val="DB635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</p:grpSp>
          <p:grpSp>
            <p:nvGrpSpPr>
              <p:cNvPr id="165" name="Graphic 5">
                <a:extLst>
                  <a:ext uri="{FF2B5EF4-FFF2-40B4-BE49-F238E27FC236}">
                    <a16:creationId xmlns:a16="http://schemas.microsoft.com/office/drawing/2014/main" id="{5308CDA2-677B-02DA-6425-16D9632C476B}"/>
                  </a:ext>
                </a:extLst>
              </p:cNvPr>
              <p:cNvGrpSpPr/>
              <p:nvPr/>
            </p:nvGrpSpPr>
            <p:grpSpPr>
              <a:xfrm>
                <a:off x="14142067" y="5067457"/>
                <a:ext cx="1407340" cy="1013173"/>
                <a:chOff x="14142067" y="5067457"/>
                <a:chExt cx="1407340" cy="1013173"/>
              </a:xfrm>
            </p:grpSpPr>
            <p:sp>
              <p:nvSpPr>
                <p:cNvPr id="166" name="Freeform 165">
                  <a:extLst>
                    <a:ext uri="{FF2B5EF4-FFF2-40B4-BE49-F238E27FC236}">
                      <a16:creationId xmlns:a16="http://schemas.microsoft.com/office/drawing/2014/main" id="{B10D2401-D682-B01B-F12B-8AA8709F3E79}"/>
                    </a:ext>
                  </a:extLst>
                </p:cNvPr>
                <p:cNvSpPr/>
                <p:nvPr/>
              </p:nvSpPr>
              <p:spPr>
                <a:xfrm>
                  <a:off x="14142067" y="5067457"/>
                  <a:ext cx="1407340" cy="1013173"/>
                </a:xfrm>
                <a:custGeom>
                  <a:avLst/>
                  <a:gdLst>
                    <a:gd name="connsiteX0" fmla="*/ 1683 w 1407340"/>
                    <a:gd name="connsiteY0" fmla="*/ 1006990 h 1013173"/>
                    <a:gd name="connsiteX1" fmla="*/ 1683 w 1407340"/>
                    <a:gd name="connsiteY1" fmla="*/ 1006990 h 1013173"/>
                    <a:gd name="connsiteX2" fmla="*/ 192221 w 1407340"/>
                    <a:gd name="connsiteY2" fmla="*/ 748234 h 1013173"/>
                    <a:gd name="connsiteX3" fmla="*/ 1276690 w 1407340"/>
                    <a:gd name="connsiteY3" fmla="*/ 4141 h 1013173"/>
                    <a:gd name="connsiteX4" fmla="*/ 1396152 w 1407340"/>
                    <a:gd name="connsiteY4" fmla="*/ 178258 h 1013173"/>
                    <a:gd name="connsiteX5" fmla="*/ 311693 w 1407340"/>
                    <a:gd name="connsiteY5" fmla="*/ 922342 h 1013173"/>
                    <a:gd name="connsiteX6" fmla="*/ 1683 w 1407340"/>
                    <a:gd name="connsiteY6" fmla="*/ 1006990 h 1013173"/>
                    <a:gd name="connsiteX7" fmla="*/ 1683 w 1407340"/>
                    <a:gd name="connsiteY7" fmla="*/ 1006990 h 101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07340" h="1013173">
                      <a:moveTo>
                        <a:pt x="1683" y="1006990"/>
                      </a:moveTo>
                      <a:lnTo>
                        <a:pt x="1683" y="1006990"/>
                      </a:lnTo>
                      <a:cubicBezTo>
                        <a:pt x="-18225" y="977968"/>
                        <a:pt x="144139" y="781219"/>
                        <a:pt x="192221" y="748234"/>
                      </a:cubicBezTo>
                      <a:lnTo>
                        <a:pt x="1276690" y="4141"/>
                      </a:lnTo>
                      <a:cubicBezTo>
                        <a:pt x="1324762" y="-28863"/>
                        <a:pt x="1444225" y="145244"/>
                        <a:pt x="1396152" y="178258"/>
                      </a:cubicBezTo>
                      <a:lnTo>
                        <a:pt x="311693" y="922342"/>
                      </a:lnTo>
                      <a:cubicBezTo>
                        <a:pt x="263601" y="955317"/>
                        <a:pt x="21599" y="1036004"/>
                        <a:pt x="1683" y="1006990"/>
                      </a:cubicBezTo>
                      <a:lnTo>
                        <a:pt x="1683" y="10069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7" name="Freeform 166">
                  <a:extLst>
                    <a:ext uri="{FF2B5EF4-FFF2-40B4-BE49-F238E27FC236}">
                      <a16:creationId xmlns:a16="http://schemas.microsoft.com/office/drawing/2014/main" id="{F4B6431A-4EF1-9D67-8256-9F5A7DD087B3}"/>
                    </a:ext>
                  </a:extLst>
                </p:cNvPr>
                <p:cNvSpPr/>
                <p:nvPr/>
              </p:nvSpPr>
              <p:spPr>
                <a:xfrm>
                  <a:off x="14330820" y="5148360"/>
                  <a:ext cx="1095652" cy="843762"/>
                </a:xfrm>
                <a:custGeom>
                  <a:avLst/>
                  <a:gdLst>
                    <a:gd name="connsiteX0" fmla="*/ 0 w 1095652"/>
                    <a:gd name="connsiteY0" fmla="*/ 669846 h 843762"/>
                    <a:gd name="connsiteX1" fmla="*/ 43634 w 1095652"/>
                    <a:gd name="connsiteY1" fmla="*/ 767791 h 843762"/>
                    <a:gd name="connsiteX2" fmla="*/ 119320 w 1095652"/>
                    <a:gd name="connsiteY2" fmla="*/ 843763 h 843762"/>
                    <a:gd name="connsiteX3" fmla="*/ 122920 w 1095652"/>
                    <a:gd name="connsiteY3" fmla="*/ 841438 h 843762"/>
                    <a:gd name="connsiteX4" fmla="*/ 1095508 w 1095652"/>
                    <a:gd name="connsiteY4" fmla="*/ 174108 h 843762"/>
                    <a:gd name="connsiteX5" fmla="*/ 1062952 w 1095652"/>
                    <a:gd name="connsiteY5" fmla="*/ 68399 h 843762"/>
                    <a:gd name="connsiteX6" fmla="*/ 976036 w 1095652"/>
                    <a:gd name="connsiteY6" fmla="*/ 0 h 843762"/>
                    <a:gd name="connsiteX7" fmla="*/ 3467 w 1095652"/>
                    <a:gd name="connsiteY7" fmla="*/ 667331 h 843762"/>
                    <a:gd name="connsiteX8" fmla="*/ 0 w 1095652"/>
                    <a:gd name="connsiteY8" fmla="*/ 669846 h 84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5652" h="843762">
                      <a:moveTo>
                        <a:pt x="0" y="669846"/>
                      </a:moveTo>
                      <a:cubicBezTo>
                        <a:pt x="4029" y="699764"/>
                        <a:pt x="20307" y="733816"/>
                        <a:pt x="43634" y="767791"/>
                      </a:cubicBezTo>
                      <a:cubicBezTo>
                        <a:pt x="66932" y="801776"/>
                        <a:pt x="92869" y="829237"/>
                        <a:pt x="119320" y="843763"/>
                      </a:cubicBezTo>
                      <a:cubicBezTo>
                        <a:pt x="120615" y="842963"/>
                        <a:pt x="121844" y="842172"/>
                        <a:pt x="122920" y="841438"/>
                      </a:cubicBezTo>
                      <a:lnTo>
                        <a:pt x="1095508" y="174108"/>
                      </a:lnTo>
                      <a:cubicBezTo>
                        <a:pt x="1097042" y="140360"/>
                        <a:pt x="1086317" y="102441"/>
                        <a:pt x="1062952" y="68399"/>
                      </a:cubicBezTo>
                      <a:cubicBezTo>
                        <a:pt x="1039597" y="34376"/>
                        <a:pt x="1008069" y="10697"/>
                        <a:pt x="976036" y="0"/>
                      </a:cubicBezTo>
                      <a:lnTo>
                        <a:pt x="3467" y="667331"/>
                      </a:lnTo>
                      <a:cubicBezTo>
                        <a:pt x="2381" y="668074"/>
                        <a:pt x="1191" y="668931"/>
                        <a:pt x="0" y="669846"/>
                      </a:cubicBezTo>
                      <a:close/>
                    </a:path>
                  </a:pathLst>
                </a:custGeom>
                <a:solidFill>
                  <a:srgbClr val="0068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8" name="Freeform 167">
                  <a:extLst>
                    <a:ext uri="{FF2B5EF4-FFF2-40B4-BE49-F238E27FC236}">
                      <a16:creationId xmlns:a16="http://schemas.microsoft.com/office/drawing/2014/main" id="{8FCB7DF6-D857-E3E2-7593-A2D046C49D58}"/>
                    </a:ext>
                  </a:extLst>
                </p:cNvPr>
                <p:cNvSpPr/>
                <p:nvPr/>
              </p:nvSpPr>
              <p:spPr>
                <a:xfrm>
                  <a:off x="15364131" y="5067457"/>
                  <a:ext cx="185258" cy="215719"/>
                </a:xfrm>
                <a:custGeom>
                  <a:avLst/>
                  <a:gdLst>
                    <a:gd name="connsiteX0" fmla="*/ 83506 w 185258"/>
                    <a:gd name="connsiteY0" fmla="*/ 112345 h 215719"/>
                    <a:gd name="connsiteX1" fmla="*/ 119453 w 185258"/>
                    <a:gd name="connsiteY1" fmla="*/ 215720 h 215719"/>
                    <a:gd name="connsiteX2" fmla="*/ 174069 w 185258"/>
                    <a:gd name="connsiteY2" fmla="*/ 178258 h 215719"/>
                    <a:gd name="connsiteX3" fmla="*/ 54607 w 185258"/>
                    <a:gd name="connsiteY3" fmla="*/ 4141 h 215719"/>
                    <a:gd name="connsiteX4" fmla="*/ 0 w 185258"/>
                    <a:gd name="connsiteY4" fmla="*/ 41603 h 215719"/>
                    <a:gd name="connsiteX5" fmla="*/ 83506 w 185258"/>
                    <a:gd name="connsiteY5" fmla="*/ 112345 h 21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5258" h="215719">
                      <a:moveTo>
                        <a:pt x="83506" y="112345"/>
                      </a:moveTo>
                      <a:cubicBezTo>
                        <a:pt x="106242" y="145492"/>
                        <a:pt x="118129" y="181992"/>
                        <a:pt x="119453" y="215720"/>
                      </a:cubicBezTo>
                      <a:lnTo>
                        <a:pt x="174069" y="178258"/>
                      </a:lnTo>
                      <a:cubicBezTo>
                        <a:pt x="222142" y="145244"/>
                        <a:pt x="102679" y="-28863"/>
                        <a:pt x="54607" y="4141"/>
                      </a:cubicBezTo>
                      <a:lnTo>
                        <a:pt x="0" y="41603"/>
                      </a:lnTo>
                      <a:cubicBezTo>
                        <a:pt x="30985" y="54986"/>
                        <a:pt x="60750" y="79198"/>
                        <a:pt x="83506" y="112345"/>
                      </a:cubicBezTo>
                      <a:close/>
                    </a:path>
                  </a:pathLst>
                </a:custGeom>
                <a:solidFill>
                  <a:srgbClr val="0068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AFF2BCB1-9D03-F1F0-2666-247498FDFBFE}"/>
                    </a:ext>
                  </a:extLst>
                </p:cNvPr>
                <p:cNvSpPr/>
                <p:nvPr/>
              </p:nvSpPr>
              <p:spPr>
                <a:xfrm>
                  <a:off x="14142070" y="6015812"/>
                  <a:ext cx="63958" cy="64800"/>
                </a:xfrm>
                <a:custGeom>
                  <a:avLst/>
                  <a:gdLst>
                    <a:gd name="connsiteX0" fmla="*/ 22606 w 63958"/>
                    <a:gd name="connsiteY0" fmla="*/ 0 h 64800"/>
                    <a:gd name="connsiteX1" fmla="*/ 1680 w 63958"/>
                    <a:gd name="connsiteY1" fmla="*/ 58636 h 64800"/>
                    <a:gd name="connsiteX2" fmla="*/ 63935 w 63958"/>
                    <a:gd name="connsiteY2" fmla="*/ 60198 h 64800"/>
                    <a:gd name="connsiteX3" fmla="*/ 53086 w 63958"/>
                    <a:gd name="connsiteY3" fmla="*/ 23365 h 64800"/>
                    <a:gd name="connsiteX4" fmla="*/ 22606 w 63958"/>
                    <a:gd name="connsiteY4" fmla="*/ 0 h 6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958" h="64800">
                      <a:moveTo>
                        <a:pt x="22606" y="0"/>
                      </a:moveTo>
                      <a:cubicBezTo>
                        <a:pt x="5299" y="28118"/>
                        <a:pt x="-4035" y="50311"/>
                        <a:pt x="1680" y="58636"/>
                      </a:cubicBezTo>
                      <a:cubicBezTo>
                        <a:pt x="7414" y="66942"/>
                        <a:pt x="31455" y="66237"/>
                        <a:pt x="63935" y="60198"/>
                      </a:cubicBezTo>
                      <a:cubicBezTo>
                        <a:pt x="64278" y="47530"/>
                        <a:pt x="60811" y="34614"/>
                        <a:pt x="53086" y="23365"/>
                      </a:cubicBezTo>
                      <a:cubicBezTo>
                        <a:pt x="45371" y="12106"/>
                        <a:pt x="34579" y="4238"/>
                        <a:pt x="22606" y="0"/>
                      </a:cubicBezTo>
                      <a:close/>
                    </a:path>
                  </a:pathLst>
                </a:custGeom>
                <a:solidFill>
                  <a:srgbClr val="8199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id="{01629D13-A6EE-03C9-B6E0-5717887DD20F}"/>
                    </a:ext>
                  </a:extLst>
                </p:cNvPr>
                <p:cNvSpPr/>
                <p:nvPr/>
              </p:nvSpPr>
              <p:spPr>
                <a:xfrm>
                  <a:off x="14330830" y="5148360"/>
                  <a:ext cx="1062951" cy="767791"/>
                </a:xfrm>
                <a:custGeom>
                  <a:avLst/>
                  <a:gdLst>
                    <a:gd name="connsiteX0" fmla="*/ 1062952 w 1062951"/>
                    <a:gd name="connsiteY0" fmla="*/ 68399 h 767791"/>
                    <a:gd name="connsiteX1" fmla="*/ 976036 w 1062951"/>
                    <a:gd name="connsiteY1" fmla="*/ 0 h 767791"/>
                    <a:gd name="connsiteX2" fmla="*/ 3458 w 1062951"/>
                    <a:gd name="connsiteY2" fmla="*/ 667331 h 767791"/>
                    <a:gd name="connsiteX3" fmla="*/ 0 w 1062951"/>
                    <a:gd name="connsiteY3" fmla="*/ 669846 h 767791"/>
                    <a:gd name="connsiteX4" fmla="*/ 43634 w 1062951"/>
                    <a:gd name="connsiteY4" fmla="*/ 767791 h 76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951" h="767791">
                      <a:moveTo>
                        <a:pt x="1062952" y="68399"/>
                      </a:moveTo>
                      <a:cubicBezTo>
                        <a:pt x="1039596" y="34376"/>
                        <a:pt x="1008069" y="10697"/>
                        <a:pt x="976036" y="0"/>
                      </a:cubicBezTo>
                      <a:lnTo>
                        <a:pt x="3458" y="667331"/>
                      </a:lnTo>
                      <a:cubicBezTo>
                        <a:pt x="2381" y="668064"/>
                        <a:pt x="1191" y="668931"/>
                        <a:pt x="0" y="669846"/>
                      </a:cubicBezTo>
                      <a:cubicBezTo>
                        <a:pt x="4029" y="699764"/>
                        <a:pt x="20307" y="733816"/>
                        <a:pt x="43634" y="767791"/>
                      </a:cubicBezTo>
                    </a:path>
                  </a:pathLst>
                </a:custGeom>
                <a:solidFill>
                  <a:srgbClr val="95CC3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27841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F0AD86A-48A0-DEDE-2963-F3E4100D8A01}"/>
              </a:ext>
            </a:extLst>
          </p:cNvPr>
          <p:cNvGrpSpPr/>
          <p:nvPr/>
        </p:nvGrpSpPr>
        <p:grpSpPr>
          <a:xfrm>
            <a:off x="5416636" y="9334500"/>
            <a:ext cx="7454728" cy="4180184"/>
            <a:chOff x="8537713" y="9116716"/>
            <a:chExt cx="7454728" cy="4180184"/>
          </a:xfrm>
        </p:grpSpPr>
        <p:grpSp>
          <p:nvGrpSpPr>
            <p:cNvPr id="2" name="Group 2"/>
            <p:cNvGrpSpPr/>
            <p:nvPr/>
          </p:nvGrpSpPr>
          <p:grpSpPr>
            <a:xfrm>
              <a:off x="8537713" y="9116716"/>
              <a:ext cx="7454728" cy="4180184"/>
              <a:chOff x="0" y="0"/>
              <a:chExt cx="1963385" cy="1100954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963385" cy="1100954"/>
              </a:xfrm>
              <a:custGeom>
                <a:avLst/>
                <a:gdLst/>
                <a:ahLst/>
                <a:cxnLst/>
                <a:rect l="l" t="t" r="r" b="b"/>
                <a:pathLst>
                  <a:path w="1963385" h="1100954">
                    <a:moveTo>
                      <a:pt x="0" y="0"/>
                    </a:moveTo>
                    <a:lnTo>
                      <a:pt x="1963385" y="0"/>
                    </a:lnTo>
                    <a:lnTo>
                      <a:pt x="1963385" y="1100954"/>
                    </a:lnTo>
                    <a:lnTo>
                      <a:pt x="0" y="110095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DC63F">
                      <a:alpha val="100000"/>
                    </a:srgbClr>
                  </a:gs>
                  <a:gs pos="100000">
                    <a:srgbClr val="006F31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57150"/>
                <a:ext cx="1963385" cy="11581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1618826" y="9467241"/>
              <a:ext cx="1292502" cy="213850"/>
            </a:xfrm>
            <a:custGeom>
              <a:avLst/>
              <a:gdLst/>
              <a:ahLst/>
              <a:cxnLst/>
              <a:rect l="l" t="t" r="r" b="b"/>
              <a:pathLst>
                <a:path w="1292502" h="213850">
                  <a:moveTo>
                    <a:pt x="0" y="0"/>
                  </a:moveTo>
                  <a:lnTo>
                    <a:pt x="1292502" y="0"/>
                  </a:lnTo>
                  <a:lnTo>
                    <a:pt x="1292502" y="213850"/>
                  </a:lnTo>
                  <a:lnTo>
                    <a:pt x="0" y="213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918003" y="1057760"/>
            <a:ext cx="7161945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>
                <a:solidFill>
                  <a:srgbClr val="006837"/>
                </a:solidFill>
                <a:latin typeface="Mont Bold"/>
                <a:ea typeface="Mont Bold"/>
                <a:cs typeface="Mont Bold"/>
                <a:sym typeface="Mont Bold"/>
              </a:rPr>
              <a:t>TEAM Members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660421" y="390285"/>
            <a:ext cx="57686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31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BF66BA-3A9F-7B8D-2067-C72C74C19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pic>
        <p:nvPicPr>
          <p:cNvPr id="110" name="Graphic 109" descr="Group of people with solid fill">
            <a:extLst>
              <a:ext uri="{FF2B5EF4-FFF2-40B4-BE49-F238E27FC236}">
                <a16:creationId xmlns:a16="http://schemas.microsoft.com/office/drawing/2014/main" id="{63D4D599-57D5-B8EA-3B85-A2B8EC2F1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8200" y="1028700"/>
            <a:ext cx="914400" cy="914400"/>
          </a:xfrm>
          <a:prstGeom prst="rect">
            <a:avLst/>
          </a:prstGeom>
        </p:spPr>
      </p:pic>
      <p:grpSp>
        <p:nvGrpSpPr>
          <p:cNvPr id="375" name="Group 374">
            <a:extLst>
              <a:ext uri="{FF2B5EF4-FFF2-40B4-BE49-F238E27FC236}">
                <a16:creationId xmlns:a16="http://schemas.microsoft.com/office/drawing/2014/main" id="{51D6A9D8-CAE9-6597-F3B9-93D5644DE76D}"/>
              </a:ext>
            </a:extLst>
          </p:cNvPr>
          <p:cNvGrpSpPr/>
          <p:nvPr/>
        </p:nvGrpSpPr>
        <p:grpSpPr>
          <a:xfrm>
            <a:off x="30389107" y="-6741563"/>
            <a:ext cx="6172201" cy="2363886"/>
            <a:chOff x="1143000" y="2811341"/>
            <a:chExt cx="6172201" cy="2363886"/>
          </a:xfrm>
        </p:grpSpPr>
        <p:sp>
          <p:nvSpPr>
            <p:cNvPr id="376" name="Freeform 10">
              <a:extLst>
                <a:ext uri="{FF2B5EF4-FFF2-40B4-BE49-F238E27FC236}">
                  <a16:creationId xmlns:a16="http://schemas.microsoft.com/office/drawing/2014/main" id="{97381C2E-D2B2-6090-F96A-863D94BE4C86}"/>
                </a:ext>
              </a:extLst>
            </p:cNvPr>
            <p:cNvSpPr/>
            <p:nvPr/>
          </p:nvSpPr>
          <p:spPr>
            <a:xfrm>
              <a:off x="1143000" y="2811341"/>
              <a:ext cx="2363886" cy="23638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377" name="Freeform 10">
              <a:extLst>
                <a:ext uri="{FF2B5EF4-FFF2-40B4-BE49-F238E27FC236}">
                  <a16:creationId xmlns:a16="http://schemas.microsoft.com/office/drawing/2014/main" id="{58E67A61-FB9F-8DB2-7D6F-872C4D681D44}"/>
                </a:ext>
              </a:extLst>
            </p:cNvPr>
            <p:cNvSpPr/>
            <p:nvPr/>
          </p:nvSpPr>
          <p:spPr>
            <a:xfrm>
              <a:off x="2793377" y="3178109"/>
              <a:ext cx="3657600" cy="815175"/>
            </a:xfrm>
            <a:prstGeom prst="roundRect">
              <a:avLst>
                <a:gd name="adj" fmla="val 24599"/>
              </a:avLst>
            </a:prstGeom>
            <a:gradFill flip="none" rotWithShape="1">
              <a:gsLst>
                <a:gs pos="0">
                  <a:srgbClr val="75B73D">
                    <a:tint val="66000"/>
                    <a:satMod val="160000"/>
                  </a:srgbClr>
                </a:gs>
                <a:gs pos="50000">
                  <a:srgbClr val="75B73D">
                    <a:tint val="44500"/>
                    <a:satMod val="160000"/>
                  </a:srgbClr>
                </a:gs>
                <a:gs pos="100000">
                  <a:srgbClr val="75B73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9FD07709-1F0A-92BF-A673-2F91A9350986}"/>
                </a:ext>
              </a:extLst>
            </p:cNvPr>
            <p:cNvSpPr txBox="1"/>
            <p:nvPr/>
          </p:nvSpPr>
          <p:spPr>
            <a:xfrm>
              <a:off x="3657601" y="3212567"/>
              <a:ext cx="3657600" cy="66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12327"/>
                  </a:solidFill>
                  <a:latin typeface="Mont Bold"/>
                  <a:sym typeface="Dumondi Condensed Bold"/>
                </a:rPr>
                <a:t>Ibrahim Hegazi</a:t>
              </a:r>
            </a:p>
          </p:txBody>
        </p:sp>
        <p:sp>
          <p:nvSpPr>
            <p:cNvPr id="379" name="Freeform 10">
              <a:extLst>
                <a:ext uri="{FF2B5EF4-FFF2-40B4-BE49-F238E27FC236}">
                  <a16:creationId xmlns:a16="http://schemas.microsoft.com/office/drawing/2014/main" id="{F10336CC-E4E2-8320-FD2F-054BF62AB231}"/>
                </a:ext>
              </a:extLst>
            </p:cNvPr>
            <p:cNvSpPr/>
            <p:nvPr/>
          </p:nvSpPr>
          <p:spPr>
            <a:xfrm>
              <a:off x="1219200" y="2887541"/>
              <a:ext cx="2211486" cy="22114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80" name="TextBox 28">
              <a:extLst>
                <a:ext uri="{FF2B5EF4-FFF2-40B4-BE49-F238E27FC236}">
                  <a16:creationId xmlns:a16="http://schemas.microsoft.com/office/drawing/2014/main" id="{EDCCA0BE-6FF6-D19C-D555-8B7F8A6EE115}"/>
                </a:ext>
              </a:extLst>
            </p:cNvPr>
            <p:cNvSpPr txBox="1"/>
            <p:nvPr/>
          </p:nvSpPr>
          <p:spPr>
            <a:xfrm>
              <a:off x="3685919" y="4097903"/>
              <a:ext cx="2333881" cy="7455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defTabSz="914400" rtl="1" eaLnBrk="1" latinLnBrk="0" hangingPunct="1">
                <a:lnSpc>
                  <a:spcPts val="2873"/>
                </a:lnSpc>
                <a:spcBef>
                  <a:spcPct val="0"/>
                </a:spcBef>
              </a:pPr>
              <a:r>
                <a:rPr lang="en-US" sz="2800" b="1" spc="73" dirty="0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AI developer</a:t>
              </a:r>
            </a:p>
            <a:p>
              <a:pPr marL="0" defTabSz="914400" rtl="1" eaLnBrk="1" latinLnBrk="0" hangingPunct="1">
                <a:lnSpc>
                  <a:spcPts val="2873"/>
                </a:lnSpc>
                <a:spcBef>
                  <a:spcPct val="0"/>
                </a:spcBef>
              </a:pPr>
              <a:r>
                <a:rPr lang="en-US" sz="2800" b="1" spc="73" dirty="0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Team Leader</a:t>
              </a:r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994ED557-A485-3E0B-D25A-ABBFEC7F4D82}"/>
              </a:ext>
            </a:extLst>
          </p:cNvPr>
          <p:cNvGrpSpPr/>
          <p:nvPr/>
        </p:nvGrpSpPr>
        <p:grpSpPr>
          <a:xfrm>
            <a:off x="24348410" y="-3758542"/>
            <a:ext cx="6172201" cy="2363886"/>
            <a:chOff x="1143000" y="2811341"/>
            <a:chExt cx="6172201" cy="2363886"/>
          </a:xfrm>
        </p:grpSpPr>
        <p:sp>
          <p:nvSpPr>
            <p:cNvPr id="382" name="Freeform 10">
              <a:extLst>
                <a:ext uri="{FF2B5EF4-FFF2-40B4-BE49-F238E27FC236}">
                  <a16:creationId xmlns:a16="http://schemas.microsoft.com/office/drawing/2014/main" id="{58D96A73-92E2-DC5D-B4B9-A8953F1BD7FA}"/>
                </a:ext>
              </a:extLst>
            </p:cNvPr>
            <p:cNvSpPr/>
            <p:nvPr/>
          </p:nvSpPr>
          <p:spPr>
            <a:xfrm>
              <a:off x="1143000" y="2811341"/>
              <a:ext cx="2363886" cy="23638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383" name="Freeform 10">
              <a:extLst>
                <a:ext uri="{FF2B5EF4-FFF2-40B4-BE49-F238E27FC236}">
                  <a16:creationId xmlns:a16="http://schemas.microsoft.com/office/drawing/2014/main" id="{4F4AA4C0-4AE1-2724-1C3B-8C26A8FEA559}"/>
                </a:ext>
              </a:extLst>
            </p:cNvPr>
            <p:cNvSpPr/>
            <p:nvPr/>
          </p:nvSpPr>
          <p:spPr>
            <a:xfrm>
              <a:off x="2793377" y="3178109"/>
              <a:ext cx="3657600" cy="815175"/>
            </a:xfrm>
            <a:prstGeom prst="roundRect">
              <a:avLst>
                <a:gd name="adj" fmla="val 24599"/>
              </a:avLst>
            </a:prstGeom>
            <a:gradFill flip="none" rotWithShape="1">
              <a:gsLst>
                <a:gs pos="0">
                  <a:srgbClr val="75B73D">
                    <a:tint val="66000"/>
                    <a:satMod val="160000"/>
                  </a:srgbClr>
                </a:gs>
                <a:gs pos="50000">
                  <a:srgbClr val="75B73D">
                    <a:tint val="44500"/>
                    <a:satMod val="160000"/>
                  </a:srgbClr>
                </a:gs>
                <a:gs pos="100000">
                  <a:srgbClr val="75B73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6B62D5F-A1C1-CB52-ECB7-3A0A39BC979A}"/>
                </a:ext>
              </a:extLst>
            </p:cNvPr>
            <p:cNvSpPr txBox="1"/>
            <p:nvPr/>
          </p:nvSpPr>
          <p:spPr>
            <a:xfrm>
              <a:off x="3657601" y="3212567"/>
              <a:ext cx="3657600" cy="66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12327"/>
                  </a:solidFill>
                  <a:latin typeface="Mont Bold"/>
                  <a:sym typeface="Dumondi Condensed Bold"/>
                </a:rPr>
                <a:t>Basel Mohamed</a:t>
              </a:r>
            </a:p>
          </p:txBody>
        </p:sp>
        <p:sp>
          <p:nvSpPr>
            <p:cNvPr id="385" name="Freeform 10">
              <a:extLst>
                <a:ext uri="{FF2B5EF4-FFF2-40B4-BE49-F238E27FC236}">
                  <a16:creationId xmlns:a16="http://schemas.microsoft.com/office/drawing/2014/main" id="{44C118F0-C1F2-0C3E-7215-358BDE63EAFF}"/>
                </a:ext>
              </a:extLst>
            </p:cNvPr>
            <p:cNvSpPr/>
            <p:nvPr/>
          </p:nvSpPr>
          <p:spPr>
            <a:xfrm>
              <a:off x="1219200" y="2887541"/>
              <a:ext cx="2211486" cy="22114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86" name="TextBox 28">
              <a:extLst>
                <a:ext uri="{FF2B5EF4-FFF2-40B4-BE49-F238E27FC236}">
                  <a16:creationId xmlns:a16="http://schemas.microsoft.com/office/drawing/2014/main" id="{E50E6F0E-8AB4-EBA1-19AD-34133EB24358}"/>
                </a:ext>
              </a:extLst>
            </p:cNvPr>
            <p:cNvSpPr txBox="1"/>
            <p:nvPr/>
          </p:nvSpPr>
          <p:spPr>
            <a:xfrm>
              <a:off x="3405486" y="4097903"/>
              <a:ext cx="2614314" cy="373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ctr" defTabSz="914400" rtl="1" eaLnBrk="1" latinLnBrk="0" hangingPunct="1">
                <a:lnSpc>
                  <a:spcPts val="2873"/>
                </a:lnSpc>
                <a:spcBef>
                  <a:spcPct val="0"/>
                </a:spcBef>
              </a:pPr>
              <a:r>
                <a:rPr lang="en-US" sz="2800" b="1" spc="73" dirty="0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Flutter</a:t>
              </a:r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07A0F6AC-B91B-B029-967D-EA31FDDFB043}"/>
              </a:ext>
            </a:extLst>
          </p:cNvPr>
          <p:cNvGrpSpPr/>
          <p:nvPr/>
        </p:nvGrpSpPr>
        <p:grpSpPr>
          <a:xfrm>
            <a:off x="36679868" y="-923845"/>
            <a:ext cx="6172201" cy="2363886"/>
            <a:chOff x="1143000" y="2811341"/>
            <a:chExt cx="6172201" cy="2363886"/>
          </a:xfrm>
        </p:grpSpPr>
        <p:sp>
          <p:nvSpPr>
            <p:cNvPr id="388" name="Freeform 10">
              <a:extLst>
                <a:ext uri="{FF2B5EF4-FFF2-40B4-BE49-F238E27FC236}">
                  <a16:creationId xmlns:a16="http://schemas.microsoft.com/office/drawing/2014/main" id="{7590B971-48F3-AF5D-3F30-61C92897CC29}"/>
                </a:ext>
              </a:extLst>
            </p:cNvPr>
            <p:cNvSpPr/>
            <p:nvPr/>
          </p:nvSpPr>
          <p:spPr>
            <a:xfrm>
              <a:off x="1143000" y="2811341"/>
              <a:ext cx="2363886" cy="23638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389" name="Freeform 10">
              <a:extLst>
                <a:ext uri="{FF2B5EF4-FFF2-40B4-BE49-F238E27FC236}">
                  <a16:creationId xmlns:a16="http://schemas.microsoft.com/office/drawing/2014/main" id="{15F64BB7-70CB-9BFE-CF23-E1D76F92AD16}"/>
                </a:ext>
              </a:extLst>
            </p:cNvPr>
            <p:cNvSpPr/>
            <p:nvPr/>
          </p:nvSpPr>
          <p:spPr>
            <a:xfrm>
              <a:off x="2793377" y="3178109"/>
              <a:ext cx="3657600" cy="815175"/>
            </a:xfrm>
            <a:prstGeom prst="roundRect">
              <a:avLst>
                <a:gd name="adj" fmla="val 24599"/>
              </a:avLst>
            </a:prstGeom>
            <a:gradFill flip="none" rotWithShape="1">
              <a:gsLst>
                <a:gs pos="0">
                  <a:srgbClr val="75B73D">
                    <a:tint val="66000"/>
                    <a:satMod val="160000"/>
                  </a:srgbClr>
                </a:gs>
                <a:gs pos="50000">
                  <a:srgbClr val="75B73D">
                    <a:tint val="44500"/>
                    <a:satMod val="160000"/>
                  </a:srgbClr>
                </a:gs>
                <a:gs pos="100000">
                  <a:srgbClr val="75B73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4941800C-1B07-362A-E562-3568924A8889}"/>
                </a:ext>
              </a:extLst>
            </p:cNvPr>
            <p:cNvSpPr txBox="1"/>
            <p:nvPr/>
          </p:nvSpPr>
          <p:spPr>
            <a:xfrm>
              <a:off x="3657601" y="3212567"/>
              <a:ext cx="3657600" cy="66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12327"/>
                  </a:solidFill>
                  <a:latin typeface="Mont Bold"/>
                  <a:sym typeface="Dumondi Condensed Bold"/>
                </a:rPr>
                <a:t>Ahmed Osama</a:t>
              </a:r>
            </a:p>
          </p:txBody>
        </p:sp>
        <p:sp>
          <p:nvSpPr>
            <p:cNvPr id="391" name="Freeform 10">
              <a:extLst>
                <a:ext uri="{FF2B5EF4-FFF2-40B4-BE49-F238E27FC236}">
                  <a16:creationId xmlns:a16="http://schemas.microsoft.com/office/drawing/2014/main" id="{4FE21577-9664-34AB-46F1-90535C755EA9}"/>
                </a:ext>
              </a:extLst>
            </p:cNvPr>
            <p:cNvSpPr/>
            <p:nvPr/>
          </p:nvSpPr>
          <p:spPr>
            <a:xfrm>
              <a:off x="1219200" y="2887541"/>
              <a:ext cx="2211486" cy="22114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92" name="TextBox 28">
              <a:extLst>
                <a:ext uri="{FF2B5EF4-FFF2-40B4-BE49-F238E27FC236}">
                  <a16:creationId xmlns:a16="http://schemas.microsoft.com/office/drawing/2014/main" id="{4C62D4C6-7FFD-924D-D015-4D822254732A}"/>
                </a:ext>
              </a:extLst>
            </p:cNvPr>
            <p:cNvSpPr txBox="1"/>
            <p:nvPr/>
          </p:nvSpPr>
          <p:spPr>
            <a:xfrm>
              <a:off x="3405486" y="4097903"/>
              <a:ext cx="2614314" cy="373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ctr" defTabSz="914400" rtl="1" eaLnBrk="1" latinLnBrk="0" hangingPunct="1">
                <a:lnSpc>
                  <a:spcPts val="2873"/>
                </a:lnSpc>
                <a:spcBef>
                  <a:spcPct val="0"/>
                </a:spcBef>
              </a:pPr>
              <a:r>
                <a:rPr lang="en-US" sz="2800" b="1" spc="73" dirty="0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Back-End</a:t>
              </a:r>
            </a:p>
          </p:txBody>
        </p:sp>
      </p:grpSp>
      <p:pic>
        <p:nvPicPr>
          <p:cNvPr id="393" name="Picture 392">
            <a:extLst>
              <a:ext uri="{FF2B5EF4-FFF2-40B4-BE49-F238E27FC236}">
                <a16:creationId xmlns:a16="http://schemas.microsoft.com/office/drawing/2014/main" id="{3CD1A6F7-6998-D099-B08E-B58F972B3D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r="17551"/>
          <a:stretch/>
        </p:blipFill>
        <p:spPr>
          <a:xfrm>
            <a:off x="24551400" y="-3585537"/>
            <a:ext cx="1990062" cy="2006754"/>
          </a:xfrm>
          <a:prstGeom prst="roundRect">
            <a:avLst>
              <a:gd name="adj" fmla="val 26209"/>
            </a:avLst>
          </a:prstGeom>
          <a:ln w="57150">
            <a:noFill/>
          </a:ln>
        </p:spPr>
      </p:pic>
      <p:pic>
        <p:nvPicPr>
          <p:cNvPr id="394" name="Picture 393">
            <a:extLst>
              <a:ext uri="{FF2B5EF4-FFF2-40B4-BE49-F238E27FC236}">
                <a16:creationId xmlns:a16="http://schemas.microsoft.com/office/drawing/2014/main" id="{713FDC88-73CC-361F-2EF6-E7B446B72A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78"/>
          <a:stretch/>
        </p:blipFill>
        <p:spPr>
          <a:xfrm>
            <a:off x="30556199" y="-6561149"/>
            <a:ext cx="2042708" cy="2006754"/>
          </a:xfrm>
          <a:prstGeom prst="roundRect">
            <a:avLst>
              <a:gd name="adj" fmla="val 30130"/>
            </a:avLst>
          </a:prstGeom>
          <a:ln w="57150">
            <a:noFill/>
          </a:ln>
        </p:spPr>
      </p:pic>
      <p:pic>
        <p:nvPicPr>
          <p:cNvPr id="395" name="Picture 394" descr="A person in a white suit holding flowers&#10;&#10;AI-generated content may be incorrect.">
            <a:extLst>
              <a:ext uri="{FF2B5EF4-FFF2-40B4-BE49-F238E27FC236}">
                <a16:creationId xmlns:a16="http://schemas.microsoft.com/office/drawing/2014/main" id="{253D7610-B633-5F23-408C-F0E2DB7ACE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13208" r="28492" b="43798"/>
          <a:stretch/>
        </p:blipFill>
        <p:spPr>
          <a:xfrm>
            <a:off x="36874762" y="-771230"/>
            <a:ext cx="1988027" cy="2058656"/>
          </a:xfrm>
          <a:prstGeom prst="roundRect">
            <a:avLst>
              <a:gd name="adj" fmla="val 22048"/>
            </a:avLst>
          </a:prstGeom>
          <a:ln w="57150">
            <a:noFill/>
          </a:ln>
        </p:spPr>
      </p:pic>
      <p:grpSp>
        <p:nvGrpSpPr>
          <p:cNvPr id="396" name="Group 395">
            <a:extLst>
              <a:ext uri="{FF2B5EF4-FFF2-40B4-BE49-F238E27FC236}">
                <a16:creationId xmlns:a16="http://schemas.microsoft.com/office/drawing/2014/main" id="{71AB9795-7753-0493-C81E-770AF3E49598}"/>
              </a:ext>
            </a:extLst>
          </p:cNvPr>
          <p:cNvGrpSpPr/>
          <p:nvPr/>
        </p:nvGrpSpPr>
        <p:grpSpPr>
          <a:xfrm>
            <a:off x="24409287" y="1892428"/>
            <a:ext cx="6017171" cy="2363886"/>
            <a:chOff x="1143000" y="2811341"/>
            <a:chExt cx="6017171" cy="2363886"/>
          </a:xfrm>
        </p:grpSpPr>
        <p:sp>
          <p:nvSpPr>
            <p:cNvPr id="397" name="Freeform 10">
              <a:extLst>
                <a:ext uri="{FF2B5EF4-FFF2-40B4-BE49-F238E27FC236}">
                  <a16:creationId xmlns:a16="http://schemas.microsoft.com/office/drawing/2014/main" id="{F93D3358-DF47-C4DE-1920-41C15408170C}"/>
                </a:ext>
              </a:extLst>
            </p:cNvPr>
            <p:cNvSpPr/>
            <p:nvPr/>
          </p:nvSpPr>
          <p:spPr>
            <a:xfrm>
              <a:off x="1143000" y="2811341"/>
              <a:ext cx="2363886" cy="23638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398" name="Freeform 10">
              <a:extLst>
                <a:ext uri="{FF2B5EF4-FFF2-40B4-BE49-F238E27FC236}">
                  <a16:creationId xmlns:a16="http://schemas.microsoft.com/office/drawing/2014/main" id="{DA1C8991-F748-3CC4-731E-543041412802}"/>
                </a:ext>
              </a:extLst>
            </p:cNvPr>
            <p:cNvSpPr/>
            <p:nvPr/>
          </p:nvSpPr>
          <p:spPr>
            <a:xfrm>
              <a:off x="2793377" y="3178109"/>
              <a:ext cx="3657600" cy="815175"/>
            </a:xfrm>
            <a:prstGeom prst="roundRect">
              <a:avLst>
                <a:gd name="adj" fmla="val 24599"/>
              </a:avLst>
            </a:prstGeom>
            <a:gradFill flip="none" rotWithShape="1">
              <a:gsLst>
                <a:gs pos="0">
                  <a:srgbClr val="75B73D">
                    <a:tint val="66000"/>
                    <a:satMod val="160000"/>
                  </a:srgbClr>
                </a:gs>
                <a:gs pos="50000">
                  <a:srgbClr val="75B73D">
                    <a:tint val="44500"/>
                    <a:satMod val="160000"/>
                  </a:srgbClr>
                </a:gs>
                <a:gs pos="100000">
                  <a:srgbClr val="75B73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0D9DEF85-B50F-2461-7B3F-49906D2A7BBE}"/>
                </a:ext>
              </a:extLst>
            </p:cNvPr>
            <p:cNvSpPr txBox="1"/>
            <p:nvPr/>
          </p:nvSpPr>
          <p:spPr>
            <a:xfrm>
              <a:off x="3502571" y="3117827"/>
              <a:ext cx="3657600" cy="66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212327"/>
                  </a:solidFill>
                  <a:latin typeface="Mont Bold"/>
                  <a:sym typeface="Dumondi Condensed Bold"/>
                </a:rPr>
                <a:t>Mohamed </a:t>
              </a:r>
              <a:r>
                <a:rPr lang="en-US" sz="2200" b="1" dirty="0" err="1">
                  <a:solidFill>
                    <a:srgbClr val="212327"/>
                  </a:solidFill>
                  <a:latin typeface="Mont Bold"/>
                  <a:sym typeface="Dumondi Condensed Bold"/>
                </a:rPr>
                <a:t>Tharwat</a:t>
              </a:r>
              <a:endParaRPr lang="en-US" sz="2200" b="1" dirty="0">
                <a:solidFill>
                  <a:srgbClr val="212327"/>
                </a:solidFill>
                <a:latin typeface="Mont Bold"/>
                <a:sym typeface="Dumondi Condensed Bold"/>
              </a:endParaRPr>
            </a:p>
          </p:txBody>
        </p:sp>
        <p:sp>
          <p:nvSpPr>
            <p:cNvPr id="400" name="Freeform 10">
              <a:extLst>
                <a:ext uri="{FF2B5EF4-FFF2-40B4-BE49-F238E27FC236}">
                  <a16:creationId xmlns:a16="http://schemas.microsoft.com/office/drawing/2014/main" id="{AD3069C5-1002-7707-6DFB-A5830B558EB6}"/>
                </a:ext>
              </a:extLst>
            </p:cNvPr>
            <p:cNvSpPr/>
            <p:nvPr/>
          </p:nvSpPr>
          <p:spPr>
            <a:xfrm>
              <a:off x="1219200" y="2887541"/>
              <a:ext cx="2211486" cy="22114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01" name="TextBox 28">
              <a:extLst>
                <a:ext uri="{FF2B5EF4-FFF2-40B4-BE49-F238E27FC236}">
                  <a16:creationId xmlns:a16="http://schemas.microsoft.com/office/drawing/2014/main" id="{E275E549-E72E-E44B-1A35-48E5E92EEB46}"/>
                </a:ext>
              </a:extLst>
            </p:cNvPr>
            <p:cNvSpPr txBox="1"/>
            <p:nvPr/>
          </p:nvSpPr>
          <p:spPr>
            <a:xfrm>
              <a:off x="3685919" y="4097903"/>
              <a:ext cx="2333881" cy="3736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defTabSz="914400" rtl="1" eaLnBrk="1" latinLnBrk="0" hangingPunct="1">
                <a:lnSpc>
                  <a:spcPts val="2873"/>
                </a:lnSpc>
                <a:spcBef>
                  <a:spcPct val="0"/>
                </a:spcBef>
              </a:pPr>
              <a:r>
                <a:rPr lang="en-US" sz="2800" b="1" spc="73" dirty="0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UI/UX</a:t>
              </a:r>
            </a:p>
          </p:txBody>
        </p: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CEFA6956-B738-6186-CAB5-3BF6D15C543E}"/>
              </a:ext>
            </a:extLst>
          </p:cNvPr>
          <p:cNvGrpSpPr/>
          <p:nvPr/>
        </p:nvGrpSpPr>
        <p:grpSpPr>
          <a:xfrm>
            <a:off x="30556199" y="-923845"/>
            <a:ext cx="6172201" cy="2363886"/>
            <a:chOff x="1143000" y="2811341"/>
            <a:chExt cx="6172201" cy="2363886"/>
          </a:xfrm>
        </p:grpSpPr>
        <p:sp>
          <p:nvSpPr>
            <p:cNvPr id="403" name="Freeform 10">
              <a:extLst>
                <a:ext uri="{FF2B5EF4-FFF2-40B4-BE49-F238E27FC236}">
                  <a16:creationId xmlns:a16="http://schemas.microsoft.com/office/drawing/2014/main" id="{4A04368F-7568-5845-39E0-3712C42227DF}"/>
                </a:ext>
              </a:extLst>
            </p:cNvPr>
            <p:cNvSpPr/>
            <p:nvPr/>
          </p:nvSpPr>
          <p:spPr>
            <a:xfrm>
              <a:off x="1143000" y="2811341"/>
              <a:ext cx="2363886" cy="23638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04" name="Freeform 10">
              <a:extLst>
                <a:ext uri="{FF2B5EF4-FFF2-40B4-BE49-F238E27FC236}">
                  <a16:creationId xmlns:a16="http://schemas.microsoft.com/office/drawing/2014/main" id="{ED1607B8-2553-1CF9-FF17-8604537A7C6D}"/>
                </a:ext>
              </a:extLst>
            </p:cNvPr>
            <p:cNvSpPr/>
            <p:nvPr/>
          </p:nvSpPr>
          <p:spPr>
            <a:xfrm>
              <a:off x="2793377" y="3178109"/>
              <a:ext cx="3657600" cy="815175"/>
            </a:xfrm>
            <a:prstGeom prst="roundRect">
              <a:avLst>
                <a:gd name="adj" fmla="val 24599"/>
              </a:avLst>
            </a:prstGeom>
            <a:gradFill flip="none" rotWithShape="1">
              <a:gsLst>
                <a:gs pos="0">
                  <a:srgbClr val="75B73D">
                    <a:tint val="66000"/>
                    <a:satMod val="160000"/>
                  </a:srgbClr>
                </a:gs>
                <a:gs pos="50000">
                  <a:srgbClr val="75B73D">
                    <a:tint val="44500"/>
                    <a:satMod val="160000"/>
                  </a:srgbClr>
                </a:gs>
                <a:gs pos="100000">
                  <a:srgbClr val="75B73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AB0C0D49-77B3-C7FF-BA2F-A2AA13210EEA}"/>
                </a:ext>
              </a:extLst>
            </p:cNvPr>
            <p:cNvSpPr txBox="1"/>
            <p:nvPr/>
          </p:nvSpPr>
          <p:spPr>
            <a:xfrm>
              <a:off x="3657601" y="3212567"/>
              <a:ext cx="3657600" cy="66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2400" b="1" dirty="0" err="1">
                  <a:solidFill>
                    <a:srgbClr val="212327"/>
                  </a:solidFill>
                  <a:latin typeface="Mont Bold"/>
                  <a:sym typeface="Dumondi Condensed Bold"/>
                </a:rPr>
                <a:t>Zeyad</a:t>
              </a:r>
              <a:r>
                <a:rPr lang="en-US" sz="2400" b="1" dirty="0">
                  <a:solidFill>
                    <a:srgbClr val="212327"/>
                  </a:solidFill>
                  <a:latin typeface="Mont Bold"/>
                  <a:sym typeface="Dumondi Condensed Bold"/>
                </a:rPr>
                <a:t> Emad</a:t>
              </a:r>
            </a:p>
          </p:txBody>
        </p:sp>
        <p:sp>
          <p:nvSpPr>
            <p:cNvPr id="406" name="Freeform 10">
              <a:extLst>
                <a:ext uri="{FF2B5EF4-FFF2-40B4-BE49-F238E27FC236}">
                  <a16:creationId xmlns:a16="http://schemas.microsoft.com/office/drawing/2014/main" id="{48F955E7-E0A2-939A-F121-00BEAE448FFA}"/>
                </a:ext>
              </a:extLst>
            </p:cNvPr>
            <p:cNvSpPr/>
            <p:nvPr/>
          </p:nvSpPr>
          <p:spPr>
            <a:xfrm>
              <a:off x="1219200" y="2887541"/>
              <a:ext cx="2211486" cy="22114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07" name="TextBox 28">
              <a:extLst>
                <a:ext uri="{FF2B5EF4-FFF2-40B4-BE49-F238E27FC236}">
                  <a16:creationId xmlns:a16="http://schemas.microsoft.com/office/drawing/2014/main" id="{630E5472-FB0D-3757-6044-C70A2AF027C8}"/>
                </a:ext>
              </a:extLst>
            </p:cNvPr>
            <p:cNvSpPr txBox="1"/>
            <p:nvPr/>
          </p:nvSpPr>
          <p:spPr>
            <a:xfrm>
              <a:off x="3405486" y="4097903"/>
              <a:ext cx="2614314" cy="373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ctr" defTabSz="914400" rtl="1" eaLnBrk="1" latinLnBrk="0" hangingPunct="1">
                <a:lnSpc>
                  <a:spcPts val="2873"/>
                </a:lnSpc>
                <a:spcBef>
                  <a:spcPct val="0"/>
                </a:spcBef>
              </a:pPr>
              <a:r>
                <a:rPr lang="en-US" sz="2800" b="1" spc="73" dirty="0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Front-End</a:t>
              </a:r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DC217AAC-138E-AF4F-471D-65764FCDB632}"/>
              </a:ext>
            </a:extLst>
          </p:cNvPr>
          <p:cNvGrpSpPr/>
          <p:nvPr/>
        </p:nvGrpSpPr>
        <p:grpSpPr>
          <a:xfrm>
            <a:off x="36723411" y="1941414"/>
            <a:ext cx="6172201" cy="2363886"/>
            <a:chOff x="1143000" y="2811341"/>
            <a:chExt cx="6172201" cy="2363886"/>
          </a:xfrm>
        </p:grpSpPr>
        <p:sp>
          <p:nvSpPr>
            <p:cNvPr id="409" name="Freeform 10">
              <a:extLst>
                <a:ext uri="{FF2B5EF4-FFF2-40B4-BE49-F238E27FC236}">
                  <a16:creationId xmlns:a16="http://schemas.microsoft.com/office/drawing/2014/main" id="{AEAECF7E-C99A-DA67-F4BF-A8BB6BCEB759}"/>
                </a:ext>
              </a:extLst>
            </p:cNvPr>
            <p:cNvSpPr/>
            <p:nvPr/>
          </p:nvSpPr>
          <p:spPr>
            <a:xfrm>
              <a:off x="1143000" y="2811341"/>
              <a:ext cx="2363886" cy="23638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10" name="Freeform 10">
              <a:extLst>
                <a:ext uri="{FF2B5EF4-FFF2-40B4-BE49-F238E27FC236}">
                  <a16:creationId xmlns:a16="http://schemas.microsoft.com/office/drawing/2014/main" id="{6DB3F150-52A7-C798-36F5-DB85E71F0229}"/>
                </a:ext>
              </a:extLst>
            </p:cNvPr>
            <p:cNvSpPr/>
            <p:nvPr/>
          </p:nvSpPr>
          <p:spPr>
            <a:xfrm>
              <a:off x="2793377" y="3178109"/>
              <a:ext cx="3657600" cy="815175"/>
            </a:xfrm>
            <a:prstGeom prst="roundRect">
              <a:avLst>
                <a:gd name="adj" fmla="val 24599"/>
              </a:avLst>
            </a:prstGeom>
            <a:gradFill flip="none" rotWithShape="1">
              <a:gsLst>
                <a:gs pos="0">
                  <a:srgbClr val="75B73D">
                    <a:tint val="66000"/>
                    <a:satMod val="160000"/>
                  </a:srgbClr>
                </a:gs>
                <a:gs pos="50000">
                  <a:srgbClr val="75B73D">
                    <a:tint val="44500"/>
                    <a:satMod val="160000"/>
                  </a:srgbClr>
                </a:gs>
                <a:gs pos="100000">
                  <a:srgbClr val="75B73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61B98B99-605E-A409-3F68-B29BEEE5D933}"/>
                </a:ext>
              </a:extLst>
            </p:cNvPr>
            <p:cNvSpPr txBox="1"/>
            <p:nvPr/>
          </p:nvSpPr>
          <p:spPr>
            <a:xfrm>
              <a:off x="3657601" y="3212567"/>
              <a:ext cx="3657600" cy="66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12327"/>
                  </a:solidFill>
                  <a:latin typeface="Mont Bold"/>
                  <a:sym typeface="Dumondi Condensed Bold"/>
                </a:rPr>
                <a:t>Ibrahim Saber</a:t>
              </a:r>
            </a:p>
          </p:txBody>
        </p:sp>
        <p:sp>
          <p:nvSpPr>
            <p:cNvPr id="412" name="Freeform 10">
              <a:extLst>
                <a:ext uri="{FF2B5EF4-FFF2-40B4-BE49-F238E27FC236}">
                  <a16:creationId xmlns:a16="http://schemas.microsoft.com/office/drawing/2014/main" id="{F7584769-1FFD-81DA-67CD-E658C21D6CD5}"/>
                </a:ext>
              </a:extLst>
            </p:cNvPr>
            <p:cNvSpPr/>
            <p:nvPr/>
          </p:nvSpPr>
          <p:spPr>
            <a:xfrm>
              <a:off x="1219200" y="2887541"/>
              <a:ext cx="2211486" cy="22114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13" name="TextBox 28">
              <a:extLst>
                <a:ext uri="{FF2B5EF4-FFF2-40B4-BE49-F238E27FC236}">
                  <a16:creationId xmlns:a16="http://schemas.microsoft.com/office/drawing/2014/main" id="{24518E19-1EFB-9187-1D70-F9C80F65690F}"/>
                </a:ext>
              </a:extLst>
            </p:cNvPr>
            <p:cNvSpPr txBox="1"/>
            <p:nvPr/>
          </p:nvSpPr>
          <p:spPr>
            <a:xfrm>
              <a:off x="3405486" y="4097903"/>
              <a:ext cx="2614314" cy="373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ctr" defTabSz="914400" rtl="1" eaLnBrk="1" latinLnBrk="0" hangingPunct="1">
                <a:lnSpc>
                  <a:spcPts val="2873"/>
                </a:lnSpc>
                <a:spcBef>
                  <a:spcPct val="0"/>
                </a:spcBef>
              </a:pPr>
              <a:r>
                <a:rPr lang="en-US" sz="2800" b="1" spc="73" dirty="0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Back-End</a:t>
              </a: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8EC9628C-A47D-DD37-DED0-A0F0036A1964}"/>
              </a:ext>
            </a:extLst>
          </p:cNvPr>
          <p:cNvGrpSpPr/>
          <p:nvPr/>
        </p:nvGrpSpPr>
        <p:grpSpPr>
          <a:xfrm>
            <a:off x="30506023" y="-3752873"/>
            <a:ext cx="5307977" cy="2363886"/>
            <a:chOff x="1143000" y="2811341"/>
            <a:chExt cx="5307977" cy="2363886"/>
          </a:xfrm>
        </p:grpSpPr>
        <p:sp>
          <p:nvSpPr>
            <p:cNvPr id="415" name="Freeform 10">
              <a:extLst>
                <a:ext uri="{FF2B5EF4-FFF2-40B4-BE49-F238E27FC236}">
                  <a16:creationId xmlns:a16="http://schemas.microsoft.com/office/drawing/2014/main" id="{A5CFEAF9-98BE-ECDF-6ED1-07D3E2835729}"/>
                </a:ext>
              </a:extLst>
            </p:cNvPr>
            <p:cNvSpPr/>
            <p:nvPr/>
          </p:nvSpPr>
          <p:spPr>
            <a:xfrm>
              <a:off x="1143000" y="2811341"/>
              <a:ext cx="2363886" cy="23638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16" name="Freeform 10">
              <a:extLst>
                <a:ext uri="{FF2B5EF4-FFF2-40B4-BE49-F238E27FC236}">
                  <a16:creationId xmlns:a16="http://schemas.microsoft.com/office/drawing/2014/main" id="{69D27A28-95A4-F553-F368-74AA1D6BEED9}"/>
                </a:ext>
              </a:extLst>
            </p:cNvPr>
            <p:cNvSpPr/>
            <p:nvPr/>
          </p:nvSpPr>
          <p:spPr>
            <a:xfrm>
              <a:off x="2793377" y="3178109"/>
              <a:ext cx="3657600" cy="815175"/>
            </a:xfrm>
            <a:prstGeom prst="roundRect">
              <a:avLst>
                <a:gd name="adj" fmla="val 24599"/>
              </a:avLst>
            </a:prstGeom>
            <a:gradFill flip="none" rotWithShape="1">
              <a:gsLst>
                <a:gs pos="0">
                  <a:srgbClr val="75B73D">
                    <a:tint val="66000"/>
                    <a:satMod val="160000"/>
                  </a:srgbClr>
                </a:gs>
                <a:gs pos="50000">
                  <a:srgbClr val="75B73D">
                    <a:tint val="44500"/>
                    <a:satMod val="160000"/>
                  </a:srgbClr>
                </a:gs>
                <a:gs pos="100000">
                  <a:srgbClr val="75B73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E0CDBCC2-0280-E1F1-2478-419CA2A6E9CA}"/>
                </a:ext>
              </a:extLst>
            </p:cNvPr>
            <p:cNvSpPr txBox="1"/>
            <p:nvPr/>
          </p:nvSpPr>
          <p:spPr>
            <a:xfrm>
              <a:off x="3522235" y="3184994"/>
              <a:ext cx="2895600" cy="66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212327"/>
                  </a:solidFill>
                  <a:latin typeface="Mont Bold"/>
                  <a:sym typeface="Dumondi Condensed Bold"/>
                </a:rPr>
                <a:t>Ibrahim Mohamed</a:t>
              </a:r>
            </a:p>
          </p:txBody>
        </p:sp>
        <p:sp>
          <p:nvSpPr>
            <p:cNvPr id="418" name="Freeform 10">
              <a:extLst>
                <a:ext uri="{FF2B5EF4-FFF2-40B4-BE49-F238E27FC236}">
                  <a16:creationId xmlns:a16="http://schemas.microsoft.com/office/drawing/2014/main" id="{324C24FB-10B8-0963-4421-8A339F0052FB}"/>
                </a:ext>
              </a:extLst>
            </p:cNvPr>
            <p:cNvSpPr/>
            <p:nvPr/>
          </p:nvSpPr>
          <p:spPr>
            <a:xfrm>
              <a:off x="1219200" y="2887541"/>
              <a:ext cx="2211486" cy="22114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19" name="TextBox 28">
              <a:extLst>
                <a:ext uri="{FF2B5EF4-FFF2-40B4-BE49-F238E27FC236}">
                  <a16:creationId xmlns:a16="http://schemas.microsoft.com/office/drawing/2014/main" id="{E04A05F3-71AA-C511-C268-8D240156D318}"/>
                </a:ext>
              </a:extLst>
            </p:cNvPr>
            <p:cNvSpPr txBox="1"/>
            <p:nvPr/>
          </p:nvSpPr>
          <p:spPr>
            <a:xfrm>
              <a:off x="3405486" y="4097903"/>
              <a:ext cx="2614314" cy="373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ctr" defTabSz="914400" rtl="1" eaLnBrk="1" latinLnBrk="0" hangingPunct="1">
                <a:lnSpc>
                  <a:spcPts val="2873"/>
                </a:lnSpc>
                <a:spcBef>
                  <a:spcPct val="0"/>
                </a:spcBef>
              </a:pPr>
              <a:r>
                <a:rPr lang="en-US" sz="2800" b="1" spc="73" dirty="0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Front-End</a:t>
              </a:r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8FEFE6D0-008B-95F6-DA51-E7FAD818415A}"/>
              </a:ext>
            </a:extLst>
          </p:cNvPr>
          <p:cNvGrpSpPr/>
          <p:nvPr/>
        </p:nvGrpSpPr>
        <p:grpSpPr>
          <a:xfrm>
            <a:off x="36592782" y="-3771648"/>
            <a:ext cx="5307977" cy="2363886"/>
            <a:chOff x="1143000" y="2811341"/>
            <a:chExt cx="5307977" cy="2363886"/>
          </a:xfrm>
        </p:grpSpPr>
        <p:sp>
          <p:nvSpPr>
            <p:cNvPr id="421" name="Freeform 10">
              <a:extLst>
                <a:ext uri="{FF2B5EF4-FFF2-40B4-BE49-F238E27FC236}">
                  <a16:creationId xmlns:a16="http://schemas.microsoft.com/office/drawing/2014/main" id="{B8974778-8809-42EC-C068-D5FE13EF4AEA}"/>
                </a:ext>
              </a:extLst>
            </p:cNvPr>
            <p:cNvSpPr/>
            <p:nvPr/>
          </p:nvSpPr>
          <p:spPr>
            <a:xfrm>
              <a:off x="1143000" y="2811341"/>
              <a:ext cx="2363886" cy="23638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22" name="Freeform 10">
              <a:extLst>
                <a:ext uri="{FF2B5EF4-FFF2-40B4-BE49-F238E27FC236}">
                  <a16:creationId xmlns:a16="http://schemas.microsoft.com/office/drawing/2014/main" id="{3B255E4A-FDF7-AE29-F3A2-DD38CDA9FE20}"/>
                </a:ext>
              </a:extLst>
            </p:cNvPr>
            <p:cNvSpPr/>
            <p:nvPr/>
          </p:nvSpPr>
          <p:spPr>
            <a:xfrm>
              <a:off x="2793377" y="3178109"/>
              <a:ext cx="3657600" cy="815175"/>
            </a:xfrm>
            <a:prstGeom prst="roundRect">
              <a:avLst>
                <a:gd name="adj" fmla="val 24599"/>
              </a:avLst>
            </a:prstGeom>
            <a:gradFill flip="none" rotWithShape="1">
              <a:gsLst>
                <a:gs pos="0">
                  <a:srgbClr val="75B73D">
                    <a:tint val="66000"/>
                    <a:satMod val="160000"/>
                  </a:srgbClr>
                </a:gs>
                <a:gs pos="50000">
                  <a:srgbClr val="75B73D">
                    <a:tint val="44500"/>
                    <a:satMod val="160000"/>
                  </a:srgbClr>
                </a:gs>
                <a:gs pos="100000">
                  <a:srgbClr val="75B73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90CD81F5-3A32-7803-CEEC-1F774B419DD2}"/>
                </a:ext>
              </a:extLst>
            </p:cNvPr>
            <p:cNvSpPr txBox="1"/>
            <p:nvPr/>
          </p:nvSpPr>
          <p:spPr>
            <a:xfrm>
              <a:off x="3657601" y="3212567"/>
              <a:ext cx="236388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200" b="1" dirty="0">
                  <a:solidFill>
                    <a:srgbClr val="212327"/>
                  </a:solidFill>
                  <a:latin typeface="Mont Bold"/>
                  <a:sym typeface="Dumondi Condensed Bold"/>
                </a:rPr>
                <a:t>Abdelaleem Mohamed</a:t>
              </a:r>
            </a:p>
          </p:txBody>
        </p:sp>
        <p:sp>
          <p:nvSpPr>
            <p:cNvPr id="424" name="Freeform 10">
              <a:extLst>
                <a:ext uri="{FF2B5EF4-FFF2-40B4-BE49-F238E27FC236}">
                  <a16:creationId xmlns:a16="http://schemas.microsoft.com/office/drawing/2014/main" id="{5702170C-1303-8BDF-0AF4-E99B299B2570}"/>
                </a:ext>
              </a:extLst>
            </p:cNvPr>
            <p:cNvSpPr/>
            <p:nvPr/>
          </p:nvSpPr>
          <p:spPr>
            <a:xfrm>
              <a:off x="1219200" y="2887541"/>
              <a:ext cx="2211486" cy="22114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25" name="TextBox 28">
              <a:extLst>
                <a:ext uri="{FF2B5EF4-FFF2-40B4-BE49-F238E27FC236}">
                  <a16:creationId xmlns:a16="http://schemas.microsoft.com/office/drawing/2014/main" id="{7D519C74-CF27-8CC8-6A07-D4A744373FDA}"/>
                </a:ext>
              </a:extLst>
            </p:cNvPr>
            <p:cNvSpPr txBox="1"/>
            <p:nvPr/>
          </p:nvSpPr>
          <p:spPr>
            <a:xfrm>
              <a:off x="3634373" y="4097903"/>
              <a:ext cx="2614314" cy="373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ctr" defTabSz="914400" rtl="1" eaLnBrk="1" latinLnBrk="0" hangingPunct="1">
                <a:lnSpc>
                  <a:spcPts val="2873"/>
                </a:lnSpc>
                <a:spcBef>
                  <a:spcPct val="0"/>
                </a:spcBef>
              </a:pPr>
              <a:r>
                <a:rPr lang="en-US" sz="2800" b="1" spc="73" dirty="0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Product Owner</a:t>
              </a:r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2EBBEC09-B28B-E64D-468A-352E195BACAC}"/>
              </a:ext>
            </a:extLst>
          </p:cNvPr>
          <p:cNvGrpSpPr/>
          <p:nvPr/>
        </p:nvGrpSpPr>
        <p:grpSpPr>
          <a:xfrm>
            <a:off x="30566349" y="1983910"/>
            <a:ext cx="6172201" cy="2363886"/>
            <a:chOff x="1143000" y="2811341"/>
            <a:chExt cx="6172201" cy="2363886"/>
          </a:xfrm>
        </p:grpSpPr>
        <p:sp>
          <p:nvSpPr>
            <p:cNvPr id="427" name="Freeform 10">
              <a:extLst>
                <a:ext uri="{FF2B5EF4-FFF2-40B4-BE49-F238E27FC236}">
                  <a16:creationId xmlns:a16="http://schemas.microsoft.com/office/drawing/2014/main" id="{9D6BDA13-238B-4903-03B2-5CA18593E282}"/>
                </a:ext>
              </a:extLst>
            </p:cNvPr>
            <p:cNvSpPr/>
            <p:nvPr/>
          </p:nvSpPr>
          <p:spPr>
            <a:xfrm>
              <a:off x="1143000" y="2811341"/>
              <a:ext cx="2363886" cy="23638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28" name="Freeform 10">
              <a:extLst>
                <a:ext uri="{FF2B5EF4-FFF2-40B4-BE49-F238E27FC236}">
                  <a16:creationId xmlns:a16="http://schemas.microsoft.com/office/drawing/2014/main" id="{DB70D56D-08F9-7A6B-F48F-07D12EB9F8E9}"/>
                </a:ext>
              </a:extLst>
            </p:cNvPr>
            <p:cNvSpPr/>
            <p:nvPr/>
          </p:nvSpPr>
          <p:spPr>
            <a:xfrm>
              <a:off x="2793377" y="3178109"/>
              <a:ext cx="3657600" cy="815175"/>
            </a:xfrm>
            <a:prstGeom prst="roundRect">
              <a:avLst>
                <a:gd name="adj" fmla="val 24599"/>
              </a:avLst>
            </a:prstGeom>
            <a:gradFill flip="none" rotWithShape="1">
              <a:gsLst>
                <a:gs pos="0">
                  <a:srgbClr val="75B73D">
                    <a:tint val="66000"/>
                    <a:satMod val="160000"/>
                  </a:srgbClr>
                </a:gs>
                <a:gs pos="50000">
                  <a:srgbClr val="75B73D">
                    <a:tint val="44500"/>
                    <a:satMod val="160000"/>
                  </a:srgbClr>
                </a:gs>
                <a:gs pos="100000">
                  <a:srgbClr val="75B73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AB761D99-DE68-D3F3-DF65-FD8DD1C283A6}"/>
                </a:ext>
              </a:extLst>
            </p:cNvPr>
            <p:cNvSpPr txBox="1"/>
            <p:nvPr/>
          </p:nvSpPr>
          <p:spPr>
            <a:xfrm>
              <a:off x="3657601" y="3212567"/>
              <a:ext cx="3657600" cy="66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12327"/>
                  </a:solidFill>
                  <a:latin typeface="Mont Bold"/>
                  <a:sym typeface="Dumondi Condensed Bold"/>
                </a:rPr>
                <a:t>Ahmed Ashraf</a:t>
              </a:r>
            </a:p>
          </p:txBody>
        </p:sp>
        <p:sp>
          <p:nvSpPr>
            <p:cNvPr id="430" name="Freeform 10">
              <a:extLst>
                <a:ext uri="{FF2B5EF4-FFF2-40B4-BE49-F238E27FC236}">
                  <a16:creationId xmlns:a16="http://schemas.microsoft.com/office/drawing/2014/main" id="{8445ABDB-19C2-2A07-EB58-470341F16AC8}"/>
                </a:ext>
              </a:extLst>
            </p:cNvPr>
            <p:cNvSpPr/>
            <p:nvPr/>
          </p:nvSpPr>
          <p:spPr>
            <a:xfrm>
              <a:off x="1219200" y="2887541"/>
              <a:ext cx="2211486" cy="22114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31" name="TextBox 28">
              <a:extLst>
                <a:ext uri="{FF2B5EF4-FFF2-40B4-BE49-F238E27FC236}">
                  <a16:creationId xmlns:a16="http://schemas.microsoft.com/office/drawing/2014/main" id="{253AFE10-9894-53EF-E2EB-FAE077870B6F}"/>
                </a:ext>
              </a:extLst>
            </p:cNvPr>
            <p:cNvSpPr txBox="1"/>
            <p:nvPr/>
          </p:nvSpPr>
          <p:spPr>
            <a:xfrm>
              <a:off x="3405486" y="4097903"/>
              <a:ext cx="2614314" cy="373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ctr" defTabSz="914400" rtl="1" eaLnBrk="1" latinLnBrk="0" hangingPunct="1">
                <a:lnSpc>
                  <a:spcPts val="2873"/>
                </a:lnSpc>
                <a:spcBef>
                  <a:spcPct val="0"/>
                </a:spcBef>
              </a:pPr>
              <a:r>
                <a:rPr lang="en-US" sz="2800" b="1" spc="73" dirty="0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Flutter</a:t>
              </a:r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35A2B371-2F42-FFF1-C8D9-6CD34CE0BA1B}"/>
              </a:ext>
            </a:extLst>
          </p:cNvPr>
          <p:cNvGrpSpPr/>
          <p:nvPr/>
        </p:nvGrpSpPr>
        <p:grpSpPr>
          <a:xfrm>
            <a:off x="24398401" y="-889222"/>
            <a:ext cx="6172201" cy="2363886"/>
            <a:chOff x="1143000" y="2811341"/>
            <a:chExt cx="6172201" cy="2363886"/>
          </a:xfrm>
        </p:grpSpPr>
        <p:sp>
          <p:nvSpPr>
            <p:cNvPr id="433" name="Freeform 10">
              <a:extLst>
                <a:ext uri="{FF2B5EF4-FFF2-40B4-BE49-F238E27FC236}">
                  <a16:creationId xmlns:a16="http://schemas.microsoft.com/office/drawing/2014/main" id="{1D645A09-593C-FD6D-86A1-E53FC18BD241}"/>
                </a:ext>
              </a:extLst>
            </p:cNvPr>
            <p:cNvSpPr/>
            <p:nvPr/>
          </p:nvSpPr>
          <p:spPr>
            <a:xfrm>
              <a:off x="1143000" y="2811341"/>
              <a:ext cx="2363886" cy="23638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34" name="Freeform 10">
              <a:extLst>
                <a:ext uri="{FF2B5EF4-FFF2-40B4-BE49-F238E27FC236}">
                  <a16:creationId xmlns:a16="http://schemas.microsoft.com/office/drawing/2014/main" id="{6F10F98E-2465-FAE7-7771-C5417FA0D7EC}"/>
                </a:ext>
              </a:extLst>
            </p:cNvPr>
            <p:cNvSpPr/>
            <p:nvPr/>
          </p:nvSpPr>
          <p:spPr>
            <a:xfrm>
              <a:off x="2793377" y="3178109"/>
              <a:ext cx="3657600" cy="815175"/>
            </a:xfrm>
            <a:prstGeom prst="roundRect">
              <a:avLst>
                <a:gd name="adj" fmla="val 24599"/>
              </a:avLst>
            </a:prstGeom>
            <a:gradFill flip="none" rotWithShape="1">
              <a:gsLst>
                <a:gs pos="0">
                  <a:srgbClr val="75B73D">
                    <a:tint val="66000"/>
                    <a:satMod val="160000"/>
                  </a:srgbClr>
                </a:gs>
                <a:gs pos="50000">
                  <a:srgbClr val="75B73D">
                    <a:tint val="44500"/>
                    <a:satMod val="160000"/>
                  </a:srgbClr>
                </a:gs>
                <a:gs pos="100000">
                  <a:srgbClr val="75B73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E98D5AB7-99BE-A347-F233-94CE28297822}"/>
                </a:ext>
              </a:extLst>
            </p:cNvPr>
            <p:cNvSpPr txBox="1"/>
            <p:nvPr/>
          </p:nvSpPr>
          <p:spPr>
            <a:xfrm>
              <a:off x="3657601" y="3212567"/>
              <a:ext cx="3657600" cy="6655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212327"/>
                  </a:solidFill>
                  <a:latin typeface="Mont Bold"/>
                  <a:sym typeface="Dumondi Condensed Bold"/>
                </a:rPr>
                <a:t>Ahmed Khalaf</a:t>
              </a:r>
            </a:p>
          </p:txBody>
        </p:sp>
        <p:sp>
          <p:nvSpPr>
            <p:cNvPr id="436" name="Freeform 10">
              <a:extLst>
                <a:ext uri="{FF2B5EF4-FFF2-40B4-BE49-F238E27FC236}">
                  <a16:creationId xmlns:a16="http://schemas.microsoft.com/office/drawing/2014/main" id="{84061020-3AA3-62A2-25B8-CEA98BF47739}"/>
                </a:ext>
              </a:extLst>
            </p:cNvPr>
            <p:cNvSpPr/>
            <p:nvPr/>
          </p:nvSpPr>
          <p:spPr>
            <a:xfrm>
              <a:off x="1219200" y="2887541"/>
              <a:ext cx="2211486" cy="2211486"/>
            </a:xfrm>
            <a:custGeom>
              <a:avLst/>
              <a:gdLst/>
              <a:ahLst/>
              <a:cxnLst/>
              <a:rect l="l" t="t" r="r" b="b"/>
              <a:pathLst>
                <a:path w="420690" h="420690">
                  <a:moveTo>
                    <a:pt x="116325" y="0"/>
                  </a:moveTo>
                  <a:lnTo>
                    <a:pt x="304365" y="0"/>
                  </a:lnTo>
                  <a:cubicBezTo>
                    <a:pt x="368609" y="0"/>
                    <a:pt x="420690" y="52080"/>
                    <a:pt x="420690" y="116325"/>
                  </a:cubicBezTo>
                  <a:lnTo>
                    <a:pt x="420690" y="304365"/>
                  </a:lnTo>
                  <a:cubicBezTo>
                    <a:pt x="420690" y="368609"/>
                    <a:pt x="368609" y="420690"/>
                    <a:pt x="304365" y="420690"/>
                  </a:cubicBezTo>
                  <a:lnTo>
                    <a:pt x="116325" y="420690"/>
                  </a:lnTo>
                  <a:cubicBezTo>
                    <a:pt x="52080" y="420690"/>
                    <a:pt x="0" y="368609"/>
                    <a:pt x="0" y="304365"/>
                  </a:cubicBezTo>
                  <a:lnTo>
                    <a:pt x="0" y="116325"/>
                  </a:lnTo>
                  <a:cubicBezTo>
                    <a:pt x="0" y="52080"/>
                    <a:pt x="52080" y="0"/>
                    <a:pt x="116325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37" name="TextBox 28">
              <a:extLst>
                <a:ext uri="{FF2B5EF4-FFF2-40B4-BE49-F238E27FC236}">
                  <a16:creationId xmlns:a16="http://schemas.microsoft.com/office/drawing/2014/main" id="{B60C67E1-1E64-CED4-455B-80E5B79DAD80}"/>
                </a:ext>
              </a:extLst>
            </p:cNvPr>
            <p:cNvSpPr txBox="1"/>
            <p:nvPr/>
          </p:nvSpPr>
          <p:spPr>
            <a:xfrm>
              <a:off x="3405486" y="4097903"/>
              <a:ext cx="2614314" cy="373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algn="ctr" defTabSz="914400" rtl="1" eaLnBrk="1" latinLnBrk="0" hangingPunct="1">
                <a:lnSpc>
                  <a:spcPts val="2873"/>
                </a:lnSpc>
                <a:spcBef>
                  <a:spcPct val="0"/>
                </a:spcBef>
              </a:pPr>
              <a:r>
                <a:rPr lang="en-US" sz="2800" b="1" spc="73" dirty="0">
                  <a:solidFill>
                    <a:srgbClr val="000000"/>
                  </a:solidFill>
                  <a:latin typeface="Dumondi Condensed"/>
                  <a:ea typeface="Dumondi Condensed"/>
                  <a:cs typeface="Dumondi Condensed"/>
                  <a:sym typeface="Dumondi Condensed"/>
                </a:rPr>
                <a:t>AI developer</a:t>
              </a:r>
            </a:p>
          </p:txBody>
        </p:sp>
      </p:grpSp>
      <p:pic>
        <p:nvPicPr>
          <p:cNvPr id="438" name="Picture 437">
            <a:extLst>
              <a:ext uri="{FF2B5EF4-FFF2-40B4-BE49-F238E27FC236}">
                <a16:creationId xmlns:a16="http://schemas.microsoft.com/office/drawing/2014/main" id="{6EEB6DDE-E3AC-6455-3562-360DB4030A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8" r="17165" b="34868"/>
          <a:stretch/>
        </p:blipFill>
        <p:spPr>
          <a:xfrm>
            <a:off x="36804441" y="-3572665"/>
            <a:ext cx="1998428" cy="2003470"/>
          </a:xfrm>
          <a:prstGeom prst="roundRect">
            <a:avLst>
              <a:gd name="adj" fmla="val 26204"/>
            </a:avLst>
          </a:prstGeom>
          <a:ln w="57150">
            <a:noFill/>
          </a:ln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B2ABB5B3-A8FD-ED86-D56C-8F36F9B6F47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0" r="-1" b="4274"/>
          <a:stretch/>
        </p:blipFill>
        <p:spPr>
          <a:xfrm>
            <a:off x="30675458" y="-3531620"/>
            <a:ext cx="1972155" cy="1928202"/>
          </a:xfrm>
          <a:prstGeom prst="roundRect">
            <a:avLst>
              <a:gd name="adj" fmla="val 22232"/>
            </a:avLst>
          </a:prstGeom>
          <a:ln w="57150">
            <a:noFill/>
          </a:ln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91B3370B-C4CB-A25B-7681-5C1862141B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t="23596" r="23339" b="46461"/>
          <a:stretch/>
        </p:blipFill>
        <p:spPr>
          <a:xfrm>
            <a:off x="24652636" y="2090366"/>
            <a:ext cx="1865218" cy="1981821"/>
          </a:xfrm>
          <a:prstGeom prst="roundRect">
            <a:avLst>
              <a:gd name="adj" fmla="val 23780"/>
            </a:avLst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F68D3F9F-B053-2505-045C-50E24E00AA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2" t="7555" r="21596" b="26721"/>
          <a:stretch/>
        </p:blipFill>
        <p:spPr>
          <a:xfrm>
            <a:off x="30765422" y="-715516"/>
            <a:ext cx="1958822" cy="1981821"/>
          </a:xfrm>
          <a:prstGeom prst="roundRect">
            <a:avLst>
              <a:gd name="adj" fmla="val 25155"/>
            </a:avLst>
          </a:prstGeom>
          <a:ln w="57150">
            <a:noFill/>
          </a:ln>
        </p:spPr>
      </p:pic>
      <p:pic>
        <p:nvPicPr>
          <p:cNvPr id="442" name="Picture 441" descr="A person in a red shirt&#10;&#10;AI-generated content may be incorrect.">
            <a:extLst>
              <a:ext uri="{FF2B5EF4-FFF2-40B4-BE49-F238E27FC236}">
                <a16:creationId xmlns:a16="http://schemas.microsoft.com/office/drawing/2014/main" id="{1620486E-B37C-165A-43E2-8A3218396AC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079" r="1" b="15855"/>
          <a:stretch/>
        </p:blipFill>
        <p:spPr>
          <a:xfrm>
            <a:off x="36917850" y="2095500"/>
            <a:ext cx="1979236" cy="2056953"/>
          </a:xfrm>
          <a:prstGeom prst="roundRect">
            <a:avLst>
              <a:gd name="adj" fmla="val 31264"/>
            </a:avLst>
          </a:prstGeom>
          <a:ln w="57150">
            <a:noFill/>
          </a:ln>
        </p:spPr>
      </p:pic>
      <p:pic>
        <p:nvPicPr>
          <p:cNvPr id="443" name="Picture 442" descr="A person standing in a parking lot&#10;&#10;AI-generated content may be incorrect.">
            <a:extLst>
              <a:ext uri="{FF2B5EF4-FFF2-40B4-BE49-F238E27FC236}">
                <a16:creationId xmlns:a16="http://schemas.microsoft.com/office/drawing/2014/main" id="{33FCC87E-CF4F-1999-B0CC-009CCBDD85E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4" t="19164" r="19993" b="49687"/>
          <a:stretch/>
        </p:blipFill>
        <p:spPr>
          <a:xfrm>
            <a:off x="30746151" y="2151448"/>
            <a:ext cx="2034724" cy="2056953"/>
          </a:xfrm>
          <a:prstGeom prst="roundRect">
            <a:avLst>
              <a:gd name="adj" fmla="val 27068"/>
            </a:avLst>
          </a:prstGeom>
          <a:ln w="57150">
            <a:noFill/>
          </a:ln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DF2896C7-AD85-FB79-2146-C1B016FED90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6798" r="10900" b="23072"/>
          <a:stretch/>
        </p:blipFill>
        <p:spPr>
          <a:xfrm>
            <a:off x="24561654" y="-721684"/>
            <a:ext cx="1968005" cy="2056953"/>
          </a:xfrm>
          <a:prstGeom prst="roundRect">
            <a:avLst>
              <a:gd name="adj" fmla="val 22236"/>
            </a:avLst>
          </a:prstGeom>
          <a:ln w="57150">
            <a:noFill/>
          </a:ln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313FDE52-7DF3-14F4-ABDA-85637047BB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2985" y="2247900"/>
            <a:ext cx="10891979" cy="65158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sp>
        <p:nvSpPr>
          <p:cNvPr id="3" name="Freeform 3"/>
          <p:cNvSpPr/>
          <p:nvPr/>
        </p:nvSpPr>
        <p:spPr>
          <a:xfrm>
            <a:off x="-158788" y="5924437"/>
            <a:ext cx="18594923" cy="4614296"/>
          </a:xfrm>
          <a:custGeom>
            <a:avLst/>
            <a:gdLst/>
            <a:ahLst/>
            <a:cxnLst/>
            <a:rect l="l" t="t" r="r" b="b"/>
            <a:pathLst>
              <a:path w="18594923" h="4614296">
                <a:moveTo>
                  <a:pt x="0" y="0"/>
                </a:moveTo>
                <a:lnTo>
                  <a:pt x="18594922" y="0"/>
                </a:lnTo>
                <a:lnTo>
                  <a:pt x="18594922" y="4614296"/>
                </a:lnTo>
                <a:lnTo>
                  <a:pt x="0" y="4614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4" name="Group 4"/>
          <p:cNvGrpSpPr/>
          <p:nvPr/>
        </p:nvGrpSpPr>
        <p:grpSpPr>
          <a:xfrm>
            <a:off x="1349864" y="8666565"/>
            <a:ext cx="3308859" cy="808857"/>
            <a:chOff x="0" y="0"/>
            <a:chExt cx="871469" cy="2130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1469" cy="213032"/>
            </a:xfrm>
            <a:custGeom>
              <a:avLst/>
              <a:gdLst/>
              <a:ahLst/>
              <a:cxnLst/>
              <a:rect l="l" t="t" r="r" b="b"/>
              <a:pathLst>
                <a:path w="871469" h="213032">
                  <a:moveTo>
                    <a:pt x="28077" y="0"/>
                  </a:moveTo>
                  <a:lnTo>
                    <a:pt x="843392" y="0"/>
                  </a:lnTo>
                  <a:cubicBezTo>
                    <a:pt x="858898" y="0"/>
                    <a:pt x="871469" y="12571"/>
                    <a:pt x="871469" y="28077"/>
                  </a:cubicBezTo>
                  <a:lnTo>
                    <a:pt x="871469" y="184955"/>
                  </a:lnTo>
                  <a:cubicBezTo>
                    <a:pt x="871469" y="200462"/>
                    <a:pt x="858898" y="213032"/>
                    <a:pt x="843392" y="213032"/>
                  </a:cubicBezTo>
                  <a:lnTo>
                    <a:pt x="28077" y="213032"/>
                  </a:lnTo>
                  <a:cubicBezTo>
                    <a:pt x="12571" y="213032"/>
                    <a:pt x="0" y="200462"/>
                    <a:pt x="0" y="184955"/>
                  </a:cubicBezTo>
                  <a:lnTo>
                    <a:pt x="0" y="28077"/>
                  </a:lnTo>
                  <a:cubicBezTo>
                    <a:pt x="0" y="12571"/>
                    <a:pt x="12571" y="0"/>
                    <a:pt x="280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837">
                    <a:alpha val="100000"/>
                  </a:srgbClr>
                </a:gs>
                <a:gs pos="100000">
                  <a:srgbClr val="03472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71469" cy="270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51152" y="8666565"/>
            <a:ext cx="3618253" cy="808857"/>
            <a:chOff x="0" y="0"/>
            <a:chExt cx="952956" cy="2130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52955" cy="213032"/>
            </a:xfrm>
            <a:custGeom>
              <a:avLst/>
              <a:gdLst/>
              <a:ahLst/>
              <a:cxnLst/>
              <a:rect l="l" t="t" r="r" b="b"/>
              <a:pathLst>
                <a:path w="952955" h="213032">
                  <a:moveTo>
                    <a:pt x="25676" y="0"/>
                  </a:moveTo>
                  <a:lnTo>
                    <a:pt x="927279" y="0"/>
                  </a:lnTo>
                  <a:cubicBezTo>
                    <a:pt x="941460" y="0"/>
                    <a:pt x="952955" y="11496"/>
                    <a:pt x="952955" y="25676"/>
                  </a:cubicBezTo>
                  <a:lnTo>
                    <a:pt x="952955" y="187356"/>
                  </a:lnTo>
                  <a:cubicBezTo>
                    <a:pt x="952955" y="194166"/>
                    <a:pt x="950250" y="200697"/>
                    <a:pt x="945435" y="205512"/>
                  </a:cubicBezTo>
                  <a:cubicBezTo>
                    <a:pt x="940620" y="210327"/>
                    <a:pt x="934089" y="213032"/>
                    <a:pt x="927279" y="213032"/>
                  </a:cubicBezTo>
                  <a:lnTo>
                    <a:pt x="25676" y="213032"/>
                  </a:lnTo>
                  <a:cubicBezTo>
                    <a:pt x="18866" y="213032"/>
                    <a:pt x="12336" y="210327"/>
                    <a:pt x="7520" y="205512"/>
                  </a:cubicBezTo>
                  <a:cubicBezTo>
                    <a:pt x="2705" y="200697"/>
                    <a:pt x="0" y="194166"/>
                    <a:pt x="0" y="187356"/>
                  </a:cubicBezTo>
                  <a:lnTo>
                    <a:pt x="0" y="25676"/>
                  </a:lnTo>
                  <a:cubicBezTo>
                    <a:pt x="0" y="11496"/>
                    <a:pt x="11496" y="0"/>
                    <a:pt x="256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837">
                    <a:alpha val="100000"/>
                  </a:srgbClr>
                </a:gs>
                <a:gs pos="100000">
                  <a:srgbClr val="03472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52956" cy="270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005245" y="1011833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8" name="TextBox 18"/>
          <p:cNvSpPr txBox="1"/>
          <p:nvPr/>
        </p:nvSpPr>
        <p:spPr>
          <a:xfrm>
            <a:off x="6138685" y="3860687"/>
            <a:ext cx="6010631" cy="206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Let’s Grow Together!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8828" y="8902497"/>
            <a:ext cx="273390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+201551711251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04097" y="8902497"/>
            <a:ext cx="341230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00" b="1" u="sn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AgriLens | Instagram</a:t>
            </a:r>
            <a:endParaRPr lang="en-EG" sz="2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32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584138" y="8838557"/>
            <a:ext cx="464874" cy="46487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687237" y="8941656"/>
            <a:ext cx="258675" cy="258675"/>
          </a:xfrm>
          <a:custGeom>
            <a:avLst/>
            <a:gdLst/>
            <a:ahLst/>
            <a:cxnLst/>
            <a:rect l="l" t="t" r="r" b="b"/>
            <a:pathLst>
              <a:path w="258675" h="258675">
                <a:moveTo>
                  <a:pt x="0" y="0"/>
                </a:moveTo>
                <a:lnTo>
                  <a:pt x="258676" y="0"/>
                </a:lnTo>
                <a:lnTo>
                  <a:pt x="258676" y="258675"/>
                </a:lnTo>
                <a:lnTo>
                  <a:pt x="0" y="258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EG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9088E7-5A8B-D125-9C91-8A3174A055AE}"/>
              </a:ext>
            </a:extLst>
          </p:cNvPr>
          <p:cNvGrpSpPr/>
          <p:nvPr/>
        </p:nvGrpSpPr>
        <p:grpSpPr>
          <a:xfrm>
            <a:off x="6525291" y="8449573"/>
            <a:ext cx="5237419" cy="1025849"/>
            <a:chOff x="6288643" y="8449573"/>
            <a:chExt cx="5237419" cy="1025849"/>
          </a:xfrm>
        </p:grpSpPr>
        <p:grpSp>
          <p:nvGrpSpPr>
            <p:cNvPr id="7" name="Group 7"/>
            <p:cNvGrpSpPr/>
            <p:nvPr/>
          </p:nvGrpSpPr>
          <p:grpSpPr>
            <a:xfrm>
              <a:off x="6288643" y="8449573"/>
              <a:ext cx="5237419" cy="1025849"/>
              <a:chOff x="0" y="-57150"/>
              <a:chExt cx="1379403" cy="27018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32996" cy="213032"/>
              </a:xfrm>
              <a:custGeom>
                <a:avLst/>
                <a:gdLst/>
                <a:ahLst/>
                <a:cxnLst/>
                <a:rect l="l" t="t" r="r" b="b"/>
                <a:pathLst>
                  <a:path w="1379403" h="213032">
                    <a:moveTo>
                      <a:pt x="17738" y="0"/>
                    </a:moveTo>
                    <a:lnTo>
                      <a:pt x="1361664" y="0"/>
                    </a:lnTo>
                    <a:cubicBezTo>
                      <a:pt x="1371461" y="0"/>
                      <a:pt x="1379403" y="7942"/>
                      <a:pt x="1379403" y="17738"/>
                    </a:cubicBezTo>
                    <a:lnTo>
                      <a:pt x="1379403" y="195294"/>
                    </a:lnTo>
                    <a:cubicBezTo>
                      <a:pt x="1379403" y="199998"/>
                      <a:pt x="1377534" y="204510"/>
                      <a:pt x="1374207" y="207837"/>
                    </a:cubicBezTo>
                    <a:cubicBezTo>
                      <a:pt x="1370881" y="211163"/>
                      <a:pt x="1366369" y="213032"/>
                      <a:pt x="1361664" y="213032"/>
                    </a:cubicBezTo>
                    <a:lnTo>
                      <a:pt x="17738" y="213032"/>
                    </a:lnTo>
                    <a:cubicBezTo>
                      <a:pt x="13034" y="213032"/>
                      <a:pt x="8522" y="211163"/>
                      <a:pt x="5195" y="207837"/>
                    </a:cubicBezTo>
                    <a:cubicBezTo>
                      <a:pt x="1869" y="204510"/>
                      <a:pt x="0" y="199998"/>
                      <a:pt x="0" y="195294"/>
                    </a:cubicBezTo>
                    <a:lnTo>
                      <a:pt x="0" y="17738"/>
                    </a:lnTo>
                    <a:cubicBezTo>
                      <a:pt x="0" y="13034"/>
                      <a:pt x="1869" y="8522"/>
                      <a:pt x="5195" y="5195"/>
                    </a:cubicBezTo>
                    <a:cubicBezTo>
                      <a:pt x="8522" y="1869"/>
                      <a:pt x="13034" y="0"/>
                      <a:pt x="1773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137940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7086600" y="8801100"/>
              <a:ext cx="4432454" cy="471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1113"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u="sng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www.agrilens.com</a:t>
              </a:r>
              <a:endParaRPr lang="en-EG" sz="2800" u="sng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6532815" y="8838557"/>
              <a:ext cx="464874" cy="464874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6629286" y="8941656"/>
              <a:ext cx="271932" cy="258675"/>
            </a:xfrm>
            <a:custGeom>
              <a:avLst/>
              <a:gdLst/>
              <a:ahLst/>
              <a:cxnLst/>
              <a:rect l="l" t="t" r="r" b="b"/>
              <a:pathLst>
                <a:path w="271932" h="258675">
                  <a:moveTo>
                    <a:pt x="0" y="0"/>
                  </a:moveTo>
                  <a:lnTo>
                    <a:pt x="271932" y="0"/>
                  </a:lnTo>
                  <a:lnTo>
                    <a:pt x="271932" y="258675"/>
                  </a:lnTo>
                  <a:lnTo>
                    <a:pt x="0" y="258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32" name="Freeform 8">
            <a:extLst>
              <a:ext uri="{FF2B5EF4-FFF2-40B4-BE49-F238E27FC236}">
                <a16:creationId xmlns:a16="http://schemas.microsoft.com/office/drawing/2014/main" id="{D8C5AB65-F759-2419-576D-7A886C0770C3}"/>
              </a:ext>
            </a:extLst>
          </p:cNvPr>
          <p:cNvSpPr/>
          <p:nvPr/>
        </p:nvSpPr>
        <p:spPr>
          <a:xfrm>
            <a:off x="1097881" y="-1088103"/>
            <a:ext cx="1873920" cy="348840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alpha val="88000"/>
                </a:schemeClr>
              </a:gs>
              <a:gs pos="59000">
                <a:schemeClr val="bg1">
                  <a:alpha val="83000"/>
                </a:schemeClr>
              </a:gs>
              <a:gs pos="0">
                <a:schemeClr val="bg1">
                  <a:alpha val="73000"/>
                </a:schemeClr>
              </a:gs>
            </a:gsLst>
            <a:lin ang="4799521" scaled="1"/>
          </a:grad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41BB2F1-1CC4-648F-CADE-6361F2E6A13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7" y="613063"/>
            <a:ext cx="1353559" cy="12252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6DEE8-61B4-9C23-6A65-18F1C9D7B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32C62BC-C4D9-EDDE-5EF5-65684468B273}"/>
              </a:ext>
            </a:extLst>
          </p:cNvPr>
          <p:cNvGrpSpPr/>
          <p:nvPr/>
        </p:nvGrpSpPr>
        <p:grpSpPr>
          <a:xfrm>
            <a:off x="11071892" y="6360140"/>
            <a:ext cx="7454728" cy="418018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593413-817E-AB17-CDC6-358E3CB76BC6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F7725FD-7A31-3A98-6D0E-EEF597E80F8C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07" name="Round Diagonal Corner Rectangle 106">
            <a:extLst>
              <a:ext uri="{FF2B5EF4-FFF2-40B4-BE49-F238E27FC236}">
                <a16:creationId xmlns:a16="http://schemas.microsoft.com/office/drawing/2014/main" id="{FB8D28A0-BAF6-6513-34BD-020FB73F500C}"/>
              </a:ext>
            </a:extLst>
          </p:cNvPr>
          <p:cNvSpPr/>
          <p:nvPr/>
        </p:nvSpPr>
        <p:spPr>
          <a:xfrm>
            <a:off x="7728513" y="2167698"/>
            <a:ext cx="882087" cy="461202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08" name="Round Diagonal Corner Rectangle 107">
            <a:extLst>
              <a:ext uri="{FF2B5EF4-FFF2-40B4-BE49-F238E27FC236}">
                <a16:creationId xmlns:a16="http://schemas.microsoft.com/office/drawing/2014/main" id="{B56D90DC-4344-914A-E9B2-CF7BB4DBEFFF}"/>
              </a:ext>
            </a:extLst>
          </p:cNvPr>
          <p:cNvSpPr/>
          <p:nvPr/>
        </p:nvSpPr>
        <p:spPr>
          <a:xfrm>
            <a:off x="1295951" y="1807363"/>
            <a:ext cx="1029615" cy="1143000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2FE166-7A61-66C4-9F46-BEDDC4921F89}"/>
              </a:ext>
            </a:extLst>
          </p:cNvPr>
          <p:cNvSpPr/>
          <p:nvPr/>
        </p:nvSpPr>
        <p:spPr>
          <a:xfrm>
            <a:off x="9297010" y="4519400"/>
            <a:ext cx="8609990" cy="4967500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429ED10-0F54-212D-D1EA-DEA0645A7EB4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C07FC66-2430-9CC9-2C1B-CDA292126D07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D7B7587-DAD5-42DD-D30E-C1EC46A30EE1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E561EB90-A192-2888-46E4-B87306D73F32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7F49C79-9AA5-79C7-16F0-25109D8C619F}"/>
              </a:ext>
            </a:extLst>
          </p:cNvPr>
          <p:cNvSpPr txBox="1"/>
          <p:nvPr/>
        </p:nvSpPr>
        <p:spPr>
          <a:xfrm>
            <a:off x="1737408" y="1871139"/>
            <a:ext cx="687319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dirty="0">
                <a:solidFill>
                  <a:srgbClr val="006837"/>
                </a:solidFill>
                <a:latin typeface="Mont Bold"/>
                <a:sym typeface="Mont Bold"/>
              </a:rPr>
              <a:t>Problem Statement</a:t>
            </a:r>
            <a:endParaRPr lang="en-US" sz="5400" b="1" dirty="0">
              <a:solidFill>
                <a:srgbClr val="006837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1CB374F-1CCD-49DF-4AC9-FC20A7C32995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8AF78E4-7E03-61AE-DCA5-D9255CB26CCC}"/>
              </a:ext>
            </a:extLst>
          </p:cNvPr>
          <p:cNvSpPr txBox="1"/>
          <p:nvPr/>
        </p:nvSpPr>
        <p:spPr>
          <a:xfrm>
            <a:off x="1737409" y="3238500"/>
            <a:ext cx="7406592" cy="502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Climate variability and resource wastage: </a:t>
            </a:r>
          </a:p>
          <a:p>
            <a:pPr algn="justLow">
              <a:lnSpc>
                <a:spcPct val="150000"/>
              </a:lnSpc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    Leading to inefficient use of water and fertilizers.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Delayed detection of crop diseases: </a:t>
            </a:r>
          </a:p>
          <a:p>
            <a:pPr algn="justLow">
              <a:lnSpc>
                <a:spcPct val="150000"/>
              </a:lnSpc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    Resulting in significant yield loss and poor crop quality.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High operational costs and labor shortages: </a:t>
            </a:r>
          </a:p>
          <a:p>
            <a:pPr algn="justLow">
              <a:lnSpc>
                <a:spcPct val="150000"/>
              </a:lnSpc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    Affecting profitability and limiting scalability.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Need for sustainable farming: </a:t>
            </a:r>
          </a:p>
          <a:p>
            <a:pPr algn="justLow">
              <a:lnSpc>
                <a:spcPct val="150000"/>
              </a:lnSpc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    Especially in regions facing critical water scarcity.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Limited access to smart farming solutions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Difficulty integrating AI technologies: </a:t>
            </a:r>
          </a:p>
          <a:p>
            <a:pPr algn="justLow">
              <a:lnSpc>
                <a:spcPct val="150000"/>
              </a:lnSpc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    Caused by limited access to user-friendly digital tools.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932E259-41F4-6E10-278A-DE3301EC77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38" name="TextBox 27">
            <a:hlinkClick r:id="rId6"/>
            <a:extLst>
              <a:ext uri="{FF2B5EF4-FFF2-40B4-BE49-F238E27FC236}">
                <a16:creationId xmlns:a16="http://schemas.microsoft.com/office/drawing/2014/main" id="{0C901155-F006-9440-0A1B-CB0FC46588E3}"/>
              </a:ext>
            </a:extLst>
          </p:cNvPr>
          <p:cNvSpPr txBox="1"/>
          <p:nvPr/>
        </p:nvSpPr>
        <p:spPr>
          <a:xfrm>
            <a:off x="3886200" y="9029700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64BF0D-095C-80E3-6758-EA4EA6691E7F}"/>
              </a:ext>
            </a:extLst>
          </p:cNvPr>
          <p:cNvGrpSpPr/>
          <p:nvPr/>
        </p:nvGrpSpPr>
        <p:grpSpPr>
          <a:xfrm>
            <a:off x="1587083" y="8648700"/>
            <a:ext cx="2353733" cy="1025849"/>
            <a:chOff x="2071435" y="7343953"/>
            <a:chExt cx="2353733" cy="1025849"/>
          </a:xfrm>
        </p:grpSpPr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CDDE89BC-30FF-5059-D571-265FE7A35920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F680856A-B8C8-5D79-495E-312319DBF9A2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3" name="TextBox 17">
                <a:extLst>
                  <a:ext uri="{FF2B5EF4-FFF2-40B4-BE49-F238E27FC236}">
                    <a16:creationId xmlns:a16="http://schemas.microsoft.com/office/drawing/2014/main" id="{D1AEBB74-71E2-540F-8848-52525C96293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6901B497-0E53-73D9-B907-F68F9FA4C3DE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grpSp>
        <p:nvGrpSpPr>
          <p:cNvPr id="17" name="Graphic 10">
            <a:extLst>
              <a:ext uri="{FF2B5EF4-FFF2-40B4-BE49-F238E27FC236}">
                <a16:creationId xmlns:a16="http://schemas.microsoft.com/office/drawing/2014/main" id="{9935C0BC-BAF2-A79F-31C1-AEFAE477E19C}"/>
              </a:ext>
            </a:extLst>
          </p:cNvPr>
          <p:cNvGrpSpPr/>
          <p:nvPr/>
        </p:nvGrpSpPr>
        <p:grpSpPr>
          <a:xfrm>
            <a:off x="10081067" y="1871139"/>
            <a:ext cx="5775824" cy="5865970"/>
            <a:chOff x="4986155" y="953217"/>
            <a:chExt cx="5775824" cy="586597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A9CFF97-D368-E5FC-EE78-C0A93275A222}"/>
                </a:ext>
              </a:extLst>
            </p:cNvPr>
            <p:cNvSpPr/>
            <p:nvPr/>
          </p:nvSpPr>
          <p:spPr>
            <a:xfrm>
              <a:off x="4986155" y="1016349"/>
              <a:ext cx="5775824" cy="5802838"/>
            </a:xfrm>
            <a:custGeom>
              <a:avLst/>
              <a:gdLst>
                <a:gd name="connsiteX0" fmla="*/ 5106335 w 5775824"/>
                <a:gd name="connsiteY0" fmla="*/ 4986604 h 5802838"/>
                <a:gd name="connsiteX1" fmla="*/ 4786850 w 5775824"/>
                <a:gd name="connsiteY1" fmla="*/ 5255601 h 5802838"/>
                <a:gd name="connsiteX2" fmla="*/ 2249318 w 5775824"/>
                <a:gd name="connsiteY2" fmla="*/ 5732189 h 5802838"/>
                <a:gd name="connsiteX3" fmla="*/ 573289 w 5775824"/>
                <a:gd name="connsiteY3" fmla="*/ 4865577 h 5802838"/>
                <a:gd name="connsiteX4" fmla="*/ 517139 w 5775824"/>
                <a:gd name="connsiteY4" fmla="*/ 1386391 h 5802838"/>
                <a:gd name="connsiteX5" fmla="*/ 2493028 w 5775824"/>
                <a:gd name="connsiteY5" fmla="*/ 24348 h 5802838"/>
                <a:gd name="connsiteX6" fmla="*/ 4763554 w 5775824"/>
                <a:gd name="connsiteY6" fmla="*/ 658136 h 5802838"/>
                <a:gd name="connsiteX7" fmla="*/ 5106335 w 5775824"/>
                <a:gd name="connsiteY7" fmla="*/ 4986604 h 580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5824" h="5802838">
                  <a:moveTo>
                    <a:pt x="5106335" y="4986604"/>
                  </a:moveTo>
                  <a:cubicBezTo>
                    <a:pt x="4987717" y="5111465"/>
                    <a:pt x="4875509" y="5191976"/>
                    <a:pt x="4786850" y="5255601"/>
                  </a:cubicBezTo>
                  <a:cubicBezTo>
                    <a:pt x="3744636" y="6003406"/>
                    <a:pt x="2511401" y="5785422"/>
                    <a:pt x="2249318" y="5732189"/>
                  </a:cubicBezTo>
                  <a:cubicBezTo>
                    <a:pt x="1862290" y="5653585"/>
                    <a:pt x="1114171" y="5501636"/>
                    <a:pt x="573289" y="4865577"/>
                  </a:cubicBezTo>
                  <a:cubicBezTo>
                    <a:pt x="-245013" y="3903266"/>
                    <a:pt x="-117591" y="2387166"/>
                    <a:pt x="517139" y="1386391"/>
                  </a:cubicBezTo>
                  <a:cubicBezTo>
                    <a:pt x="633241" y="1203331"/>
                    <a:pt x="1246532" y="187290"/>
                    <a:pt x="2493028" y="24348"/>
                  </a:cubicBezTo>
                  <a:cubicBezTo>
                    <a:pt x="3247391" y="-74261"/>
                    <a:pt x="4126740" y="124622"/>
                    <a:pt x="4763554" y="658136"/>
                  </a:cubicBezTo>
                  <a:cubicBezTo>
                    <a:pt x="6100260" y="1778027"/>
                    <a:pt x="6005084" y="4040403"/>
                    <a:pt x="5106335" y="49866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grpSp>
          <p:nvGrpSpPr>
            <p:cNvPr id="22" name="Graphic 10">
              <a:extLst>
                <a:ext uri="{FF2B5EF4-FFF2-40B4-BE49-F238E27FC236}">
                  <a16:creationId xmlns:a16="http://schemas.microsoft.com/office/drawing/2014/main" id="{F5AA292A-9137-709E-7CC2-814E643270DD}"/>
                </a:ext>
              </a:extLst>
            </p:cNvPr>
            <p:cNvGrpSpPr/>
            <p:nvPr/>
          </p:nvGrpSpPr>
          <p:grpSpPr>
            <a:xfrm>
              <a:off x="8596399" y="3220938"/>
              <a:ext cx="2069123" cy="3420237"/>
              <a:chOff x="8596399" y="3220938"/>
              <a:chExt cx="2069123" cy="3420237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DEA216E-0FB3-8EFA-0007-55F677764D87}"/>
                  </a:ext>
                </a:extLst>
              </p:cNvPr>
              <p:cNvSpPr/>
              <p:nvPr/>
            </p:nvSpPr>
            <p:spPr>
              <a:xfrm>
                <a:off x="8596399" y="3220938"/>
                <a:ext cx="1953445" cy="3402528"/>
              </a:xfrm>
              <a:custGeom>
                <a:avLst/>
                <a:gdLst>
                  <a:gd name="connsiteX0" fmla="*/ 338254 w 1953445"/>
                  <a:gd name="connsiteY0" fmla="*/ 3402173 h 3402528"/>
                  <a:gd name="connsiteX1" fmla="*/ 313177 w 1953445"/>
                  <a:gd name="connsiteY1" fmla="*/ 3387383 h 3402528"/>
                  <a:gd name="connsiteX2" fmla="*/ 436844 w 1953445"/>
                  <a:gd name="connsiteY2" fmla="*/ 1493012 h 3402528"/>
                  <a:gd name="connsiteX3" fmla="*/ 1660002 w 1953445"/>
                  <a:gd name="connsiteY3" fmla="*/ 49629 h 3402528"/>
                  <a:gd name="connsiteX4" fmla="*/ 1764940 w 1953445"/>
                  <a:gd name="connsiteY4" fmla="*/ 30942 h 3402528"/>
                  <a:gd name="connsiteX5" fmla="*/ 1287891 w 1953445"/>
                  <a:gd name="connsiteY5" fmla="*/ 1841597 h 3402528"/>
                  <a:gd name="connsiteX6" fmla="*/ 379609 w 1953445"/>
                  <a:gd name="connsiteY6" fmla="*/ 3355538 h 3402528"/>
                  <a:gd name="connsiteX7" fmla="*/ 338254 w 1953445"/>
                  <a:gd name="connsiteY7" fmla="*/ 3402173 h 3402528"/>
                  <a:gd name="connsiteX8" fmla="*/ 338254 w 1953445"/>
                  <a:gd name="connsiteY8" fmla="*/ 3402173 h 340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3445" h="3402528">
                    <a:moveTo>
                      <a:pt x="338254" y="3402173"/>
                    </a:moveTo>
                    <a:cubicBezTo>
                      <a:pt x="328198" y="3400811"/>
                      <a:pt x="319211" y="3395511"/>
                      <a:pt x="313177" y="3387383"/>
                    </a:cubicBezTo>
                    <a:cubicBezTo>
                      <a:pt x="225209" y="3268827"/>
                      <a:pt x="-414412" y="2341062"/>
                      <a:pt x="436844" y="1493012"/>
                    </a:cubicBezTo>
                    <a:cubicBezTo>
                      <a:pt x="1244965" y="687950"/>
                      <a:pt x="1611273" y="522656"/>
                      <a:pt x="1660002" y="49629"/>
                    </a:cubicBezTo>
                    <a:cubicBezTo>
                      <a:pt x="1665680" y="-5595"/>
                      <a:pt x="1740366" y="-18856"/>
                      <a:pt x="1764940" y="30942"/>
                    </a:cubicBezTo>
                    <a:cubicBezTo>
                      <a:pt x="1948566" y="403116"/>
                      <a:pt x="2234657" y="1271572"/>
                      <a:pt x="1287891" y="1841597"/>
                    </a:cubicBezTo>
                    <a:cubicBezTo>
                      <a:pt x="243519" y="2470386"/>
                      <a:pt x="329099" y="3159657"/>
                      <a:pt x="379609" y="3355538"/>
                    </a:cubicBezTo>
                    <a:cubicBezTo>
                      <a:pt x="386292" y="3381433"/>
                      <a:pt x="364735" y="3405776"/>
                      <a:pt x="338254" y="3402173"/>
                    </a:cubicBezTo>
                    <a:lnTo>
                      <a:pt x="338254" y="3402173"/>
                    </a:lnTo>
                    <a:close/>
                  </a:path>
                </a:pathLst>
              </a:custGeom>
              <a:solidFill>
                <a:srgbClr val="95CC30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32D5C41-2418-6C11-E597-E825EBC5D3AF}"/>
                  </a:ext>
                </a:extLst>
              </p:cNvPr>
              <p:cNvSpPr/>
              <p:nvPr/>
            </p:nvSpPr>
            <p:spPr>
              <a:xfrm>
                <a:off x="9000273" y="5586329"/>
                <a:ext cx="1665250" cy="1054846"/>
              </a:xfrm>
              <a:custGeom>
                <a:avLst/>
                <a:gdLst>
                  <a:gd name="connsiteX0" fmla="*/ 63893 w 1665250"/>
                  <a:gd name="connsiteY0" fmla="*/ 1054422 h 1054846"/>
                  <a:gd name="connsiteX1" fmla="*/ 17636 w 1665250"/>
                  <a:gd name="connsiteY1" fmla="*/ 1009149 h 1054846"/>
                  <a:gd name="connsiteX2" fmla="*/ 375606 w 1665250"/>
                  <a:gd name="connsiteY2" fmla="*/ 85113 h 1054846"/>
                  <a:gd name="connsiteX3" fmla="*/ 1618624 w 1665250"/>
                  <a:gd name="connsiteY3" fmla="*/ 8080 h 1054846"/>
                  <a:gd name="connsiteX4" fmla="*/ 1664819 w 1665250"/>
                  <a:gd name="connsiteY4" fmla="*/ 31922 h 1054846"/>
                  <a:gd name="connsiteX5" fmla="*/ 856448 w 1665250"/>
                  <a:gd name="connsiteY5" fmla="*/ 736047 h 1054846"/>
                  <a:gd name="connsiteX6" fmla="*/ 115304 w 1665250"/>
                  <a:gd name="connsiteY6" fmla="*/ 1003304 h 1054846"/>
                  <a:gd name="connsiteX7" fmla="*/ 63893 w 1665250"/>
                  <a:gd name="connsiteY7" fmla="*/ 1054422 h 1054846"/>
                  <a:gd name="connsiteX8" fmla="*/ 63893 w 1665250"/>
                  <a:gd name="connsiteY8" fmla="*/ 1054422 h 105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5250" h="1054846">
                    <a:moveTo>
                      <a:pt x="63893" y="1054422"/>
                    </a:moveTo>
                    <a:cubicBezTo>
                      <a:pt x="40136" y="1051175"/>
                      <a:pt x="21302" y="1032843"/>
                      <a:pt x="17636" y="1009149"/>
                    </a:cubicBezTo>
                    <a:cubicBezTo>
                      <a:pt x="-7295" y="847814"/>
                      <a:pt x="-68510" y="244982"/>
                      <a:pt x="375606" y="85113"/>
                    </a:cubicBezTo>
                    <a:cubicBezTo>
                      <a:pt x="864513" y="-90866"/>
                      <a:pt x="1259230" y="364459"/>
                      <a:pt x="1618624" y="8080"/>
                    </a:cubicBezTo>
                    <a:cubicBezTo>
                      <a:pt x="1637521" y="-10670"/>
                      <a:pt x="1669323" y="5671"/>
                      <a:pt x="1664819" y="31922"/>
                    </a:cubicBezTo>
                    <a:cubicBezTo>
                      <a:pt x="1632807" y="218082"/>
                      <a:pt x="1490348" y="649293"/>
                      <a:pt x="856448" y="736047"/>
                    </a:cubicBezTo>
                    <a:cubicBezTo>
                      <a:pt x="177965" y="828917"/>
                      <a:pt x="101603" y="906746"/>
                      <a:pt x="115304" y="1003304"/>
                    </a:cubicBezTo>
                    <a:cubicBezTo>
                      <a:pt x="119536" y="1033074"/>
                      <a:pt x="93684" y="1058465"/>
                      <a:pt x="63893" y="1054422"/>
                    </a:cubicBezTo>
                    <a:lnTo>
                      <a:pt x="63893" y="1054422"/>
                    </a:lnTo>
                    <a:close/>
                  </a:path>
                </a:pathLst>
              </a:custGeom>
              <a:solidFill>
                <a:srgbClr val="EF4F60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8719997-30DB-DA45-2BE7-AF47BD214443}"/>
                  </a:ext>
                </a:extLst>
              </p:cNvPr>
              <p:cNvSpPr/>
              <p:nvPr/>
            </p:nvSpPr>
            <p:spPr>
              <a:xfrm>
                <a:off x="8706355" y="3738000"/>
                <a:ext cx="1526735" cy="2732957"/>
              </a:xfrm>
              <a:custGeom>
                <a:avLst/>
                <a:gdLst>
                  <a:gd name="connsiteX0" fmla="*/ 1526415 w 1526735"/>
                  <a:gd name="connsiteY0" fmla="*/ 14832 h 2732957"/>
                  <a:gd name="connsiteX1" fmla="*/ 1493943 w 1526735"/>
                  <a:gd name="connsiteY1" fmla="*/ 115539 h 2732957"/>
                  <a:gd name="connsiteX2" fmla="*/ 1449948 w 1526735"/>
                  <a:gd name="connsiteY2" fmla="*/ 211195 h 2732957"/>
                  <a:gd name="connsiteX3" fmla="*/ 1337154 w 1526735"/>
                  <a:gd name="connsiteY3" fmla="*/ 389186 h 2732957"/>
                  <a:gd name="connsiteX4" fmla="*/ 1036272 w 1526735"/>
                  <a:gd name="connsiteY4" fmla="*/ 684055 h 2732957"/>
                  <a:gd name="connsiteX5" fmla="*/ 859748 w 1526735"/>
                  <a:gd name="connsiteY5" fmla="*/ 798504 h 2732957"/>
                  <a:gd name="connsiteX6" fmla="*/ 692170 w 1526735"/>
                  <a:gd name="connsiteY6" fmla="*/ 910753 h 2732957"/>
                  <a:gd name="connsiteX7" fmla="*/ 401973 w 1526735"/>
                  <a:gd name="connsiteY7" fmla="*/ 1191084 h 2732957"/>
                  <a:gd name="connsiteX8" fmla="*/ 69687 w 1526735"/>
                  <a:gd name="connsiteY8" fmla="*/ 1917206 h 2732957"/>
                  <a:gd name="connsiteX9" fmla="*/ 67425 w 1526735"/>
                  <a:gd name="connsiteY9" fmla="*/ 2321371 h 2732957"/>
                  <a:gd name="connsiteX10" fmla="*/ 174499 w 1526735"/>
                  <a:gd name="connsiteY10" fmla="*/ 2714789 h 2732957"/>
                  <a:gd name="connsiteX11" fmla="*/ 167188 w 1526735"/>
                  <a:gd name="connsiteY11" fmla="*/ 2732009 h 2732957"/>
                  <a:gd name="connsiteX12" fmla="*/ 150281 w 1526735"/>
                  <a:gd name="connsiteY12" fmla="*/ 2725389 h 2732957"/>
                  <a:gd name="connsiteX13" fmla="*/ 22466 w 1526735"/>
                  <a:gd name="connsiteY13" fmla="*/ 2328494 h 2732957"/>
                  <a:gd name="connsiteX14" fmla="*/ 448 w 1526735"/>
                  <a:gd name="connsiteY14" fmla="*/ 2119540 h 2732957"/>
                  <a:gd name="connsiteX15" fmla="*/ 10567 w 1526735"/>
                  <a:gd name="connsiteY15" fmla="*/ 1909057 h 2732957"/>
                  <a:gd name="connsiteX16" fmla="*/ 123801 w 1526735"/>
                  <a:gd name="connsiteY16" fmla="*/ 1503363 h 2732957"/>
                  <a:gd name="connsiteX17" fmla="*/ 343921 w 1526735"/>
                  <a:gd name="connsiteY17" fmla="*/ 1144009 h 2732957"/>
                  <a:gd name="connsiteX18" fmla="*/ 645222 w 1526735"/>
                  <a:gd name="connsiteY18" fmla="*/ 849454 h 2732957"/>
                  <a:gd name="connsiteX19" fmla="*/ 820426 w 1526735"/>
                  <a:gd name="connsiteY19" fmla="*/ 731171 h 2732957"/>
                  <a:gd name="connsiteX20" fmla="*/ 991628 w 1526735"/>
                  <a:gd name="connsiteY20" fmla="*/ 622546 h 2732957"/>
                  <a:gd name="connsiteX21" fmla="*/ 1289430 w 1526735"/>
                  <a:gd name="connsiteY21" fmla="*/ 350952 h 2732957"/>
                  <a:gd name="connsiteX22" fmla="*/ 1409892 w 1526735"/>
                  <a:gd name="connsiteY22" fmla="*/ 188193 h 2732957"/>
                  <a:gd name="connsiteX23" fmla="*/ 1503077 w 1526735"/>
                  <a:gd name="connsiteY23" fmla="*/ 8526 h 2732957"/>
                  <a:gd name="connsiteX24" fmla="*/ 1503392 w 1526735"/>
                  <a:gd name="connsiteY24" fmla="*/ 7730 h 2732957"/>
                  <a:gd name="connsiteX25" fmla="*/ 1518999 w 1526735"/>
                  <a:gd name="connsiteY25" fmla="*/ 817 h 2732957"/>
                  <a:gd name="connsiteX26" fmla="*/ 1526415 w 1526735"/>
                  <a:gd name="connsiteY26" fmla="*/ 14832 h 273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26735" h="2732957">
                    <a:moveTo>
                      <a:pt x="1526415" y="14832"/>
                    </a:moveTo>
                    <a:cubicBezTo>
                      <a:pt x="1518119" y="49923"/>
                      <a:pt x="1507099" y="82857"/>
                      <a:pt x="1493943" y="115539"/>
                    </a:cubicBezTo>
                    <a:cubicBezTo>
                      <a:pt x="1481038" y="148199"/>
                      <a:pt x="1466164" y="180043"/>
                      <a:pt x="1449948" y="211195"/>
                    </a:cubicBezTo>
                    <a:cubicBezTo>
                      <a:pt x="1417853" y="273710"/>
                      <a:pt x="1379347" y="332851"/>
                      <a:pt x="1337154" y="389186"/>
                    </a:cubicBezTo>
                    <a:cubicBezTo>
                      <a:pt x="1252244" y="501602"/>
                      <a:pt x="1149506" y="600319"/>
                      <a:pt x="1036272" y="684055"/>
                    </a:cubicBezTo>
                    <a:cubicBezTo>
                      <a:pt x="979812" y="725682"/>
                      <a:pt x="919414" y="763937"/>
                      <a:pt x="859748" y="798504"/>
                    </a:cubicBezTo>
                    <a:cubicBezTo>
                      <a:pt x="801633" y="832212"/>
                      <a:pt x="745718" y="869922"/>
                      <a:pt x="692170" y="910753"/>
                    </a:cubicBezTo>
                    <a:cubicBezTo>
                      <a:pt x="584970" y="992416"/>
                      <a:pt x="487784" y="1087172"/>
                      <a:pt x="401973" y="1191084"/>
                    </a:cubicBezTo>
                    <a:cubicBezTo>
                      <a:pt x="230980" y="1399032"/>
                      <a:pt x="109639" y="1649991"/>
                      <a:pt x="69687" y="1917206"/>
                    </a:cubicBezTo>
                    <a:cubicBezTo>
                      <a:pt x="49303" y="2050489"/>
                      <a:pt x="49051" y="2186977"/>
                      <a:pt x="67425" y="2321371"/>
                    </a:cubicBezTo>
                    <a:cubicBezTo>
                      <a:pt x="85567" y="2455953"/>
                      <a:pt x="123926" y="2587748"/>
                      <a:pt x="174499" y="2714789"/>
                    </a:cubicBezTo>
                    <a:cubicBezTo>
                      <a:pt x="177244" y="2721576"/>
                      <a:pt x="173976" y="2729286"/>
                      <a:pt x="167188" y="2732009"/>
                    </a:cubicBezTo>
                    <a:cubicBezTo>
                      <a:pt x="160693" y="2734628"/>
                      <a:pt x="153277" y="2731632"/>
                      <a:pt x="150281" y="2725389"/>
                    </a:cubicBezTo>
                    <a:cubicBezTo>
                      <a:pt x="91140" y="2599815"/>
                      <a:pt x="46935" y="2466323"/>
                      <a:pt x="22466" y="2328494"/>
                    </a:cubicBezTo>
                    <a:cubicBezTo>
                      <a:pt x="9959" y="2259653"/>
                      <a:pt x="2564" y="2189722"/>
                      <a:pt x="448" y="2119540"/>
                    </a:cubicBezTo>
                    <a:cubicBezTo>
                      <a:pt x="-1228" y="2049358"/>
                      <a:pt x="1726" y="1978883"/>
                      <a:pt x="10567" y="1909057"/>
                    </a:cubicBezTo>
                    <a:cubicBezTo>
                      <a:pt x="27578" y="1769237"/>
                      <a:pt x="67006" y="1632288"/>
                      <a:pt x="123801" y="1503363"/>
                    </a:cubicBezTo>
                    <a:cubicBezTo>
                      <a:pt x="180763" y="1374374"/>
                      <a:pt x="256015" y="1253891"/>
                      <a:pt x="343921" y="1144009"/>
                    </a:cubicBezTo>
                    <a:cubicBezTo>
                      <a:pt x="431806" y="1033939"/>
                      <a:pt x="533748" y="935474"/>
                      <a:pt x="645222" y="849454"/>
                    </a:cubicBezTo>
                    <a:cubicBezTo>
                      <a:pt x="701074" y="806549"/>
                      <a:pt x="759462" y="766849"/>
                      <a:pt x="820426" y="731171"/>
                    </a:cubicBezTo>
                    <a:cubicBezTo>
                      <a:pt x="880091" y="696939"/>
                      <a:pt x="936760" y="662142"/>
                      <a:pt x="991628" y="622546"/>
                    </a:cubicBezTo>
                    <a:cubicBezTo>
                      <a:pt x="1101133" y="544319"/>
                      <a:pt x="1202363" y="454004"/>
                      <a:pt x="1289430" y="350952"/>
                    </a:cubicBezTo>
                    <a:cubicBezTo>
                      <a:pt x="1333509" y="299876"/>
                      <a:pt x="1373419" y="245197"/>
                      <a:pt x="1409892" y="188193"/>
                    </a:cubicBezTo>
                    <a:cubicBezTo>
                      <a:pt x="1445633" y="131083"/>
                      <a:pt x="1479048" y="70831"/>
                      <a:pt x="1503077" y="8526"/>
                    </a:cubicBezTo>
                    <a:lnTo>
                      <a:pt x="1503392" y="7730"/>
                    </a:lnTo>
                    <a:cubicBezTo>
                      <a:pt x="1505801" y="1508"/>
                      <a:pt x="1512777" y="-1592"/>
                      <a:pt x="1518999" y="817"/>
                    </a:cubicBezTo>
                    <a:cubicBezTo>
                      <a:pt x="1524697" y="2996"/>
                      <a:pt x="1527777" y="9050"/>
                      <a:pt x="1526415" y="14832"/>
                    </a:cubicBezTo>
                    <a:close/>
                  </a:path>
                </a:pathLst>
              </a:custGeom>
              <a:solidFill>
                <a:srgbClr val="FFFFFF">
                  <a:alpha val="47000"/>
                </a:srgbClr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A9E0BA8-C0A2-334A-D0FD-E77A977D7A15}"/>
                  </a:ext>
                </a:extLst>
              </p:cNvPr>
              <p:cNvSpPr/>
              <p:nvPr/>
            </p:nvSpPr>
            <p:spPr>
              <a:xfrm>
                <a:off x="9035376" y="5706544"/>
                <a:ext cx="1528847" cy="838287"/>
              </a:xfrm>
              <a:custGeom>
                <a:avLst/>
                <a:gdLst>
                  <a:gd name="connsiteX0" fmla="*/ 634 w 1528847"/>
                  <a:gd name="connsiteY0" fmla="*/ 824786 h 838287"/>
                  <a:gd name="connsiteX1" fmla="*/ 1869 w 1528847"/>
                  <a:gd name="connsiteY1" fmla="*/ 807942 h 838287"/>
                  <a:gd name="connsiteX2" fmla="*/ 1346 w 1528847"/>
                  <a:gd name="connsiteY2" fmla="*/ 791308 h 838287"/>
                  <a:gd name="connsiteX3" fmla="*/ 969 w 1528847"/>
                  <a:gd name="connsiteY3" fmla="*/ 758081 h 838287"/>
                  <a:gd name="connsiteX4" fmla="*/ 2435 w 1528847"/>
                  <a:gd name="connsiteY4" fmla="*/ 691649 h 838287"/>
                  <a:gd name="connsiteX5" fmla="*/ 14104 w 1528847"/>
                  <a:gd name="connsiteY5" fmla="*/ 559162 h 838287"/>
                  <a:gd name="connsiteX6" fmla="*/ 81542 w 1528847"/>
                  <a:gd name="connsiteY6" fmla="*/ 301269 h 838287"/>
                  <a:gd name="connsiteX7" fmla="*/ 246774 w 1528847"/>
                  <a:gd name="connsiteY7" fmla="*/ 89906 h 838287"/>
                  <a:gd name="connsiteX8" fmla="*/ 373332 w 1528847"/>
                  <a:gd name="connsiteY8" fmla="*/ 37824 h 838287"/>
                  <a:gd name="connsiteX9" fmla="*/ 509317 w 1528847"/>
                  <a:gd name="connsiteY9" fmla="*/ 30932 h 838287"/>
                  <a:gd name="connsiteX10" fmla="*/ 1032624 w 1528847"/>
                  <a:gd name="connsiteY10" fmla="*/ 112783 h 838287"/>
                  <a:gd name="connsiteX11" fmla="*/ 1291648 w 1528847"/>
                  <a:gd name="connsiteY11" fmla="*/ 125563 h 838287"/>
                  <a:gd name="connsiteX12" fmla="*/ 1353702 w 1528847"/>
                  <a:gd name="connsiteY12" fmla="*/ 111380 h 838287"/>
                  <a:gd name="connsiteX13" fmla="*/ 1411649 w 1528847"/>
                  <a:gd name="connsiteY13" fmla="*/ 85506 h 838287"/>
                  <a:gd name="connsiteX14" fmla="*/ 1510030 w 1528847"/>
                  <a:gd name="connsiteY14" fmla="*/ 3634 h 838287"/>
                  <a:gd name="connsiteX15" fmla="*/ 1510114 w 1528847"/>
                  <a:gd name="connsiteY15" fmla="*/ 3530 h 838287"/>
                  <a:gd name="connsiteX16" fmla="*/ 1525323 w 1528847"/>
                  <a:gd name="connsiteY16" fmla="*/ 2796 h 838287"/>
                  <a:gd name="connsiteX17" fmla="*/ 1526224 w 1528847"/>
                  <a:gd name="connsiteY17" fmla="*/ 17838 h 838287"/>
                  <a:gd name="connsiteX18" fmla="*/ 1423988 w 1528847"/>
                  <a:gd name="connsiteY18" fmla="*/ 106519 h 838287"/>
                  <a:gd name="connsiteX19" fmla="*/ 1362040 w 1528847"/>
                  <a:gd name="connsiteY19" fmla="*/ 135786 h 838287"/>
                  <a:gd name="connsiteX20" fmla="*/ 1295712 w 1528847"/>
                  <a:gd name="connsiteY20" fmla="*/ 152462 h 838287"/>
                  <a:gd name="connsiteX21" fmla="*/ 1028246 w 1528847"/>
                  <a:gd name="connsiteY21" fmla="*/ 142448 h 838287"/>
                  <a:gd name="connsiteX22" fmla="*/ 767042 w 1528847"/>
                  <a:gd name="connsiteY22" fmla="*/ 99648 h 838287"/>
                  <a:gd name="connsiteX23" fmla="*/ 506489 w 1528847"/>
                  <a:gd name="connsiteY23" fmla="*/ 61791 h 838287"/>
                  <a:gd name="connsiteX24" fmla="*/ 379324 w 1528847"/>
                  <a:gd name="connsiteY24" fmla="*/ 67049 h 838287"/>
                  <a:gd name="connsiteX25" fmla="*/ 262402 w 1528847"/>
                  <a:gd name="connsiteY25" fmla="*/ 113915 h 838287"/>
                  <a:gd name="connsiteX26" fmla="*/ 103350 w 1528847"/>
                  <a:gd name="connsiteY26" fmla="*/ 310906 h 838287"/>
                  <a:gd name="connsiteX27" fmla="*/ 32896 w 1528847"/>
                  <a:gd name="connsiteY27" fmla="*/ 561886 h 838287"/>
                  <a:gd name="connsiteX28" fmla="*/ 18986 w 1528847"/>
                  <a:gd name="connsiteY28" fmla="*/ 692529 h 838287"/>
                  <a:gd name="connsiteX29" fmla="*/ 16304 w 1528847"/>
                  <a:gd name="connsiteY29" fmla="*/ 758228 h 838287"/>
                  <a:gd name="connsiteX30" fmla="*/ 16095 w 1528847"/>
                  <a:gd name="connsiteY30" fmla="*/ 791098 h 838287"/>
                  <a:gd name="connsiteX31" fmla="*/ 16283 w 1528847"/>
                  <a:gd name="connsiteY31" fmla="*/ 807502 h 838287"/>
                  <a:gd name="connsiteX32" fmla="*/ 18860 w 1528847"/>
                  <a:gd name="connsiteY32" fmla="*/ 823696 h 838287"/>
                  <a:gd name="connsiteX33" fmla="*/ 14586 w 1528847"/>
                  <a:gd name="connsiteY33" fmla="*/ 837167 h 838287"/>
                  <a:gd name="connsiteX34" fmla="*/ 1116 w 1528847"/>
                  <a:gd name="connsiteY34" fmla="*/ 832893 h 838287"/>
                  <a:gd name="connsiteX35" fmla="*/ 571 w 1528847"/>
                  <a:gd name="connsiteY35" fmla="*/ 824974 h 838287"/>
                  <a:gd name="connsiteX36" fmla="*/ 634 w 1528847"/>
                  <a:gd name="connsiteY36" fmla="*/ 824786 h 83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528847" h="838287">
                    <a:moveTo>
                      <a:pt x="634" y="824786"/>
                    </a:moveTo>
                    <a:cubicBezTo>
                      <a:pt x="2708" y="818940"/>
                      <a:pt x="2058" y="813514"/>
                      <a:pt x="1869" y="807942"/>
                    </a:cubicBezTo>
                    <a:lnTo>
                      <a:pt x="1346" y="791308"/>
                    </a:lnTo>
                    <a:lnTo>
                      <a:pt x="969" y="758081"/>
                    </a:lnTo>
                    <a:cubicBezTo>
                      <a:pt x="990" y="735916"/>
                      <a:pt x="1472" y="713772"/>
                      <a:pt x="2435" y="691649"/>
                    </a:cubicBezTo>
                    <a:cubicBezTo>
                      <a:pt x="4425" y="647382"/>
                      <a:pt x="8196" y="603157"/>
                      <a:pt x="14104" y="559162"/>
                    </a:cubicBezTo>
                    <a:cubicBezTo>
                      <a:pt x="26192" y="471340"/>
                      <a:pt x="46095" y="383749"/>
                      <a:pt x="81542" y="301269"/>
                    </a:cubicBezTo>
                    <a:cubicBezTo>
                      <a:pt x="116612" y="219334"/>
                      <a:pt x="169699" y="141044"/>
                      <a:pt x="246774" y="89906"/>
                    </a:cubicBezTo>
                    <a:cubicBezTo>
                      <a:pt x="285154" y="64787"/>
                      <a:pt x="328457" y="46917"/>
                      <a:pt x="373332" y="37824"/>
                    </a:cubicBezTo>
                    <a:cubicBezTo>
                      <a:pt x="418185" y="28376"/>
                      <a:pt x="464254" y="26973"/>
                      <a:pt x="509317" y="30932"/>
                    </a:cubicBezTo>
                    <a:cubicBezTo>
                      <a:pt x="685946" y="51421"/>
                      <a:pt x="859055" y="85276"/>
                      <a:pt x="1032624" y="112783"/>
                    </a:cubicBezTo>
                    <a:cubicBezTo>
                      <a:pt x="1119084" y="125667"/>
                      <a:pt x="1206759" y="137169"/>
                      <a:pt x="1291648" y="125563"/>
                    </a:cubicBezTo>
                    <a:cubicBezTo>
                      <a:pt x="1312744" y="122483"/>
                      <a:pt x="1333527" y="117874"/>
                      <a:pt x="1353702" y="111380"/>
                    </a:cubicBezTo>
                    <a:cubicBezTo>
                      <a:pt x="1373688" y="104424"/>
                      <a:pt x="1393318" y="96254"/>
                      <a:pt x="1411649" y="85506"/>
                    </a:cubicBezTo>
                    <a:cubicBezTo>
                      <a:pt x="1448563" y="64431"/>
                      <a:pt x="1481014" y="35604"/>
                      <a:pt x="1510030" y="3634"/>
                    </a:cubicBezTo>
                    <a:lnTo>
                      <a:pt x="1510114" y="3530"/>
                    </a:lnTo>
                    <a:cubicBezTo>
                      <a:pt x="1514115" y="-870"/>
                      <a:pt x="1520903" y="-1205"/>
                      <a:pt x="1525323" y="2796"/>
                    </a:cubicBezTo>
                    <a:cubicBezTo>
                      <a:pt x="1529659" y="6735"/>
                      <a:pt x="1530036" y="13418"/>
                      <a:pt x="1526224" y="17838"/>
                    </a:cubicBezTo>
                    <a:cubicBezTo>
                      <a:pt x="1496831" y="51673"/>
                      <a:pt x="1463248" y="82951"/>
                      <a:pt x="1423988" y="106519"/>
                    </a:cubicBezTo>
                    <a:cubicBezTo>
                      <a:pt x="1404505" y="118481"/>
                      <a:pt x="1383471" y="127825"/>
                      <a:pt x="1362040" y="135786"/>
                    </a:cubicBezTo>
                    <a:cubicBezTo>
                      <a:pt x="1340399" y="143265"/>
                      <a:pt x="1318150" y="148691"/>
                      <a:pt x="1295712" y="152462"/>
                    </a:cubicBezTo>
                    <a:cubicBezTo>
                      <a:pt x="1205313" y="165703"/>
                      <a:pt x="1115690" y="154432"/>
                      <a:pt x="1028246" y="142448"/>
                    </a:cubicBezTo>
                    <a:cubicBezTo>
                      <a:pt x="940549" y="129962"/>
                      <a:pt x="853942" y="113705"/>
                      <a:pt x="767042" y="99648"/>
                    </a:cubicBezTo>
                    <a:cubicBezTo>
                      <a:pt x="680415" y="85548"/>
                      <a:pt x="592761" y="71910"/>
                      <a:pt x="506489" y="61791"/>
                    </a:cubicBezTo>
                    <a:cubicBezTo>
                      <a:pt x="463898" y="57685"/>
                      <a:pt x="420846" y="58669"/>
                      <a:pt x="379324" y="67049"/>
                    </a:cubicBezTo>
                    <a:cubicBezTo>
                      <a:pt x="337738" y="75094"/>
                      <a:pt x="297975" y="91142"/>
                      <a:pt x="262402" y="113915"/>
                    </a:cubicBezTo>
                    <a:cubicBezTo>
                      <a:pt x="190691" y="159585"/>
                      <a:pt x="138672" y="232239"/>
                      <a:pt x="103350" y="310906"/>
                    </a:cubicBezTo>
                    <a:cubicBezTo>
                      <a:pt x="67589" y="389950"/>
                      <a:pt x="46367" y="475530"/>
                      <a:pt x="32896" y="561886"/>
                    </a:cubicBezTo>
                    <a:cubicBezTo>
                      <a:pt x="26255" y="605147"/>
                      <a:pt x="21730" y="648765"/>
                      <a:pt x="18986" y="692529"/>
                    </a:cubicBezTo>
                    <a:cubicBezTo>
                      <a:pt x="17624" y="714400"/>
                      <a:pt x="16744" y="736314"/>
                      <a:pt x="16304" y="758228"/>
                    </a:cubicBezTo>
                    <a:lnTo>
                      <a:pt x="16095" y="791098"/>
                    </a:lnTo>
                    <a:lnTo>
                      <a:pt x="16283" y="807502"/>
                    </a:lnTo>
                    <a:cubicBezTo>
                      <a:pt x="16430" y="812949"/>
                      <a:pt x="16178" y="818522"/>
                      <a:pt x="18860" y="823696"/>
                    </a:cubicBezTo>
                    <a:cubicBezTo>
                      <a:pt x="21395" y="828598"/>
                      <a:pt x="19489" y="834632"/>
                      <a:pt x="14586" y="837167"/>
                    </a:cubicBezTo>
                    <a:cubicBezTo>
                      <a:pt x="9684" y="839702"/>
                      <a:pt x="3650" y="837795"/>
                      <a:pt x="1116" y="832893"/>
                    </a:cubicBezTo>
                    <a:cubicBezTo>
                      <a:pt x="-205" y="830337"/>
                      <a:pt x="-309" y="827488"/>
                      <a:pt x="571" y="824974"/>
                    </a:cubicBezTo>
                    <a:lnTo>
                      <a:pt x="634" y="824786"/>
                    </a:lnTo>
                    <a:close/>
                  </a:path>
                </a:pathLst>
              </a:custGeom>
              <a:solidFill>
                <a:srgbClr val="FFFFFF">
                  <a:alpha val="47000"/>
                </a:srgbClr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grpSp>
          <p:nvGrpSpPr>
            <p:cNvPr id="32" name="Graphic 10">
              <a:extLst>
                <a:ext uri="{FF2B5EF4-FFF2-40B4-BE49-F238E27FC236}">
                  <a16:creationId xmlns:a16="http://schemas.microsoft.com/office/drawing/2014/main" id="{63286413-EB48-77D6-D689-AFEB0EFC8EFE}"/>
                </a:ext>
              </a:extLst>
            </p:cNvPr>
            <p:cNvGrpSpPr/>
            <p:nvPr/>
          </p:nvGrpSpPr>
          <p:grpSpPr>
            <a:xfrm>
              <a:off x="6209557" y="953217"/>
              <a:ext cx="3609586" cy="5831753"/>
              <a:chOff x="6209557" y="953217"/>
              <a:chExt cx="3609586" cy="5831753"/>
            </a:xfrm>
          </p:grpSpPr>
          <p:grpSp>
            <p:nvGrpSpPr>
              <p:cNvPr id="33" name="Graphic 10">
                <a:extLst>
                  <a:ext uri="{FF2B5EF4-FFF2-40B4-BE49-F238E27FC236}">
                    <a16:creationId xmlns:a16="http://schemas.microsoft.com/office/drawing/2014/main" id="{6932A2DF-15A9-631C-9127-3470EF2F9845}"/>
                  </a:ext>
                </a:extLst>
              </p:cNvPr>
              <p:cNvGrpSpPr/>
              <p:nvPr/>
            </p:nvGrpSpPr>
            <p:grpSpPr>
              <a:xfrm>
                <a:off x="6462402" y="1019756"/>
                <a:ext cx="3356742" cy="5765215"/>
                <a:chOff x="6462402" y="1019756"/>
                <a:chExt cx="3356742" cy="5765215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8D3E7C73-D0C3-0F9D-D7C1-7578F32B0393}"/>
                    </a:ext>
                  </a:extLst>
                </p:cNvPr>
                <p:cNvSpPr/>
                <p:nvPr/>
              </p:nvSpPr>
              <p:spPr>
                <a:xfrm>
                  <a:off x="6462402" y="1019756"/>
                  <a:ext cx="3356742" cy="4503091"/>
                </a:xfrm>
                <a:custGeom>
                  <a:avLst/>
                  <a:gdLst>
                    <a:gd name="connsiteX0" fmla="*/ 1650787 w 3356742"/>
                    <a:gd name="connsiteY0" fmla="*/ 74 h 4503091"/>
                    <a:gd name="connsiteX1" fmla="*/ 878805 w 3356742"/>
                    <a:gd name="connsiteY1" fmla="*/ 138704 h 4503091"/>
                    <a:gd name="connsiteX2" fmla="*/ 40475 w 3356742"/>
                    <a:gd name="connsiteY2" fmla="*/ 1594871 h 4503091"/>
                    <a:gd name="connsiteX3" fmla="*/ 269395 w 3356742"/>
                    <a:gd name="connsiteY3" fmla="*/ 2105921 h 4503091"/>
                    <a:gd name="connsiteX4" fmla="*/ 785935 w 3356742"/>
                    <a:gd name="connsiteY4" fmla="*/ 2144134 h 4503091"/>
                    <a:gd name="connsiteX5" fmla="*/ 1118535 w 3356742"/>
                    <a:gd name="connsiteY5" fmla="*/ 1472502 h 4503091"/>
                    <a:gd name="connsiteX6" fmla="*/ 954246 w 3356742"/>
                    <a:gd name="connsiteY6" fmla="*/ 1188150 h 4503091"/>
                    <a:gd name="connsiteX7" fmla="*/ 934637 w 3356742"/>
                    <a:gd name="connsiteY7" fmla="*/ 870154 h 4503091"/>
                    <a:gd name="connsiteX8" fmla="*/ 1516917 w 3356742"/>
                    <a:gd name="connsiteY8" fmla="*/ 618592 h 4503091"/>
                    <a:gd name="connsiteX9" fmla="*/ 2075713 w 3356742"/>
                    <a:gd name="connsiteY9" fmla="*/ 932559 h 4503091"/>
                    <a:gd name="connsiteX10" fmla="*/ 2245428 w 3356742"/>
                    <a:gd name="connsiteY10" fmla="*/ 1748999 h 4503091"/>
                    <a:gd name="connsiteX11" fmla="*/ 1905076 w 3356742"/>
                    <a:gd name="connsiteY11" fmla="*/ 2508934 h 4503091"/>
                    <a:gd name="connsiteX12" fmla="*/ 1453230 w 3356742"/>
                    <a:gd name="connsiteY12" fmla="*/ 3130496 h 4503091"/>
                    <a:gd name="connsiteX13" fmla="*/ 1316490 w 3356742"/>
                    <a:gd name="connsiteY13" fmla="*/ 3815054 h 4503091"/>
                    <a:gd name="connsiteX14" fmla="*/ 1091132 w 3356742"/>
                    <a:gd name="connsiteY14" fmla="*/ 4418116 h 4503091"/>
                    <a:gd name="connsiteX15" fmla="*/ 1365261 w 3356742"/>
                    <a:gd name="connsiteY15" fmla="*/ 4497831 h 4503091"/>
                    <a:gd name="connsiteX16" fmla="*/ 1834329 w 3356742"/>
                    <a:gd name="connsiteY16" fmla="*/ 4503089 h 4503091"/>
                    <a:gd name="connsiteX17" fmla="*/ 1872185 w 3356742"/>
                    <a:gd name="connsiteY17" fmla="*/ 4466197 h 4503091"/>
                    <a:gd name="connsiteX18" fmla="*/ 2569061 w 3356742"/>
                    <a:gd name="connsiteY18" fmla="*/ 2799383 h 4503091"/>
                    <a:gd name="connsiteX19" fmla="*/ 3082585 w 3356742"/>
                    <a:gd name="connsiteY19" fmla="*/ 2321977 h 4503091"/>
                    <a:gd name="connsiteX20" fmla="*/ 3351937 w 3356742"/>
                    <a:gd name="connsiteY20" fmla="*/ 1423584 h 4503091"/>
                    <a:gd name="connsiteX21" fmla="*/ 3017305 w 3356742"/>
                    <a:gd name="connsiteY21" fmla="*/ 549950 h 4503091"/>
                    <a:gd name="connsiteX22" fmla="*/ 2138877 w 3356742"/>
                    <a:gd name="connsiteY22" fmla="*/ 52975 h 4503091"/>
                    <a:gd name="connsiteX23" fmla="*/ 1650787 w 3356742"/>
                    <a:gd name="connsiteY23" fmla="*/ 74 h 4503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56742" h="4503091">
                      <a:moveTo>
                        <a:pt x="1650787" y="74"/>
                      </a:moveTo>
                      <a:cubicBezTo>
                        <a:pt x="1384703" y="-2025"/>
                        <a:pt x="1116293" y="40175"/>
                        <a:pt x="878805" y="138704"/>
                      </a:cubicBezTo>
                      <a:cubicBezTo>
                        <a:pt x="326022" y="368065"/>
                        <a:pt x="-143108" y="974960"/>
                        <a:pt x="40475" y="1594871"/>
                      </a:cubicBezTo>
                      <a:cubicBezTo>
                        <a:pt x="100120" y="1796241"/>
                        <a:pt x="68779" y="2018414"/>
                        <a:pt x="269395" y="2105921"/>
                      </a:cubicBezTo>
                      <a:cubicBezTo>
                        <a:pt x="377936" y="2153268"/>
                        <a:pt x="673539" y="2181467"/>
                        <a:pt x="785935" y="2144134"/>
                      </a:cubicBezTo>
                      <a:cubicBezTo>
                        <a:pt x="1084638" y="2044957"/>
                        <a:pt x="1281001" y="1773510"/>
                        <a:pt x="1118535" y="1472502"/>
                      </a:cubicBezTo>
                      <a:cubicBezTo>
                        <a:pt x="1066516" y="1376112"/>
                        <a:pt x="999162" y="1288060"/>
                        <a:pt x="954246" y="1188150"/>
                      </a:cubicBezTo>
                      <a:cubicBezTo>
                        <a:pt x="909309" y="1088240"/>
                        <a:pt x="888840" y="969668"/>
                        <a:pt x="934637" y="870154"/>
                      </a:cubicBezTo>
                      <a:cubicBezTo>
                        <a:pt x="1024553" y="674828"/>
                        <a:pt x="1323236" y="612732"/>
                        <a:pt x="1516917" y="618592"/>
                      </a:cubicBezTo>
                      <a:cubicBezTo>
                        <a:pt x="1745543" y="625508"/>
                        <a:pt x="1952695" y="738582"/>
                        <a:pt x="2075713" y="932559"/>
                      </a:cubicBezTo>
                      <a:cubicBezTo>
                        <a:pt x="2229025" y="1174323"/>
                        <a:pt x="2267886" y="1468375"/>
                        <a:pt x="2245428" y="1748999"/>
                      </a:cubicBezTo>
                      <a:cubicBezTo>
                        <a:pt x="2221419" y="2049273"/>
                        <a:pt x="2094820" y="2278569"/>
                        <a:pt x="1905076" y="2508934"/>
                      </a:cubicBezTo>
                      <a:cubicBezTo>
                        <a:pt x="1741709" y="2707246"/>
                        <a:pt x="1561813" y="2897617"/>
                        <a:pt x="1453230" y="3130496"/>
                      </a:cubicBezTo>
                      <a:cubicBezTo>
                        <a:pt x="1353571" y="3344289"/>
                        <a:pt x="1320994" y="3581169"/>
                        <a:pt x="1316490" y="3815054"/>
                      </a:cubicBezTo>
                      <a:cubicBezTo>
                        <a:pt x="1315610" y="3860389"/>
                        <a:pt x="1090169" y="4287599"/>
                        <a:pt x="1091132" y="4418116"/>
                      </a:cubicBezTo>
                      <a:cubicBezTo>
                        <a:pt x="1091279" y="4436552"/>
                        <a:pt x="1346825" y="4497642"/>
                        <a:pt x="1365261" y="4497831"/>
                      </a:cubicBezTo>
                      <a:cubicBezTo>
                        <a:pt x="1461484" y="4498920"/>
                        <a:pt x="1734021" y="4501958"/>
                        <a:pt x="1834329" y="4503089"/>
                      </a:cubicBezTo>
                      <a:cubicBezTo>
                        <a:pt x="1854944" y="4503320"/>
                        <a:pt x="1871955" y="4486832"/>
                        <a:pt x="1872185" y="4466197"/>
                      </a:cubicBezTo>
                      <a:cubicBezTo>
                        <a:pt x="1879329" y="3831227"/>
                        <a:pt x="2074645" y="3225839"/>
                        <a:pt x="2569061" y="2799383"/>
                      </a:cubicBezTo>
                      <a:cubicBezTo>
                        <a:pt x="2748958" y="2644207"/>
                        <a:pt x="2942702" y="2517838"/>
                        <a:pt x="3082585" y="2321977"/>
                      </a:cubicBezTo>
                      <a:cubicBezTo>
                        <a:pt x="3281964" y="2042820"/>
                        <a:pt x="3380324" y="1768105"/>
                        <a:pt x="3351937" y="1423584"/>
                      </a:cubicBezTo>
                      <a:cubicBezTo>
                        <a:pt x="3326022" y="1108917"/>
                        <a:pt x="3222404" y="794087"/>
                        <a:pt x="3017305" y="549950"/>
                      </a:cubicBezTo>
                      <a:cubicBezTo>
                        <a:pt x="2796870" y="287551"/>
                        <a:pt x="2474221" y="123689"/>
                        <a:pt x="2138877" y="52975"/>
                      </a:cubicBezTo>
                      <a:cubicBezTo>
                        <a:pt x="1982507" y="20000"/>
                        <a:pt x="1817087" y="1386"/>
                        <a:pt x="1650787" y="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1473D"/>
                    </a:gs>
                    <a:gs pos="50000">
                      <a:srgbClr val="E5534B"/>
                    </a:gs>
                    <a:gs pos="100000">
                      <a:srgbClr val="E9605A"/>
                    </a:gs>
                  </a:gsLst>
                  <a:lin ang="8373419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A5BEC4F3-BF18-1DDE-3D32-8255351789E6}"/>
                    </a:ext>
                  </a:extLst>
                </p:cNvPr>
                <p:cNvSpPr/>
                <p:nvPr/>
              </p:nvSpPr>
              <p:spPr>
                <a:xfrm>
                  <a:off x="7612089" y="5727295"/>
                  <a:ext cx="991808" cy="1057676"/>
                </a:xfrm>
                <a:custGeom>
                  <a:avLst/>
                  <a:gdLst>
                    <a:gd name="connsiteX0" fmla="*/ 991809 w 991808"/>
                    <a:gd name="connsiteY0" fmla="*/ 507364 h 1057676"/>
                    <a:gd name="connsiteX1" fmla="*/ 537971 w 991808"/>
                    <a:gd name="connsiteY1" fmla="*/ 1057675 h 1057676"/>
                    <a:gd name="connsiteX2" fmla="*/ 204282 w 991808"/>
                    <a:gd name="connsiteY2" fmla="*/ 1038003 h 1057676"/>
                    <a:gd name="connsiteX3" fmla="*/ 0 w 991808"/>
                    <a:gd name="connsiteY3" fmla="*/ 579159 h 1057676"/>
                    <a:gd name="connsiteX4" fmla="*/ 390589 w 991808"/>
                    <a:gd name="connsiteY4" fmla="*/ 0 h 1057676"/>
                    <a:gd name="connsiteX5" fmla="*/ 991809 w 991808"/>
                    <a:gd name="connsiteY5" fmla="*/ 507364 h 105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91808" h="1057676">
                      <a:moveTo>
                        <a:pt x="991809" y="507364"/>
                      </a:moveTo>
                      <a:cubicBezTo>
                        <a:pt x="991809" y="799342"/>
                        <a:pt x="829971" y="1057675"/>
                        <a:pt x="537971" y="1057675"/>
                      </a:cubicBezTo>
                      <a:cubicBezTo>
                        <a:pt x="474891" y="1057675"/>
                        <a:pt x="260365" y="1058261"/>
                        <a:pt x="204282" y="1038003"/>
                      </a:cubicBezTo>
                      <a:cubicBezTo>
                        <a:pt x="733" y="964469"/>
                        <a:pt x="0" y="808078"/>
                        <a:pt x="0" y="579159"/>
                      </a:cubicBezTo>
                      <a:cubicBezTo>
                        <a:pt x="0" y="287180"/>
                        <a:pt x="98590" y="0"/>
                        <a:pt x="390589" y="0"/>
                      </a:cubicBezTo>
                      <a:cubicBezTo>
                        <a:pt x="682567" y="0"/>
                        <a:pt x="991809" y="215365"/>
                        <a:pt x="991809" y="50736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1473D"/>
                    </a:gs>
                    <a:gs pos="50000">
                      <a:srgbClr val="E5534B"/>
                    </a:gs>
                    <a:gs pos="100000">
                      <a:srgbClr val="E9605A"/>
                    </a:gs>
                  </a:gsLst>
                  <a:lin ang="8373418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36" name="Graphic 10">
                <a:extLst>
                  <a:ext uri="{FF2B5EF4-FFF2-40B4-BE49-F238E27FC236}">
                    <a16:creationId xmlns:a16="http://schemas.microsoft.com/office/drawing/2014/main" id="{9CAA84FA-EEFE-C350-0181-E77938318B97}"/>
                  </a:ext>
                </a:extLst>
              </p:cNvPr>
              <p:cNvGrpSpPr/>
              <p:nvPr/>
            </p:nvGrpSpPr>
            <p:grpSpPr>
              <a:xfrm>
                <a:off x="6209557" y="953217"/>
                <a:ext cx="3356762" cy="5815415"/>
                <a:chOff x="6209557" y="953217"/>
                <a:chExt cx="3356762" cy="5815415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3AAF18C3-4A1A-31C4-B296-732F5C2003DC}"/>
                    </a:ext>
                  </a:extLst>
                </p:cNvPr>
                <p:cNvSpPr/>
                <p:nvPr/>
              </p:nvSpPr>
              <p:spPr>
                <a:xfrm>
                  <a:off x="6209557" y="953217"/>
                  <a:ext cx="3356762" cy="4503092"/>
                </a:xfrm>
                <a:custGeom>
                  <a:avLst/>
                  <a:gdLst>
                    <a:gd name="connsiteX0" fmla="*/ 1650809 w 3356762"/>
                    <a:gd name="connsiteY0" fmla="*/ 74 h 4503092"/>
                    <a:gd name="connsiteX1" fmla="*/ 878827 w 3356762"/>
                    <a:gd name="connsiteY1" fmla="*/ 138704 h 4503092"/>
                    <a:gd name="connsiteX2" fmla="*/ 40476 w 3356762"/>
                    <a:gd name="connsiteY2" fmla="*/ 1594873 h 4503092"/>
                    <a:gd name="connsiteX3" fmla="*/ 438628 w 3356762"/>
                    <a:gd name="connsiteY3" fmla="*/ 2137244 h 4503092"/>
                    <a:gd name="connsiteX4" fmla="*/ 785935 w 3356762"/>
                    <a:gd name="connsiteY4" fmla="*/ 2144136 h 4503092"/>
                    <a:gd name="connsiteX5" fmla="*/ 1118535 w 3356762"/>
                    <a:gd name="connsiteY5" fmla="*/ 1472504 h 4503092"/>
                    <a:gd name="connsiteX6" fmla="*/ 954246 w 3356762"/>
                    <a:gd name="connsiteY6" fmla="*/ 1188152 h 4503092"/>
                    <a:gd name="connsiteX7" fmla="*/ 934637 w 3356762"/>
                    <a:gd name="connsiteY7" fmla="*/ 870154 h 4503092"/>
                    <a:gd name="connsiteX8" fmla="*/ 1516939 w 3356762"/>
                    <a:gd name="connsiteY8" fmla="*/ 618592 h 4503092"/>
                    <a:gd name="connsiteX9" fmla="*/ 2075714 w 3356762"/>
                    <a:gd name="connsiteY9" fmla="*/ 932559 h 4503092"/>
                    <a:gd name="connsiteX10" fmla="*/ 2245429 w 3356762"/>
                    <a:gd name="connsiteY10" fmla="*/ 1748980 h 4503092"/>
                    <a:gd name="connsiteX11" fmla="*/ 1905077 w 3356762"/>
                    <a:gd name="connsiteY11" fmla="*/ 2508936 h 4503092"/>
                    <a:gd name="connsiteX12" fmla="*/ 1453251 w 3356762"/>
                    <a:gd name="connsiteY12" fmla="*/ 3130498 h 4503092"/>
                    <a:gd name="connsiteX13" fmla="*/ 1316490 w 3356762"/>
                    <a:gd name="connsiteY13" fmla="*/ 3815056 h 4503092"/>
                    <a:gd name="connsiteX14" fmla="*/ 1331847 w 3356762"/>
                    <a:gd name="connsiteY14" fmla="*/ 4464292 h 4503092"/>
                    <a:gd name="connsiteX15" fmla="*/ 1365283 w 3356762"/>
                    <a:gd name="connsiteY15" fmla="*/ 4497833 h 4503092"/>
                    <a:gd name="connsiteX16" fmla="*/ 1834329 w 3356762"/>
                    <a:gd name="connsiteY16" fmla="*/ 4503091 h 4503092"/>
                    <a:gd name="connsiteX17" fmla="*/ 1872186 w 3356762"/>
                    <a:gd name="connsiteY17" fmla="*/ 4466199 h 4503092"/>
                    <a:gd name="connsiteX18" fmla="*/ 2569062 w 3356762"/>
                    <a:gd name="connsiteY18" fmla="*/ 2799385 h 4503092"/>
                    <a:gd name="connsiteX19" fmla="*/ 3082585 w 3356762"/>
                    <a:gd name="connsiteY19" fmla="*/ 2321980 h 4503092"/>
                    <a:gd name="connsiteX20" fmla="*/ 3351958 w 3356762"/>
                    <a:gd name="connsiteY20" fmla="*/ 1423586 h 4503092"/>
                    <a:gd name="connsiteX21" fmla="*/ 3017305 w 3356762"/>
                    <a:gd name="connsiteY21" fmla="*/ 549950 h 4503092"/>
                    <a:gd name="connsiteX22" fmla="*/ 2138877 w 3356762"/>
                    <a:gd name="connsiteY22" fmla="*/ 52975 h 4503092"/>
                    <a:gd name="connsiteX23" fmla="*/ 1650809 w 3356762"/>
                    <a:gd name="connsiteY23" fmla="*/ 74 h 4503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56762" h="4503092">
                      <a:moveTo>
                        <a:pt x="1650809" y="74"/>
                      </a:moveTo>
                      <a:cubicBezTo>
                        <a:pt x="1384703" y="-2025"/>
                        <a:pt x="1116294" y="40175"/>
                        <a:pt x="878827" y="138704"/>
                      </a:cubicBezTo>
                      <a:cubicBezTo>
                        <a:pt x="326023" y="368065"/>
                        <a:pt x="-143110" y="974960"/>
                        <a:pt x="40476" y="1594873"/>
                      </a:cubicBezTo>
                      <a:cubicBezTo>
                        <a:pt x="100120" y="1796243"/>
                        <a:pt x="238012" y="2049736"/>
                        <a:pt x="438628" y="2137244"/>
                      </a:cubicBezTo>
                      <a:cubicBezTo>
                        <a:pt x="547170" y="2184590"/>
                        <a:pt x="673539" y="2181448"/>
                        <a:pt x="785935" y="2144136"/>
                      </a:cubicBezTo>
                      <a:cubicBezTo>
                        <a:pt x="1084659" y="2044959"/>
                        <a:pt x="1281002" y="1773512"/>
                        <a:pt x="1118535" y="1472504"/>
                      </a:cubicBezTo>
                      <a:cubicBezTo>
                        <a:pt x="1066517" y="1376114"/>
                        <a:pt x="999163" y="1288041"/>
                        <a:pt x="954246" y="1188152"/>
                      </a:cubicBezTo>
                      <a:cubicBezTo>
                        <a:pt x="909330" y="1088248"/>
                        <a:pt x="888841" y="969668"/>
                        <a:pt x="934637" y="870154"/>
                      </a:cubicBezTo>
                      <a:cubicBezTo>
                        <a:pt x="1024554" y="674828"/>
                        <a:pt x="1323236" y="612732"/>
                        <a:pt x="1516939" y="618592"/>
                      </a:cubicBezTo>
                      <a:cubicBezTo>
                        <a:pt x="1745544" y="625508"/>
                        <a:pt x="1952696" y="738582"/>
                        <a:pt x="2075714" y="932559"/>
                      </a:cubicBezTo>
                      <a:cubicBezTo>
                        <a:pt x="2229046" y="1174304"/>
                        <a:pt x="2267887" y="1468356"/>
                        <a:pt x="2245429" y="1748980"/>
                      </a:cubicBezTo>
                      <a:cubicBezTo>
                        <a:pt x="2221420" y="2049275"/>
                        <a:pt x="2094820" y="2278571"/>
                        <a:pt x="1905077" y="2508936"/>
                      </a:cubicBezTo>
                      <a:cubicBezTo>
                        <a:pt x="1741710" y="2707248"/>
                        <a:pt x="1561813" y="2897619"/>
                        <a:pt x="1453251" y="3130498"/>
                      </a:cubicBezTo>
                      <a:cubicBezTo>
                        <a:pt x="1353572" y="3344291"/>
                        <a:pt x="1320995" y="3581171"/>
                        <a:pt x="1316490" y="3815056"/>
                      </a:cubicBezTo>
                      <a:cubicBezTo>
                        <a:pt x="1315611" y="3860391"/>
                        <a:pt x="1330883" y="4333795"/>
                        <a:pt x="1331847" y="4464292"/>
                      </a:cubicBezTo>
                      <a:cubicBezTo>
                        <a:pt x="1331972" y="4482728"/>
                        <a:pt x="1346826" y="4497623"/>
                        <a:pt x="1365283" y="4497833"/>
                      </a:cubicBezTo>
                      <a:cubicBezTo>
                        <a:pt x="1461485" y="4498922"/>
                        <a:pt x="1734021" y="4501960"/>
                        <a:pt x="1834329" y="4503091"/>
                      </a:cubicBezTo>
                      <a:cubicBezTo>
                        <a:pt x="1854944" y="4503301"/>
                        <a:pt x="1871955" y="4486834"/>
                        <a:pt x="1872186" y="4466199"/>
                      </a:cubicBezTo>
                      <a:cubicBezTo>
                        <a:pt x="1879330" y="3831208"/>
                        <a:pt x="2074645" y="3225841"/>
                        <a:pt x="2569062" y="2799385"/>
                      </a:cubicBezTo>
                      <a:cubicBezTo>
                        <a:pt x="2748959" y="2644210"/>
                        <a:pt x="2942703" y="2517840"/>
                        <a:pt x="3082585" y="2321980"/>
                      </a:cubicBezTo>
                      <a:cubicBezTo>
                        <a:pt x="3281965" y="2042822"/>
                        <a:pt x="3380346" y="1768107"/>
                        <a:pt x="3351958" y="1423586"/>
                      </a:cubicBezTo>
                      <a:cubicBezTo>
                        <a:pt x="3326023" y="1108917"/>
                        <a:pt x="3222405" y="794087"/>
                        <a:pt x="3017305" y="549950"/>
                      </a:cubicBezTo>
                      <a:cubicBezTo>
                        <a:pt x="2796871" y="287551"/>
                        <a:pt x="2474222" y="123689"/>
                        <a:pt x="2138877" y="52975"/>
                      </a:cubicBezTo>
                      <a:cubicBezTo>
                        <a:pt x="1982508" y="20000"/>
                        <a:pt x="1817109" y="1388"/>
                        <a:pt x="1650809" y="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1880159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A3C51F9B-04C8-5B2D-B912-3CD4ECCE4803}"/>
                    </a:ext>
                  </a:extLst>
                </p:cNvPr>
                <p:cNvSpPr/>
                <p:nvPr/>
              </p:nvSpPr>
              <p:spPr>
                <a:xfrm>
                  <a:off x="7359241" y="5711243"/>
                  <a:ext cx="1057389" cy="1057389"/>
                </a:xfrm>
                <a:custGeom>
                  <a:avLst/>
                  <a:gdLst>
                    <a:gd name="connsiteX0" fmla="*/ 1057390 w 1057389"/>
                    <a:gd name="connsiteY0" fmla="*/ 528695 h 1057389"/>
                    <a:gd name="connsiteX1" fmla="*/ 528695 w 1057389"/>
                    <a:gd name="connsiteY1" fmla="*/ 1057390 h 1057389"/>
                    <a:gd name="connsiteX2" fmla="*/ 0 w 1057389"/>
                    <a:gd name="connsiteY2" fmla="*/ 528695 h 1057389"/>
                    <a:gd name="connsiteX3" fmla="*/ 528695 w 1057389"/>
                    <a:gd name="connsiteY3" fmla="*/ 0 h 1057389"/>
                    <a:gd name="connsiteX4" fmla="*/ 1057390 w 1057389"/>
                    <a:gd name="connsiteY4" fmla="*/ 528695 h 1057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7389" h="1057389">
                      <a:moveTo>
                        <a:pt x="1057390" y="528695"/>
                      </a:moveTo>
                      <a:cubicBezTo>
                        <a:pt x="1057390" y="820685"/>
                        <a:pt x="820685" y="1057390"/>
                        <a:pt x="528695" y="1057390"/>
                      </a:cubicBezTo>
                      <a:cubicBezTo>
                        <a:pt x="236704" y="1057390"/>
                        <a:pt x="0" y="820685"/>
                        <a:pt x="0" y="528695"/>
                      </a:cubicBezTo>
                      <a:cubicBezTo>
                        <a:pt x="0" y="236705"/>
                        <a:pt x="236704" y="0"/>
                        <a:pt x="528695" y="0"/>
                      </a:cubicBezTo>
                      <a:cubicBezTo>
                        <a:pt x="820685" y="0"/>
                        <a:pt x="1057390" y="236705"/>
                        <a:pt x="1057390" y="52869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7928669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2646927-F3FA-F4EE-698F-219A3D76D5C8}"/>
                  </a:ext>
                </a:extLst>
              </p:cNvPr>
              <p:cNvSpPr/>
              <p:nvPr/>
            </p:nvSpPr>
            <p:spPr>
              <a:xfrm>
                <a:off x="6397747" y="1114826"/>
                <a:ext cx="2118131" cy="1372530"/>
              </a:xfrm>
              <a:custGeom>
                <a:avLst/>
                <a:gdLst>
                  <a:gd name="connsiteX0" fmla="*/ 27302 w 2118131"/>
                  <a:gd name="connsiteY0" fmla="*/ 1372531 h 1372530"/>
                  <a:gd name="connsiteX1" fmla="*/ 20681 w 2118131"/>
                  <a:gd name="connsiteY1" fmla="*/ 1367209 h 1372530"/>
                  <a:gd name="connsiteX2" fmla="*/ 162680 w 2118131"/>
                  <a:gd name="connsiteY2" fmla="*/ 639928 h 1372530"/>
                  <a:gd name="connsiteX3" fmla="*/ 913418 w 2118131"/>
                  <a:gd name="connsiteY3" fmla="*/ 61435 h 1372530"/>
                  <a:gd name="connsiteX4" fmla="*/ 2113343 w 2118131"/>
                  <a:gd name="connsiteY4" fmla="*/ 124679 h 1372530"/>
                  <a:gd name="connsiteX5" fmla="*/ 2117826 w 2118131"/>
                  <a:gd name="connsiteY5" fmla="*/ 133170 h 1372530"/>
                  <a:gd name="connsiteX6" fmla="*/ 2109341 w 2118131"/>
                  <a:gd name="connsiteY6" fmla="*/ 137643 h 1372530"/>
                  <a:gd name="connsiteX7" fmla="*/ 174202 w 2118131"/>
                  <a:gd name="connsiteY7" fmla="*/ 647070 h 1372530"/>
                  <a:gd name="connsiteX8" fmla="*/ 33922 w 2118131"/>
                  <a:gd name="connsiteY8" fmla="*/ 1364276 h 1372530"/>
                  <a:gd name="connsiteX9" fmla="*/ 28768 w 2118131"/>
                  <a:gd name="connsiteY9" fmla="*/ 1372363 h 1372530"/>
                  <a:gd name="connsiteX10" fmla="*/ 27302 w 2118131"/>
                  <a:gd name="connsiteY10" fmla="*/ 1372531 h 137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8131" h="1372530">
                    <a:moveTo>
                      <a:pt x="27302" y="1372531"/>
                    </a:moveTo>
                    <a:cubicBezTo>
                      <a:pt x="24180" y="1372531"/>
                      <a:pt x="21373" y="1370373"/>
                      <a:pt x="20681" y="1367209"/>
                    </a:cubicBezTo>
                    <a:cubicBezTo>
                      <a:pt x="-16379" y="1199925"/>
                      <a:pt x="-21826" y="937949"/>
                      <a:pt x="162680" y="639928"/>
                    </a:cubicBezTo>
                    <a:cubicBezTo>
                      <a:pt x="342744" y="349050"/>
                      <a:pt x="595336" y="154419"/>
                      <a:pt x="913418" y="61435"/>
                    </a:cubicBezTo>
                    <a:cubicBezTo>
                      <a:pt x="1253455" y="-37949"/>
                      <a:pt x="1657159" y="-16672"/>
                      <a:pt x="2113343" y="124679"/>
                    </a:cubicBezTo>
                    <a:cubicBezTo>
                      <a:pt x="2116925" y="125789"/>
                      <a:pt x="2118936" y="129592"/>
                      <a:pt x="2117826" y="133170"/>
                    </a:cubicBezTo>
                    <a:cubicBezTo>
                      <a:pt x="2116715" y="136748"/>
                      <a:pt x="2112882" y="138759"/>
                      <a:pt x="2109341" y="137643"/>
                    </a:cubicBezTo>
                    <a:cubicBezTo>
                      <a:pt x="1232924" y="-133928"/>
                      <a:pt x="545685" y="46997"/>
                      <a:pt x="174202" y="647070"/>
                    </a:cubicBezTo>
                    <a:cubicBezTo>
                      <a:pt x="-7873" y="941210"/>
                      <a:pt x="-2594" y="1199443"/>
                      <a:pt x="33922" y="1364276"/>
                    </a:cubicBezTo>
                    <a:cubicBezTo>
                      <a:pt x="34718" y="1367942"/>
                      <a:pt x="32413" y="1371567"/>
                      <a:pt x="28768" y="1372363"/>
                    </a:cubicBezTo>
                    <a:cubicBezTo>
                      <a:pt x="28265" y="1372489"/>
                      <a:pt x="27783" y="1372531"/>
                      <a:pt x="27302" y="1372531"/>
                    </a:cubicBezTo>
                    <a:close/>
                  </a:path>
                </a:pathLst>
              </a:custGeom>
              <a:solidFill>
                <a:srgbClr val="FFFFFF">
                  <a:alpha val="63000"/>
                </a:srgbClr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AC2356F-8EDF-6B19-E720-97630D80A883}"/>
                  </a:ext>
                </a:extLst>
              </p:cNvPr>
              <p:cNvSpPr/>
              <p:nvPr/>
            </p:nvSpPr>
            <p:spPr>
              <a:xfrm>
                <a:off x="6455186" y="2596985"/>
                <a:ext cx="87844" cy="159534"/>
              </a:xfrm>
              <a:custGeom>
                <a:avLst/>
                <a:gdLst>
                  <a:gd name="connsiteX0" fmla="*/ 81065 w 87844"/>
                  <a:gd name="connsiteY0" fmla="*/ 159535 h 159534"/>
                  <a:gd name="connsiteX1" fmla="*/ 75576 w 87844"/>
                  <a:gd name="connsiteY1" fmla="*/ 156748 h 159534"/>
                  <a:gd name="connsiteX2" fmla="*/ 450 w 87844"/>
                  <a:gd name="connsiteY2" fmla="*/ 9219 h 159534"/>
                  <a:gd name="connsiteX3" fmla="*/ 4367 w 87844"/>
                  <a:gd name="connsiteY3" fmla="*/ 441 h 159534"/>
                  <a:gd name="connsiteX4" fmla="*/ 13124 w 87844"/>
                  <a:gd name="connsiteY4" fmla="*/ 4359 h 159534"/>
                  <a:gd name="connsiteX5" fmla="*/ 86533 w 87844"/>
                  <a:gd name="connsiteY5" fmla="*/ 148745 h 159534"/>
                  <a:gd name="connsiteX6" fmla="*/ 85066 w 87844"/>
                  <a:gd name="connsiteY6" fmla="*/ 158236 h 159534"/>
                  <a:gd name="connsiteX7" fmla="*/ 81065 w 87844"/>
                  <a:gd name="connsiteY7" fmla="*/ 159535 h 15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44" h="159534">
                    <a:moveTo>
                      <a:pt x="81065" y="159535"/>
                    </a:moveTo>
                    <a:cubicBezTo>
                      <a:pt x="78970" y="159535"/>
                      <a:pt x="76917" y="158571"/>
                      <a:pt x="75576" y="156748"/>
                    </a:cubicBezTo>
                    <a:cubicBezTo>
                      <a:pt x="73984" y="154569"/>
                      <a:pt x="35876" y="101922"/>
                      <a:pt x="450" y="9219"/>
                    </a:cubicBezTo>
                    <a:cubicBezTo>
                      <a:pt x="-891" y="5700"/>
                      <a:pt x="869" y="1782"/>
                      <a:pt x="4367" y="441"/>
                    </a:cubicBezTo>
                    <a:cubicBezTo>
                      <a:pt x="7845" y="-879"/>
                      <a:pt x="11783" y="860"/>
                      <a:pt x="13124" y="4359"/>
                    </a:cubicBezTo>
                    <a:cubicBezTo>
                      <a:pt x="47859" y="95239"/>
                      <a:pt x="86155" y="148222"/>
                      <a:pt x="86533" y="148745"/>
                    </a:cubicBezTo>
                    <a:cubicBezTo>
                      <a:pt x="88753" y="151783"/>
                      <a:pt x="88083" y="156015"/>
                      <a:pt x="85066" y="158236"/>
                    </a:cubicBezTo>
                    <a:cubicBezTo>
                      <a:pt x="83851" y="159115"/>
                      <a:pt x="82448" y="159535"/>
                      <a:pt x="81065" y="159535"/>
                    </a:cubicBezTo>
                    <a:close/>
                  </a:path>
                </a:pathLst>
              </a:custGeom>
              <a:solidFill>
                <a:srgbClr val="FFFFFF">
                  <a:alpha val="63000"/>
                </a:srgbClr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4B749BCC-91D1-6D42-CF8E-AF2B5E7E4295}"/>
                  </a:ext>
                </a:extLst>
              </p:cNvPr>
              <p:cNvSpPr/>
              <p:nvPr/>
            </p:nvSpPr>
            <p:spPr>
              <a:xfrm>
                <a:off x="7881148" y="5841534"/>
                <a:ext cx="190478" cy="55726"/>
              </a:xfrm>
              <a:custGeom>
                <a:avLst/>
                <a:gdLst>
                  <a:gd name="connsiteX0" fmla="*/ 183689 w 190478"/>
                  <a:gd name="connsiteY0" fmla="*/ 55726 h 55726"/>
                  <a:gd name="connsiteX1" fmla="*/ 180630 w 190478"/>
                  <a:gd name="connsiteY1" fmla="*/ 54993 h 55726"/>
                  <a:gd name="connsiteX2" fmla="*/ 6788 w 190478"/>
                  <a:gd name="connsiteY2" fmla="*/ 13575 h 55726"/>
                  <a:gd name="connsiteX3" fmla="*/ 0 w 190478"/>
                  <a:gd name="connsiteY3" fmla="*/ 6788 h 55726"/>
                  <a:gd name="connsiteX4" fmla="*/ 6788 w 190478"/>
                  <a:gd name="connsiteY4" fmla="*/ 0 h 55726"/>
                  <a:gd name="connsiteX5" fmla="*/ 186768 w 190478"/>
                  <a:gd name="connsiteY5" fmla="*/ 42884 h 55726"/>
                  <a:gd name="connsiteX6" fmla="*/ 189743 w 190478"/>
                  <a:gd name="connsiteY6" fmla="*/ 52018 h 55726"/>
                  <a:gd name="connsiteX7" fmla="*/ 183689 w 190478"/>
                  <a:gd name="connsiteY7" fmla="*/ 55726 h 5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478" h="55726">
                    <a:moveTo>
                      <a:pt x="183689" y="55726"/>
                    </a:moveTo>
                    <a:cubicBezTo>
                      <a:pt x="182662" y="55726"/>
                      <a:pt x="181615" y="55496"/>
                      <a:pt x="180630" y="54993"/>
                    </a:cubicBezTo>
                    <a:cubicBezTo>
                      <a:pt x="126453" y="27507"/>
                      <a:pt x="67961" y="13575"/>
                      <a:pt x="6788" y="13575"/>
                    </a:cubicBezTo>
                    <a:cubicBezTo>
                      <a:pt x="3038" y="13575"/>
                      <a:pt x="0" y="10538"/>
                      <a:pt x="0" y="6788"/>
                    </a:cubicBezTo>
                    <a:cubicBezTo>
                      <a:pt x="0" y="3038"/>
                      <a:pt x="3038" y="0"/>
                      <a:pt x="6788" y="0"/>
                    </a:cubicBezTo>
                    <a:cubicBezTo>
                      <a:pt x="70119" y="0"/>
                      <a:pt x="130664" y="14434"/>
                      <a:pt x="186768" y="42884"/>
                    </a:cubicBezTo>
                    <a:cubicBezTo>
                      <a:pt x="190099" y="44581"/>
                      <a:pt x="191440" y="48666"/>
                      <a:pt x="189743" y="52018"/>
                    </a:cubicBezTo>
                    <a:cubicBezTo>
                      <a:pt x="188549" y="54365"/>
                      <a:pt x="186160" y="55726"/>
                      <a:pt x="183689" y="55726"/>
                    </a:cubicBezTo>
                    <a:close/>
                  </a:path>
                </a:pathLst>
              </a:custGeom>
              <a:solidFill>
                <a:srgbClr val="FFFFFF">
                  <a:alpha val="63000"/>
                </a:srgbClr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5F784684-4BD8-948D-C7F5-2A552790C79C}"/>
                  </a:ext>
                </a:extLst>
              </p:cNvPr>
              <p:cNvSpPr/>
              <p:nvPr/>
            </p:nvSpPr>
            <p:spPr>
              <a:xfrm>
                <a:off x="7489553" y="5887983"/>
                <a:ext cx="220033" cy="683444"/>
              </a:xfrm>
              <a:custGeom>
                <a:avLst/>
                <a:gdLst>
                  <a:gd name="connsiteX0" fmla="*/ 179435 w 220033"/>
                  <a:gd name="connsiteY0" fmla="*/ 683445 h 683444"/>
                  <a:gd name="connsiteX1" fmla="*/ 175644 w 220033"/>
                  <a:gd name="connsiteY1" fmla="*/ 682293 h 683444"/>
                  <a:gd name="connsiteX2" fmla="*/ 0 w 220033"/>
                  <a:gd name="connsiteY2" fmla="*/ 351934 h 683444"/>
                  <a:gd name="connsiteX3" fmla="*/ 210022 w 220033"/>
                  <a:gd name="connsiteY3" fmla="*/ 814 h 683444"/>
                  <a:gd name="connsiteX4" fmla="*/ 219219 w 220033"/>
                  <a:gd name="connsiteY4" fmla="*/ 3580 h 683444"/>
                  <a:gd name="connsiteX5" fmla="*/ 216454 w 220033"/>
                  <a:gd name="connsiteY5" fmla="*/ 12756 h 683444"/>
                  <a:gd name="connsiteX6" fmla="*/ 13555 w 220033"/>
                  <a:gd name="connsiteY6" fmla="*/ 351934 h 683444"/>
                  <a:gd name="connsiteX7" fmla="*/ 183227 w 220033"/>
                  <a:gd name="connsiteY7" fmla="*/ 671043 h 683444"/>
                  <a:gd name="connsiteX8" fmla="*/ 185050 w 220033"/>
                  <a:gd name="connsiteY8" fmla="*/ 680470 h 683444"/>
                  <a:gd name="connsiteX9" fmla="*/ 179435 w 220033"/>
                  <a:gd name="connsiteY9" fmla="*/ 683445 h 6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0033" h="683444">
                    <a:moveTo>
                      <a:pt x="179435" y="683445"/>
                    </a:moveTo>
                    <a:cubicBezTo>
                      <a:pt x="178116" y="683445"/>
                      <a:pt x="176796" y="683068"/>
                      <a:pt x="175644" y="682293"/>
                    </a:cubicBezTo>
                    <a:cubicBezTo>
                      <a:pt x="65657" y="607983"/>
                      <a:pt x="0" y="484484"/>
                      <a:pt x="0" y="351934"/>
                    </a:cubicBezTo>
                    <a:cubicBezTo>
                      <a:pt x="0" y="204992"/>
                      <a:pt x="80489" y="70452"/>
                      <a:pt x="210022" y="814"/>
                    </a:cubicBezTo>
                    <a:cubicBezTo>
                      <a:pt x="213332" y="-966"/>
                      <a:pt x="217438" y="270"/>
                      <a:pt x="219219" y="3580"/>
                    </a:cubicBezTo>
                    <a:cubicBezTo>
                      <a:pt x="221000" y="6869"/>
                      <a:pt x="219764" y="10996"/>
                      <a:pt x="216454" y="12756"/>
                    </a:cubicBezTo>
                    <a:cubicBezTo>
                      <a:pt x="91299" y="80026"/>
                      <a:pt x="13555" y="209999"/>
                      <a:pt x="13555" y="351934"/>
                    </a:cubicBezTo>
                    <a:cubicBezTo>
                      <a:pt x="13555" y="479980"/>
                      <a:pt x="76991" y="599269"/>
                      <a:pt x="183227" y="671043"/>
                    </a:cubicBezTo>
                    <a:cubicBezTo>
                      <a:pt x="186349" y="673138"/>
                      <a:pt x="187166" y="677370"/>
                      <a:pt x="185050" y="680470"/>
                    </a:cubicBezTo>
                    <a:cubicBezTo>
                      <a:pt x="183751" y="682397"/>
                      <a:pt x="181614" y="683445"/>
                      <a:pt x="179435" y="683445"/>
                    </a:cubicBezTo>
                    <a:close/>
                  </a:path>
                </a:pathLst>
              </a:custGeom>
              <a:solidFill>
                <a:srgbClr val="FFFFFF">
                  <a:alpha val="63000"/>
                </a:srgbClr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grpSp>
          <p:nvGrpSpPr>
            <p:cNvPr id="49" name="Graphic 10">
              <a:extLst>
                <a:ext uri="{FF2B5EF4-FFF2-40B4-BE49-F238E27FC236}">
                  <a16:creationId xmlns:a16="http://schemas.microsoft.com/office/drawing/2014/main" id="{ABEB7FE8-CA6B-6D96-FB09-69D82F968365}"/>
                </a:ext>
              </a:extLst>
            </p:cNvPr>
            <p:cNvGrpSpPr/>
            <p:nvPr/>
          </p:nvGrpSpPr>
          <p:grpSpPr>
            <a:xfrm>
              <a:off x="5084926" y="1552994"/>
              <a:ext cx="1798359" cy="1500984"/>
              <a:chOff x="5084926" y="1552994"/>
              <a:chExt cx="1798359" cy="1500984"/>
            </a:xfrm>
          </p:grpSpPr>
          <p:grpSp>
            <p:nvGrpSpPr>
              <p:cNvPr id="50" name="Graphic 10">
                <a:extLst>
                  <a:ext uri="{FF2B5EF4-FFF2-40B4-BE49-F238E27FC236}">
                    <a16:creationId xmlns:a16="http://schemas.microsoft.com/office/drawing/2014/main" id="{B41C4B7F-3B6E-50C0-2FDA-DDA4AC846209}"/>
                  </a:ext>
                </a:extLst>
              </p:cNvPr>
              <p:cNvGrpSpPr/>
              <p:nvPr/>
            </p:nvGrpSpPr>
            <p:grpSpPr>
              <a:xfrm>
                <a:off x="5084926" y="1776933"/>
                <a:ext cx="1277870" cy="1277045"/>
                <a:chOff x="5084926" y="1776933"/>
                <a:chExt cx="1277870" cy="1277045"/>
              </a:xfrm>
            </p:grpSpPr>
            <p:grpSp>
              <p:nvGrpSpPr>
                <p:cNvPr id="51" name="Graphic 10">
                  <a:extLst>
                    <a:ext uri="{FF2B5EF4-FFF2-40B4-BE49-F238E27FC236}">
                      <a16:creationId xmlns:a16="http://schemas.microsoft.com/office/drawing/2014/main" id="{7539FC5A-9F98-E75B-6D1D-AF2F8D6DE876}"/>
                    </a:ext>
                  </a:extLst>
                </p:cNvPr>
                <p:cNvGrpSpPr/>
                <p:nvPr/>
              </p:nvGrpSpPr>
              <p:grpSpPr>
                <a:xfrm>
                  <a:off x="5084926" y="1776933"/>
                  <a:ext cx="1047863" cy="674146"/>
                  <a:chOff x="5084926" y="1776933"/>
                  <a:chExt cx="1047863" cy="674146"/>
                </a:xfrm>
                <a:solidFill>
                  <a:srgbClr val="91B3FA"/>
                </a:solidFill>
              </p:grpSpPr>
              <p:sp>
                <p:nvSpPr>
                  <p:cNvPr id="52" name="Freeform 51">
                    <a:extLst>
                      <a:ext uri="{FF2B5EF4-FFF2-40B4-BE49-F238E27FC236}">
                        <a16:creationId xmlns:a16="http://schemas.microsoft.com/office/drawing/2014/main" id="{6453DBCC-6CD8-8039-407A-7AE76AD20F96}"/>
                      </a:ext>
                    </a:extLst>
                  </p:cNvPr>
                  <p:cNvSpPr/>
                  <p:nvPr/>
                </p:nvSpPr>
                <p:spPr>
                  <a:xfrm>
                    <a:off x="5091871" y="1776933"/>
                    <a:ext cx="1040917" cy="561985"/>
                  </a:xfrm>
                  <a:custGeom>
                    <a:avLst/>
                    <a:gdLst>
                      <a:gd name="connsiteX0" fmla="*/ 1037365 w 1040917"/>
                      <a:gd name="connsiteY0" fmla="*/ 165402 h 561985"/>
                      <a:gd name="connsiteX1" fmla="*/ 1014844 w 1040917"/>
                      <a:gd name="connsiteY1" fmla="*/ 167767 h 561985"/>
                      <a:gd name="connsiteX2" fmla="*/ 973212 w 1040917"/>
                      <a:gd name="connsiteY2" fmla="*/ 136902 h 561985"/>
                      <a:gd name="connsiteX3" fmla="*/ 968767 w 1040917"/>
                      <a:gd name="connsiteY3" fmla="*/ 114942 h 561985"/>
                      <a:gd name="connsiteX4" fmla="*/ 968936 w 1040917"/>
                      <a:gd name="connsiteY4" fmla="*/ 114681 h 561985"/>
                      <a:gd name="connsiteX5" fmla="*/ 991158 w 1040917"/>
                      <a:gd name="connsiteY5" fmla="*/ 110409 h 561985"/>
                      <a:gd name="connsiteX6" fmla="*/ 1034998 w 1040917"/>
                      <a:gd name="connsiteY6" fmla="*/ 142902 h 561985"/>
                      <a:gd name="connsiteX7" fmla="*/ 1038350 w 1040917"/>
                      <a:gd name="connsiteY7" fmla="*/ 164036 h 561985"/>
                      <a:gd name="connsiteX8" fmla="*/ 1037365 w 1040917"/>
                      <a:gd name="connsiteY8" fmla="*/ 165402 h 561985"/>
                      <a:gd name="connsiteX9" fmla="*/ 900428 w 1040917"/>
                      <a:gd name="connsiteY9" fmla="*/ 94569 h 561985"/>
                      <a:gd name="connsiteX10" fmla="*/ 853035 w 1040917"/>
                      <a:gd name="connsiteY10" fmla="*/ 73621 h 561985"/>
                      <a:gd name="connsiteX11" fmla="*/ 843977 w 1040917"/>
                      <a:gd name="connsiteY11" fmla="*/ 52887 h 561985"/>
                      <a:gd name="connsiteX12" fmla="*/ 864715 w 1040917"/>
                      <a:gd name="connsiteY12" fmla="*/ 43832 h 561985"/>
                      <a:gd name="connsiteX13" fmla="*/ 914588 w 1040917"/>
                      <a:gd name="connsiteY13" fmla="*/ 65872 h 561985"/>
                      <a:gd name="connsiteX14" fmla="*/ 921852 w 1040917"/>
                      <a:gd name="connsiteY14" fmla="*/ 87303 h 561985"/>
                      <a:gd name="connsiteX15" fmla="*/ 920913 w 1040917"/>
                      <a:gd name="connsiteY15" fmla="*/ 88954 h 561985"/>
                      <a:gd name="connsiteX16" fmla="*/ 900428 w 1040917"/>
                      <a:gd name="connsiteY16" fmla="*/ 94569 h 561985"/>
                      <a:gd name="connsiteX17" fmla="*/ 772739 w 1040917"/>
                      <a:gd name="connsiteY17" fmla="*/ 48437 h 561985"/>
                      <a:gd name="connsiteX18" fmla="*/ 721875 w 1040917"/>
                      <a:gd name="connsiteY18" fmla="*/ 38597 h 561985"/>
                      <a:gd name="connsiteX19" fmla="*/ 708410 w 1040917"/>
                      <a:gd name="connsiteY19" fmla="*/ 20412 h 561985"/>
                      <a:gd name="connsiteX20" fmla="*/ 726597 w 1040917"/>
                      <a:gd name="connsiteY20" fmla="*/ 6948 h 561985"/>
                      <a:gd name="connsiteX21" fmla="*/ 780161 w 1040917"/>
                      <a:gd name="connsiteY21" fmla="*/ 17312 h 561985"/>
                      <a:gd name="connsiteX22" fmla="*/ 792015 w 1040917"/>
                      <a:gd name="connsiteY22" fmla="*/ 36588 h 561985"/>
                      <a:gd name="connsiteX23" fmla="*/ 789872 w 1040917"/>
                      <a:gd name="connsiteY23" fmla="*/ 41597 h 561985"/>
                      <a:gd name="connsiteX24" fmla="*/ 772739 w 1040917"/>
                      <a:gd name="connsiteY24" fmla="*/ 48437 h 561985"/>
                      <a:gd name="connsiteX25" fmla="*/ 637937 w 1040917"/>
                      <a:gd name="connsiteY25" fmla="*/ 32023 h 561985"/>
                      <a:gd name="connsiteX26" fmla="*/ 586132 w 1040917"/>
                      <a:gd name="connsiteY26" fmla="*/ 33795 h 561985"/>
                      <a:gd name="connsiteX27" fmla="*/ 568949 w 1040917"/>
                      <a:gd name="connsiteY27" fmla="*/ 19074 h 561985"/>
                      <a:gd name="connsiteX28" fmla="*/ 583670 w 1040917"/>
                      <a:gd name="connsiteY28" fmla="*/ 1891 h 561985"/>
                      <a:gd name="connsiteX29" fmla="*/ 638207 w 1040917"/>
                      <a:gd name="connsiteY29" fmla="*/ 22 h 561985"/>
                      <a:gd name="connsiteX30" fmla="*/ 654068 w 1040917"/>
                      <a:gd name="connsiteY30" fmla="*/ 16158 h 561985"/>
                      <a:gd name="connsiteX31" fmla="*/ 651496 w 1040917"/>
                      <a:gd name="connsiteY31" fmla="*/ 24726 h 561985"/>
                      <a:gd name="connsiteX32" fmla="*/ 637937 w 1040917"/>
                      <a:gd name="connsiteY32" fmla="*/ 32023 h 561985"/>
                      <a:gd name="connsiteX33" fmla="*/ 502837 w 1040917"/>
                      <a:gd name="connsiteY33" fmla="*/ 46047 h 561985"/>
                      <a:gd name="connsiteX34" fmla="*/ 452709 w 1040917"/>
                      <a:gd name="connsiteY34" fmla="*/ 59253 h 561985"/>
                      <a:gd name="connsiteX35" fmla="*/ 432695 w 1040917"/>
                      <a:gd name="connsiteY35" fmla="*/ 48691 h 561985"/>
                      <a:gd name="connsiteX36" fmla="*/ 443260 w 1040917"/>
                      <a:gd name="connsiteY36" fmla="*/ 28683 h 561985"/>
                      <a:gd name="connsiteX37" fmla="*/ 496004 w 1040917"/>
                      <a:gd name="connsiteY37" fmla="*/ 14789 h 561985"/>
                      <a:gd name="connsiteX38" fmla="*/ 515049 w 1040917"/>
                      <a:gd name="connsiteY38" fmla="*/ 27001 h 561985"/>
                      <a:gd name="connsiteX39" fmla="*/ 512835 w 1040917"/>
                      <a:gd name="connsiteY39" fmla="*/ 39135 h 561985"/>
                      <a:gd name="connsiteX40" fmla="*/ 502837 w 1040917"/>
                      <a:gd name="connsiteY40" fmla="*/ 46047 h 561985"/>
                      <a:gd name="connsiteX41" fmla="*/ 374212 w 1040917"/>
                      <a:gd name="connsiteY41" fmla="*/ 89614 h 561985"/>
                      <a:gd name="connsiteX42" fmla="*/ 328260 w 1040917"/>
                      <a:gd name="connsiteY42" fmla="*/ 113579 h 561985"/>
                      <a:gd name="connsiteX43" fmla="*/ 306409 w 1040917"/>
                      <a:gd name="connsiteY43" fmla="*/ 107715 h 561985"/>
                      <a:gd name="connsiteX44" fmla="*/ 312271 w 1040917"/>
                      <a:gd name="connsiteY44" fmla="*/ 85858 h 561985"/>
                      <a:gd name="connsiteX45" fmla="*/ 360636 w 1040917"/>
                      <a:gd name="connsiteY45" fmla="*/ 60636 h 561985"/>
                      <a:gd name="connsiteX46" fmla="*/ 381913 w 1040917"/>
                      <a:gd name="connsiteY46" fmla="*/ 68337 h 561985"/>
                      <a:gd name="connsiteX47" fmla="*/ 380832 w 1040917"/>
                      <a:gd name="connsiteY47" fmla="*/ 83857 h 561985"/>
                      <a:gd name="connsiteX48" fmla="*/ 374212 w 1040917"/>
                      <a:gd name="connsiteY48" fmla="*/ 89614 h 561985"/>
                      <a:gd name="connsiteX49" fmla="*/ 13616 w 1040917"/>
                      <a:gd name="connsiteY49" fmla="*/ 561805 h 561985"/>
                      <a:gd name="connsiteX50" fmla="*/ 181 w 1040917"/>
                      <a:gd name="connsiteY50" fmla="*/ 543600 h 561985"/>
                      <a:gd name="connsiteX51" fmla="*/ 10648 w 1040917"/>
                      <a:gd name="connsiteY51" fmla="*/ 490031 h 561985"/>
                      <a:gd name="connsiteX52" fmla="*/ 29944 w 1040917"/>
                      <a:gd name="connsiteY52" fmla="*/ 478215 h 561985"/>
                      <a:gd name="connsiteX53" fmla="*/ 41758 w 1040917"/>
                      <a:gd name="connsiteY53" fmla="*/ 497510 h 561985"/>
                      <a:gd name="connsiteX54" fmla="*/ 31824 w 1040917"/>
                      <a:gd name="connsiteY54" fmla="*/ 548376 h 561985"/>
                      <a:gd name="connsiteX55" fmla="*/ 29427 w 1040917"/>
                      <a:gd name="connsiteY55" fmla="*/ 554703 h 561985"/>
                      <a:gd name="connsiteX56" fmla="*/ 13616 w 1040917"/>
                      <a:gd name="connsiteY56" fmla="*/ 561805 h 561985"/>
                      <a:gd name="connsiteX57" fmla="*/ 258510 w 1040917"/>
                      <a:gd name="connsiteY57" fmla="*/ 160567 h 561985"/>
                      <a:gd name="connsiteX58" fmla="*/ 219084 w 1040917"/>
                      <a:gd name="connsiteY58" fmla="*/ 194145 h 561985"/>
                      <a:gd name="connsiteX59" fmla="*/ 196471 w 1040917"/>
                      <a:gd name="connsiteY59" fmla="*/ 193310 h 561985"/>
                      <a:gd name="connsiteX60" fmla="*/ 197309 w 1040917"/>
                      <a:gd name="connsiteY60" fmla="*/ 170696 h 561985"/>
                      <a:gd name="connsiteX61" fmla="*/ 238829 w 1040917"/>
                      <a:gd name="connsiteY61" fmla="*/ 135337 h 561985"/>
                      <a:gd name="connsiteX62" fmla="*/ 261286 w 1040917"/>
                      <a:gd name="connsiteY62" fmla="*/ 138113 h 561985"/>
                      <a:gd name="connsiteX63" fmla="*/ 262090 w 1040917"/>
                      <a:gd name="connsiteY63" fmla="*/ 156673 h 561985"/>
                      <a:gd name="connsiteX64" fmla="*/ 258510 w 1040917"/>
                      <a:gd name="connsiteY64" fmla="*/ 160567 h 561985"/>
                      <a:gd name="connsiteX65" fmla="*/ 46350 w 1040917"/>
                      <a:gd name="connsiteY65" fmla="*/ 426260 h 561985"/>
                      <a:gd name="connsiteX66" fmla="*/ 37336 w 1040917"/>
                      <a:gd name="connsiteY66" fmla="*/ 405498 h 561985"/>
                      <a:gd name="connsiteX67" fmla="*/ 59486 w 1040917"/>
                      <a:gd name="connsiteY67" fmla="*/ 355659 h 561985"/>
                      <a:gd name="connsiteX68" fmla="*/ 80930 w 1040917"/>
                      <a:gd name="connsiteY68" fmla="*/ 348431 h 561985"/>
                      <a:gd name="connsiteX69" fmla="*/ 88156 w 1040917"/>
                      <a:gd name="connsiteY69" fmla="*/ 369862 h 561985"/>
                      <a:gd name="connsiteX70" fmla="*/ 67105 w 1040917"/>
                      <a:gd name="connsiteY70" fmla="*/ 417251 h 561985"/>
                      <a:gd name="connsiteX71" fmla="*/ 65626 w 1040917"/>
                      <a:gd name="connsiteY71" fmla="*/ 420100 h 561985"/>
                      <a:gd name="connsiteX72" fmla="*/ 46350 w 1040917"/>
                      <a:gd name="connsiteY72" fmla="*/ 426260 h 561985"/>
                      <a:gd name="connsiteX73" fmla="*/ 161587 w 1040917"/>
                      <a:gd name="connsiteY73" fmla="*/ 255581 h 561985"/>
                      <a:gd name="connsiteX74" fmla="*/ 130644 w 1040917"/>
                      <a:gd name="connsiteY74" fmla="*/ 297143 h 561985"/>
                      <a:gd name="connsiteX75" fmla="*/ 108416 w 1040917"/>
                      <a:gd name="connsiteY75" fmla="*/ 301377 h 561985"/>
                      <a:gd name="connsiteX76" fmla="*/ 103996 w 1040917"/>
                      <a:gd name="connsiteY76" fmla="*/ 279437 h 561985"/>
                      <a:gd name="connsiteX77" fmla="*/ 104187 w 1040917"/>
                      <a:gd name="connsiteY77" fmla="*/ 279154 h 561985"/>
                      <a:gd name="connsiteX78" fmla="*/ 136751 w 1040917"/>
                      <a:gd name="connsiteY78" fmla="*/ 235396 h 561985"/>
                      <a:gd name="connsiteX79" fmla="*/ 159264 w 1040917"/>
                      <a:gd name="connsiteY79" fmla="*/ 233077 h 561985"/>
                      <a:gd name="connsiteX80" fmla="*/ 162595 w 1040917"/>
                      <a:gd name="connsiteY80" fmla="*/ 254192 h 561985"/>
                      <a:gd name="connsiteX81" fmla="*/ 161587 w 1040917"/>
                      <a:gd name="connsiteY81" fmla="*/ 255581 h 56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</a:cxnLst>
                    <a:rect l="l" t="t" r="r" b="b"/>
                    <a:pathLst>
                      <a:path w="1040917" h="561985">
                        <a:moveTo>
                          <a:pt x="1037365" y="165402"/>
                        </a:moveTo>
                        <a:cubicBezTo>
                          <a:pt x="1031792" y="172272"/>
                          <a:pt x="1021715" y="173330"/>
                          <a:pt x="1014844" y="167767"/>
                        </a:cubicBezTo>
                        <a:cubicBezTo>
                          <a:pt x="1001511" y="156966"/>
                          <a:pt x="987502" y="146579"/>
                          <a:pt x="973212" y="136902"/>
                        </a:cubicBezTo>
                        <a:cubicBezTo>
                          <a:pt x="965982" y="132006"/>
                          <a:pt x="964030" y="122233"/>
                          <a:pt x="968767" y="114942"/>
                        </a:cubicBezTo>
                        <a:cubicBezTo>
                          <a:pt x="968823" y="114857"/>
                          <a:pt x="968880" y="114771"/>
                          <a:pt x="968936" y="114681"/>
                        </a:cubicBezTo>
                        <a:cubicBezTo>
                          <a:pt x="973891" y="107365"/>
                          <a:pt x="983840" y="105452"/>
                          <a:pt x="991158" y="110409"/>
                        </a:cubicBezTo>
                        <a:cubicBezTo>
                          <a:pt x="1006191" y="120597"/>
                          <a:pt x="1020940" y="131526"/>
                          <a:pt x="1034998" y="142902"/>
                        </a:cubicBezTo>
                        <a:cubicBezTo>
                          <a:pt x="1041408" y="148100"/>
                          <a:pt x="1042749" y="157257"/>
                          <a:pt x="1038350" y="164036"/>
                        </a:cubicBezTo>
                        <a:cubicBezTo>
                          <a:pt x="1038035" y="164504"/>
                          <a:pt x="1037721" y="164962"/>
                          <a:pt x="1037365" y="165402"/>
                        </a:cubicBezTo>
                        <a:close/>
                        <a:moveTo>
                          <a:pt x="900428" y="94569"/>
                        </a:moveTo>
                        <a:cubicBezTo>
                          <a:pt x="884961" y="86933"/>
                          <a:pt x="869020" y="79887"/>
                          <a:pt x="853035" y="73621"/>
                        </a:cubicBezTo>
                        <a:cubicBezTo>
                          <a:pt x="844815" y="70399"/>
                          <a:pt x="840755" y="61116"/>
                          <a:pt x="843977" y="52887"/>
                        </a:cubicBezTo>
                        <a:cubicBezTo>
                          <a:pt x="847241" y="44641"/>
                          <a:pt x="856488" y="40606"/>
                          <a:pt x="864715" y="43832"/>
                        </a:cubicBezTo>
                        <a:cubicBezTo>
                          <a:pt x="881531" y="50423"/>
                          <a:pt x="898312" y="57839"/>
                          <a:pt x="914588" y="65872"/>
                        </a:cubicBezTo>
                        <a:cubicBezTo>
                          <a:pt x="922511" y="69783"/>
                          <a:pt x="925763" y="79380"/>
                          <a:pt x="921852" y="87303"/>
                        </a:cubicBezTo>
                        <a:cubicBezTo>
                          <a:pt x="921567" y="87879"/>
                          <a:pt x="921252" y="88430"/>
                          <a:pt x="920913" y="88954"/>
                        </a:cubicBezTo>
                        <a:cubicBezTo>
                          <a:pt x="916558" y="95658"/>
                          <a:pt x="907775" y="98197"/>
                          <a:pt x="900428" y="94569"/>
                        </a:cubicBezTo>
                        <a:close/>
                        <a:moveTo>
                          <a:pt x="772739" y="48437"/>
                        </a:moveTo>
                        <a:cubicBezTo>
                          <a:pt x="756006" y="44446"/>
                          <a:pt x="738896" y="41136"/>
                          <a:pt x="721875" y="38597"/>
                        </a:cubicBezTo>
                        <a:cubicBezTo>
                          <a:pt x="713136" y="37294"/>
                          <a:pt x="707107" y="29149"/>
                          <a:pt x="708410" y="20412"/>
                        </a:cubicBezTo>
                        <a:cubicBezTo>
                          <a:pt x="709722" y="11683"/>
                          <a:pt x="717854" y="5649"/>
                          <a:pt x="726597" y="6948"/>
                        </a:cubicBezTo>
                        <a:cubicBezTo>
                          <a:pt x="744521" y="9621"/>
                          <a:pt x="762543" y="13109"/>
                          <a:pt x="780161" y="17312"/>
                        </a:cubicBezTo>
                        <a:cubicBezTo>
                          <a:pt x="788757" y="19361"/>
                          <a:pt x="794060" y="27992"/>
                          <a:pt x="792015" y="36588"/>
                        </a:cubicBezTo>
                        <a:cubicBezTo>
                          <a:pt x="791577" y="38419"/>
                          <a:pt x="790842" y="40103"/>
                          <a:pt x="789872" y="41597"/>
                        </a:cubicBezTo>
                        <a:cubicBezTo>
                          <a:pt x="786287" y="47109"/>
                          <a:pt x="779499" y="50050"/>
                          <a:pt x="772739" y="48437"/>
                        </a:cubicBezTo>
                        <a:close/>
                        <a:moveTo>
                          <a:pt x="637937" y="32023"/>
                        </a:moveTo>
                        <a:cubicBezTo>
                          <a:pt x="620714" y="31872"/>
                          <a:pt x="603286" y="32471"/>
                          <a:pt x="586132" y="33795"/>
                        </a:cubicBezTo>
                        <a:cubicBezTo>
                          <a:pt x="577321" y="34472"/>
                          <a:pt x="569628" y="27881"/>
                          <a:pt x="568949" y="19074"/>
                        </a:cubicBezTo>
                        <a:cubicBezTo>
                          <a:pt x="568279" y="10264"/>
                          <a:pt x="574869" y="2578"/>
                          <a:pt x="583670" y="1891"/>
                        </a:cubicBezTo>
                        <a:cubicBezTo>
                          <a:pt x="601733" y="500"/>
                          <a:pt x="620081" y="-129"/>
                          <a:pt x="638207" y="22"/>
                        </a:cubicBezTo>
                        <a:cubicBezTo>
                          <a:pt x="647042" y="100"/>
                          <a:pt x="654146" y="7323"/>
                          <a:pt x="654068" y="16158"/>
                        </a:cubicBezTo>
                        <a:cubicBezTo>
                          <a:pt x="654041" y="19319"/>
                          <a:pt x="653100" y="22258"/>
                          <a:pt x="651496" y="24726"/>
                        </a:cubicBezTo>
                        <a:cubicBezTo>
                          <a:pt x="648617" y="29157"/>
                          <a:pt x="643610" y="32067"/>
                          <a:pt x="637937" y="32023"/>
                        </a:cubicBezTo>
                        <a:close/>
                        <a:moveTo>
                          <a:pt x="502837" y="46047"/>
                        </a:moveTo>
                        <a:cubicBezTo>
                          <a:pt x="486053" y="49717"/>
                          <a:pt x="469184" y="54158"/>
                          <a:pt x="452709" y="59253"/>
                        </a:cubicBezTo>
                        <a:cubicBezTo>
                          <a:pt x="444264" y="61860"/>
                          <a:pt x="435306" y="57131"/>
                          <a:pt x="432695" y="48691"/>
                        </a:cubicBezTo>
                        <a:cubicBezTo>
                          <a:pt x="430083" y="40244"/>
                          <a:pt x="434815" y="31285"/>
                          <a:pt x="443260" y="28683"/>
                        </a:cubicBezTo>
                        <a:cubicBezTo>
                          <a:pt x="460592" y="23325"/>
                          <a:pt x="478341" y="18651"/>
                          <a:pt x="496004" y="14789"/>
                        </a:cubicBezTo>
                        <a:cubicBezTo>
                          <a:pt x="504633" y="12900"/>
                          <a:pt x="513162" y="18368"/>
                          <a:pt x="515049" y="27001"/>
                        </a:cubicBezTo>
                        <a:cubicBezTo>
                          <a:pt x="516002" y="31350"/>
                          <a:pt x="515085" y="35674"/>
                          <a:pt x="512835" y="39135"/>
                        </a:cubicBezTo>
                        <a:cubicBezTo>
                          <a:pt x="510625" y="42542"/>
                          <a:pt x="507120" y="45110"/>
                          <a:pt x="502837" y="46047"/>
                        </a:cubicBezTo>
                        <a:close/>
                        <a:moveTo>
                          <a:pt x="374212" y="89614"/>
                        </a:moveTo>
                        <a:cubicBezTo>
                          <a:pt x="358629" y="96915"/>
                          <a:pt x="343172" y="104977"/>
                          <a:pt x="328260" y="113579"/>
                        </a:cubicBezTo>
                        <a:cubicBezTo>
                          <a:pt x="320607" y="117993"/>
                          <a:pt x="310819" y="115366"/>
                          <a:pt x="306409" y="107715"/>
                        </a:cubicBezTo>
                        <a:cubicBezTo>
                          <a:pt x="301993" y="100060"/>
                          <a:pt x="304614" y="90278"/>
                          <a:pt x="312271" y="85858"/>
                        </a:cubicBezTo>
                        <a:cubicBezTo>
                          <a:pt x="327963" y="76805"/>
                          <a:pt x="344239" y="68321"/>
                          <a:pt x="360636" y="60636"/>
                        </a:cubicBezTo>
                        <a:cubicBezTo>
                          <a:pt x="368639" y="56888"/>
                          <a:pt x="378161" y="60334"/>
                          <a:pt x="381913" y="68337"/>
                        </a:cubicBezTo>
                        <a:cubicBezTo>
                          <a:pt x="384349" y="73535"/>
                          <a:pt x="383744" y="79374"/>
                          <a:pt x="380832" y="83857"/>
                        </a:cubicBezTo>
                        <a:cubicBezTo>
                          <a:pt x="379256" y="86277"/>
                          <a:pt x="377017" y="88300"/>
                          <a:pt x="374212" y="89614"/>
                        </a:cubicBezTo>
                        <a:close/>
                        <a:moveTo>
                          <a:pt x="13616" y="561805"/>
                        </a:moveTo>
                        <a:cubicBezTo>
                          <a:pt x="4880" y="560485"/>
                          <a:pt x="-1137" y="552336"/>
                          <a:pt x="181" y="543600"/>
                        </a:cubicBezTo>
                        <a:cubicBezTo>
                          <a:pt x="2884" y="525709"/>
                          <a:pt x="6405" y="507671"/>
                          <a:pt x="10648" y="490031"/>
                        </a:cubicBezTo>
                        <a:cubicBezTo>
                          <a:pt x="12713" y="481441"/>
                          <a:pt x="21353" y="476141"/>
                          <a:pt x="29944" y="478215"/>
                        </a:cubicBezTo>
                        <a:cubicBezTo>
                          <a:pt x="38532" y="480289"/>
                          <a:pt x="43822" y="488921"/>
                          <a:pt x="41758" y="497510"/>
                        </a:cubicBezTo>
                        <a:cubicBezTo>
                          <a:pt x="37729" y="514270"/>
                          <a:pt x="34388" y="531386"/>
                          <a:pt x="31824" y="548376"/>
                        </a:cubicBezTo>
                        <a:cubicBezTo>
                          <a:pt x="31472" y="550702"/>
                          <a:pt x="30636" y="552839"/>
                          <a:pt x="29427" y="554703"/>
                        </a:cubicBezTo>
                        <a:cubicBezTo>
                          <a:pt x="26115" y="559794"/>
                          <a:pt x="20023" y="562769"/>
                          <a:pt x="13616" y="561805"/>
                        </a:cubicBezTo>
                        <a:close/>
                        <a:moveTo>
                          <a:pt x="258510" y="160567"/>
                        </a:moveTo>
                        <a:cubicBezTo>
                          <a:pt x="244949" y="171145"/>
                          <a:pt x="231683" y="182441"/>
                          <a:pt x="219084" y="194145"/>
                        </a:cubicBezTo>
                        <a:cubicBezTo>
                          <a:pt x="212606" y="200158"/>
                          <a:pt x="202481" y="199783"/>
                          <a:pt x="196471" y="193310"/>
                        </a:cubicBezTo>
                        <a:cubicBezTo>
                          <a:pt x="190454" y="186832"/>
                          <a:pt x="190865" y="176738"/>
                          <a:pt x="197309" y="170696"/>
                        </a:cubicBezTo>
                        <a:cubicBezTo>
                          <a:pt x="210581" y="158372"/>
                          <a:pt x="224550" y="146476"/>
                          <a:pt x="238829" y="135337"/>
                        </a:cubicBezTo>
                        <a:cubicBezTo>
                          <a:pt x="245797" y="129903"/>
                          <a:pt x="255849" y="131145"/>
                          <a:pt x="261286" y="138113"/>
                        </a:cubicBezTo>
                        <a:cubicBezTo>
                          <a:pt x="265597" y="143637"/>
                          <a:pt x="265706" y="151108"/>
                          <a:pt x="262090" y="156673"/>
                        </a:cubicBezTo>
                        <a:cubicBezTo>
                          <a:pt x="261149" y="158124"/>
                          <a:pt x="259949" y="159442"/>
                          <a:pt x="258510" y="160567"/>
                        </a:cubicBezTo>
                        <a:close/>
                        <a:moveTo>
                          <a:pt x="46350" y="426260"/>
                        </a:moveTo>
                        <a:cubicBezTo>
                          <a:pt x="38132" y="423012"/>
                          <a:pt x="34095" y="413732"/>
                          <a:pt x="37336" y="405498"/>
                        </a:cubicBezTo>
                        <a:cubicBezTo>
                          <a:pt x="43977" y="388675"/>
                          <a:pt x="51433" y="371895"/>
                          <a:pt x="59486" y="355659"/>
                        </a:cubicBezTo>
                        <a:cubicBezTo>
                          <a:pt x="63381" y="347698"/>
                          <a:pt x="73013" y="344492"/>
                          <a:pt x="80930" y="348431"/>
                        </a:cubicBezTo>
                        <a:cubicBezTo>
                          <a:pt x="88845" y="352348"/>
                          <a:pt x="92080" y="361943"/>
                          <a:pt x="88156" y="369862"/>
                        </a:cubicBezTo>
                        <a:cubicBezTo>
                          <a:pt x="80501" y="385303"/>
                          <a:pt x="73413" y="401245"/>
                          <a:pt x="67105" y="417251"/>
                        </a:cubicBezTo>
                        <a:cubicBezTo>
                          <a:pt x="66703" y="418278"/>
                          <a:pt x="66202" y="419220"/>
                          <a:pt x="65626" y="420100"/>
                        </a:cubicBezTo>
                        <a:cubicBezTo>
                          <a:pt x="61568" y="426343"/>
                          <a:pt x="53547" y="429109"/>
                          <a:pt x="46350" y="426260"/>
                        </a:cubicBezTo>
                        <a:close/>
                        <a:moveTo>
                          <a:pt x="161587" y="255581"/>
                        </a:moveTo>
                        <a:cubicBezTo>
                          <a:pt x="150744" y="268920"/>
                          <a:pt x="140332" y="282900"/>
                          <a:pt x="130644" y="297143"/>
                        </a:cubicBezTo>
                        <a:cubicBezTo>
                          <a:pt x="125677" y="304455"/>
                          <a:pt x="115726" y="306347"/>
                          <a:pt x="108416" y="301377"/>
                        </a:cubicBezTo>
                        <a:cubicBezTo>
                          <a:pt x="101208" y="296473"/>
                          <a:pt x="99268" y="286715"/>
                          <a:pt x="103996" y="279437"/>
                        </a:cubicBezTo>
                        <a:cubicBezTo>
                          <a:pt x="104057" y="279342"/>
                          <a:pt x="104122" y="279246"/>
                          <a:pt x="104187" y="279154"/>
                        </a:cubicBezTo>
                        <a:cubicBezTo>
                          <a:pt x="114381" y="264156"/>
                          <a:pt x="125340" y="249434"/>
                          <a:pt x="136751" y="235396"/>
                        </a:cubicBezTo>
                        <a:cubicBezTo>
                          <a:pt x="142330" y="228543"/>
                          <a:pt x="152405" y="227502"/>
                          <a:pt x="159264" y="233077"/>
                        </a:cubicBezTo>
                        <a:cubicBezTo>
                          <a:pt x="165668" y="238281"/>
                          <a:pt x="166996" y="247421"/>
                          <a:pt x="162595" y="254192"/>
                        </a:cubicBezTo>
                        <a:cubicBezTo>
                          <a:pt x="162287" y="254663"/>
                          <a:pt x="161948" y="255128"/>
                          <a:pt x="161587" y="255581"/>
                        </a:cubicBezTo>
                        <a:close/>
                      </a:path>
                    </a:pathLst>
                  </a:custGeom>
                  <a:solidFill>
                    <a:srgbClr val="95CC30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DF71DBF1-CF41-975B-92A9-E2A78822BDD5}"/>
                      </a:ext>
                    </a:extLst>
                  </p:cNvPr>
                  <p:cNvSpPr/>
                  <p:nvPr/>
                </p:nvSpPr>
                <p:spPr>
                  <a:xfrm>
                    <a:off x="5084926" y="2393500"/>
                    <a:ext cx="32308" cy="57578"/>
                  </a:xfrm>
                  <a:custGeom>
                    <a:avLst/>
                    <a:gdLst>
                      <a:gd name="connsiteX0" fmla="*/ 29732 w 32308"/>
                      <a:gd name="connsiteY0" fmla="*/ 50280 h 57578"/>
                      <a:gd name="connsiteX1" fmla="*/ 32300 w 32308"/>
                      <a:gd name="connsiteY1" fmla="*/ 41083 h 57578"/>
                      <a:gd name="connsiteX2" fmla="*/ 32024 w 32308"/>
                      <a:gd name="connsiteY2" fmla="*/ 16153 h 57578"/>
                      <a:gd name="connsiteX3" fmla="*/ 16175 w 32308"/>
                      <a:gd name="connsiteY3" fmla="*/ 1 h 57578"/>
                      <a:gd name="connsiteX4" fmla="*/ 29 w 32308"/>
                      <a:gd name="connsiteY4" fmla="*/ 15860 h 57578"/>
                      <a:gd name="connsiteX5" fmla="*/ 314 w 32308"/>
                      <a:gd name="connsiteY5" fmla="*/ 42089 h 57578"/>
                      <a:gd name="connsiteX6" fmla="*/ 16804 w 32308"/>
                      <a:gd name="connsiteY6" fmla="*/ 57571 h 57578"/>
                      <a:gd name="connsiteX7" fmla="*/ 29732 w 32308"/>
                      <a:gd name="connsiteY7" fmla="*/ 50280 h 57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2308" h="57578">
                        <a:moveTo>
                          <a:pt x="29732" y="50280"/>
                        </a:moveTo>
                        <a:cubicBezTo>
                          <a:pt x="31448" y="47641"/>
                          <a:pt x="32407" y="44477"/>
                          <a:pt x="32300" y="41083"/>
                        </a:cubicBezTo>
                        <a:cubicBezTo>
                          <a:pt x="32038" y="32829"/>
                          <a:pt x="31950" y="24449"/>
                          <a:pt x="32024" y="16153"/>
                        </a:cubicBezTo>
                        <a:cubicBezTo>
                          <a:pt x="32107" y="7312"/>
                          <a:pt x="25007" y="85"/>
                          <a:pt x="16175" y="1"/>
                        </a:cubicBezTo>
                        <a:cubicBezTo>
                          <a:pt x="7338" y="-83"/>
                          <a:pt x="96" y="7019"/>
                          <a:pt x="29" y="15860"/>
                        </a:cubicBezTo>
                        <a:cubicBezTo>
                          <a:pt x="-55" y="24575"/>
                          <a:pt x="44" y="33395"/>
                          <a:pt x="314" y="42089"/>
                        </a:cubicBezTo>
                        <a:cubicBezTo>
                          <a:pt x="590" y="50909"/>
                          <a:pt x="7977" y="57843"/>
                          <a:pt x="16804" y="57571"/>
                        </a:cubicBezTo>
                        <a:cubicBezTo>
                          <a:pt x="22253" y="57403"/>
                          <a:pt x="26975" y="54533"/>
                          <a:pt x="29732" y="50280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54" name="Graphic 10">
                  <a:extLst>
                    <a:ext uri="{FF2B5EF4-FFF2-40B4-BE49-F238E27FC236}">
                      <a16:creationId xmlns:a16="http://schemas.microsoft.com/office/drawing/2014/main" id="{CC35ECFF-75F5-FFC7-6564-F679DE8F6406}"/>
                    </a:ext>
                  </a:extLst>
                </p:cNvPr>
                <p:cNvGrpSpPr/>
                <p:nvPr/>
              </p:nvGrpSpPr>
              <p:grpSpPr>
                <a:xfrm>
                  <a:off x="5271081" y="2352242"/>
                  <a:ext cx="1091715" cy="701736"/>
                  <a:chOff x="5271081" y="2352242"/>
                  <a:chExt cx="1091715" cy="701736"/>
                </a:xfrm>
                <a:solidFill>
                  <a:srgbClr val="91B3FA"/>
                </a:solidFill>
              </p:grpSpPr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BBAE7377-5D27-BD47-BD5F-ADEE6D1F22E7}"/>
                      </a:ext>
                    </a:extLst>
                  </p:cNvPr>
                  <p:cNvSpPr/>
                  <p:nvPr/>
                </p:nvSpPr>
                <p:spPr>
                  <a:xfrm>
                    <a:off x="5271081" y="2844393"/>
                    <a:ext cx="50630" cy="49546"/>
                  </a:xfrm>
                  <a:custGeom>
                    <a:avLst/>
                    <a:gdLst>
                      <a:gd name="connsiteX0" fmla="*/ 48058 w 50630"/>
                      <a:gd name="connsiteY0" fmla="*/ 42246 h 49546"/>
                      <a:gd name="connsiteX1" fmla="*/ 45364 w 50630"/>
                      <a:gd name="connsiteY1" fmla="*/ 21673 h 49546"/>
                      <a:gd name="connsiteX2" fmla="*/ 27219 w 50630"/>
                      <a:gd name="connsiteY2" fmla="*/ 4578 h 49546"/>
                      <a:gd name="connsiteX3" fmla="*/ 4593 w 50630"/>
                      <a:gd name="connsiteY3" fmla="*/ 4788 h 49546"/>
                      <a:gd name="connsiteX4" fmla="*/ 4796 w 50630"/>
                      <a:gd name="connsiteY4" fmla="*/ 27414 h 49546"/>
                      <a:gd name="connsiteX5" fmla="*/ 23901 w 50630"/>
                      <a:gd name="connsiteY5" fmla="*/ 45410 h 49546"/>
                      <a:gd name="connsiteX6" fmla="*/ 46499 w 50630"/>
                      <a:gd name="connsiteY6" fmla="*/ 44278 h 49546"/>
                      <a:gd name="connsiteX7" fmla="*/ 48058 w 50630"/>
                      <a:gd name="connsiteY7" fmla="*/ 42246 h 495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0630" h="49546">
                        <a:moveTo>
                          <a:pt x="48058" y="42246"/>
                        </a:moveTo>
                        <a:cubicBezTo>
                          <a:pt x="52265" y="35773"/>
                          <a:pt x="51274" y="27016"/>
                          <a:pt x="45364" y="21673"/>
                        </a:cubicBezTo>
                        <a:cubicBezTo>
                          <a:pt x="39244" y="16143"/>
                          <a:pt x="33137" y="10402"/>
                          <a:pt x="27219" y="4578"/>
                        </a:cubicBezTo>
                        <a:cubicBezTo>
                          <a:pt x="20913" y="-1602"/>
                          <a:pt x="10784" y="-1518"/>
                          <a:pt x="4593" y="4788"/>
                        </a:cubicBezTo>
                        <a:cubicBezTo>
                          <a:pt x="-1623" y="11115"/>
                          <a:pt x="-1505" y="21212"/>
                          <a:pt x="4796" y="27414"/>
                        </a:cubicBezTo>
                        <a:cubicBezTo>
                          <a:pt x="11031" y="33531"/>
                          <a:pt x="17461" y="39585"/>
                          <a:pt x="23901" y="45410"/>
                        </a:cubicBezTo>
                        <a:cubicBezTo>
                          <a:pt x="30456" y="51338"/>
                          <a:pt x="40573" y="50835"/>
                          <a:pt x="46499" y="44278"/>
                        </a:cubicBezTo>
                        <a:cubicBezTo>
                          <a:pt x="47084" y="43629"/>
                          <a:pt x="47601" y="42958"/>
                          <a:pt x="48058" y="42246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56" name="Freeform 55">
                    <a:extLst>
                      <a:ext uri="{FF2B5EF4-FFF2-40B4-BE49-F238E27FC236}">
                        <a16:creationId xmlns:a16="http://schemas.microsoft.com/office/drawing/2014/main" id="{9634E11A-A693-CDC0-C29E-9D216DABC9BE}"/>
                      </a:ext>
                    </a:extLst>
                  </p:cNvPr>
                  <p:cNvSpPr/>
                  <p:nvPr/>
                </p:nvSpPr>
                <p:spPr>
                  <a:xfrm>
                    <a:off x="5356447" y="2463158"/>
                    <a:ext cx="1003615" cy="590820"/>
                  </a:xfrm>
                  <a:custGeom>
                    <a:avLst/>
                    <a:gdLst>
                      <a:gd name="connsiteX0" fmla="*/ 885332 w 1003615"/>
                      <a:gd name="connsiteY0" fmla="*/ 327657 h 590820"/>
                      <a:gd name="connsiteX1" fmla="*/ 862999 w 1003615"/>
                      <a:gd name="connsiteY1" fmla="*/ 331260 h 590820"/>
                      <a:gd name="connsiteX2" fmla="*/ 859375 w 1003615"/>
                      <a:gd name="connsiteY2" fmla="*/ 308927 h 590820"/>
                      <a:gd name="connsiteX3" fmla="*/ 887490 w 1003615"/>
                      <a:gd name="connsiteY3" fmla="*/ 266357 h 590820"/>
                      <a:gd name="connsiteX4" fmla="*/ 909466 w 1003615"/>
                      <a:gd name="connsiteY4" fmla="*/ 260910 h 590820"/>
                      <a:gd name="connsiteX5" fmla="*/ 914892 w 1003615"/>
                      <a:gd name="connsiteY5" fmla="*/ 282866 h 590820"/>
                      <a:gd name="connsiteX6" fmla="*/ 903139 w 1003615"/>
                      <a:gd name="connsiteY6" fmla="*/ 301658 h 590820"/>
                      <a:gd name="connsiteX7" fmla="*/ 885332 w 1003615"/>
                      <a:gd name="connsiteY7" fmla="*/ 327657 h 590820"/>
                      <a:gd name="connsiteX8" fmla="*/ 933726 w 1003615"/>
                      <a:gd name="connsiteY8" fmla="*/ 213689 h 590820"/>
                      <a:gd name="connsiteX9" fmla="*/ 925367 w 1003615"/>
                      <a:gd name="connsiteY9" fmla="*/ 192655 h 590820"/>
                      <a:gd name="connsiteX10" fmla="*/ 943593 w 1003615"/>
                      <a:gd name="connsiteY10" fmla="*/ 145015 h 590820"/>
                      <a:gd name="connsiteX11" fmla="*/ 963831 w 1003615"/>
                      <a:gd name="connsiteY11" fmla="*/ 134918 h 590820"/>
                      <a:gd name="connsiteX12" fmla="*/ 973929 w 1003615"/>
                      <a:gd name="connsiteY12" fmla="*/ 155176 h 590820"/>
                      <a:gd name="connsiteX13" fmla="*/ 954760 w 1003615"/>
                      <a:gd name="connsiteY13" fmla="*/ 205330 h 590820"/>
                      <a:gd name="connsiteX14" fmla="*/ 953461 w 1003615"/>
                      <a:gd name="connsiteY14" fmla="*/ 207719 h 590820"/>
                      <a:gd name="connsiteX15" fmla="*/ 933726 w 1003615"/>
                      <a:gd name="connsiteY15" fmla="*/ 213689 h 590820"/>
                      <a:gd name="connsiteX16" fmla="*/ 829584 w 1003615"/>
                      <a:gd name="connsiteY16" fmla="*/ 394675 h 590820"/>
                      <a:gd name="connsiteX17" fmla="*/ 790890 w 1003615"/>
                      <a:gd name="connsiteY17" fmla="*/ 431903 h 590820"/>
                      <a:gd name="connsiteX18" fmla="*/ 768306 w 1003615"/>
                      <a:gd name="connsiteY18" fmla="*/ 430520 h 590820"/>
                      <a:gd name="connsiteX19" fmla="*/ 769689 w 1003615"/>
                      <a:gd name="connsiteY19" fmla="*/ 407936 h 590820"/>
                      <a:gd name="connsiteX20" fmla="*/ 806435 w 1003615"/>
                      <a:gd name="connsiteY20" fmla="*/ 372594 h 590820"/>
                      <a:gd name="connsiteX21" fmla="*/ 829060 w 1003615"/>
                      <a:gd name="connsiteY21" fmla="*/ 372070 h 590820"/>
                      <a:gd name="connsiteX22" fmla="*/ 831428 w 1003615"/>
                      <a:gd name="connsiteY22" fmla="*/ 392329 h 590820"/>
                      <a:gd name="connsiteX23" fmla="*/ 829584 w 1003615"/>
                      <a:gd name="connsiteY23" fmla="*/ 394675 h 590820"/>
                      <a:gd name="connsiteX24" fmla="*/ 977197 w 1003615"/>
                      <a:gd name="connsiteY24" fmla="*/ 83528 h 590820"/>
                      <a:gd name="connsiteX25" fmla="*/ 964417 w 1003615"/>
                      <a:gd name="connsiteY25" fmla="*/ 64861 h 590820"/>
                      <a:gd name="connsiteX26" fmla="*/ 971708 w 1003615"/>
                      <a:gd name="connsiteY26" fmla="*/ 14393 h 590820"/>
                      <a:gd name="connsiteX27" fmla="*/ 989243 w 1003615"/>
                      <a:gd name="connsiteY27" fmla="*/ 84 h 590820"/>
                      <a:gd name="connsiteX28" fmla="*/ 1003531 w 1003615"/>
                      <a:gd name="connsiteY28" fmla="*/ 17619 h 590820"/>
                      <a:gd name="connsiteX29" fmla="*/ 995863 w 1003615"/>
                      <a:gd name="connsiteY29" fmla="*/ 70748 h 590820"/>
                      <a:gd name="connsiteX30" fmla="*/ 993580 w 1003615"/>
                      <a:gd name="connsiteY30" fmla="*/ 76530 h 590820"/>
                      <a:gd name="connsiteX31" fmla="*/ 977197 w 1003615"/>
                      <a:gd name="connsiteY31" fmla="*/ 83528 h 590820"/>
                      <a:gd name="connsiteX32" fmla="*/ 721803 w 1003615"/>
                      <a:gd name="connsiteY32" fmla="*/ 484969 h 590820"/>
                      <a:gd name="connsiteX33" fmla="*/ 675896 w 1003615"/>
                      <a:gd name="connsiteY33" fmla="*/ 512770 h 590820"/>
                      <a:gd name="connsiteX34" fmla="*/ 654173 w 1003615"/>
                      <a:gd name="connsiteY34" fmla="*/ 506464 h 590820"/>
                      <a:gd name="connsiteX35" fmla="*/ 660489 w 1003615"/>
                      <a:gd name="connsiteY35" fmla="*/ 484739 h 590820"/>
                      <a:gd name="connsiteX36" fmla="*/ 704090 w 1003615"/>
                      <a:gd name="connsiteY36" fmla="*/ 458321 h 590820"/>
                      <a:gd name="connsiteX37" fmla="*/ 726274 w 1003615"/>
                      <a:gd name="connsiteY37" fmla="*/ 462804 h 590820"/>
                      <a:gd name="connsiteX38" fmla="*/ 726364 w 1003615"/>
                      <a:gd name="connsiteY38" fmla="*/ 480381 h 590820"/>
                      <a:gd name="connsiteX39" fmla="*/ 721803 w 1003615"/>
                      <a:gd name="connsiteY39" fmla="*/ 484969 h 590820"/>
                      <a:gd name="connsiteX40" fmla="*/ 596840 w 1003615"/>
                      <a:gd name="connsiteY40" fmla="*/ 549453 h 590820"/>
                      <a:gd name="connsiteX41" fmla="*/ 545975 w 1003615"/>
                      <a:gd name="connsiteY41" fmla="*/ 566569 h 590820"/>
                      <a:gd name="connsiteX42" fmla="*/ 526144 w 1003615"/>
                      <a:gd name="connsiteY42" fmla="*/ 555675 h 590820"/>
                      <a:gd name="connsiteX43" fmla="*/ 537044 w 1003615"/>
                      <a:gd name="connsiteY43" fmla="*/ 535835 h 590820"/>
                      <a:gd name="connsiteX44" fmla="*/ 585380 w 1003615"/>
                      <a:gd name="connsiteY44" fmla="*/ 519578 h 590820"/>
                      <a:gd name="connsiteX45" fmla="*/ 606049 w 1003615"/>
                      <a:gd name="connsiteY45" fmla="*/ 528796 h 590820"/>
                      <a:gd name="connsiteX46" fmla="*/ 604518 w 1003615"/>
                      <a:gd name="connsiteY46" fmla="*/ 543252 h 590820"/>
                      <a:gd name="connsiteX47" fmla="*/ 596840 w 1003615"/>
                      <a:gd name="connsiteY47" fmla="*/ 549453 h 590820"/>
                      <a:gd name="connsiteX48" fmla="*/ 460791 w 1003615"/>
                      <a:gd name="connsiteY48" fmla="*/ 585151 h 590820"/>
                      <a:gd name="connsiteX49" fmla="*/ 407411 w 1003615"/>
                      <a:gd name="connsiteY49" fmla="*/ 590787 h 590820"/>
                      <a:gd name="connsiteX50" fmla="*/ 390431 w 1003615"/>
                      <a:gd name="connsiteY50" fmla="*/ 575829 h 590820"/>
                      <a:gd name="connsiteX51" fmla="*/ 405385 w 1003615"/>
                      <a:gd name="connsiteY51" fmla="*/ 558859 h 590820"/>
                      <a:gd name="connsiteX52" fmla="*/ 456109 w 1003615"/>
                      <a:gd name="connsiteY52" fmla="*/ 553496 h 590820"/>
                      <a:gd name="connsiteX53" fmla="*/ 474274 w 1003615"/>
                      <a:gd name="connsiteY53" fmla="*/ 566988 h 590820"/>
                      <a:gd name="connsiteX54" fmla="*/ 471867 w 1003615"/>
                      <a:gd name="connsiteY54" fmla="*/ 578049 h 590820"/>
                      <a:gd name="connsiteX55" fmla="*/ 460791 w 1003615"/>
                      <a:gd name="connsiteY55" fmla="*/ 585151 h 590820"/>
                      <a:gd name="connsiteX56" fmla="*/ 320194 w 1003615"/>
                      <a:gd name="connsiteY56" fmla="*/ 590347 h 590820"/>
                      <a:gd name="connsiteX57" fmla="*/ 266854 w 1003615"/>
                      <a:gd name="connsiteY57" fmla="*/ 584125 h 590820"/>
                      <a:gd name="connsiteX58" fmla="*/ 253576 w 1003615"/>
                      <a:gd name="connsiteY58" fmla="*/ 565794 h 590820"/>
                      <a:gd name="connsiteX59" fmla="*/ 271899 w 1003615"/>
                      <a:gd name="connsiteY59" fmla="*/ 552532 h 590820"/>
                      <a:gd name="connsiteX60" fmla="*/ 322553 w 1003615"/>
                      <a:gd name="connsiteY60" fmla="*/ 558419 h 590820"/>
                      <a:gd name="connsiteX61" fmla="*/ 337329 w 1003615"/>
                      <a:gd name="connsiteY61" fmla="*/ 575556 h 590820"/>
                      <a:gd name="connsiteX62" fmla="*/ 334799 w 1003615"/>
                      <a:gd name="connsiteY62" fmla="*/ 583077 h 590820"/>
                      <a:gd name="connsiteX63" fmla="*/ 320194 w 1003615"/>
                      <a:gd name="connsiteY63" fmla="*/ 590347 h 590820"/>
                      <a:gd name="connsiteX64" fmla="*/ 181823 w 1003615"/>
                      <a:gd name="connsiteY64" fmla="*/ 564474 h 590820"/>
                      <a:gd name="connsiteX65" fmla="*/ 131197 w 1003615"/>
                      <a:gd name="connsiteY65" fmla="*/ 546687 h 590820"/>
                      <a:gd name="connsiteX66" fmla="*/ 122277 w 1003615"/>
                      <a:gd name="connsiteY66" fmla="*/ 525884 h 590820"/>
                      <a:gd name="connsiteX67" fmla="*/ 143070 w 1003615"/>
                      <a:gd name="connsiteY67" fmla="*/ 516959 h 590820"/>
                      <a:gd name="connsiteX68" fmla="*/ 191158 w 1003615"/>
                      <a:gd name="connsiteY68" fmla="*/ 533866 h 590820"/>
                      <a:gd name="connsiteX69" fmla="*/ 201794 w 1003615"/>
                      <a:gd name="connsiteY69" fmla="*/ 553852 h 590820"/>
                      <a:gd name="connsiteX70" fmla="*/ 199907 w 1003615"/>
                      <a:gd name="connsiteY70" fmla="*/ 557917 h 590820"/>
                      <a:gd name="connsiteX71" fmla="*/ 181823 w 1003615"/>
                      <a:gd name="connsiteY71" fmla="*/ 564474 h 590820"/>
                      <a:gd name="connsiteX72" fmla="*/ 52642 w 1003615"/>
                      <a:gd name="connsiteY72" fmla="*/ 508936 h 590820"/>
                      <a:gd name="connsiteX73" fmla="*/ 18891 w 1003615"/>
                      <a:gd name="connsiteY73" fmla="*/ 488447 h 590820"/>
                      <a:gd name="connsiteX74" fmla="*/ 7080 w 1003615"/>
                      <a:gd name="connsiteY74" fmla="*/ 480570 h 590820"/>
                      <a:gd name="connsiteX75" fmla="*/ 2869 w 1003615"/>
                      <a:gd name="connsiteY75" fmla="*/ 458342 h 590820"/>
                      <a:gd name="connsiteX76" fmla="*/ 25101 w 1003615"/>
                      <a:gd name="connsiteY76" fmla="*/ 454131 h 590820"/>
                      <a:gd name="connsiteX77" fmla="*/ 36328 w 1003615"/>
                      <a:gd name="connsiteY77" fmla="*/ 461610 h 590820"/>
                      <a:gd name="connsiteX78" fmla="*/ 68411 w 1003615"/>
                      <a:gd name="connsiteY78" fmla="*/ 481093 h 590820"/>
                      <a:gd name="connsiteX79" fmla="*/ 74448 w 1003615"/>
                      <a:gd name="connsiteY79" fmla="*/ 502902 h 590820"/>
                      <a:gd name="connsiteX80" fmla="*/ 73935 w 1003615"/>
                      <a:gd name="connsiteY80" fmla="*/ 503740 h 590820"/>
                      <a:gd name="connsiteX81" fmla="*/ 52642 w 1003615"/>
                      <a:gd name="connsiteY81" fmla="*/ 508936 h 590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</a:cxnLst>
                    <a:rect l="l" t="t" r="r" b="b"/>
                    <a:pathLst>
                      <a:path w="1003615" h="590820">
                        <a:moveTo>
                          <a:pt x="885332" y="327657"/>
                        </a:moveTo>
                        <a:cubicBezTo>
                          <a:pt x="880157" y="334821"/>
                          <a:pt x="870164" y="336434"/>
                          <a:pt x="862999" y="331260"/>
                        </a:cubicBezTo>
                        <a:cubicBezTo>
                          <a:pt x="855834" y="326085"/>
                          <a:pt x="854221" y="316092"/>
                          <a:pt x="859375" y="308927"/>
                        </a:cubicBezTo>
                        <a:cubicBezTo>
                          <a:pt x="869242" y="295289"/>
                          <a:pt x="878649" y="281022"/>
                          <a:pt x="887490" y="266357"/>
                        </a:cubicBezTo>
                        <a:cubicBezTo>
                          <a:pt x="892015" y="258794"/>
                          <a:pt x="901882" y="256343"/>
                          <a:pt x="909466" y="260910"/>
                        </a:cubicBezTo>
                        <a:cubicBezTo>
                          <a:pt x="917029" y="265477"/>
                          <a:pt x="919459" y="275303"/>
                          <a:pt x="914892" y="282866"/>
                        </a:cubicBezTo>
                        <a:cubicBezTo>
                          <a:pt x="911058" y="289235"/>
                          <a:pt x="907141" y="295499"/>
                          <a:pt x="903139" y="301658"/>
                        </a:cubicBezTo>
                        <a:cubicBezTo>
                          <a:pt x="897399" y="310477"/>
                          <a:pt x="891428" y="319214"/>
                          <a:pt x="885332" y="327657"/>
                        </a:cubicBezTo>
                        <a:close/>
                        <a:moveTo>
                          <a:pt x="933726" y="213689"/>
                        </a:moveTo>
                        <a:cubicBezTo>
                          <a:pt x="925619" y="210190"/>
                          <a:pt x="921868" y="200763"/>
                          <a:pt x="925367" y="192655"/>
                        </a:cubicBezTo>
                        <a:cubicBezTo>
                          <a:pt x="932092" y="177090"/>
                          <a:pt x="938209" y="161042"/>
                          <a:pt x="943593" y="145015"/>
                        </a:cubicBezTo>
                        <a:cubicBezTo>
                          <a:pt x="946359" y="136636"/>
                          <a:pt x="955451" y="132111"/>
                          <a:pt x="963831" y="134918"/>
                        </a:cubicBezTo>
                        <a:cubicBezTo>
                          <a:pt x="972211" y="137725"/>
                          <a:pt x="976736" y="146796"/>
                          <a:pt x="973929" y="155176"/>
                        </a:cubicBezTo>
                        <a:cubicBezTo>
                          <a:pt x="968272" y="172062"/>
                          <a:pt x="961820" y="188927"/>
                          <a:pt x="954760" y="205330"/>
                        </a:cubicBezTo>
                        <a:cubicBezTo>
                          <a:pt x="954383" y="206168"/>
                          <a:pt x="953963" y="206985"/>
                          <a:pt x="953461" y="207719"/>
                        </a:cubicBezTo>
                        <a:cubicBezTo>
                          <a:pt x="949292" y="214150"/>
                          <a:pt x="940996" y="216811"/>
                          <a:pt x="933726" y="213689"/>
                        </a:cubicBezTo>
                        <a:close/>
                        <a:moveTo>
                          <a:pt x="829584" y="394675"/>
                        </a:moveTo>
                        <a:cubicBezTo>
                          <a:pt x="817287" y="407559"/>
                          <a:pt x="804277" y="420087"/>
                          <a:pt x="790890" y="431903"/>
                        </a:cubicBezTo>
                        <a:cubicBezTo>
                          <a:pt x="784270" y="437748"/>
                          <a:pt x="774151" y="437141"/>
                          <a:pt x="768306" y="430520"/>
                        </a:cubicBezTo>
                        <a:cubicBezTo>
                          <a:pt x="762461" y="423900"/>
                          <a:pt x="763089" y="413781"/>
                          <a:pt x="769689" y="407936"/>
                        </a:cubicBezTo>
                        <a:cubicBezTo>
                          <a:pt x="782405" y="396707"/>
                          <a:pt x="794765" y="384808"/>
                          <a:pt x="806435" y="372594"/>
                        </a:cubicBezTo>
                        <a:cubicBezTo>
                          <a:pt x="812531" y="366204"/>
                          <a:pt x="822671" y="365953"/>
                          <a:pt x="829060" y="372070"/>
                        </a:cubicBezTo>
                        <a:cubicBezTo>
                          <a:pt x="834717" y="377454"/>
                          <a:pt x="835534" y="386002"/>
                          <a:pt x="831428" y="392329"/>
                        </a:cubicBezTo>
                        <a:cubicBezTo>
                          <a:pt x="830904" y="393167"/>
                          <a:pt x="830276" y="393942"/>
                          <a:pt x="829584" y="394675"/>
                        </a:cubicBezTo>
                        <a:close/>
                        <a:moveTo>
                          <a:pt x="977197" y="83528"/>
                        </a:moveTo>
                        <a:cubicBezTo>
                          <a:pt x="968503" y="81894"/>
                          <a:pt x="962784" y="73535"/>
                          <a:pt x="964417" y="64861"/>
                        </a:cubicBezTo>
                        <a:cubicBezTo>
                          <a:pt x="967539" y="48206"/>
                          <a:pt x="969990" y="31237"/>
                          <a:pt x="971708" y="14393"/>
                        </a:cubicBezTo>
                        <a:cubicBezTo>
                          <a:pt x="972588" y="5594"/>
                          <a:pt x="980444" y="-817"/>
                          <a:pt x="989243" y="84"/>
                        </a:cubicBezTo>
                        <a:cubicBezTo>
                          <a:pt x="998021" y="964"/>
                          <a:pt x="1004432" y="8820"/>
                          <a:pt x="1003531" y="17619"/>
                        </a:cubicBezTo>
                        <a:cubicBezTo>
                          <a:pt x="1001750" y="35343"/>
                          <a:pt x="999152" y="53234"/>
                          <a:pt x="995863" y="70748"/>
                        </a:cubicBezTo>
                        <a:cubicBezTo>
                          <a:pt x="995465" y="72885"/>
                          <a:pt x="994669" y="74812"/>
                          <a:pt x="993580" y="76530"/>
                        </a:cubicBezTo>
                        <a:cubicBezTo>
                          <a:pt x="990144" y="81789"/>
                          <a:pt x="983754" y="84764"/>
                          <a:pt x="977197" y="83528"/>
                        </a:cubicBezTo>
                        <a:close/>
                        <a:moveTo>
                          <a:pt x="721803" y="484969"/>
                        </a:moveTo>
                        <a:cubicBezTo>
                          <a:pt x="706988" y="494836"/>
                          <a:pt x="691543" y="504180"/>
                          <a:pt x="675896" y="512770"/>
                        </a:cubicBezTo>
                        <a:cubicBezTo>
                          <a:pt x="668153" y="517022"/>
                          <a:pt x="658430" y="514194"/>
                          <a:pt x="654173" y="506464"/>
                        </a:cubicBezTo>
                        <a:cubicBezTo>
                          <a:pt x="649912" y="498712"/>
                          <a:pt x="652744" y="488991"/>
                          <a:pt x="660489" y="484739"/>
                        </a:cubicBezTo>
                        <a:cubicBezTo>
                          <a:pt x="675351" y="476568"/>
                          <a:pt x="690023" y="467685"/>
                          <a:pt x="704090" y="458321"/>
                        </a:cubicBezTo>
                        <a:cubicBezTo>
                          <a:pt x="711450" y="453440"/>
                          <a:pt x="721382" y="455430"/>
                          <a:pt x="726274" y="462804"/>
                        </a:cubicBezTo>
                        <a:cubicBezTo>
                          <a:pt x="729919" y="468293"/>
                          <a:pt x="729735" y="475186"/>
                          <a:pt x="726364" y="480381"/>
                        </a:cubicBezTo>
                        <a:cubicBezTo>
                          <a:pt x="725210" y="482162"/>
                          <a:pt x="723679" y="483733"/>
                          <a:pt x="721803" y="484969"/>
                        </a:cubicBezTo>
                        <a:close/>
                        <a:moveTo>
                          <a:pt x="596840" y="549453"/>
                        </a:moveTo>
                        <a:cubicBezTo>
                          <a:pt x="580191" y="555843"/>
                          <a:pt x="563077" y="561604"/>
                          <a:pt x="545975" y="566569"/>
                        </a:cubicBezTo>
                        <a:cubicBezTo>
                          <a:pt x="537487" y="569020"/>
                          <a:pt x="528612" y="564160"/>
                          <a:pt x="526144" y="555675"/>
                        </a:cubicBezTo>
                        <a:cubicBezTo>
                          <a:pt x="523676" y="547169"/>
                          <a:pt x="528556" y="538287"/>
                          <a:pt x="537044" y="535835"/>
                        </a:cubicBezTo>
                        <a:cubicBezTo>
                          <a:pt x="553293" y="531122"/>
                          <a:pt x="569557" y="525654"/>
                          <a:pt x="585380" y="519578"/>
                        </a:cubicBezTo>
                        <a:cubicBezTo>
                          <a:pt x="593630" y="516415"/>
                          <a:pt x="602884" y="520542"/>
                          <a:pt x="606049" y="528796"/>
                        </a:cubicBezTo>
                        <a:cubicBezTo>
                          <a:pt x="607954" y="533761"/>
                          <a:pt x="607214" y="539103"/>
                          <a:pt x="604518" y="543252"/>
                        </a:cubicBezTo>
                        <a:cubicBezTo>
                          <a:pt x="602741" y="545975"/>
                          <a:pt x="600116" y="548196"/>
                          <a:pt x="596840" y="549453"/>
                        </a:cubicBezTo>
                        <a:close/>
                        <a:moveTo>
                          <a:pt x="460791" y="585151"/>
                        </a:moveTo>
                        <a:cubicBezTo>
                          <a:pt x="443137" y="587770"/>
                          <a:pt x="425174" y="589655"/>
                          <a:pt x="407411" y="590787"/>
                        </a:cubicBezTo>
                        <a:cubicBezTo>
                          <a:pt x="398589" y="591352"/>
                          <a:pt x="390992" y="584649"/>
                          <a:pt x="390431" y="575829"/>
                        </a:cubicBezTo>
                        <a:cubicBezTo>
                          <a:pt x="389872" y="567009"/>
                          <a:pt x="396571" y="559404"/>
                          <a:pt x="405385" y="558859"/>
                        </a:cubicBezTo>
                        <a:cubicBezTo>
                          <a:pt x="422266" y="557791"/>
                          <a:pt x="439330" y="555989"/>
                          <a:pt x="456109" y="553496"/>
                        </a:cubicBezTo>
                        <a:cubicBezTo>
                          <a:pt x="464849" y="552218"/>
                          <a:pt x="472984" y="558252"/>
                          <a:pt x="474274" y="566988"/>
                        </a:cubicBezTo>
                        <a:cubicBezTo>
                          <a:pt x="474869" y="571010"/>
                          <a:pt x="473918" y="574886"/>
                          <a:pt x="471867" y="578049"/>
                        </a:cubicBezTo>
                        <a:cubicBezTo>
                          <a:pt x="469454" y="581758"/>
                          <a:pt x="465517" y="584460"/>
                          <a:pt x="460791" y="585151"/>
                        </a:cubicBezTo>
                        <a:close/>
                        <a:moveTo>
                          <a:pt x="320194" y="590347"/>
                        </a:moveTo>
                        <a:cubicBezTo>
                          <a:pt x="302398" y="589027"/>
                          <a:pt x="284452" y="586932"/>
                          <a:pt x="266854" y="584125"/>
                        </a:cubicBezTo>
                        <a:cubicBezTo>
                          <a:pt x="258128" y="582742"/>
                          <a:pt x="252181" y="574530"/>
                          <a:pt x="253576" y="565794"/>
                        </a:cubicBezTo>
                        <a:cubicBezTo>
                          <a:pt x="254965" y="557100"/>
                          <a:pt x="263173" y="551129"/>
                          <a:pt x="271899" y="552532"/>
                        </a:cubicBezTo>
                        <a:cubicBezTo>
                          <a:pt x="288606" y="555193"/>
                          <a:pt x="305645" y="557183"/>
                          <a:pt x="322553" y="558419"/>
                        </a:cubicBezTo>
                        <a:cubicBezTo>
                          <a:pt x="331365" y="559069"/>
                          <a:pt x="337981" y="566736"/>
                          <a:pt x="337329" y="575556"/>
                        </a:cubicBezTo>
                        <a:cubicBezTo>
                          <a:pt x="337122" y="578343"/>
                          <a:pt x="336219" y="580899"/>
                          <a:pt x="334799" y="583077"/>
                        </a:cubicBezTo>
                        <a:cubicBezTo>
                          <a:pt x="331719" y="587812"/>
                          <a:pt x="326226" y="590787"/>
                          <a:pt x="320194" y="590347"/>
                        </a:cubicBezTo>
                        <a:close/>
                        <a:moveTo>
                          <a:pt x="181823" y="564474"/>
                        </a:moveTo>
                        <a:cubicBezTo>
                          <a:pt x="164795" y="559299"/>
                          <a:pt x="147765" y="553307"/>
                          <a:pt x="131197" y="546687"/>
                        </a:cubicBezTo>
                        <a:cubicBezTo>
                          <a:pt x="122991" y="543398"/>
                          <a:pt x="118996" y="534097"/>
                          <a:pt x="122277" y="525884"/>
                        </a:cubicBezTo>
                        <a:cubicBezTo>
                          <a:pt x="125549" y="517714"/>
                          <a:pt x="134864" y="513691"/>
                          <a:pt x="143070" y="516959"/>
                        </a:cubicBezTo>
                        <a:cubicBezTo>
                          <a:pt x="158807" y="523265"/>
                          <a:pt x="174983" y="528943"/>
                          <a:pt x="191158" y="533866"/>
                        </a:cubicBezTo>
                        <a:cubicBezTo>
                          <a:pt x="199607" y="536443"/>
                          <a:pt x="204371" y="545388"/>
                          <a:pt x="201794" y="553852"/>
                        </a:cubicBezTo>
                        <a:cubicBezTo>
                          <a:pt x="201346" y="555319"/>
                          <a:pt x="200707" y="556680"/>
                          <a:pt x="199907" y="557917"/>
                        </a:cubicBezTo>
                        <a:cubicBezTo>
                          <a:pt x="196121" y="563740"/>
                          <a:pt x="188803" y="566611"/>
                          <a:pt x="181823" y="564474"/>
                        </a:cubicBezTo>
                        <a:close/>
                        <a:moveTo>
                          <a:pt x="52642" y="508936"/>
                        </a:moveTo>
                        <a:cubicBezTo>
                          <a:pt x="41228" y="502462"/>
                          <a:pt x="29869" y="495570"/>
                          <a:pt x="18891" y="488447"/>
                        </a:cubicBezTo>
                        <a:cubicBezTo>
                          <a:pt x="14913" y="485849"/>
                          <a:pt x="10981" y="483230"/>
                          <a:pt x="7080" y="480570"/>
                        </a:cubicBezTo>
                        <a:cubicBezTo>
                          <a:pt x="-219" y="475604"/>
                          <a:pt x="-2312" y="465653"/>
                          <a:pt x="2869" y="458342"/>
                        </a:cubicBezTo>
                        <a:cubicBezTo>
                          <a:pt x="7840" y="451051"/>
                          <a:pt x="17794" y="449166"/>
                          <a:pt x="25101" y="454131"/>
                        </a:cubicBezTo>
                        <a:cubicBezTo>
                          <a:pt x="28805" y="456645"/>
                          <a:pt x="32549" y="459159"/>
                          <a:pt x="36328" y="461610"/>
                        </a:cubicBezTo>
                        <a:cubicBezTo>
                          <a:pt x="46767" y="468398"/>
                          <a:pt x="57557" y="474934"/>
                          <a:pt x="68411" y="481093"/>
                        </a:cubicBezTo>
                        <a:cubicBezTo>
                          <a:pt x="76099" y="485430"/>
                          <a:pt x="78802" y="495214"/>
                          <a:pt x="74448" y="502902"/>
                        </a:cubicBezTo>
                        <a:cubicBezTo>
                          <a:pt x="74283" y="503175"/>
                          <a:pt x="74113" y="503468"/>
                          <a:pt x="73935" y="503740"/>
                        </a:cubicBezTo>
                        <a:cubicBezTo>
                          <a:pt x="69360" y="510779"/>
                          <a:pt x="60039" y="513126"/>
                          <a:pt x="52642" y="508936"/>
                        </a:cubicBezTo>
                        <a:close/>
                      </a:path>
                    </a:pathLst>
                  </a:custGeom>
                  <a:solidFill>
                    <a:srgbClr val="95CC30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57" name="Freeform 56">
                    <a:extLst>
                      <a:ext uri="{FF2B5EF4-FFF2-40B4-BE49-F238E27FC236}">
                        <a16:creationId xmlns:a16="http://schemas.microsoft.com/office/drawing/2014/main" id="{78BE4495-2E06-6263-935C-0B638AB6BD29}"/>
                      </a:ext>
                    </a:extLst>
                  </p:cNvPr>
                  <p:cNvSpPr/>
                  <p:nvPr/>
                </p:nvSpPr>
                <p:spPr>
                  <a:xfrm>
                    <a:off x="6329342" y="2352242"/>
                    <a:ext cx="33454" cy="57527"/>
                  </a:xfrm>
                  <a:custGeom>
                    <a:avLst/>
                    <a:gdLst>
                      <a:gd name="connsiteX0" fmla="*/ 30867 w 33454"/>
                      <a:gd name="connsiteY0" fmla="*/ 50246 h 57527"/>
                      <a:gd name="connsiteX1" fmla="*/ 33444 w 33454"/>
                      <a:gd name="connsiteY1" fmla="*/ 40944 h 57527"/>
                      <a:gd name="connsiteX2" fmla="*/ 31956 w 33454"/>
                      <a:gd name="connsiteY2" fmla="*/ 14757 h 57527"/>
                      <a:gd name="connsiteX3" fmla="*/ 14757 w 33454"/>
                      <a:gd name="connsiteY3" fmla="*/ 50 h 57527"/>
                      <a:gd name="connsiteX4" fmla="*/ 50 w 33454"/>
                      <a:gd name="connsiteY4" fmla="*/ 17229 h 57527"/>
                      <a:gd name="connsiteX5" fmla="*/ 1474 w 33454"/>
                      <a:gd name="connsiteY5" fmla="*/ 42117 h 57527"/>
                      <a:gd name="connsiteX6" fmla="*/ 18046 w 33454"/>
                      <a:gd name="connsiteY6" fmla="*/ 57515 h 57527"/>
                      <a:gd name="connsiteX7" fmla="*/ 30867 w 33454"/>
                      <a:gd name="connsiteY7" fmla="*/ 50246 h 57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3454" h="57527">
                        <a:moveTo>
                          <a:pt x="30867" y="50246"/>
                        </a:moveTo>
                        <a:cubicBezTo>
                          <a:pt x="32606" y="47585"/>
                          <a:pt x="33570" y="44359"/>
                          <a:pt x="33444" y="40944"/>
                        </a:cubicBezTo>
                        <a:cubicBezTo>
                          <a:pt x="33129" y="32292"/>
                          <a:pt x="32627" y="23493"/>
                          <a:pt x="31956" y="14757"/>
                        </a:cubicBezTo>
                        <a:cubicBezTo>
                          <a:pt x="31265" y="5958"/>
                          <a:pt x="23576" y="-642"/>
                          <a:pt x="14757" y="50"/>
                        </a:cubicBezTo>
                        <a:cubicBezTo>
                          <a:pt x="5957" y="741"/>
                          <a:pt x="-642" y="8430"/>
                          <a:pt x="50" y="17229"/>
                        </a:cubicBezTo>
                        <a:cubicBezTo>
                          <a:pt x="699" y="25525"/>
                          <a:pt x="1160" y="33905"/>
                          <a:pt x="1474" y="42117"/>
                        </a:cubicBezTo>
                        <a:cubicBezTo>
                          <a:pt x="1788" y="50937"/>
                          <a:pt x="9205" y="57851"/>
                          <a:pt x="18046" y="57515"/>
                        </a:cubicBezTo>
                        <a:cubicBezTo>
                          <a:pt x="23451" y="57327"/>
                          <a:pt x="28144" y="54457"/>
                          <a:pt x="30867" y="50246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58" name="Graphic 10">
                  <a:extLst>
                    <a:ext uri="{FF2B5EF4-FFF2-40B4-BE49-F238E27FC236}">
                      <a16:creationId xmlns:a16="http://schemas.microsoft.com/office/drawing/2014/main" id="{8AB6AB6C-76CB-E374-B0BE-FD9004367142}"/>
                    </a:ext>
                  </a:extLst>
                </p:cNvPr>
                <p:cNvGrpSpPr/>
                <p:nvPr/>
              </p:nvGrpSpPr>
              <p:grpSpPr>
                <a:xfrm>
                  <a:off x="5246250" y="1940270"/>
                  <a:ext cx="946952" cy="946953"/>
                  <a:chOff x="5246250" y="1940270"/>
                  <a:chExt cx="946952" cy="946953"/>
                </a:xfrm>
              </p:grpSpPr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54727E6A-DF47-2DB1-A4A6-83DC1805E90C}"/>
                      </a:ext>
                    </a:extLst>
                  </p:cNvPr>
                  <p:cNvSpPr/>
                  <p:nvPr/>
                </p:nvSpPr>
                <p:spPr>
                  <a:xfrm>
                    <a:off x="5246250" y="1940270"/>
                    <a:ext cx="946952" cy="946953"/>
                  </a:xfrm>
                  <a:custGeom>
                    <a:avLst/>
                    <a:gdLst>
                      <a:gd name="connsiteX0" fmla="*/ 913280 w 946952"/>
                      <a:gd name="connsiteY0" fmla="*/ 275241 h 946953"/>
                      <a:gd name="connsiteX1" fmla="*/ 906325 w 946952"/>
                      <a:gd name="connsiteY1" fmla="*/ 270045 h 946953"/>
                      <a:gd name="connsiteX2" fmla="*/ 815337 w 946952"/>
                      <a:gd name="connsiteY2" fmla="*/ 268034 h 946953"/>
                      <a:gd name="connsiteX3" fmla="*/ 732351 w 946952"/>
                      <a:gd name="connsiteY3" fmla="*/ 170009 h 946953"/>
                      <a:gd name="connsiteX4" fmla="*/ 745336 w 946952"/>
                      <a:gd name="connsiteY4" fmla="*/ 79979 h 946953"/>
                      <a:gd name="connsiteX5" fmla="*/ 741355 w 946952"/>
                      <a:gd name="connsiteY5" fmla="*/ 72264 h 946953"/>
                      <a:gd name="connsiteX6" fmla="*/ 644288 w 946952"/>
                      <a:gd name="connsiteY6" fmla="*/ 22307 h 946953"/>
                      <a:gd name="connsiteX7" fmla="*/ 635696 w 946952"/>
                      <a:gd name="connsiteY7" fmla="*/ 23551 h 946953"/>
                      <a:gd name="connsiteX8" fmla="*/ 569985 w 946952"/>
                      <a:gd name="connsiteY8" fmla="*/ 86438 h 946953"/>
                      <a:gd name="connsiteX9" fmla="*/ 441973 w 946952"/>
                      <a:gd name="connsiteY9" fmla="*/ 75882 h 946953"/>
                      <a:gd name="connsiteX10" fmla="*/ 387466 w 946952"/>
                      <a:gd name="connsiteY10" fmla="*/ 2999 h 946953"/>
                      <a:gd name="connsiteX11" fmla="*/ 379195 w 946952"/>
                      <a:gd name="connsiteY11" fmla="*/ 357 h 946953"/>
                      <a:gd name="connsiteX12" fmla="*/ 275233 w 946952"/>
                      <a:gd name="connsiteY12" fmla="*/ 33670 h 946953"/>
                      <a:gd name="connsiteX13" fmla="*/ 270040 w 946952"/>
                      <a:gd name="connsiteY13" fmla="*/ 40627 h 946953"/>
                      <a:gd name="connsiteX14" fmla="*/ 268041 w 946952"/>
                      <a:gd name="connsiteY14" fmla="*/ 131617 h 946953"/>
                      <a:gd name="connsiteX15" fmla="*/ 170002 w 946952"/>
                      <a:gd name="connsiteY15" fmla="*/ 214612 h 946953"/>
                      <a:gd name="connsiteX16" fmla="*/ 79980 w 946952"/>
                      <a:gd name="connsiteY16" fmla="*/ 201623 h 946953"/>
                      <a:gd name="connsiteX17" fmla="*/ 72264 w 946952"/>
                      <a:gd name="connsiteY17" fmla="*/ 205603 h 946953"/>
                      <a:gd name="connsiteX18" fmla="*/ 22305 w 946952"/>
                      <a:gd name="connsiteY18" fmla="*/ 302664 h 946953"/>
                      <a:gd name="connsiteX19" fmla="*/ 23552 w 946952"/>
                      <a:gd name="connsiteY19" fmla="*/ 311253 h 946953"/>
                      <a:gd name="connsiteX20" fmla="*/ 86439 w 946952"/>
                      <a:gd name="connsiteY20" fmla="*/ 376973 h 946953"/>
                      <a:gd name="connsiteX21" fmla="*/ 75885 w 946952"/>
                      <a:gd name="connsiteY21" fmla="*/ 504977 h 946953"/>
                      <a:gd name="connsiteX22" fmla="*/ 3000 w 946952"/>
                      <a:gd name="connsiteY22" fmla="*/ 559488 h 946953"/>
                      <a:gd name="connsiteX23" fmla="*/ 358 w 946952"/>
                      <a:gd name="connsiteY23" fmla="*/ 567764 h 946953"/>
                      <a:gd name="connsiteX24" fmla="*/ 33671 w 946952"/>
                      <a:gd name="connsiteY24" fmla="*/ 671717 h 946953"/>
                      <a:gd name="connsiteX25" fmla="*/ 40626 w 946952"/>
                      <a:gd name="connsiteY25" fmla="*/ 676912 h 946953"/>
                      <a:gd name="connsiteX26" fmla="*/ 131620 w 946952"/>
                      <a:gd name="connsiteY26" fmla="*/ 678923 h 946953"/>
                      <a:gd name="connsiteX27" fmla="*/ 214606 w 946952"/>
                      <a:gd name="connsiteY27" fmla="*/ 776948 h 946953"/>
                      <a:gd name="connsiteX28" fmla="*/ 201622 w 946952"/>
                      <a:gd name="connsiteY28" fmla="*/ 866969 h 946953"/>
                      <a:gd name="connsiteX29" fmla="*/ 205600 w 946952"/>
                      <a:gd name="connsiteY29" fmla="*/ 874700 h 946953"/>
                      <a:gd name="connsiteX30" fmla="*/ 302669 w 946952"/>
                      <a:gd name="connsiteY30" fmla="*/ 924645 h 946953"/>
                      <a:gd name="connsiteX31" fmla="*/ 311261 w 946952"/>
                      <a:gd name="connsiteY31" fmla="*/ 923409 h 946953"/>
                      <a:gd name="connsiteX32" fmla="*/ 376974 w 946952"/>
                      <a:gd name="connsiteY32" fmla="*/ 860517 h 946953"/>
                      <a:gd name="connsiteX33" fmla="*/ 504986 w 946952"/>
                      <a:gd name="connsiteY33" fmla="*/ 871076 h 946953"/>
                      <a:gd name="connsiteX34" fmla="*/ 559493 w 946952"/>
                      <a:gd name="connsiteY34" fmla="*/ 943960 h 946953"/>
                      <a:gd name="connsiteX35" fmla="*/ 567764 w 946952"/>
                      <a:gd name="connsiteY35" fmla="*/ 946600 h 946953"/>
                      <a:gd name="connsiteX36" fmla="*/ 671726 w 946952"/>
                      <a:gd name="connsiteY36" fmla="*/ 913290 h 946953"/>
                      <a:gd name="connsiteX37" fmla="*/ 676920 w 946952"/>
                      <a:gd name="connsiteY37" fmla="*/ 906334 h 946953"/>
                      <a:gd name="connsiteX38" fmla="*/ 678918 w 946952"/>
                      <a:gd name="connsiteY38" fmla="*/ 815349 h 946953"/>
                      <a:gd name="connsiteX39" fmla="*/ 776957 w 946952"/>
                      <a:gd name="connsiteY39" fmla="*/ 732346 h 946953"/>
                      <a:gd name="connsiteX40" fmla="*/ 866981 w 946952"/>
                      <a:gd name="connsiteY40" fmla="*/ 745335 h 946953"/>
                      <a:gd name="connsiteX41" fmla="*/ 874690 w 946952"/>
                      <a:gd name="connsiteY41" fmla="*/ 741354 h 946953"/>
                      <a:gd name="connsiteX42" fmla="*/ 924656 w 946952"/>
                      <a:gd name="connsiteY42" fmla="*/ 644293 h 946953"/>
                      <a:gd name="connsiteX43" fmla="*/ 923399 w 946952"/>
                      <a:gd name="connsiteY43" fmla="*/ 635704 h 946953"/>
                      <a:gd name="connsiteX44" fmla="*/ 860528 w 946952"/>
                      <a:gd name="connsiteY44" fmla="*/ 569984 h 946953"/>
                      <a:gd name="connsiteX45" fmla="*/ 871066 w 946952"/>
                      <a:gd name="connsiteY45" fmla="*/ 441981 h 946953"/>
                      <a:gd name="connsiteX46" fmla="*/ 943951 w 946952"/>
                      <a:gd name="connsiteY46" fmla="*/ 387469 h 946953"/>
                      <a:gd name="connsiteX47" fmla="*/ 946590 w 946952"/>
                      <a:gd name="connsiteY47" fmla="*/ 379194 h 946953"/>
                      <a:gd name="connsiteX48" fmla="*/ 913280 w 946952"/>
                      <a:gd name="connsiteY48" fmla="*/ 275241 h 946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46952" h="946953">
                        <a:moveTo>
                          <a:pt x="913280" y="275241"/>
                        </a:moveTo>
                        <a:cubicBezTo>
                          <a:pt x="912316" y="272203"/>
                          <a:pt x="909530" y="270108"/>
                          <a:pt x="906325" y="270045"/>
                        </a:cubicBezTo>
                        <a:lnTo>
                          <a:pt x="815337" y="268034"/>
                        </a:lnTo>
                        <a:cubicBezTo>
                          <a:pt x="793478" y="231581"/>
                          <a:pt x="765651" y="198355"/>
                          <a:pt x="732351" y="170009"/>
                        </a:cubicBezTo>
                        <a:lnTo>
                          <a:pt x="745336" y="79979"/>
                        </a:lnTo>
                        <a:cubicBezTo>
                          <a:pt x="745790" y="76822"/>
                          <a:pt x="744192" y="73724"/>
                          <a:pt x="741355" y="72264"/>
                        </a:cubicBezTo>
                        <a:lnTo>
                          <a:pt x="644288" y="22307"/>
                        </a:lnTo>
                        <a:cubicBezTo>
                          <a:pt x="641451" y="20844"/>
                          <a:pt x="637999" y="21347"/>
                          <a:pt x="635696" y="23551"/>
                        </a:cubicBezTo>
                        <a:lnTo>
                          <a:pt x="569985" y="86438"/>
                        </a:lnTo>
                        <a:cubicBezTo>
                          <a:pt x="527553" y="75821"/>
                          <a:pt x="484340" y="72484"/>
                          <a:pt x="441973" y="75882"/>
                        </a:cubicBezTo>
                        <a:lnTo>
                          <a:pt x="387466" y="2999"/>
                        </a:lnTo>
                        <a:cubicBezTo>
                          <a:pt x="385555" y="445"/>
                          <a:pt x="382232" y="-617"/>
                          <a:pt x="379195" y="357"/>
                        </a:cubicBezTo>
                        <a:lnTo>
                          <a:pt x="275233" y="33670"/>
                        </a:lnTo>
                        <a:cubicBezTo>
                          <a:pt x="272195" y="34644"/>
                          <a:pt x="270109" y="37437"/>
                          <a:pt x="270040" y="40627"/>
                        </a:cubicBezTo>
                        <a:lnTo>
                          <a:pt x="268041" y="131617"/>
                        </a:lnTo>
                        <a:cubicBezTo>
                          <a:pt x="231588" y="153474"/>
                          <a:pt x="198360" y="181301"/>
                          <a:pt x="170002" y="214612"/>
                        </a:cubicBezTo>
                        <a:lnTo>
                          <a:pt x="79980" y="201623"/>
                        </a:lnTo>
                        <a:cubicBezTo>
                          <a:pt x="76821" y="201162"/>
                          <a:pt x="73723" y="202754"/>
                          <a:pt x="72264" y="205603"/>
                        </a:cubicBezTo>
                        <a:lnTo>
                          <a:pt x="22305" y="302664"/>
                        </a:lnTo>
                        <a:cubicBezTo>
                          <a:pt x="20845" y="305492"/>
                          <a:pt x="21348" y="308949"/>
                          <a:pt x="23552" y="311253"/>
                        </a:cubicBezTo>
                        <a:lnTo>
                          <a:pt x="86439" y="376973"/>
                        </a:lnTo>
                        <a:cubicBezTo>
                          <a:pt x="75820" y="419397"/>
                          <a:pt x="72484" y="462616"/>
                          <a:pt x="75885" y="504977"/>
                        </a:cubicBezTo>
                        <a:lnTo>
                          <a:pt x="3000" y="559488"/>
                        </a:lnTo>
                        <a:cubicBezTo>
                          <a:pt x="446" y="561395"/>
                          <a:pt x="-618" y="564726"/>
                          <a:pt x="358" y="567764"/>
                        </a:cubicBezTo>
                        <a:lnTo>
                          <a:pt x="33671" y="671717"/>
                        </a:lnTo>
                        <a:cubicBezTo>
                          <a:pt x="34643" y="674754"/>
                          <a:pt x="37440" y="676849"/>
                          <a:pt x="40626" y="676912"/>
                        </a:cubicBezTo>
                        <a:lnTo>
                          <a:pt x="131620" y="678923"/>
                        </a:lnTo>
                        <a:cubicBezTo>
                          <a:pt x="153477" y="715376"/>
                          <a:pt x="181304" y="748603"/>
                          <a:pt x="214606" y="776948"/>
                        </a:cubicBezTo>
                        <a:lnTo>
                          <a:pt x="201622" y="866969"/>
                        </a:lnTo>
                        <a:cubicBezTo>
                          <a:pt x="201165" y="870133"/>
                          <a:pt x="202763" y="873233"/>
                          <a:pt x="205600" y="874700"/>
                        </a:cubicBezTo>
                        <a:lnTo>
                          <a:pt x="302669" y="924645"/>
                        </a:lnTo>
                        <a:cubicBezTo>
                          <a:pt x="305506" y="926111"/>
                          <a:pt x="308956" y="925608"/>
                          <a:pt x="311261" y="923409"/>
                        </a:cubicBezTo>
                        <a:lnTo>
                          <a:pt x="376974" y="860517"/>
                        </a:lnTo>
                        <a:cubicBezTo>
                          <a:pt x="419406" y="871138"/>
                          <a:pt x="462619" y="874470"/>
                          <a:pt x="504986" y="871076"/>
                        </a:cubicBezTo>
                        <a:lnTo>
                          <a:pt x="559493" y="943960"/>
                        </a:lnTo>
                        <a:cubicBezTo>
                          <a:pt x="561402" y="946516"/>
                          <a:pt x="564725" y="947564"/>
                          <a:pt x="567764" y="946600"/>
                        </a:cubicBezTo>
                        <a:lnTo>
                          <a:pt x="671726" y="913290"/>
                        </a:lnTo>
                        <a:cubicBezTo>
                          <a:pt x="674764" y="912305"/>
                          <a:pt x="676848" y="909519"/>
                          <a:pt x="676920" y="906334"/>
                        </a:cubicBezTo>
                        <a:lnTo>
                          <a:pt x="678918" y="815349"/>
                        </a:lnTo>
                        <a:cubicBezTo>
                          <a:pt x="715371" y="793477"/>
                          <a:pt x="748597" y="765656"/>
                          <a:pt x="776957" y="732346"/>
                        </a:cubicBezTo>
                        <a:lnTo>
                          <a:pt x="866981" y="745335"/>
                        </a:lnTo>
                        <a:cubicBezTo>
                          <a:pt x="870123" y="745796"/>
                          <a:pt x="873245" y="744203"/>
                          <a:pt x="874690" y="741354"/>
                        </a:cubicBezTo>
                        <a:lnTo>
                          <a:pt x="924656" y="644293"/>
                        </a:lnTo>
                        <a:cubicBezTo>
                          <a:pt x="926101" y="641444"/>
                          <a:pt x="925619" y="638008"/>
                          <a:pt x="923399" y="635704"/>
                        </a:cubicBezTo>
                        <a:lnTo>
                          <a:pt x="860528" y="569984"/>
                        </a:lnTo>
                        <a:cubicBezTo>
                          <a:pt x="871129" y="527561"/>
                          <a:pt x="874460" y="484341"/>
                          <a:pt x="871066" y="441981"/>
                        </a:cubicBezTo>
                        <a:lnTo>
                          <a:pt x="943951" y="387469"/>
                        </a:lnTo>
                        <a:cubicBezTo>
                          <a:pt x="946507" y="385562"/>
                          <a:pt x="947575" y="382231"/>
                          <a:pt x="946590" y="379194"/>
                        </a:cubicBezTo>
                        <a:lnTo>
                          <a:pt x="913280" y="275241"/>
                        </a:lnTo>
                        <a:close/>
                      </a:path>
                    </a:pathLst>
                  </a:custGeom>
                  <a:solidFill>
                    <a:srgbClr val="95CC30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1B811675-E623-C68A-5FE9-E8B793AE8E16}"/>
                      </a:ext>
                    </a:extLst>
                  </p:cNvPr>
                  <p:cNvSpPr/>
                  <p:nvPr/>
                </p:nvSpPr>
                <p:spPr>
                  <a:xfrm>
                    <a:off x="5609985" y="2304070"/>
                    <a:ext cx="219425" cy="219367"/>
                  </a:xfrm>
                  <a:custGeom>
                    <a:avLst/>
                    <a:gdLst>
                      <a:gd name="connsiteX0" fmla="*/ 192052 w 219425"/>
                      <a:gd name="connsiteY0" fmla="*/ 182259 h 219367"/>
                      <a:gd name="connsiteX1" fmla="*/ 37169 w 219425"/>
                      <a:gd name="connsiteY1" fmla="*/ 191980 h 219367"/>
                      <a:gd name="connsiteX2" fmla="*/ 222 w 219425"/>
                      <a:gd name="connsiteY2" fmla="*/ 116560 h 219367"/>
                      <a:gd name="connsiteX3" fmla="*/ 27430 w 219425"/>
                      <a:gd name="connsiteY3" fmla="*/ 37119 h 219367"/>
                      <a:gd name="connsiteX4" fmla="*/ 182312 w 219425"/>
                      <a:gd name="connsiteY4" fmla="*/ 27377 h 219367"/>
                      <a:gd name="connsiteX5" fmla="*/ 201800 w 219425"/>
                      <a:gd name="connsiteY5" fmla="*/ 169417 h 219367"/>
                      <a:gd name="connsiteX6" fmla="*/ 192052 w 219425"/>
                      <a:gd name="connsiteY6" fmla="*/ 182259 h 219367"/>
                      <a:gd name="connsiteX7" fmla="*/ 25770 w 219425"/>
                      <a:gd name="connsiteY7" fmla="*/ 114968 h 219367"/>
                      <a:gd name="connsiteX8" fmla="*/ 54101 w 219425"/>
                      <a:gd name="connsiteY8" fmla="*/ 172790 h 219367"/>
                      <a:gd name="connsiteX9" fmla="*/ 172851 w 219425"/>
                      <a:gd name="connsiteY9" fmla="*/ 165311 h 219367"/>
                      <a:gd name="connsiteX10" fmla="*/ 165380 w 219425"/>
                      <a:gd name="connsiteY10" fmla="*/ 46567 h 219367"/>
                      <a:gd name="connsiteX11" fmla="*/ 46630 w 219425"/>
                      <a:gd name="connsiteY11" fmla="*/ 54025 h 219367"/>
                      <a:gd name="connsiteX12" fmla="*/ 39084 w 219425"/>
                      <a:gd name="connsiteY12" fmla="*/ 63976 h 219367"/>
                      <a:gd name="connsiteX13" fmla="*/ 25770 w 219425"/>
                      <a:gd name="connsiteY13" fmla="*/ 114968 h 219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9425" h="219367">
                        <a:moveTo>
                          <a:pt x="192052" y="182259"/>
                        </a:moveTo>
                        <a:cubicBezTo>
                          <a:pt x="152035" y="227637"/>
                          <a:pt x="82561" y="232015"/>
                          <a:pt x="37169" y="191980"/>
                        </a:cubicBezTo>
                        <a:cubicBezTo>
                          <a:pt x="15180" y="172601"/>
                          <a:pt x="2059" y="145827"/>
                          <a:pt x="222" y="116560"/>
                        </a:cubicBezTo>
                        <a:cubicBezTo>
                          <a:pt x="-1619" y="87314"/>
                          <a:pt x="8039" y="59095"/>
                          <a:pt x="27430" y="37119"/>
                        </a:cubicBezTo>
                        <a:cubicBezTo>
                          <a:pt x="67446" y="-8280"/>
                          <a:pt x="136922" y="-12637"/>
                          <a:pt x="182312" y="27377"/>
                        </a:cubicBezTo>
                        <a:cubicBezTo>
                          <a:pt x="223602" y="63767"/>
                          <a:pt x="230945" y="124563"/>
                          <a:pt x="201800" y="169417"/>
                        </a:cubicBezTo>
                        <a:cubicBezTo>
                          <a:pt x="198911" y="173858"/>
                          <a:pt x="195659" y="178153"/>
                          <a:pt x="192052" y="182259"/>
                        </a:cubicBezTo>
                        <a:close/>
                        <a:moveTo>
                          <a:pt x="25770" y="114968"/>
                        </a:moveTo>
                        <a:cubicBezTo>
                          <a:pt x="27183" y="137385"/>
                          <a:pt x="37240" y="157936"/>
                          <a:pt x="54101" y="172790"/>
                        </a:cubicBezTo>
                        <a:cubicBezTo>
                          <a:pt x="88897" y="203461"/>
                          <a:pt x="142172" y="200108"/>
                          <a:pt x="172851" y="165311"/>
                        </a:cubicBezTo>
                        <a:cubicBezTo>
                          <a:pt x="203551" y="130513"/>
                          <a:pt x="200180" y="77259"/>
                          <a:pt x="165380" y="46567"/>
                        </a:cubicBezTo>
                        <a:cubicBezTo>
                          <a:pt x="130585" y="15896"/>
                          <a:pt x="77309" y="19227"/>
                          <a:pt x="46630" y="54025"/>
                        </a:cubicBezTo>
                        <a:cubicBezTo>
                          <a:pt x="43848" y="57188"/>
                          <a:pt x="41334" y="60519"/>
                          <a:pt x="39084" y="63976"/>
                        </a:cubicBezTo>
                        <a:cubicBezTo>
                          <a:pt x="29309" y="79018"/>
                          <a:pt x="24627" y="96721"/>
                          <a:pt x="25770" y="114968"/>
                        </a:cubicBezTo>
                        <a:close/>
                      </a:path>
                    </a:pathLst>
                  </a:custGeom>
                  <a:solidFill>
                    <a:srgbClr val="BDD0FB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2940F96D-1EC4-2243-99AC-CDFD510960E6}"/>
                      </a:ext>
                    </a:extLst>
                  </p:cNvPr>
                  <p:cNvSpPr/>
                  <p:nvPr/>
                </p:nvSpPr>
                <p:spPr>
                  <a:xfrm>
                    <a:off x="5447509" y="2144491"/>
                    <a:ext cx="530838" cy="539731"/>
                  </a:xfrm>
                  <a:custGeom>
                    <a:avLst/>
                    <a:gdLst>
                      <a:gd name="connsiteX0" fmla="*/ 495950 w 530838"/>
                      <a:gd name="connsiteY0" fmla="*/ 417237 h 539731"/>
                      <a:gd name="connsiteX1" fmla="*/ 509865 w 530838"/>
                      <a:gd name="connsiteY1" fmla="*/ 393249 h 539731"/>
                      <a:gd name="connsiteX2" fmla="*/ 509865 w 530838"/>
                      <a:gd name="connsiteY2" fmla="*/ 393249 h 539731"/>
                      <a:gd name="connsiteX3" fmla="*/ 513764 w 530838"/>
                      <a:gd name="connsiteY3" fmla="*/ 385372 h 539731"/>
                      <a:gd name="connsiteX4" fmla="*/ 529132 w 530838"/>
                      <a:gd name="connsiteY4" fmla="*/ 344981 h 539731"/>
                      <a:gd name="connsiteX5" fmla="*/ 529298 w 530838"/>
                      <a:gd name="connsiteY5" fmla="*/ 344415 h 539731"/>
                      <a:gd name="connsiteX6" fmla="*/ 529753 w 530838"/>
                      <a:gd name="connsiteY6" fmla="*/ 342823 h 539731"/>
                      <a:gd name="connsiteX7" fmla="*/ 530616 w 530838"/>
                      <a:gd name="connsiteY7" fmla="*/ 339701 h 539731"/>
                      <a:gd name="connsiteX8" fmla="*/ 527932 w 530838"/>
                      <a:gd name="connsiteY8" fmla="*/ 332662 h 539731"/>
                      <a:gd name="connsiteX9" fmla="*/ 526099 w 530838"/>
                      <a:gd name="connsiteY9" fmla="*/ 331845 h 539731"/>
                      <a:gd name="connsiteX10" fmla="*/ 518259 w 530838"/>
                      <a:gd name="connsiteY10" fmla="*/ 336370 h 539731"/>
                      <a:gd name="connsiteX11" fmla="*/ 498483 w 530838"/>
                      <a:gd name="connsiteY11" fmla="*/ 387404 h 539731"/>
                      <a:gd name="connsiteX12" fmla="*/ 293206 w 530838"/>
                      <a:gd name="connsiteY12" fmla="*/ 525673 h 539731"/>
                      <a:gd name="connsiteX13" fmla="*/ 152337 w 530838"/>
                      <a:gd name="connsiteY13" fmla="*/ 498313 h 539731"/>
                      <a:gd name="connsiteX14" fmla="*/ 129455 w 530838"/>
                      <a:gd name="connsiteY14" fmla="*/ 485030 h 539731"/>
                      <a:gd name="connsiteX15" fmla="*/ 25192 w 530838"/>
                      <a:gd name="connsiteY15" fmla="*/ 348207 h 539731"/>
                      <a:gd name="connsiteX16" fmla="*/ 41422 w 530838"/>
                      <a:gd name="connsiteY16" fmla="*/ 152179 h 539731"/>
                      <a:gd name="connsiteX17" fmla="*/ 387568 w 530838"/>
                      <a:gd name="connsiteY17" fmla="*/ 41249 h 539731"/>
                      <a:gd name="connsiteX18" fmla="*/ 410154 w 530838"/>
                      <a:gd name="connsiteY18" fmla="*/ 54364 h 539731"/>
                      <a:gd name="connsiteX19" fmla="*/ 488249 w 530838"/>
                      <a:gd name="connsiteY19" fmla="*/ 134036 h 539731"/>
                      <a:gd name="connsiteX20" fmla="*/ 490197 w 530838"/>
                      <a:gd name="connsiteY20" fmla="*/ 136027 h 539731"/>
                      <a:gd name="connsiteX21" fmla="*/ 497058 w 530838"/>
                      <a:gd name="connsiteY21" fmla="*/ 136089 h 539731"/>
                      <a:gd name="connsiteX22" fmla="*/ 499120 w 530838"/>
                      <a:gd name="connsiteY22" fmla="*/ 127291 h 539731"/>
                      <a:gd name="connsiteX23" fmla="*/ 417132 w 530838"/>
                      <a:gd name="connsiteY23" fmla="*/ 43638 h 539731"/>
                      <a:gd name="connsiteX24" fmla="*/ 393430 w 530838"/>
                      <a:gd name="connsiteY24" fmla="*/ 29874 h 539731"/>
                      <a:gd name="connsiteX25" fmla="*/ 30042 w 530838"/>
                      <a:gd name="connsiteY25" fmla="*/ 146313 h 539731"/>
                      <a:gd name="connsiteX26" fmla="*/ 13005 w 530838"/>
                      <a:gd name="connsiteY26" fmla="*/ 352103 h 539731"/>
                      <a:gd name="connsiteX27" fmla="*/ 122460 w 530838"/>
                      <a:gd name="connsiteY27" fmla="*/ 495757 h 539731"/>
                      <a:gd name="connsiteX28" fmla="*/ 146477 w 530838"/>
                      <a:gd name="connsiteY28" fmla="*/ 509689 h 539731"/>
                      <a:gd name="connsiteX29" fmla="*/ 352288 w 530838"/>
                      <a:gd name="connsiteY29" fmla="*/ 526742 h 539731"/>
                      <a:gd name="connsiteX30" fmla="*/ 495950 w 530838"/>
                      <a:gd name="connsiteY30" fmla="*/ 417237 h 539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530838" h="539731">
                        <a:moveTo>
                          <a:pt x="495950" y="417237"/>
                        </a:moveTo>
                        <a:cubicBezTo>
                          <a:pt x="500955" y="409527"/>
                          <a:pt x="505604" y="401545"/>
                          <a:pt x="509865" y="393249"/>
                        </a:cubicBezTo>
                        <a:lnTo>
                          <a:pt x="509865" y="393249"/>
                        </a:lnTo>
                        <a:cubicBezTo>
                          <a:pt x="511208" y="390651"/>
                          <a:pt x="512507" y="388012"/>
                          <a:pt x="513764" y="385372"/>
                        </a:cubicBezTo>
                        <a:cubicBezTo>
                          <a:pt x="519963" y="372320"/>
                          <a:pt x="525112" y="358787"/>
                          <a:pt x="529132" y="344981"/>
                        </a:cubicBezTo>
                        <a:cubicBezTo>
                          <a:pt x="529187" y="344792"/>
                          <a:pt x="529241" y="344603"/>
                          <a:pt x="529298" y="344415"/>
                        </a:cubicBezTo>
                        <a:cubicBezTo>
                          <a:pt x="529451" y="343891"/>
                          <a:pt x="529604" y="343347"/>
                          <a:pt x="529753" y="342823"/>
                        </a:cubicBezTo>
                        <a:cubicBezTo>
                          <a:pt x="530048" y="341775"/>
                          <a:pt x="530333" y="340728"/>
                          <a:pt x="530616" y="339701"/>
                        </a:cubicBezTo>
                        <a:cubicBezTo>
                          <a:pt x="531357" y="336936"/>
                          <a:pt x="530193" y="334129"/>
                          <a:pt x="527932" y="332662"/>
                        </a:cubicBezTo>
                        <a:cubicBezTo>
                          <a:pt x="527381" y="332306"/>
                          <a:pt x="526765" y="332034"/>
                          <a:pt x="526099" y="331845"/>
                        </a:cubicBezTo>
                        <a:cubicBezTo>
                          <a:pt x="522686" y="330923"/>
                          <a:pt x="519183" y="332955"/>
                          <a:pt x="518259" y="336370"/>
                        </a:cubicBezTo>
                        <a:cubicBezTo>
                          <a:pt x="513533" y="353926"/>
                          <a:pt x="506877" y="371105"/>
                          <a:pt x="498483" y="387404"/>
                        </a:cubicBezTo>
                        <a:cubicBezTo>
                          <a:pt x="456818" y="468375"/>
                          <a:pt x="377799" y="517859"/>
                          <a:pt x="293206" y="525673"/>
                        </a:cubicBezTo>
                        <a:cubicBezTo>
                          <a:pt x="246154" y="530031"/>
                          <a:pt x="197377" y="521504"/>
                          <a:pt x="152337" y="498313"/>
                        </a:cubicBezTo>
                        <a:cubicBezTo>
                          <a:pt x="144436" y="494248"/>
                          <a:pt x="136802" y="489807"/>
                          <a:pt x="129455" y="485030"/>
                        </a:cubicBezTo>
                        <a:cubicBezTo>
                          <a:pt x="80009" y="452893"/>
                          <a:pt x="43427" y="405128"/>
                          <a:pt x="25192" y="348207"/>
                        </a:cubicBezTo>
                        <a:cubicBezTo>
                          <a:pt x="4242" y="282843"/>
                          <a:pt x="10005" y="213206"/>
                          <a:pt x="41422" y="152179"/>
                        </a:cubicBezTo>
                        <a:cubicBezTo>
                          <a:pt x="106316" y="26103"/>
                          <a:pt x="261563" y="-23590"/>
                          <a:pt x="387568" y="41249"/>
                        </a:cubicBezTo>
                        <a:cubicBezTo>
                          <a:pt x="395338" y="45251"/>
                          <a:pt x="402876" y="49629"/>
                          <a:pt x="410154" y="54364"/>
                        </a:cubicBezTo>
                        <a:cubicBezTo>
                          <a:pt x="441694" y="74874"/>
                          <a:pt x="468397" y="102046"/>
                          <a:pt x="488249" y="134036"/>
                        </a:cubicBezTo>
                        <a:cubicBezTo>
                          <a:pt x="488762" y="134853"/>
                          <a:pt x="489430" y="135524"/>
                          <a:pt x="490197" y="136027"/>
                        </a:cubicBezTo>
                        <a:cubicBezTo>
                          <a:pt x="492210" y="137326"/>
                          <a:pt x="494884" y="137451"/>
                          <a:pt x="497058" y="136089"/>
                        </a:cubicBezTo>
                        <a:cubicBezTo>
                          <a:pt x="500058" y="134225"/>
                          <a:pt x="500995" y="130286"/>
                          <a:pt x="499120" y="127291"/>
                        </a:cubicBezTo>
                        <a:cubicBezTo>
                          <a:pt x="478277" y="93687"/>
                          <a:pt x="450242" y="65153"/>
                          <a:pt x="417132" y="43638"/>
                        </a:cubicBezTo>
                        <a:cubicBezTo>
                          <a:pt x="409494" y="38673"/>
                          <a:pt x="401581" y="34064"/>
                          <a:pt x="393430" y="29874"/>
                        </a:cubicBezTo>
                        <a:cubicBezTo>
                          <a:pt x="261136" y="-38213"/>
                          <a:pt x="98106" y="14056"/>
                          <a:pt x="30042" y="146313"/>
                        </a:cubicBezTo>
                        <a:cubicBezTo>
                          <a:pt x="-2942" y="210399"/>
                          <a:pt x="-8988" y="283472"/>
                          <a:pt x="13005" y="352103"/>
                        </a:cubicBezTo>
                        <a:cubicBezTo>
                          <a:pt x="32147" y="411873"/>
                          <a:pt x="70555" y="462007"/>
                          <a:pt x="122460" y="495757"/>
                        </a:cubicBezTo>
                        <a:cubicBezTo>
                          <a:pt x="130174" y="500764"/>
                          <a:pt x="138189" y="505415"/>
                          <a:pt x="146477" y="509689"/>
                        </a:cubicBezTo>
                        <a:cubicBezTo>
                          <a:pt x="210565" y="542664"/>
                          <a:pt x="283655" y="548718"/>
                          <a:pt x="352288" y="526742"/>
                        </a:cubicBezTo>
                        <a:cubicBezTo>
                          <a:pt x="412054" y="507594"/>
                          <a:pt x="462210" y="469150"/>
                          <a:pt x="495950" y="417237"/>
                        </a:cubicBezTo>
                        <a:close/>
                      </a:path>
                    </a:pathLst>
                  </a:custGeom>
                  <a:solidFill>
                    <a:srgbClr val="BDD0FB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</p:grpSp>
          <p:grpSp>
            <p:nvGrpSpPr>
              <p:cNvPr id="62" name="Graphic 10">
                <a:extLst>
                  <a:ext uri="{FF2B5EF4-FFF2-40B4-BE49-F238E27FC236}">
                    <a16:creationId xmlns:a16="http://schemas.microsoft.com/office/drawing/2014/main" id="{C36FEF89-8146-912F-7317-8838A51BF95B}"/>
                  </a:ext>
                </a:extLst>
              </p:cNvPr>
              <p:cNvGrpSpPr/>
              <p:nvPr/>
            </p:nvGrpSpPr>
            <p:grpSpPr>
              <a:xfrm>
                <a:off x="6062574" y="1552994"/>
                <a:ext cx="820711" cy="852934"/>
                <a:chOff x="6062574" y="1552994"/>
                <a:chExt cx="820711" cy="852934"/>
              </a:xfrm>
            </p:grpSpPr>
            <p:grpSp>
              <p:nvGrpSpPr>
                <p:cNvPr id="63" name="Graphic 10">
                  <a:extLst>
                    <a:ext uri="{FF2B5EF4-FFF2-40B4-BE49-F238E27FC236}">
                      <a16:creationId xmlns:a16="http://schemas.microsoft.com/office/drawing/2014/main" id="{C23BF6F0-99E9-FDDE-327E-6C4732EB5E56}"/>
                    </a:ext>
                  </a:extLst>
                </p:cNvPr>
                <p:cNvGrpSpPr/>
                <p:nvPr/>
              </p:nvGrpSpPr>
              <p:grpSpPr>
                <a:xfrm>
                  <a:off x="6062574" y="1552994"/>
                  <a:ext cx="720275" cy="273613"/>
                  <a:chOff x="6062574" y="1552994"/>
                  <a:chExt cx="720275" cy="273613"/>
                </a:xfrm>
                <a:solidFill>
                  <a:srgbClr val="91B3FA"/>
                </a:solidFill>
              </p:grpSpPr>
              <p:sp>
                <p:nvSpPr>
                  <p:cNvPr id="64" name="Freeform 63">
                    <a:extLst>
                      <a:ext uri="{FF2B5EF4-FFF2-40B4-BE49-F238E27FC236}">
                        <a16:creationId xmlns:a16="http://schemas.microsoft.com/office/drawing/2014/main" id="{0D156C88-8844-A98A-9182-68F108E62A8D}"/>
                      </a:ext>
                    </a:extLst>
                  </p:cNvPr>
                  <p:cNvSpPr/>
                  <p:nvPr/>
                </p:nvSpPr>
                <p:spPr>
                  <a:xfrm>
                    <a:off x="6746463" y="1679385"/>
                    <a:ext cx="36387" cy="38018"/>
                  </a:xfrm>
                  <a:custGeom>
                    <a:avLst/>
                    <a:gdLst>
                      <a:gd name="connsiteX0" fmla="*/ 34796 w 36387"/>
                      <a:gd name="connsiteY0" fmla="*/ 33517 h 38018"/>
                      <a:gd name="connsiteX1" fmla="*/ 34000 w 36387"/>
                      <a:gd name="connsiteY1" fmla="*/ 21701 h 38018"/>
                      <a:gd name="connsiteX2" fmla="*/ 16989 w 36387"/>
                      <a:gd name="connsiteY2" fmla="*/ 3010 h 38018"/>
                      <a:gd name="connsiteX3" fmla="*/ 3015 w 36387"/>
                      <a:gd name="connsiteY3" fmla="*/ 2780 h 38018"/>
                      <a:gd name="connsiteX4" fmla="*/ 2785 w 36387"/>
                      <a:gd name="connsiteY4" fmla="*/ 16753 h 38018"/>
                      <a:gd name="connsiteX5" fmla="*/ 19021 w 36387"/>
                      <a:gd name="connsiteY5" fmla="*/ 34573 h 38018"/>
                      <a:gd name="connsiteX6" fmla="*/ 32953 w 36387"/>
                      <a:gd name="connsiteY6" fmla="*/ 35639 h 38018"/>
                      <a:gd name="connsiteX7" fmla="*/ 34796 w 36387"/>
                      <a:gd name="connsiteY7" fmla="*/ 33517 h 38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6387" h="38018">
                        <a:moveTo>
                          <a:pt x="34796" y="33517"/>
                        </a:moveTo>
                        <a:cubicBezTo>
                          <a:pt x="37122" y="29933"/>
                          <a:pt x="36933" y="25112"/>
                          <a:pt x="34000" y="21701"/>
                        </a:cubicBezTo>
                        <a:cubicBezTo>
                          <a:pt x="28553" y="15335"/>
                          <a:pt x="22813" y="9044"/>
                          <a:pt x="16989" y="3010"/>
                        </a:cubicBezTo>
                        <a:cubicBezTo>
                          <a:pt x="13197" y="-912"/>
                          <a:pt x="6933" y="-1014"/>
                          <a:pt x="3015" y="2780"/>
                        </a:cubicBezTo>
                        <a:cubicBezTo>
                          <a:pt x="-923" y="6565"/>
                          <a:pt x="-1007" y="12831"/>
                          <a:pt x="2785" y="16753"/>
                        </a:cubicBezTo>
                        <a:cubicBezTo>
                          <a:pt x="8336" y="22502"/>
                          <a:pt x="13804" y="28498"/>
                          <a:pt x="19021" y="34573"/>
                        </a:cubicBezTo>
                        <a:cubicBezTo>
                          <a:pt x="22562" y="38713"/>
                          <a:pt x="28805" y="39188"/>
                          <a:pt x="32953" y="35639"/>
                        </a:cubicBezTo>
                        <a:cubicBezTo>
                          <a:pt x="33686" y="35007"/>
                          <a:pt x="34293" y="34290"/>
                          <a:pt x="34796" y="33517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5" name="Freeform 64">
                    <a:extLst>
                      <a:ext uri="{FF2B5EF4-FFF2-40B4-BE49-F238E27FC236}">
                        <a16:creationId xmlns:a16="http://schemas.microsoft.com/office/drawing/2014/main" id="{AB0C9E62-348D-1F9E-CFA4-05DC2165D90C}"/>
                      </a:ext>
                    </a:extLst>
                  </p:cNvPr>
                  <p:cNvSpPr/>
                  <p:nvPr/>
                </p:nvSpPr>
                <p:spPr>
                  <a:xfrm>
                    <a:off x="6062574" y="1552994"/>
                    <a:ext cx="665696" cy="273613"/>
                  </a:xfrm>
                  <a:custGeom>
                    <a:avLst/>
                    <a:gdLst>
                      <a:gd name="connsiteX0" fmla="*/ 663524 w 665696"/>
                      <a:gd name="connsiteY0" fmla="*/ 107823 h 273613"/>
                      <a:gd name="connsiteX1" fmla="*/ 649613 w 665696"/>
                      <a:gd name="connsiteY1" fmla="*/ 109317 h 273613"/>
                      <a:gd name="connsiteX2" fmla="*/ 616051 w 665696"/>
                      <a:gd name="connsiteY2" fmla="*/ 84990 h 273613"/>
                      <a:gd name="connsiteX3" fmla="*/ 608656 w 665696"/>
                      <a:gd name="connsiteY3" fmla="*/ 80308 h 273613"/>
                      <a:gd name="connsiteX4" fmla="*/ 605472 w 665696"/>
                      <a:gd name="connsiteY4" fmla="*/ 66701 h 273613"/>
                      <a:gd name="connsiteX5" fmla="*/ 619089 w 665696"/>
                      <a:gd name="connsiteY5" fmla="*/ 63514 h 273613"/>
                      <a:gd name="connsiteX6" fmla="*/ 626820 w 665696"/>
                      <a:gd name="connsiteY6" fmla="*/ 68418 h 273613"/>
                      <a:gd name="connsiteX7" fmla="*/ 662016 w 665696"/>
                      <a:gd name="connsiteY7" fmla="*/ 93929 h 273613"/>
                      <a:gd name="connsiteX8" fmla="*/ 664111 w 665696"/>
                      <a:gd name="connsiteY8" fmla="*/ 107000 h 273613"/>
                      <a:gd name="connsiteX9" fmla="*/ 663524 w 665696"/>
                      <a:gd name="connsiteY9" fmla="*/ 107823 h 273613"/>
                      <a:gd name="connsiteX10" fmla="*/ 564494 w 665696"/>
                      <a:gd name="connsiteY10" fmla="*/ 56494 h 273613"/>
                      <a:gd name="connsiteX11" fmla="*/ 517755 w 665696"/>
                      <a:gd name="connsiteY11" fmla="*/ 38257 h 273613"/>
                      <a:gd name="connsiteX12" fmla="*/ 511365 w 665696"/>
                      <a:gd name="connsiteY12" fmla="*/ 25830 h 273613"/>
                      <a:gd name="connsiteX13" fmla="*/ 523788 w 665696"/>
                      <a:gd name="connsiteY13" fmla="*/ 19438 h 273613"/>
                      <a:gd name="connsiteX14" fmla="*/ 572790 w 665696"/>
                      <a:gd name="connsiteY14" fmla="*/ 38557 h 273613"/>
                      <a:gd name="connsiteX15" fmla="*/ 577609 w 665696"/>
                      <a:gd name="connsiteY15" fmla="*/ 51680 h 273613"/>
                      <a:gd name="connsiteX16" fmla="*/ 576917 w 665696"/>
                      <a:gd name="connsiteY16" fmla="*/ 52922 h 273613"/>
                      <a:gd name="connsiteX17" fmla="*/ 564494 w 665696"/>
                      <a:gd name="connsiteY17" fmla="*/ 56494 h 273613"/>
                      <a:gd name="connsiteX18" fmla="*/ 469088 w 665696"/>
                      <a:gd name="connsiteY18" fmla="*/ 25941 h 273613"/>
                      <a:gd name="connsiteX19" fmla="*/ 419291 w 665696"/>
                      <a:gd name="connsiteY19" fmla="*/ 19748 h 273613"/>
                      <a:gd name="connsiteX20" fmla="*/ 410052 w 665696"/>
                      <a:gd name="connsiteY20" fmla="*/ 9277 h 273613"/>
                      <a:gd name="connsiteX21" fmla="*/ 420506 w 665696"/>
                      <a:gd name="connsiteY21" fmla="*/ 19 h 273613"/>
                      <a:gd name="connsiteX22" fmla="*/ 472733 w 665696"/>
                      <a:gd name="connsiteY22" fmla="*/ 6512 h 273613"/>
                      <a:gd name="connsiteX23" fmla="*/ 480632 w 665696"/>
                      <a:gd name="connsiteY23" fmla="*/ 18049 h 273613"/>
                      <a:gd name="connsiteX24" fmla="*/ 479207 w 665696"/>
                      <a:gd name="connsiteY24" fmla="*/ 21606 h 273613"/>
                      <a:gd name="connsiteX25" fmla="*/ 469088 w 665696"/>
                      <a:gd name="connsiteY25" fmla="*/ 25941 h 273613"/>
                      <a:gd name="connsiteX26" fmla="*/ 369094 w 665696"/>
                      <a:gd name="connsiteY26" fmla="*/ 19758 h 273613"/>
                      <a:gd name="connsiteX27" fmla="*/ 319318 w 665696"/>
                      <a:gd name="connsiteY27" fmla="*/ 25941 h 273613"/>
                      <a:gd name="connsiteX28" fmla="*/ 307774 w 665696"/>
                      <a:gd name="connsiteY28" fmla="*/ 18049 h 273613"/>
                      <a:gd name="connsiteX29" fmla="*/ 315672 w 665696"/>
                      <a:gd name="connsiteY29" fmla="*/ 6514 h 273613"/>
                      <a:gd name="connsiteX30" fmla="*/ 367879 w 665696"/>
                      <a:gd name="connsiteY30" fmla="*/ 32 h 273613"/>
                      <a:gd name="connsiteX31" fmla="*/ 378354 w 665696"/>
                      <a:gd name="connsiteY31" fmla="*/ 9288 h 273613"/>
                      <a:gd name="connsiteX32" fmla="*/ 376783 w 665696"/>
                      <a:gd name="connsiteY32" fmla="*/ 15273 h 273613"/>
                      <a:gd name="connsiteX33" fmla="*/ 369094 w 665696"/>
                      <a:gd name="connsiteY33" fmla="*/ 19758 h 273613"/>
                      <a:gd name="connsiteX34" fmla="*/ 270630 w 665696"/>
                      <a:gd name="connsiteY34" fmla="*/ 38173 h 273613"/>
                      <a:gd name="connsiteX35" fmla="*/ 223849 w 665696"/>
                      <a:gd name="connsiteY35" fmla="*/ 56259 h 273613"/>
                      <a:gd name="connsiteX36" fmla="*/ 210734 w 665696"/>
                      <a:gd name="connsiteY36" fmla="*/ 51395 h 273613"/>
                      <a:gd name="connsiteX37" fmla="*/ 215595 w 665696"/>
                      <a:gd name="connsiteY37" fmla="*/ 38295 h 273613"/>
                      <a:gd name="connsiteX38" fmla="*/ 264659 w 665696"/>
                      <a:gd name="connsiteY38" fmla="*/ 19333 h 273613"/>
                      <a:gd name="connsiteX39" fmla="*/ 277062 w 665696"/>
                      <a:gd name="connsiteY39" fmla="*/ 25756 h 273613"/>
                      <a:gd name="connsiteX40" fmla="*/ 275930 w 665696"/>
                      <a:gd name="connsiteY40" fmla="*/ 34142 h 273613"/>
                      <a:gd name="connsiteX41" fmla="*/ 270630 w 665696"/>
                      <a:gd name="connsiteY41" fmla="*/ 38173 h 273613"/>
                      <a:gd name="connsiteX42" fmla="*/ 179624 w 665696"/>
                      <a:gd name="connsiteY42" fmla="*/ 79935 h 273613"/>
                      <a:gd name="connsiteX43" fmla="*/ 138688 w 665696"/>
                      <a:gd name="connsiteY43" fmla="*/ 108866 h 273613"/>
                      <a:gd name="connsiteX44" fmla="*/ 124798 w 665696"/>
                      <a:gd name="connsiteY44" fmla="*/ 107360 h 273613"/>
                      <a:gd name="connsiteX45" fmla="*/ 126306 w 665696"/>
                      <a:gd name="connsiteY45" fmla="*/ 93462 h 273613"/>
                      <a:gd name="connsiteX46" fmla="*/ 169233 w 665696"/>
                      <a:gd name="connsiteY46" fmla="*/ 63116 h 273613"/>
                      <a:gd name="connsiteX47" fmla="*/ 182850 w 665696"/>
                      <a:gd name="connsiteY47" fmla="*/ 66330 h 273613"/>
                      <a:gd name="connsiteX48" fmla="*/ 182725 w 665696"/>
                      <a:gd name="connsiteY48" fmla="*/ 76914 h 273613"/>
                      <a:gd name="connsiteX49" fmla="*/ 179624 w 665696"/>
                      <a:gd name="connsiteY49" fmla="*/ 79935 h 273613"/>
                      <a:gd name="connsiteX50" fmla="*/ 101628 w 665696"/>
                      <a:gd name="connsiteY50" fmla="*/ 142659 h 273613"/>
                      <a:gd name="connsiteX51" fmla="*/ 69009 w 665696"/>
                      <a:gd name="connsiteY51" fmla="*/ 180787 h 273613"/>
                      <a:gd name="connsiteX52" fmla="*/ 55182 w 665696"/>
                      <a:gd name="connsiteY52" fmla="*/ 182727 h 273613"/>
                      <a:gd name="connsiteX53" fmla="*/ 53233 w 665696"/>
                      <a:gd name="connsiteY53" fmla="*/ 168884 h 273613"/>
                      <a:gd name="connsiteX54" fmla="*/ 87424 w 665696"/>
                      <a:gd name="connsiteY54" fmla="*/ 128909 h 273613"/>
                      <a:gd name="connsiteX55" fmla="*/ 101397 w 665696"/>
                      <a:gd name="connsiteY55" fmla="*/ 128687 h 273613"/>
                      <a:gd name="connsiteX56" fmla="*/ 102822 w 665696"/>
                      <a:gd name="connsiteY56" fmla="*/ 141159 h 273613"/>
                      <a:gd name="connsiteX57" fmla="*/ 101628 w 665696"/>
                      <a:gd name="connsiteY57" fmla="*/ 142659 h 273613"/>
                      <a:gd name="connsiteX58" fmla="*/ 6031 w 665696"/>
                      <a:gd name="connsiteY58" fmla="*/ 272828 h 273613"/>
                      <a:gd name="connsiteX59" fmla="*/ 785 w 665696"/>
                      <a:gd name="connsiteY59" fmla="*/ 259879 h 273613"/>
                      <a:gd name="connsiteX60" fmla="*/ 20832 w 665696"/>
                      <a:gd name="connsiteY60" fmla="*/ 218809 h 273613"/>
                      <a:gd name="connsiteX61" fmla="*/ 24239 w 665696"/>
                      <a:gd name="connsiteY61" fmla="*/ 212772 h 273613"/>
                      <a:gd name="connsiteX62" fmla="*/ 37751 w 665696"/>
                      <a:gd name="connsiteY62" fmla="*/ 209170 h 273613"/>
                      <a:gd name="connsiteX63" fmla="*/ 41355 w 665696"/>
                      <a:gd name="connsiteY63" fmla="*/ 222672 h 273613"/>
                      <a:gd name="connsiteX64" fmla="*/ 38129 w 665696"/>
                      <a:gd name="connsiteY64" fmla="*/ 228371 h 273613"/>
                      <a:gd name="connsiteX65" fmla="*/ 18978 w 665696"/>
                      <a:gd name="connsiteY65" fmla="*/ 267583 h 273613"/>
                      <a:gd name="connsiteX66" fmla="*/ 18161 w 665696"/>
                      <a:gd name="connsiteY66" fmla="*/ 269122 h 273613"/>
                      <a:gd name="connsiteX67" fmla="*/ 6031 w 665696"/>
                      <a:gd name="connsiteY67" fmla="*/ 272828 h 2736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665696" h="273613">
                        <a:moveTo>
                          <a:pt x="663524" y="107823"/>
                        </a:moveTo>
                        <a:cubicBezTo>
                          <a:pt x="660088" y="112070"/>
                          <a:pt x="653866" y="112744"/>
                          <a:pt x="649613" y="109317"/>
                        </a:cubicBezTo>
                        <a:cubicBezTo>
                          <a:pt x="638887" y="100681"/>
                          <a:pt x="627595" y="92494"/>
                          <a:pt x="616051" y="84990"/>
                        </a:cubicBezTo>
                        <a:cubicBezTo>
                          <a:pt x="613621" y="83408"/>
                          <a:pt x="611149" y="81847"/>
                          <a:pt x="608656" y="80308"/>
                        </a:cubicBezTo>
                        <a:cubicBezTo>
                          <a:pt x="604026" y="77429"/>
                          <a:pt x="602602" y="71339"/>
                          <a:pt x="605472" y="66701"/>
                        </a:cubicBezTo>
                        <a:cubicBezTo>
                          <a:pt x="608384" y="62425"/>
                          <a:pt x="614438" y="60640"/>
                          <a:pt x="619089" y="63514"/>
                        </a:cubicBezTo>
                        <a:cubicBezTo>
                          <a:pt x="621687" y="65129"/>
                          <a:pt x="624264" y="66761"/>
                          <a:pt x="626820" y="68418"/>
                        </a:cubicBezTo>
                        <a:cubicBezTo>
                          <a:pt x="638929" y="76285"/>
                          <a:pt x="650766" y="84868"/>
                          <a:pt x="662016" y="93929"/>
                        </a:cubicBezTo>
                        <a:cubicBezTo>
                          <a:pt x="665996" y="97132"/>
                          <a:pt x="666834" y="102799"/>
                          <a:pt x="664111" y="107000"/>
                        </a:cubicBezTo>
                        <a:cubicBezTo>
                          <a:pt x="663922" y="107278"/>
                          <a:pt x="663733" y="107551"/>
                          <a:pt x="663524" y="107823"/>
                        </a:cubicBezTo>
                        <a:close/>
                        <a:moveTo>
                          <a:pt x="564494" y="56494"/>
                        </a:moveTo>
                        <a:cubicBezTo>
                          <a:pt x="549326" y="49482"/>
                          <a:pt x="533593" y="43342"/>
                          <a:pt x="517755" y="38257"/>
                        </a:cubicBezTo>
                        <a:cubicBezTo>
                          <a:pt x="512538" y="36587"/>
                          <a:pt x="509689" y="31031"/>
                          <a:pt x="511365" y="25830"/>
                        </a:cubicBezTo>
                        <a:cubicBezTo>
                          <a:pt x="513020" y="20661"/>
                          <a:pt x="518593" y="17768"/>
                          <a:pt x="523788" y="19438"/>
                        </a:cubicBezTo>
                        <a:cubicBezTo>
                          <a:pt x="540402" y="24767"/>
                          <a:pt x="556889" y="31199"/>
                          <a:pt x="572790" y="38557"/>
                        </a:cubicBezTo>
                        <a:cubicBezTo>
                          <a:pt x="577734" y="40848"/>
                          <a:pt x="579892" y="46723"/>
                          <a:pt x="577609" y="51680"/>
                        </a:cubicBezTo>
                        <a:cubicBezTo>
                          <a:pt x="577399" y="52113"/>
                          <a:pt x="577169" y="52528"/>
                          <a:pt x="576917" y="52922"/>
                        </a:cubicBezTo>
                        <a:cubicBezTo>
                          <a:pt x="574278" y="56976"/>
                          <a:pt x="568998" y="58583"/>
                          <a:pt x="564494" y="56494"/>
                        </a:cubicBezTo>
                        <a:close/>
                        <a:moveTo>
                          <a:pt x="469088" y="25941"/>
                        </a:moveTo>
                        <a:cubicBezTo>
                          <a:pt x="452705" y="22859"/>
                          <a:pt x="435946" y="20776"/>
                          <a:pt x="419291" y="19748"/>
                        </a:cubicBezTo>
                        <a:cubicBezTo>
                          <a:pt x="413843" y="19411"/>
                          <a:pt x="409695" y="14720"/>
                          <a:pt x="410052" y="9277"/>
                        </a:cubicBezTo>
                        <a:cubicBezTo>
                          <a:pt x="410387" y="3813"/>
                          <a:pt x="415059" y="-318"/>
                          <a:pt x="420506" y="19"/>
                        </a:cubicBezTo>
                        <a:cubicBezTo>
                          <a:pt x="437978" y="1096"/>
                          <a:pt x="455555" y="3287"/>
                          <a:pt x="472733" y="6512"/>
                        </a:cubicBezTo>
                        <a:cubicBezTo>
                          <a:pt x="478097" y="7521"/>
                          <a:pt x="481637" y="12688"/>
                          <a:pt x="480632" y="18049"/>
                        </a:cubicBezTo>
                        <a:cubicBezTo>
                          <a:pt x="480380" y="19354"/>
                          <a:pt x="479898" y="20554"/>
                          <a:pt x="479207" y="21606"/>
                        </a:cubicBezTo>
                        <a:cubicBezTo>
                          <a:pt x="477091" y="24866"/>
                          <a:pt x="473153" y="26699"/>
                          <a:pt x="469088" y="25941"/>
                        </a:cubicBezTo>
                        <a:close/>
                        <a:moveTo>
                          <a:pt x="369094" y="19758"/>
                        </a:moveTo>
                        <a:cubicBezTo>
                          <a:pt x="352439" y="20791"/>
                          <a:pt x="335680" y="22869"/>
                          <a:pt x="319318" y="25941"/>
                        </a:cubicBezTo>
                        <a:cubicBezTo>
                          <a:pt x="313955" y="26944"/>
                          <a:pt x="308780" y="23412"/>
                          <a:pt x="307774" y="18049"/>
                        </a:cubicBezTo>
                        <a:cubicBezTo>
                          <a:pt x="306790" y="12698"/>
                          <a:pt x="310309" y="7524"/>
                          <a:pt x="315672" y="6514"/>
                        </a:cubicBezTo>
                        <a:cubicBezTo>
                          <a:pt x="332830" y="3296"/>
                          <a:pt x="350407" y="1117"/>
                          <a:pt x="367879" y="32"/>
                        </a:cubicBezTo>
                        <a:cubicBezTo>
                          <a:pt x="373326" y="-308"/>
                          <a:pt x="378019" y="3841"/>
                          <a:pt x="378354" y="9288"/>
                        </a:cubicBezTo>
                        <a:cubicBezTo>
                          <a:pt x="378480" y="11483"/>
                          <a:pt x="377894" y="13557"/>
                          <a:pt x="376783" y="15273"/>
                        </a:cubicBezTo>
                        <a:cubicBezTo>
                          <a:pt x="375128" y="17808"/>
                          <a:pt x="372363" y="19557"/>
                          <a:pt x="369094" y="19758"/>
                        </a:cubicBezTo>
                        <a:close/>
                        <a:moveTo>
                          <a:pt x="270630" y="38173"/>
                        </a:moveTo>
                        <a:cubicBezTo>
                          <a:pt x="254729" y="43226"/>
                          <a:pt x="238996" y="49312"/>
                          <a:pt x="223849" y="56259"/>
                        </a:cubicBezTo>
                        <a:cubicBezTo>
                          <a:pt x="218884" y="58534"/>
                          <a:pt x="213018" y="56356"/>
                          <a:pt x="210734" y="51395"/>
                        </a:cubicBezTo>
                        <a:cubicBezTo>
                          <a:pt x="208472" y="46434"/>
                          <a:pt x="210630" y="40564"/>
                          <a:pt x="215595" y="38295"/>
                        </a:cubicBezTo>
                        <a:cubicBezTo>
                          <a:pt x="231475" y="31013"/>
                          <a:pt x="247983" y="24635"/>
                          <a:pt x="264659" y="19333"/>
                        </a:cubicBezTo>
                        <a:cubicBezTo>
                          <a:pt x="269855" y="17686"/>
                          <a:pt x="275407" y="20559"/>
                          <a:pt x="277062" y="25756"/>
                        </a:cubicBezTo>
                        <a:cubicBezTo>
                          <a:pt x="277984" y="28693"/>
                          <a:pt x="277481" y="31746"/>
                          <a:pt x="275930" y="34142"/>
                        </a:cubicBezTo>
                        <a:cubicBezTo>
                          <a:pt x="274736" y="35990"/>
                          <a:pt x="272893" y="37453"/>
                          <a:pt x="270630" y="38173"/>
                        </a:cubicBezTo>
                        <a:close/>
                        <a:moveTo>
                          <a:pt x="179624" y="79935"/>
                        </a:moveTo>
                        <a:cubicBezTo>
                          <a:pt x="165441" y="88698"/>
                          <a:pt x="151677" y="98427"/>
                          <a:pt x="138688" y="108866"/>
                        </a:cubicBezTo>
                        <a:cubicBezTo>
                          <a:pt x="134435" y="112285"/>
                          <a:pt x="128213" y="111613"/>
                          <a:pt x="124798" y="107360"/>
                        </a:cubicBezTo>
                        <a:cubicBezTo>
                          <a:pt x="121383" y="103107"/>
                          <a:pt x="122054" y="96908"/>
                          <a:pt x="126306" y="93462"/>
                        </a:cubicBezTo>
                        <a:cubicBezTo>
                          <a:pt x="139903" y="82518"/>
                          <a:pt x="154358" y="72309"/>
                          <a:pt x="169233" y="63116"/>
                        </a:cubicBezTo>
                        <a:cubicBezTo>
                          <a:pt x="173884" y="60254"/>
                          <a:pt x="179980" y="61689"/>
                          <a:pt x="182850" y="66330"/>
                        </a:cubicBezTo>
                        <a:cubicBezTo>
                          <a:pt x="184924" y="69692"/>
                          <a:pt x="184736" y="73811"/>
                          <a:pt x="182725" y="76914"/>
                        </a:cubicBezTo>
                        <a:cubicBezTo>
                          <a:pt x="181949" y="78099"/>
                          <a:pt x="180923" y="79141"/>
                          <a:pt x="179624" y="79935"/>
                        </a:cubicBezTo>
                        <a:close/>
                        <a:moveTo>
                          <a:pt x="101628" y="142659"/>
                        </a:moveTo>
                        <a:cubicBezTo>
                          <a:pt x="90063" y="154598"/>
                          <a:pt x="79085" y="167423"/>
                          <a:pt x="69009" y="180787"/>
                        </a:cubicBezTo>
                        <a:cubicBezTo>
                          <a:pt x="65719" y="185141"/>
                          <a:pt x="59539" y="186012"/>
                          <a:pt x="55182" y="182727"/>
                        </a:cubicBezTo>
                        <a:cubicBezTo>
                          <a:pt x="50824" y="179446"/>
                          <a:pt x="50007" y="173304"/>
                          <a:pt x="53233" y="168884"/>
                        </a:cubicBezTo>
                        <a:cubicBezTo>
                          <a:pt x="63792" y="154881"/>
                          <a:pt x="75294" y="141433"/>
                          <a:pt x="87424" y="128909"/>
                        </a:cubicBezTo>
                        <a:cubicBezTo>
                          <a:pt x="91215" y="124992"/>
                          <a:pt x="97479" y="124891"/>
                          <a:pt x="101397" y="128687"/>
                        </a:cubicBezTo>
                        <a:cubicBezTo>
                          <a:pt x="104854" y="132026"/>
                          <a:pt x="105336" y="137274"/>
                          <a:pt x="102822" y="141159"/>
                        </a:cubicBezTo>
                        <a:cubicBezTo>
                          <a:pt x="102465" y="141686"/>
                          <a:pt x="102089" y="142189"/>
                          <a:pt x="101628" y="142659"/>
                        </a:cubicBezTo>
                        <a:close/>
                        <a:moveTo>
                          <a:pt x="6031" y="272828"/>
                        </a:moveTo>
                        <a:cubicBezTo>
                          <a:pt x="1003" y="270702"/>
                          <a:pt x="-1343" y="264907"/>
                          <a:pt x="785" y="259879"/>
                        </a:cubicBezTo>
                        <a:cubicBezTo>
                          <a:pt x="6674" y="245967"/>
                          <a:pt x="13429" y="232137"/>
                          <a:pt x="20832" y="218809"/>
                        </a:cubicBezTo>
                        <a:cubicBezTo>
                          <a:pt x="21947" y="216777"/>
                          <a:pt x="23087" y="214774"/>
                          <a:pt x="24239" y="212772"/>
                        </a:cubicBezTo>
                        <a:cubicBezTo>
                          <a:pt x="26816" y="207991"/>
                          <a:pt x="33017" y="206424"/>
                          <a:pt x="37751" y="209170"/>
                        </a:cubicBezTo>
                        <a:cubicBezTo>
                          <a:pt x="42465" y="211902"/>
                          <a:pt x="44078" y="217942"/>
                          <a:pt x="41355" y="222672"/>
                        </a:cubicBezTo>
                        <a:cubicBezTo>
                          <a:pt x="40265" y="224543"/>
                          <a:pt x="39197" y="226433"/>
                          <a:pt x="38129" y="228371"/>
                        </a:cubicBezTo>
                        <a:cubicBezTo>
                          <a:pt x="31039" y="241125"/>
                          <a:pt x="24597" y="254315"/>
                          <a:pt x="18978" y="267583"/>
                        </a:cubicBezTo>
                        <a:cubicBezTo>
                          <a:pt x="18748" y="268129"/>
                          <a:pt x="18471" y="268647"/>
                          <a:pt x="18161" y="269122"/>
                        </a:cubicBezTo>
                        <a:cubicBezTo>
                          <a:pt x="15601" y="273067"/>
                          <a:pt x="10508" y="274724"/>
                          <a:pt x="6031" y="272828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66" name="Graphic 10">
                  <a:extLst>
                    <a:ext uri="{FF2B5EF4-FFF2-40B4-BE49-F238E27FC236}">
                      <a16:creationId xmlns:a16="http://schemas.microsoft.com/office/drawing/2014/main" id="{5D5DDAC1-BD7C-CA7E-ACFC-075FFE15CDB9}"/>
                    </a:ext>
                  </a:extLst>
                </p:cNvPr>
                <p:cNvGrpSpPr/>
                <p:nvPr/>
              </p:nvGrpSpPr>
              <p:grpSpPr>
                <a:xfrm>
                  <a:off x="6400349" y="1937176"/>
                  <a:ext cx="482936" cy="468752"/>
                  <a:chOff x="6400349" y="1937176"/>
                  <a:chExt cx="482936" cy="468752"/>
                </a:xfrm>
                <a:solidFill>
                  <a:srgbClr val="91B3FA"/>
                </a:solidFill>
              </p:grpSpPr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7C0C6D29-CD87-BD17-CC87-8F68D435E538}"/>
                      </a:ext>
                    </a:extLst>
                  </p:cNvPr>
                  <p:cNvSpPr/>
                  <p:nvPr/>
                </p:nvSpPr>
                <p:spPr>
                  <a:xfrm>
                    <a:off x="6400349" y="2012810"/>
                    <a:ext cx="480730" cy="393118"/>
                  </a:xfrm>
                  <a:custGeom>
                    <a:avLst/>
                    <a:gdLst>
                      <a:gd name="connsiteX0" fmla="*/ 410742 w 480730"/>
                      <a:gd name="connsiteY0" fmla="*/ 203790 h 393118"/>
                      <a:gd name="connsiteX1" fmla="*/ 379464 w 480730"/>
                      <a:gd name="connsiteY1" fmla="*/ 244978 h 393118"/>
                      <a:gd name="connsiteX2" fmla="*/ 365512 w 480730"/>
                      <a:gd name="connsiteY2" fmla="*/ 246025 h 393118"/>
                      <a:gd name="connsiteX3" fmla="*/ 364464 w 480730"/>
                      <a:gd name="connsiteY3" fmla="*/ 232094 h 393118"/>
                      <a:gd name="connsiteX4" fmla="*/ 394318 w 480730"/>
                      <a:gd name="connsiteY4" fmla="*/ 192813 h 393118"/>
                      <a:gd name="connsiteX5" fmla="*/ 408019 w 480730"/>
                      <a:gd name="connsiteY5" fmla="*/ 190089 h 393118"/>
                      <a:gd name="connsiteX6" fmla="*/ 410826 w 480730"/>
                      <a:gd name="connsiteY6" fmla="*/ 203686 h 393118"/>
                      <a:gd name="connsiteX7" fmla="*/ 410742 w 480730"/>
                      <a:gd name="connsiteY7" fmla="*/ 203790 h 393118"/>
                      <a:gd name="connsiteX8" fmla="*/ 423585 w 480730"/>
                      <a:gd name="connsiteY8" fmla="*/ 163441 h 393118"/>
                      <a:gd name="connsiteX9" fmla="*/ 419248 w 480730"/>
                      <a:gd name="connsiteY9" fmla="*/ 150180 h 393118"/>
                      <a:gd name="connsiteX10" fmla="*/ 438899 w 480730"/>
                      <a:gd name="connsiteY10" fmla="*/ 104865 h 393118"/>
                      <a:gd name="connsiteX11" fmla="*/ 451553 w 480730"/>
                      <a:gd name="connsiteY11" fmla="*/ 98978 h 393118"/>
                      <a:gd name="connsiteX12" fmla="*/ 457461 w 480730"/>
                      <a:gd name="connsiteY12" fmla="*/ 111632 h 393118"/>
                      <a:gd name="connsiteX13" fmla="*/ 436867 w 480730"/>
                      <a:gd name="connsiteY13" fmla="*/ 159104 h 393118"/>
                      <a:gd name="connsiteX14" fmla="*/ 436343 w 480730"/>
                      <a:gd name="connsiteY14" fmla="*/ 160026 h 393118"/>
                      <a:gd name="connsiteX15" fmla="*/ 423585 w 480730"/>
                      <a:gd name="connsiteY15" fmla="*/ 163441 h 393118"/>
                      <a:gd name="connsiteX16" fmla="*/ 343368 w 480730"/>
                      <a:gd name="connsiteY16" fmla="*/ 282101 h 393118"/>
                      <a:gd name="connsiteX17" fmla="*/ 303018 w 480730"/>
                      <a:gd name="connsiteY17" fmla="*/ 314510 h 393118"/>
                      <a:gd name="connsiteX18" fmla="*/ 289254 w 480730"/>
                      <a:gd name="connsiteY18" fmla="*/ 312164 h 393118"/>
                      <a:gd name="connsiteX19" fmla="*/ 291601 w 480730"/>
                      <a:gd name="connsiteY19" fmla="*/ 298379 h 393118"/>
                      <a:gd name="connsiteX20" fmla="*/ 330085 w 480730"/>
                      <a:gd name="connsiteY20" fmla="*/ 267457 h 393118"/>
                      <a:gd name="connsiteX21" fmla="*/ 344038 w 480730"/>
                      <a:gd name="connsiteY21" fmla="*/ 268127 h 393118"/>
                      <a:gd name="connsiteX22" fmla="*/ 345002 w 480730"/>
                      <a:gd name="connsiteY22" fmla="*/ 280153 h 393118"/>
                      <a:gd name="connsiteX23" fmla="*/ 343368 w 480730"/>
                      <a:gd name="connsiteY23" fmla="*/ 282101 h 393118"/>
                      <a:gd name="connsiteX24" fmla="*/ 460310 w 480730"/>
                      <a:gd name="connsiteY24" fmla="*/ 69393 h 393118"/>
                      <a:gd name="connsiteX25" fmla="*/ 452894 w 480730"/>
                      <a:gd name="connsiteY25" fmla="*/ 57544 h 393118"/>
                      <a:gd name="connsiteX26" fmla="*/ 461022 w 480730"/>
                      <a:gd name="connsiteY26" fmla="*/ 8854 h 393118"/>
                      <a:gd name="connsiteX27" fmla="*/ 471874 w 480730"/>
                      <a:gd name="connsiteY27" fmla="*/ 53 h 393118"/>
                      <a:gd name="connsiteX28" fmla="*/ 480673 w 480730"/>
                      <a:gd name="connsiteY28" fmla="*/ 10911 h 393118"/>
                      <a:gd name="connsiteX29" fmla="*/ 472168 w 480730"/>
                      <a:gd name="connsiteY29" fmla="*/ 61981 h 393118"/>
                      <a:gd name="connsiteX30" fmla="*/ 470827 w 480730"/>
                      <a:gd name="connsiteY30" fmla="*/ 65146 h 393118"/>
                      <a:gd name="connsiteX31" fmla="*/ 460310 w 480730"/>
                      <a:gd name="connsiteY31" fmla="*/ 69393 h 393118"/>
                      <a:gd name="connsiteX32" fmla="*/ 259086 w 480730"/>
                      <a:gd name="connsiteY32" fmla="*/ 341766 h 393118"/>
                      <a:gd name="connsiteX33" fmla="*/ 212138 w 480730"/>
                      <a:gd name="connsiteY33" fmla="*/ 363533 h 393118"/>
                      <a:gd name="connsiteX34" fmla="*/ 199338 w 480730"/>
                      <a:gd name="connsiteY34" fmla="*/ 357919 h 393118"/>
                      <a:gd name="connsiteX35" fmla="*/ 204931 w 480730"/>
                      <a:gd name="connsiteY35" fmla="*/ 345118 h 393118"/>
                      <a:gd name="connsiteX36" fmla="*/ 249680 w 480730"/>
                      <a:gd name="connsiteY36" fmla="*/ 324357 h 393118"/>
                      <a:gd name="connsiteX37" fmla="*/ 263088 w 480730"/>
                      <a:gd name="connsiteY37" fmla="*/ 328379 h 393118"/>
                      <a:gd name="connsiteX38" fmla="*/ 262669 w 480730"/>
                      <a:gd name="connsiteY38" fmla="*/ 338456 h 393118"/>
                      <a:gd name="connsiteX39" fmla="*/ 259086 w 480730"/>
                      <a:gd name="connsiteY39" fmla="*/ 341766 h 393118"/>
                      <a:gd name="connsiteX40" fmla="*/ 162927 w 480730"/>
                      <a:gd name="connsiteY40" fmla="*/ 379476 h 393118"/>
                      <a:gd name="connsiteX41" fmla="*/ 112123 w 480730"/>
                      <a:gd name="connsiteY41" fmla="*/ 389385 h 393118"/>
                      <a:gd name="connsiteX42" fmla="*/ 101041 w 480730"/>
                      <a:gd name="connsiteY42" fmla="*/ 380900 h 393118"/>
                      <a:gd name="connsiteX43" fmla="*/ 109525 w 480730"/>
                      <a:gd name="connsiteY43" fmla="*/ 369797 h 393118"/>
                      <a:gd name="connsiteX44" fmla="*/ 157983 w 480730"/>
                      <a:gd name="connsiteY44" fmla="*/ 360349 h 393118"/>
                      <a:gd name="connsiteX45" fmla="*/ 170029 w 480730"/>
                      <a:gd name="connsiteY45" fmla="*/ 367451 h 393118"/>
                      <a:gd name="connsiteX46" fmla="*/ 168730 w 480730"/>
                      <a:gd name="connsiteY46" fmla="*/ 375307 h 393118"/>
                      <a:gd name="connsiteX47" fmla="*/ 162927 w 480730"/>
                      <a:gd name="connsiteY47" fmla="*/ 379476 h 393118"/>
                      <a:gd name="connsiteX48" fmla="*/ 60503 w 480730"/>
                      <a:gd name="connsiteY48" fmla="*/ 393093 h 393118"/>
                      <a:gd name="connsiteX49" fmla="*/ 8798 w 480730"/>
                      <a:gd name="connsiteY49" fmla="*/ 390517 h 393118"/>
                      <a:gd name="connsiteX50" fmla="*/ 62 w 480730"/>
                      <a:gd name="connsiteY50" fmla="*/ 379602 h 393118"/>
                      <a:gd name="connsiteX51" fmla="*/ 10977 w 480730"/>
                      <a:gd name="connsiteY51" fmla="*/ 370887 h 393118"/>
                      <a:gd name="connsiteX52" fmla="*/ 60272 w 480730"/>
                      <a:gd name="connsiteY52" fmla="*/ 373317 h 393118"/>
                      <a:gd name="connsiteX53" fmla="*/ 70265 w 480730"/>
                      <a:gd name="connsiteY53" fmla="*/ 383100 h 393118"/>
                      <a:gd name="connsiteX54" fmla="*/ 68673 w 480730"/>
                      <a:gd name="connsiteY54" fmla="*/ 388589 h 393118"/>
                      <a:gd name="connsiteX55" fmla="*/ 60503 w 480730"/>
                      <a:gd name="connsiteY55" fmla="*/ 393093 h 393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480730" h="393118">
                        <a:moveTo>
                          <a:pt x="410742" y="203790"/>
                        </a:moveTo>
                        <a:cubicBezTo>
                          <a:pt x="401168" y="218120"/>
                          <a:pt x="390652" y="231968"/>
                          <a:pt x="379464" y="244978"/>
                        </a:cubicBezTo>
                        <a:cubicBezTo>
                          <a:pt x="375903" y="249126"/>
                          <a:pt x="369660" y="249587"/>
                          <a:pt x="365512" y="246025"/>
                        </a:cubicBezTo>
                        <a:cubicBezTo>
                          <a:pt x="361385" y="242464"/>
                          <a:pt x="360966" y="236242"/>
                          <a:pt x="364464" y="232094"/>
                        </a:cubicBezTo>
                        <a:cubicBezTo>
                          <a:pt x="375149" y="219691"/>
                          <a:pt x="385184" y="206472"/>
                          <a:pt x="394318" y="192813"/>
                        </a:cubicBezTo>
                        <a:cubicBezTo>
                          <a:pt x="397355" y="188267"/>
                          <a:pt x="403494" y="187052"/>
                          <a:pt x="408019" y="190089"/>
                        </a:cubicBezTo>
                        <a:cubicBezTo>
                          <a:pt x="412523" y="193085"/>
                          <a:pt x="413759" y="199160"/>
                          <a:pt x="410826" y="203686"/>
                        </a:cubicBezTo>
                        <a:cubicBezTo>
                          <a:pt x="410805" y="203707"/>
                          <a:pt x="410763" y="203749"/>
                          <a:pt x="410742" y="203790"/>
                        </a:cubicBezTo>
                        <a:close/>
                        <a:moveTo>
                          <a:pt x="423585" y="163441"/>
                        </a:moveTo>
                        <a:cubicBezTo>
                          <a:pt x="418724" y="160990"/>
                          <a:pt x="416776" y="155040"/>
                          <a:pt x="419248" y="150180"/>
                        </a:cubicBezTo>
                        <a:cubicBezTo>
                          <a:pt x="426665" y="135536"/>
                          <a:pt x="433285" y="120284"/>
                          <a:pt x="438899" y="104865"/>
                        </a:cubicBezTo>
                        <a:cubicBezTo>
                          <a:pt x="440764" y="99774"/>
                          <a:pt x="446420" y="97093"/>
                          <a:pt x="451553" y="98978"/>
                        </a:cubicBezTo>
                        <a:cubicBezTo>
                          <a:pt x="456686" y="100843"/>
                          <a:pt x="459325" y="106499"/>
                          <a:pt x="457461" y="111632"/>
                        </a:cubicBezTo>
                        <a:cubicBezTo>
                          <a:pt x="451574" y="127784"/>
                          <a:pt x="444660" y="143769"/>
                          <a:pt x="436867" y="159104"/>
                        </a:cubicBezTo>
                        <a:cubicBezTo>
                          <a:pt x="436699" y="159440"/>
                          <a:pt x="436532" y="159733"/>
                          <a:pt x="436343" y="160026"/>
                        </a:cubicBezTo>
                        <a:cubicBezTo>
                          <a:pt x="433620" y="164216"/>
                          <a:pt x="428152" y="165766"/>
                          <a:pt x="423585" y="163441"/>
                        </a:cubicBezTo>
                        <a:close/>
                        <a:moveTo>
                          <a:pt x="343368" y="282101"/>
                        </a:moveTo>
                        <a:cubicBezTo>
                          <a:pt x="330609" y="293686"/>
                          <a:pt x="317034" y="304580"/>
                          <a:pt x="303018" y="314510"/>
                        </a:cubicBezTo>
                        <a:cubicBezTo>
                          <a:pt x="298577" y="317653"/>
                          <a:pt x="292397" y="316605"/>
                          <a:pt x="289254" y="312164"/>
                        </a:cubicBezTo>
                        <a:cubicBezTo>
                          <a:pt x="286091" y="307702"/>
                          <a:pt x="287138" y="301563"/>
                          <a:pt x="291601" y="298379"/>
                        </a:cubicBezTo>
                        <a:cubicBezTo>
                          <a:pt x="304967" y="288910"/>
                          <a:pt x="317914" y="278518"/>
                          <a:pt x="330085" y="267457"/>
                        </a:cubicBezTo>
                        <a:cubicBezTo>
                          <a:pt x="334129" y="263791"/>
                          <a:pt x="340372" y="264105"/>
                          <a:pt x="344038" y="268127"/>
                        </a:cubicBezTo>
                        <a:cubicBezTo>
                          <a:pt x="347118" y="271521"/>
                          <a:pt x="347390" y="276486"/>
                          <a:pt x="345002" y="280153"/>
                        </a:cubicBezTo>
                        <a:cubicBezTo>
                          <a:pt x="344562" y="280844"/>
                          <a:pt x="343996" y="281514"/>
                          <a:pt x="343368" y="282101"/>
                        </a:cubicBezTo>
                        <a:close/>
                        <a:moveTo>
                          <a:pt x="460310" y="69393"/>
                        </a:moveTo>
                        <a:cubicBezTo>
                          <a:pt x="454989" y="68169"/>
                          <a:pt x="451679" y="62861"/>
                          <a:pt x="452894" y="57544"/>
                        </a:cubicBezTo>
                        <a:cubicBezTo>
                          <a:pt x="456581" y="41548"/>
                          <a:pt x="459325" y="25170"/>
                          <a:pt x="461022" y="8854"/>
                        </a:cubicBezTo>
                        <a:cubicBezTo>
                          <a:pt x="461609" y="3434"/>
                          <a:pt x="466469" y="-506"/>
                          <a:pt x="471874" y="53"/>
                        </a:cubicBezTo>
                        <a:cubicBezTo>
                          <a:pt x="477300" y="623"/>
                          <a:pt x="481260" y="5483"/>
                          <a:pt x="480673" y="10911"/>
                        </a:cubicBezTo>
                        <a:cubicBezTo>
                          <a:pt x="478892" y="28021"/>
                          <a:pt x="476022" y="45206"/>
                          <a:pt x="472168" y="61981"/>
                        </a:cubicBezTo>
                        <a:cubicBezTo>
                          <a:pt x="471895" y="63141"/>
                          <a:pt x="471434" y="64204"/>
                          <a:pt x="470827" y="65146"/>
                        </a:cubicBezTo>
                        <a:cubicBezTo>
                          <a:pt x="468627" y="68530"/>
                          <a:pt x="464458" y="70350"/>
                          <a:pt x="460310" y="69393"/>
                        </a:cubicBezTo>
                        <a:close/>
                        <a:moveTo>
                          <a:pt x="259086" y="341766"/>
                        </a:moveTo>
                        <a:cubicBezTo>
                          <a:pt x="243940" y="349937"/>
                          <a:pt x="228144" y="357248"/>
                          <a:pt x="212138" y="363533"/>
                        </a:cubicBezTo>
                        <a:cubicBezTo>
                          <a:pt x="207047" y="365523"/>
                          <a:pt x="201328" y="363009"/>
                          <a:pt x="199338" y="357919"/>
                        </a:cubicBezTo>
                        <a:cubicBezTo>
                          <a:pt x="197326" y="352849"/>
                          <a:pt x="199840" y="347108"/>
                          <a:pt x="204931" y="345118"/>
                        </a:cubicBezTo>
                        <a:cubicBezTo>
                          <a:pt x="220204" y="339148"/>
                          <a:pt x="235266" y="332150"/>
                          <a:pt x="249680" y="324357"/>
                        </a:cubicBezTo>
                        <a:cubicBezTo>
                          <a:pt x="254498" y="321780"/>
                          <a:pt x="260490" y="323561"/>
                          <a:pt x="263088" y="328379"/>
                        </a:cubicBezTo>
                        <a:cubicBezTo>
                          <a:pt x="264848" y="331668"/>
                          <a:pt x="264575" y="335523"/>
                          <a:pt x="262669" y="338456"/>
                        </a:cubicBezTo>
                        <a:cubicBezTo>
                          <a:pt x="261789" y="339797"/>
                          <a:pt x="260595" y="340949"/>
                          <a:pt x="259086" y="341766"/>
                        </a:cubicBezTo>
                        <a:close/>
                        <a:moveTo>
                          <a:pt x="162927" y="379476"/>
                        </a:moveTo>
                        <a:cubicBezTo>
                          <a:pt x="146250" y="383792"/>
                          <a:pt x="129155" y="387123"/>
                          <a:pt x="112123" y="389385"/>
                        </a:cubicBezTo>
                        <a:cubicBezTo>
                          <a:pt x="106718" y="390097"/>
                          <a:pt x="101753" y="386306"/>
                          <a:pt x="101041" y="380900"/>
                        </a:cubicBezTo>
                        <a:cubicBezTo>
                          <a:pt x="100307" y="375495"/>
                          <a:pt x="104120" y="370530"/>
                          <a:pt x="109525" y="369797"/>
                        </a:cubicBezTo>
                        <a:cubicBezTo>
                          <a:pt x="125762" y="367639"/>
                          <a:pt x="142060" y="364455"/>
                          <a:pt x="157983" y="360349"/>
                        </a:cubicBezTo>
                        <a:cubicBezTo>
                          <a:pt x="163262" y="358966"/>
                          <a:pt x="168667" y="362150"/>
                          <a:pt x="170029" y="367451"/>
                        </a:cubicBezTo>
                        <a:cubicBezTo>
                          <a:pt x="170741" y="370237"/>
                          <a:pt x="170196" y="373044"/>
                          <a:pt x="168730" y="375307"/>
                        </a:cubicBezTo>
                        <a:cubicBezTo>
                          <a:pt x="167431" y="377297"/>
                          <a:pt x="165420" y="378847"/>
                          <a:pt x="162927" y="379476"/>
                        </a:cubicBezTo>
                        <a:close/>
                        <a:moveTo>
                          <a:pt x="60503" y="393093"/>
                        </a:moveTo>
                        <a:cubicBezTo>
                          <a:pt x="43261" y="393282"/>
                          <a:pt x="25852" y="392423"/>
                          <a:pt x="8798" y="390517"/>
                        </a:cubicBezTo>
                        <a:cubicBezTo>
                          <a:pt x="3351" y="389909"/>
                          <a:pt x="-545" y="385028"/>
                          <a:pt x="62" y="379602"/>
                        </a:cubicBezTo>
                        <a:cubicBezTo>
                          <a:pt x="670" y="374197"/>
                          <a:pt x="5551" y="370279"/>
                          <a:pt x="10977" y="370887"/>
                        </a:cubicBezTo>
                        <a:cubicBezTo>
                          <a:pt x="27255" y="372688"/>
                          <a:pt x="43847" y="373526"/>
                          <a:pt x="60272" y="373317"/>
                        </a:cubicBezTo>
                        <a:cubicBezTo>
                          <a:pt x="65740" y="373275"/>
                          <a:pt x="70203" y="377653"/>
                          <a:pt x="70265" y="383100"/>
                        </a:cubicBezTo>
                        <a:cubicBezTo>
                          <a:pt x="70286" y="385132"/>
                          <a:pt x="69700" y="387018"/>
                          <a:pt x="68673" y="388589"/>
                        </a:cubicBezTo>
                        <a:cubicBezTo>
                          <a:pt x="66934" y="391271"/>
                          <a:pt x="63939" y="393051"/>
                          <a:pt x="60503" y="393093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EEA5923E-6C23-C6DB-9AAC-E12728819DDE}"/>
                      </a:ext>
                    </a:extLst>
                  </p:cNvPr>
                  <p:cNvSpPr/>
                  <p:nvPr/>
                </p:nvSpPr>
                <p:spPr>
                  <a:xfrm>
                    <a:off x="6862326" y="1937176"/>
                    <a:ext cx="20959" cy="44422"/>
                  </a:xfrm>
                  <a:custGeom>
                    <a:avLst/>
                    <a:gdLst>
                      <a:gd name="connsiteX0" fmla="*/ 19366 w 20959"/>
                      <a:gd name="connsiteY0" fmla="*/ 39918 h 44422"/>
                      <a:gd name="connsiteX1" fmla="*/ 20958 w 20959"/>
                      <a:gd name="connsiteY1" fmla="*/ 34356 h 44422"/>
                      <a:gd name="connsiteX2" fmla="*/ 19743 w 20959"/>
                      <a:gd name="connsiteY2" fmla="*/ 9120 h 44422"/>
                      <a:gd name="connsiteX3" fmla="*/ 9122 w 20959"/>
                      <a:gd name="connsiteY3" fmla="*/ 30 h 44422"/>
                      <a:gd name="connsiteX4" fmla="*/ 30 w 20959"/>
                      <a:gd name="connsiteY4" fmla="*/ 10652 h 44422"/>
                      <a:gd name="connsiteX5" fmla="*/ 1182 w 20959"/>
                      <a:gd name="connsiteY5" fmla="*/ 34727 h 44422"/>
                      <a:gd name="connsiteX6" fmla="*/ 11259 w 20959"/>
                      <a:gd name="connsiteY6" fmla="*/ 44421 h 44422"/>
                      <a:gd name="connsiteX7" fmla="*/ 19366 w 20959"/>
                      <a:gd name="connsiteY7" fmla="*/ 39918 h 44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59" h="44422">
                        <a:moveTo>
                          <a:pt x="19366" y="39918"/>
                        </a:moveTo>
                        <a:cubicBezTo>
                          <a:pt x="20393" y="38320"/>
                          <a:pt x="20979" y="36405"/>
                          <a:pt x="20958" y="34356"/>
                        </a:cubicBezTo>
                        <a:cubicBezTo>
                          <a:pt x="20791" y="25899"/>
                          <a:pt x="20393" y="17410"/>
                          <a:pt x="19743" y="9120"/>
                        </a:cubicBezTo>
                        <a:cubicBezTo>
                          <a:pt x="19324" y="3681"/>
                          <a:pt x="14569" y="-391"/>
                          <a:pt x="9122" y="30"/>
                        </a:cubicBezTo>
                        <a:cubicBezTo>
                          <a:pt x="3696" y="468"/>
                          <a:pt x="-390" y="5211"/>
                          <a:pt x="30" y="10652"/>
                        </a:cubicBezTo>
                        <a:cubicBezTo>
                          <a:pt x="637" y="18556"/>
                          <a:pt x="1035" y="26657"/>
                          <a:pt x="1182" y="34727"/>
                        </a:cubicBezTo>
                        <a:cubicBezTo>
                          <a:pt x="1287" y="40185"/>
                          <a:pt x="5791" y="44525"/>
                          <a:pt x="11259" y="44421"/>
                        </a:cubicBezTo>
                        <a:cubicBezTo>
                          <a:pt x="14653" y="44356"/>
                          <a:pt x="17627" y="42577"/>
                          <a:pt x="19366" y="39918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69" name="Graphic 10">
                  <a:extLst>
                    <a:ext uri="{FF2B5EF4-FFF2-40B4-BE49-F238E27FC236}">
                      <a16:creationId xmlns:a16="http://schemas.microsoft.com/office/drawing/2014/main" id="{D372300C-3277-446F-5472-C66544723378}"/>
                    </a:ext>
                  </a:extLst>
                </p:cNvPr>
                <p:cNvGrpSpPr/>
                <p:nvPr/>
              </p:nvGrpSpPr>
              <p:grpSpPr>
                <a:xfrm>
                  <a:off x="6136750" y="1660683"/>
                  <a:ext cx="633663" cy="633651"/>
                  <a:chOff x="6136750" y="1660683"/>
                  <a:chExt cx="633663" cy="633651"/>
                </a:xfrm>
              </p:grpSpPr>
              <p:sp>
                <p:nvSpPr>
                  <p:cNvPr id="70" name="Freeform 69">
                    <a:extLst>
                      <a:ext uri="{FF2B5EF4-FFF2-40B4-BE49-F238E27FC236}">
                        <a16:creationId xmlns:a16="http://schemas.microsoft.com/office/drawing/2014/main" id="{C6207210-41B2-2999-F76E-99E7F549D9B5}"/>
                      </a:ext>
                    </a:extLst>
                  </p:cNvPr>
                  <p:cNvSpPr/>
                  <p:nvPr/>
                </p:nvSpPr>
                <p:spPr>
                  <a:xfrm>
                    <a:off x="6136750" y="1660683"/>
                    <a:ext cx="633663" cy="633651"/>
                  </a:xfrm>
                  <a:custGeom>
                    <a:avLst/>
                    <a:gdLst>
                      <a:gd name="connsiteX0" fmla="*/ 611136 w 633663"/>
                      <a:gd name="connsiteY0" fmla="*/ 184175 h 633651"/>
                      <a:gd name="connsiteX1" fmla="*/ 606464 w 633663"/>
                      <a:gd name="connsiteY1" fmla="*/ 180699 h 633651"/>
                      <a:gd name="connsiteX2" fmla="*/ 545584 w 633663"/>
                      <a:gd name="connsiteY2" fmla="*/ 179360 h 633651"/>
                      <a:gd name="connsiteX3" fmla="*/ 490046 w 633663"/>
                      <a:gd name="connsiteY3" fmla="*/ 113758 h 633651"/>
                      <a:gd name="connsiteX4" fmla="*/ 498740 w 633663"/>
                      <a:gd name="connsiteY4" fmla="*/ 53519 h 633651"/>
                      <a:gd name="connsiteX5" fmla="*/ 496079 w 633663"/>
                      <a:gd name="connsiteY5" fmla="*/ 48355 h 633651"/>
                      <a:gd name="connsiteX6" fmla="*/ 431135 w 633663"/>
                      <a:gd name="connsiteY6" fmla="*/ 14927 h 633651"/>
                      <a:gd name="connsiteX7" fmla="*/ 425373 w 633663"/>
                      <a:gd name="connsiteY7" fmla="*/ 15759 h 633651"/>
                      <a:gd name="connsiteX8" fmla="*/ 381400 w 633663"/>
                      <a:gd name="connsiteY8" fmla="*/ 57841 h 633651"/>
                      <a:gd name="connsiteX9" fmla="*/ 295736 w 633663"/>
                      <a:gd name="connsiteY9" fmla="*/ 50776 h 633651"/>
                      <a:gd name="connsiteX10" fmla="*/ 259262 w 633663"/>
                      <a:gd name="connsiteY10" fmla="*/ 2007 h 633651"/>
                      <a:gd name="connsiteX11" fmla="*/ 253731 w 633663"/>
                      <a:gd name="connsiteY11" fmla="*/ 239 h 633651"/>
                      <a:gd name="connsiteX12" fmla="*/ 184177 w 633663"/>
                      <a:gd name="connsiteY12" fmla="*/ 22530 h 633651"/>
                      <a:gd name="connsiteX13" fmla="*/ 180700 w 633663"/>
                      <a:gd name="connsiteY13" fmla="*/ 27185 h 633651"/>
                      <a:gd name="connsiteX14" fmla="*/ 179359 w 633663"/>
                      <a:gd name="connsiteY14" fmla="*/ 88071 h 633651"/>
                      <a:gd name="connsiteX15" fmla="*/ 113744 w 633663"/>
                      <a:gd name="connsiteY15" fmla="*/ 143603 h 633651"/>
                      <a:gd name="connsiteX16" fmla="*/ 53513 w 633663"/>
                      <a:gd name="connsiteY16" fmla="*/ 134913 h 633651"/>
                      <a:gd name="connsiteX17" fmla="*/ 48360 w 633663"/>
                      <a:gd name="connsiteY17" fmla="*/ 137576 h 633651"/>
                      <a:gd name="connsiteX18" fmla="*/ 14923 w 633663"/>
                      <a:gd name="connsiteY18" fmla="*/ 202529 h 633651"/>
                      <a:gd name="connsiteX19" fmla="*/ 15761 w 633663"/>
                      <a:gd name="connsiteY19" fmla="*/ 208278 h 633651"/>
                      <a:gd name="connsiteX20" fmla="*/ 57829 w 633663"/>
                      <a:gd name="connsiteY20" fmla="*/ 252249 h 633651"/>
                      <a:gd name="connsiteX21" fmla="*/ 50769 w 633663"/>
                      <a:gd name="connsiteY21" fmla="*/ 337909 h 633651"/>
                      <a:gd name="connsiteX22" fmla="*/ 1998 w 633663"/>
                      <a:gd name="connsiteY22" fmla="*/ 374383 h 633651"/>
                      <a:gd name="connsiteX23" fmla="*/ 238 w 633663"/>
                      <a:gd name="connsiteY23" fmla="*/ 379916 h 633651"/>
                      <a:gd name="connsiteX24" fmla="*/ 22528 w 633663"/>
                      <a:gd name="connsiteY24" fmla="*/ 449492 h 633651"/>
                      <a:gd name="connsiteX25" fmla="*/ 27179 w 633663"/>
                      <a:gd name="connsiteY25" fmla="*/ 452970 h 633651"/>
                      <a:gd name="connsiteX26" fmla="*/ 88059 w 633663"/>
                      <a:gd name="connsiteY26" fmla="*/ 454290 h 633651"/>
                      <a:gd name="connsiteX27" fmla="*/ 143598 w 633663"/>
                      <a:gd name="connsiteY27" fmla="*/ 519905 h 633651"/>
                      <a:gd name="connsiteX28" fmla="*/ 134903 w 633663"/>
                      <a:gd name="connsiteY28" fmla="*/ 580135 h 633651"/>
                      <a:gd name="connsiteX29" fmla="*/ 137564 w 633663"/>
                      <a:gd name="connsiteY29" fmla="*/ 585310 h 633651"/>
                      <a:gd name="connsiteX30" fmla="*/ 202530 w 633663"/>
                      <a:gd name="connsiteY30" fmla="*/ 618725 h 633651"/>
                      <a:gd name="connsiteX31" fmla="*/ 208270 w 633663"/>
                      <a:gd name="connsiteY31" fmla="*/ 617908 h 633651"/>
                      <a:gd name="connsiteX32" fmla="*/ 252244 w 633663"/>
                      <a:gd name="connsiteY32" fmla="*/ 575820 h 633651"/>
                      <a:gd name="connsiteX33" fmla="*/ 337908 w 633663"/>
                      <a:gd name="connsiteY33" fmla="*/ 582880 h 633651"/>
                      <a:gd name="connsiteX34" fmla="*/ 374381 w 633663"/>
                      <a:gd name="connsiteY34" fmla="*/ 631651 h 633651"/>
                      <a:gd name="connsiteX35" fmla="*/ 379912 w 633663"/>
                      <a:gd name="connsiteY35" fmla="*/ 633411 h 633651"/>
                      <a:gd name="connsiteX36" fmla="*/ 449487 w 633663"/>
                      <a:gd name="connsiteY36" fmla="*/ 611120 h 633651"/>
                      <a:gd name="connsiteX37" fmla="*/ 452964 w 633663"/>
                      <a:gd name="connsiteY37" fmla="*/ 606470 h 633651"/>
                      <a:gd name="connsiteX38" fmla="*/ 454305 w 633663"/>
                      <a:gd name="connsiteY38" fmla="*/ 545589 h 633651"/>
                      <a:gd name="connsiteX39" fmla="*/ 519899 w 633663"/>
                      <a:gd name="connsiteY39" fmla="*/ 490051 h 633651"/>
                      <a:gd name="connsiteX40" fmla="*/ 580130 w 633663"/>
                      <a:gd name="connsiteY40" fmla="*/ 498745 h 633651"/>
                      <a:gd name="connsiteX41" fmla="*/ 585305 w 633663"/>
                      <a:gd name="connsiteY41" fmla="*/ 496085 h 633651"/>
                      <a:gd name="connsiteX42" fmla="*/ 618720 w 633663"/>
                      <a:gd name="connsiteY42" fmla="*/ 431128 h 633651"/>
                      <a:gd name="connsiteX43" fmla="*/ 617903 w 633663"/>
                      <a:gd name="connsiteY43" fmla="*/ 425379 h 633651"/>
                      <a:gd name="connsiteX44" fmla="*/ 575814 w 633663"/>
                      <a:gd name="connsiteY44" fmla="*/ 381407 h 633651"/>
                      <a:gd name="connsiteX45" fmla="*/ 582875 w 633663"/>
                      <a:gd name="connsiteY45" fmla="*/ 295747 h 633651"/>
                      <a:gd name="connsiteX46" fmla="*/ 631646 w 633663"/>
                      <a:gd name="connsiteY46" fmla="*/ 259272 h 633651"/>
                      <a:gd name="connsiteX47" fmla="*/ 633427 w 633663"/>
                      <a:gd name="connsiteY47" fmla="*/ 253739 h 633651"/>
                      <a:gd name="connsiteX48" fmla="*/ 611136 w 633663"/>
                      <a:gd name="connsiteY48" fmla="*/ 184175 h 63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633663" h="633651">
                        <a:moveTo>
                          <a:pt x="611136" y="184175"/>
                        </a:moveTo>
                        <a:cubicBezTo>
                          <a:pt x="610465" y="182142"/>
                          <a:pt x="608601" y="180745"/>
                          <a:pt x="606464" y="180699"/>
                        </a:cubicBezTo>
                        <a:lnTo>
                          <a:pt x="545584" y="179360"/>
                        </a:lnTo>
                        <a:cubicBezTo>
                          <a:pt x="530961" y="154968"/>
                          <a:pt x="512336" y="132734"/>
                          <a:pt x="490046" y="113758"/>
                        </a:cubicBezTo>
                        <a:lnTo>
                          <a:pt x="498740" y="53519"/>
                        </a:lnTo>
                        <a:cubicBezTo>
                          <a:pt x="499054" y="51405"/>
                          <a:pt x="497986" y="49333"/>
                          <a:pt x="496079" y="48355"/>
                        </a:cubicBezTo>
                        <a:lnTo>
                          <a:pt x="431135" y="14927"/>
                        </a:lnTo>
                        <a:cubicBezTo>
                          <a:pt x="429228" y="13949"/>
                          <a:pt x="426924" y="14284"/>
                          <a:pt x="425373" y="15759"/>
                        </a:cubicBezTo>
                        <a:lnTo>
                          <a:pt x="381400" y="57841"/>
                        </a:lnTo>
                        <a:cubicBezTo>
                          <a:pt x="353012" y="50735"/>
                          <a:pt x="324102" y="48503"/>
                          <a:pt x="295736" y="50776"/>
                        </a:cubicBezTo>
                        <a:lnTo>
                          <a:pt x="259262" y="2007"/>
                        </a:lnTo>
                        <a:cubicBezTo>
                          <a:pt x="257984" y="298"/>
                          <a:pt x="255763" y="-412"/>
                          <a:pt x="253731" y="239"/>
                        </a:cubicBezTo>
                        <a:lnTo>
                          <a:pt x="184177" y="22530"/>
                        </a:lnTo>
                        <a:cubicBezTo>
                          <a:pt x="182145" y="23181"/>
                          <a:pt x="180742" y="25050"/>
                          <a:pt x="180700" y="27185"/>
                        </a:cubicBezTo>
                        <a:lnTo>
                          <a:pt x="179359" y="88071"/>
                        </a:lnTo>
                        <a:cubicBezTo>
                          <a:pt x="154973" y="102696"/>
                          <a:pt x="132725" y="121319"/>
                          <a:pt x="113744" y="143603"/>
                        </a:cubicBezTo>
                        <a:lnTo>
                          <a:pt x="53513" y="134913"/>
                        </a:lnTo>
                        <a:cubicBezTo>
                          <a:pt x="51397" y="134609"/>
                          <a:pt x="49323" y="135678"/>
                          <a:pt x="48360" y="137576"/>
                        </a:cubicBezTo>
                        <a:lnTo>
                          <a:pt x="14923" y="202529"/>
                        </a:lnTo>
                        <a:cubicBezTo>
                          <a:pt x="13939" y="204427"/>
                          <a:pt x="14274" y="206736"/>
                          <a:pt x="15761" y="208278"/>
                        </a:cubicBezTo>
                        <a:lnTo>
                          <a:pt x="57829" y="252249"/>
                        </a:lnTo>
                        <a:cubicBezTo>
                          <a:pt x="50727" y="280643"/>
                          <a:pt x="48506" y="309560"/>
                          <a:pt x="50769" y="337909"/>
                        </a:cubicBezTo>
                        <a:lnTo>
                          <a:pt x="1998" y="374383"/>
                        </a:lnTo>
                        <a:cubicBezTo>
                          <a:pt x="301" y="375661"/>
                          <a:pt x="-412" y="377883"/>
                          <a:pt x="238" y="379916"/>
                        </a:cubicBezTo>
                        <a:lnTo>
                          <a:pt x="22528" y="449492"/>
                        </a:lnTo>
                        <a:cubicBezTo>
                          <a:pt x="23178" y="451524"/>
                          <a:pt x="25042" y="452907"/>
                          <a:pt x="27179" y="452970"/>
                        </a:cubicBezTo>
                        <a:lnTo>
                          <a:pt x="88059" y="454290"/>
                        </a:lnTo>
                        <a:cubicBezTo>
                          <a:pt x="102682" y="478696"/>
                          <a:pt x="121307" y="500924"/>
                          <a:pt x="143598" y="519905"/>
                        </a:cubicBezTo>
                        <a:lnTo>
                          <a:pt x="134903" y="580135"/>
                        </a:lnTo>
                        <a:cubicBezTo>
                          <a:pt x="134610" y="582251"/>
                          <a:pt x="135678" y="584325"/>
                          <a:pt x="137564" y="585310"/>
                        </a:cubicBezTo>
                        <a:lnTo>
                          <a:pt x="202530" y="618725"/>
                        </a:lnTo>
                        <a:cubicBezTo>
                          <a:pt x="204415" y="619710"/>
                          <a:pt x="206741" y="619375"/>
                          <a:pt x="208270" y="617908"/>
                        </a:cubicBezTo>
                        <a:lnTo>
                          <a:pt x="252244" y="575820"/>
                        </a:lnTo>
                        <a:cubicBezTo>
                          <a:pt x="280631" y="582922"/>
                          <a:pt x="309562" y="585164"/>
                          <a:pt x="337908" y="582880"/>
                        </a:cubicBezTo>
                        <a:lnTo>
                          <a:pt x="374381" y="631651"/>
                        </a:lnTo>
                        <a:cubicBezTo>
                          <a:pt x="375659" y="633369"/>
                          <a:pt x="377880" y="634060"/>
                          <a:pt x="379912" y="633411"/>
                        </a:cubicBezTo>
                        <a:lnTo>
                          <a:pt x="449487" y="611120"/>
                        </a:lnTo>
                        <a:cubicBezTo>
                          <a:pt x="451519" y="610471"/>
                          <a:pt x="452901" y="608606"/>
                          <a:pt x="452964" y="606470"/>
                        </a:cubicBezTo>
                        <a:lnTo>
                          <a:pt x="454305" y="545589"/>
                        </a:lnTo>
                        <a:cubicBezTo>
                          <a:pt x="478691" y="530966"/>
                          <a:pt x="500919" y="512342"/>
                          <a:pt x="519899" y="490051"/>
                        </a:cubicBezTo>
                        <a:lnTo>
                          <a:pt x="580130" y="498745"/>
                        </a:lnTo>
                        <a:cubicBezTo>
                          <a:pt x="582246" y="499039"/>
                          <a:pt x="584320" y="497970"/>
                          <a:pt x="585305" y="496085"/>
                        </a:cubicBezTo>
                        <a:lnTo>
                          <a:pt x="618720" y="431128"/>
                        </a:lnTo>
                        <a:cubicBezTo>
                          <a:pt x="619704" y="429229"/>
                          <a:pt x="619369" y="426921"/>
                          <a:pt x="617903" y="425379"/>
                        </a:cubicBezTo>
                        <a:lnTo>
                          <a:pt x="575814" y="381407"/>
                        </a:lnTo>
                        <a:cubicBezTo>
                          <a:pt x="582916" y="353014"/>
                          <a:pt x="585158" y="324097"/>
                          <a:pt x="582875" y="295747"/>
                        </a:cubicBezTo>
                        <a:lnTo>
                          <a:pt x="631646" y="259272"/>
                        </a:lnTo>
                        <a:cubicBezTo>
                          <a:pt x="633364" y="257994"/>
                          <a:pt x="634076" y="255771"/>
                          <a:pt x="633427" y="253739"/>
                        </a:cubicBezTo>
                        <a:lnTo>
                          <a:pt x="611136" y="184175"/>
                        </a:lnTo>
                        <a:close/>
                      </a:path>
                    </a:pathLst>
                  </a:custGeom>
                  <a:solidFill>
                    <a:srgbClr val="95CC30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71" name="Freeform 70">
                    <a:extLst>
                      <a:ext uri="{FF2B5EF4-FFF2-40B4-BE49-F238E27FC236}">
                        <a16:creationId xmlns:a16="http://schemas.microsoft.com/office/drawing/2014/main" id="{91F731BB-2B4F-9163-0DBC-87C847E595F0}"/>
                      </a:ext>
                    </a:extLst>
                  </p:cNvPr>
                  <p:cNvSpPr/>
                  <p:nvPr/>
                </p:nvSpPr>
                <p:spPr>
                  <a:xfrm>
                    <a:off x="6378870" y="1902799"/>
                    <a:ext cx="149462" cy="149465"/>
                  </a:xfrm>
                  <a:custGeom>
                    <a:avLst/>
                    <a:gdLst>
                      <a:gd name="connsiteX0" fmla="*/ 130774 w 149462"/>
                      <a:gd name="connsiteY0" fmla="*/ 124140 h 149465"/>
                      <a:gd name="connsiteX1" fmla="*/ 79405 w 149462"/>
                      <a:gd name="connsiteY1" fmla="*/ 149313 h 149465"/>
                      <a:gd name="connsiteX2" fmla="*/ 25270 w 149462"/>
                      <a:gd name="connsiteY2" fmla="*/ 130781 h 149465"/>
                      <a:gd name="connsiteX3" fmla="*/ 18629 w 149462"/>
                      <a:gd name="connsiteY3" fmla="*/ 25275 h 149465"/>
                      <a:gd name="connsiteX4" fmla="*/ 124133 w 149462"/>
                      <a:gd name="connsiteY4" fmla="*/ 18643 h 149465"/>
                      <a:gd name="connsiteX5" fmla="*/ 149315 w 149462"/>
                      <a:gd name="connsiteY5" fmla="*/ 70016 h 149465"/>
                      <a:gd name="connsiteX6" fmla="*/ 137478 w 149462"/>
                      <a:gd name="connsiteY6" fmla="*/ 115314 h 149465"/>
                      <a:gd name="connsiteX7" fmla="*/ 130774 w 149462"/>
                      <a:gd name="connsiteY7" fmla="*/ 124140 h 149465"/>
                      <a:gd name="connsiteX8" fmla="*/ 38343 w 149462"/>
                      <a:gd name="connsiteY8" fmla="*/ 115955 h 149465"/>
                      <a:gd name="connsiteX9" fmla="*/ 78169 w 149462"/>
                      <a:gd name="connsiteY9" fmla="*/ 129591 h 149465"/>
                      <a:gd name="connsiteX10" fmla="*/ 115941 w 149462"/>
                      <a:gd name="connsiteY10" fmla="*/ 111076 h 149465"/>
                      <a:gd name="connsiteX11" fmla="*/ 115941 w 149462"/>
                      <a:gd name="connsiteY11" fmla="*/ 111076 h 149465"/>
                      <a:gd name="connsiteX12" fmla="*/ 129580 w 149462"/>
                      <a:gd name="connsiteY12" fmla="*/ 71256 h 149465"/>
                      <a:gd name="connsiteX13" fmla="*/ 111060 w 149462"/>
                      <a:gd name="connsiteY13" fmla="*/ 33471 h 149465"/>
                      <a:gd name="connsiteX14" fmla="*/ 33462 w 149462"/>
                      <a:gd name="connsiteY14" fmla="*/ 38344 h 149465"/>
                      <a:gd name="connsiteX15" fmla="*/ 28581 w 149462"/>
                      <a:gd name="connsiteY15" fmla="*/ 44776 h 149465"/>
                      <a:gd name="connsiteX16" fmla="*/ 38343 w 149462"/>
                      <a:gd name="connsiteY16" fmla="*/ 115955 h 149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9462" h="149465">
                        <a:moveTo>
                          <a:pt x="130774" y="124140"/>
                        </a:moveTo>
                        <a:cubicBezTo>
                          <a:pt x="117576" y="139125"/>
                          <a:pt x="99328" y="148063"/>
                          <a:pt x="79405" y="149313"/>
                        </a:cubicBezTo>
                        <a:cubicBezTo>
                          <a:pt x="59482" y="150570"/>
                          <a:pt x="40250" y="143988"/>
                          <a:pt x="25270" y="130781"/>
                        </a:cubicBezTo>
                        <a:cubicBezTo>
                          <a:pt x="-5631" y="103527"/>
                          <a:pt x="-8605" y="56281"/>
                          <a:pt x="18629" y="25275"/>
                        </a:cubicBezTo>
                        <a:cubicBezTo>
                          <a:pt x="45906" y="-5634"/>
                          <a:pt x="93232" y="-8609"/>
                          <a:pt x="124133" y="18643"/>
                        </a:cubicBezTo>
                        <a:cubicBezTo>
                          <a:pt x="139112" y="31845"/>
                          <a:pt x="148058" y="50090"/>
                          <a:pt x="149315" y="70016"/>
                        </a:cubicBezTo>
                        <a:cubicBezTo>
                          <a:pt x="150320" y="86214"/>
                          <a:pt x="146172" y="101948"/>
                          <a:pt x="137478" y="115314"/>
                        </a:cubicBezTo>
                        <a:cubicBezTo>
                          <a:pt x="135488" y="118389"/>
                          <a:pt x="133246" y="121341"/>
                          <a:pt x="130774" y="124140"/>
                        </a:cubicBezTo>
                        <a:close/>
                        <a:moveTo>
                          <a:pt x="38343" y="115955"/>
                        </a:moveTo>
                        <a:cubicBezTo>
                          <a:pt x="49363" y="125671"/>
                          <a:pt x="63504" y="130513"/>
                          <a:pt x="78169" y="129591"/>
                        </a:cubicBezTo>
                        <a:cubicBezTo>
                          <a:pt x="92813" y="128669"/>
                          <a:pt x="106242" y="122091"/>
                          <a:pt x="115941" y="111076"/>
                        </a:cubicBezTo>
                        <a:lnTo>
                          <a:pt x="115941" y="111076"/>
                        </a:lnTo>
                        <a:cubicBezTo>
                          <a:pt x="125641" y="100045"/>
                          <a:pt x="130502" y="85919"/>
                          <a:pt x="129580" y="71256"/>
                        </a:cubicBezTo>
                        <a:cubicBezTo>
                          <a:pt x="128658" y="56604"/>
                          <a:pt x="122080" y="43181"/>
                          <a:pt x="111060" y="33471"/>
                        </a:cubicBezTo>
                        <a:cubicBezTo>
                          <a:pt x="88330" y="13422"/>
                          <a:pt x="53511" y="15609"/>
                          <a:pt x="33462" y="38344"/>
                        </a:cubicBezTo>
                        <a:cubicBezTo>
                          <a:pt x="31660" y="40399"/>
                          <a:pt x="30026" y="42547"/>
                          <a:pt x="28581" y="44776"/>
                        </a:cubicBezTo>
                        <a:cubicBezTo>
                          <a:pt x="13978" y="67253"/>
                          <a:pt x="17645" y="97718"/>
                          <a:pt x="38343" y="115955"/>
                        </a:cubicBezTo>
                        <a:close/>
                      </a:path>
                    </a:pathLst>
                  </a:custGeom>
                  <a:solidFill>
                    <a:srgbClr val="95CC30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F1F5CBA8-339C-F009-41BD-C339CA56E173}"/>
                      </a:ext>
                    </a:extLst>
                  </p:cNvPr>
                  <p:cNvSpPr/>
                  <p:nvPr/>
                </p:nvSpPr>
                <p:spPr>
                  <a:xfrm>
                    <a:off x="6265818" y="1791616"/>
                    <a:ext cx="366415" cy="372368"/>
                  </a:xfrm>
                  <a:custGeom>
                    <a:avLst/>
                    <a:gdLst>
                      <a:gd name="connsiteX0" fmla="*/ 342270 w 366415"/>
                      <a:gd name="connsiteY0" fmla="*/ 287805 h 372368"/>
                      <a:gd name="connsiteX1" fmla="*/ 351760 w 366415"/>
                      <a:gd name="connsiteY1" fmla="*/ 271432 h 372368"/>
                      <a:gd name="connsiteX2" fmla="*/ 365629 w 366415"/>
                      <a:gd name="connsiteY2" fmla="*/ 236125 h 372368"/>
                      <a:gd name="connsiteX3" fmla="*/ 366069 w 366415"/>
                      <a:gd name="connsiteY3" fmla="*/ 234481 h 372368"/>
                      <a:gd name="connsiteX4" fmla="*/ 361921 w 366415"/>
                      <a:gd name="connsiteY4" fmla="*/ 223627 h 372368"/>
                      <a:gd name="connsiteX5" fmla="*/ 359092 w 366415"/>
                      <a:gd name="connsiteY5" fmla="*/ 222368 h 372368"/>
                      <a:gd name="connsiteX6" fmla="*/ 346984 w 366415"/>
                      <a:gd name="connsiteY6" fmla="*/ 229342 h 372368"/>
                      <a:gd name="connsiteX7" fmla="*/ 334183 w 366415"/>
                      <a:gd name="connsiteY7" fmla="*/ 262376 h 372368"/>
                      <a:gd name="connsiteX8" fmla="*/ 334183 w 366415"/>
                      <a:gd name="connsiteY8" fmla="*/ 262380 h 372368"/>
                      <a:gd name="connsiteX9" fmla="*/ 333282 w 366415"/>
                      <a:gd name="connsiteY9" fmla="*/ 264106 h 372368"/>
                      <a:gd name="connsiteX10" fmla="*/ 278750 w 366415"/>
                      <a:gd name="connsiteY10" fmla="*/ 324655 h 372368"/>
                      <a:gd name="connsiteX11" fmla="*/ 238442 w 366415"/>
                      <a:gd name="connsiteY11" fmla="*/ 344223 h 372368"/>
                      <a:gd name="connsiteX12" fmla="*/ 238086 w 366415"/>
                      <a:gd name="connsiteY12" fmla="*/ 344348 h 372368"/>
                      <a:gd name="connsiteX13" fmla="*/ 237018 w 366415"/>
                      <a:gd name="connsiteY13" fmla="*/ 344704 h 372368"/>
                      <a:gd name="connsiteX14" fmla="*/ 110103 w 366415"/>
                      <a:gd name="connsiteY14" fmla="*/ 334188 h 372368"/>
                      <a:gd name="connsiteX15" fmla="*/ 95292 w 366415"/>
                      <a:gd name="connsiteY15" fmla="*/ 325598 h 372368"/>
                      <a:gd name="connsiteX16" fmla="*/ 27791 w 366415"/>
                      <a:gd name="connsiteY16" fmla="*/ 237014 h 372368"/>
                      <a:gd name="connsiteX17" fmla="*/ 38308 w 366415"/>
                      <a:gd name="connsiteY17" fmla="*/ 110108 h 372368"/>
                      <a:gd name="connsiteX18" fmla="*/ 135474 w 366415"/>
                      <a:gd name="connsiteY18" fmla="*/ 27792 h 372368"/>
                      <a:gd name="connsiteX19" fmla="*/ 262388 w 366415"/>
                      <a:gd name="connsiteY19" fmla="*/ 38302 h 372368"/>
                      <a:gd name="connsiteX20" fmla="*/ 277011 w 366415"/>
                      <a:gd name="connsiteY20" fmla="*/ 46783 h 372368"/>
                      <a:gd name="connsiteX21" fmla="*/ 327563 w 366415"/>
                      <a:gd name="connsiteY21" fmla="*/ 98359 h 372368"/>
                      <a:gd name="connsiteX22" fmla="*/ 330559 w 366415"/>
                      <a:gd name="connsiteY22" fmla="*/ 101433 h 372368"/>
                      <a:gd name="connsiteX23" fmla="*/ 341159 w 366415"/>
                      <a:gd name="connsiteY23" fmla="*/ 101546 h 372368"/>
                      <a:gd name="connsiteX24" fmla="*/ 344344 w 366415"/>
                      <a:gd name="connsiteY24" fmla="*/ 87932 h 372368"/>
                      <a:gd name="connsiteX25" fmla="*/ 287800 w 366415"/>
                      <a:gd name="connsiteY25" fmla="*/ 30222 h 372368"/>
                      <a:gd name="connsiteX26" fmla="*/ 271438 w 366415"/>
                      <a:gd name="connsiteY26" fmla="*/ 20727 h 372368"/>
                      <a:gd name="connsiteX27" fmla="*/ 129440 w 366415"/>
                      <a:gd name="connsiteY27" fmla="*/ 8972 h 372368"/>
                      <a:gd name="connsiteX28" fmla="*/ 20731 w 366415"/>
                      <a:gd name="connsiteY28" fmla="*/ 101060 h 372368"/>
                      <a:gd name="connsiteX29" fmla="*/ 8978 w 366415"/>
                      <a:gd name="connsiteY29" fmla="*/ 243047 h 372368"/>
                      <a:gd name="connsiteX30" fmla="*/ 84503 w 366415"/>
                      <a:gd name="connsiteY30" fmla="*/ 342149 h 372368"/>
                      <a:gd name="connsiteX31" fmla="*/ 101053 w 366415"/>
                      <a:gd name="connsiteY31" fmla="*/ 351765 h 372368"/>
                      <a:gd name="connsiteX32" fmla="*/ 342270 w 366415"/>
                      <a:gd name="connsiteY32" fmla="*/ 287805 h 3723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66415" h="372368">
                        <a:moveTo>
                          <a:pt x="342270" y="287805"/>
                        </a:moveTo>
                        <a:cubicBezTo>
                          <a:pt x="345664" y="282561"/>
                          <a:pt x="348827" y="277103"/>
                          <a:pt x="351760" y="271432"/>
                        </a:cubicBezTo>
                        <a:cubicBezTo>
                          <a:pt x="357563" y="260165"/>
                          <a:pt x="362235" y="248297"/>
                          <a:pt x="365629" y="236125"/>
                        </a:cubicBezTo>
                        <a:cubicBezTo>
                          <a:pt x="365776" y="235577"/>
                          <a:pt x="365922" y="235030"/>
                          <a:pt x="366069" y="234481"/>
                        </a:cubicBezTo>
                        <a:cubicBezTo>
                          <a:pt x="367221" y="230241"/>
                          <a:pt x="365419" y="225904"/>
                          <a:pt x="361921" y="223627"/>
                        </a:cubicBezTo>
                        <a:cubicBezTo>
                          <a:pt x="361083" y="223076"/>
                          <a:pt x="360119" y="222646"/>
                          <a:pt x="359092" y="222368"/>
                        </a:cubicBezTo>
                        <a:cubicBezTo>
                          <a:pt x="353834" y="220947"/>
                          <a:pt x="348429" y="224088"/>
                          <a:pt x="346984" y="229342"/>
                        </a:cubicBezTo>
                        <a:cubicBezTo>
                          <a:pt x="343925" y="240737"/>
                          <a:pt x="339609" y="251848"/>
                          <a:pt x="334183" y="262376"/>
                        </a:cubicBezTo>
                        <a:lnTo>
                          <a:pt x="334183" y="262380"/>
                        </a:lnTo>
                        <a:cubicBezTo>
                          <a:pt x="333890" y="262958"/>
                          <a:pt x="333576" y="263536"/>
                          <a:pt x="333282" y="264106"/>
                        </a:cubicBezTo>
                        <a:cubicBezTo>
                          <a:pt x="320231" y="288904"/>
                          <a:pt x="301459" y="309509"/>
                          <a:pt x="278750" y="324655"/>
                        </a:cubicBezTo>
                        <a:cubicBezTo>
                          <a:pt x="266410" y="332868"/>
                          <a:pt x="252877" y="339467"/>
                          <a:pt x="238442" y="344223"/>
                        </a:cubicBezTo>
                        <a:cubicBezTo>
                          <a:pt x="238337" y="344265"/>
                          <a:pt x="238212" y="344306"/>
                          <a:pt x="238086" y="344348"/>
                        </a:cubicBezTo>
                        <a:cubicBezTo>
                          <a:pt x="237730" y="344453"/>
                          <a:pt x="237374" y="344579"/>
                          <a:pt x="237018" y="344704"/>
                        </a:cubicBezTo>
                        <a:cubicBezTo>
                          <a:pt x="194699" y="358259"/>
                          <a:pt x="149615" y="354530"/>
                          <a:pt x="110103" y="334188"/>
                        </a:cubicBezTo>
                        <a:cubicBezTo>
                          <a:pt x="104992" y="331548"/>
                          <a:pt x="100048" y="328699"/>
                          <a:pt x="95292" y="325598"/>
                        </a:cubicBezTo>
                        <a:cubicBezTo>
                          <a:pt x="63280" y="304795"/>
                          <a:pt x="39607" y="273862"/>
                          <a:pt x="27791" y="237014"/>
                        </a:cubicBezTo>
                        <a:cubicBezTo>
                          <a:pt x="14237" y="194689"/>
                          <a:pt x="17966" y="149619"/>
                          <a:pt x="38308" y="110108"/>
                        </a:cubicBezTo>
                        <a:cubicBezTo>
                          <a:pt x="58651" y="70626"/>
                          <a:pt x="93155" y="41361"/>
                          <a:pt x="135474" y="27792"/>
                        </a:cubicBezTo>
                        <a:cubicBezTo>
                          <a:pt x="177792" y="14233"/>
                          <a:pt x="222876" y="17962"/>
                          <a:pt x="262388" y="38302"/>
                        </a:cubicBezTo>
                        <a:cubicBezTo>
                          <a:pt x="267416" y="40885"/>
                          <a:pt x="272297" y="43724"/>
                          <a:pt x="277011" y="46783"/>
                        </a:cubicBezTo>
                        <a:cubicBezTo>
                          <a:pt x="297437" y="60059"/>
                          <a:pt x="314721" y="77648"/>
                          <a:pt x="327563" y="98359"/>
                        </a:cubicBezTo>
                        <a:cubicBezTo>
                          <a:pt x="328359" y="99635"/>
                          <a:pt x="329386" y="100668"/>
                          <a:pt x="330559" y="101433"/>
                        </a:cubicBezTo>
                        <a:cubicBezTo>
                          <a:pt x="333680" y="103452"/>
                          <a:pt x="337808" y="103632"/>
                          <a:pt x="341159" y="101546"/>
                        </a:cubicBezTo>
                        <a:cubicBezTo>
                          <a:pt x="345789" y="98655"/>
                          <a:pt x="347235" y="92581"/>
                          <a:pt x="344344" y="87932"/>
                        </a:cubicBezTo>
                        <a:cubicBezTo>
                          <a:pt x="329972" y="64760"/>
                          <a:pt x="310635" y="45073"/>
                          <a:pt x="287800" y="30222"/>
                        </a:cubicBezTo>
                        <a:cubicBezTo>
                          <a:pt x="282521" y="26794"/>
                          <a:pt x="277053" y="23623"/>
                          <a:pt x="271438" y="20727"/>
                        </a:cubicBezTo>
                        <a:cubicBezTo>
                          <a:pt x="227213" y="-2028"/>
                          <a:pt x="176787" y="-6202"/>
                          <a:pt x="129440" y="8972"/>
                        </a:cubicBezTo>
                        <a:cubicBezTo>
                          <a:pt x="82093" y="24148"/>
                          <a:pt x="43462" y="56809"/>
                          <a:pt x="20731" y="101060"/>
                        </a:cubicBezTo>
                        <a:cubicBezTo>
                          <a:pt x="-2020" y="145270"/>
                          <a:pt x="-6210" y="195692"/>
                          <a:pt x="8978" y="243047"/>
                        </a:cubicBezTo>
                        <a:cubicBezTo>
                          <a:pt x="22177" y="284272"/>
                          <a:pt x="48678" y="318873"/>
                          <a:pt x="84503" y="342149"/>
                        </a:cubicBezTo>
                        <a:cubicBezTo>
                          <a:pt x="89803" y="345605"/>
                          <a:pt x="95334" y="348811"/>
                          <a:pt x="101053" y="351765"/>
                        </a:cubicBezTo>
                        <a:cubicBezTo>
                          <a:pt x="186654" y="395801"/>
                          <a:pt x="290901" y="366849"/>
                          <a:pt x="342270" y="287805"/>
                        </a:cubicBezTo>
                        <a:close/>
                      </a:path>
                    </a:pathLst>
                  </a:custGeom>
                  <a:solidFill>
                    <a:srgbClr val="BDD0FB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</p:grpSp>
        </p:grpSp>
        <p:grpSp>
          <p:nvGrpSpPr>
            <p:cNvPr id="73" name="Graphic 10">
              <a:extLst>
                <a:ext uri="{FF2B5EF4-FFF2-40B4-BE49-F238E27FC236}">
                  <a16:creationId xmlns:a16="http://schemas.microsoft.com/office/drawing/2014/main" id="{8D7F917C-ACC6-B915-4A06-A5B358E5A4B6}"/>
                </a:ext>
              </a:extLst>
            </p:cNvPr>
            <p:cNvGrpSpPr/>
            <p:nvPr/>
          </p:nvGrpSpPr>
          <p:grpSpPr>
            <a:xfrm>
              <a:off x="8495251" y="2025376"/>
              <a:ext cx="2088408" cy="1018827"/>
              <a:chOff x="8495251" y="2025376"/>
              <a:chExt cx="2088408" cy="1018827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1440A7DF-0A21-BDD9-C7F5-5AC38D82A9AC}"/>
                  </a:ext>
                </a:extLst>
              </p:cNvPr>
              <p:cNvSpPr/>
              <p:nvPr/>
            </p:nvSpPr>
            <p:spPr>
              <a:xfrm>
                <a:off x="8495251" y="2750256"/>
                <a:ext cx="344709" cy="293947"/>
              </a:xfrm>
              <a:custGeom>
                <a:avLst/>
                <a:gdLst>
                  <a:gd name="connsiteX0" fmla="*/ 287369 w 344709"/>
                  <a:gd name="connsiteY0" fmla="*/ 0 h 293947"/>
                  <a:gd name="connsiteX1" fmla="*/ 0 w 344709"/>
                  <a:gd name="connsiteY1" fmla="*/ 293947 h 293947"/>
                  <a:gd name="connsiteX2" fmla="*/ 344709 w 344709"/>
                  <a:gd name="connsiteY2" fmla="*/ 201873 h 29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4709" h="293947">
                    <a:moveTo>
                      <a:pt x="287369" y="0"/>
                    </a:moveTo>
                    <a:lnTo>
                      <a:pt x="0" y="293947"/>
                    </a:lnTo>
                    <a:lnTo>
                      <a:pt x="344709" y="201873"/>
                    </a:lnTo>
                    <a:close/>
                  </a:path>
                </a:pathLst>
              </a:custGeom>
              <a:solidFill>
                <a:srgbClr val="EF4F60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5CB23E10-0A6A-B7D1-B2DF-2A9458DFB9D7}"/>
                  </a:ext>
                </a:extLst>
              </p:cNvPr>
              <p:cNvSpPr/>
              <p:nvPr/>
            </p:nvSpPr>
            <p:spPr>
              <a:xfrm>
                <a:off x="8782620" y="2025376"/>
                <a:ext cx="1801039" cy="925877"/>
              </a:xfrm>
              <a:custGeom>
                <a:avLst/>
                <a:gdLst>
                  <a:gd name="connsiteX0" fmla="*/ 1709928 w 1801039"/>
                  <a:gd name="connsiteY0" fmla="*/ 846557 h 925877"/>
                  <a:gd name="connsiteX1" fmla="*/ 77054 w 1801039"/>
                  <a:gd name="connsiteY1" fmla="*/ 925789 h 925877"/>
                  <a:gd name="connsiteX2" fmla="*/ 0 w 1801039"/>
                  <a:gd name="connsiteY2" fmla="*/ 852402 h 925877"/>
                  <a:gd name="connsiteX3" fmla="*/ 0 w 1801039"/>
                  <a:gd name="connsiteY3" fmla="*/ 180623 h 925877"/>
                  <a:gd name="connsiteX4" fmla="*/ 130979 w 1801039"/>
                  <a:gd name="connsiteY4" fmla="*/ 45539 h 925877"/>
                  <a:gd name="connsiteX5" fmla="*/ 1602623 w 1801039"/>
                  <a:gd name="connsiteY5" fmla="*/ 0 h 925877"/>
                  <a:gd name="connsiteX6" fmla="*/ 1801039 w 1801039"/>
                  <a:gd name="connsiteY6" fmla="*/ 198431 h 925877"/>
                  <a:gd name="connsiteX7" fmla="*/ 1801039 w 1801039"/>
                  <a:gd name="connsiteY7" fmla="*/ 750900 h 925877"/>
                  <a:gd name="connsiteX8" fmla="*/ 1709928 w 1801039"/>
                  <a:gd name="connsiteY8" fmla="*/ 846557 h 925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1039" h="925877">
                    <a:moveTo>
                      <a:pt x="1709928" y="846557"/>
                    </a:moveTo>
                    <a:lnTo>
                      <a:pt x="77054" y="925789"/>
                    </a:lnTo>
                    <a:cubicBezTo>
                      <a:pt x="35133" y="927821"/>
                      <a:pt x="0" y="894385"/>
                      <a:pt x="0" y="852402"/>
                    </a:cubicBezTo>
                    <a:lnTo>
                      <a:pt x="0" y="180623"/>
                    </a:lnTo>
                    <a:cubicBezTo>
                      <a:pt x="0" y="107613"/>
                      <a:pt x="57990" y="47797"/>
                      <a:pt x="130979" y="45539"/>
                    </a:cubicBezTo>
                    <a:lnTo>
                      <a:pt x="1602623" y="0"/>
                    </a:lnTo>
                    <a:cubicBezTo>
                      <a:pt x="1712212" y="0"/>
                      <a:pt x="1801039" y="88842"/>
                      <a:pt x="1801039" y="198431"/>
                    </a:cubicBezTo>
                    <a:lnTo>
                      <a:pt x="1801039" y="750900"/>
                    </a:lnTo>
                    <a:cubicBezTo>
                      <a:pt x="1801039" y="801975"/>
                      <a:pt x="1760962" y="844064"/>
                      <a:pt x="1709928" y="846557"/>
                    </a:cubicBezTo>
                    <a:close/>
                  </a:path>
                </a:pathLst>
              </a:custGeom>
              <a:solidFill>
                <a:srgbClr val="EF4F60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 dirty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A13968AF-4720-BBFD-7D2D-3298B25A8E1E}"/>
                  </a:ext>
                </a:extLst>
              </p:cNvPr>
              <p:cNvSpPr/>
              <p:nvPr/>
            </p:nvSpPr>
            <p:spPr>
              <a:xfrm>
                <a:off x="8807698" y="2043567"/>
                <a:ext cx="1750905" cy="880636"/>
              </a:xfrm>
              <a:custGeom>
                <a:avLst/>
                <a:gdLst>
                  <a:gd name="connsiteX0" fmla="*/ 100810 w 1750905"/>
                  <a:gd name="connsiteY0" fmla="*/ 880636 h 880636"/>
                  <a:gd name="connsiteX1" fmla="*/ 31278 w 1750905"/>
                  <a:gd name="connsiteY1" fmla="*/ 852731 h 880636"/>
                  <a:gd name="connsiteX2" fmla="*/ 0 w 1750905"/>
                  <a:gd name="connsiteY2" fmla="*/ 779658 h 880636"/>
                  <a:gd name="connsiteX3" fmla="*/ 0 w 1750905"/>
                  <a:gd name="connsiteY3" fmla="*/ 174206 h 880636"/>
                  <a:gd name="connsiteX4" fmla="*/ 130245 w 1750905"/>
                  <a:gd name="connsiteY4" fmla="*/ 43027 h 880636"/>
                  <a:gd name="connsiteX5" fmla="*/ 1555129 w 1750905"/>
                  <a:gd name="connsiteY5" fmla="*/ 0 h 880636"/>
                  <a:gd name="connsiteX6" fmla="*/ 1750906 w 1750905"/>
                  <a:gd name="connsiteY6" fmla="*/ 191029 h 880636"/>
                  <a:gd name="connsiteX7" fmla="*/ 1750906 w 1750905"/>
                  <a:gd name="connsiteY7" fmla="*/ 713016 h 880636"/>
                  <a:gd name="connsiteX8" fmla="*/ 1659292 w 1750905"/>
                  <a:gd name="connsiteY8" fmla="*/ 806934 h 880636"/>
                  <a:gd name="connsiteX9" fmla="*/ 105734 w 1750905"/>
                  <a:gd name="connsiteY9" fmla="*/ 880510 h 880636"/>
                  <a:gd name="connsiteX10" fmla="*/ 100810 w 1750905"/>
                  <a:gd name="connsiteY10" fmla="*/ 880636 h 880636"/>
                  <a:gd name="connsiteX11" fmla="*/ 1555234 w 1750905"/>
                  <a:gd name="connsiteY11" fmla="*/ 7077 h 880636"/>
                  <a:gd name="connsiteX12" fmla="*/ 130454 w 1750905"/>
                  <a:gd name="connsiteY12" fmla="*/ 50104 h 880636"/>
                  <a:gd name="connsiteX13" fmla="*/ 7081 w 1750905"/>
                  <a:gd name="connsiteY13" fmla="*/ 174206 h 880636"/>
                  <a:gd name="connsiteX14" fmla="*/ 7081 w 1750905"/>
                  <a:gd name="connsiteY14" fmla="*/ 779658 h 880636"/>
                  <a:gd name="connsiteX15" fmla="*/ 36180 w 1750905"/>
                  <a:gd name="connsiteY15" fmla="*/ 847598 h 880636"/>
                  <a:gd name="connsiteX16" fmla="*/ 105419 w 1750905"/>
                  <a:gd name="connsiteY16" fmla="*/ 873429 h 880636"/>
                  <a:gd name="connsiteX17" fmla="*/ 1658957 w 1750905"/>
                  <a:gd name="connsiteY17" fmla="*/ 799853 h 880636"/>
                  <a:gd name="connsiteX18" fmla="*/ 1743825 w 1750905"/>
                  <a:gd name="connsiteY18" fmla="*/ 713016 h 880636"/>
                  <a:gd name="connsiteX19" fmla="*/ 1743825 w 1750905"/>
                  <a:gd name="connsiteY19" fmla="*/ 191029 h 880636"/>
                  <a:gd name="connsiteX20" fmla="*/ 1555234 w 1750905"/>
                  <a:gd name="connsiteY20" fmla="*/ 7077 h 880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50905" h="880636">
                    <a:moveTo>
                      <a:pt x="100810" y="880636"/>
                    </a:moveTo>
                    <a:cubicBezTo>
                      <a:pt x="74791" y="880636"/>
                      <a:pt x="50259" y="870811"/>
                      <a:pt x="31278" y="852731"/>
                    </a:cubicBezTo>
                    <a:cubicBezTo>
                      <a:pt x="11124" y="833478"/>
                      <a:pt x="0" y="807542"/>
                      <a:pt x="0" y="779658"/>
                    </a:cubicBezTo>
                    <a:lnTo>
                      <a:pt x="0" y="174206"/>
                    </a:lnTo>
                    <a:cubicBezTo>
                      <a:pt x="0" y="102851"/>
                      <a:pt x="57214" y="45233"/>
                      <a:pt x="130245" y="43027"/>
                    </a:cubicBezTo>
                    <a:lnTo>
                      <a:pt x="1555129" y="0"/>
                    </a:lnTo>
                    <a:cubicBezTo>
                      <a:pt x="1663126" y="0"/>
                      <a:pt x="1750906" y="85693"/>
                      <a:pt x="1750906" y="191029"/>
                    </a:cubicBezTo>
                    <a:lnTo>
                      <a:pt x="1750906" y="713016"/>
                    </a:lnTo>
                    <a:cubicBezTo>
                      <a:pt x="1750906" y="763254"/>
                      <a:pt x="1710661" y="804504"/>
                      <a:pt x="1659292" y="806934"/>
                    </a:cubicBezTo>
                    <a:lnTo>
                      <a:pt x="105734" y="880510"/>
                    </a:lnTo>
                    <a:cubicBezTo>
                      <a:pt x="104100" y="880594"/>
                      <a:pt x="102445" y="880636"/>
                      <a:pt x="100810" y="880636"/>
                    </a:cubicBezTo>
                    <a:close/>
                    <a:moveTo>
                      <a:pt x="1555234" y="7077"/>
                    </a:moveTo>
                    <a:lnTo>
                      <a:pt x="130454" y="50104"/>
                    </a:lnTo>
                    <a:cubicBezTo>
                      <a:pt x="61278" y="52194"/>
                      <a:pt x="7081" y="106706"/>
                      <a:pt x="7081" y="174206"/>
                    </a:cubicBezTo>
                    <a:lnTo>
                      <a:pt x="7081" y="779658"/>
                    </a:lnTo>
                    <a:cubicBezTo>
                      <a:pt x="7081" y="805573"/>
                      <a:pt x="17409" y="829707"/>
                      <a:pt x="36180" y="847598"/>
                    </a:cubicBezTo>
                    <a:cubicBezTo>
                      <a:pt x="54930" y="865489"/>
                      <a:pt x="79505" y="874686"/>
                      <a:pt x="105419" y="873429"/>
                    </a:cubicBezTo>
                    <a:lnTo>
                      <a:pt x="1658957" y="799853"/>
                    </a:lnTo>
                    <a:cubicBezTo>
                      <a:pt x="1706555" y="797612"/>
                      <a:pt x="1743825" y="759462"/>
                      <a:pt x="1743825" y="713016"/>
                    </a:cubicBezTo>
                    <a:lnTo>
                      <a:pt x="1743825" y="191029"/>
                    </a:lnTo>
                    <a:cubicBezTo>
                      <a:pt x="1743825" y="89590"/>
                      <a:pt x="1659229" y="7077"/>
                      <a:pt x="1555234" y="7077"/>
                    </a:cubicBezTo>
                    <a:close/>
                  </a:path>
                </a:pathLst>
              </a:custGeom>
              <a:solidFill>
                <a:srgbClr val="FFFFFF">
                  <a:alpha val="85000"/>
                </a:srgbClr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121C5A7-12CB-9855-BE59-92C40D7B39E3}"/>
                  </a:ext>
                </a:extLst>
              </p:cNvPr>
              <p:cNvSpPr/>
              <p:nvPr/>
            </p:nvSpPr>
            <p:spPr>
              <a:xfrm>
                <a:off x="9030004" y="2173107"/>
                <a:ext cx="1352424" cy="96264"/>
              </a:xfrm>
              <a:custGeom>
                <a:avLst/>
                <a:gdLst>
                  <a:gd name="connsiteX0" fmla="*/ 1328172 w 1352424"/>
                  <a:gd name="connsiteY0" fmla="*/ 22 h 96264"/>
                  <a:gd name="connsiteX1" fmla="*/ 22493 w 1352424"/>
                  <a:gd name="connsiteY1" fmla="*/ 48877 h 96264"/>
                  <a:gd name="connsiteX2" fmla="*/ 14 w 1352424"/>
                  <a:gd name="connsiteY2" fmla="*/ 67816 h 96264"/>
                  <a:gd name="connsiteX3" fmla="*/ 496 w 1352424"/>
                  <a:gd name="connsiteY3" fmla="*/ 79296 h 96264"/>
                  <a:gd name="connsiteX4" fmla="*/ 24169 w 1352424"/>
                  <a:gd name="connsiteY4" fmla="*/ 96244 h 96264"/>
                  <a:gd name="connsiteX5" fmla="*/ 1329890 w 1352424"/>
                  <a:gd name="connsiteY5" fmla="*/ 48562 h 96264"/>
                  <a:gd name="connsiteX6" fmla="*/ 1352412 w 1352424"/>
                  <a:gd name="connsiteY6" fmla="*/ 29624 h 96264"/>
                  <a:gd name="connsiteX7" fmla="*/ 1351867 w 1352424"/>
                  <a:gd name="connsiteY7" fmla="*/ 16970 h 96264"/>
                  <a:gd name="connsiteX8" fmla="*/ 1328172 w 1352424"/>
                  <a:gd name="connsiteY8" fmla="*/ 22 h 9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2424" h="96264">
                    <a:moveTo>
                      <a:pt x="1328172" y="22"/>
                    </a:moveTo>
                    <a:lnTo>
                      <a:pt x="22493" y="48877"/>
                    </a:lnTo>
                    <a:cubicBezTo>
                      <a:pt x="9672" y="49359"/>
                      <a:pt x="-426" y="57864"/>
                      <a:pt x="14" y="67816"/>
                    </a:cubicBezTo>
                    <a:lnTo>
                      <a:pt x="496" y="79296"/>
                    </a:lnTo>
                    <a:cubicBezTo>
                      <a:pt x="915" y="89142"/>
                      <a:pt x="11494" y="96705"/>
                      <a:pt x="24169" y="96244"/>
                    </a:cubicBezTo>
                    <a:lnTo>
                      <a:pt x="1329890" y="48562"/>
                    </a:lnTo>
                    <a:cubicBezTo>
                      <a:pt x="1342733" y="48102"/>
                      <a:pt x="1352830" y="39596"/>
                      <a:pt x="1352412" y="29624"/>
                    </a:cubicBezTo>
                    <a:lnTo>
                      <a:pt x="1351867" y="16970"/>
                    </a:lnTo>
                    <a:cubicBezTo>
                      <a:pt x="1351448" y="7103"/>
                      <a:pt x="1340868" y="-460"/>
                      <a:pt x="1328172" y="22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FC769F0-1D8F-7D1B-D85B-A2324DCD7BAB}"/>
                  </a:ext>
                </a:extLst>
              </p:cNvPr>
              <p:cNvSpPr/>
              <p:nvPr/>
            </p:nvSpPr>
            <p:spPr>
              <a:xfrm>
                <a:off x="8913166" y="2503655"/>
                <a:ext cx="1352467" cy="97710"/>
              </a:xfrm>
              <a:custGeom>
                <a:avLst/>
                <a:gdLst>
                  <a:gd name="connsiteX0" fmla="*/ 1328152 w 1352467"/>
                  <a:gd name="connsiteY0" fmla="*/ 21 h 97710"/>
                  <a:gd name="connsiteX1" fmla="*/ 22472 w 1352467"/>
                  <a:gd name="connsiteY1" fmla="*/ 48625 h 97710"/>
                  <a:gd name="connsiteX2" fmla="*/ 14 w 1352467"/>
                  <a:gd name="connsiteY2" fmla="*/ 68213 h 97710"/>
                  <a:gd name="connsiteX3" fmla="*/ 538 w 1352467"/>
                  <a:gd name="connsiteY3" fmla="*/ 80092 h 97710"/>
                  <a:gd name="connsiteX4" fmla="*/ 24232 w 1352467"/>
                  <a:gd name="connsiteY4" fmla="*/ 97689 h 97710"/>
                  <a:gd name="connsiteX5" fmla="*/ 1329974 w 1352467"/>
                  <a:gd name="connsiteY5" fmla="*/ 50301 h 97710"/>
                  <a:gd name="connsiteX6" fmla="*/ 1352454 w 1352467"/>
                  <a:gd name="connsiteY6" fmla="*/ 30734 h 97710"/>
                  <a:gd name="connsiteX7" fmla="*/ 1351888 w 1352467"/>
                  <a:gd name="connsiteY7" fmla="*/ 17619 h 97710"/>
                  <a:gd name="connsiteX8" fmla="*/ 1328152 w 1352467"/>
                  <a:gd name="connsiteY8" fmla="*/ 21 h 97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2467" h="97710">
                    <a:moveTo>
                      <a:pt x="1328152" y="21"/>
                    </a:moveTo>
                    <a:lnTo>
                      <a:pt x="22472" y="48625"/>
                    </a:lnTo>
                    <a:cubicBezTo>
                      <a:pt x="9651" y="49107"/>
                      <a:pt x="-426" y="57906"/>
                      <a:pt x="14" y="68213"/>
                    </a:cubicBezTo>
                    <a:lnTo>
                      <a:pt x="538" y="80092"/>
                    </a:lnTo>
                    <a:cubicBezTo>
                      <a:pt x="957" y="90294"/>
                      <a:pt x="11557" y="98171"/>
                      <a:pt x="24232" y="97689"/>
                    </a:cubicBezTo>
                    <a:lnTo>
                      <a:pt x="1329974" y="50301"/>
                    </a:lnTo>
                    <a:cubicBezTo>
                      <a:pt x="1342795" y="49840"/>
                      <a:pt x="1352893" y="41062"/>
                      <a:pt x="1352454" y="30734"/>
                    </a:cubicBezTo>
                    <a:lnTo>
                      <a:pt x="1351888" y="17619"/>
                    </a:lnTo>
                    <a:cubicBezTo>
                      <a:pt x="1351448" y="7395"/>
                      <a:pt x="1340868" y="-461"/>
                      <a:pt x="1328152" y="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D7A30B57-EAB3-818C-1CA0-E9DA4DEF1F8F}"/>
                  </a:ext>
                </a:extLst>
              </p:cNvPr>
              <p:cNvSpPr/>
              <p:nvPr/>
            </p:nvSpPr>
            <p:spPr>
              <a:xfrm>
                <a:off x="8913187" y="2641918"/>
                <a:ext cx="1507641" cy="104549"/>
              </a:xfrm>
              <a:custGeom>
                <a:avLst/>
                <a:gdLst>
                  <a:gd name="connsiteX0" fmla="*/ 1480687 w 1507641"/>
                  <a:gd name="connsiteY0" fmla="*/ 27 h 104549"/>
                  <a:gd name="connsiteX1" fmla="*/ 25132 w 1507641"/>
                  <a:gd name="connsiteY1" fmla="*/ 54978 h 104549"/>
                  <a:gd name="connsiteX2" fmla="*/ 14 w 1507641"/>
                  <a:gd name="connsiteY2" fmla="*/ 74860 h 104549"/>
                  <a:gd name="connsiteX3" fmla="*/ 516 w 1507641"/>
                  <a:gd name="connsiteY3" fmla="*/ 86864 h 104549"/>
                  <a:gd name="connsiteX4" fmla="*/ 26871 w 1507641"/>
                  <a:gd name="connsiteY4" fmla="*/ 104525 h 104549"/>
                  <a:gd name="connsiteX5" fmla="*/ 1482468 w 1507641"/>
                  <a:gd name="connsiteY5" fmla="*/ 50809 h 104549"/>
                  <a:gd name="connsiteX6" fmla="*/ 1507629 w 1507641"/>
                  <a:gd name="connsiteY6" fmla="*/ 30949 h 104549"/>
                  <a:gd name="connsiteX7" fmla="*/ 1507042 w 1507641"/>
                  <a:gd name="connsiteY7" fmla="*/ 17687 h 104549"/>
                  <a:gd name="connsiteX8" fmla="*/ 1480687 w 1507641"/>
                  <a:gd name="connsiteY8" fmla="*/ 27 h 104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7641" h="104549">
                    <a:moveTo>
                      <a:pt x="1480687" y="27"/>
                    </a:moveTo>
                    <a:lnTo>
                      <a:pt x="25132" y="54978"/>
                    </a:lnTo>
                    <a:cubicBezTo>
                      <a:pt x="10845" y="55523"/>
                      <a:pt x="-447" y="64447"/>
                      <a:pt x="14" y="74860"/>
                    </a:cubicBezTo>
                    <a:lnTo>
                      <a:pt x="516" y="86864"/>
                    </a:lnTo>
                    <a:cubicBezTo>
                      <a:pt x="956" y="97171"/>
                      <a:pt x="12730" y="105048"/>
                      <a:pt x="26871" y="104525"/>
                    </a:cubicBezTo>
                    <a:lnTo>
                      <a:pt x="1482468" y="50809"/>
                    </a:lnTo>
                    <a:cubicBezTo>
                      <a:pt x="1496777" y="50285"/>
                      <a:pt x="1508069" y="41361"/>
                      <a:pt x="1507629" y="30949"/>
                    </a:cubicBezTo>
                    <a:lnTo>
                      <a:pt x="1507042" y="17687"/>
                    </a:lnTo>
                    <a:cubicBezTo>
                      <a:pt x="1506603" y="7380"/>
                      <a:pt x="1494829" y="-518"/>
                      <a:pt x="1480687" y="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93C90B7-09F9-0057-D724-B75E62CE0C2B}"/>
                  </a:ext>
                </a:extLst>
              </p:cNvPr>
              <p:cNvSpPr/>
              <p:nvPr/>
            </p:nvSpPr>
            <p:spPr>
              <a:xfrm>
                <a:off x="8918980" y="2368001"/>
                <a:ext cx="737626" cy="75823"/>
              </a:xfrm>
              <a:custGeom>
                <a:avLst/>
                <a:gdLst>
                  <a:gd name="connsiteX0" fmla="*/ 723318 w 737626"/>
                  <a:gd name="connsiteY0" fmla="*/ 4 h 75823"/>
                  <a:gd name="connsiteX1" fmla="*/ 11672 w 737626"/>
                  <a:gd name="connsiteY1" fmla="*/ 20744 h 75823"/>
                  <a:gd name="connsiteX2" fmla="*/ 45 w 737626"/>
                  <a:gd name="connsiteY2" fmla="*/ 42113 h 75823"/>
                  <a:gd name="connsiteX3" fmla="*/ 694 w 737626"/>
                  <a:gd name="connsiteY3" fmla="*/ 55458 h 75823"/>
                  <a:gd name="connsiteX4" fmla="*/ 14207 w 737626"/>
                  <a:gd name="connsiteY4" fmla="*/ 75821 h 75823"/>
                  <a:gd name="connsiteX5" fmla="*/ 725916 w 737626"/>
                  <a:gd name="connsiteY5" fmla="*/ 56443 h 75823"/>
                  <a:gd name="connsiteX6" fmla="*/ 737585 w 737626"/>
                  <a:gd name="connsiteY6" fmla="*/ 35074 h 75823"/>
                  <a:gd name="connsiteX7" fmla="*/ 736852 w 737626"/>
                  <a:gd name="connsiteY7" fmla="*/ 20346 h 75823"/>
                  <a:gd name="connsiteX8" fmla="*/ 723318 w 737626"/>
                  <a:gd name="connsiteY8" fmla="*/ 4 h 75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7626" h="75823">
                    <a:moveTo>
                      <a:pt x="723318" y="4"/>
                    </a:moveTo>
                    <a:lnTo>
                      <a:pt x="11672" y="20744"/>
                    </a:lnTo>
                    <a:cubicBezTo>
                      <a:pt x="4696" y="20953"/>
                      <a:pt x="-542" y="30549"/>
                      <a:pt x="45" y="42113"/>
                    </a:cubicBezTo>
                    <a:lnTo>
                      <a:pt x="694" y="55458"/>
                    </a:lnTo>
                    <a:cubicBezTo>
                      <a:pt x="1260" y="66918"/>
                      <a:pt x="7293" y="75989"/>
                      <a:pt x="14207" y="75821"/>
                    </a:cubicBezTo>
                    <a:lnTo>
                      <a:pt x="725916" y="56443"/>
                    </a:lnTo>
                    <a:cubicBezTo>
                      <a:pt x="732913" y="56254"/>
                      <a:pt x="738151" y="46659"/>
                      <a:pt x="737585" y="35074"/>
                    </a:cubicBezTo>
                    <a:lnTo>
                      <a:pt x="736852" y="20346"/>
                    </a:lnTo>
                    <a:cubicBezTo>
                      <a:pt x="736286" y="8887"/>
                      <a:pt x="730253" y="-206"/>
                      <a:pt x="723318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99D1A594-85DC-7BA0-4B39-1AE08AA7AF40}"/>
                  </a:ext>
                </a:extLst>
              </p:cNvPr>
              <p:cNvSpPr/>
              <p:nvPr/>
            </p:nvSpPr>
            <p:spPr>
              <a:xfrm>
                <a:off x="9742813" y="2343407"/>
                <a:ext cx="697258" cy="74336"/>
              </a:xfrm>
              <a:custGeom>
                <a:avLst/>
                <a:gdLst>
                  <a:gd name="connsiteX0" fmla="*/ 683639 w 697258"/>
                  <a:gd name="connsiteY0" fmla="*/ 3 h 74336"/>
                  <a:gd name="connsiteX1" fmla="*/ 10980 w 697258"/>
                  <a:gd name="connsiteY1" fmla="*/ 19277 h 74336"/>
                  <a:gd name="connsiteX2" fmla="*/ 44 w 697258"/>
                  <a:gd name="connsiteY2" fmla="*/ 40625 h 74336"/>
                  <a:gd name="connsiteX3" fmla="*/ 715 w 697258"/>
                  <a:gd name="connsiteY3" fmla="*/ 53970 h 74336"/>
                  <a:gd name="connsiteX4" fmla="*/ 13557 w 697258"/>
                  <a:gd name="connsiteY4" fmla="*/ 74333 h 74336"/>
                  <a:gd name="connsiteX5" fmla="*/ 686257 w 697258"/>
                  <a:gd name="connsiteY5" fmla="*/ 56442 h 74336"/>
                  <a:gd name="connsiteX6" fmla="*/ 697214 w 697258"/>
                  <a:gd name="connsiteY6" fmla="*/ 35094 h 74336"/>
                  <a:gd name="connsiteX7" fmla="*/ 696481 w 697258"/>
                  <a:gd name="connsiteY7" fmla="*/ 20366 h 74336"/>
                  <a:gd name="connsiteX8" fmla="*/ 683639 w 697258"/>
                  <a:gd name="connsiteY8" fmla="*/ 3 h 74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7258" h="74336">
                    <a:moveTo>
                      <a:pt x="683639" y="3"/>
                    </a:moveTo>
                    <a:lnTo>
                      <a:pt x="10980" y="19277"/>
                    </a:lnTo>
                    <a:cubicBezTo>
                      <a:pt x="4381" y="19465"/>
                      <a:pt x="-521" y="29039"/>
                      <a:pt x="44" y="40625"/>
                    </a:cubicBezTo>
                    <a:lnTo>
                      <a:pt x="715" y="53970"/>
                    </a:lnTo>
                    <a:cubicBezTo>
                      <a:pt x="1281" y="65430"/>
                      <a:pt x="7021" y="74522"/>
                      <a:pt x="13557" y="74333"/>
                    </a:cubicBezTo>
                    <a:lnTo>
                      <a:pt x="686257" y="56442"/>
                    </a:lnTo>
                    <a:cubicBezTo>
                      <a:pt x="692877" y="56274"/>
                      <a:pt x="697780" y="46679"/>
                      <a:pt x="697214" y="35094"/>
                    </a:cubicBezTo>
                    <a:lnTo>
                      <a:pt x="696481" y="20366"/>
                    </a:lnTo>
                    <a:cubicBezTo>
                      <a:pt x="695915" y="8907"/>
                      <a:pt x="690175" y="-186"/>
                      <a:pt x="683639" y="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AE3FE"/>
                  </a:gs>
                  <a:gs pos="50000">
                    <a:srgbClr val="E1E9FD"/>
                  </a:gs>
                  <a:gs pos="100000">
                    <a:srgbClr val="E9EFFD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  <p:grpSp>
          <p:nvGrpSpPr>
            <p:cNvPr id="82" name="Graphic 10">
              <a:extLst>
                <a:ext uri="{FF2B5EF4-FFF2-40B4-BE49-F238E27FC236}">
                  <a16:creationId xmlns:a16="http://schemas.microsoft.com/office/drawing/2014/main" id="{909BB639-6717-23CC-2905-083BCA8388C7}"/>
                </a:ext>
              </a:extLst>
            </p:cNvPr>
            <p:cNvGrpSpPr/>
            <p:nvPr/>
          </p:nvGrpSpPr>
          <p:grpSpPr>
            <a:xfrm>
              <a:off x="5476780" y="2925355"/>
              <a:ext cx="2010280" cy="3877332"/>
              <a:chOff x="5476780" y="2925355"/>
              <a:chExt cx="2010280" cy="3877332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EE2667B0-A02A-396F-EBF3-70CDA1E0ED5B}"/>
                  </a:ext>
                </a:extLst>
              </p:cNvPr>
              <p:cNvSpPr/>
              <p:nvPr/>
            </p:nvSpPr>
            <p:spPr>
              <a:xfrm>
                <a:off x="6283039" y="6577105"/>
                <a:ext cx="458394" cy="217636"/>
              </a:xfrm>
              <a:custGeom>
                <a:avLst/>
                <a:gdLst>
                  <a:gd name="connsiteX0" fmla="*/ 20248 w 458394"/>
                  <a:gd name="connsiteY0" fmla="*/ 0 h 217636"/>
                  <a:gd name="connsiteX1" fmla="*/ 199 w 458394"/>
                  <a:gd name="connsiteY1" fmla="*/ 151614 h 217636"/>
                  <a:gd name="connsiteX2" fmla="*/ 49913 w 458394"/>
                  <a:gd name="connsiteY2" fmla="*/ 207927 h 217636"/>
                  <a:gd name="connsiteX3" fmla="*/ 442305 w 458394"/>
                  <a:gd name="connsiteY3" fmla="*/ 216810 h 217636"/>
                  <a:gd name="connsiteX4" fmla="*/ 457179 w 458394"/>
                  <a:gd name="connsiteY4" fmla="*/ 193639 h 217636"/>
                  <a:gd name="connsiteX5" fmla="*/ 457179 w 458394"/>
                  <a:gd name="connsiteY5" fmla="*/ 193639 h 217636"/>
                  <a:gd name="connsiteX6" fmla="*/ 437821 w 458394"/>
                  <a:gd name="connsiteY6" fmla="*/ 173255 h 217636"/>
                  <a:gd name="connsiteX7" fmla="*/ 82909 w 458394"/>
                  <a:gd name="connsiteY7" fmla="*/ 10140 h 217636"/>
                  <a:gd name="connsiteX8" fmla="*/ 20248 w 458394"/>
                  <a:gd name="connsiteY8" fmla="*/ 0 h 217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394" h="217636">
                    <a:moveTo>
                      <a:pt x="20248" y="0"/>
                    </a:moveTo>
                    <a:cubicBezTo>
                      <a:pt x="20248" y="0"/>
                      <a:pt x="6799" y="76195"/>
                      <a:pt x="199" y="151614"/>
                    </a:cubicBezTo>
                    <a:cubicBezTo>
                      <a:pt x="-2377" y="181091"/>
                      <a:pt x="20332" y="206692"/>
                      <a:pt x="49913" y="207927"/>
                    </a:cubicBezTo>
                    <a:cubicBezTo>
                      <a:pt x="150347" y="212117"/>
                      <a:pt x="365209" y="220246"/>
                      <a:pt x="442305" y="216810"/>
                    </a:cubicBezTo>
                    <a:cubicBezTo>
                      <a:pt x="453890" y="216286"/>
                      <a:pt x="461474" y="204429"/>
                      <a:pt x="457179" y="193639"/>
                    </a:cubicBezTo>
                    <a:lnTo>
                      <a:pt x="457179" y="193639"/>
                    </a:lnTo>
                    <a:cubicBezTo>
                      <a:pt x="453576" y="184610"/>
                      <a:pt x="446641" y="177299"/>
                      <a:pt x="437821" y="173255"/>
                    </a:cubicBezTo>
                    <a:lnTo>
                      <a:pt x="82909" y="10140"/>
                    </a:lnTo>
                    <a:lnTo>
                      <a:pt x="20248" y="0"/>
                    </a:lnTo>
                    <a:close/>
                  </a:path>
                </a:pathLst>
              </a:custGeom>
              <a:solidFill>
                <a:srgbClr val="006837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9D2CB803-0780-398C-7E61-AFECAF907A35}"/>
                  </a:ext>
                </a:extLst>
              </p:cNvPr>
              <p:cNvSpPr/>
              <p:nvPr/>
            </p:nvSpPr>
            <p:spPr>
              <a:xfrm>
                <a:off x="6292268" y="6518257"/>
                <a:ext cx="115433" cy="117062"/>
              </a:xfrm>
              <a:custGeom>
                <a:avLst/>
                <a:gdLst>
                  <a:gd name="connsiteX0" fmla="*/ 0 w 115433"/>
                  <a:gd name="connsiteY0" fmla="*/ 14078 h 117062"/>
                  <a:gd name="connsiteX1" fmla="*/ 10810 w 115433"/>
                  <a:gd name="connsiteY1" fmla="*/ 105210 h 117062"/>
                  <a:gd name="connsiteX2" fmla="*/ 115434 w 115433"/>
                  <a:gd name="connsiteY2" fmla="*/ 101565 h 117062"/>
                  <a:gd name="connsiteX3" fmla="*/ 89686 w 115433"/>
                  <a:gd name="connsiteY3" fmla="*/ 0 h 117062"/>
                  <a:gd name="connsiteX4" fmla="*/ 0 w 115433"/>
                  <a:gd name="connsiteY4" fmla="*/ 14078 h 117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433" h="117062">
                    <a:moveTo>
                      <a:pt x="0" y="14078"/>
                    </a:moveTo>
                    <a:lnTo>
                      <a:pt x="10810" y="105210"/>
                    </a:lnTo>
                    <a:cubicBezTo>
                      <a:pt x="10810" y="105210"/>
                      <a:pt x="72968" y="134163"/>
                      <a:pt x="115434" y="101565"/>
                    </a:cubicBezTo>
                    <a:lnTo>
                      <a:pt x="89686" y="0"/>
                    </a:lnTo>
                    <a:lnTo>
                      <a:pt x="0" y="14078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F881C08A-D4B6-0309-3444-4B69D6640501}"/>
                  </a:ext>
                </a:extLst>
              </p:cNvPr>
              <p:cNvSpPr/>
              <p:nvPr/>
            </p:nvSpPr>
            <p:spPr>
              <a:xfrm>
                <a:off x="6018527" y="4818824"/>
                <a:ext cx="381691" cy="1750547"/>
              </a:xfrm>
              <a:custGeom>
                <a:avLst/>
                <a:gdLst>
                  <a:gd name="connsiteX0" fmla="*/ 281870 w 381691"/>
                  <a:gd name="connsiteY0" fmla="*/ 63 h 1750547"/>
                  <a:gd name="connsiteX1" fmla="*/ 381193 w 381691"/>
                  <a:gd name="connsiteY1" fmla="*/ 1709342 h 1750547"/>
                  <a:gd name="connsiteX2" fmla="*/ 370823 w 381691"/>
                  <a:gd name="connsiteY2" fmla="*/ 1729935 h 1750547"/>
                  <a:gd name="connsiteX3" fmla="*/ 269488 w 381691"/>
                  <a:gd name="connsiteY3" fmla="*/ 1750529 h 1750547"/>
                  <a:gd name="connsiteX4" fmla="*/ 239236 w 381691"/>
                  <a:gd name="connsiteY4" fmla="*/ 1728658 h 1750547"/>
                  <a:gd name="connsiteX5" fmla="*/ 11040 w 381691"/>
                  <a:gd name="connsiteY5" fmla="*/ 422098 h 1750547"/>
                  <a:gd name="connsiteX6" fmla="*/ 11040 w 381691"/>
                  <a:gd name="connsiteY6" fmla="*/ 400080 h 1750547"/>
                  <a:gd name="connsiteX7" fmla="*/ 25609 w 381691"/>
                  <a:gd name="connsiteY7" fmla="*/ 0 h 1750547"/>
                  <a:gd name="connsiteX8" fmla="*/ 281870 w 381691"/>
                  <a:gd name="connsiteY8" fmla="*/ 63 h 1750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691" h="1750547">
                    <a:moveTo>
                      <a:pt x="281870" y="63"/>
                    </a:moveTo>
                    <a:cubicBezTo>
                      <a:pt x="277198" y="23862"/>
                      <a:pt x="256792" y="1187753"/>
                      <a:pt x="381193" y="1709342"/>
                    </a:cubicBezTo>
                    <a:cubicBezTo>
                      <a:pt x="383225" y="1717868"/>
                      <a:pt x="378909" y="1726625"/>
                      <a:pt x="370823" y="1729935"/>
                    </a:cubicBezTo>
                    <a:cubicBezTo>
                      <a:pt x="351737" y="1737728"/>
                      <a:pt x="314321" y="1749021"/>
                      <a:pt x="269488" y="1750529"/>
                    </a:cubicBezTo>
                    <a:cubicBezTo>
                      <a:pt x="255619" y="1751011"/>
                      <a:pt x="243154" y="1741981"/>
                      <a:pt x="239236" y="1728658"/>
                    </a:cubicBezTo>
                    <a:cubicBezTo>
                      <a:pt x="203685" y="1607630"/>
                      <a:pt x="33272" y="1001299"/>
                      <a:pt x="11040" y="422098"/>
                    </a:cubicBezTo>
                    <a:cubicBezTo>
                      <a:pt x="-13800" y="-225085"/>
                      <a:pt x="11040" y="400080"/>
                      <a:pt x="11040" y="400080"/>
                    </a:cubicBezTo>
                    <a:lnTo>
                      <a:pt x="25609" y="0"/>
                    </a:lnTo>
                    <a:lnTo>
                      <a:pt x="281870" y="63"/>
                    </a:lnTo>
                    <a:close/>
                  </a:path>
                </a:pathLst>
              </a:custGeom>
              <a:solidFill>
                <a:srgbClr val="006837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AC1C2DD4-BBFF-AA80-1FA2-1CD72B822C3B}"/>
                  </a:ext>
                </a:extLst>
              </p:cNvPr>
              <p:cNvSpPr/>
              <p:nvPr/>
            </p:nvSpPr>
            <p:spPr>
              <a:xfrm>
                <a:off x="5852222" y="6616847"/>
                <a:ext cx="185198" cy="185840"/>
              </a:xfrm>
              <a:custGeom>
                <a:avLst/>
                <a:gdLst>
                  <a:gd name="connsiteX0" fmla="*/ 42816 w 185198"/>
                  <a:gd name="connsiteY0" fmla="*/ 0 h 185840"/>
                  <a:gd name="connsiteX1" fmla="*/ 648 w 185198"/>
                  <a:gd name="connsiteY1" fmla="*/ 140679 h 185840"/>
                  <a:gd name="connsiteX2" fmla="*/ 28547 w 185198"/>
                  <a:gd name="connsiteY2" fmla="*/ 178661 h 185840"/>
                  <a:gd name="connsiteX3" fmla="*/ 153670 w 185198"/>
                  <a:gd name="connsiteY3" fmla="*/ 185826 h 185840"/>
                  <a:gd name="connsiteX4" fmla="*/ 184967 w 185198"/>
                  <a:gd name="connsiteY4" fmla="*/ 150567 h 185840"/>
                  <a:gd name="connsiteX5" fmla="*/ 122723 w 185198"/>
                  <a:gd name="connsiteY5" fmla="*/ 4337 h 185840"/>
                  <a:gd name="connsiteX6" fmla="*/ 42816 w 185198"/>
                  <a:gd name="connsiteY6" fmla="*/ 0 h 18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98" h="185840">
                    <a:moveTo>
                      <a:pt x="42816" y="0"/>
                    </a:moveTo>
                    <a:cubicBezTo>
                      <a:pt x="42816" y="0"/>
                      <a:pt x="21392" y="38464"/>
                      <a:pt x="648" y="140679"/>
                    </a:cubicBezTo>
                    <a:cubicBezTo>
                      <a:pt x="-3096" y="159156"/>
                      <a:pt x="9801" y="176817"/>
                      <a:pt x="28547" y="178661"/>
                    </a:cubicBezTo>
                    <a:cubicBezTo>
                      <a:pt x="61713" y="181929"/>
                      <a:pt x="112772" y="186119"/>
                      <a:pt x="153670" y="185826"/>
                    </a:cubicBezTo>
                    <a:cubicBezTo>
                      <a:pt x="172525" y="185700"/>
                      <a:pt x="187238" y="169296"/>
                      <a:pt x="184967" y="150567"/>
                    </a:cubicBezTo>
                    <a:cubicBezTo>
                      <a:pt x="180438" y="113255"/>
                      <a:pt x="166324" y="52040"/>
                      <a:pt x="122723" y="4337"/>
                    </a:cubicBezTo>
                    <a:lnTo>
                      <a:pt x="42816" y="0"/>
                    </a:lnTo>
                    <a:close/>
                  </a:path>
                </a:pathLst>
              </a:custGeom>
              <a:solidFill>
                <a:srgbClr val="006837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DC15B85-D2C7-A208-331C-EE7EA9AE4271}"/>
                  </a:ext>
                </a:extLst>
              </p:cNvPr>
              <p:cNvSpPr/>
              <p:nvPr/>
            </p:nvSpPr>
            <p:spPr>
              <a:xfrm>
                <a:off x="5876218" y="6494269"/>
                <a:ext cx="99671" cy="153202"/>
              </a:xfrm>
              <a:custGeom>
                <a:avLst/>
                <a:gdLst>
                  <a:gd name="connsiteX0" fmla="*/ 0 w 99671"/>
                  <a:gd name="connsiteY0" fmla="*/ 5363 h 153202"/>
                  <a:gd name="connsiteX1" fmla="*/ 25268 w 99671"/>
                  <a:gd name="connsiteY1" fmla="*/ 143193 h 153202"/>
                  <a:gd name="connsiteX2" fmla="*/ 99671 w 99671"/>
                  <a:gd name="connsiteY2" fmla="*/ 148304 h 153202"/>
                  <a:gd name="connsiteX3" fmla="*/ 87612 w 99671"/>
                  <a:gd name="connsiteY3" fmla="*/ 0 h 153202"/>
                  <a:gd name="connsiteX4" fmla="*/ 0 w 99671"/>
                  <a:gd name="connsiteY4" fmla="*/ 5363 h 15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671" h="153202">
                    <a:moveTo>
                      <a:pt x="0" y="5363"/>
                    </a:moveTo>
                    <a:lnTo>
                      <a:pt x="25268" y="143193"/>
                    </a:lnTo>
                    <a:cubicBezTo>
                      <a:pt x="25268" y="143193"/>
                      <a:pt x="50250" y="161775"/>
                      <a:pt x="99671" y="148304"/>
                    </a:cubicBezTo>
                    <a:lnTo>
                      <a:pt x="87612" y="0"/>
                    </a:lnTo>
                    <a:lnTo>
                      <a:pt x="0" y="5363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F297B71-8C3D-8393-89DF-874AE06CF2FB}"/>
                  </a:ext>
                </a:extLst>
              </p:cNvPr>
              <p:cNvSpPr/>
              <p:nvPr/>
            </p:nvSpPr>
            <p:spPr>
              <a:xfrm>
                <a:off x="5768791" y="4790186"/>
                <a:ext cx="541892" cy="1782860"/>
              </a:xfrm>
              <a:custGeom>
                <a:avLst/>
                <a:gdLst>
                  <a:gd name="connsiteX0" fmla="*/ 39171 w 541892"/>
                  <a:gd name="connsiteY0" fmla="*/ 64421 h 1782860"/>
                  <a:gd name="connsiteX1" fmla="*/ 103003 w 541892"/>
                  <a:gd name="connsiteY1" fmla="*/ 1759055 h 1782860"/>
                  <a:gd name="connsiteX2" fmla="*/ 125275 w 541892"/>
                  <a:gd name="connsiteY2" fmla="*/ 1779984 h 1782860"/>
                  <a:gd name="connsiteX3" fmla="*/ 204862 w 541892"/>
                  <a:gd name="connsiteY3" fmla="*/ 1776821 h 1782860"/>
                  <a:gd name="connsiteX4" fmla="*/ 223033 w 541892"/>
                  <a:gd name="connsiteY4" fmla="*/ 1753546 h 1782860"/>
                  <a:gd name="connsiteX5" fmla="*/ 313363 w 541892"/>
                  <a:gd name="connsiteY5" fmla="*/ 385750 h 1782860"/>
                  <a:gd name="connsiteX6" fmla="*/ 343770 w 541892"/>
                  <a:gd name="connsiteY6" fmla="*/ 342279 h 1782860"/>
                  <a:gd name="connsiteX7" fmla="*/ 527772 w 541892"/>
                  <a:gd name="connsiteY7" fmla="*/ 211468 h 1782860"/>
                  <a:gd name="connsiteX8" fmla="*/ 541892 w 541892"/>
                  <a:gd name="connsiteY8" fmla="*/ 0 h 1782860"/>
                  <a:gd name="connsiteX9" fmla="*/ 39171 w 541892"/>
                  <a:gd name="connsiteY9" fmla="*/ 64421 h 178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892" h="1782860">
                    <a:moveTo>
                      <a:pt x="39171" y="64421"/>
                    </a:moveTo>
                    <a:cubicBezTo>
                      <a:pt x="-62582" y="678504"/>
                      <a:pt x="61244" y="1582176"/>
                      <a:pt x="103003" y="1759055"/>
                    </a:cubicBezTo>
                    <a:cubicBezTo>
                      <a:pt x="105559" y="1769866"/>
                      <a:pt x="114299" y="1778162"/>
                      <a:pt x="125275" y="1779984"/>
                    </a:cubicBezTo>
                    <a:cubicBezTo>
                      <a:pt x="143916" y="1783085"/>
                      <a:pt x="174606" y="1785599"/>
                      <a:pt x="204862" y="1776821"/>
                    </a:cubicBezTo>
                    <a:cubicBezTo>
                      <a:pt x="215286" y="1773783"/>
                      <a:pt x="222610" y="1764398"/>
                      <a:pt x="223033" y="1753546"/>
                    </a:cubicBezTo>
                    <a:cubicBezTo>
                      <a:pt x="228635" y="1610542"/>
                      <a:pt x="218552" y="732701"/>
                      <a:pt x="313363" y="385750"/>
                    </a:cubicBezTo>
                    <a:cubicBezTo>
                      <a:pt x="318167" y="368173"/>
                      <a:pt x="328895" y="352837"/>
                      <a:pt x="343770" y="342279"/>
                    </a:cubicBezTo>
                    <a:lnTo>
                      <a:pt x="527772" y="211468"/>
                    </a:lnTo>
                    <a:lnTo>
                      <a:pt x="541892" y="0"/>
                    </a:lnTo>
                    <a:lnTo>
                      <a:pt x="39171" y="64421"/>
                    </a:lnTo>
                    <a:close/>
                  </a:path>
                </a:pathLst>
              </a:custGeom>
              <a:solidFill>
                <a:srgbClr val="006837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grpSp>
            <p:nvGrpSpPr>
              <p:cNvPr id="89" name="Graphic 10">
                <a:extLst>
                  <a:ext uri="{FF2B5EF4-FFF2-40B4-BE49-F238E27FC236}">
                    <a16:creationId xmlns:a16="http://schemas.microsoft.com/office/drawing/2014/main" id="{B6539345-C677-9DCF-21B6-2641D45A26A4}"/>
                  </a:ext>
                </a:extLst>
              </p:cNvPr>
              <p:cNvGrpSpPr/>
              <p:nvPr/>
            </p:nvGrpSpPr>
            <p:grpSpPr>
              <a:xfrm>
                <a:off x="5769963" y="3218756"/>
                <a:ext cx="1587081" cy="1714701"/>
                <a:chOff x="5769963" y="3218756"/>
                <a:chExt cx="1587081" cy="1714701"/>
              </a:xfrm>
            </p:grpSpPr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7B18776E-259C-3F25-4B85-53B20D556E0D}"/>
                    </a:ext>
                  </a:extLst>
                </p:cNvPr>
                <p:cNvSpPr/>
                <p:nvPr/>
              </p:nvSpPr>
              <p:spPr>
                <a:xfrm>
                  <a:off x="5769963" y="3641170"/>
                  <a:ext cx="1126561" cy="1292287"/>
                </a:xfrm>
                <a:custGeom>
                  <a:avLst/>
                  <a:gdLst>
                    <a:gd name="connsiteX0" fmla="*/ 686363 w 1126561"/>
                    <a:gd name="connsiteY0" fmla="*/ 49861 h 1292287"/>
                    <a:gd name="connsiteX1" fmla="*/ 44975 w 1126561"/>
                    <a:gd name="connsiteY1" fmla="*/ 129931 h 1292287"/>
                    <a:gd name="connsiteX2" fmla="*/ 29080 w 1126561"/>
                    <a:gd name="connsiteY2" fmla="*/ 1272034 h 1292287"/>
                    <a:gd name="connsiteX3" fmla="*/ 531460 w 1126561"/>
                    <a:gd name="connsiteY3" fmla="*/ 1234177 h 1292287"/>
                    <a:gd name="connsiteX4" fmla="*/ 753759 w 1126561"/>
                    <a:gd name="connsiteY4" fmla="*/ 388620 h 1292287"/>
                    <a:gd name="connsiteX5" fmla="*/ 1126562 w 1126561"/>
                    <a:gd name="connsiteY5" fmla="*/ 270295 h 1292287"/>
                    <a:gd name="connsiteX6" fmla="*/ 997322 w 1126561"/>
                    <a:gd name="connsiteY6" fmla="*/ 0 h 1292287"/>
                    <a:gd name="connsiteX7" fmla="*/ 686363 w 1126561"/>
                    <a:gd name="connsiteY7" fmla="*/ 49861 h 1292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26561" h="1292287">
                      <a:moveTo>
                        <a:pt x="686363" y="49861"/>
                      </a:moveTo>
                      <a:cubicBezTo>
                        <a:pt x="381438" y="44812"/>
                        <a:pt x="44975" y="129931"/>
                        <a:pt x="44975" y="129931"/>
                      </a:cubicBezTo>
                      <a:cubicBezTo>
                        <a:pt x="-45921" y="660298"/>
                        <a:pt x="29080" y="1272034"/>
                        <a:pt x="29080" y="1272034"/>
                      </a:cubicBezTo>
                      <a:cubicBezTo>
                        <a:pt x="265151" y="1333941"/>
                        <a:pt x="531460" y="1234177"/>
                        <a:pt x="531460" y="1234177"/>
                      </a:cubicBezTo>
                      <a:cubicBezTo>
                        <a:pt x="570699" y="1012486"/>
                        <a:pt x="753759" y="388620"/>
                        <a:pt x="753759" y="388620"/>
                      </a:cubicBezTo>
                      <a:cubicBezTo>
                        <a:pt x="902754" y="370121"/>
                        <a:pt x="1025479" y="327132"/>
                        <a:pt x="1126562" y="270295"/>
                      </a:cubicBezTo>
                      <a:cubicBezTo>
                        <a:pt x="1049466" y="180944"/>
                        <a:pt x="1013118" y="67228"/>
                        <a:pt x="997322" y="0"/>
                      </a:cubicBezTo>
                      <a:cubicBezTo>
                        <a:pt x="889514" y="33520"/>
                        <a:pt x="780428" y="51411"/>
                        <a:pt x="686363" y="49861"/>
                      </a:cubicBezTo>
                      <a:close/>
                    </a:path>
                  </a:pathLst>
                </a:custGeom>
                <a:solidFill>
                  <a:srgbClr val="95CC30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07A8E51C-3794-976C-D8F6-0B22C29BBD93}"/>
                    </a:ext>
                  </a:extLst>
                </p:cNvPr>
                <p:cNvSpPr/>
                <p:nvPr/>
              </p:nvSpPr>
              <p:spPr>
                <a:xfrm>
                  <a:off x="6767306" y="3218756"/>
                  <a:ext cx="589738" cy="692709"/>
                </a:xfrm>
                <a:custGeom>
                  <a:avLst/>
                  <a:gdLst>
                    <a:gd name="connsiteX0" fmla="*/ 589739 w 589738"/>
                    <a:gd name="connsiteY0" fmla="*/ 23110 h 692709"/>
                    <a:gd name="connsiteX1" fmla="*/ 521882 w 589738"/>
                    <a:gd name="connsiteY1" fmla="*/ 4045 h 692709"/>
                    <a:gd name="connsiteX2" fmla="*/ 0 w 589738"/>
                    <a:gd name="connsiteY2" fmla="*/ 422414 h 692709"/>
                    <a:gd name="connsiteX3" fmla="*/ 129219 w 589738"/>
                    <a:gd name="connsiteY3" fmla="*/ 692710 h 692709"/>
                    <a:gd name="connsiteX4" fmla="*/ 589739 w 589738"/>
                    <a:gd name="connsiteY4" fmla="*/ 23110 h 692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9738" h="692709">
                      <a:moveTo>
                        <a:pt x="589739" y="23110"/>
                      </a:moveTo>
                      <a:cubicBezTo>
                        <a:pt x="559801" y="-13070"/>
                        <a:pt x="521882" y="4045"/>
                        <a:pt x="521882" y="4045"/>
                      </a:cubicBezTo>
                      <a:cubicBezTo>
                        <a:pt x="477007" y="193600"/>
                        <a:pt x="241720" y="347288"/>
                        <a:pt x="0" y="422414"/>
                      </a:cubicBezTo>
                      <a:cubicBezTo>
                        <a:pt x="15775" y="489642"/>
                        <a:pt x="52123" y="603358"/>
                        <a:pt x="129219" y="692710"/>
                      </a:cubicBezTo>
                      <a:cubicBezTo>
                        <a:pt x="530388" y="467163"/>
                        <a:pt x="589739" y="23110"/>
                        <a:pt x="589739" y="231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655737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92" name="Graphic 10">
                <a:extLst>
                  <a:ext uri="{FF2B5EF4-FFF2-40B4-BE49-F238E27FC236}">
                    <a16:creationId xmlns:a16="http://schemas.microsoft.com/office/drawing/2014/main" id="{588A8738-CC7A-8965-1806-3F396153A00B}"/>
                  </a:ext>
                </a:extLst>
              </p:cNvPr>
              <p:cNvGrpSpPr/>
              <p:nvPr/>
            </p:nvGrpSpPr>
            <p:grpSpPr>
              <a:xfrm>
                <a:off x="7289193" y="2925355"/>
                <a:ext cx="197867" cy="336923"/>
                <a:chOff x="7289193" y="2925355"/>
                <a:chExt cx="197867" cy="336923"/>
              </a:xfrm>
            </p:grpSpPr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753FD158-0680-16DC-1433-447CB19DB3CF}"/>
                    </a:ext>
                  </a:extLst>
                </p:cNvPr>
                <p:cNvSpPr/>
                <p:nvPr/>
              </p:nvSpPr>
              <p:spPr>
                <a:xfrm>
                  <a:off x="7289193" y="2925355"/>
                  <a:ext cx="197867" cy="336923"/>
                </a:xfrm>
                <a:custGeom>
                  <a:avLst/>
                  <a:gdLst>
                    <a:gd name="connsiteX0" fmla="*/ 60582 w 197867"/>
                    <a:gd name="connsiteY0" fmla="*/ 325708 h 336923"/>
                    <a:gd name="connsiteX1" fmla="*/ 6050 w 197867"/>
                    <a:gd name="connsiteY1" fmla="*/ 310100 h 336923"/>
                    <a:gd name="connsiteX2" fmla="*/ 5107 w 197867"/>
                    <a:gd name="connsiteY2" fmla="*/ 190979 h 336923"/>
                    <a:gd name="connsiteX3" fmla="*/ 187769 w 197867"/>
                    <a:gd name="connsiteY3" fmla="*/ 0 h 336923"/>
                    <a:gd name="connsiteX4" fmla="*/ 191372 w 197867"/>
                    <a:gd name="connsiteY4" fmla="*/ 39847 h 336923"/>
                    <a:gd name="connsiteX5" fmla="*/ 132901 w 197867"/>
                    <a:gd name="connsiteY5" fmla="*/ 100748 h 336923"/>
                    <a:gd name="connsiteX6" fmla="*/ 167028 w 197867"/>
                    <a:gd name="connsiteY6" fmla="*/ 168228 h 336923"/>
                    <a:gd name="connsiteX7" fmla="*/ 158858 w 197867"/>
                    <a:gd name="connsiteY7" fmla="*/ 228521 h 336923"/>
                    <a:gd name="connsiteX8" fmla="*/ 121357 w 197867"/>
                    <a:gd name="connsiteY8" fmla="*/ 289841 h 336923"/>
                    <a:gd name="connsiteX9" fmla="*/ 60582 w 197867"/>
                    <a:gd name="connsiteY9" fmla="*/ 325708 h 336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97867" h="336923">
                      <a:moveTo>
                        <a:pt x="60582" y="325708"/>
                      </a:moveTo>
                      <a:cubicBezTo>
                        <a:pt x="63724" y="335680"/>
                        <a:pt x="27439" y="350847"/>
                        <a:pt x="6050" y="310100"/>
                      </a:cubicBezTo>
                      <a:cubicBezTo>
                        <a:pt x="5316" y="290575"/>
                        <a:pt x="-6562" y="206901"/>
                        <a:pt x="5107" y="190979"/>
                      </a:cubicBezTo>
                      <a:cubicBezTo>
                        <a:pt x="67265" y="106237"/>
                        <a:pt x="187769" y="0"/>
                        <a:pt x="187769" y="0"/>
                      </a:cubicBezTo>
                      <a:cubicBezTo>
                        <a:pt x="208153" y="20112"/>
                        <a:pt x="191372" y="39847"/>
                        <a:pt x="191372" y="39847"/>
                      </a:cubicBezTo>
                      <a:lnTo>
                        <a:pt x="132901" y="100748"/>
                      </a:lnTo>
                      <a:cubicBezTo>
                        <a:pt x="145135" y="122850"/>
                        <a:pt x="160052" y="141495"/>
                        <a:pt x="167028" y="168228"/>
                      </a:cubicBezTo>
                      <a:cubicBezTo>
                        <a:pt x="172329" y="188465"/>
                        <a:pt x="169081" y="210106"/>
                        <a:pt x="158858" y="228521"/>
                      </a:cubicBezTo>
                      <a:cubicBezTo>
                        <a:pt x="148592" y="246999"/>
                        <a:pt x="134598" y="271049"/>
                        <a:pt x="121357" y="289841"/>
                      </a:cubicBezTo>
                      <a:cubicBezTo>
                        <a:pt x="96322" y="325456"/>
                        <a:pt x="60582" y="325708"/>
                        <a:pt x="60582" y="32570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655737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CD29C816-CFD0-97E2-EFF5-12BC61473C21}"/>
                    </a:ext>
                  </a:extLst>
                </p:cNvPr>
                <p:cNvSpPr/>
                <p:nvPr/>
              </p:nvSpPr>
              <p:spPr>
                <a:xfrm>
                  <a:off x="7326521" y="3065614"/>
                  <a:ext cx="81784" cy="142836"/>
                </a:xfrm>
                <a:custGeom>
                  <a:avLst/>
                  <a:gdLst>
                    <a:gd name="connsiteX0" fmla="*/ 69994 w 81784"/>
                    <a:gd name="connsiteY0" fmla="*/ 0 h 142836"/>
                    <a:gd name="connsiteX1" fmla="*/ 16718 w 81784"/>
                    <a:gd name="connsiteY1" fmla="*/ 45168 h 142836"/>
                    <a:gd name="connsiteX2" fmla="*/ 0 w 81784"/>
                    <a:gd name="connsiteY2" fmla="*/ 90126 h 142836"/>
                    <a:gd name="connsiteX3" fmla="*/ 47493 w 81784"/>
                    <a:gd name="connsiteY3" fmla="*/ 142836 h 142836"/>
                    <a:gd name="connsiteX4" fmla="*/ 75336 w 81784"/>
                    <a:gd name="connsiteY4" fmla="*/ 34295 h 142836"/>
                    <a:gd name="connsiteX5" fmla="*/ 69994 w 81784"/>
                    <a:gd name="connsiteY5" fmla="*/ 0 h 142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784" h="142836">
                      <a:moveTo>
                        <a:pt x="69994" y="0"/>
                      </a:moveTo>
                      <a:lnTo>
                        <a:pt x="16718" y="45168"/>
                      </a:lnTo>
                      <a:lnTo>
                        <a:pt x="0" y="90126"/>
                      </a:lnTo>
                      <a:lnTo>
                        <a:pt x="47493" y="142836"/>
                      </a:lnTo>
                      <a:cubicBezTo>
                        <a:pt x="47493" y="142836"/>
                        <a:pt x="63478" y="53611"/>
                        <a:pt x="75336" y="34295"/>
                      </a:cubicBezTo>
                      <a:cubicBezTo>
                        <a:pt x="87214" y="14979"/>
                        <a:pt x="81055" y="5656"/>
                        <a:pt x="6999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17782341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2D41AD25-BD05-CE4B-D3FA-6AEA62DC1FE6}"/>
                  </a:ext>
                </a:extLst>
              </p:cNvPr>
              <p:cNvSpPr/>
              <p:nvPr/>
            </p:nvSpPr>
            <p:spPr>
              <a:xfrm>
                <a:off x="5483270" y="3771080"/>
                <a:ext cx="448628" cy="505268"/>
              </a:xfrm>
              <a:custGeom>
                <a:avLst/>
                <a:gdLst>
                  <a:gd name="connsiteX0" fmla="*/ 448629 w 448628"/>
                  <a:gd name="connsiteY0" fmla="*/ 295267 h 505268"/>
                  <a:gd name="connsiteX1" fmla="*/ 331668 w 448628"/>
                  <a:gd name="connsiteY1" fmla="*/ 0 h 505268"/>
                  <a:gd name="connsiteX2" fmla="*/ 0 w 448628"/>
                  <a:gd name="connsiteY2" fmla="*/ 438900 h 505268"/>
                  <a:gd name="connsiteX3" fmla="*/ 247604 w 448628"/>
                  <a:gd name="connsiteY3" fmla="*/ 505269 h 505268"/>
                  <a:gd name="connsiteX4" fmla="*/ 448629 w 448628"/>
                  <a:gd name="connsiteY4" fmla="*/ 295267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8628" h="505268">
                    <a:moveTo>
                      <a:pt x="448629" y="295267"/>
                    </a:moveTo>
                    <a:lnTo>
                      <a:pt x="331668" y="0"/>
                    </a:lnTo>
                    <a:cubicBezTo>
                      <a:pt x="331668" y="0"/>
                      <a:pt x="46842" y="193535"/>
                      <a:pt x="0" y="438900"/>
                    </a:cubicBezTo>
                    <a:cubicBezTo>
                      <a:pt x="53818" y="442859"/>
                      <a:pt x="151748" y="456875"/>
                      <a:pt x="247604" y="505269"/>
                    </a:cubicBezTo>
                    <a:cubicBezTo>
                      <a:pt x="268672" y="389416"/>
                      <a:pt x="448629" y="295267"/>
                      <a:pt x="448629" y="295267"/>
                    </a:cubicBezTo>
                    <a:close/>
                  </a:path>
                </a:pathLst>
              </a:custGeom>
              <a:solidFill>
                <a:srgbClr val="95CC30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7F779EC-AF1E-BE1E-BF2D-356E793BF04F}"/>
                  </a:ext>
                </a:extLst>
              </p:cNvPr>
              <p:cNvSpPr/>
              <p:nvPr/>
            </p:nvSpPr>
            <p:spPr>
              <a:xfrm>
                <a:off x="5476780" y="4209980"/>
                <a:ext cx="746353" cy="381034"/>
              </a:xfrm>
              <a:custGeom>
                <a:avLst/>
                <a:gdLst>
                  <a:gd name="connsiteX0" fmla="*/ 704014 w 746353"/>
                  <a:gd name="connsiteY0" fmla="*/ 134205 h 381034"/>
                  <a:gd name="connsiteX1" fmla="*/ 276335 w 746353"/>
                  <a:gd name="connsiteY1" fmla="*/ 160622 h 381034"/>
                  <a:gd name="connsiteX2" fmla="*/ 254097 w 746353"/>
                  <a:gd name="connsiteY2" fmla="*/ 66369 h 381034"/>
                  <a:gd name="connsiteX3" fmla="*/ 6492 w 746353"/>
                  <a:gd name="connsiteY3" fmla="*/ 0 h 381034"/>
                  <a:gd name="connsiteX4" fmla="*/ 43304 w 746353"/>
                  <a:gd name="connsiteY4" fmla="*/ 232167 h 381034"/>
                  <a:gd name="connsiteX5" fmla="*/ 746354 w 746353"/>
                  <a:gd name="connsiteY5" fmla="*/ 213060 h 381034"/>
                  <a:gd name="connsiteX6" fmla="*/ 704014 w 746353"/>
                  <a:gd name="connsiteY6" fmla="*/ 134205 h 381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6353" h="381034">
                    <a:moveTo>
                      <a:pt x="704014" y="134205"/>
                    </a:moveTo>
                    <a:cubicBezTo>
                      <a:pt x="704014" y="134205"/>
                      <a:pt x="384237" y="314939"/>
                      <a:pt x="276335" y="160622"/>
                    </a:cubicBezTo>
                    <a:cubicBezTo>
                      <a:pt x="253933" y="128569"/>
                      <a:pt x="248577" y="96725"/>
                      <a:pt x="254097" y="66369"/>
                    </a:cubicBezTo>
                    <a:cubicBezTo>
                      <a:pt x="158241" y="17975"/>
                      <a:pt x="60309" y="3959"/>
                      <a:pt x="6492" y="0"/>
                    </a:cubicBezTo>
                    <a:cubicBezTo>
                      <a:pt x="-7630" y="73974"/>
                      <a:pt x="-163" y="152661"/>
                      <a:pt x="43304" y="232167"/>
                    </a:cubicBezTo>
                    <a:cubicBezTo>
                      <a:pt x="232309" y="577923"/>
                      <a:pt x="746354" y="213060"/>
                      <a:pt x="746354" y="213060"/>
                    </a:cubicBezTo>
                    <a:lnTo>
                      <a:pt x="704014" y="134205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grpSp>
            <p:nvGrpSpPr>
              <p:cNvPr id="97" name="Graphic 10">
                <a:extLst>
                  <a:ext uri="{FF2B5EF4-FFF2-40B4-BE49-F238E27FC236}">
                    <a16:creationId xmlns:a16="http://schemas.microsoft.com/office/drawing/2014/main" id="{BC557C6B-4136-F87F-EAEE-52D42D75A061}"/>
                  </a:ext>
                </a:extLst>
              </p:cNvPr>
              <p:cNvGrpSpPr/>
              <p:nvPr/>
            </p:nvGrpSpPr>
            <p:grpSpPr>
              <a:xfrm>
                <a:off x="6141691" y="3853492"/>
                <a:ext cx="799583" cy="745861"/>
                <a:chOff x="6141691" y="3853492"/>
                <a:chExt cx="799583" cy="745861"/>
              </a:xfrm>
            </p:grpSpPr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92977021-27E0-90CE-AAEE-AC8462C7B35C}"/>
                    </a:ext>
                  </a:extLst>
                </p:cNvPr>
                <p:cNvSpPr/>
                <p:nvPr/>
              </p:nvSpPr>
              <p:spPr>
                <a:xfrm>
                  <a:off x="6141691" y="3912697"/>
                  <a:ext cx="799583" cy="686656"/>
                </a:xfrm>
                <a:custGeom>
                  <a:avLst/>
                  <a:gdLst>
                    <a:gd name="connsiteX0" fmla="*/ 702 w 799583"/>
                    <a:gd name="connsiteY0" fmla="*/ 660134 h 686656"/>
                    <a:gd name="connsiteX1" fmla="*/ 175214 w 799583"/>
                    <a:gd name="connsiteY1" fmla="*/ 50640 h 686656"/>
                    <a:gd name="connsiteX2" fmla="*/ 190256 w 799583"/>
                    <a:gd name="connsiteY2" fmla="*/ 37839 h 686656"/>
                    <a:gd name="connsiteX3" fmla="*/ 419280 w 799583"/>
                    <a:gd name="connsiteY3" fmla="*/ 14857 h 686656"/>
                    <a:gd name="connsiteX4" fmla="*/ 783137 w 799583"/>
                    <a:gd name="connsiteY4" fmla="*/ 2769 h 686656"/>
                    <a:gd name="connsiteX5" fmla="*/ 797718 w 799583"/>
                    <a:gd name="connsiteY5" fmla="*/ 28433 h 686656"/>
                    <a:gd name="connsiteX6" fmla="*/ 437004 w 799583"/>
                    <a:gd name="connsiteY6" fmla="*/ 679576 h 686656"/>
                    <a:gd name="connsiteX7" fmla="*/ 422611 w 799583"/>
                    <a:gd name="connsiteY7" fmla="*/ 686657 h 686656"/>
                    <a:gd name="connsiteX8" fmla="*/ 17671 w 799583"/>
                    <a:gd name="connsiteY8" fmla="*/ 682886 h 686656"/>
                    <a:gd name="connsiteX9" fmla="*/ 702 w 799583"/>
                    <a:gd name="connsiteY9" fmla="*/ 660134 h 68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99583" h="686656">
                      <a:moveTo>
                        <a:pt x="702" y="660134"/>
                      </a:moveTo>
                      <a:lnTo>
                        <a:pt x="175214" y="50640"/>
                      </a:lnTo>
                      <a:cubicBezTo>
                        <a:pt x="177205" y="43726"/>
                        <a:pt x="183091" y="38677"/>
                        <a:pt x="190256" y="37839"/>
                      </a:cubicBezTo>
                      <a:cubicBezTo>
                        <a:pt x="221870" y="34152"/>
                        <a:pt x="313504" y="23803"/>
                        <a:pt x="419280" y="14857"/>
                      </a:cubicBezTo>
                      <a:cubicBezTo>
                        <a:pt x="546718" y="4068"/>
                        <a:pt x="694708" y="-4668"/>
                        <a:pt x="783137" y="2769"/>
                      </a:cubicBezTo>
                      <a:cubicBezTo>
                        <a:pt x="795707" y="3817"/>
                        <a:pt x="803312" y="17120"/>
                        <a:pt x="797718" y="28433"/>
                      </a:cubicBezTo>
                      <a:cubicBezTo>
                        <a:pt x="747418" y="130165"/>
                        <a:pt x="540580" y="544009"/>
                        <a:pt x="437004" y="679576"/>
                      </a:cubicBezTo>
                      <a:cubicBezTo>
                        <a:pt x="433568" y="684080"/>
                        <a:pt x="428247" y="686698"/>
                        <a:pt x="422611" y="686657"/>
                      </a:cubicBezTo>
                      <a:lnTo>
                        <a:pt x="17671" y="682886"/>
                      </a:lnTo>
                      <a:cubicBezTo>
                        <a:pt x="5876" y="682760"/>
                        <a:pt x="-2545" y="671468"/>
                        <a:pt x="702" y="660134"/>
                      </a:cubicBezTo>
                      <a:close/>
                    </a:path>
                  </a:pathLst>
                </a:custGeom>
                <a:solidFill>
                  <a:srgbClr val="EF4F60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4686AD25-BFBE-A0F4-FFCA-8E67CF837300}"/>
                    </a:ext>
                  </a:extLst>
                </p:cNvPr>
                <p:cNvSpPr/>
                <p:nvPr/>
              </p:nvSpPr>
              <p:spPr>
                <a:xfrm>
                  <a:off x="6563744" y="3853492"/>
                  <a:ext cx="152457" cy="72404"/>
                </a:xfrm>
                <a:custGeom>
                  <a:avLst/>
                  <a:gdLst>
                    <a:gd name="connsiteX0" fmla="*/ 15348 w 152457"/>
                    <a:gd name="connsiteY0" fmla="*/ 21206 h 72404"/>
                    <a:gd name="connsiteX1" fmla="*/ 141886 w 152457"/>
                    <a:gd name="connsiteY1" fmla="*/ 130 h 72404"/>
                    <a:gd name="connsiteX2" fmla="*/ 151984 w 152457"/>
                    <a:gd name="connsiteY2" fmla="*/ 11925 h 72404"/>
                    <a:gd name="connsiteX3" fmla="*/ 139476 w 152457"/>
                    <a:gd name="connsiteY3" fmla="*/ 49886 h 72404"/>
                    <a:gd name="connsiteX4" fmla="*/ 132039 w 152457"/>
                    <a:gd name="connsiteY4" fmla="*/ 56045 h 72404"/>
                    <a:gd name="connsiteX5" fmla="*/ 10279 w 152457"/>
                    <a:gd name="connsiteY5" fmla="*/ 72323 h 72404"/>
                    <a:gd name="connsiteX6" fmla="*/ 244 w 152457"/>
                    <a:gd name="connsiteY6" fmla="*/ 61241 h 72404"/>
                    <a:gd name="connsiteX7" fmla="*/ 7995 w 152457"/>
                    <a:gd name="connsiteY7" fmla="*/ 28098 h 72404"/>
                    <a:gd name="connsiteX8" fmla="*/ 15348 w 152457"/>
                    <a:gd name="connsiteY8" fmla="*/ 21206 h 72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457" h="72404">
                      <a:moveTo>
                        <a:pt x="15348" y="21206"/>
                      </a:moveTo>
                      <a:lnTo>
                        <a:pt x="141886" y="130"/>
                      </a:lnTo>
                      <a:cubicBezTo>
                        <a:pt x="148611" y="-1001"/>
                        <a:pt x="154141" y="5451"/>
                        <a:pt x="151984" y="11925"/>
                      </a:cubicBezTo>
                      <a:lnTo>
                        <a:pt x="139476" y="49886"/>
                      </a:lnTo>
                      <a:cubicBezTo>
                        <a:pt x="138366" y="53196"/>
                        <a:pt x="135496" y="55584"/>
                        <a:pt x="132039" y="56045"/>
                      </a:cubicBezTo>
                      <a:lnTo>
                        <a:pt x="10279" y="72323"/>
                      </a:lnTo>
                      <a:cubicBezTo>
                        <a:pt x="3994" y="73161"/>
                        <a:pt x="-1202" y="67421"/>
                        <a:pt x="244" y="61241"/>
                      </a:cubicBezTo>
                      <a:lnTo>
                        <a:pt x="7995" y="28098"/>
                      </a:lnTo>
                      <a:cubicBezTo>
                        <a:pt x="8833" y="24537"/>
                        <a:pt x="11724" y="21813"/>
                        <a:pt x="15348" y="21206"/>
                      </a:cubicBezTo>
                      <a:close/>
                    </a:path>
                  </a:pathLst>
                </a:custGeom>
                <a:solidFill>
                  <a:srgbClr val="BDD0FB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720BFC5C-85D0-1825-22B2-751A6A7D6A28}"/>
                    </a:ext>
                  </a:extLst>
                </p:cNvPr>
                <p:cNvSpPr/>
                <p:nvPr/>
              </p:nvSpPr>
              <p:spPr>
                <a:xfrm>
                  <a:off x="6484108" y="3891412"/>
                  <a:ext cx="291112" cy="105336"/>
                </a:xfrm>
                <a:custGeom>
                  <a:avLst/>
                  <a:gdLst>
                    <a:gd name="connsiteX0" fmla="*/ 228 w 291112"/>
                    <a:gd name="connsiteY0" fmla="*/ 90424 h 105336"/>
                    <a:gd name="connsiteX1" fmla="*/ 10661 w 291112"/>
                    <a:gd name="connsiteY1" fmla="*/ 36122 h 105336"/>
                    <a:gd name="connsiteX2" fmla="*/ 21702 w 291112"/>
                    <a:gd name="connsiteY2" fmla="*/ 26003 h 105336"/>
                    <a:gd name="connsiteX3" fmla="*/ 277290 w 291112"/>
                    <a:gd name="connsiteY3" fmla="*/ 67 h 105336"/>
                    <a:gd name="connsiteX4" fmla="*/ 290761 w 291112"/>
                    <a:gd name="connsiteY4" fmla="*/ 15486 h 105336"/>
                    <a:gd name="connsiteX5" fmla="*/ 274504 w 291112"/>
                    <a:gd name="connsiteY5" fmla="*/ 83134 h 105336"/>
                    <a:gd name="connsiteX6" fmla="*/ 262939 w 291112"/>
                    <a:gd name="connsiteY6" fmla="*/ 92750 h 105336"/>
                    <a:gd name="connsiteX7" fmla="*/ 13196 w 291112"/>
                    <a:gd name="connsiteY7" fmla="*/ 105320 h 105336"/>
                    <a:gd name="connsiteX8" fmla="*/ 228 w 291112"/>
                    <a:gd name="connsiteY8" fmla="*/ 90424 h 105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1112" h="105336">
                      <a:moveTo>
                        <a:pt x="228" y="90424"/>
                      </a:moveTo>
                      <a:lnTo>
                        <a:pt x="10661" y="36122"/>
                      </a:lnTo>
                      <a:cubicBezTo>
                        <a:pt x="11708" y="30675"/>
                        <a:pt x="16192" y="26569"/>
                        <a:pt x="21702" y="26003"/>
                      </a:cubicBezTo>
                      <a:lnTo>
                        <a:pt x="277290" y="67"/>
                      </a:lnTo>
                      <a:cubicBezTo>
                        <a:pt x="285879" y="-813"/>
                        <a:pt x="292772" y="7065"/>
                        <a:pt x="290761" y="15486"/>
                      </a:cubicBezTo>
                      <a:lnTo>
                        <a:pt x="274504" y="83134"/>
                      </a:lnTo>
                      <a:cubicBezTo>
                        <a:pt x="273205" y="88560"/>
                        <a:pt x="268491" y="92456"/>
                        <a:pt x="262939" y="92750"/>
                      </a:cubicBezTo>
                      <a:lnTo>
                        <a:pt x="13196" y="105320"/>
                      </a:lnTo>
                      <a:cubicBezTo>
                        <a:pt x="5068" y="105738"/>
                        <a:pt x="-1301" y="98406"/>
                        <a:pt x="228" y="90424"/>
                      </a:cubicBezTo>
                      <a:close/>
                    </a:path>
                  </a:pathLst>
                </a:custGeom>
                <a:solidFill>
                  <a:srgbClr val="BDD0FB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32129C0A-4AA2-9E95-ADD6-939C24133C4B}"/>
                    </a:ext>
                  </a:extLst>
                </p:cNvPr>
                <p:cNvSpPr/>
                <p:nvPr/>
              </p:nvSpPr>
              <p:spPr>
                <a:xfrm>
                  <a:off x="6167716" y="4217765"/>
                  <a:ext cx="232506" cy="208948"/>
                </a:xfrm>
                <a:custGeom>
                  <a:avLst/>
                  <a:gdLst>
                    <a:gd name="connsiteX0" fmla="*/ 16828 w 232506"/>
                    <a:gd name="connsiteY0" fmla="*/ 207809 h 208948"/>
                    <a:gd name="connsiteX1" fmla="*/ 2331 w 232506"/>
                    <a:gd name="connsiteY1" fmla="*/ 72369 h 208948"/>
                    <a:gd name="connsiteX2" fmla="*/ 94468 w 232506"/>
                    <a:gd name="connsiteY2" fmla="*/ 1432 h 208948"/>
                    <a:gd name="connsiteX3" fmla="*/ 232507 w 232506"/>
                    <a:gd name="connsiteY3" fmla="*/ 38262 h 208948"/>
                    <a:gd name="connsiteX4" fmla="*/ 180614 w 232506"/>
                    <a:gd name="connsiteY4" fmla="*/ 69540 h 208948"/>
                    <a:gd name="connsiteX5" fmla="*/ 210447 w 232506"/>
                    <a:gd name="connsiteY5" fmla="*/ 92648 h 208948"/>
                    <a:gd name="connsiteX6" fmla="*/ 165530 w 232506"/>
                    <a:gd name="connsiteY6" fmla="*/ 109869 h 208948"/>
                    <a:gd name="connsiteX7" fmla="*/ 193289 w 232506"/>
                    <a:gd name="connsiteY7" fmla="*/ 140498 h 208948"/>
                    <a:gd name="connsiteX8" fmla="*/ 145921 w 232506"/>
                    <a:gd name="connsiteY8" fmla="*/ 151392 h 208948"/>
                    <a:gd name="connsiteX9" fmla="*/ 16828 w 232506"/>
                    <a:gd name="connsiteY9" fmla="*/ 207809 h 208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506" h="208948">
                      <a:moveTo>
                        <a:pt x="16828" y="207809"/>
                      </a:moveTo>
                      <a:cubicBezTo>
                        <a:pt x="16828" y="207809"/>
                        <a:pt x="-7474" y="107837"/>
                        <a:pt x="2331" y="72369"/>
                      </a:cubicBezTo>
                      <a:cubicBezTo>
                        <a:pt x="12135" y="36901"/>
                        <a:pt x="31137" y="-8686"/>
                        <a:pt x="94468" y="1432"/>
                      </a:cubicBezTo>
                      <a:cubicBezTo>
                        <a:pt x="157800" y="11572"/>
                        <a:pt x="232507" y="38262"/>
                        <a:pt x="232507" y="38262"/>
                      </a:cubicBezTo>
                      <a:cubicBezTo>
                        <a:pt x="232507" y="38262"/>
                        <a:pt x="228736" y="84457"/>
                        <a:pt x="180614" y="69540"/>
                      </a:cubicBezTo>
                      <a:lnTo>
                        <a:pt x="210447" y="92648"/>
                      </a:lnTo>
                      <a:cubicBezTo>
                        <a:pt x="210447" y="92648"/>
                        <a:pt x="206194" y="129624"/>
                        <a:pt x="165530" y="109869"/>
                      </a:cubicBezTo>
                      <a:lnTo>
                        <a:pt x="193289" y="140498"/>
                      </a:lnTo>
                      <a:cubicBezTo>
                        <a:pt x="193289" y="140498"/>
                        <a:pt x="175837" y="170875"/>
                        <a:pt x="145921" y="151392"/>
                      </a:cubicBezTo>
                      <a:cubicBezTo>
                        <a:pt x="116005" y="131908"/>
                        <a:pt x="101675" y="219856"/>
                        <a:pt x="16828" y="2078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0620CAD-0D5F-6138-E6E7-F653932A5E5C}"/>
                  </a:ext>
                </a:extLst>
              </p:cNvPr>
              <p:cNvSpPr/>
              <p:nvPr/>
            </p:nvSpPr>
            <p:spPr>
              <a:xfrm>
                <a:off x="6049871" y="3443466"/>
                <a:ext cx="295086" cy="318289"/>
              </a:xfrm>
              <a:custGeom>
                <a:avLst/>
                <a:gdLst>
                  <a:gd name="connsiteX0" fmla="*/ 97592 w 295086"/>
                  <a:gd name="connsiteY0" fmla="*/ 0 h 318289"/>
                  <a:gd name="connsiteX1" fmla="*/ 565 w 295086"/>
                  <a:gd name="connsiteY1" fmla="*/ 280581 h 318289"/>
                  <a:gd name="connsiteX2" fmla="*/ 5172 w 295086"/>
                  <a:gd name="connsiteY2" fmla="*/ 292774 h 318289"/>
                  <a:gd name="connsiteX3" fmla="*/ 241727 w 295086"/>
                  <a:gd name="connsiteY3" fmla="*/ 276852 h 318289"/>
                  <a:gd name="connsiteX4" fmla="*/ 263661 w 295086"/>
                  <a:gd name="connsiteY4" fmla="*/ 242851 h 318289"/>
                  <a:gd name="connsiteX5" fmla="*/ 295086 w 295086"/>
                  <a:gd name="connsiteY5" fmla="*/ 0 h 318289"/>
                  <a:gd name="connsiteX6" fmla="*/ 97592 w 295086"/>
                  <a:gd name="connsiteY6" fmla="*/ 0 h 318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086" h="318289">
                    <a:moveTo>
                      <a:pt x="97592" y="0"/>
                    </a:moveTo>
                    <a:lnTo>
                      <a:pt x="565" y="280581"/>
                    </a:lnTo>
                    <a:cubicBezTo>
                      <a:pt x="-1042" y="285232"/>
                      <a:pt x="869" y="290386"/>
                      <a:pt x="5172" y="292774"/>
                    </a:cubicBezTo>
                    <a:cubicBezTo>
                      <a:pt x="31619" y="307397"/>
                      <a:pt x="126901" y="349653"/>
                      <a:pt x="241727" y="276852"/>
                    </a:cubicBezTo>
                    <a:cubicBezTo>
                      <a:pt x="253689" y="269268"/>
                      <a:pt x="261839" y="256908"/>
                      <a:pt x="263661" y="242851"/>
                    </a:cubicBezTo>
                    <a:lnTo>
                      <a:pt x="295086" y="0"/>
                    </a:lnTo>
                    <a:lnTo>
                      <a:pt x="975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0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grpSp>
            <p:nvGrpSpPr>
              <p:cNvPr id="103" name="Graphic 10">
                <a:extLst>
                  <a:ext uri="{FF2B5EF4-FFF2-40B4-BE49-F238E27FC236}">
                    <a16:creationId xmlns:a16="http://schemas.microsoft.com/office/drawing/2014/main" id="{6172C10A-208E-676B-1118-58B0038B6079}"/>
                  </a:ext>
                </a:extLst>
              </p:cNvPr>
              <p:cNvGrpSpPr/>
              <p:nvPr/>
            </p:nvGrpSpPr>
            <p:grpSpPr>
              <a:xfrm>
                <a:off x="5963315" y="3037809"/>
                <a:ext cx="489360" cy="487152"/>
                <a:chOff x="5963315" y="3037809"/>
                <a:chExt cx="489360" cy="487152"/>
              </a:xfrm>
            </p:grpSpPr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FB3271F2-BF77-2B08-FDF2-B6314C57774A}"/>
                    </a:ext>
                  </a:extLst>
                </p:cNvPr>
                <p:cNvSpPr/>
                <p:nvPr/>
              </p:nvSpPr>
              <p:spPr>
                <a:xfrm>
                  <a:off x="6109879" y="3183625"/>
                  <a:ext cx="342797" cy="341336"/>
                </a:xfrm>
                <a:custGeom>
                  <a:avLst/>
                  <a:gdLst>
                    <a:gd name="connsiteX0" fmla="*/ 248696 w 342797"/>
                    <a:gd name="connsiteY0" fmla="*/ 0 h 341336"/>
                    <a:gd name="connsiteX1" fmla="*/ 341588 w 342797"/>
                    <a:gd name="connsiteY1" fmla="*/ 281587 h 341336"/>
                    <a:gd name="connsiteX2" fmla="*/ 80573 w 342797"/>
                    <a:gd name="connsiteY2" fmla="*/ 290973 h 341336"/>
                    <a:gd name="connsiteX3" fmla="*/ 0 w 342797"/>
                    <a:gd name="connsiteY3" fmla="*/ 74414 h 341336"/>
                    <a:gd name="connsiteX4" fmla="*/ 248696 w 342797"/>
                    <a:gd name="connsiteY4" fmla="*/ 0 h 341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797" h="341336">
                      <a:moveTo>
                        <a:pt x="248696" y="0"/>
                      </a:moveTo>
                      <a:cubicBezTo>
                        <a:pt x="248696" y="0"/>
                        <a:pt x="355247" y="200553"/>
                        <a:pt x="341588" y="281587"/>
                      </a:cubicBezTo>
                      <a:cubicBezTo>
                        <a:pt x="327928" y="362579"/>
                        <a:pt x="195881" y="356776"/>
                        <a:pt x="80573" y="290973"/>
                      </a:cubicBezTo>
                      <a:lnTo>
                        <a:pt x="0" y="74414"/>
                      </a:lnTo>
                      <a:lnTo>
                        <a:pt x="24869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12682811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4EE93721-F66D-B65A-944F-E886ADA37C60}"/>
                    </a:ext>
                  </a:extLst>
                </p:cNvPr>
                <p:cNvSpPr/>
                <p:nvPr/>
              </p:nvSpPr>
              <p:spPr>
                <a:xfrm>
                  <a:off x="5963315" y="3037809"/>
                  <a:ext cx="449805" cy="446211"/>
                </a:xfrm>
                <a:custGeom>
                  <a:avLst/>
                  <a:gdLst>
                    <a:gd name="connsiteX0" fmla="*/ 232228 w 449805"/>
                    <a:gd name="connsiteY0" fmla="*/ 330447 h 446211"/>
                    <a:gd name="connsiteX1" fmla="*/ 235831 w 449805"/>
                    <a:gd name="connsiteY1" fmla="*/ 318338 h 446211"/>
                    <a:gd name="connsiteX2" fmla="*/ 206208 w 449805"/>
                    <a:gd name="connsiteY2" fmla="*/ 255405 h 446211"/>
                    <a:gd name="connsiteX3" fmla="*/ 254959 w 449805"/>
                    <a:gd name="connsiteY3" fmla="*/ 226892 h 446211"/>
                    <a:gd name="connsiteX4" fmla="*/ 445393 w 449805"/>
                    <a:gd name="connsiteY4" fmla="*/ 127611 h 446211"/>
                    <a:gd name="connsiteX5" fmla="*/ 324638 w 449805"/>
                    <a:gd name="connsiteY5" fmla="*/ 42471 h 446211"/>
                    <a:gd name="connsiteX6" fmla="*/ 311544 w 449805"/>
                    <a:gd name="connsiteY6" fmla="*/ 42554 h 446211"/>
                    <a:gd name="connsiteX7" fmla="*/ 207737 w 449805"/>
                    <a:gd name="connsiteY7" fmla="*/ 8825 h 446211"/>
                    <a:gd name="connsiteX8" fmla="*/ 154211 w 449805"/>
                    <a:gd name="connsiteY8" fmla="*/ 84370 h 446211"/>
                    <a:gd name="connsiteX9" fmla="*/ 144469 w 449805"/>
                    <a:gd name="connsiteY9" fmla="*/ 92771 h 446211"/>
                    <a:gd name="connsiteX10" fmla="*/ 33171 w 449805"/>
                    <a:gd name="connsiteY10" fmla="*/ 144664 h 446211"/>
                    <a:gd name="connsiteX11" fmla="*/ 38666 w 449805"/>
                    <a:gd name="connsiteY11" fmla="*/ 236697 h 446211"/>
                    <a:gd name="connsiteX12" fmla="*/ 35138 w 449805"/>
                    <a:gd name="connsiteY12" fmla="*/ 250377 h 446211"/>
                    <a:gd name="connsiteX13" fmla="*/ 145 w 449805"/>
                    <a:gd name="connsiteY13" fmla="*/ 306983 h 446211"/>
                    <a:gd name="connsiteX14" fmla="*/ 78334 w 449805"/>
                    <a:gd name="connsiteY14" fmla="*/ 352382 h 446211"/>
                    <a:gd name="connsiteX15" fmla="*/ 85677 w 449805"/>
                    <a:gd name="connsiteY15" fmla="*/ 354980 h 446211"/>
                    <a:gd name="connsiteX16" fmla="*/ 234218 w 449805"/>
                    <a:gd name="connsiteY16" fmla="*/ 446153 h 446211"/>
                    <a:gd name="connsiteX17" fmla="*/ 242975 w 449805"/>
                    <a:gd name="connsiteY17" fmla="*/ 435134 h 446211"/>
                    <a:gd name="connsiteX18" fmla="*/ 212765 w 449805"/>
                    <a:gd name="connsiteY18" fmla="*/ 347375 h 446211"/>
                    <a:gd name="connsiteX19" fmla="*/ 217270 w 449805"/>
                    <a:gd name="connsiteY19" fmla="*/ 337068 h 446211"/>
                    <a:gd name="connsiteX20" fmla="*/ 232228 w 449805"/>
                    <a:gd name="connsiteY20" fmla="*/ 330447 h 44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49805" h="446211">
                      <a:moveTo>
                        <a:pt x="232228" y="330447"/>
                      </a:moveTo>
                      <a:cubicBezTo>
                        <a:pt x="236921" y="328373"/>
                        <a:pt x="238639" y="322633"/>
                        <a:pt x="235831" y="318338"/>
                      </a:cubicBezTo>
                      <a:cubicBezTo>
                        <a:pt x="227305" y="305307"/>
                        <a:pt x="211299" y="278701"/>
                        <a:pt x="206208" y="255405"/>
                      </a:cubicBezTo>
                      <a:cubicBezTo>
                        <a:pt x="206208" y="255405"/>
                        <a:pt x="187039" y="243149"/>
                        <a:pt x="254959" y="226892"/>
                      </a:cubicBezTo>
                      <a:cubicBezTo>
                        <a:pt x="322857" y="210635"/>
                        <a:pt x="424108" y="185411"/>
                        <a:pt x="445393" y="127611"/>
                      </a:cubicBezTo>
                      <a:cubicBezTo>
                        <a:pt x="466154" y="71256"/>
                        <a:pt x="411622" y="-70449"/>
                        <a:pt x="324638" y="42471"/>
                      </a:cubicBezTo>
                      <a:cubicBezTo>
                        <a:pt x="321328" y="46765"/>
                        <a:pt x="314854" y="46849"/>
                        <a:pt x="311544" y="42554"/>
                      </a:cubicBezTo>
                      <a:cubicBezTo>
                        <a:pt x="297277" y="23993"/>
                        <a:pt x="259798" y="-14534"/>
                        <a:pt x="207737" y="8825"/>
                      </a:cubicBezTo>
                      <a:cubicBezTo>
                        <a:pt x="159029" y="30676"/>
                        <a:pt x="153540" y="66374"/>
                        <a:pt x="154211" y="84370"/>
                      </a:cubicBezTo>
                      <a:cubicBezTo>
                        <a:pt x="154399" y="89649"/>
                        <a:pt x="149685" y="93777"/>
                        <a:pt x="144469" y="92771"/>
                      </a:cubicBezTo>
                      <a:cubicBezTo>
                        <a:pt x="119851" y="88078"/>
                        <a:pt x="60753" y="84056"/>
                        <a:pt x="33171" y="144664"/>
                      </a:cubicBezTo>
                      <a:cubicBezTo>
                        <a:pt x="10449" y="194608"/>
                        <a:pt x="25218" y="222870"/>
                        <a:pt x="38666" y="236697"/>
                      </a:cubicBezTo>
                      <a:cubicBezTo>
                        <a:pt x="43026" y="241180"/>
                        <a:pt x="41115" y="248554"/>
                        <a:pt x="35138" y="250377"/>
                      </a:cubicBezTo>
                      <a:cubicBezTo>
                        <a:pt x="18954" y="255342"/>
                        <a:pt x="-1945" y="269064"/>
                        <a:pt x="145" y="306983"/>
                      </a:cubicBezTo>
                      <a:cubicBezTo>
                        <a:pt x="3039" y="359400"/>
                        <a:pt x="61648" y="354791"/>
                        <a:pt x="78334" y="352382"/>
                      </a:cubicBezTo>
                      <a:cubicBezTo>
                        <a:pt x="81070" y="352005"/>
                        <a:pt x="83825" y="352947"/>
                        <a:pt x="85677" y="354980"/>
                      </a:cubicBezTo>
                      <a:cubicBezTo>
                        <a:pt x="99984" y="370818"/>
                        <a:pt x="164455" y="438046"/>
                        <a:pt x="234218" y="446153"/>
                      </a:cubicBezTo>
                      <a:cubicBezTo>
                        <a:pt x="240273" y="446866"/>
                        <a:pt x="244944" y="440895"/>
                        <a:pt x="242975" y="435134"/>
                      </a:cubicBezTo>
                      <a:lnTo>
                        <a:pt x="212765" y="347375"/>
                      </a:lnTo>
                      <a:cubicBezTo>
                        <a:pt x="211383" y="343290"/>
                        <a:pt x="213331" y="338827"/>
                        <a:pt x="217270" y="337068"/>
                      </a:cubicBezTo>
                      <a:lnTo>
                        <a:pt x="232228" y="3304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9005D"/>
                    </a:gs>
                    <a:gs pos="50000">
                      <a:srgbClr val="110777"/>
                    </a:gs>
                    <a:gs pos="100000">
                      <a:srgbClr val="1A0F91"/>
                    </a:gs>
                  </a:gsLst>
                  <a:lin ang="2298144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B0C4A107-44AC-57EB-D33C-79FAA30DE5BD}"/>
                    </a:ext>
                  </a:extLst>
                </p:cNvPr>
                <p:cNvSpPr/>
                <p:nvPr/>
              </p:nvSpPr>
              <p:spPr>
                <a:xfrm>
                  <a:off x="6125988" y="3354932"/>
                  <a:ext cx="105190" cy="70422"/>
                </a:xfrm>
                <a:custGeom>
                  <a:avLst/>
                  <a:gdLst>
                    <a:gd name="connsiteX0" fmla="*/ 81705 w 105190"/>
                    <a:gd name="connsiteY0" fmla="*/ 25768 h 70422"/>
                    <a:gd name="connsiteX1" fmla="*/ 294 w 105190"/>
                    <a:gd name="connsiteY1" fmla="*/ 17556 h 70422"/>
                    <a:gd name="connsiteX2" fmla="*/ 105190 w 105190"/>
                    <a:gd name="connsiteY2" fmla="*/ 64714 h 70422"/>
                    <a:gd name="connsiteX3" fmla="*/ 81705 w 105190"/>
                    <a:gd name="connsiteY3" fmla="*/ 25768 h 70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190" h="70422">
                      <a:moveTo>
                        <a:pt x="81705" y="25768"/>
                      </a:moveTo>
                      <a:cubicBezTo>
                        <a:pt x="81705" y="25768"/>
                        <a:pt x="5846" y="-26271"/>
                        <a:pt x="294" y="17556"/>
                      </a:cubicBezTo>
                      <a:cubicBezTo>
                        <a:pt x="-5237" y="61383"/>
                        <a:pt x="68612" y="81055"/>
                        <a:pt x="105190" y="64714"/>
                      </a:cubicBezTo>
                      <a:lnTo>
                        <a:pt x="81705" y="257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12682799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2901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C747F-466F-B041-3CB7-B7C289702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958864-9935-890A-FE28-D3537C8DBAC2}"/>
              </a:ext>
            </a:extLst>
          </p:cNvPr>
          <p:cNvGrpSpPr/>
          <p:nvPr/>
        </p:nvGrpSpPr>
        <p:grpSpPr>
          <a:xfrm>
            <a:off x="11071892" y="6360140"/>
            <a:ext cx="7454728" cy="418018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6ED39B-725E-D2AF-9C71-EFD321F6F10E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39D8944-3ED5-88A2-95B5-F33FA639A53B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44" name="Round Diagonal Corner Rectangle 143">
            <a:extLst>
              <a:ext uri="{FF2B5EF4-FFF2-40B4-BE49-F238E27FC236}">
                <a16:creationId xmlns:a16="http://schemas.microsoft.com/office/drawing/2014/main" id="{7A7E08AE-9A17-4339-D823-8AD82118D67A}"/>
              </a:ext>
            </a:extLst>
          </p:cNvPr>
          <p:cNvSpPr/>
          <p:nvPr/>
        </p:nvSpPr>
        <p:spPr>
          <a:xfrm>
            <a:off x="8414313" y="2167698"/>
            <a:ext cx="958287" cy="461202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54B9088-2390-8B4E-F4DA-B637CA8BB79D}"/>
              </a:ext>
            </a:extLst>
          </p:cNvPr>
          <p:cNvSpPr/>
          <p:nvPr/>
        </p:nvSpPr>
        <p:spPr>
          <a:xfrm>
            <a:off x="9902746" y="4519400"/>
            <a:ext cx="8004254" cy="4618023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B9762318-3663-9DAE-6D35-B1FE49B076B3}"/>
              </a:ext>
            </a:extLst>
          </p:cNvPr>
          <p:cNvSpPr/>
          <p:nvPr/>
        </p:nvSpPr>
        <p:spPr>
          <a:xfrm>
            <a:off x="1295951" y="1807363"/>
            <a:ext cx="1029615" cy="1143000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BA6B5E8-A34A-F16B-937E-04CEDD4C376E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195618A-90C6-229D-63C6-5967ACA1E811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0058B84-889E-9364-1961-C40F2124A17A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59A0DC4D-E7B5-D19B-BBD3-10EC8746271B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A21D463-7D86-89B4-1085-A0E03364C878}"/>
              </a:ext>
            </a:extLst>
          </p:cNvPr>
          <p:cNvSpPr txBox="1"/>
          <p:nvPr/>
        </p:nvSpPr>
        <p:spPr>
          <a:xfrm>
            <a:off x="1737407" y="1871139"/>
            <a:ext cx="816533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dirty="0">
                <a:solidFill>
                  <a:srgbClr val="006837"/>
                </a:solidFill>
                <a:latin typeface="Mont Bold"/>
                <a:sym typeface="Mont Bold"/>
              </a:rPr>
              <a:t>PROJECT OBJECTIVES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9B6D0F3-6DEB-DFE9-C934-D51233AA28A7}"/>
              </a:ext>
            </a:extLst>
          </p:cNvPr>
          <p:cNvSpPr txBox="1"/>
          <p:nvPr/>
        </p:nvSpPr>
        <p:spPr>
          <a:xfrm>
            <a:off x="16660421" y="390285"/>
            <a:ext cx="57686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05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6CC7D0B-A114-78D6-50AD-0B11B7C30256}"/>
              </a:ext>
            </a:extLst>
          </p:cNvPr>
          <p:cNvSpPr txBox="1"/>
          <p:nvPr/>
        </p:nvSpPr>
        <p:spPr>
          <a:xfrm>
            <a:off x="1737409" y="3145435"/>
            <a:ext cx="7942344" cy="5808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We aim to bridge the gap between traditional farming and modern AI-driven precision agriculture. To achieve this, we are developing an AI-powered smart farming system that will: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Enable farmers to monitor soil health, water levels, and crop conditions in real time.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Provide early disease detection using AI-powered cameras to minimize yield loss.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Support sustainable agriculture by reducing water and fertilizer waste.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Reduce Operational Costs &amp; Address Labor Shortages: To enhance profitability and scalability.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Facilitate AI Integration: To simplify the adoption of AI technologies through user-friendly digital tools.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152365C-2E3C-5455-BA7B-29C60BDEED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38" name="TextBox 27">
            <a:hlinkClick r:id="rId6"/>
            <a:extLst>
              <a:ext uri="{FF2B5EF4-FFF2-40B4-BE49-F238E27FC236}">
                <a16:creationId xmlns:a16="http://schemas.microsoft.com/office/drawing/2014/main" id="{066C925D-1150-530A-5F64-42A88C7B1736}"/>
              </a:ext>
            </a:extLst>
          </p:cNvPr>
          <p:cNvSpPr txBox="1"/>
          <p:nvPr/>
        </p:nvSpPr>
        <p:spPr>
          <a:xfrm>
            <a:off x="3886200" y="9334500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A2095C-B67F-67B6-20EC-BC13438D4132}"/>
              </a:ext>
            </a:extLst>
          </p:cNvPr>
          <p:cNvGrpSpPr/>
          <p:nvPr/>
        </p:nvGrpSpPr>
        <p:grpSpPr>
          <a:xfrm>
            <a:off x="1587083" y="8953500"/>
            <a:ext cx="2353733" cy="1025849"/>
            <a:chOff x="2071435" y="7343953"/>
            <a:chExt cx="2353733" cy="1025849"/>
          </a:xfrm>
        </p:grpSpPr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034A8EEA-4820-AC5B-CDCC-DE84630840D9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7361FA37-AB75-B787-3296-6FB5D60E0462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3" name="TextBox 17">
                <a:extLst>
                  <a:ext uri="{FF2B5EF4-FFF2-40B4-BE49-F238E27FC236}">
                    <a16:creationId xmlns:a16="http://schemas.microsoft.com/office/drawing/2014/main" id="{274B2486-0FFE-D2F4-71FC-7096A218DA7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2140F51F-5DC0-8703-CCBF-8DB4CAF6BE87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674EE555-4CF5-AF22-5A51-D76CA2DBB819}"/>
              </a:ext>
            </a:extLst>
          </p:cNvPr>
          <p:cNvGrpSpPr/>
          <p:nvPr/>
        </p:nvGrpSpPr>
        <p:grpSpPr>
          <a:xfrm>
            <a:off x="9873688" y="1622224"/>
            <a:ext cx="6466864" cy="6365662"/>
            <a:chOff x="4296717" y="640294"/>
            <a:chExt cx="6466864" cy="6365662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1C1ECC-A97D-EE3C-A502-49473E75EEEC}"/>
                </a:ext>
              </a:extLst>
            </p:cNvPr>
            <p:cNvSpPr/>
            <p:nvPr/>
          </p:nvSpPr>
          <p:spPr>
            <a:xfrm>
              <a:off x="4950797" y="953217"/>
              <a:ext cx="5812784" cy="5839975"/>
            </a:xfrm>
            <a:custGeom>
              <a:avLst/>
              <a:gdLst>
                <a:gd name="connsiteX0" fmla="*/ 5139012 w 5812784"/>
                <a:gd name="connsiteY0" fmla="*/ 5018521 h 5839975"/>
                <a:gd name="connsiteX1" fmla="*/ 4817473 w 5812784"/>
                <a:gd name="connsiteY1" fmla="*/ 5289235 h 5839975"/>
                <a:gd name="connsiteX2" fmla="*/ 2263706 w 5812784"/>
                <a:gd name="connsiteY2" fmla="*/ 5768882 h 5839975"/>
                <a:gd name="connsiteX3" fmla="*/ 576959 w 5812784"/>
                <a:gd name="connsiteY3" fmla="*/ 4896718 h 5839975"/>
                <a:gd name="connsiteX4" fmla="*/ 520448 w 5812784"/>
                <a:gd name="connsiteY4" fmla="*/ 1395262 h 5839975"/>
                <a:gd name="connsiteX5" fmla="*/ 2508987 w 5812784"/>
                <a:gd name="connsiteY5" fmla="*/ 24504 h 5839975"/>
                <a:gd name="connsiteX6" fmla="*/ 4794030 w 5812784"/>
                <a:gd name="connsiteY6" fmla="*/ 662348 h 5839975"/>
                <a:gd name="connsiteX7" fmla="*/ 5139012 w 5812784"/>
                <a:gd name="connsiteY7" fmla="*/ 5018521 h 583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12784" h="5839975">
                  <a:moveTo>
                    <a:pt x="5139012" y="5018521"/>
                  </a:moveTo>
                  <a:cubicBezTo>
                    <a:pt x="5019639" y="5144178"/>
                    <a:pt x="4906720" y="5225212"/>
                    <a:pt x="4817473" y="5289235"/>
                  </a:cubicBezTo>
                  <a:cubicBezTo>
                    <a:pt x="3768597" y="6041817"/>
                    <a:pt x="2527486" y="5822451"/>
                    <a:pt x="2263706" y="5768882"/>
                  </a:cubicBezTo>
                  <a:cubicBezTo>
                    <a:pt x="1874206" y="5689754"/>
                    <a:pt x="1121297" y="5536841"/>
                    <a:pt x="576959" y="4896718"/>
                  </a:cubicBezTo>
                  <a:cubicBezTo>
                    <a:pt x="-246581" y="3928248"/>
                    <a:pt x="-118344" y="2402448"/>
                    <a:pt x="520448" y="1395262"/>
                  </a:cubicBezTo>
                  <a:cubicBezTo>
                    <a:pt x="637294" y="1211029"/>
                    <a:pt x="1254509" y="188487"/>
                    <a:pt x="2508987" y="24504"/>
                  </a:cubicBezTo>
                  <a:cubicBezTo>
                    <a:pt x="3268168" y="-74737"/>
                    <a:pt x="4153153" y="125420"/>
                    <a:pt x="4794030" y="662348"/>
                  </a:cubicBezTo>
                  <a:cubicBezTo>
                    <a:pt x="6139284" y="1789413"/>
                    <a:pt x="6043523" y="4066265"/>
                    <a:pt x="5139012" y="501852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grpSp>
          <p:nvGrpSpPr>
            <p:cNvPr id="17" name="Graphic 8">
              <a:extLst>
                <a:ext uri="{FF2B5EF4-FFF2-40B4-BE49-F238E27FC236}">
                  <a16:creationId xmlns:a16="http://schemas.microsoft.com/office/drawing/2014/main" id="{BEAAA13F-71D9-6790-FA01-7BAA4387518E}"/>
                </a:ext>
              </a:extLst>
            </p:cNvPr>
            <p:cNvGrpSpPr/>
            <p:nvPr/>
          </p:nvGrpSpPr>
          <p:grpSpPr>
            <a:xfrm>
              <a:off x="4296717" y="640294"/>
              <a:ext cx="6365662" cy="6365662"/>
              <a:chOff x="4296717" y="640294"/>
              <a:chExt cx="6365662" cy="6365662"/>
            </a:xfrm>
          </p:grpSpPr>
          <p:grpSp>
            <p:nvGrpSpPr>
              <p:cNvPr id="18" name="Graphic 8">
                <a:extLst>
                  <a:ext uri="{FF2B5EF4-FFF2-40B4-BE49-F238E27FC236}">
                    <a16:creationId xmlns:a16="http://schemas.microsoft.com/office/drawing/2014/main" id="{768ADF8A-5BF6-2AEF-57F6-510816FD49B7}"/>
                  </a:ext>
                </a:extLst>
              </p:cNvPr>
              <p:cNvGrpSpPr/>
              <p:nvPr/>
            </p:nvGrpSpPr>
            <p:grpSpPr>
              <a:xfrm>
                <a:off x="4296717" y="640294"/>
                <a:ext cx="6365662" cy="6365662"/>
                <a:chOff x="4296717" y="640294"/>
                <a:chExt cx="6365662" cy="6365662"/>
              </a:xfrm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9A480450-D9B3-C07A-079C-F28498AE4D7D}"/>
                    </a:ext>
                  </a:extLst>
                </p:cNvPr>
                <p:cNvSpPr/>
                <p:nvPr/>
              </p:nvSpPr>
              <p:spPr>
                <a:xfrm rot="-2700000">
                  <a:off x="5228947" y="1572524"/>
                  <a:ext cx="4501202" cy="4501202"/>
                </a:xfrm>
                <a:custGeom>
                  <a:avLst/>
                  <a:gdLst>
                    <a:gd name="connsiteX0" fmla="*/ 4501203 w 4501202"/>
                    <a:gd name="connsiteY0" fmla="*/ 2250602 h 4501202"/>
                    <a:gd name="connsiteX1" fmla="*/ 2250601 w 4501202"/>
                    <a:gd name="connsiteY1" fmla="*/ 4501203 h 4501202"/>
                    <a:gd name="connsiteX2" fmla="*/ 0 w 4501202"/>
                    <a:gd name="connsiteY2" fmla="*/ 2250601 h 4501202"/>
                    <a:gd name="connsiteX3" fmla="*/ 2250601 w 4501202"/>
                    <a:gd name="connsiteY3" fmla="*/ 0 h 4501202"/>
                    <a:gd name="connsiteX4" fmla="*/ 4501203 w 4501202"/>
                    <a:gd name="connsiteY4" fmla="*/ 2250602 h 4501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1202" h="4501202">
                      <a:moveTo>
                        <a:pt x="4501203" y="2250602"/>
                      </a:moveTo>
                      <a:cubicBezTo>
                        <a:pt x="4501203" y="3493575"/>
                        <a:pt x="3493574" y="4501203"/>
                        <a:pt x="2250601" y="4501203"/>
                      </a:cubicBezTo>
                      <a:cubicBezTo>
                        <a:pt x="1007629" y="4501203"/>
                        <a:pt x="0" y="3493574"/>
                        <a:pt x="0" y="2250601"/>
                      </a:cubicBezTo>
                      <a:cubicBezTo>
                        <a:pt x="0" y="1007628"/>
                        <a:pt x="1007629" y="0"/>
                        <a:pt x="2250601" y="0"/>
                      </a:cubicBezTo>
                      <a:cubicBezTo>
                        <a:pt x="3493574" y="0"/>
                        <a:pt x="4501203" y="1007628"/>
                        <a:pt x="4501203" y="225060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grpSp>
              <p:nvGrpSpPr>
                <p:cNvPr id="22" name="Graphic 8">
                  <a:extLst>
                    <a:ext uri="{FF2B5EF4-FFF2-40B4-BE49-F238E27FC236}">
                      <a16:creationId xmlns:a16="http://schemas.microsoft.com/office/drawing/2014/main" id="{95EE9C70-0197-AF83-D411-AE65C6E0BEF4}"/>
                    </a:ext>
                  </a:extLst>
                </p:cNvPr>
                <p:cNvGrpSpPr/>
                <p:nvPr/>
              </p:nvGrpSpPr>
              <p:grpSpPr>
                <a:xfrm>
                  <a:off x="5462591" y="1806100"/>
                  <a:ext cx="4034043" cy="4034051"/>
                  <a:chOff x="5462591" y="1806100"/>
                  <a:chExt cx="4034043" cy="4034051"/>
                </a:xfrm>
              </p:grpSpPr>
              <p:sp>
                <p:nvSpPr>
                  <p:cNvPr id="25" name="Freeform 24">
                    <a:extLst>
                      <a:ext uri="{FF2B5EF4-FFF2-40B4-BE49-F238E27FC236}">
                        <a16:creationId xmlns:a16="http://schemas.microsoft.com/office/drawing/2014/main" id="{2A92BDDF-4138-5DDB-0394-A8DB574E8159}"/>
                      </a:ext>
                    </a:extLst>
                  </p:cNvPr>
                  <p:cNvSpPr/>
                  <p:nvPr/>
                </p:nvSpPr>
                <p:spPr>
                  <a:xfrm>
                    <a:off x="5558805" y="1902302"/>
                    <a:ext cx="3841635" cy="3841635"/>
                  </a:xfrm>
                  <a:custGeom>
                    <a:avLst/>
                    <a:gdLst>
                      <a:gd name="connsiteX0" fmla="*/ 3841635 w 3841635"/>
                      <a:gd name="connsiteY0" fmla="*/ 1920818 h 3841635"/>
                      <a:gd name="connsiteX1" fmla="*/ 1920818 w 3841635"/>
                      <a:gd name="connsiteY1" fmla="*/ 3841635 h 3841635"/>
                      <a:gd name="connsiteX2" fmla="*/ 0 w 3841635"/>
                      <a:gd name="connsiteY2" fmla="*/ 1920818 h 3841635"/>
                      <a:gd name="connsiteX3" fmla="*/ 1920818 w 3841635"/>
                      <a:gd name="connsiteY3" fmla="*/ 0 h 3841635"/>
                      <a:gd name="connsiteX4" fmla="*/ 3841635 w 3841635"/>
                      <a:gd name="connsiteY4" fmla="*/ 1920818 h 3841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41635" h="3841635">
                        <a:moveTo>
                          <a:pt x="3841635" y="1920818"/>
                        </a:moveTo>
                        <a:cubicBezTo>
                          <a:pt x="3841635" y="2981656"/>
                          <a:pt x="2981656" y="3841635"/>
                          <a:pt x="1920818" y="3841635"/>
                        </a:cubicBezTo>
                        <a:cubicBezTo>
                          <a:pt x="859979" y="3841635"/>
                          <a:pt x="0" y="2981656"/>
                          <a:pt x="0" y="1920818"/>
                        </a:cubicBezTo>
                        <a:cubicBezTo>
                          <a:pt x="0" y="859979"/>
                          <a:pt x="859979" y="0"/>
                          <a:pt x="1920818" y="0"/>
                        </a:cubicBezTo>
                        <a:cubicBezTo>
                          <a:pt x="2981656" y="0"/>
                          <a:pt x="3841635" y="859979"/>
                          <a:pt x="3841635" y="1920818"/>
                        </a:cubicBezTo>
                        <a:close/>
                      </a:path>
                    </a:pathLst>
                  </a:custGeom>
                  <a:solidFill>
                    <a:srgbClr val="95CC30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26" name="Freeform 25">
                    <a:extLst>
                      <a:ext uri="{FF2B5EF4-FFF2-40B4-BE49-F238E27FC236}">
                        <a16:creationId xmlns:a16="http://schemas.microsoft.com/office/drawing/2014/main" id="{EF1D9F66-4E7C-0A8C-BB1C-F4B4CA095FCF}"/>
                      </a:ext>
                    </a:extLst>
                  </p:cNvPr>
                  <p:cNvSpPr/>
                  <p:nvPr/>
                </p:nvSpPr>
                <p:spPr>
                  <a:xfrm>
                    <a:off x="5462591" y="1806100"/>
                    <a:ext cx="4034043" cy="4034051"/>
                  </a:xfrm>
                  <a:custGeom>
                    <a:avLst/>
                    <a:gdLst>
                      <a:gd name="connsiteX0" fmla="*/ 2017011 w 4034043"/>
                      <a:gd name="connsiteY0" fmla="*/ 4034052 h 4034051"/>
                      <a:gd name="connsiteX1" fmla="*/ 0 w 4034043"/>
                      <a:gd name="connsiteY1" fmla="*/ 2017020 h 4034051"/>
                      <a:gd name="connsiteX2" fmla="*/ 2017011 w 4034043"/>
                      <a:gd name="connsiteY2" fmla="*/ 0 h 4034051"/>
                      <a:gd name="connsiteX3" fmla="*/ 4034043 w 4034043"/>
                      <a:gd name="connsiteY3" fmla="*/ 2017020 h 4034051"/>
                      <a:gd name="connsiteX4" fmla="*/ 2017011 w 4034043"/>
                      <a:gd name="connsiteY4" fmla="*/ 4034052 h 4034051"/>
                      <a:gd name="connsiteX5" fmla="*/ 2017011 w 4034043"/>
                      <a:gd name="connsiteY5" fmla="*/ 96210 h 4034051"/>
                      <a:gd name="connsiteX6" fmla="*/ 96212 w 4034043"/>
                      <a:gd name="connsiteY6" fmla="*/ 2017020 h 4034051"/>
                      <a:gd name="connsiteX7" fmla="*/ 2017011 w 4034043"/>
                      <a:gd name="connsiteY7" fmla="*/ 3937850 h 4034051"/>
                      <a:gd name="connsiteX8" fmla="*/ 3937821 w 4034043"/>
                      <a:gd name="connsiteY8" fmla="*/ 2017020 h 4034051"/>
                      <a:gd name="connsiteX9" fmla="*/ 2017011 w 4034043"/>
                      <a:gd name="connsiteY9" fmla="*/ 96210 h 4034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034043" h="4034051">
                        <a:moveTo>
                          <a:pt x="2017011" y="4034052"/>
                        </a:moveTo>
                        <a:cubicBezTo>
                          <a:pt x="904846" y="4034052"/>
                          <a:pt x="0" y="3129227"/>
                          <a:pt x="0" y="2017020"/>
                        </a:cubicBezTo>
                        <a:cubicBezTo>
                          <a:pt x="0" y="904833"/>
                          <a:pt x="904846" y="0"/>
                          <a:pt x="2017011" y="0"/>
                        </a:cubicBezTo>
                        <a:cubicBezTo>
                          <a:pt x="3129198" y="0"/>
                          <a:pt x="4034043" y="904833"/>
                          <a:pt x="4034043" y="2017020"/>
                        </a:cubicBezTo>
                        <a:cubicBezTo>
                          <a:pt x="4034043" y="3129227"/>
                          <a:pt x="3129198" y="4034052"/>
                          <a:pt x="2017011" y="4034052"/>
                        </a:cubicBezTo>
                        <a:close/>
                        <a:moveTo>
                          <a:pt x="2017011" y="96210"/>
                        </a:moveTo>
                        <a:cubicBezTo>
                          <a:pt x="957870" y="96210"/>
                          <a:pt x="96212" y="957878"/>
                          <a:pt x="96212" y="2017020"/>
                        </a:cubicBezTo>
                        <a:cubicBezTo>
                          <a:pt x="96212" y="3076182"/>
                          <a:pt x="957870" y="3937850"/>
                          <a:pt x="2017011" y="3937850"/>
                        </a:cubicBezTo>
                        <a:cubicBezTo>
                          <a:pt x="3076153" y="3937850"/>
                          <a:pt x="3937821" y="3076182"/>
                          <a:pt x="3937821" y="2017020"/>
                        </a:cubicBezTo>
                        <a:cubicBezTo>
                          <a:pt x="3937821" y="957878"/>
                          <a:pt x="3076153" y="96210"/>
                          <a:pt x="2017011" y="962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27" name="Graphic 8">
                  <a:extLst>
                    <a:ext uri="{FF2B5EF4-FFF2-40B4-BE49-F238E27FC236}">
                      <a16:creationId xmlns:a16="http://schemas.microsoft.com/office/drawing/2014/main" id="{9B0BCF92-F0C2-44F3-069E-ED599DCFAE04}"/>
                    </a:ext>
                  </a:extLst>
                </p:cNvPr>
                <p:cNvGrpSpPr/>
                <p:nvPr/>
              </p:nvGrpSpPr>
              <p:grpSpPr>
                <a:xfrm>
                  <a:off x="6212386" y="2555904"/>
                  <a:ext cx="2534451" cy="2534451"/>
                  <a:chOff x="6212386" y="2555904"/>
                  <a:chExt cx="2534451" cy="2534451"/>
                </a:xfrm>
              </p:grpSpPr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7D2444F3-B813-153A-ADCD-1D18D438AAEF}"/>
                      </a:ext>
                    </a:extLst>
                  </p:cNvPr>
                  <p:cNvSpPr/>
                  <p:nvPr/>
                </p:nvSpPr>
                <p:spPr>
                  <a:xfrm>
                    <a:off x="6308580" y="2652097"/>
                    <a:ext cx="2342044" cy="2342044"/>
                  </a:xfrm>
                  <a:custGeom>
                    <a:avLst/>
                    <a:gdLst>
                      <a:gd name="connsiteX0" fmla="*/ 2342044 w 2342044"/>
                      <a:gd name="connsiteY0" fmla="*/ 1171022 h 2342044"/>
                      <a:gd name="connsiteX1" fmla="*/ 1171022 w 2342044"/>
                      <a:gd name="connsiteY1" fmla="*/ 2342044 h 2342044"/>
                      <a:gd name="connsiteX2" fmla="*/ 0 w 2342044"/>
                      <a:gd name="connsiteY2" fmla="*/ 1171022 h 2342044"/>
                      <a:gd name="connsiteX3" fmla="*/ 1171022 w 2342044"/>
                      <a:gd name="connsiteY3" fmla="*/ 0 h 2342044"/>
                      <a:gd name="connsiteX4" fmla="*/ 2342044 w 2342044"/>
                      <a:gd name="connsiteY4" fmla="*/ 1171022 h 2342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2044" h="2342044">
                        <a:moveTo>
                          <a:pt x="2342044" y="1171022"/>
                        </a:moveTo>
                        <a:cubicBezTo>
                          <a:pt x="2342044" y="1817760"/>
                          <a:pt x="1817760" y="2342044"/>
                          <a:pt x="1171022" y="2342044"/>
                        </a:cubicBezTo>
                        <a:cubicBezTo>
                          <a:pt x="524285" y="2342044"/>
                          <a:pt x="0" y="1817760"/>
                          <a:pt x="0" y="1171022"/>
                        </a:cubicBezTo>
                        <a:cubicBezTo>
                          <a:pt x="0" y="524285"/>
                          <a:pt x="524285" y="0"/>
                          <a:pt x="1171022" y="0"/>
                        </a:cubicBezTo>
                        <a:cubicBezTo>
                          <a:pt x="1817760" y="0"/>
                          <a:pt x="2342044" y="524285"/>
                          <a:pt x="2342044" y="1171022"/>
                        </a:cubicBezTo>
                        <a:close/>
                      </a:path>
                    </a:pathLst>
                  </a:custGeom>
                  <a:solidFill>
                    <a:srgbClr val="95CC30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29" name="Freeform 28">
                    <a:extLst>
                      <a:ext uri="{FF2B5EF4-FFF2-40B4-BE49-F238E27FC236}">
                        <a16:creationId xmlns:a16="http://schemas.microsoft.com/office/drawing/2014/main" id="{9FFDC0EB-55FD-8762-3399-87D3964CE3DF}"/>
                      </a:ext>
                    </a:extLst>
                  </p:cNvPr>
                  <p:cNvSpPr/>
                  <p:nvPr/>
                </p:nvSpPr>
                <p:spPr>
                  <a:xfrm>
                    <a:off x="6212386" y="2555904"/>
                    <a:ext cx="2534451" cy="2534451"/>
                  </a:xfrm>
                  <a:custGeom>
                    <a:avLst/>
                    <a:gdLst>
                      <a:gd name="connsiteX0" fmla="*/ 1267216 w 2534451"/>
                      <a:gd name="connsiteY0" fmla="*/ 2534452 h 2534451"/>
                      <a:gd name="connsiteX1" fmla="*/ 0 w 2534451"/>
                      <a:gd name="connsiteY1" fmla="*/ 1267216 h 2534451"/>
                      <a:gd name="connsiteX2" fmla="*/ 1267216 w 2534451"/>
                      <a:gd name="connsiteY2" fmla="*/ 0 h 2534451"/>
                      <a:gd name="connsiteX3" fmla="*/ 2534452 w 2534451"/>
                      <a:gd name="connsiteY3" fmla="*/ 1267216 h 2534451"/>
                      <a:gd name="connsiteX4" fmla="*/ 1267216 w 2534451"/>
                      <a:gd name="connsiteY4" fmla="*/ 2534452 h 2534451"/>
                      <a:gd name="connsiteX5" fmla="*/ 1267216 w 2534451"/>
                      <a:gd name="connsiteY5" fmla="*/ 192403 h 2534451"/>
                      <a:gd name="connsiteX6" fmla="*/ 192403 w 2534451"/>
                      <a:gd name="connsiteY6" fmla="*/ 1267216 h 2534451"/>
                      <a:gd name="connsiteX7" fmla="*/ 1267216 w 2534451"/>
                      <a:gd name="connsiteY7" fmla="*/ 2342048 h 2534451"/>
                      <a:gd name="connsiteX8" fmla="*/ 2342048 w 2534451"/>
                      <a:gd name="connsiteY8" fmla="*/ 1267216 h 2534451"/>
                      <a:gd name="connsiteX9" fmla="*/ 1267216 w 2534451"/>
                      <a:gd name="connsiteY9" fmla="*/ 192403 h 2534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34451" h="2534451">
                        <a:moveTo>
                          <a:pt x="1267216" y="2534452"/>
                        </a:moveTo>
                        <a:cubicBezTo>
                          <a:pt x="568475" y="2534452"/>
                          <a:pt x="0" y="1965977"/>
                          <a:pt x="0" y="1267216"/>
                        </a:cubicBezTo>
                        <a:cubicBezTo>
                          <a:pt x="0" y="568475"/>
                          <a:pt x="568475" y="0"/>
                          <a:pt x="1267216" y="0"/>
                        </a:cubicBezTo>
                        <a:cubicBezTo>
                          <a:pt x="1965977" y="0"/>
                          <a:pt x="2534452" y="568475"/>
                          <a:pt x="2534452" y="1267216"/>
                        </a:cubicBezTo>
                        <a:cubicBezTo>
                          <a:pt x="2534452" y="1965977"/>
                          <a:pt x="1965977" y="2534452"/>
                          <a:pt x="1267216" y="2534452"/>
                        </a:cubicBezTo>
                        <a:close/>
                        <a:moveTo>
                          <a:pt x="1267216" y="192403"/>
                        </a:moveTo>
                        <a:cubicBezTo>
                          <a:pt x="674565" y="192403"/>
                          <a:pt x="192403" y="674565"/>
                          <a:pt x="192403" y="1267216"/>
                        </a:cubicBezTo>
                        <a:cubicBezTo>
                          <a:pt x="192403" y="1859887"/>
                          <a:pt x="674565" y="2342048"/>
                          <a:pt x="1267216" y="2342048"/>
                        </a:cubicBezTo>
                        <a:cubicBezTo>
                          <a:pt x="1859887" y="2342048"/>
                          <a:pt x="2342048" y="1859887"/>
                          <a:pt x="2342048" y="1267216"/>
                        </a:cubicBezTo>
                        <a:cubicBezTo>
                          <a:pt x="2342048" y="674565"/>
                          <a:pt x="1859887" y="192403"/>
                          <a:pt x="1267216" y="19240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31" name="Graphic 8">
                  <a:extLst>
                    <a:ext uri="{FF2B5EF4-FFF2-40B4-BE49-F238E27FC236}">
                      <a16:creationId xmlns:a16="http://schemas.microsoft.com/office/drawing/2014/main" id="{96A2DE8C-1401-7064-B0A3-E33F7B81362D}"/>
                    </a:ext>
                  </a:extLst>
                </p:cNvPr>
                <p:cNvGrpSpPr/>
                <p:nvPr/>
              </p:nvGrpSpPr>
              <p:grpSpPr>
                <a:xfrm>
                  <a:off x="6929710" y="3273227"/>
                  <a:ext cx="1099805" cy="1099804"/>
                  <a:chOff x="6929710" y="3273227"/>
                  <a:chExt cx="1099805" cy="1099804"/>
                </a:xfrm>
              </p:grpSpPr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8E799F17-62C1-59F5-CBAA-255C8CCD780D}"/>
                      </a:ext>
                    </a:extLst>
                  </p:cNvPr>
                  <p:cNvSpPr/>
                  <p:nvPr/>
                </p:nvSpPr>
                <p:spPr>
                  <a:xfrm>
                    <a:off x="7025914" y="3369431"/>
                    <a:ext cx="907376" cy="907376"/>
                  </a:xfrm>
                  <a:custGeom>
                    <a:avLst/>
                    <a:gdLst>
                      <a:gd name="connsiteX0" fmla="*/ 907376 w 907376"/>
                      <a:gd name="connsiteY0" fmla="*/ 453688 h 907376"/>
                      <a:gd name="connsiteX1" fmla="*/ 453688 w 907376"/>
                      <a:gd name="connsiteY1" fmla="*/ 907376 h 907376"/>
                      <a:gd name="connsiteX2" fmla="*/ 0 w 907376"/>
                      <a:gd name="connsiteY2" fmla="*/ 453688 h 907376"/>
                      <a:gd name="connsiteX3" fmla="*/ 453688 w 907376"/>
                      <a:gd name="connsiteY3" fmla="*/ 0 h 907376"/>
                      <a:gd name="connsiteX4" fmla="*/ 907376 w 907376"/>
                      <a:gd name="connsiteY4" fmla="*/ 453688 h 90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7376" h="907376">
                        <a:moveTo>
                          <a:pt x="907376" y="453688"/>
                        </a:moveTo>
                        <a:cubicBezTo>
                          <a:pt x="907376" y="704253"/>
                          <a:pt x="704253" y="907376"/>
                          <a:pt x="453688" y="907376"/>
                        </a:cubicBezTo>
                        <a:cubicBezTo>
                          <a:pt x="203123" y="907376"/>
                          <a:pt x="0" y="704253"/>
                          <a:pt x="0" y="453688"/>
                        </a:cubicBezTo>
                        <a:cubicBezTo>
                          <a:pt x="0" y="203123"/>
                          <a:pt x="203123" y="0"/>
                          <a:pt x="453688" y="0"/>
                        </a:cubicBezTo>
                        <a:cubicBezTo>
                          <a:pt x="704253" y="0"/>
                          <a:pt x="907376" y="203123"/>
                          <a:pt x="907376" y="45368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928E"/>
                      </a:gs>
                      <a:gs pos="50000">
                        <a:srgbClr val="FE8178"/>
                      </a:gs>
                      <a:gs pos="100000">
                        <a:srgbClr val="FE7062"/>
                      </a:gs>
                    </a:gsLst>
                    <a:lin ang="5833788" scaled="1"/>
                  </a:gra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80009CA4-69EB-E0CA-75F4-73F37415A43E}"/>
                      </a:ext>
                    </a:extLst>
                  </p:cNvPr>
                  <p:cNvSpPr/>
                  <p:nvPr/>
                </p:nvSpPr>
                <p:spPr>
                  <a:xfrm>
                    <a:off x="6929710" y="3273227"/>
                    <a:ext cx="1099805" cy="1099804"/>
                  </a:xfrm>
                  <a:custGeom>
                    <a:avLst/>
                    <a:gdLst>
                      <a:gd name="connsiteX0" fmla="*/ 549892 w 1099805"/>
                      <a:gd name="connsiteY0" fmla="*/ 1099805 h 1099804"/>
                      <a:gd name="connsiteX1" fmla="*/ 0 w 1099805"/>
                      <a:gd name="connsiteY1" fmla="*/ 549892 h 1099804"/>
                      <a:gd name="connsiteX2" fmla="*/ 549892 w 1099805"/>
                      <a:gd name="connsiteY2" fmla="*/ 0 h 1099804"/>
                      <a:gd name="connsiteX3" fmla="*/ 1099805 w 1099805"/>
                      <a:gd name="connsiteY3" fmla="*/ 549892 h 1099804"/>
                      <a:gd name="connsiteX4" fmla="*/ 549892 w 1099805"/>
                      <a:gd name="connsiteY4" fmla="*/ 1099805 h 1099804"/>
                      <a:gd name="connsiteX5" fmla="*/ 549892 w 1099805"/>
                      <a:gd name="connsiteY5" fmla="*/ 192403 h 1099804"/>
                      <a:gd name="connsiteX6" fmla="*/ 192425 w 1099805"/>
                      <a:gd name="connsiteY6" fmla="*/ 549892 h 1099804"/>
                      <a:gd name="connsiteX7" fmla="*/ 549892 w 1099805"/>
                      <a:gd name="connsiteY7" fmla="*/ 907402 h 1099804"/>
                      <a:gd name="connsiteX8" fmla="*/ 907381 w 1099805"/>
                      <a:gd name="connsiteY8" fmla="*/ 549892 h 1099804"/>
                      <a:gd name="connsiteX9" fmla="*/ 549892 w 1099805"/>
                      <a:gd name="connsiteY9" fmla="*/ 192403 h 1099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99805" h="1099804">
                        <a:moveTo>
                          <a:pt x="549892" y="1099805"/>
                        </a:moveTo>
                        <a:cubicBezTo>
                          <a:pt x="246685" y="1099805"/>
                          <a:pt x="0" y="853120"/>
                          <a:pt x="0" y="549892"/>
                        </a:cubicBezTo>
                        <a:cubicBezTo>
                          <a:pt x="0" y="246685"/>
                          <a:pt x="246685" y="0"/>
                          <a:pt x="549892" y="0"/>
                        </a:cubicBezTo>
                        <a:cubicBezTo>
                          <a:pt x="853121" y="0"/>
                          <a:pt x="1099805" y="246685"/>
                          <a:pt x="1099805" y="549892"/>
                        </a:cubicBezTo>
                        <a:cubicBezTo>
                          <a:pt x="1099805" y="853120"/>
                          <a:pt x="853121" y="1099805"/>
                          <a:pt x="549892" y="1099805"/>
                        </a:cubicBezTo>
                        <a:close/>
                        <a:moveTo>
                          <a:pt x="549892" y="192403"/>
                        </a:moveTo>
                        <a:cubicBezTo>
                          <a:pt x="352775" y="192403"/>
                          <a:pt x="192425" y="352775"/>
                          <a:pt x="192425" y="549892"/>
                        </a:cubicBezTo>
                        <a:cubicBezTo>
                          <a:pt x="192425" y="747030"/>
                          <a:pt x="352775" y="907402"/>
                          <a:pt x="549892" y="907402"/>
                        </a:cubicBezTo>
                        <a:cubicBezTo>
                          <a:pt x="747010" y="907402"/>
                          <a:pt x="907381" y="747030"/>
                          <a:pt x="907381" y="549892"/>
                        </a:cubicBezTo>
                        <a:cubicBezTo>
                          <a:pt x="907381" y="352775"/>
                          <a:pt x="747010" y="192403"/>
                          <a:pt x="549892" y="19240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</p:grpSp>
          <p:grpSp>
            <p:nvGrpSpPr>
              <p:cNvPr id="34" name="Graphic 8">
                <a:extLst>
                  <a:ext uri="{FF2B5EF4-FFF2-40B4-BE49-F238E27FC236}">
                    <a16:creationId xmlns:a16="http://schemas.microsoft.com/office/drawing/2014/main" id="{6578939D-B92A-03AD-AD5A-0408395E597B}"/>
                  </a:ext>
                </a:extLst>
              </p:cNvPr>
              <p:cNvGrpSpPr/>
              <p:nvPr/>
            </p:nvGrpSpPr>
            <p:grpSpPr>
              <a:xfrm>
                <a:off x="7470272" y="1439035"/>
                <a:ext cx="2447013" cy="2447013"/>
                <a:chOff x="7470272" y="1439035"/>
                <a:chExt cx="2447013" cy="2447013"/>
              </a:xfrm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8C7727AF-5122-B48D-E5F7-1703A05FE15D}"/>
                    </a:ext>
                  </a:extLst>
                </p:cNvPr>
                <p:cNvSpPr/>
                <p:nvPr/>
              </p:nvSpPr>
              <p:spPr>
                <a:xfrm>
                  <a:off x="7817565" y="1681440"/>
                  <a:ext cx="1857310" cy="1857327"/>
                </a:xfrm>
                <a:custGeom>
                  <a:avLst/>
                  <a:gdLst>
                    <a:gd name="connsiteX0" fmla="*/ 1809545 w 1857310"/>
                    <a:gd name="connsiteY0" fmla="*/ 0 h 1857327"/>
                    <a:gd name="connsiteX1" fmla="*/ 1857310 w 1857310"/>
                    <a:gd name="connsiteY1" fmla="*/ 47787 h 1857327"/>
                    <a:gd name="connsiteX2" fmla="*/ 47787 w 1857310"/>
                    <a:gd name="connsiteY2" fmla="*/ 1857327 h 1857327"/>
                    <a:gd name="connsiteX3" fmla="*/ 0 w 1857310"/>
                    <a:gd name="connsiteY3" fmla="*/ 1809540 h 1857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7310" h="1857327">
                      <a:moveTo>
                        <a:pt x="1809545" y="0"/>
                      </a:moveTo>
                      <a:lnTo>
                        <a:pt x="1857310" y="47787"/>
                      </a:lnTo>
                      <a:lnTo>
                        <a:pt x="47787" y="1857327"/>
                      </a:lnTo>
                      <a:lnTo>
                        <a:pt x="0" y="1809540"/>
                      </a:lnTo>
                      <a:close/>
                    </a:path>
                  </a:pathLst>
                </a:custGeom>
                <a:solidFill>
                  <a:srgbClr val="EF4F60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438AAD8D-9450-975A-660F-4CB60A94BA98}"/>
                    </a:ext>
                  </a:extLst>
                </p:cNvPr>
                <p:cNvSpPr/>
                <p:nvPr/>
              </p:nvSpPr>
              <p:spPr>
                <a:xfrm>
                  <a:off x="7470272" y="3371882"/>
                  <a:ext cx="514161" cy="514167"/>
                </a:xfrm>
                <a:custGeom>
                  <a:avLst/>
                  <a:gdLst>
                    <a:gd name="connsiteX0" fmla="*/ 381127 w 514161"/>
                    <a:gd name="connsiteY0" fmla="*/ 3790 h 514167"/>
                    <a:gd name="connsiteX1" fmla="*/ 510366 w 514161"/>
                    <a:gd name="connsiteY1" fmla="*/ 133030 h 514167"/>
                    <a:gd name="connsiteX2" fmla="*/ 31012 w 514161"/>
                    <a:gd name="connsiteY2" fmla="*/ 509876 h 514167"/>
                    <a:gd name="connsiteX3" fmla="*/ 4280 w 514161"/>
                    <a:gd name="connsiteY3" fmla="*/ 483144 h 514167"/>
                    <a:gd name="connsiteX4" fmla="*/ 381127 w 514161"/>
                    <a:gd name="connsiteY4" fmla="*/ 3790 h 514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161" h="514167">
                      <a:moveTo>
                        <a:pt x="381127" y="3790"/>
                      </a:moveTo>
                      <a:cubicBezTo>
                        <a:pt x="408550" y="-23612"/>
                        <a:pt x="537790" y="105628"/>
                        <a:pt x="510366" y="133030"/>
                      </a:cubicBezTo>
                      <a:lnTo>
                        <a:pt x="31012" y="509876"/>
                      </a:lnTo>
                      <a:cubicBezTo>
                        <a:pt x="13310" y="523808"/>
                        <a:pt x="-9630" y="500868"/>
                        <a:pt x="4280" y="483144"/>
                      </a:cubicBezTo>
                      <a:lnTo>
                        <a:pt x="381127" y="3790"/>
                      </a:lnTo>
                      <a:close/>
                    </a:path>
                  </a:pathLst>
                </a:custGeom>
                <a:solidFill>
                  <a:srgbClr val="75B73D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884F1A7C-CCAF-F1FB-C45D-512BC0586218}"/>
                    </a:ext>
                  </a:extLst>
                </p:cNvPr>
                <p:cNvSpPr/>
                <p:nvPr/>
              </p:nvSpPr>
              <p:spPr>
                <a:xfrm>
                  <a:off x="9166673" y="1730259"/>
                  <a:ext cx="750612" cy="509721"/>
                </a:xfrm>
                <a:custGeom>
                  <a:avLst/>
                  <a:gdLst>
                    <a:gd name="connsiteX0" fmla="*/ 507175 w 750612"/>
                    <a:gd name="connsiteY0" fmla="*/ 0 h 509721"/>
                    <a:gd name="connsiteX1" fmla="*/ 750613 w 750612"/>
                    <a:gd name="connsiteY1" fmla="*/ 24195 h 509721"/>
                    <a:gd name="connsiteX2" fmla="*/ 416421 w 750612"/>
                    <a:gd name="connsiteY2" fmla="*/ 358391 h 509721"/>
                    <a:gd name="connsiteX3" fmla="*/ 0 w 750612"/>
                    <a:gd name="connsiteY3" fmla="*/ 507186 h 509721"/>
                    <a:gd name="connsiteX4" fmla="*/ 0 w 750612"/>
                    <a:gd name="connsiteY4" fmla="*/ 507186 h 509721"/>
                    <a:gd name="connsiteX5" fmla="*/ 507175 w 750612"/>
                    <a:gd name="connsiteY5" fmla="*/ 0 h 50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0612" h="509721">
                      <a:moveTo>
                        <a:pt x="507175" y="0"/>
                      </a:moveTo>
                      <a:lnTo>
                        <a:pt x="750613" y="24195"/>
                      </a:lnTo>
                      <a:lnTo>
                        <a:pt x="416421" y="358391"/>
                      </a:lnTo>
                      <a:cubicBezTo>
                        <a:pt x="306937" y="467884"/>
                        <a:pt x="154086" y="522500"/>
                        <a:pt x="0" y="507186"/>
                      </a:cubicBezTo>
                      <a:lnTo>
                        <a:pt x="0" y="507186"/>
                      </a:lnTo>
                      <a:lnTo>
                        <a:pt x="507175" y="0"/>
                      </a:lnTo>
                      <a:close/>
                    </a:path>
                  </a:pathLst>
                </a:custGeom>
                <a:solidFill>
                  <a:srgbClr val="75B73D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BDDB0176-613D-213E-3026-E8A28CC30C29}"/>
                    </a:ext>
                  </a:extLst>
                </p:cNvPr>
                <p:cNvSpPr/>
                <p:nvPr/>
              </p:nvSpPr>
              <p:spPr>
                <a:xfrm>
                  <a:off x="9116351" y="1439035"/>
                  <a:ext cx="509710" cy="750623"/>
                </a:xfrm>
                <a:custGeom>
                  <a:avLst/>
                  <a:gdLst>
                    <a:gd name="connsiteX0" fmla="*/ 509711 w 509710"/>
                    <a:gd name="connsiteY0" fmla="*/ 243440 h 750623"/>
                    <a:gd name="connsiteX1" fmla="*/ 485514 w 509710"/>
                    <a:gd name="connsiteY1" fmla="*/ 0 h 750623"/>
                    <a:gd name="connsiteX2" fmla="*/ 151321 w 509710"/>
                    <a:gd name="connsiteY2" fmla="*/ 334194 h 750623"/>
                    <a:gd name="connsiteX3" fmla="*/ 2535 w 509710"/>
                    <a:gd name="connsiteY3" fmla="*/ 750623 h 750623"/>
                    <a:gd name="connsiteX4" fmla="*/ 2535 w 509710"/>
                    <a:gd name="connsiteY4" fmla="*/ 750623 h 750623"/>
                    <a:gd name="connsiteX5" fmla="*/ 509711 w 509710"/>
                    <a:gd name="connsiteY5" fmla="*/ 243440 h 750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9710" h="750623">
                      <a:moveTo>
                        <a:pt x="509711" y="243440"/>
                      </a:moveTo>
                      <a:lnTo>
                        <a:pt x="485514" y="0"/>
                      </a:lnTo>
                      <a:lnTo>
                        <a:pt x="151321" y="334194"/>
                      </a:lnTo>
                      <a:cubicBezTo>
                        <a:pt x="41837" y="443691"/>
                        <a:pt x="-12779" y="596526"/>
                        <a:pt x="2535" y="750623"/>
                      </a:cubicBezTo>
                      <a:lnTo>
                        <a:pt x="2535" y="750623"/>
                      </a:lnTo>
                      <a:lnTo>
                        <a:pt x="509711" y="243440"/>
                      </a:lnTo>
                      <a:close/>
                    </a:path>
                  </a:pathLst>
                </a:custGeom>
                <a:solidFill>
                  <a:srgbClr val="75B73D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</p:grpSp>
        <p:grpSp>
          <p:nvGrpSpPr>
            <p:cNvPr id="45" name="Graphic 8">
              <a:extLst>
                <a:ext uri="{FF2B5EF4-FFF2-40B4-BE49-F238E27FC236}">
                  <a16:creationId xmlns:a16="http://schemas.microsoft.com/office/drawing/2014/main" id="{CE0944E9-ED1F-9E02-C9AD-16404D1DEFA7}"/>
                </a:ext>
              </a:extLst>
            </p:cNvPr>
            <p:cNvGrpSpPr/>
            <p:nvPr/>
          </p:nvGrpSpPr>
          <p:grpSpPr>
            <a:xfrm>
              <a:off x="6427985" y="1132376"/>
              <a:ext cx="671716" cy="754634"/>
              <a:chOff x="6427985" y="1132376"/>
              <a:chExt cx="671716" cy="754634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40E6DCA2-DBFC-4365-3D7B-E44DDE264947}"/>
                  </a:ext>
                </a:extLst>
              </p:cNvPr>
              <p:cNvSpPr/>
              <p:nvPr/>
            </p:nvSpPr>
            <p:spPr>
              <a:xfrm>
                <a:off x="6451842" y="1813765"/>
                <a:ext cx="36166" cy="62635"/>
              </a:xfrm>
              <a:custGeom>
                <a:avLst/>
                <a:gdLst>
                  <a:gd name="connsiteX0" fmla="*/ 30944 w 36166"/>
                  <a:gd name="connsiteY0" fmla="*/ 56177 h 62635"/>
                  <a:gd name="connsiteX1" fmla="*/ 34799 w 36166"/>
                  <a:gd name="connsiteY1" fmla="*/ 46417 h 62635"/>
                  <a:gd name="connsiteX2" fmla="*/ 36161 w 36166"/>
                  <a:gd name="connsiteY2" fmla="*/ 17891 h 62635"/>
                  <a:gd name="connsiteX3" fmla="*/ 19233 w 36166"/>
                  <a:gd name="connsiteY3" fmla="*/ 6 h 62635"/>
                  <a:gd name="connsiteX4" fmla="*/ 1342 w 36166"/>
                  <a:gd name="connsiteY4" fmla="*/ 16936 h 62635"/>
                  <a:gd name="connsiteX5" fmla="*/ 43 w 36166"/>
                  <a:gd name="connsiteY5" fmla="*/ 44028 h 62635"/>
                  <a:gd name="connsiteX6" fmla="*/ 16216 w 36166"/>
                  <a:gd name="connsiteY6" fmla="*/ 62594 h 62635"/>
                  <a:gd name="connsiteX7" fmla="*/ 30944 w 36166"/>
                  <a:gd name="connsiteY7" fmla="*/ 56177 h 62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166" h="62635">
                    <a:moveTo>
                      <a:pt x="30944" y="56177"/>
                    </a:moveTo>
                    <a:cubicBezTo>
                      <a:pt x="33144" y="53487"/>
                      <a:pt x="34526" y="50129"/>
                      <a:pt x="34799" y="46417"/>
                    </a:cubicBezTo>
                    <a:cubicBezTo>
                      <a:pt x="35448" y="37010"/>
                      <a:pt x="35888" y="27413"/>
                      <a:pt x="36161" y="17891"/>
                    </a:cubicBezTo>
                    <a:cubicBezTo>
                      <a:pt x="36412" y="8275"/>
                      <a:pt x="28849" y="268"/>
                      <a:pt x="19233" y="6"/>
                    </a:cubicBezTo>
                    <a:cubicBezTo>
                      <a:pt x="9617" y="-253"/>
                      <a:pt x="1614" y="7314"/>
                      <a:pt x="1342" y="16936"/>
                    </a:cubicBezTo>
                    <a:cubicBezTo>
                      <a:pt x="1090" y="25982"/>
                      <a:pt x="651" y="35098"/>
                      <a:pt x="43" y="44028"/>
                    </a:cubicBezTo>
                    <a:cubicBezTo>
                      <a:pt x="-627" y="53617"/>
                      <a:pt x="6621" y="61934"/>
                      <a:pt x="16216" y="62594"/>
                    </a:cubicBezTo>
                    <a:cubicBezTo>
                      <a:pt x="22103" y="62996"/>
                      <a:pt x="27508" y="60430"/>
                      <a:pt x="30944" y="56177"/>
                    </a:cubicBezTo>
                    <a:close/>
                  </a:path>
                </a:pathLst>
              </a:custGeom>
              <a:solidFill>
                <a:srgbClr val="91B3FA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grpSp>
            <p:nvGrpSpPr>
              <p:cNvPr id="58" name="Graphic 8">
                <a:extLst>
                  <a:ext uri="{FF2B5EF4-FFF2-40B4-BE49-F238E27FC236}">
                    <a16:creationId xmlns:a16="http://schemas.microsoft.com/office/drawing/2014/main" id="{F04AD6C4-DEF6-96C3-6447-2DB6E3C7AFA9}"/>
                  </a:ext>
                </a:extLst>
              </p:cNvPr>
              <p:cNvGrpSpPr/>
              <p:nvPr/>
            </p:nvGrpSpPr>
            <p:grpSpPr>
              <a:xfrm>
                <a:off x="6427985" y="1132376"/>
                <a:ext cx="671716" cy="754634"/>
                <a:chOff x="6427985" y="1132376"/>
                <a:chExt cx="671716" cy="754634"/>
              </a:xfrm>
            </p:grpSpPr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8345F5E9-A163-17C8-7C8E-DC3A3DDF0C46}"/>
                    </a:ext>
                  </a:extLst>
                </p:cNvPr>
                <p:cNvSpPr/>
                <p:nvPr/>
              </p:nvSpPr>
              <p:spPr>
                <a:xfrm>
                  <a:off x="6982190" y="1132376"/>
                  <a:ext cx="37435" cy="43167"/>
                </a:xfrm>
                <a:custGeom>
                  <a:avLst/>
                  <a:gdLst>
                    <a:gd name="connsiteX0" fmla="*/ 35028 w 37435"/>
                    <a:gd name="connsiteY0" fmla="*/ 39182 h 43167"/>
                    <a:gd name="connsiteX1" fmla="*/ 35530 w 37435"/>
                    <a:gd name="connsiteY1" fmla="*/ 26302 h 43167"/>
                    <a:gd name="connsiteX2" fmla="*/ 19232 w 37435"/>
                    <a:gd name="connsiteY2" fmla="*/ 4127 h 43167"/>
                    <a:gd name="connsiteX3" fmla="*/ 4127 w 37435"/>
                    <a:gd name="connsiteY3" fmla="*/ 2283 h 43167"/>
                    <a:gd name="connsiteX4" fmla="*/ 2283 w 37435"/>
                    <a:gd name="connsiteY4" fmla="*/ 17382 h 43167"/>
                    <a:gd name="connsiteX5" fmla="*/ 17828 w 37435"/>
                    <a:gd name="connsiteY5" fmla="*/ 38522 h 43167"/>
                    <a:gd name="connsiteX6" fmla="*/ 32786 w 37435"/>
                    <a:gd name="connsiteY6" fmla="*/ 41267 h 43167"/>
                    <a:gd name="connsiteX7" fmla="*/ 35028 w 37435"/>
                    <a:gd name="connsiteY7" fmla="*/ 39182 h 43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435" h="43167">
                      <a:moveTo>
                        <a:pt x="35028" y="39182"/>
                      </a:moveTo>
                      <a:cubicBezTo>
                        <a:pt x="37961" y="35568"/>
                        <a:pt x="38317" y="30327"/>
                        <a:pt x="35530" y="26302"/>
                      </a:cubicBezTo>
                      <a:cubicBezTo>
                        <a:pt x="30335" y="18787"/>
                        <a:pt x="24867" y="11325"/>
                        <a:pt x="19232" y="4127"/>
                      </a:cubicBezTo>
                      <a:cubicBezTo>
                        <a:pt x="15565" y="-549"/>
                        <a:pt x="8819" y="-1375"/>
                        <a:pt x="4127" y="2283"/>
                      </a:cubicBezTo>
                      <a:cubicBezTo>
                        <a:pt x="-566" y="5931"/>
                        <a:pt x="-1362" y="12704"/>
                        <a:pt x="2283" y="17382"/>
                      </a:cubicBezTo>
                      <a:cubicBezTo>
                        <a:pt x="7646" y="24241"/>
                        <a:pt x="12884" y="31351"/>
                        <a:pt x="17828" y="38522"/>
                      </a:cubicBezTo>
                      <a:cubicBezTo>
                        <a:pt x="21201" y="43408"/>
                        <a:pt x="27905" y="44635"/>
                        <a:pt x="32786" y="41267"/>
                      </a:cubicBezTo>
                      <a:cubicBezTo>
                        <a:pt x="33666" y="40668"/>
                        <a:pt x="34399" y="39961"/>
                        <a:pt x="35028" y="39182"/>
                      </a:cubicBezTo>
                      <a:close/>
                    </a:path>
                  </a:pathLst>
                </a:custGeom>
                <a:solidFill>
                  <a:srgbClr val="91B3FA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grpSp>
              <p:nvGrpSpPr>
                <p:cNvPr id="62" name="Graphic 8">
                  <a:extLst>
                    <a:ext uri="{FF2B5EF4-FFF2-40B4-BE49-F238E27FC236}">
                      <a16:creationId xmlns:a16="http://schemas.microsoft.com/office/drawing/2014/main" id="{2AE807F5-592F-BDBB-912B-A4BB8732C92C}"/>
                    </a:ext>
                  </a:extLst>
                </p:cNvPr>
                <p:cNvGrpSpPr/>
                <p:nvPr/>
              </p:nvGrpSpPr>
              <p:grpSpPr>
                <a:xfrm>
                  <a:off x="6527197" y="1424637"/>
                  <a:ext cx="572504" cy="462373"/>
                  <a:chOff x="6527197" y="1424637"/>
                  <a:chExt cx="572504" cy="462373"/>
                </a:xfrm>
                <a:solidFill>
                  <a:srgbClr val="91B3FA"/>
                </a:solidFill>
              </p:grpSpPr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6A0096A2-B35C-C005-51E0-609AF61B08B2}"/>
                      </a:ext>
                    </a:extLst>
                  </p:cNvPr>
                  <p:cNvSpPr/>
                  <p:nvPr/>
                </p:nvSpPr>
                <p:spPr>
                  <a:xfrm>
                    <a:off x="6527197" y="1506393"/>
                    <a:ext cx="562786" cy="380617"/>
                  </a:xfrm>
                  <a:custGeom>
                    <a:avLst/>
                    <a:gdLst>
                      <a:gd name="connsiteX0" fmla="*/ 464838 w 562786"/>
                      <a:gd name="connsiteY0" fmla="*/ 213788 h 380617"/>
                      <a:gd name="connsiteX1" fmla="*/ 426270 w 562786"/>
                      <a:gd name="connsiteY1" fmla="*/ 254806 h 380617"/>
                      <a:gd name="connsiteX2" fmla="*/ 411081 w 562786"/>
                      <a:gd name="connsiteY2" fmla="*/ 254349 h 380617"/>
                      <a:gd name="connsiteX3" fmla="*/ 411521 w 562786"/>
                      <a:gd name="connsiteY3" fmla="*/ 239141 h 380617"/>
                      <a:gd name="connsiteX4" fmla="*/ 448309 w 562786"/>
                      <a:gd name="connsiteY4" fmla="*/ 200020 h 380617"/>
                      <a:gd name="connsiteX5" fmla="*/ 463456 w 562786"/>
                      <a:gd name="connsiteY5" fmla="*/ 198635 h 380617"/>
                      <a:gd name="connsiteX6" fmla="*/ 464943 w 562786"/>
                      <a:gd name="connsiteY6" fmla="*/ 213673 h 380617"/>
                      <a:gd name="connsiteX7" fmla="*/ 464838 w 562786"/>
                      <a:gd name="connsiteY7" fmla="*/ 213788 h 380617"/>
                      <a:gd name="connsiteX8" fmla="*/ 483358 w 562786"/>
                      <a:gd name="connsiteY8" fmla="*/ 171586 h 380617"/>
                      <a:gd name="connsiteX9" fmla="*/ 480174 w 562786"/>
                      <a:gd name="connsiteY9" fmla="*/ 156718 h 380617"/>
                      <a:gd name="connsiteX10" fmla="*/ 506613 w 562786"/>
                      <a:gd name="connsiteY10" fmla="*/ 109925 h 380617"/>
                      <a:gd name="connsiteX11" fmla="*/ 520984 w 562786"/>
                      <a:gd name="connsiteY11" fmla="*/ 104987 h 380617"/>
                      <a:gd name="connsiteX12" fmla="*/ 525928 w 562786"/>
                      <a:gd name="connsiteY12" fmla="*/ 119367 h 380617"/>
                      <a:gd name="connsiteX13" fmla="*/ 498233 w 562786"/>
                      <a:gd name="connsiteY13" fmla="*/ 168400 h 380617"/>
                      <a:gd name="connsiteX14" fmla="*/ 497541 w 562786"/>
                      <a:gd name="connsiteY14" fmla="*/ 169345 h 380617"/>
                      <a:gd name="connsiteX15" fmla="*/ 483358 w 562786"/>
                      <a:gd name="connsiteY15" fmla="*/ 171586 h 380617"/>
                      <a:gd name="connsiteX16" fmla="*/ 382966 w 562786"/>
                      <a:gd name="connsiteY16" fmla="*/ 290854 h 380617"/>
                      <a:gd name="connsiteX17" fmla="*/ 335620 w 562786"/>
                      <a:gd name="connsiteY17" fmla="*/ 321340 h 380617"/>
                      <a:gd name="connsiteX18" fmla="*/ 320976 w 562786"/>
                      <a:gd name="connsiteY18" fmla="*/ 317222 h 380617"/>
                      <a:gd name="connsiteX19" fmla="*/ 325082 w 562786"/>
                      <a:gd name="connsiteY19" fmla="*/ 302578 h 380617"/>
                      <a:gd name="connsiteX20" fmla="*/ 370271 w 562786"/>
                      <a:gd name="connsiteY20" fmla="*/ 273505 h 380617"/>
                      <a:gd name="connsiteX21" fmla="*/ 385292 w 562786"/>
                      <a:gd name="connsiteY21" fmla="*/ 275818 h 380617"/>
                      <a:gd name="connsiteX22" fmla="*/ 384977 w 562786"/>
                      <a:gd name="connsiteY22" fmla="*/ 288950 h 380617"/>
                      <a:gd name="connsiteX23" fmla="*/ 382966 w 562786"/>
                      <a:gd name="connsiteY23" fmla="*/ 290854 h 380617"/>
                      <a:gd name="connsiteX24" fmla="*/ 533826 w 562786"/>
                      <a:gd name="connsiteY24" fmla="*/ 73966 h 380617"/>
                      <a:gd name="connsiteX25" fmla="*/ 527164 w 562786"/>
                      <a:gd name="connsiteY25" fmla="*/ 60297 h 380617"/>
                      <a:gd name="connsiteX26" fmla="*/ 541515 w 562786"/>
                      <a:gd name="connsiteY26" fmla="*/ 8521 h 380617"/>
                      <a:gd name="connsiteX27" fmla="*/ 554273 w 562786"/>
                      <a:gd name="connsiteY27" fmla="*/ 233 h 380617"/>
                      <a:gd name="connsiteX28" fmla="*/ 562549 w 562786"/>
                      <a:gd name="connsiteY28" fmla="*/ 12992 h 380617"/>
                      <a:gd name="connsiteX29" fmla="*/ 547507 w 562786"/>
                      <a:gd name="connsiteY29" fmla="*/ 67298 h 380617"/>
                      <a:gd name="connsiteX30" fmla="*/ 545684 w 562786"/>
                      <a:gd name="connsiteY30" fmla="*/ 70570 h 380617"/>
                      <a:gd name="connsiteX31" fmla="*/ 533826 w 562786"/>
                      <a:gd name="connsiteY31" fmla="*/ 73966 h 380617"/>
                      <a:gd name="connsiteX32" fmla="*/ 284942 w 562786"/>
                      <a:gd name="connsiteY32" fmla="*/ 345831 h 380617"/>
                      <a:gd name="connsiteX33" fmla="*/ 231646 w 562786"/>
                      <a:gd name="connsiteY33" fmla="*/ 364028 h 380617"/>
                      <a:gd name="connsiteX34" fmla="*/ 218426 w 562786"/>
                      <a:gd name="connsiteY34" fmla="*/ 356509 h 380617"/>
                      <a:gd name="connsiteX35" fmla="*/ 225947 w 562786"/>
                      <a:gd name="connsiteY35" fmla="*/ 343281 h 380617"/>
                      <a:gd name="connsiteX36" fmla="*/ 276772 w 562786"/>
                      <a:gd name="connsiteY36" fmla="*/ 325924 h 380617"/>
                      <a:gd name="connsiteX37" fmla="*/ 290808 w 562786"/>
                      <a:gd name="connsiteY37" fmla="*/ 331794 h 380617"/>
                      <a:gd name="connsiteX38" fmla="*/ 289195 w 562786"/>
                      <a:gd name="connsiteY38" fmla="*/ 342659 h 380617"/>
                      <a:gd name="connsiteX39" fmla="*/ 284942 w 562786"/>
                      <a:gd name="connsiteY39" fmla="*/ 345831 h 380617"/>
                      <a:gd name="connsiteX40" fmla="*/ 176547 w 562786"/>
                      <a:gd name="connsiteY40" fmla="*/ 375686 h 380617"/>
                      <a:gd name="connsiteX41" fmla="*/ 120444 w 562786"/>
                      <a:gd name="connsiteY41" fmla="*/ 380614 h 380617"/>
                      <a:gd name="connsiteX42" fmla="*/ 109403 w 562786"/>
                      <a:gd name="connsiteY42" fmla="*/ 370162 h 380617"/>
                      <a:gd name="connsiteX43" fmla="*/ 119857 w 562786"/>
                      <a:gd name="connsiteY43" fmla="*/ 359115 h 380617"/>
                      <a:gd name="connsiteX44" fmla="*/ 173384 w 562786"/>
                      <a:gd name="connsiteY44" fmla="*/ 354408 h 380617"/>
                      <a:gd name="connsiteX45" fmla="*/ 185619 w 562786"/>
                      <a:gd name="connsiteY45" fmla="*/ 363464 h 380617"/>
                      <a:gd name="connsiteX46" fmla="*/ 183314 w 562786"/>
                      <a:gd name="connsiteY46" fmla="*/ 371825 h 380617"/>
                      <a:gd name="connsiteX47" fmla="*/ 176547 w 562786"/>
                      <a:gd name="connsiteY47" fmla="*/ 375686 h 380617"/>
                      <a:gd name="connsiteX48" fmla="*/ 64130 w 562786"/>
                      <a:gd name="connsiteY48" fmla="*/ 378735 h 380617"/>
                      <a:gd name="connsiteX49" fmla="*/ 8467 w 562786"/>
                      <a:gd name="connsiteY49" fmla="*/ 370051 h 380617"/>
                      <a:gd name="connsiteX50" fmla="*/ 254 w 562786"/>
                      <a:gd name="connsiteY50" fmla="*/ 357240 h 380617"/>
                      <a:gd name="connsiteX51" fmla="*/ 13055 w 562786"/>
                      <a:gd name="connsiteY51" fmla="*/ 349036 h 380617"/>
                      <a:gd name="connsiteX52" fmla="*/ 66142 w 562786"/>
                      <a:gd name="connsiteY52" fmla="*/ 357311 h 380617"/>
                      <a:gd name="connsiteX53" fmla="*/ 75841 w 562786"/>
                      <a:gd name="connsiteY53" fmla="*/ 369030 h 380617"/>
                      <a:gd name="connsiteX54" fmla="*/ 73495 w 562786"/>
                      <a:gd name="connsiteY54" fmla="*/ 374790 h 380617"/>
                      <a:gd name="connsiteX55" fmla="*/ 64130 w 562786"/>
                      <a:gd name="connsiteY55" fmla="*/ 378735 h 380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562786" h="380617">
                        <a:moveTo>
                          <a:pt x="464838" y="213788"/>
                        </a:moveTo>
                        <a:cubicBezTo>
                          <a:pt x="452855" y="228195"/>
                          <a:pt x="439866" y="241988"/>
                          <a:pt x="426270" y="254806"/>
                        </a:cubicBezTo>
                        <a:cubicBezTo>
                          <a:pt x="421954" y="258872"/>
                          <a:pt x="415145" y="258675"/>
                          <a:pt x="411081" y="254349"/>
                        </a:cubicBezTo>
                        <a:cubicBezTo>
                          <a:pt x="406996" y="250021"/>
                          <a:pt x="407268" y="243229"/>
                          <a:pt x="411521" y="239141"/>
                        </a:cubicBezTo>
                        <a:cubicBezTo>
                          <a:pt x="424489" y="226928"/>
                          <a:pt x="436870" y="213765"/>
                          <a:pt x="448309" y="200020"/>
                        </a:cubicBezTo>
                        <a:cubicBezTo>
                          <a:pt x="452122" y="195452"/>
                          <a:pt x="458910" y="194837"/>
                          <a:pt x="463456" y="198635"/>
                        </a:cubicBezTo>
                        <a:cubicBezTo>
                          <a:pt x="467981" y="202406"/>
                          <a:pt x="468630" y="209112"/>
                          <a:pt x="464943" y="213673"/>
                        </a:cubicBezTo>
                        <a:cubicBezTo>
                          <a:pt x="464901" y="213710"/>
                          <a:pt x="464880" y="213750"/>
                          <a:pt x="464838" y="213788"/>
                        </a:cubicBezTo>
                        <a:close/>
                        <a:moveTo>
                          <a:pt x="483358" y="171586"/>
                        </a:moveTo>
                        <a:cubicBezTo>
                          <a:pt x="478372" y="168362"/>
                          <a:pt x="476947" y="161700"/>
                          <a:pt x="480174" y="156718"/>
                        </a:cubicBezTo>
                        <a:cubicBezTo>
                          <a:pt x="489874" y="141714"/>
                          <a:pt x="498777" y="125972"/>
                          <a:pt x="506613" y="109925"/>
                        </a:cubicBezTo>
                        <a:cubicBezTo>
                          <a:pt x="509210" y="104626"/>
                          <a:pt x="515642" y="102370"/>
                          <a:pt x="520984" y="104987"/>
                        </a:cubicBezTo>
                        <a:cubicBezTo>
                          <a:pt x="526326" y="107591"/>
                          <a:pt x="528526" y="114025"/>
                          <a:pt x="525928" y="119367"/>
                        </a:cubicBezTo>
                        <a:cubicBezTo>
                          <a:pt x="517716" y="136183"/>
                          <a:pt x="508393" y="152681"/>
                          <a:pt x="498233" y="168400"/>
                        </a:cubicBezTo>
                        <a:cubicBezTo>
                          <a:pt x="498023" y="168733"/>
                          <a:pt x="497793" y="169043"/>
                          <a:pt x="497541" y="169345"/>
                        </a:cubicBezTo>
                        <a:cubicBezTo>
                          <a:pt x="494126" y="173556"/>
                          <a:pt x="488030" y="174603"/>
                          <a:pt x="483358" y="171586"/>
                        </a:cubicBezTo>
                        <a:close/>
                        <a:moveTo>
                          <a:pt x="382966" y="290854"/>
                        </a:moveTo>
                        <a:cubicBezTo>
                          <a:pt x="367841" y="301941"/>
                          <a:pt x="351919" y="312200"/>
                          <a:pt x="335620" y="321340"/>
                        </a:cubicBezTo>
                        <a:cubicBezTo>
                          <a:pt x="330445" y="324246"/>
                          <a:pt x="323888" y="322398"/>
                          <a:pt x="320976" y="317222"/>
                        </a:cubicBezTo>
                        <a:cubicBezTo>
                          <a:pt x="318064" y="312041"/>
                          <a:pt x="319907" y="305513"/>
                          <a:pt x="325082" y="302578"/>
                        </a:cubicBezTo>
                        <a:cubicBezTo>
                          <a:pt x="340627" y="293860"/>
                          <a:pt x="355836" y="284077"/>
                          <a:pt x="370271" y="273505"/>
                        </a:cubicBezTo>
                        <a:cubicBezTo>
                          <a:pt x="375068" y="269994"/>
                          <a:pt x="381793" y="271035"/>
                          <a:pt x="385292" y="275818"/>
                        </a:cubicBezTo>
                        <a:cubicBezTo>
                          <a:pt x="388246" y="279849"/>
                          <a:pt x="387973" y="285246"/>
                          <a:pt x="384977" y="288950"/>
                        </a:cubicBezTo>
                        <a:cubicBezTo>
                          <a:pt x="384412" y="289652"/>
                          <a:pt x="383741" y="290293"/>
                          <a:pt x="382966" y="290854"/>
                        </a:cubicBezTo>
                        <a:close/>
                        <a:moveTo>
                          <a:pt x="533826" y="73966"/>
                        </a:moveTo>
                        <a:cubicBezTo>
                          <a:pt x="528212" y="72035"/>
                          <a:pt x="525237" y="65911"/>
                          <a:pt x="527164" y="60297"/>
                        </a:cubicBezTo>
                        <a:cubicBezTo>
                          <a:pt x="532967" y="43403"/>
                          <a:pt x="537807" y="25987"/>
                          <a:pt x="541515" y="8521"/>
                        </a:cubicBezTo>
                        <a:cubicBezTo>
                          <a:pt x="542751" y="2720"/>
                          <a:pt x="548470" y="-990"/>
                          <a:pt x="554273" y="233"/>
                        </a:cubicBezTo>
                        <a:cubicBezTo>
                          <a:pt x="560077" y="1471"/>
                          <a:pt x="563785" y="7180"/>
                          <a:pt x="562549" y="12992"/>
                        </a:cubicBezTo>
                        <a:cubicBezTo>
                          <a:pt x="558673" y="31308"/>
                          <a:pt x="553603" y="49583"/>
                          <a:pt x="547507" y="67298"/>
                        </a:cubicBezTo>
                        <a:cubicBezTo>
                          <a:pt x="547088" y="68522"/>
                          <a:pt x="546459" y="69621"/>
                          <a:pt x="545684" y="70570"/>
                        </a:cubicBezTo>
                        <a:cubicBezTo>
                          <a:pt x="542919" y="73979"/>
                          <a:pt x="538226" y="75475"/>
                          <a:pt x="533826" y="73966"/>
                        </a:cubicBezTo>
                        <a:close/>
                        <a:moveTo>
                          <a:pt x="284942" y="345831"/>
                        </a:moveTo>
                        <a:cubicBezTo>
                          <a:pt x="267617" y="352939"/>
                          <a:pt x="249704" y="359056"/>
                          <a:pt x="231646" y="364028"/>
                        </a:cubicBezTo>
                        <a:cubicBezTo>
                          <a:pt x="225926" y="365605"/>
                          <a:pt x="219997" y="362234"/>
                          <a:pt x="218426" y="356509"/>
                        </a:cubicBezTo>
                        <a:cubicBezTo>
                          <a:pt x="216834" y="350781"/>
                          <a:pt x="220207" y="344856"/>
                          <a:pt x="225947" y="343281"/>
                        </a:cubicBezTo>
                        <a:cubicBezTo>
                          <a:pt x="243168" y="338551"/>
                          <a:pt x="260263" y="332710"/>
                          <a:pt x="276772" y="325924"/>
                        </a:cubicBezTo>
                        <a:cubicBezTo>
                          <a:pt x="282260" y="323670"/>
                          <a:pt x="288545" y="326291"/>
                          <a:pt x="290808" y="331794"/>
                        </a:cubicBezTo>
                        <a:cubicBezTo>
                          <a:pt x="292337" y="335557"/>
                          <a:pt x="291604" y="339701"/>
                          <a:pt x="289195" y="342659"/>
                        </a:cubicBezTo>
                        <a:cubicBezTo>
                          <a:pt x="288105" y="344008"/>
                          <a:pt x="286660" y="345120"/>
                          <a:pt x="284942" y="345831"/>
                        </a:cubicBezTo>
                        <a:close/>
                        <a:moveTo>
                          <a:pt x="176547" y="375686"/>
                        </a:moveTo>
                        <a:cubicBezTo>
                          <a:pt x="158007" y="378445"/>
                          <a:pt x="139131" y="380100"/>
                          <a:pt x="120444" y="380614"/>
                        </a:cubicBezTo>
                        <a:cubicBezTo>
                          <a:pt x="114515" y="380777"/>
                          <a:pt x="109571" y="376101"/>
                          <a:pt x="109403" y="370162"/>
                        </a:cubicBezTo>
                        <a:cubicBezTo>
                          <a:pt x="109235" y="364231"/>
                          <a:pt x="113928" y="359276"/>
                          <a:pt x="119857" y="359115"/>
                        </a:cubicBezTo>
                        <a:cubicBezTo>
                          <a:pt x="137685" y="358625"/>
                          <a:pt x="155702" y="357041"/>
                          <a:pt x="173384" y="354408"/>
                        </a:cubicBezTo>
                        <a:cubicBezTo>
                          <a:pt x="179271" y="353532"/>
                          <a:pt x="184739" y="357590"/>
                          <a:pt x="185619" y="363464"/>
                        </a:cubicBezTo>
                        <a:cubicBezTo>
                          <a:pt x="186080" y="366567"/>
                          <a:pt x="185158" y="369561"/>
                          <a:pt x="183314" y="371825"/>
                        </a:cubicBezTo>
                        <a:cubicBezTo>
                          <a:pt x="181680" y="373839"/>
                          <a:pt x="179313" y="375274"/>
                          <a:pt x="176547" y="375686"/>
                        </a:cubicBezTo>
                        <a:close/>
                        <a:moveTo>
                          <a:pt x="64130" y="378735"/>
                        </a:moveTo>
                        <a:cubicBezTo>
                          <a:pt x="45443" y="376975"/>
                          <a:pt x="26714" y="374050"/>
                          <a:pt x="8467" y="370051"/>
                        </a:cubicBezTo>
                        <a:cubicBezTo>
                          <a:pt x="2642" y="368775"/>
                          <a:pt x="-1024" y="363043"/>
                          <a:pt x="254" y="357240"/>
                        </a:cubicBezTo>
                        <a:cubicBezTo>
                          <a:pt x="1511" y="351439"/>
                          <a:pt x="7273" y="347773"/>
                          <a:pt x="13055" y="349036"/>
                        </a:cubicBezTo>
                        <a:cubicBezTo>
                          <a:pt x="30464" y="352857"/>
                          <a:pt x="48334" y="355644"/>
                          <a:pt x="66142" y="357311"/>
                        </a:cubicBezTo>
                        <a:cubicBezTo>
                          <a:pt x="72049" y="357868"/>
                          <a:pt x="76407" y="363116"/>
                          <a:pt x="75841" y="369030"/>
                        </a:cubicBezTo>
                        <a:cubicBezTo>
                          <a:pt x="75653" y="371228"/>
                          <a:pt x="74794" y="373199"/>
                          <a:pt x="73495" y="374790"/>
                        </a:cubicBezTo>
                        <a:cubicBezTo>
                          <a:pt x="71316" y="377486"/>
                          <a:pt x="67859" y="379080"/>
                          <a:pt x="64130" y="378735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4" name="Freeform 63">
                    <a:extLst>
                      <a:ext uri="{FF2B5EF4-FFF2-40B4-BE49-F238E27FC236}">
                        <a16:creationId xmlns:a16="http://schemas.microsoft.com/office/drawing/2014/main" id="{345B6674-F453-379B-2446-81B7B4D232C5}"/>
                      </a:ext>
                    </a:extLst>
                  </p:cNvPr>
                  <p:cNvSpPr/>
                  <p:nvPr/>
                </p:nvSpPr>
                <p:spPr>
                  <a:xfrm>
                    <a:off x="7076655" y="1424637"/>
                    <a:ext cx="23046" cy="48336"/>
                  </a:xfrm>
                  <a:custGeom>
                    <a:avLst/>
                    <a:gdLst>
                      <a:gd name="connsiteX0" fmla="*/ 19125 w 23046"/>
                      <a:gd name="connsiteY0" fmla="*/ 44348 h 48336"/>
                      <a:gd name="connsiteX1" fmla="*/ 21471 w 23046"/>
                      <a:gd name="connsiteY1" fmla="*/ 38509 h 48336"/>
                      <a:gd name="connsiteX2" fmla="*/ 23042 w 23046"/>
                      <a:gd name="connsiteY2" fmla="*/ 11054 h 48336"/>
                      <a:gd name="connsiteX3" fmla="*/ 12588 w 23046"/>
                      <a:gd name="connsiteY3" fmla="*/ 3 h 48336"/>
                      <a:gd name="connsiteX4" fmla="*/ 1548 w 23046"/>
                      <a:gd name="connsiteY4" fmla="*/ 10464 h 48336"/>
                      <a:gd name="connsiteX5" fmla="*/ 39 w 23046"/>
                      <a:gd name="connsiteY5" fmla="*/ 36655 h 48336"/>
                      <a:gd name="connsiteX6" fmla="*/ 9844 w 23046"/>
                      <a:gd name="connsiteY6" fmla="*/ 48297 h 48336"/>
                      <a:gd name="connsiteX7" fmla="*/ 19125 w 23046"/>
                      <a:gd name="connsiteY7" fmla="*/ 44348 h 48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046" h="48336">
                        <a:moveTo>
                          <a:pt x="19125" y="44348"/>
                        </a:moveTo>
                        <a:cubicBezTo>
                          <a:pt x="20423" y="42737"/>
                          <a:pt x="21283" y="40732"/>
                          <a:pt x="21471" y="38509"/>
                        </a:cubicBezTo>
                        <a:cubicBezTo>
                          <a:pt x="22267" y="29337"/>
                          <a:pt x="22812" y="20103"/>
                          <a:pt x="23042" y="11054"/>
                        </a:cubicBezTo>
                        <a:cubicBezTo>
                          <a:pt x="23210" y="5119"/>
                          <a:pt x="18538" y="169"/>
                          <a:pt x="12588" y="3"/>
                        </a:cubicBezTo>
                        <a:cubicBezTo>
                          <a:pt x="6660" y="-141"/>
                          <a:pt x="1715" y="4526"/>
                          <a:pt x="1548" y="10464"/>
                        </a:cubicBezTo>
                        <a:cubicBezTo>
                          <a:pt x="1317" y="19091"/>
                          <a:pt x="793" y="27902"/>
                          <a:pt x="39" y="36655"/>
                        </a:cubicBezTo>
                        <a:cubicBezTo>
                          <a:pt x="-463" y="42573"/>
                          <a:pt x="3915" y="47788"/>
                          <a:pt x="9844" y="48297"/>
                        </a:cubicBezTo>
                        <a:cubicBezTo>
                          <a:pt x="13531" y="48613"/>
                          <a:pt x="16946" y="47029"/>
                          <a:pt x="19125" y="44348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grpSp>
              <p:nvGrpSpPr>
                <p:cNvPr id="65" name="Graphic 8">
                  <a:extLst>
                    <a:ext uri="{FF2B5EF4-FFF2-40B4-BE49-F238E27FC236}">
                      <a16:creationId xmlns:a16="http://schemas.microsoft.com/office/drawing/2014/main" id="{B2679B6C-5945-E11C-C02D-444A64407B5A}"/>
                    </a:ext>
                  </a:extLst>
                </p:cNvPr>
                <p:cNvGrpSpPr/>
                <p:nvPr/>
              </p:nvGrpSpPr>
              <p:grpSpPr>
                <a:xfrm>
                  <a:off x="6427985" y="1218120"/>
                  <a:ext cx="392544" cy="405226"/>
                  <a:chOff x="6427985" y="1218120"/>
                  <a:chExt cx="392544" cy="405226"/>
                </a:xfrm>
              </p:grpSpPr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31DE3EEE-A436-78BF-0F65-E0A5BE8F9D41}"/>
                      </a:ext>
                    </a:extLst>
                  </p:cNvPr>
                  <p:cNvSpPr/>
                  <p:nvPr/>
                </p:nvSpPr>
                <p:spPr>
                  <a:xfrm>
                    <a:off x="6551022" y="1339274"/>
                    <a:ext cx="162664" cy="162677"/>
                  </a:xfrm>
                  <a:custGeom>
                    <a:avLst/>
                    <a:gdLst>
                      <a:gd name="connsiteX0" fmla="*/ 136360 w 162664"/>
                      <a:gd name="connsiteY0" fmla="*/ 141217 h 162677"/>
                      <a:gd name="connsiteX1" fmla="*/ 77868 w 162664"/>
                      <a:gd name="connsiteY1" fmla="*/ 162603 h 162677"/>
                      <a:gd name="connsiteX2" fmla="*/ 21409 w 162664"/>
                      <a:gd name="connsiteY2" fmla="*/ 136367 h 162677"/>
                      <a:gd name="connsiteX3" fmla="*/ 26269 w 162664"/>
                      <a:gd name="connsiteY3" fmla="*/ 21409 h 162677"/>
                      <a:gd name="connsiteX4" fmla="*/ 141221 w 162664"/>
                      <a:gd name="connsiteY4" fmla="*/ 26267 h 162677"/>
                      <a:gd name="connsiteX5" fmla="*/ 162590 w 162664"/>
                      <a:gd name="connsiteY5" fmla="*/ 84749 h 162677"/>
                      <a:gd name="connsiteX6" fmla="*/ 144615 w 162664"/>
                      <a:gd name="connsiteY6" fmla="*/ 132431 h 162677"/>
                      <a:gd name="connsiteX7" fmla="*/ 136360 w 162664"/>
                      <a:gd name="connsiteY7" fmla="*/ 141217 h 162677"/>
                      <a:gd name="connsiteX8" fmla="*/ 37247 w 162664"/>
                      <a:gd name="connsiteY8" fmla="*/ 121809 h 162677"/>
                      <a:gd name="connsiteX9" fmla="*/ 78790 w 162664"/>
                      <a:gd name="connsiteY9" fmla="*/ 141115 h 162677"/>
                      <a:gd name="connsiteX10" fmla="*/ 121800 w 162664"/>
                      <a:gd name="connsiteY10" fmla="*/ 125385 h 162677"/>
                      <a:gd name="connsiteX11" fmla="*/ 121800 w 162664"/>
                      <a:gd name="connsiteY11" fmla="*/ 125385 h 162677"/>
                      <a:gd name="connsiteX12" fmla="*/ 141116 w 162664"/>
                      <a:gd name="connsiteY12" fmla="*/ 83840 h 162677"/>
                      <a:gd name="connsiteX13" fmla="*/ 125383 w 162664"/>
                      <a:gd name="connsiteY13" fmla="*/ 40828 h 162677"/>
                      <a:gd name="connsiteX14" fmla="*/ 40829 w 162664"/>
                      <a:gd name="connsiteY14" fmla="*/ 37249 h 162677"/>
                      <a:gd name="connsiteX15" fmla="*/ 34796 w 162664"/>
                      <a:gd name="connsiteY15" fmla="*/ 43654 h 162677"/>
                      <a:gd name="connsiteX16" fmla="*/ 37247 w 162664"/>
                      <a:gd name="connsiteY16" fmla="*/ 121809 h 162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2664" h="162677">
                        <a:moveTo>
                          <a:pt x="136360" y="141217"/>
                        </a:moveTo>
                        <a:cubicBezTo>
                          <a:pt x="120376" y="155930"/>
                          <a:pt x="99593" y="163525"/>
                          <a:pt x="77868" y="162603"/>
                        </a:cubicBezTo>
                        <a:cubicBezTo>
                          <a:pt x="56164" y="161689"/>
                          <a:pt x="36115" y="152373"/>
                          <a:pt x="21409" y="136367"/>
                        </a:cubicBezTo>
                        <a:cubicBezTo>
                          <a:pt x="-8948" y="103340"/>
                          <a:pt x="-6748" y="51862"/>
                          <a:pt x="26269" y="21409"/>
                        </a:cubicBezTo>
                        <a:cubicBezTo>
                          <a:pt x="59307" y="-8939"/>
                          <a:pt x="110864" y="-6758"/>
                          <a:pt x="141221" y="26267"/>
                        </a:cubicBezTo>
                        <a:cubicBezTo>
                          <a:pt x="155928" y="42267"/>
                          <a:pt x="163511" y="63037"/>
                          <a:pt x="162590" y="84749"/>
                        </a:cubicBezTo>
                        <a:cubicBezTo>
                          <a:pt x="161856" y="102397"/>
                          <a:pt x="155550" y="118954"/>
                          <a:pt x="144615" y="132431"/>
                        </a:cubicBezTo>
                        <a:cubicBezTo>
                          <a:pt x="142122" y="135527"/>
                          <a:pt x="139356" y="138467"/>
                          <a:pt x="136360" y="141217"/>
                        </a:cubicBezTo>
                        <a:close/>
                        <a:moveTo>
                          <a:pt x="37247" y="121809"/>
                        </a:moveTo>
                        <a:cubicBezTo>
                          <a:pt x="48057" y="133583"/>
                          <a:pt x="62826" y="140438"/>
                          <a:pt x="78790" y="141115"/>
                        </a:cubicBezTo>
                        <a:cubicBezTo>
                          <a:pt x="94754" y="141787"/>
                          <a:pt x="110047" y="136200"/>
                          <a:pt x="121800" y="125385"/>
                        </a:cubicBezTo>
                        <a:lnTo>
                          <a:pt x="121800" y="125385"/>
                        </a:lnTo>
                        <a:cubicBezTo>
                          <a:pt x="133574" y="114554"/>
                          <a:pt x="140425" y="99816"/>
                          <a:pt x="141116" y="83840"/>
                        </a:cubicBezTo>
                        <a:cubicBezTo>
                          <a:pt x="141786" y="67874"/>
                          <a:pt x="136193" y="52593"/>
                          <a:pt x="125383" y="40828"/>
                        </a:cubicBezTo>
                        <a:cubicBezTo>
                          <a:pt x="103050" y="16532"/>
                          <a:pt x="65131" y="14927"/>
                          <a:pt x="40829" y="37249"/>
                        </a:cubicBezTo>
                        <a:cubicBezTo>
                          <a:pt x="38629" y="39267"/>
                          <a:pt x="36618" y="41406"/>
                          <a:pt x="34796" y="43654"/>
                        </a:cubicBezTo>
                        <a:cubicBezTo>
                          <a:pt x="16422" y="66313"/>
                          <a:pt x="16946" y="99709"/>
                          <a:pt x="37247" y="121809"/>
                        </a:cubicBezTo>
                        <a:close/>
                      </a:path>
                    </a:pathLst>
                  </a:custGeom>
                  <a:solidFill>
                    <a:srgbClr val="BDD0FB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B773797A-8355-7AE4-3BE9-815CC444900D}"/>
                      </a:ext>
                    </a:extLst>
                  </p:cNvPr>
                  <p:cNvSpPr/>
                  <p:nvPr/>
                </p:nvSpPr>
                <p:spPr>
                  <a:xfrm>
                    <a:off x="6427985" y="1218120"/>
                    <a:ext cx="392544" cy="405226"/>
                  </a:xfrm>
                  <a:custGeom>
                    <a:avLst/>
                    <a:gdLst>
                      <a:gd name="connsiteX0" fmla="*/ 359957 w 392544"/>
                      <a:gd name="connsiteY0" fmla="*/ 330407 h 405226"/>
                      <a:gd name="connsiteX1" fmla="*/ 372108 w 392544"/>
                      <a:gd name="connsiteY1" fmla="*/ 313769 h 405226"/>
                      <a:gd name="connsiteX2" fmla="*/ 391151 w 392544"/>
                      <a:gd name="connsiteY2" fmla="*/ 277134 h 405226"/>
                      <a:gd name="connsiteX3" fmla="*/ 391822 w 392544"/>
                      <a:gd name="connsiteY3" fmla="*/ 275405 h 405226"/>
                      <a:gd name="connsiteX4" fmla="*/ 388574 w 392544"/>
                      <a:gd name="connsiteY4" fmla="*/ 263185 h 405226"/>
                      <a:gd name="connsiteX5" fmla="*/ 385642 w 392544"/>
                      <a:gd name="connsiteY5" fmla="*/ 261501 h 405226"/>
                      <a:gd name="connsiteX6" fmla="*/ 371752 w 392544"/>
                      <a:gd name="connsiteY6" fmla="*/ 267669 h 405226"/>
                      <a:gd name="connsiteX7" fmla="*/ 354133 w 392544"/>
                      <a:gd name="connsiteY7" fmla="*/ 301966 h 405226"/>
                      <a:gd name="connsiteX8" fmla="*/ 354112 w 392544"/>
                      <a:gd name="connsiteY8" fmla="*/ 301970 h 405226"/>
                      <a:gd name="connsiteX9" fmla="*/ 352939 w 392544"/>
                      <a:gd name="connsiteY9" fmla="*/ 303736 h 405226"/>
                      <a:gd name="connsiteX10" fmla="*/ 286988 w 392544"/>
                      <a:gd name="connsiteY10" fmla="*/ 363043 h 405226"/>
                      <a:gd name="connsiteX11" fmla="*/ 241150 w 392544"/>
                      <a:gd name="connsiteY11" fmla="*/ 379648 h 405226"/>
                      <a:gd name="connsiteX12" fmla="*/ 240752 w 392544"/>
                      <a:gd name="connsiteY12" fmla="*/ 379734 h 405226"/>
                      <a:gd name="connsiteX13" fmla="*/ 239558 w 392544"/>
                      <a:gd name="connsiteY13" fmla="*/ 379987 h 405226"/>
                      <a:gd name="connsiteX14" fmla="*/ 103384 w 392544"/>
                      <a:gd name="connsiteY14" fmla="*/ 354131 h 405226"/>
                      <a:gd name="connsiteX15" fmla="*/ 88321 w 392544"/>
                      <a:gd name="connsiteY15" fmla="*/ 343143 h 405226"/>
                      <a:gd name="connsiteX16" fmla="*/ 25367 w 392544"/>
                      <a:gd name="connsiteY16" fmla="*/ 239556 h 405226"/>
                      <a:gd name="connsiteX17" fmla="*/ 51219 w 392544"/>
                      <a:gd name="connsiteY17" fmla="*/ 103388 h 405226"/>
                      <a:gd name="connsiteX18" fmla="*/ 165794 w 392544"/>
                      <a:gd name="connsiteY18" fmla="*/ 25373 h 405226"/>
                      <a:gd name="connsiteX19" fmla="*/ 301968 w 392544"/>
                      <a:gd name="connsiteY19" fmla="*/ 51229 h 405226"/>
                      <a:gd name="connsiteX20" fmla="*/ 316821 w 392544"/>
                      <a:gd name="connsiteY20" fmla="*/ 62077 h 405226"/>
                      <a:gd name="connsiteX21" fmla="*/ 365655 w 392544"/>
                      <a:gd name="connsiteY21" fmla="*/ 123674 h 405226"/>
                      <a:gd name="connsiteX22" fmla="*/ 368567 w 392544"/>
                      <a:gd name="connsiteY22" fmla="*/ 127342 h 405226"/>
                      <a:gd name="connsiteX23" fmla="*/ 380027 w 392544"/>
                      <a:gd name="connsiteY23" fmla="*/ 128673 h 405226"/>
                      <a:gd name="connsiteX24" fmla="*/ 385034 w 392544"/>
                      <a:gd name="connsiteY24" fmla="*/ 114301 h 405226"/>
                      <a:gd name="connsiteX25" fmla="*/ 330397 w 392544"/>
                      <a:gd name="connsiteY25" fmla="*/ 45380 h 405226"/>
                      <a:gd name="connsiteX26" fmla="*/ 313762 w 392544"/>
                      <a:gd name="connsiteY26" fmla="*/ 33237 h 405226"/>
                      <a:gd name="connsiteX27" fmla="*/ 161415 w 392544"/>
                      <a:gd name="connsiteY27" fmla="*/ 4312 h 405226"/>
                      <a:gd name="connsiteX28" fmla="*/ 33223 w 392544"/>
                      <a:gd name="connsiteY28" fmla="*/ 91585 h 405226"/>
                      <a:gd name="connsiteX29" fmla="*/ 4312 w 392544"/>
                      <a:gd name="connsiteY29" fmla="*/ 243937 h 405226"/>
                      <a:gd name="connsiteX30" fmla="*/ 74746 w 392544"/>
                      <a:gd name="connsiteY30" fmla="*/ 359821 h 405226"/>
                      <a:gd name="connsiteX31" fmla="*/ 91568 w 392544"/>
                      <a:gd name="connsiteY31" fmla="*/ 372114 h 405226"/>
                      <a:gd name="connsiteX32" fmla="*/ 359957 w 392544"/>
                      <a:gd name="connsiteY32" fmla="*/ 330407 h 405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392544" h="405226">
                        <a:moveTo>
                          <a:pt x="359957" y="330407"/>
                        </a:moveTo>
                        <a:cubicBezTo>
                          <a:pt x="364252" y="325119"/>
                          <a:pt x="368295" y="319574"/>
                          <a:pt x="372108" y="313769"/>
                        </a:cubicBezTo>
                        <a:cubicBezTo>
                          <a:pt x="379671" y="302236"/>
                          <a:pt x="386081" y="289922"/>
                          <a:pt x="391151" y="277134"/>
                        </a:cubicBezTo>
                        <a:cubicBezTo>
                          <a:pt x="391361" y="276558"/>
                          <a:pt x="391591" y="275982"/>
                          <a:pt x="391822" y="275405"/>
                        </a:cubicBezTo>
                        <a:cubicBezTo>
                          <a:pt x="393540" y="270947"/>
                          <a:pt x="392094" y="266047"/>
                          <a:pt x="388574" y="263185"/>
                        </a:cubicBezTo>
                        <a:cubicBezTo>
                          <a:pt x="387716" y="262492"/>
                          <a:pt x="386731" y="261918"/>
                          <a:pt x="385642" y="261501"/>
                        </a:cubicBezTo>
                        <a:cubicBezTo>
                          <a:pt x="380111" y="259362"/>
                          <a:pt x="373909" y="262146"/>
                          <a:pt x="371752" y="267669"/>
                        </a:cubicBezTo>
                        <a:cubicBezTo>
                          <a:pt x="367122" y="279652"/>
                          <a:pt x="361193" y="291189"/>
                          <a:pt x="354133" y="301966"/>
                        </a:cubicBezTo>
                        <a:lnTo>
                          <a:pt x="354112" y="301970"/>
                        </a:lnTo>
                        <a:cubicBezTo>
                          <a:pt x="353735" y="302563"/>
                          <a:pt x="353337" y="303151"/>
                          <a:pt x="352939" y="303736"/>
                        </a:cubicBezTo>
                        <a:cubicBezTo>
                          <a:pt x="335969" y="329087"/>
                          <a:pt x="313323" y="349250"/>
                          <a:pt x="286988" y="363043"/>
                        </a:cubicBezTo>
                        <a:cubicBezTo>
                          <a:pt x="272701" y="370528"/>
                          <a:pt x="257324" y="376132"/>
                          <a:pt x="241150" y="379648"/>
                        </a:cubicBezTo>
                        <a:cubicBezTo>
                          <a:pt x="241025" y="379677"/>
                          <a:pt x="240878" y="379704"/>
                          <a:pt x="240752" y="379734"/>
                        </a:cubicBezTo>
                        <a:cubicBezTo>
                          <a:pt x="240354" y="379817"/>
                          <a:pt x="239956" y="379908"/>
                          <a:pt x="239558" y="379987"/>
                        </a:cubicBezTo>
                        <a:cubicBezTo>
                          <a:pt x="192190" y="389834"/>
                          <a:pt x="143817" y="380655"/>
                          <a:pt x="103384" y="354131"/>
                        </a:cubicBezTo>
                        <a:cubicBezTo>
                          <a:pt x="98147" y="350701"/>
                          <a:pt x="93119" y="347033"/>
                          <a:pt x="88321" y="343143"/>
                        </a:cubicBezTo>
                        <a:cubicBezTo>
                          <a:pt x="56037" y="316970"/>
                          <a:pt x="33935" y="280792"/>
                          <a:pt x="25367" y="239556"/>
                        </a:cubicBezTo>
                        <a:cubicBezTo>
                          <a:pt x="15520" y="192195"/>
                          <a:pt x="24696" y="143838"/>
                          <a:pt x="51219" y="103388"/>
                        </a:cubicBezTo>
                        <a:cubicBezTo>
                          <a:pt x="77741" y="62972"/>
                          <a:pt x="118426" y="35232"/>
                          <a:pt x="165794" y="25373"/>
                        </a:cubicBezTo>
                        <a:cubicBezTo>
                          <a:pt x="213161" y="15527"/>
                          <a:pt x="261514" y="24705"/>
                          <a:pt x="301968" y="51229"/>
                        </a:cubicBezTo>
                        <a:cubicBezTo>
                          <a:pt x="307122" y="54600"/>
                          <a:pt x="312087" y="58229"/>
                          <a:pt x="316821" y="62077"/>
                        </a:cubicBezTo>
                        <a:cubicBezTo>
                          <a:pt x="337415" y="78778"/>
                          <a:pt x="354112" y="99789"/>
                          <a:pt x="365655" y="123674"/>
                        </a:cubicBezTo>
                        <a:cubicBezTo>
                          <a:pt x="366368" y="125145"/>
                          <a:pt x="367373" y="126381"/>
                          <a:pt x="368567" y="127342"/>
                        </a:cubicBezTo>
                        <a:cubicBezTo>
                          <a:pt x="371710" y="129883"/>
                          <a:pt x="376151" y="130550"/>
                          <a:pt x="380027" y="128673"/>
                        </a:cubicBezTo>
                        <a:cubicBezTo>
                          <a:pt x="385369" y="126073"/>
                          <a:pt x="387611" y="119660"/>
                          <a:pt x="385034" y="114301"/>
                        </a:cubicBezTo>
                        <a:cubicBezTo>
                          <a:pt x="372108" y="87577"/>
                          <a:pt x="353421" y="64061"/>
                          <a:pt x="330397" y="45380"/>
                        </a:cubicBezTo>
                        <a:cubicBezTo>
                          <a:pt x="325075" y="41066"/>
                          <a:pt x="319524" y="37013"/>
                          <a:pt x="313762" y="33237"/>
                        </a:cubicBezTo>
                        <a:cubicBezTo>
                          <a:pt x="268511" y="3562"/>
                          <a:pt x="214397" y="-6710"/>
                          <a:pt x="161415" y="4312"/>
                        </a:cubicBezTo>
                        <a:cubicBezTo>
                          <a:pt x="108433" y="15336"/>
                          <a:pt x="62888" y="46283"/>
                          <a:pt x="33223" y="91585"/>
                        </a:cubicBezTo>
                        <a:cubicBezTo>
                          <a:pt x="3558" y="136843"/>
                          <a:pt x="-6708" y="190944"/>
                          <a:pt x="4312" y="243937"/>
                        </a:cubicBezTo>
                        <a:cubicBezTo>
                          <a:pt x="13907" y="290066"/>
                          <a:pt x="38628" y="330539"/>
                          <a:pt x="74746" y="359821"/>
                        </a:cubicBezTo>
                        <a:cubicBezTo>
                          <a:pt x="80109" y="364166"/>
                          <a:pt x="85723" y="368276"/>
                          <a:pt x="91568" y="372114"/>
                        </a:cubicBezTo>
                        <a:cubicBezTo>
                          <a:pt x="179202" y="429563"/>
                          <a:pt x="295347" y="410109"/>
                          <a:pt x="359957" y="330407"/>
                        </a:cubicBezTo>
                        <a:close/>
                      </a:path>
                    </a:pathLst>
                  </a:custGeom>
                  <a:solidFill>
                    <a:srgbClr val="BDD0FB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</p:grpSp>
        </p:grpSp>
        <p:grpSp>
          <p:nvGrpSpPr>
            <p:cNvPr id="69" name="Graphic 8">
              <a:extLst>
                <a:ext uri="{FF2B5EF4-FFF2-40B4-BE49-F238E27FC236}">
                  <a16:creationId xmlns:a16="http://schemas.microsoft.com/office/drawing/2014/main" id="{C0876BD3-F1E7-1E2C-7543-9B604E18F61A}"/>
                </a:ext>
              </a:extLst>
            </p:cNvPr>
            <p:cNvGrpSpPr/>
            <p:nvPr/>
          </p:nvGrpSpPr>
          <p:grpSpPr>
            <a:xfrm>
              <a:off x="5018024" y="3520960"/>
              <a:ext cx="1727099" cy="3298221"/>
              <a:chOff x="5018024" y="3520960"/>
              <a:chExt cx="1727099" cy="3298221"/>
            </a:xfrm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B43E125A-F87A-C114-F297-6EA6D4A73C31}"/>
                  </a:ext>
                </a:extLst>
              </p:cNvPr>
              <p:cNvSpPr/>
              <p:nvPr/>
            </p:nvSpPr>
            <p:spPr>
              <a:xfrm>
                <a:off x="5686358" y="6629019"/>
                <a:ext cx="390997" cy="188909"/>
              </a:xfrm>
              <a:custGeom>
                <a:avLst/>
                <a:gdLst>
                  <a:gd name="connsiteX0" fmla="*/ 18568 w 390997"/>
                  <a:gd name="connsiteY0" fmla="*/ 0 h 188909"/>
                  <a:gd name="connsiteX1" fmla="*/ 210 w 390997"/>
                  <a:gd name="connsiteY1" fmla="*/ 129282 h 188909"/>
                  <a:gd name="connsiteX2" fmla="*/ 42191 w 390997"/>
                  <a:gd name="connsiteY2" fmla="*/ 177760 h 188909"/>
                  <a:gd name="connsiteX3" fmla="*/ 377121 w 390997"/>
                  <a:gd name="connsiteY3" fmla="*/ 188528 h 188909"/>
                  <a:gd name="connsiteX4" fmla="*/ 390011 w 390997"/>
                  <a:gd name="connsiteY4" fmla="*/ 168877 h 188909"/>
                  <a:gd name="connsiteX5" fmla="*/ 373647 w 390997"/>
                  <a:gd name="connsiteY5" fmla="*/ 151300 h 188909"/>
                  <a:gd name="connsiteX6" fmla="*/ 71986 w 390997"/>
                  <a:gd name="connsiteY6" fmla="*/ 9155 h 188909"/>
                  <a:gd name="connsiteX7" fmla="*/ 18568 w 390997"/>
                  <a:gd name="connsiteY7" fmla="*/ 0 h 18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997" h="188909">
                    <a:moveTo>
                      <a:pt x="18568" y="0"/>
                    </a:moveTo>
                    <a:cubicBezTo>
                      <a:pt x="18568" y="0"/>
                      <a:pt x="6457" y="64945"/>
                      <a:pt x="210" y="129282"/>
                    </a:cubicBezTo>
                    <a:cubicBezTo>
                      <a:pt x="-2233" y="154421"/>
                      <a:pt x="16959" y="176461"/>
                      <a:pt x="42191" y="177760"/>
                    </a:cubicBezTo>
                    <a:cubicBezTo>
                      <a:pt x="127910" y="182138"/>
                      <a:pt x="311271" y="190833"/>
                      <a:pt x="377121" y="188528"/>
                    </a:cubicBezTo>
                    <a:cubicBezTo>
                      <a:pt x="387020" y="188193"/>
                      <a:pt x="393585" y="178116"/>
                      <a:pt x="390011" y="168877"/>
                    </a:cubicBezTo>
                    <a:cubicBezTo>
                      <a:pt x="387016" y="161146"/>
                      <a:pt x="381158" y="154840"/>
                      <a:pt x="373647" y="151300"/>
                    </a:cubicBezTo>
                    <a:lnTo>
                      <a:pt x="71986" y="9155"/>
                    </a:lnTo>
                    <a:lnTo>
                      <a:pt x="18568" y="0"/>
                    </a:lnTo>
                    <a:close/>
                  </a:path>
                </a:pathLst>
              </a:custGeom>
              <a:solidFill>
                <a:srgbClr val="EF4F60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FDE9214-748E-7DD2-30C7-411C68E51348}"/>
                  </a:ext>
                </a:extLst>
              </p:cNvPr>
              <p:cNvSpPr/>
              <p:nvPr/>
            </p:nvSpPr>
            <p:spPr>
              <a:xfrm>
                <a:off x="5695878" y="6579430"/>
                <a:ext cx="97842" cy="99743"/>
              </a:xfrm>
              <a:custGeom>
                <a:avLst/>
                <a:gdLst>
                  <a:gd name="connsiteX0" fmla="*/ 0 w 97842"/>
                  <a:gd name="connsiteY0" fmla="*/ 11271 h 99743"/>
                  <a:gd name="connsiteX1" fmla="*/ 8489 w 97842"/>
                  <a:gd name="connsiteY1" fmla="*/ 89183 h 99743"/>
                  <a:gd name="connsiteX2" fmla="*/ 97842 w 97842"/>
                  <a:gd name="connsiteY2" fmla="*/ 86921 h 99743"/>
                  <a:gd name="connsiteX3" fmla="*/ 76691 w 97842"/>
                  <a:gd name="connsiteY3" fmla="*/ 0 h 99743"/>
                  <a:gd name="connsiteX4" fmla="*/ 0 w 97842"/>
                  <a:gd name="connsiteY4" fmla="*/ 11271 h 9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42" h="99743">
                    <a:moveTo>
                      <a:pt x="0" y="11271"/>
                    </a:moveTo>
                    <a:lnTo>
                      <a:pt x="8489" y="89183"/>
                    </a:lnTo>
                    <a:cubicBezTo>
                      <a:pt x="8489" y="89183"/>
                      <a:pt x="61329" y="114386"/>
                      <a:pt x="97842" y="86921"/>
                    </a:cubicBezTo>
                    <a:lnTo>
                      <a:pt x="76691" y="0"/>
                    </a:lnTo>
                    <a:lnTo>
                      <a:pt x="0" y="11271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32658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6C302445-CF4B-5A07-FAB5-0B0C242B5426}"/>
                  </a:ext>
                </a:extLst>
              </p:cNvPr>
              <p:cNvSpPr/>
              <p:nvPr/>
            </p:nvSpPr>
            <p:spPr>
              <a:xfrm>
                <a:off x="5475088" y="5125803"/>
                <a:ext cx="312962" cy="1496477"/>
              </a:xfrm>
              <a:custGeom>
                <a:avLst/>
                <a:gdLst>
                  <a:gd name="connsiteX0" fmla="*/ 241683 w 312962"/>
                  <a:gd name="connsiteY0" fmla="*/ 2137 h 1496477"/>
                  <a:gd name="connsiteX1" fmla="*/ 312571 w 312962"/>
                  <a:gd name="connsiteY1" fmla="*/ 1462238 h 1496477"/>
                  <a:gd name="connsiteX2" fmla="*/ 303540 w 312962"/>
                  <a:gd name="connsiteY2" fmla="*/ 1479731 h 1496477"/>
                  <a:gd name="connsiteX3" fmla="*/ 216868 w 312962"/>
                  <a:gd name="connsiteY3" fmla="*/ 1496470 h 1496477"/>
                  <a:gd name="connsiteX4" fmla="*/ 191221 w 312962"/>
                  <a:gd name="connsiteY4" fmla="*/ 1477552 h 1496477"/>
                  <a:gd name="connsiteX5" fmla="*/ 7037 w 312962"/>
                  <a:gd name="connsiteY5" fmla="*/ 360254 h 1496477"/>
                  <a:gd name="connsiteX6" fmla="*/ 7217 w 312962"/>
                  <a:gd name="connsiteY6" fmla="*/ 341441 h 1496477"/>
                  <a:gd name="connsiteX7" fmla="*/ 22912 w 312962"/>
                  <a:gd name="connsiteY7" fmla="*/ 0 h 1496477"/>
                  <a:gd name="connsiteX8" fmla="*/ 241683 w 312962"/>
                  <a:gd name="connsiteY8" fmla="*/ 2137 h 1496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2" h="1496477">
                    <a:moveTo>
                      <a:pt x="241683" y="2137"/>
                    </a:moveTo>
                    <a:cubicBezTo>
                      <a:pt x="237504" y="22416"/>
                      <a:pt x="210606" y="1015922"/>
                      <a:pt x="312571" y="1462238"/>
                    </a:cubicBezTo>
                    <a:cubicBezTo>
                      <a:pt x="314235" y="1469507"/>
                      <a:pt x="310481" y="1476966"/>
                      <a:pt x="303540" y="1479731"/>
                    </a:cubicBezTo>
                    <a:cubicBezTo>
                      <a:pt x="287184" y="1486226"/>
                      <a:pt x="255156" y="1495548"/>
                      <a:pt x="216868" y="1496470"/>
                    </a:cubicBezTo>
                    <a:cubicBezTo>
                      <a:pt x="205013" y="1496763"/>
                      <a:pt x="194458" y="1488970"/>
                      <a:pt x="191221" y="1477552"/>
                    </a:cubicBezTo>
                    <a:cubicBezTo>
                      <a:pt x="161846" y="1373934"/>
                      <a:pt x="21297" y="854922"/>
                      <a:pt x="7037" y="360254"/>
                    </a:cubicBezTo>
                    <a:cubicBezTo>
                      <a:pt x="-8900" y="-192508"/>
                      <a:pt x="7217" y="341441"/>
                      <a:pt x="7217" y="341441"/>
                    </a:cubicBezTo>
                    <a:lnTo>
                      <a:pt x="22912" y="0"/>
                    </a:lnTo>
                    <a:lnTo>
                      <a:pt x="241683" y="2137"/>
                    </a:lnTo>
                    <a:close/>
                  </a:path>
                </a:pathLst>
              </a:custGeom>
              <a:solidFill>
                <a:srgbClr val="95CC30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DBB253FF-99E3-8954-621A-96023C11B30B}"/>
                  </a:ext>
                </a:extLst>
              </p:cNvPr>
              <p:cNvSpPr/>
              <p:nvPr/>
            </p:nvSpPr>
            <p:spPr>
              <a:xfrm>
                <a:off x="5318311" y="6659627"/>
                <a:ext cx="158055" cy="159554"/>
              </a:xfrm>
              <a:custGeom>
                <a:avLst/>
                <a:gdLst>
                  <a:gd name="connsiteX0" fmla="*/ 37751 w 158055"/>
                  <a:gd name="connsiteY0" fmla="*/ 0 h 159554"/>
                  <a:gd name="connsiteX1" fmla="*/ 607 w 158055"/>
                  <a:gd name="connsiteY1" fmla="*/ 119770 h 159554"/>
                  <a:gd name="connsiteX2" fmla="*/ 24115 w 158055"/>
                  <a:gd name="connsiteY2" fmla="*/ 152410 h 159554"/>
                  <a:gd name="connsiteX3" fmla="*/ 130882 w 158055"/>
                  <a:gd name="connsiteY3" fmla="*/ 159554 h 159554"/>
                  <a:gd name="connsiteX4" fmla="*/ 157888 w 158055"/>
                  <a:gd name="connsiteY4" fmla="*/ 129700 h 159554"/>
                  <a:gd name="connsiteX5" fmla="*/ 105939 w 158055"/>
                  <a:gd name="connsiteY5" fmla="*/ 4357 h 159554"/>
                  <a:gd name="connsiteX6" fmla="*/ 37751 w 158055"/>
                  <a:gd name="connsiteY6" fmla="*/ 0 h 15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055" h="159554">
                    <a:moveTo>
                      <a:pt x="37751" y="0"/>
                    </a:moveTo>
                    <a:cubicBezTo>
                      <a:pt x="37751" y="0"/>
                      <a:pt x="19146" y="32681"/>
                      <a:pt x="607" y="119770"/>
                    </a:cubicBezTo>
                    <a:cubicBezTo>
                      <a:pt x="-2741" y="135504"/>
                      <a:pt x="8126" y="150671"/>
                      <a:pt x="24115" y="152410"/>
                    </a:cubicBezTo>
                    <a:cubicBezTo>
                      <a:pt x="52406" y="155469"/>
                      <a:pt x="95960" y="159470"/>
                      <a:pt x="130882" y="159554"/>
                    </a:cubicBezTo>
                    <a:cubicBezTo>
                      <a:pt x="146978" y="159596"/>
                      <a:pt x="159673" y="145706"/>
                      <a:pt x="157888" y="129700"/>
                    </a:cubicBezTo>
                    <a:cubicBezTo>
                      <a:pt x="154325" y="97815"/>
                      <a:pt x="142773" y="45440"/>
                      <a:pt x="105939" y="4357"/>
                    </a:cubicBezTo>
                    <a:lnTo>
                      <a:pt x="37751" y="0"/>
                    </a:lnTo>
                    <a:close/>
                  </a:path>
                </a:pathLst>
              </a:custGeom>
              <a:solidFill>
                <a:srgbClr val="EF4F60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7293ED3F-5298-099A-AE0F-796EF2EB0FF2}"/>
                  </a:ext>
                </a:extLst>
              </p:cNvPr>
              <p:cNvSpPr/>
              <p:nvPr/>
            </p:nvSpPr>
            <p:spPr>
              <a:xfrm>
                <a:off x="5340954" y="6555547"/>
                <a:ext cx="83927" cy="130603"/>
              </a:xfrm>
              <a:custGeom>
                <a:avLst/>
                <a:gdLst>
                  <a:gd name="connsiteX0" fmla="*/ 0 w 83927"/>
                  <a:gd name="connsiteY0" fmla="*/ 3855 h 130603"/>
                  <a:gd name="connsiteX1" fmla="*/ 20447 w 83927"/>
                  <a:gd name="connsiteY1" fmla="*/ 121719 h 130603"/>
                  <a:gd name="connsiteX2" fmla="*/ 83927 w 83927"/>
                  <a:gd name="connsiteY2" fmla="*/ 126705 h 130603"/>
                  <a:gd name="connsiteX3" fmla="*/ 74837 w 83927"/>
                  <a:gd name="connsiteY3" fmla="*/ 0 h 130603"/>
                  <a:gd name="connsiteX4" fmla="*/ 0 w 83927"/>
                  <a:gd name="connsiteY4" fmla="*/ 3855 h 130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27" h="130603">
                    <a:moveTo>
                      <a:pt x="0" y="3855"/>
                    </a:moveTo>
                    <a:lnTo>
                      <a:pt x="20447" y="121719"/>
                    </a:lnTo>
                    <a:cubicBezTo>
                      <a:pt x="20447" y="121719"/>
                      <a:pt x="41625" y="137787"/>
                      <a:pt x="83927" y="126705"/>
                    </a:cubicBezTo>
                    <a:lnTo>
                      <a:pt x="74837" y="0"/>
                    </a:lnTo>
                    <a:lnTo>
                      <a:pt x="0" y="3855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32658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4F5F7ED-DAFE-686D-A234-66E8FCAA492A}"/>
                  </a:ext>
                </a:extLst>
              </p:cNvPr>
              <p:cNvSpPr/>
              <p:nvPr/>
            </p:nvSpPr>
            <p:spPr>
              <a:xfrm>
                <a:off x="5257881" y="5103512"/>
                <a:ext cx="467909" cy="1519002"/>
              </a:xfrm>
              <a:custGeom>
                <a:avLst/>
                <a:gdLst>
                  <a:gd name="connsiteX0" fmla="*/ 38194 w 467909"/>
                  <a:gd name="connsiteY0" fmla="*/ 50908 h 1519002"/>
                  <a:gd name="connsiteX1" fmla="*/ 78889 w 467909"/>
                  <a:gd name="connsiteY1" fmla="*/ 1498208 h 1519002"/>
                  <a:gd name="connsiteX2" fmla="*/ 97734 w 467909"/>
                  <a:gd name="connsiteY2" fmla="*/ 1516268 h 1519002"/>
                  <a:gd name="connsiteX3" fmla="*/ 165705 w 467909"/>
                  <a:gd name="connsiteY3" fmla="*/ 1514194 h 1519002"/>
                  <a:gd name="connsiteX4" fmla="*/ 181409 w 467909"/>
                  <a:gd name="connsiteY4" fmla="*/ 1494479 h 1519002"/>
                  <a:gd name="connsiteX5" fmla="*/ 269667 w 467909"/>
                  <a:gd name="connsiteY5" fmla="*/ 327488 h 1519002"/>
                  <a:gd name="connsiteX6" fmla="*/ 295972 w 467909"/>
                  <a:gd name="connsiteY6" fmla="*/ 290616 h 1519002"/>
                  <a:gd name="connsiteX7" fmla="*/ 454141 w 467909"/>
                  <a:gd name="connsiteY7" fmla="*/ 180420 h 1519002"/>
                  <a:gd name="connsiteX8" fmla="*/ 467909 w 467909"/>
                  <a:gd name="connsiteY8" fmla="*/ 0 h 1519002"/>
                  <a:gd name="connsiteX9" fmla="*/ 38194 w 467909"/>
                  <a:gd name="connsiteY9" fmla="*/ 50908 h 151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7909" h="1519002">
                    <a:moveTo>
                      <a:pt x="38194" y="50908"/>
                    </a:moveTo>
                    <a:cubicBezTo>
                      <a:pt x="-53677" y="574340"/>
                      <a:pt x="44676" y="1346867"/>
                      <a:pt x="78889" y="1498208"/>
                    </a:cubicBezTo>
                    <a:cubicBezTo>
                      <a:pt x="80984" y="1507469"/>
                      <a:pt x="88377" y="1514612"/>
                      <a:pt x="97734" y="1516268"/>
                    </a:cubicBezTo>
                    <a:cubicBezTo>
                      <a:pt x="113622" y="1519054"/>
                      <a:pt x="139803" y="1521463"/>
                      <a:pt x="165705" y="1514194"/>
                    </a:cubicBezTo>
                    <a:cubicBezTo>
                      <a:pt x="174630" y="1511700"/>
                      <a:pt x="180959" y="1503740"/>
                      <a:pt x="181409" y="1494479"/>
                    </a:cubicBezTo>
                    <a:cubicBezTo>
                      <a:pt x="187357" y="1372446"/>
                      <a:pt x="185899" y="622902"/>
                      <a:pt x="269667" y="327488"/>
                    </a:cubicBezTo>
                    <a:cubicBezTo>
                      <a:pt x="273912" y="312509"/>
                      <a:pt x="283203" y="299499"/>
                      <a:pt x="295972" y="290616"/>
                    </a:cubicBezTo>
                    <a:lnTo>
                      <a:pt x="454141" y="180420"/>
                    </a:lnTo>
                    <a:lnTo>
                      <a:pt x="467909" y="0"/>
                    </a:lnTo>
                    <a:lnTo>
                      <a:pt x="38194" y="50908"/>
                    </a:lnTo>
                    <a:close/>
                  </a:path>
                </a:pathLst>
              </a:custGeom>
              <a:solidFill>
                <a:srgbClr val="95CC30"/>
              </a:soli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grpSp>
            <p:nvGrpSpPr>
              <p:cNvPr id="76" name="Graphic 8">
                <a:extLst>
                  <a:ext uri="{FF2B5EF4-FFF2-40B4-BE49-F238E27FC236}">
                    <a16:creationId xmlns:a16="http://schemas.microsoft.com/office/drawing/2014/main" id="{209FB940-7605-0259-D4A1-EADFC1D926A4}"/>
                  </a:ext>
                </a:extLst>
              </p:cNvPr>
              <p:cNvGrpSpPr/>
              <p:nvPr/>
            </p:nvGrpSpPr>
            <p:grpSpPr>
              <a:xfrm>
                <a:off x="5267403" y="3770081"/>
                <a:ext cx="1364337" cy="1452987"/>
                <a:chOff x="5267403" y="3770081"/>
                <a:chExt cx="1364337" cy="1452987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B84E9D35-78F5-80BF-7136-6A36242D1C24}"/>
                    </a:ext>
                  </a:extLst>
                </p:cNvPr>
                <p:cNvSpPr/>
                <p:nvPr/>
              </p:nvSpPr>
              <p:spPr>
                <a:xfrm>
                  <a:off x="5267403" y="4126285"/>
                  <a:ext cx="965702" cy="1096783"/>
                </a:xfrm>
                <a:custGeom>
                  <a:avLst/>
                  <a:gdLst>
                    <a:gd name="connsiteX0" fmla="*/ 591689 w 965702"/>
                    <a:gd name="connsiteY0" fmla="*/ 40035 h 1096783"/>
                    <a:gd name="connsiteX1" fmla="*/ 43457 w 965702"/>
                    <a:gd name="connsiteY1" fmla="*/ 103157 h 1096783"/>
                    <a:gd name="connsiteX2" fmla="*/ 20586 w 965702"/>
                    <a:gd name="connsiteY2" fmla="*/ 1078080 h 1096783"/>
                    <a:gd name="connsiteX3" fmla="*/ 449790 w 965702"/>
                    <a:gd name="connsiteY3" fmla="*/ 1049861 h 1096783"/>
                    <a:gd name="connsiteX4" fmla="*/ 646469 w 965702"/>
                    <a:gd name="connsiteY4" fmla="*/ 329793 h 1096783"/>
                    <a:gd name="connsiteX5" fmla="*/ 965703 w 965702"/>
                    <a:gd name="connsiteY5" fmla="*/ 231810 h 1096783"/>
                    <a:gd name="connsiteX6" fmla="*/ 857581 w 965702"/>
                    <a:gd name="connsiteY6" fmla="*/ 0 h 1096783"/>
                    <a:gd name="connsiteX7" fmla="*/ 591689 w 965702"/>
                    <a:gd name="connsiteY7" fmla="*/ 40035 h 1096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5702" h="1096783">
                      <a:moveTo>
                        <a:pt x="591689" y="40035"/>
                      </a:moveTo>
                      <a:cubicBezTo>
                        <a:pt x="331398" y="33247"/>
                        <a:pt x="43457" y="103157"/>
                        <a:pt x="43457" y="103157"/>
                      </a:cubicBezTo>
                      <a:cubicBezTo>
                        <a:pt x="-38464" y="555214"/>
                        <a:pt x="20586" y="1078080"/>
                        <a:pt x="20586" y="1078080"/>
                      </a:cubicBezTo>
                      <a:cubicBezTo>
                        <a:pt x="221625" y="1132864"/>
                        <a:pt x="449790" y="1049861"/>
                        <a:pt x="449790" y="1049861"/>
                      </a:cubicBezTo>
                      <a:cubicBezTo>
                        <a:pt x="485094" y="860935"/>
                        <a:pt x="646469" y="329793"/>
                        <a:pt x="646469" y="329793"/>
                      </a:cubicBezTo>
                      <a:cubicBezTo>
                        <a:pt x="773817" y="315212"/>
                        <a:pt x="878950" y="279513"/>
                        <a:pt x="965703" y="231810"/>
                      </a:cubicBezTo>
                      <a:cubicBezTo>
                        <a:pt x="900612" y="154903"/>
                        <a:pt x="870507" y="57529"/>
                        <a:pt x="857581" y="0"/>
                      </a:cubicBezTo>
                      <a:cubicBezTo>
                        <a:pt x="765259" y="27738"/>
                        <a:pt x="671973" y="42109"/>
                        <a:pt x="591689" y="4003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2188994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D4E5B090-A448-224B-AA24-5E78066247B7}"/>
                    </a:ext>
                  </a:extLst>
                </p:cNvPr>
                <p:cNvSpPr/>
                <p:nvPr/>
              </p:nvSpPr>
              <p:spPr>
                <a:xfrm>
                  <a:off x="6124983" y="3770081"/>
                  <a:ext cx="506756" cy="588014"/>
                </a:xfrm>
                <a:custGeom>
                  <a:avLst/>
                  <a:gdLst>
                    <a:gd name="connsiteX0" fmla="*/ 506756 w 506756"/>
                    <a:gd name="connsiteY0" fmla="*/ 20105 h 588014"/>
                    <a:gd name="connsiteX1" fmla="*/ 448956 w 506756"/>
                    <a:gd name="connsiteY1" fmla="*/ 3282 h 588014"/>
                    <a:gd name="connsiteX2" fmla="*/ 0 w 506756"/>
                    <a:gd name="connsiteY2" fmla="*/ 356204 h 588014"/>
                    <a:gd name="connsiteX3" fmla="*/ 108122 w 506756"/>
                    <a:gd name="connsiteY3" fmla="*/ 588014 h 588014"/>
                    <a:gd name="connsiteX4" fmla="*/ 506756 w 506756"/>
                    <a:gd name="connsiteY4" fmla="*/ 20105 h 588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756" h="588014">
                      <a:moveTo>
                        <a:pt x="506756" y="20105"/>
                      </a:moveTo>
                      <a:cubicBezTo>
                        <a:pt x="481470" y="-11026"/>
                        <a:pt x="448956" y="3282"/>
                        <a:pt x="448956" y="3282"/>
                      </a:cubicBezTo>
                      <a:cubicBezTo>
                        <a:pt x="409109" y="164743"/>
                        <a:pt x="206985" y="294046"/>
                        <a:pt x="0" y="356204"/>
                      </a:cubicBezTo>
                      <a:cubicBezTo>
                        <a:pt x="12926" y="413732"/>
                        <a:pt x="43031" y="511107"/>
                        <a:pt x="108122" y="588014"/>
                      </a:cubicBezTo>
                      <a:cubicBezTo>
                        <a:pt x="452454" y="398732"/>
                        <a:pt x="506756" y="20105"/>
                        <a:pt x="506756" y="2010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32658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79" name="Graphic 8">
                <a:extLst>
                  <a:ext uri="{FF2B5EF4-FFF2-40B4-BE49-F238E27FC236}">
                    <a16:creationId xmlns:a16="http://schemas.microsoft.com/office/drawing/2014/main" id="{88B29197-4FC3-FCB7-61D5-22DF953ED1A5}"/>
                  </a:ext>
                </a:extLst>
              </p:cNvPr>
              <p:cNvGrpSpPr/>
              <p:nvPr/>
            </p:nvGrpSpPr>
            <p:grpSpPr>
              <a:xfrm>
                <a:off x="6574539" y="3520960"/>
                <a:ext cx="170584" cy="286457"/>
                <a:chOff x="6574539" y="3520960"/>
                <a:chExt cx="170584" cy="286457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E7622E17-B00A-11BD-7BBB-956FDDF53D9F}"/>
                    </a:ext>
                  </a:extLst>
                </p:cNvPr>
                <p:cNvSpPr/>
                <p:nvPr/>
              </p:nvSpPr>
              <p:spPr>
                <a:xfrm>
                  <a:off x="6574539" y="3520960"/>
                  <a:ext cx="170584" cy="286457"/>
                </a:xfrm>
                <a:custGeom>
                  <a:avLst/>
                  <a:gdLst>
                    <a:gd name="connsiteX0" fmla="*/ 50916 w 170584"/>
                    <a:gd name="connsiteY0" fmla="*/ 277020 h 286457"/>
                    <a:gd name="connsiteX1" fmla="*/ 4470 w 170584"/>
                    <a:gd name="connsiteY1" fmla="*/ 263256 h 286457"/>
                    <a:gd name="connsiteX2" fmla="*/ 4638 w 170584"/>
                    <a:gd name="connsiteY2" fmla="*/ 161544 h 286457"/>
                    <a:gd name="connsiteX3" fmla="*/ 162139 w 170584"/>
                    <a:gd name="connsiteY3" fmla="*/ 0 h 286457"/>
                    <a:gd name="connsiteX4" fmla="*/ 164883 w 170584"/>
                    <a:gd name="connsiteY4" fmla="*/ 34044 h 286457"/>
                    <a:gd name="connsiteX5" fmla="*/ 114478 w 170584"/>
                    <a:gd name="connsiteY5" fmla="*/ 85559 h 286457"/>
                    <a:gd name="connsiteX6" fmla="*/ 143074 w 170584"/>
                    <a:gd name="connsiteY6" fmla="*/ 143444 h 286457"/>
                    <a:gd name="connsiteX7" fmla="*/ 135616 w 170584"/>
                    <a:gd name="connsiteY7" fmla="*/ 194855 h 286457"/>
                    <a:gd name="connsiteX8" fmla="*/ 103102 w 170584"/>
                    <a:gd name="connsiteY8" fmla="*/ 246915 h 286457"/>
                    <a:gd name="connsiteX9" fmla="*/ 50916 w 170584"/>
                    <a:gd name="connsiteY9" fmla="*/ 277020 h 286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0584" h="286457">
                      <a:moveTo>
                        <a:pt x="50916" y="277020"/>
                      </a:moveTo>
                      <a:cubicBezTo>
                        <a:pt x="53514" y="285567"/>
                        <a:pt x="22382" y="298221"/>
                        <a:pt x="4470" y="263256"/>
                      </a:cubicBezTo>
                      <a:cubicBezTo>
                        <a:pt x="4009" y="246559"/>
                        <a:pt x="-5460" y="175036"/>
                        <a:pt x="4638" y="161544"/>
                      </a:cubicBezTo>
                      <a:cubicBezTo>
                        <a:pt x="58395" y="89707"/>
                        <a:pt x="162139" y="0"/>
                        <a:pt x="162139" y="0"/>
                      </a:cubicBezTo>
                      <a:cubicBezTo>
                        <a:pt x="179381" y="17326"/>
                        <a:pt x="164883" y="34044"/>
                        <a:pt x="164883" y="34044"/>
                      </a:cubicBezTo>
                      <a:lnTo>
                        <a:pt x="114478" y="85559"/>
                      </a:lnTo>
                      <a:cubicBezTo>
                        <a:pt x="124743" y="104519"/>
                        <a:pt x="137313" y="120566"/>
                        <a:pt x="143074" y="143444"/>
                      </a:cubicBezTo>
                      <a:cubicBezTo>
                        <a:pt x="147432" y="160769"/>
                        <a:pt x="144478" y="179205"/>
                        <a:pt x="135616" y="194855"/>
                      </a:cubicBezTo>
                      <a:cubicBezTo>
                        <a:pt x="126692" y="210546"/>
                        <a:pt x="114541" y="230951"/>
                        <a:pt x="103102" y="246915"/>
                      </a:cubicBezTo>
                      <a:cubicBezTo>
                        <a:pt x="81419" y="277083"/>
                        <a:pt x="50916" y="277020"/>
                        <a:pt x="50916" y="2770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685622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F0DED2CB-ADBC-0B93-5A14-A978C6FED579}"/>
                    </a:ext>
                  </a:extLst>
                </p:cNvPr>
                <p:cNvSpPr/>
                <p:nvPr/>
              </p:nvSpPr>
              <p:spPr>
                <a:xfrm>
                  <a:off x="6606369" y="3640039"/>
                  <a:ext cx="70423" cy="121760"/>
                </a:xfrm>
                <a:custGeom>
                  <a:avLst/>
                  <a:gdLst>
                    <a:gd name="connsiteX0" fmla="*/ 60482 w 70423"/>
                    <a:gd name="connsiteY0" fmla="*/ 0 h 121760"/>
                    <a:gd name="connsiteX1" fmla="*/ 14644 w 70423"/>
                    <a:gd name="connsiteY1" fmla="*/ 38129 h 121760"/>
                    <a:gd name="connsiteX2" fmla="*/ 0 w 70423"/>
                    <a:gd name="connsiteY2" fmla="*/ 76383 h 121760"/>
                    <a:gd name="connsiteX3" fmla="*/ 40119 w 70423"/>
                    <a:gd name="connsiteY3" fmla="*/ 121761 h 121760"/>
                    <a:gd name="connsiteX4" fmla="*/ 64777 w 70423"/>
                    <a:gd name="connsiteY4" fmla="*/ 29330 h 121760"/>
                    <a:gd name="connsiteX5" fmla="*/ 60482 w 70423"/>
                    <a:gd name="connsiteY5" fmla="*/ 0 h 12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423" h="121760">
                      <a:moveTo>
                        <a:pt x="60482" y="0"/>
                      </a:moveTo>
                      <a:lnTo>
                        <a:pt x="14644" y="38129"/>
                      </a:lnTo>
                      <a:lnTo>
                        <a:pt x="0" y="76383"/>
                      </a:lnTo>
                      <a:lnTo>
                        <a:pt x="40119" y="121761"/>
                      </a:lnTo>
                      <a:cubicBezTo>
                        <a:pt x="40119" y="121761"/>
                        <a:pt x="54470" y="45712"/>
                        <a:pt x="64777" y="29330"/>
                      </a:cubicBezTo>
                      <a:cubicBezTo>
                        <a:pt x="75063" y="12926"/>
                        <a:pt x="69889" y="4902"/>
                        <a:pt x="6048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18215281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F417400-3B7D-D21F-7DA0-3006E1696A65}"/>
                  </a:ext>
                </a:extLst>
              </p:cNvPr>
              <p:cNvSpPr/>
              <p:nvPr/>
            </p:nvSpPr>
            <p:spPr>
              <a:xfrm>
                <a:off x="5024127" y="4229442"/>
                <a:ext cx="384178" cy="430687"/>
              </a:xfrm>
              <a:custGeom>
                <a:avLst/>
                <a:gdLst>
                  <a:gd name="connsiteX0" fmla="*/ 384179 w 384178"/>
                  <a:gd name="connsiteY0" fmla="*/ 253033 h 430687"/>
                  <a:gd name="connsiteX1" fmla="*/ 286732 w 384178"/>
                  <a:gd name="connsiteY1" fmla="*/ 0 h 430687"/>
                  <a:gd name="connsiteX2" fmla="*/ 0 w 384178"/>
                  <a:gd name="connsiteY2" fmla="*/ 372007 h 430687"/>
                  <a:gd name="connsiteX3" fmla="*/ 210850 w 384178"/>
                  <a:gd name="connsiteY3" fmla="*/ 430687 h 430687"/>
                  <a:gd name="connsiteX4" fmla="*/ 384179 w 384178"/>
                  <a:gd name="connsiteY4" fmla="*/ 253033 h 43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178" h="430687">
                    <a:moveTo>
                      <a:pt x="384179" y="253033"/>
                    </a:moveTo>
                    <a:lnTo>
                      <a:pt x="286732" y="0"/>
                    </a:lnTo>
                    <a:cubicBezTo>
                      <a:pt x="286732" y="0"/>
                      <a:pt x="41988" y="162906"/>
                      <a:pt x="0" y="372007"/>
                    </a:cubicBezTo>
                    <a:cubicBezTo>
                      <a:pt x="45914" y="375820"/>
                      <a:pt x="129407" y="388578"/>
                      <a:pt x="210850" y="430687"/>
                    </a:cubicBezTo>
                    <a:cubicBezTo>
                      <a:pt x="229776" y="331930"/>
                      <a:pt x="384179" y="253033"/>
                      <a:pt x="384179" y="2530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28E"/>
                  </a:gs>
                  <a:gs pos="50000">
                    <a:srgbClr val="FE8178"/>
                  </a:gs>
                  <a:gs pos="100000">
                    <a:srgbClr val="FE7062"/>
                  </a:gs>
                </a:gsLst>
                <a:lin ang="2188698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BD0C9ED-8C53-DF14-FFC6-BEA48AA6708E}"/>
                  </a:ext>
                </a:extLst>
              </p:cNvPr>
              <p:cNvSpPr/>
              <p:nvPr/>
            </p:nvSpPr>
            <p:spPr>
              <a:xfrm>
                <a:off x="5018024" y="4601449"/>
                <a:ext cx="636008" cy="327679"/>
              </a:xfrm>
              <a:custGeom>
                <a:avLst/>
                <a:gdLst>
                  <a:gd name="connsiteX0" fmla="*/ 600519 w 636008"/>
                  <a:gd name="connsiteY0" fmla="*/ 120253 h 327679"/>
                  <a:gd name="connsiteX1" fmla="*/ 235171 w 636008"/>
                  <a:gd name="connsiteY1" fmla="*/ 139317 h 327679"/>
                  <a:gd name="connsiteX2" fmla="*/ 216953 w 636008"/>
                  <a:gd name="connsiteY2" fmla="*/ 58660 h 327679"/>
                  <a:gd name="connsiteX3" fmla="*/ 6103 w 636008"/>
                  <a:gd name="connsiteY3" fmla="*/ 0 h 327679"/>
                  <a:gd name="connsiteX4" fmla="*/ 35638 w 636008"/>
                  <a:gd name="connsiteY4" fmla="*/ 198500 h 327679"/>
                  <a:gd name="connsiteX5" fmla="*/ 636009 w 636008"/>
                  <a:gd name="connsiteY5" fmla="*/ 187900 h 327679"/>
                  <a:gd name="connsiteX6" fmla="*/ 600519 w 636008"/>
                  <a:gd name="connsiteY6" fmla="*/ 120253 h 327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6008" h="327679">
                    <a:moveTo>
                      <a:pt x="600519" y="120253"/>
                    </a:moveTo>
                    <a:cubicBezTo>
                      <a:pt x="600519" y="120253"/>
                      <a:pt x="326032" y="271950"/>
                      <a:pt x="235171" y="139317"/>
                    </a:cubicBezTo>
                    <a:cubicBezTo>
                      <a:pt x="216307" y="111768"/>
                      <a:pt x="211992" y="84533"/>
                      <a:pt x="216953" y="58660"/>
                    </a:cubicBezTo>
                    <a:cubicBezTo>
                      <a:pt x="135510" y="16572"/>
                      <a:pt x="52018" y="3813"/>
                      <a:pt x="6103" y="0"/>
                    </a:cubicBezTo>
                    <a:cubicBezTo>
                      <a:pt x="-6555" y="63038"/>
                      <a:pt x="-823" y="130267"/>
                      <a:pt x="35638" y="198500"/>
                    </a:cubicBezTo>
                    <a:cubicBezTo>
                      <a:pt x="194184" y="495213"/>
                      <a:pt x="636009" y="187900"/>
                      <a:pt x="636009" y="187900"/>
                    </a:cubicBezTo>
                    <a:lnTo>
                      <a:pt x="600519" y="120253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32658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B78115D-5A16-9EDF-63DA-626BFF70202A}"/>
                  </a:ext>
                </a:extLst>
              </p:cNvPr>
              <p:cNvSpPr/>
              <p:nvPr/>
            </p:nvSpPr>
            <p:spPr>
              <a:xfrm>
                <a:off x="5511784" y="3952443"/>
                <a:ext cx="254233" cy="271822"/>
              </a:xfrm>
              <a:custGeom>
                <a:avLst/>
                <a:gdLst>
                  <a:gd name="connsiteX0" fmla="*/ 85629 w 254233"/>
                  <a:gd name="connsiteY0" fmla="*/ 0 h 271822"/>
                  <a:gd name="connsiteX1" fmla="*/ 510 w 254233"/>
                  <a:gd name="connsiteY1" fmla="*/ 238766 h 271822"/>
                  <a:gd name="connsiteX2" fmla="*/ 4346 w 254233"/>
                  <a:gd name="connsiteY2" fmla="*/ 249199 h 271822"/>
                  <a:gd name="connsiteX3" fmla="*/ 206439 w 254233"/>
                  <a:gd name="connsiteY3" fmla="*/ 237530 h 271822"/>
                  <a:gd name="connsiteX4" fmla="*/ 225432 w 254233"/>
                  <a:gd name="connsiteY4" fmla="*/ 208682 h 271822"/>
                  <a:gd name="connsiteX5" fmla="*/ 254234 w 254233"/>
                  <a:gd name="connsiteY5" fmla="*/ 1613 h 271822"/>
                  <a:gd name="connsiteX6" fmla="*/ 85629 w 254233"/>
                  <a:gd name="connsiteY6" fmla="*/ 0 h 27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233" h="271822">
                    <a:moveTo>
                      <a:pt x="85629" y="0"/>
                    </a:moveTo>
                    <a:lnTo>
                      <a:pt x="510" y="238766"/>
                    </a:lnTo>
                    <a:cubicBezTo>
                      <a:pt x="-900" y="242725"/>
                      <a:pt x="688" y="247125"/>
                      <a:pt x="4346" y="249199"/>
                    </a:cubicBezTo>
                    <a:cubicBezTo>
                      <a:pt x="26806" y="261894"/>
                      <a:pt x="107811" y="298745"/>
                      <a:pt x="206439" y="237530"/>
                    </a:cubicBezTo>
                    <a:cubicBezTo>
                      <a:pt x="216715" y="231161"/>
                      <a:pt x="223767" y="220665"/>
                      <a:pt x="225432" y="208682"/>
                    </a:cubicBezTo>
                    <a:lnTo>
                      <a:pt x="254234" y="1613"/>
                    </a:lnTo>
                    <a:lnTo>
                      <a:pt x="856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FEBBBA"/>
                  </a:gs>
                  <a:gs pos="50000">
                    <a:srgbClr val="FEA6A4"/>
                  </a:gs>
                  <a:gs pos="100000">
                    <a:srgbClr val="FF928E"/>
                  </a:gs>
                </a:gsLst>
                <a:lin ang="17835346" scaled="1"/>
              </a:gradFill>
              <a:ln w="2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grpSp>
            <p:nvGrpSpPr>
              <p:cNvPr id="85" name="Graphic 8">
                <a:extLst>
                  <a:ext uri="{FF2B5EF4-FFF2-40B4-BE49-F238E27FC236}">
                    <a16:creationId xmlns:a16="http://schemas.microsoft.com/office/drawing/2014/main" id="{B79C6455-4B5E-90FF-48BE-5EC76A933971}"/>
                  </a:ext>
                </a:extLst>
              </p:cNvPr>
              <p:cNvGrpSpPr/>
              <p:nvPr/>
            </p:nvGrpSpPr>
            <p:grpSpPr>
              <a:xfrm>
                <a:off x="5441040" y="3607768"/>
                <a:ext cx="416899" cy="415972"/>
                <a:chOff x="5441040" y="3607768"/>
                <a:chExt cx="416899" cy="415972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A15B2640-9C7D-7E30-A664-F6336FC58467}"/>
                    </a:ext>
                  </a:extLst>
                </p:cNvPr>
                <p:cNvSpPr/>
                <p:nvPr/>
              </p:nvSpPr>
              <p:spPr>
                <a:xfrm>
                  <a:off x="5566839" y="3732344"/>
                  <a:ext cx="291099" cy="291396"/>
                </a:xfrm>
                <a:custGeom>
                  <a:avLst/>
                  <a:gdLst>
                    <a:gd name="connsiteX0" fmla="*/ 212924 w 291099"/>
                    <a:gd name="connsiteY0" fmla="*/ 0 h 291396"/>
                    <a:gd name="connsiteX1" fmla="*/ 289934 w 291099"/>
                    <a:gd name="connsiteY1" fmla="*/ 241133 h 291396"/>
                    <a:gd name="connsiteX2" fmla="*/ 67025 w 291099"/>
                    <a:gd name="connsiteY2" fmla="*/ 247041 h 291396"/>
                    <a:gd name="connsiteX3" fmla="*/ 0 w 291099"/>
                    <a:gd name="connsiteY3" fmla="*/ 61509 h 291396"/>
                    <a:gd name="connsiteX4" fmla="*/ 212924 w 291099"/>
                    <a:gd name="connsiteY4" fmla="*/ 0 h 291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099" h="291396">
                      <a:moveTo>
                        <a:pt x="212924" y="0"/>
                      </a:moveTo>
                      <a:cubicBezTo>
                        <a:pt x="212924" y="0"/>
                        <a:pt x="302252" y="172082"/>
                        <a:pt x="289934" y="241133"/>
                      </a:cubicBezTo>
                      <a:cubicBezTo>
                        <a:pt x="277615" y="310184"/>
                        <a:pt x="164930" y="304150"/>
                        <a:pt x="67025" y="247041"/>
                      </a:cubicBezTo>
                      <a:lnTo>
                        <a:pt x="0" y="61509"/>
                      </a:lnTo>
                      <a:lnTo>
                        <a:pt x="21292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12715422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531FC9DD-4173-CCCF-C03D-10B495FC46F0}"/>
                    </a:ext>
                  </a:extLst>
                </p:cNvPr>
                <p:cNvSpPr/>
                <p:nvPr/>
              </p:nvSpPr>
              <p:spPr>
                <a:xfrm>
                  <a:off x="5441040" y="3607768"/>
                  <a:ext cx="385678" cy="379717"/>
                </a:xfrm>
                <a:custGeom>
                  <a:avLst/>
                  <a:gdLst>
                    <a:gd name="connsiteX0" fmla="*/ 198041 w 385678"/>
                    <a:gd name="connsiteY0" fmla="*/ 280862 h 379717"/>
                    <a:gd name="connsiteX1" fmla="*/ 201221 w 385678"/>
                    <a:gd name="connsiteY1" fmla="*/ 270554 h 379717"/>
                    <a:gd name="connsiteX2" fmla="*/ 176425 w 385678"/>
                    <a:gd name="connsiteY2" fmla="*/ 216587 h 379717"/>
                    <a:gd name="connsiteX3" fmla="*/ 218276 w 385678"/>
                    <a:gd name="connsiteY3" fmla="*/ 192642 h 379717"/>
                    <a:gd name="connsiteX4" fmla="*/ 381677 w 385678"/>
                    <a:gd name="connsiteY4" fmla="*/ 109429 h 379717"/>
                    <a:gd name="connsiteX5" fmla="*/ 279274 w 385678"/>
                    <a:gd name="connsiteY5" fmla="*/ 35748 h 379717"/>
                    <a:gd name="connsiteX6" fmla="*/ 268091 w 385678"/>
                    <a:gd name="connsiteY6" fmla="*/ 35727 h 379717"/>
                    <a:gd name="connsiteX7" fmla="*/ 179747 w 385678"/>
                    <a:gd name="connsiteY7" fmla="*/ 6083 h 379717"/>
                    <a:gd name="connsiteX8" fmla="*/ 133436 w 385678"/>
                    <a:gd name="connsiteY8" fmla="*/ 70127 h 379717"/>
                    <a:gd name="connsiteX9" fmla="*/ 125054 w 385678"/>
                    <a:gd name="connsiteY9" fmla="*/ 77229 h 379717"/>
                    <a:gd name="connsiteX10" fmla="*/ 29602 w 385678"/>
                    <a:gd name="connsiteY10" fmla="*/ 120637 h 379717"/>
                    <a:gd name="connsiteX11" fmla="*/ 33545 w 385678"/>
                    <a:gd name="connsiteY11" fmla="*/ 199241 h 379717"/>
                    <a:gd name="connsiteX12" fmla="*/ 30421 w 385678"/>
                    <a:gd name="connsiteY12" fmla="*/ 210889 h 379717"/>
                    <a:gd name="connsiteX13" fmla="*/ 86 w 385678"/>
                    <a:gd name="connsiteY13" fmla="*/ 258927 h 379717"/>
                    <a:gd name="connsiteX14" fmla="*/ 66469 w 385678"/>
                    <a:gd name="connsiteY14" fmla="*/ 298334 h 379717"/>
                    <a:gd name="connsiteX15" fmla="*/ 72715 w 385678"/>
                    <a:gd name="connsiteY15" fmla="*/ 300617 h 379717"/>
                    <a:gd name="connsiteX16" fmla="*/ 198791 w 385678"/>
                    <a:gd name="connsiteY16" fmla="*/ 379661 h 379717"/>
                    <a:gd name="connsiteX17" fmla="*/ 206347 w 385678"/>
                    <a:gd name="connsiteY17" fmla="*/ 370318 h 379717"/>
                    <a:gd name="connsiteX18" fmla="*/ 181283 w 385678"/>
                    <a:gd name="connsiteY18" fmla="*/ 295149 h 379717"/>
                    <a:gd name="connsiteX19" fmla="*/ 185199 w 385678"/>
                    <a:gd name="connsiteY19" fmla="*/ 286393 h 379717"/>
                    <a:gd name="connsiteX20" fmla="*/ 198041 w 385678"/>
                    <a:gd name="connsiteY20" fmla="*/ 280862 h 379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85678" h="379717">
                      <a:moveTo>
                        <a:pt x="198041" y="280862"/>
                      </a:moveTo>
                      <a:cubicBezTo>
                        <a:pt x="202059" y="279123"/>
                        <a:pt x="203580" y="274242"/>
                        <a:pt x="201221" y="270554"/>
                      </a:cubicBezTo>
                      <a:cubicBezTo>
                        <a:pt x="194037" y="259346"/>
                        <a:pt x="180596" y="236511"/>
                        <a:pt x="176425" y="216587"/>
                      </a:cubicBezTo>
                      <a:cubicBezTo>
                        <a:pt x="176425" y="216587"/>
                        <a:pt x="160174" y="205966"/>
                        <a:pt x="218276" y="192642"/>
                      </a:cubicBezTo>
                      <a:cubicBezTo>
                        <a:pt x="276381" y="179318"/>
                        <a:pt x="363036" y="158598"/>
                        <a:pt x="381677" y="109429"/>
                      </a:cubicBezTo>
                      <a:cubicBezTo>
                        <a:pt x="399851" y="61496"/>
                        <a:pt x="354459" y="-59951"/>
                        <a:pt x="279274" y="35748"/>
                      </a:cubicBezTo>
                      <a:cubicBezTo>
                        <a:pt x="276414" y="39394"/>
                        <a:pt x="270879" y="39415"/>
                        <a:pt x="268091" y="35727"/>
                      </a:cubicBezTo>
                      <a:cubicBezTo>
                        <a:pt x="256070" y="19764"/>
                        <a:pt x="224375" y="-13442"/>
                        <a:pt x="179747" y="6083"/>
                      </a:cubicBezTo>
                      <a:cubicBezTo>
                        <a:pt x="137986" y="24331"/>
                        <a:pt x="133010" y="54771"/>
                        <a:pt x="133436" y="70127"/>
                      </a:cubicBezTo>
                      <a:cubicBezTo>
                        <a:pt x="133561" y="74652"/>
                        <a:pt x="129487" y="78130"/>
                        <a:pt x="125054" y="77229"/>
                      </a:cubicBezTo>
                      <a:cubicBezTo>
                        <a:pt x="104068" y="73018"/>
                        <a:pt x="53646" y="69100"/>
                        <a:pt x="29602" y="120637"/>
                      </a:cubicBezTo>
                      <a:cubicBezTo>
                        <a:pt x="9798" y="163081"/>
                        <a:pt x="22177" y="187342"/>
                        <a:pt x="33545" y="199241"/>
                      </a:cubicBezTo>
                      <a:cubicBezTo>
                        <a:pt x="37228" y="203096"/>
                        <a:pt x="35537" y="209381"/>
                        <a:pt x="30421" y="210889"/>
                      </a:cubicBezTo>
                      <a:cubicBezTo>
                        <a:pt x="16563" y="214995"/>
                        <a:pt x="-1391" y="226539"/>
                        <a:pt x="86" y="258927"/>
                      </a:cubicBezTo>
                      <a:cubicBezTo>
                        <a:pt x="2128" y="303718"/>
                        <a:pt x="52205" y="300240"/>
                        <a:pt x="66469" y="298334"/>
                      </a:cubicBezTo>
                      <a:cubicBezTo>
                        <a:pt x="68807" y="298020"/>
                        <a:pt x="71152" y="298858"/>
                        <a:pt x="72715" y="300617"/>
                      </a:cubicBezTo>
                      <a:cubicBezTo>
                        <a:pt x="84801" y="314256"/>
                        <a:pt x="139289" y="372182"/>
                        <a:pt x="198791" y="379661"/>
                      </a:cubicBezTo>
                      <a:cubicBezTo>
                        <a:pt x="203942" y="380311"/>
                        <a:pt x="207990" y="375262"/>
                        <a:pt x="206347" y="370318"/>
                      </a:cubicBezTo>
                      <a:lnTo>
                        <a:pt x="181283" y="295149"/>
                      </a:lnTo>
                      <a:cubicBezTo>
                        <a:pt x="180118" y="291651"/>
                        <a:pt x="181821" y="287859"/>
                        <a:pt x="185199" y="286393"/>
                      </a:cubicBezTo>
                      <a:lnTo>
                        <a:pt x="198041" y="28086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9005D"/>
                    </a:gs>
                    <a:gs pos="50000">
                      <a:srgbClr val="110777"/>
                    </a:gs>
                    <a:gs pos="100000">
                      <a:srgbClr val="1A0F91"/>
                    </a:gs>
                  </a:gsLst>
                  <a:lin ang="233079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4B1FC1A6-B096-8DF2-C27B-585DF027967A}"/>
                    </a:ext>
                  </a:extLst>
                </p:cNvPr>
                <p:cNvSpPr/>
                <p:nvPr/>
              </p:nvSpPr>
              <p:spPr>
                <a:xfrm>
                  <a:off x="5579621" y="3876856"/>
                  <a:ext cx="89459" cy="60559"/>
                </a:xfrm>
                <a:custGeom>
                  <a:avLst/>
                  <a:gdLst>
                    <a:gd name="connsiteX0" fmla="*/ 69721 w 89459"/>
                    <a:gd name="connsiteY0" fmla="*/ 22500 h 60559"/>
                    <a:gd name="connsiteX1" fmla="*/ 291 w 89459"/>
                    <a:gd name="connsiteY1" fmla="*/ 14832 h 60559"/>
                    <a:gd name="connsiteX2" fmla="*/ 89460 w 89459"/>
                    <a:gd name="connsiteY2" fmla="*/ 55936 h 60559"/>
                    <a:gd name="connsiteX3" fmla="*/ 69721 w 89459"/>
                    <a:gd name="connsiteY3" fmla="*/ 22500 h 60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459" h="60559">
                      <a:moveTo>
                        <a:pt x="69721" y="22500"/>
                      </a:moveTo>
                      <a:cubicBezTo>
                        <a:pt x="69721" y="22500"/>
                        <a:pt x="5380" y="-22542"/>
                        <a:pt x="291" y="14832"/>
                      </a:cubicBezTo>
                      <a:cubicBezTo>
                        <a:pt x="-4796" y="52207"/>
                        <a:pt x="58094" y="69574"/>
                        <a:pt x="89460" y="55936"/>
                      </a:cubicBezTo>
                      <a:lnTo>
                        <a:pt x="69721" y="2250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12715456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89" name="Graphic 8">
                <a:extLst>
                  <a:ext uri="{FF2B5EF4-FFF2-40B4-BE49-F238E27FC236}">
                    <a16:creationId xmlns:a16="http://schemas.microsoft.com/office/drawing/2014/main" id="{5E5DE6FA-21C3-6D80-5A17-4F7EAF4D27CB}"/>
                  </a:ext>
                </a:extLst>
              </p:cNvPr>
              <p:cNvGrpSpPr/>
              <p:nvPr/>
            </p:nvGrpSpPr>
            <p:grpSpPr>
              <a:xfrm>
                <a:off x="5561848" y="4395875"/>
                <a:ext cx="685030" cy="588265"/>
                <a:chOff x="5561848" y="4395875"/>
                <a:chExt cx="685030" cy="588265"/>
              </a:xfrm>
            </p:grpSpPr>
            <p:grpSp>
              <p:nvGrpSpPr>
                <p:cNvPr id="90" name="Graphic 8">
                  <a:extLst>
                    <a:ext uri="{FF2B5EF4-FFF2-40B4-BE49-F238E27FC236}">
                      <a16:creationId xmlns:a16="http://schemas.microsoft.com/office/drawing/2014/main" id="{2BABA7D5-45AA-0D99-2936-06BCACB01772}"/>
                    </a:ext>
                  </a:extLst>
                </p:cNvPr>
                <p:cNvGrpSpPr/>
                <p:nvPr/>
              </p:nvGrpSpPr>
              <p:grpSpPr>
                <a:xfrm>
                  <a:off x="5561848" y="4395875"/>
                  <a:ext cx="685030" cy="588265"/>
                  <a:chOff x="5561848" y="4395875"/>
                  <a:chExt cx="685030" cy="588265"/>
                </a:xfrm>
              </p:grpSpPr>
              <p:sp>
                <p:nvSpPr>
                  <p:cNvPr id="91" name="Freeform 90">
                    <a:extLst>
                      <a:ext uri="{FF2B5EF4-FFF2-40B4-BE49-F238E27FC236}">
                        <a16:creationId xmlns:a16="http://schemas.microsoft.com/office/drawing/2014/main" id="{62EE3561-F1F4-ED55-739C-0EB99CF070A4}"/>
                      </a:ext>
                    </a:extLst>
                  </p:cNvPr>
                  <p:cNvSpPr/>
                  <p:nvPr/>
                </p:nvSpPr>
                <p:spPr>
                  <a:xfrm>
                    <a:off x="5561848" y="4395875"/>
                    <a:ext cx="685030" cy="588265"/>
                  </a:xfrm>
                  <a:custGeom>
                    <a:avLst/>
                    <a:gdLst>
                      <a:gd name="connsiteX0" fmla="*/ 600 w 685030"/>
                      <a:gd name="connsiteY0" fmla="*/ 565555 h 588265"/>
                      <a:gd name="connsiteX1" fmla="*/ 150123 w 685030"/>
                      <a:gd name="connsiteY1" fmla="*/ 43380 h 588265"/>
                      <a:gd name="connsiteX2" fmla="*/ 163001 w 685030"/>
                      <a:gd name="connsiteY2" fmla="*/ 32423 h 588265"/>
                      <a:gd name="connsiteX3" fmla="*/ 359228 w 685030"/>
                      <a:gd name="connsiteY3" fmla="*/ 12709 h 588265"/>
                      <a:gd name="connsiteX4" fmla="*/ 670943 w 685030"/>
                      <a:gd name="connsiteY4" fmla="*/ 2360 h 588265"/>
                      <a:gd name="connsiteX5" fmla="*/ 683429 w 685030"/>
                      <a:gd name="connsiteY5" fmla="*/ 24357 h 588265"/>
                      <a:gd name="connsiteX6" fmla="*/ 374396 w 685030"/>
                      <a:gd name="connsiteY6" fmla="*/ 582210 h 588265"/>
                      <a:gd name="connsiteX7" fmla="*/ 362067 w 685030"/>
                      <a:gd name="connsiteY7" fmla="*/ 588265 h 588265"/>
                      <a:gd name="connsiteX8" fmla="*/ 15145 w 685030"/>
                      <a:gd name="connsiteY8" fmla="*/ 585039 h 588265"/>
                      <a:gd name="connsiteX9" fmla="*/ 600 w 685030"/>
                      <a:gd name="connsiteY9" fmla="*/ 565555 h 588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5030" h="588265">
                        <a:moveTo>
                          <a:pt x="600" y="565555"/>
                        </a:moveTo>
                        <a:lnTo>
                          <a:pt x="150123" y="43380"/>
                        </a:lnTo>
                        <a:cubicBezTo>
                          <a:pt x="151820" y="37451"/>
                          <a:pt x="156877" y="33135"/>
                          <a:pt x="163001" y="32423"/>
                        </a:cubicBezTo>
                        <a:cubicBezTo>
                          <a:pt x="190091" y="29260"/>
                          <a:pt x="268593" y="20377"/>
                          <a:pt x="359228" y="12709"/>
                        </a:cubicBezTo>
                        <a:cubicBezTo>
                          <a:pt x="468402" y="3491"/>
                          <a:pt x="595188" y="-3988"/>
                          <a:pt x="670943" y="2360"/>
                        </a:cubicBezTo>
                        <a:cubicBezTo>
                          <a:pt x="681711" y="3261"/>
                          <a:pt x="688227" y="14658"/>
                          <a:pt x="683429" y="24357"/>
                        </a:cubicBezTo>
                        <a:cubicBezTo>
                          <a:pt x="640356" y="111509"/>
                          <a:pt x="463141" y="466064"/>
                          <a:pt x="374396" y="582210"/>
                        </a:cubicBezTo>
                        <a:cubicBezTo>
                          <a:pt x="371454" y="586065"/>
                          <a:pt x="366908" y="588307"/>
                          <a:pt x="362067" y="588265"/>
                        </a:cubicBezTo>
                        <a:lnTo>
                          <a:pt x="15145" y="585039"/>
                        </a:lnTo>
                        <a:cubicBezTo>
                          <a:pt x="5050" y="584955"/>
                          <a:pt x="-2180" y="575255"/>
                          <a:pt x="600" y="565555"/>
                        </a:cubicBezTo>
                        <a:close/>
                      </a:path>
                    </a:pathLst>
                  </a:custGeom>
                  <a:solidFill>
                    <a:srgbClr val="EF4F60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92" name="Freeform 91">
                    <a:extLst>
                      <a:ext uri="{FF2B5EF4-FFF2-40B4-BE49-F238E27FC236}">
                        <a16:creationId xmlns:a16="http://schemas.microsoft.com/office/drawing/2014/main" id="{06A6D703-0A34-26C5-3096-A7F89C36CA58}"/>
                      </a:ext>
                    </a:extLst>
                  </p:cNvPr>
                  <p:cNvSpPr/>
                  <p:nvPr/>
                </p:nvSpPr>
                <p:spPr>
                  <a:xfrm>
                    <a:off x="5584149" y="4657241"/>
                    <a:ext cx="199206" cy="179006"/>
                  </a:xfrm>
                  <a:custGeom>
                    <a:avLst/>
                    <a:gdLst>
                      <a:gd name="connsiteX0" fmla="*/ 14425 w 199206"/>
                      <a:gd name="connsiteY0" fmla="*/ 178029 h 179006"/>
                      <a:gd name="connsiteX1" fmla="*/ 1997 w 199206"/>
                      <a:gd name="connsiteY1" fmla="*/ 62009 h 179006"/>
                      <a:gd name="connsiteX2" fmla="*/ 80938 w 199206"/>
                      <a:gd name="connsiteY2" fmla="*/ 1233 h 179006"/>
                      <a:gd name="connsiteX3" fmla="*/ 199207 w 199206"/>
                      <a:gd name="connsiteY3" fmla="*/ 32763 h 179006"/>
                      <a:gd name="connsiteX4" fmla="*/ 154734 w 199206"/>
                      <a:gd name="connsiteY4" fmla="*/ 59579 h 179006"/>
                      <a:gd name="connsiteX5" fmla="*/ 180308 w 199206"/>
                      <a:gd name="connsiteY5" fmla="*/ 79355 h 179006"/>
                      <a:gd name="connsiteX6" fmla="*/ 141819 w 199206"/>
                      <a:gd name="connsiteY6" fmla="*/ 94125 h 179006"/>
                      <a:gd name="connsiteX7" fmla="*/ 165603 w 199206"/>
                      <a:gd name="connsiteY7" fmla="*/ 120375 h 179006"/>
                      <a:gd name="connsiteX8" fmla="*/ 125015 w 199206"/>
                      <a:gd name="connsiteY8" fmla="*/ 129698 h 179006"/>
                      <a:gd name="connsiteX9" fmla="*/ 14425 w 199206"/>
                      <a:gd name="connsiteY9" fmla="*/ 178029 h 179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9206" h="179006">
                        <a:moveTo>
                          <a:pt x="14425" y="178029"/>
                        </a:moveTo>
                        <a:cubicBezTo>
                          <a:pt x="14425" y="178029"/>
                          <a:pt x="-6406" y="92386"/>
                          <a:pt x="1997" y="62009"/>
                        </a:cubicBezTo>
                        <a:cubicBezTo>
                          <a:pt x="10400" y="31611"/>
                          <a:pt x="26678" y="-7461"/>
                          <a:pt x="80938" y="1233"/>
                        </a:cubicBezTo>
                        <a:cubicBezTo>
                          <a:pt x="135201" y="9907"/>
                          <a:pt x="199207" y="32763"/>
                          <a:pt x="199207" y="32763"/>
                        </a:cubicBezTo>
                        <a:cubicBezTo>
                          <a:pt x="199207" y="32763"/>
                          <a:pt x="195974" y="72337"/>
                          <a:pt x="154734" y="59579"/>
                        </a:cubicBezTo>
                        <a:lnTo>
                          <a:pt x="180308" y="79355"/>
                        </a:lnTo>
                        <a:cubicBezTo>
                          <a:pt x="180308" y="79355"/>
                          <a:pt x="176652" y="111053"/>
                          <a:pt x="141819" y="94125"/>
                        </a:cubicBezTo>
                        <a:lnTo>
                          <a:pt x="165603" y="120375"/>
                        </a:lnTo>
                        <a:cubicBezTo>
                          <a:pt x="165603" y="120375"/>
                          <a:pt x="150643" y="146395"/>
                          <a:pt x="125015" y="129698"/>
                        </a:cubicBezTo>
                        <a:cubicBezTo>
                          <a:pt x="99387" y="113001"/>
                          <a:pt x="87102" y="188358"/>
                          <a:pt x="14425" y="17802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EBBBA"/>
                      </a:gs>
                      <a:gs pos="50000">
                        <a:srgbClr val="FEA6A4"/>
                      </a:gs>
                      <a:gs pos="100000">
                        <a:srgbClr val="FF928E"/>
                      </a:gs>
                    </a:gsLst>
                    <a:lin ang="0" scaled="1"/>
                  </a:gra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BB7E9100-3992-17DB-4337-14C29C4C96AC}"/>
                    </a:ext>
                  </a:extLst>
                </p:cNvPr>
                <p:cNvSpPr/>
                <p:nvPr/>
              </p:nvSpPr>
              <p:spPr>
                <a:xfrm>
                  <a:off x="5911108" y="4520582"/>
                  <a:ext cx="87784" cy="87779"/>
                </a:xfrm>
                <a:custGeom>
                  <a:avLst/>
                  <a:gdLst>
                    <a:gd name="connsiteX0" fmla="*/ 0 w 87784"/>
                    <a:gd name="connsiteY0" fmla="*/ 43890 h 87779"/>
                    <a:gd name="connsiteX1" fmla="*/ 43892 w 87784"/>
                    <a:gd name="connsiteY1" fmla="*/ 87780 h 87779"/>
                    <a:gd name="connsiteX2" fmla="*/ 87784 w 87784"/>
                    <a:gd name="connsiteY2" fmla="*/ 43890 h 87779"/>
                    <a:gd name="connsiteX3" fmla="*/ 43892 w 87784"/>
                    <a:gd name="connsiteY3" fmla="*/ 0 h 87779"/>
                    <a:gd name="connsiteX4" fmla="*/ 0 w 87784"/>
                    <a:gd name="connsiteY4" fmla="*/ 43890 h 87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784" h="87779">
                      <a:moveTo>
                        <a:pt x="0" y="43890"/>
                      </a:moveTo>
                      <a:cubicBezTo>
                        <a:pt x="0" y="68129"/>
                        <a:pt x="19651" y="87780"/>
                        <a:pt x="43892" y="87780"/>
                      </a:cubicBezTo>
                      <a:cubicBezTo>
                        <a:pt x="68133" y="87780"/>
                        <a:pt x="87784" y="68129"/>
                        <a:pt x="87784" y="43890"/>
                      </a:cubicBezTo>
                      <a:cubicBezTo>
                        <a:pt x="87784" y="19651"/>
                        <a:pt x="68133" y="0"/>
                        <a:pt x="43892" y="0"/>
                      </a:cubicBezTo>
                      <a:cubicBezTo>
                        <a:pt x="19651" y="0"/>
                        <a:pt x="0" y="19651"/>
                        <a:pt x="0" y="43890"/>
                      </a:cubicBezTo>
                      <a:close/>
                    </a:path>
                  </a:pathLst>
                </a:custGeom>
                <a:solidFill>
                  <a:srgbClr val="75B73D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71550BB9-C4C9-F7C4-347B-BCAAD85FEE1E}"/>
                    </a:ext>
                  </a:extLst>
                </p:cNvPr>
                <p:cNvSpPr/>
                <p:nvPr/>
              </p:nvSpPr>
              <p:spPr>
                <a:xfrm>
                  <a:off x="5717693" y="4429451"/>
                  <a:ext cx="427444" cy="163953"/>
                </a:xfrm>
                <a:custGeom>
                  <a:avLst/>
                  <a:gdLst>
                    <a:gd name="connsiteX0" fmla="*/ 11198 w 427444"/>
                    <a:gd name="connsiteY0" fmla="*/ 163954 h 163953"/>
                    <a:gd name="connsiteX1" fmla="*/ 41640 w 427444"/>
                    <a:gd name="connsiteY1" fmla="*/ 60692 h 163953"/>
                    <a:gd name="connsiteX2" fmla="*/ 68246 w 427444"/>
                    <a:gd name="connsiteY2" fmla="*/ 35824 h 163953"/>
                    <a:gd name="connsiteX3" fmla="*/ 427444 w 427444"/>
                    <a:gd name="connsiteY3" fmla="*/ 11669 h 163953"/>
                    <a:gd name="connsiteX4" fmla="*/ 427277 w 427444"/>
                    <a:gd name="connsiteY4" fmla="*/ 0 h 163953"/>
                    <a:gd name="connsiteX5" fmla="*/ 65862 w 427444"/>
                    <a:gd name="connsiteY5" fmla="*/ 24406 h 163953"/>
                    <a:gd name="connsiteX6" fmla="*/ 30442 w 427444"/>
                    <a:gd name="connsiteY6" fmla="*/ 57381 h 163953"/>
                    <a:gd name="connsiteX7" fmla="*/ 0 w 427444"/>
                    <a:gd name="connsiteY7" fmla="*/ 160664 h 163953"/>
                    <a:gd name="connsiteX8" fmla="*/ 11198 w 427444"/>
                    <a:gd name="connsiteY8" fmla="*/ 163954 h 16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7444" h="163953">
                      <a:moveTo>
                        <a:pt x="11198" y="163954"/>
                      </a:moveTo>
                      <a:lnTo>
                        <a:pt x="41640" y="60692"/>
                      </a:lnTo>
                      <a:cubicBezTo>
                        <a:pt x="45375" y="47996"/>
                        <a:pt x="55571" y="38485"/>
                        <a:pt x="68246" y="35824"/>
                      </a:cubicBezTo>
                      <a:cubicBezTo>
                        <a:pt x="163664" y="15922"/>
                        <a:pt x="424826" y="11711"/>
                        <a:pt x="427444" y="11669"/>
                      </a:cubicBezTo>
                      <a:lnTo>
                        <a:pt x="427277" y="0"/>
                      </a:lnTo>
                      <a:cubicBezTo>
                        <a:pt x="416508" y="167"/>
                        <a:pt x="162366" y="4274"/>
                        <a:pt x="65862" y="24406"/>
                      </a:cubicBezTo>
                      <a:cubicBezTo>
                        <a:pt x="48974" y="27947"/>
                        <a:pt x="35403" y="40580"/>
                        <a:pt x="30442" y="57381"/>
                      </a:cubicBezTo>
                      <a:lnTo>
                        <a:pt x="0" y="160664"/>
                      </a:lnTo>
                      <a:lnTo>
                        <a:pt x="11198" y="163954"/>
                      </a:lnTo>
                      <a:close/>
                    </a:path>
                  </a:pathLst>
                </a:custGeom>
                <a:solidFill>
                  <a:srgbClr val="BDD0FB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</p:grpSp>
        <p:grpSp>
          <p:nvGrpSpPr>
            <p:cNvPr id="110" name="Graphic 8">
              <a:extLst>
                <a:ext uri="{FF2B5EF4-FFF2-40B4-BE49-F238E27FC236}">
                  <a16:creationId xmlns:a16="http://schemas.microsoft.com/office/drawing/2014/main" id="{DA773C96-B9A3-C8C6-72FB-A83FBA826A7E}"/>
                </a:ext>
              </a:extLst>
            </p:cNvPr>
            <p:cNvGrpSpPr/>
            <p:nvPr/>
          </p:nvGrpSpPr>
          <p:grpSpPr>
            <a:xfrm>
              <a:off x="7573141" y="4068022"/>
              <a:ext cx="2727438" cy="2736096"/>
              <a:chOff x="7573141" y="4068022"/>
              <a:chExt cx="2727438" cy="2736096"/>
            </a:xfrm>
          </p:grpSpPr>
          <p:grpSp>
            <p:nvGrpSpPr>
              <p:cNvPr id="111" name="Graphic 8">
                <a:extLst>
                  <a:ext uri="{FF2B5EF4-FFF2-40B4-BE49-F238E27FC236}">
                    <a16:creationId xmlns:a16="http://schemas.microsoft.com/office/drawing/2014/main" id="{4AFC8FAE-8217-073E-626C-12B1C32677F6}"/>
                  </a:ext>
                </a:extLst>
              </p:cNvPr>
              <p:cNvGrpSpPr/>
              <p:nvPr/>
            </p:nvGrpSpPr>
            <p:grpSpPr>
              <a:xfrm>
                <a:off x="8796866" y="5690297"/>
                <a:ext cx="838749" cy="974546"/>
                <a:chOff x="8796866" y="5690297"/>
                <a:chExt cx="838749" cy="974546"/>
              </a:xfrm>
              <a:solidFill>
                <a:srgbClr val="7D97F4"/>
              </a:solidFill>
            </p:grpSpPr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8A3B0A84-6090-A498-5E84-E8FEE64B5F11}"/>
                    </a:ext>
                  </a:extLst>
                </p:cNvPr>
                <p:cNvSpPr/>
                <p:nvPr/>
              </p:nvSpPr>
              <p:spPr>
                <a:xfrm>
                  <a:off x="9167218" y="5874845"/>
                  <a:ext cx="71667" cy="775054"/>
                </a:xfrm>
                <a:custGeom>
                  <a:avLst/>
                  <a:gdLst>
                    <a:gd name="connsiteX0" fmla="*/ 0 w 71667"/>
                    <a:gd name="connsiteY0" fmla="*/ 0 h 775054"/>
                    <a:gd name="connsiteX1" fmla="*/ 71667 w 71667"/>
                    <a:gd name="connsiteY1" fmla="*/ 0 h 775054"/>
                    <a:gd name="connsiteX2" fmla="*/ 71667 w 71667"/>
                    <a:gd name="connsiteY2" fmla="*/ 775055 h 775054"/>
                    <a:gd name="connsiteX3" fmla="*/ 0 w 71667"/>
                    <a:gd name="connsiteY3" fmla="*/ 775055 h 775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667" h="775054">
                      <a:moveTo>
                        <a:pt x="0" y="0"/>
                      </a:moveTo>
                      <a:lnTo>
                        <a:pt x="71667" y="0"/>
                      </a:lnTo>
                      <a:lnTo>
                        <a:pt x="71667" y="775055"/>
                      </a:lnTo>
                      <a:lnTo>
                        <a:pt x="0" y="775055"/>
                      </a:lnTo>
                      <a:close/>
                    </a:path>
                  </a:pathLst>
                </a:custGeom>
                <a:solidFill>
                  <a:srgbClr val="7D97F4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B621850A-AE98-6275-FB91-33F48D66B2C7}"/>
                    </a:ext>
                  </a:extLst>
                </p:cNvPr>
                <p:cNvSpPr/>
                <p:nvPr/>
              </p:nvSpPr>
              <p:spPr>
                <a:xfrm>
                  <a:off x="8889192" y="6618188"/>
                  <a:ext cx="627720" cy="46655"/>
                </a:xfrm>
                <a:custGeom>
                  <a:avLst/>
                  <a:gdLst>
                    <a:gd name="connsiteX0" fmla="*/ 627721 w 627720"/>
                    <a:gd name="connsiteY0" fmla="*/ 46655 h 46655"/>
                    <a:gd name="connsiteX1" fmla="*/ 0 w 627720"/>
                    <a:gd name="connsiteY1" fmla="*/ 46655 h 46655"/>
                    <a:gd name="connsiteX2" fmla="*/ 0 w 627720"/>
                    <a:gd name="connsiteY2" fmla="*/ 5196 h 46655"/>
                    <a:gd name="connsiteX3" fmla="*/ 5196 w 627720"/>
                    <a:gd name="connsiteY3" fmla="*/ 0 h 46655"/>
                    <a:gd name="connsiteX4" fmla="*/ 622546 w 627720"/>
                    <a:gd name="connsiteY4" fmla="*/ 0 h 46655"/>
                    <a:gd name="connsiteX5" fmla="*/ 627721 w 627720"/>
                    <a:gd name="connsiteY5" fmla="*/ 5196 h 46655"/>
                    <a:gd name="connsiteX6" fmla="*/ 627721 w 627720"/>
                    <a:gd name="connsiteY6" fmla="*/ 46655 h 46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7720" h="46655">
                      <a:moveTo>
                        <a:pt x="627721" y="46655"/>
                      </a:moveTo>
                      <a:lnTo>
                        <a:pt x="0" y="46655"/>
                      </a:lnTo>
                      <a:lnTo>
                        <a:pt x="0" y="5196"/>
                      </a:lnTo>
                      <a:cubicBezTo>
                        <a:pt x="0" y="2325"/>
                        <a:pt x="2325" y="0"/>
                        <a:pt x="5196" y="0"/>
                      </a:cubicBezTo>
                      <a:lnTo>
                        <a:pt x="622546" y="0"/>
                      </a:lnTo>
                      <a:cubicBezTo>
                        <a:pt x="625395" y="0"/>
                        <a:pt x="627721" y="2325"/>
                        <a:pt x="627721" y="5196"/>
                      </a:cubicBezTo>
                      <a:lnTo>
                        <a:pt x="627721" y="46655"/>
                      </a:lnTo>
                      <a:close/>
                    </a:path>
                  </a:pathLst>
                </a:custGeom>
                <a:solidFill>
                  <a:srgbClr val="7D97F4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B4E8696A-4E5A-9411-7515-3E67050AE807}"/>
                    </a:ext>
                  </a:extLst>
                </p:cNvPr>
                <p:cNvSpPr/>
                <p:nvPr/>
              </p:nvSpPr>
              <p:spPr>
                <a:xfrm>
                  <a:off x="8796866" y="5690297"/>
                  <a:ext cx="838749" cy="237864"/>
                </a:xfrm>
                <a:custGeom>
                  <a:avLst/>
                  <a:gdLst>
                    <a:gd name="connsiteX0" fmla="*/ 838749 w 838749"/>
                    <a:gd name="connsiteY0" fmla="*/ 155972 h 237864"/>
                    <a:gd name="connsiteX1" fmla="*/ 756856 w 838749"/>
                    <a:gd name="connsiteY1" fmla="*/ 237865 h 237864"/>
                    <a:gd name="connsiteX2" fmla="*/ 81914 w 838749"/>
                    <a:gd name="connsiteY2" fmla="*/ 237865 h 237864"/>
                    <a:gd name="connsiteX3" fmla="*/ 0 w 838749"/>
                    <a:gd name="connsiteY3" fmla="*/ 155972 h 237864"/>
                    <a:gd name="connsiteX4" fmla="*/ 0 w 838749"/>
                    <a:gd name="connsiteY4" fmla="*/ 81893 h 237864"/>
                    <a:gd name="connsiteX5" fmla="*/ 81914 w 838749"/>
                    <a:gd name="connsiteY5" fmla="*/ 0 h 237864"/>
                    <a:gd name="connsiteX6" fmla="*/ 756856 w 838749"/>
                    <a:gd name="connsiteY6" fmla="*/ 0 h 237864"/>
                    <a:gd name="connsiteX7" fmla="*/ 838749 w 838749"/>
                    <a:gd name="connsiteY7" fmla="*/ 81893 h 237864"/>
                    <a:gd name="connsiteX8" fmla="*/ 838749 w 838749"/>
                    <a:gd name="connsiteY8" fmla="*/ 155972 h 237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38749" h="237864">
                      <a:moveTo>
                        <a:pt x="838749" y="155972"/>
                      </a:moveTo>
                      <a:cubicBezTo>
                        <a:pt x="838749" y="201014"/>
                        <a:pt x="801898" y="237865"/>
                        <a:pt x="756856" y="237865"/>
                      </a:cubicBezTo>
                      <a:lnTo>
                        <a:pt x="81914" y="237865"/>
                      </a:lnTo>
                      <a:cubicBezTo>
                        <a:pt x="36851" y="237865"/>
                        <a:pt x="0" y="201014"/>
                        <a:pt x="0" y="155972"/>
                      </a:cubicBezTo>
                      <a:lnTo>
                        <a:pt x="0" y="81893"/>
                      </a:lnTo>
                      <a:cubicBezTo>
                        <a:pt x="0" y="36851"/>
                        <a:pt x="36851" y="0"/>
                        <a:pt x="81914" y="0"/>
                      </a:cubicBezTo>
                      <a:lnTo>
                        <a:pt x="756856" y="0"/>
                      </a:lnTo>
                      <a:cubicBezTo>
                        <a:pt x="801898" y="0"/>
                        <a:pt x="838749" y="36851"/>
                        <a:pt x="838749" y="81893"/>
                      </a:cubicBezTo>
                      <a:lnTo>
                        <a:pt x="838749" y="155972"/>
                      </a:lnTo>
                      <a:close/>
                    </a:path>
                  </a:pathLst>
                </a:custGeom>
                <a:solidFill>
                  <a:srgbClr val="7D97F4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115" name="Graphic 8">
                <a:extLst>
                  <a:ext uri="{FF2B5EF4-FFF2-40B4-BE49-F238E27FC236}">
                    <a16:creationId xmlns:a16="http://schemas.microsoft.com/office/drawing/2014/main" id="{D183AC1F-F4A8-C172-BA28-6409FFB20B7E}"/>
                  </a:ext>
                </a:extLst>
              </p:cNvPr>
              <p:cNvGrpSpPr/>
              <p:nvPr/>
            </p:nvGrpSpPr>
            <p:grpSpPr>
              <a:xfrm>
                <a:off x="8141115" y="4068022"/>
                <a:ext cx="1747578" cy="2614162"/>
                <a:chOff x="8141115" y="4068022"/>
                <a:chExt cx="1747578" cy="2614162"/>
              </a:xfrm>
            </p:grpSpPr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FF4B0CB2-DD27-7B09-E4B1-5D860B7DAFDE}"/>
                    </a:ext>
                  </a:extLst>
                </p:cNvPr>
                <p:cNvSpPr/>
                <p:nvPr/>
              </p:nvSpPr>
              <p:spPr>
                <a:xfrm>
                  <a:off x="8348766" y="6396265"/>
                  <a:ext cx="308662" cy="222508"/>
                </a:xfrm>
                <a:custGeom>
                  <a:avLst/>
                  <a:gdLst>
                    <a:gd name="connsiteX0" fmla="*/ 218972 w 308662"/>
                    <a:gd name="connsiteY0" fmla="*/ 18269 h 222508"/>
                    <a:gd name="connsiteX1" fmla="*/ 548 w 308662"/>
                    <a:gd name="connsiteY1" fmla="*/ 222509 h 222508"/>
                    <a:gd name="connsiteX2" fmla="*/ 282932 w 308662"/>
                    <a:gd name="connsiteY2" fmla="*/ 108122 h 222508"/>
                    <a:gd name="connsiteX3" fmla="*/ 302163 w 308662"/>
                    <a:gd name="connsiteY3" fmla="*/ 0 h 222508"/>
                    <a:gd name="connsiteX4" fmla="*/ 218972 w 308662"/>
                    <a:gd name="connsiteY4" fmla="*/ 18269 h 222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662" h="222508">
                      <a:moveTo>
                        <a:pt x="218972" y="18269"/>
                      </a:moveTo>
                      <a:cubicBezTo>
                        <a:pt x="218972" y="18269"/>
                        <a:pt x="-12713" y="118053"/>
                        <a:pt x="548" y="222509"/>
                      </a:cubicBezTo>
                      <a:cubicBezTo>
                        <a:pt x="548" y="222509"/>
                        <a:pt x="240068" y="176566"/>
                        <a:pt x="282932" y="108122"/>
                      </a:cubicBezTo>
                      <a:cubicBezTo>
                        <a:pt x="325795" y="39658"/>
                        <a:pt x="302163" y="0"/>
                        <a:pt x="302163" y="0"/>
                      </a:cubicBezTo>
                      <a:lnTo>
                        <a:pt x="218972" y="18269"/>
                      </a:lnTo>
                      <a:close/>
                    </a:path>
                  </a:pathLst>
                </a:custGeom>
                <a:solidFill>
                  <a:srgbClr val="EF4F60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863E96EB-C8E6-F47D-3AE6-16A53721D3FD}"/>
                    </a:ext>
                  </a:extLst>
                </p:cNvPr>
                <p:cNvSpPr/>
                <p:nvPr/>
              </p:nvSpPr>
              <p:spPr>
                <a:xfrm>
                  <a:off x="8524770" y="6300462"/>
                  <a:ext cx="111724" cy="141893"/>
                </a:xfrm>
                <a:custGeom>
                  <a:avLst/>
                  <a:gdLst>
                    <a:gd name="connsiteX0" fmla="*/ 99721 w 111724"/>
                    <a:gd name="connsiteY0" fmla="*/ 0 h 141893"/>
                    <a:gd name="connsiteX1" fmla="*/ 111495 w 111724"/>
                    <a:gd name="connsiteY1" fmla="*/ 101691 h 141893"/>
                    <a:gd name="connsiteX2" fmla="*/ 90210 w 111724"/>
                    <a:gd name="connsiteY2" fmla="*/ 137410 h 141893"/>
                    <a:gd name="connsiteX3" fmla="*/ 60838 w 111724"/>
                    <a:gd name="connsiteY3" fmla="*/ 141893 h 141893"/>
                    <a:gd name="connsiteX4" fmla="*/ 22793 w 111724"/>
                    <a:gd name="connsiteY4" fmla="*/ 113339 h 141893"/>
                    <a:gd name="connsiteX5" fmla="*/ 0 w 111724"/>
                    <a:gd name="connsiteY5" fmla="*/ 31090 h 141893"/>
                    <a:gd name="connsiteX6" fmla="*/ 99721 w 111724"/>
                    <a:gd name="connsiteY6" fmla="*/ 0 h 141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724" h="141893">
                      <a:moveTo>
                        <a:pt x="99721" y="0"/>
                      </a:moveTo>
                      <a:lnTo>
                        <a:pt x="111495" y="101691"/>
                      </a:lnTo>
                      <a:cubicBezTo>
                        <a:pt x="113255" y="117047"/>
                        <a:pt x="104749" y="132173"/>
                        <a:pt x="90210" y="137410"/>
                      </a:cubicBezTo>
                      <a:cubicBezTo>
                        <a:pt x="82919" y="140029"/>
                        <a:pt x="73366" y="141831"/>
                        <a:pt x="60838" y="141893"/>
                      </a:cubicBezTo>
                      <a:cubicBezTo>
                        <a:pt x="43177" y="141977"/>
                        <a:pt x="27528" y="130371"/>
                        <a:pt x="22793" y="113339"/>
                      </a:cubicBezTo>
                      <a:lnTo>
                        <a:pt x="0" y="31090"/>
                      </a:lnTo>
                      <a:lnTo>
                        <a:pt x="997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11548783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7E87FB9E-0066-CA68-70D2-3DBBD6678811}"/>
                    </a:ext>
                  </a:extLst>
                </p:cNvPr>
                <p:cNvSpPr/>
                <p:nvPr/>
              </p:nvSpPr>
              <p:spPr>
                <a:xfrm>
                  <a:off x="8400905" y="5519532"/>
                  <a:ext cx="773540" cy="823812"/>
                </a:xfrm>
                <a:custGeom>
                  <a:avLst/>
                  <a:gdLst>
                    <a:gd name="connsiteX0" fmla="*/ 729734 w 773540"/>
                    <a:gd name="connsiteY0" fmla="*/ 1155 h 823812"/>
                    <a:gd name="connsiteX1" fmla="*/ 91538 w 773540"/>
                    <a:gd name="connsiteY1" fmla="*/ 105088 h 823812"/>
                    <a:gd name="connsiteX2" fmla="*/ 102286 w 773540"/>
                    <a:gd name="connsiteY2" fmla="*/ 822285 h 823812"/>
                    <a:gd name="connsiteX3" fmla="*/ 237434 w 773540"/>
                    <a:gd name="connsiteY3" fmla="*/ 791552 h 823812"/>
                    <a:gd name="connsiteX4" fmla="*/ 321317 w 773540"/>
                    <a:gd name="connsiteY4" fmla="*/ 281485 h 823812"/>
                    <a:gd name="connsiteX5" fmla="*/ 773540 w 773540"/>
                    <a:gd name="connsiteY5" fmla="*/ 217169 h 823812"/>
                    <a:gd name="connsiteX6" fmla="*/ 730929 w 773540"/>
                    <a:gd name="connsiteY6" fmla="*/ 14563 h 823812"/>
                    <a:gd name="connsiteX7" fmla="*/ 729734 w 773540"/>
                    <a:gd name="connsiteY7" fmla="*/ 1155 h 8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73540" h="823812">
                      <a:moveTo>
                        <a:pt x="729734" y="1155"/>
                      </a:moveTo>
                      <a:cubicBezTo>
                        <a:pt x="729734" y="1155"/>
                        <a:pt x="303572" y="-18579"/>
                        <a:pt x="91538" y="105088"/>
                      </a:cubicBezTo>
                      <a:cubicBezTo>
                        <a:pt x="-120516" y="228755"/>
                        <a:pt x="102286" y="822285"/>
                        <a:pt x="102286" y="822285"/>
                      </a:cubicBezTo>
                      <a:cubicBezTo>
                        <a:pt x="102286" y="822285"/>
                        <a:pt x="157677" y="834185"/>
                        <a:pt x="237434" y="791552"/>
                      </a:cubicBezTo>
                      <a:cubicBezTo>
                        <a:pt x="237434" y="791552"/>
                        <a:pt x="123613" y="357073"/>
                        <a:pt x="321317" y="281485"/>
                      </a:cubicBezTo>
                      <a:cubicBezTo>
                        <a:pt x="543616" y="196513"/>
                        <a:pt x="773540" y="217169"/>
                        <a:pt x="773540" y="217169"/>
                      </a:cubicBezTo>
                      <a:lnTo>
                        <a:pt x="730929" y="14563"/>
                      </a:lnTo>
                      <a:lnTo>
                        <a:pt x="729734" y="1155"/>
                      </a:lnTo>
                      <a:close/>
                    </a:path>
                  </a:pathLst>
                </a:custGeom>
                <a:solidFill>
                  <a:srgbClr val="95CC30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62A34EDE-A2F6-9E45-4B43-835FCE5AE2F6}"/>
                    </a:ext>
                  </a:extLst>
                </p:cNvPr>
                <p:cNvSpPr/>
                <p:nvPr/>
              </p:nvSpPr>
              <p:spPr>
                <a:xfrm>
                  <a:off x="8310096" y="6503563"/>
                  <a:ext cx="353397" cy="165183"/>
                </a:xfrm>
                <a:custGeom>
                  <a:avLst/>
                  <a:gdLst>
                    <a:gd name="connsiteX0" fmla="*/ 85790 w 353397"/>
                    <a:gd name="connsiteY0" fmla="*/ 69373 h 165183"/>
                    <a:gd name="connsiteX1" fmla="*/ 299771 w 353397"/>
                    <a:gd name="connsiteY1" fmla="*/ 8 h 165183"/>
                    <a:gd name="connsiteX2" fmla="*/ 352523 w 353397"/>
                    <a:gd name="connsiteY2" fmla="*/ 33507 h 165183"/>
                    <a:gd name="connsiteX3" fmla="*/ 342237 w 353397"/>
                    <a:gd name="connsiteY3" fmla="*/ 77041 h 165183"/>
                    <a:gd name="connsiteX4" fmla="*/ 132717 w 353397"/>
                    <a:gd name="connsiteY4" fmla="*/ 164736 h 165183"/>
                    <a:gd name="connsiteX5" fmla="*/ 0 w 353397"/>
                    <a:gd name="connsiteY5" fmla="*/ 115525 h 165183"/>
                    <a:gd name="connsiteX6" fmla="*/ 85790 w 353397"/>
                    <a:gd name="connsiteY6" fmla="*/ 69373 h 165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3397" h="165183">
                      <a:moveTo>
                        <a:pt x="85790" y="69373"/>
                      </a:moveTo>
                      <a:cubicBezTo>
                        <a:pt x="134246" y="58751"/>
                        <a:pt x="277942" y="-788"/>
                        <a:pt x="299771" y="8"/>
                      </a:cubicBezTo>
                      <a:cubicBezTo>
                        <a:pt x="321601" y="804"/>
                        <a:pt x="352523" y="33507"/>
                        <a:pt x="352523" y="33507"/>
                      </a:cubicBezTo>
                      <a:cubicBezTo>
                        <a:pt x="352523" y="33507"/>
                        <a:pt x="357844" y="51377"/>
                        <a:pt x="342237" y="77041"/>
                      </a:cubicBezTo>
                      <a:cubicBezTo>
                        <a:pt x="305198" y="105909"/>
                        <a:pt x="225462" y="158933"/>
                        <a:pt x="132717" y="164736"/>
                      </a:cubicBezTo>
                      <a:cubicBezTo>
                        <a:pt x="64525" y="169010"/>
                        <a:pt x="23485" y="141859"/>
                        <a:pt x="0" y="115525"/>
                      </a:cubicBezTo>
                      <a:cubicBezTo>
                        <a:pt x="20551" y="95539"/>
                        <a:pt x="53526" y="76433"/>
                        <a:pt x="85790" y="69373"/>
                      </a:cubicBezTo>
                      <a:close/>
                    </a:path>
                  </a:pathLst>
                </a:custGeom>
                <a:solidFill>
                  <a:srgbClr val="EF4F60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8F14CD8C-1A1B-FB66-07AD-FE5D4132401D}"/>
                    </a:ext>
                  </a:extLst>
                </p:cNvPr>
                <p:cNvSpPr/>
                <p:nvPr/>
              </p:nvSpPr>
              <p:spPr>
                <a:xfrm>
                  <a:off x="8289363" y="6580604"/>
                  <a:ext cx="362970" cy="101580"/>
                </a:xfrm>
                <a:custGeom>
                  <a:avLst/>
                  <a:gdLst>
                    <a:gd name="connsiteX0" fmla="*/ 153450 w 362970"/>
                    <a:gd name="connsiteY0" fmla="*/ 87696 h 101580"/>
                    <a:gd name="connsiteX1" fmla="*/ 362970 w 362970"/>
                    <a:gd name="connsiteY1" fmla="*/ 0 h 101580"/>
                    <a:gd name="connsiteX2" fmla="*/ 294527 w 362970"/>
                    <a:gd name="connsiteY2" fmla="*/ 59602 h 101580"/>
                    <a:gd name="connsiteX3" fmla="*/ 15244 w 362970"/>
                    <a:gd name="connsiteY3" fmla="*/ 92912 h 101580"/>
                    <a:gd name="connsiteX4" fmla="*/ 20733 w 362970"/>
                    <a:gd name="connsiteY4" fmla="*/ 38506 h 101580"/>
                    <a:gd name="connsiteX5" fmla="*/ 153450 w 362970"/>
                    <a:gd name="connsiteY5" fmla="*/ 87696 h 101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2970" h="101580">
                      <a:moveTo>
                        <a:pt x="153450" y="87696"/>
                      </a:moveTo>
                      <a:cubicBezTo>
                        <a:pt x="246196" y="81893"/>
                        <a:pt x="325931" y="28889"/>
                        <a:pt x="362970" y="0"/>
                      </a:cubicBezTo>
                      <a:cubicBezTo>
                        <a:pt x="352411" y="17346"/>
                        <a:pt x="332321" y="38234"/>
                        <a:pt x="294527" y="59602"/>
                      </a:cubicBezTo>
                      <a:cubicBezTo>
                        <a:pt x="200839" y="112543"/>
                        <a:pt x="45957" y="104812"/>
                        <a:pt x="15244" y="92912"/>
                      </a:cubicBezTo>
                      <a:cubicBezTo>
                        <a:pt x="-9351" y="83359"/>
                        <a:pt x="-1746" y="60377"/>
                        <a:pt x="20733" y="38506"/>
                      </a:cubicBezTo>
                      <a:cubicBezTo>
                        <a:pt x="44197" y="64819"/>
                        <a:pt x="85259" y="91970"/>
                        <a:pt x="153450" y="8769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F52FF"/>
                    </a:gs>
                    <a:gs pos="50000">
                      <a:srgbClr val="474AF0"/>
                    </a:gs>
                    <a:gs pos="100000">
                      <a:srgbClr val="4042E2"/>
                    </a:gs>
                  </a:gsLst>
                  <a:lin ang="11548783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A5DE3B9E-A0E6-6FDC-1785-A49C411ED4C4}"/>
                    </a:ext>
                  </a:extLst>
                </p:cNvPr>
                <p:cNvSpPr/>
                <p:nvPr/>
              </p:nvSpPr>
              <p:spPr>
                <a:xfrm>
                  <a:off x="8582314" y="6429429"/>
                  <a:ext cx="131171" cy="134255"/>
                </a:xfrm>
                <a:custGeom>
                  <a:avLst/>
                  <a:gdLst>
                    <a:gd name="connsiteX0" fmla="*/ 131171 w 131171"/>
                    <a:gd name="connsiteY0" fmla="*/ 54428 h 134255"/>
                    <a:gd name="connsiteX1" fmla="*/ 74440 w 131171"/>
                    <a:gd name="connsiteY1" fmla="*/ 122557 h 134255"/>
                    <a:gd name="connsiteX2" fmla="*/ 38531 w 131171"/>
                    <a:gd name="connsiteY2" fmla="*/ 133367 h 134255"/>
                    <a:gd name="connsiteX3" fmla="*/ 12847 w 131171"/>
                    <a:gd name="connsiteY3" fmla="*/ 124338 h 134255"/>
                    <a:gd name="connsiteX4" fmla="*/ 3147 w 131171"/>
                    <a:gd name="connsiteY4" fmla="*/ 90252 h 134255"/>
                    <a:gd name="connsiteX5" fmla="*/ 52777 w 131171"/>
                    <a:gd name="connsiteY5" fmla="*/ 0 h 134255"/>
                    <a:gd name="connsiteX6" fmla="*/ 131171 w 131171"/>
                    <a:gd name="connsiteY6" fmla="*/ 54428 h 134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1171" h="134255">
                      <a:moveTo>
                        <a:pt x="131171" y="54428"/>
                      </a:moveTo>
                      <a:cubicBezTo>
                        <a:pt x="128008" y="66432"/>
                        <a:pt x="94069" y="102466"/>
                        <a:pt x="74440" y="122557"/>
                      </a:cubicBezTo>
                      <a:cubicBezTo>
                        <a:pt x="65117" y="132110"/>
                        <a:pt x="51583" y="136216"/>
                        <a:pt x="38531" y="133367"/>
                      </a:cubicBezTo>
                      <a:cubicBezTo>
                        <a:pt x="30277" y="131565"/>
                        <a:pt x="20934" y="128737"/>
                        <a:pt x="12847" y="124338"/>
                      </a:cubicBezTo>
                      <a:cubicBezTo>
                        <a:pt x="717" y="117759"/>
                        <a:pt x="-3515" y="102361"/>
                        <a:pt x="3147" y="90252"/>
                      </a:cubicBezTo>
                      <a:lnTo>
                        <a:pt x="52777" y="0"/>
                      </a:lnTo>
                      <a:lnTo>
                        <a:pt x="131171" y="544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11548783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4CBC30EB-15FF-5D79-006F-FE89C1C4B007}"/>
                    </a:ext>
                  </a:extLst>
                </p:cNvPr>
                <p:cNvSpPr/>
                <p:nvPr/>
              </p:nvSpPr>
              <p:spPr>
                <a:xfrm>
                  <a:off x="8599917" y="5484946"/>
                  <a:ext cx="959286" cy="1026648"/>
                </a:xfrm>
                <a:custGeom>
                  <a:avLst/>
                  <a:gdLst>
                    <a:gd name="connsiteX0" fmla="*/ 953073 w 959286"/>
                    <a:gd name="connsiteY0" fmla="*/ 0 h 1026648"/>
                    <a:gd name="connsiteX1" fmla="*/ 882702 w 959286"/>
                    <a:gd name="connsiteY1" fmla="*/ 317831 h 1026648"/>
                    <a:gd name="connsiteX2" fmla="*/ 458006 w 959286"/>
                    <a:gd name="connsiteY2" fmla="*/ 543943 h 1026648"/>
                    <a:gd name="connsiteX3" fmla="*/ 98004 w 959286"/>
                    <a:gd name="connsiteY3" fmla="*/ 1026648 h 1026648"/>
                    <a:gd name="connsiteX4" fmla="*/ 0 w 959286"/>
                    <a:gd name="connsiteY4" fmla="*/ 964679 h 1026648"/>
                    <a:gd name="connsiteX5" fmla="*/ 223389 w 959286"/>
                    <a:gd name="connsiteY5" fmla="*/ 449584 h 1026648"/>
                    <a:gd name="connsiteX6" fmla="*/ 481931 w 959286"/>
                    <a:gd name="connsiteY6" fmla="*/ 182348 h 1026648"/>
                    <a:gd name="connsiteX7" fmla="*/ 512497 w 959286"/>
                    <a:gd name="connsiteY7" fmla="*/ 94065 h 1026648"/>
                    <a:gd name="connsiteX8" fmla="*/ 501623 w 959286"/>
                    <a:gd name="connsiteY8" fmla="*/ 27068 h 1026648"/>
                    <a:gd name="connsiteX9" fmla="*/ 953073 w 959286"/>
                    <a:gd name="connsiteY9" fmla="*/ 0 h 1026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9286" h="1026648">
                      <a:moveTo>
                        <a:pt x="953073" y="0"/>
                      </a:moveTo>
                      <a:cubicBezTo>
                        <a:pt x="953073" y="0"/>
                        <a:pt x="990259" y="263885"/>
                        <a:pt x="882702" y="317831"/>
                      </a:cubicBezTo>
                      <a:cubicBezTo>
                        <a:pt x="775166" y="371756"/>
                        <a:pt x="539250" y="407077"/>
                        <a:pt x="458006" y="543943"/>
                      </a:cubicBezTo>
                      <a:cubicBezTo>
                        <a:pt x="376742" y="680808"/>
                        <a:pt x="230805" y="949469"/>
                        <a:pt x="98004" y="1026648"/>
                      </a:cubicBezTo>
                      <a:cubicBezTo>
                        <a:pt x="98004" y="1026648"/>
                        <a:pt x="22165" y="1001990"/>
                        <a:pt x="0" y="964679"/>
                      </a:cubicBezTo>
                      <a:cubicBezTo>
                        <a:pt x="0" y="964679"/>
                        <a:pt x="157627" y="550290"/>
                        <a:pt x="223389" y="449584"/>
                      </a:cubicBezTo>
                      <a:cubicBezTo>
                        <a:pt x="280351" y="362349"/>
                        <a:pt x="363627" y="236692"/>
                        <a:pt x="481931" y="182348"/>
                      </a:cubicBezTo>
                      <a:cubicBezTo>
                        <a:pt x="515807" y="166782"/>
                        <a:pt x="518446" y="130853"/>
                        <a:pt x="512497" y="94065"/>
                      </a:cubicBezTo>
                      <a:lnTo>
                        <a:pt x="501623" y="27068"/>
                      </a:lnTo>
                      <a:lnTo>
                        <a:pt x="953073" y="0"/>
                      </a:lnTo>
                      <a:close/>
                    </a:path>
                  </a:pathLst>
                </a:custGeom>
                <a:solidFill>
                  <a:srgbClr val="95CC30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9092EF75-57DF-328C-93E3-B71270006413}"/>
                    </a:ext>
                  </a:extLst>
                </p:cNvPr>
                <p:cNvSpPr/>
                <p:nvPr/>
              </p:nvSpPr>
              <p:spPr>
                <a:xfrm>
                  <a:off x="8524309" y="4794145"/>
                  <a:ext cx="480694" cy="540617"/>
                </a:xfrm>
                <a:custGeom>
                  <a:avLst/>
                  <a:gdLst>
                    <a:gd name="connsiteX0" fmla="*/ 31844 w 480694"/>
                    <a:gd name="connsiteY0" fmla="*/ 391637 h 540617"/>
                    <a:gd name="connsiteX1" fmla="*/ 249513 w 480694"/>
                    <a:gd name="connsiteY1" fmla="*/ 0 h 540617"/>
                    <a:gd name="connsiteX2" fmla="*/ 480695 w 480694"/>
                    <a:gd name="connsiteY2" fmla="*/ 270316 h 540617"/>
                    <a:gd name="connsiteX3" fmla="*/ 134938 w 480694"/>
                    <a:gd name="connsiteY3" fmla="*/ 538495 h 540617"/>
                    <a:gd name="connsiteX4" fmla="*/ 0 w 480694"/>
                    <a:gd name="connsiteY4" fmla="*/ 518719 h 540617"/>
                    <a:gd name="connsiteX5" fmla="*/ 31844 w 480694"/>
                    <a:gd name="connsiteY5" fmla="*/ 391637 h 54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0694" h="540617">
                      <a:moveTo>
                        <a:pt x="31844" y="391637"/>
                      </a:moveTo>
                      <a:cubicBezTo>
                        <a:pt x="182620" y="434689"/>
                        <a:pt x="250120" y="10329"/>
                        <a:pt x="249513" y="0"/>
                      </a:cubicBezTo>
                      <a:lnTo>
                        <a:pt x="480695" y="270316"/>
                      </a:lnTo>
                      <a:cubicBezTo>
                        <a:pt x="480695" y="270316"/>
                        <a:pt x="342949" y="512707"/>
                        <a:pt x="134938" y="538495"/>
                      </a:cubicBezTo>
                      <a:cubicBezTo>
                        <a:pt x="82312" y="545032"/>
                        <a:pt x="37542" y="535919"/>
                        <a:pt x="0" y="518719"/>
                      </a:cubicBezTo>
                      <a:cubicBezTo>
                        <a:pt x="27654" y="473405"/>
                        <a:pt x="33981" y="428655"/>
                        <a:pt x="31844" y="3916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8531950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4863A167-1674-EB4F-A020-2E65EDE5F26B}"/>
                    </a:ext>
                  </a:extLst>
                </p:cNvPr>
                <p:cNvSpPr/>
                <p:nvPr/>
              </p:nvSpPr>
              <p:spPr>
                <a:xfrm>
                  <a:off x="8141115" y="5039313"/>
                  <a:ext cx="415419" cy="273551"/>
                </a:xfrm>
                <a:custGeom>
                  <a:avLst/>
                  <a:gdLst>
                    <a:gd name="connsiteX0" fmla="*/ 135797 w 415419"/>
                    <a:gd name="connsiteY0" fmla="*/ 7572 h 273551"/>
                    <a:gd name="connsiteX1" fmla="*/ 257264 w 415419"/>
                    <a:gd name="connsiteY1" fmla="*/ 34472 h 273551"/>
                    <a:gd name="connsiteX2" fmla="*/ 415038 w 415419"/>
                    <a:gd name="connsiteY2" fmla="*/ 146470 h 273551"/>
                    <a:gd name="connsiteX3" fmla="*/ 383194 w 415419"/>
                    <a:gd name="connsiteY3" fmla="*/ 273552 h 273551"/>
                    <a:gd name="connsiteX4" fmla="*/ 235078 w 415419"/>
                    <a:gd name="connsiteY4" fmla="*/ 123550 h 273551"/>
                    <a:gd name="connsiteX5" fmla="*/ 197871 w 415419"/>
                    <a:gd name="connsiteY5" fmla="*/ 110939 h 273551"/>
                    <a:gd name="connsiteX6" fmla="*/ 168688 w 415419"/>
                    <a:gd name="connsiteY6" fmla="*/ 141903 h 273551"/>
                    <a:gd name="connsiteX7" fmla="*/ 133975 w 415419"/>
                    <a:gd name="connsiteY7" fmla="*/ 160883 h 273551"/>
                    <a:gd name="connsiteX8" fmla="*/ 159345 w 415419"/>
                    <a:gd name="connsiteY8" fmla="*/ 96358 h 273551"/>
                    <a:gd name="connsiteX9" fmla="*/ 54428 w 415419"/>
                    <a:gd name="connsiteY9" fmla="*/ 163314 h 273551"/>
                    <a:gd name="connsiteX10" fmla="*/ 0 w 415419"/>
                    <a:gd name="connsiteY10" fmla="*/ 151268 h 273551"/>
                    <a:gd name="connsiteX11" fmla="*/ 135797 w 415419"/>
                    <a:gd name="connsiteY11" fmla="*/ 7572 h 273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15419" h="273551">
                      <a:moveTo>
                        <a:pt x="135797" y="7572"/>
                      </a:moveTo>
                      <a:cubicBezTo>
                        <a:pt x="201517" y="-19432"/>
                        <a:pt x="257264" y="34472"/>
                        <a:pt x="257264" y="34472"/>
                      </a:cubicBezTo>
                      <a:cubicBezTo>
                        <a:pt x="322377" y="101134"/>
                        <a:pt x="374039" y="134780"/>
                        <a:pt x="415038" y="146470"/>
                      </a:cubicBezTo>
                      <a:cubicBezTo>
                        <a:pt x="417175" y="183488"/>
                        <a:pt x="410848" y="228237"/>
                        <a:pt x="383194" y="273552"/>
                      </a:cubicBezTo>
                      <a:cubicBezTo>
                        <a:pt x="301951" y="236345"/>
                        <a:pt x="254583" y="161093"/>
                        <a:pt x="235078" y="123550"/>
                      </a:cubicBezTo>
                      <a:cubicBezTo>
                        <a:pt x="228060" y="110017"/>
                        <a:pt x="211594" y="104298"/>
                        <a:pt x="197871" y="110939"/>
                      </a:cubicBezTo>
                      <a:cubicBezTo>
                        <a:pt x="183940" y="117664"/>
                        <a:pt x="169589" y="127950"/>
                        <a:pt x="168688" y="141903"/>
                      </a:cubicBezTo>
                      <a:cubicBezTo>
                        <a:pt x="166908" y="169431"/>
                        <a:pt x="134163" y="171044"/>
                        <a:pt x="133975" y="160883"/>
                      </a:cubicBezTo>
                      <a:cubicBezTo>
                        <a:pt x="133786" y="150702"/>
                        <a:pt x="159345" y="96358"/>
                        <a:pt x="159345" y="96358"/>
                      </a:cubicBezTo>
                      <a:cubicBezTo>
                        <a:pt x="159345" y="96358"/>
                        <a:pt x="83820" y="144794"/>
                        <a:pt x="54428" y="163314"/>
                      </a:cubicBezTo>
                      <a:cubicBezTo>
                        <a:pt x="25035" y="181854"/>
                        <a:pt x="0" y="151268"/>
                        <a:pt x="0" y="151268"/>
                      </a:cubicBezTo>
                      <a:cubicBezTo>
                        <a:pt x="0" y="151268"/>
                        <a:pt x="70077" y="34597"/>
                        <a:pt x="135797" y="75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11548783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BD03CF30-6059-649A-C323-5A9C53389438}"/>
                    </a:ext>
                  </a:extLst>
                </p:cNvPr>
                <p:cNvSpPr/>
                <p:nvPr/>
              </p:nvSpPr>
              <p:spPr>
                <a:xfrm>
                  <a:off x="8769789" y="4581403"/>
                  <a:ext cx="813102" cy="982875"/>
                </a:xfrm>
                <a:custGeom>
                  <a:avLst/>
                  <a:gdLst>
                    <a:gd name="connsiteX0" fmla="*/ 725106 w 813102"/>
                    <a:gd name="connsiteY0" fmla="*/ 38126 h 982875"/>
                    <a:gd name="connsiteX1" fmla="*/ 33090 w 813102"/>
                    <a:gd name="connsiteY1" fmla="*/ 149893 h 982875"/>
                    <a:gd name="connsiteX2" fmla="*/ 6295 w 813102"/>
                    <a:gd name="connsiteY2" fmla="*/ 285795 h 982875"/>
                    <a:gd name="connsiteX3" fmla="*/ 331772 w 813102"/>
                    <a:gd name="connsiteY3" fmla="*/ 930611 h 982875"/>
                    <a:gd name="connsiteX4" fmla="*/ 788249 w 813102"/>
                    <a:gd name="connsiteY4" fmla="*/ 931617 h 982875"/>
                    <a:gd name="connsiteX5" fmla="*/ 725106 w 813102"/>
                    <a:gd name="connsiteY5" fmla="*/ 38126 h 98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13102" h="982875">
                      <a:moveTo>
                        <a:pt x="725106" y="38126"/>
                      </a:moveTo>
                      <a:cubicBezTo>
                        <a:pt x="725106" y="38126"/>
                        <a:pt x="522479" y="-100122"/>
                        <a:pt x="33090" y="149893"/>
                      </a:cubicBezTo>
                      <a:cubicBezTo>
                        <a:pt x="33090" y="149893"/>
                        <a:pt x="-17315" y="213790"/>
                        <a:pt x="6295" y="285795"/>
                      </a:cubicBezTo>
                      <a:cubicBezTo>
                        <a:pt x="29906" y="357821"/>
                        <a:pt x="320481" y="747614"/>
                        <a:pt x="331772" y="930611"/>
                      </a:cubicBezTo>
                      <a:cubicBezTo>
                        <a:pt x="331772" y="930611"/>
                        <a:pt x="530398" y="1047533"/>
                        <a:pt x="788249" y="931617"/>
                      </a:cubicBezTo>
                      <a:cubicBezTo>
                        <a:pt x="788249" y="931617"/>
                        <a:pt x="874709" y="448429"/>
                        <a:pt x="725106" y="381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19697921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B07AD89-53FA-0D79-5A5C-DCFF8BA40D29}"/>
                    </a:ext>
                  </a:extLst>
                </p:cNvPr>
                <p:cNvSpPr/>
                <p:nvPr/>
              </p:nvSpPr>
              <p:spPr>
                <a:xfrm>
                  <a:off x="8913369" y="4442774"/>
                  <a:ext cx="244618" cy="253536"/>
                </a:xfrm>
                <a:custGeom>
                  <a:avLst/>
                  <a:gdLst>
                    <a:gd name="connsiteX0" fmla="*/ 159575 w 244618"/>
                    <a:gd name="connsiteY0" fmla="*/ 0 h 253536"/>
                    <a:gd name="connsiteX1" fmla="*/ 239666 w 244618"/>
                    <a:gd name="connsiteY1" fmla="*/ 156915 h 253536"/>
                    <a:gd name="connsiteX2" fmla="*/ 235036 w 244618"/>
                    <a:gd name="connsiteY2" fmla="*/ 205037 h 253536"/>
                    <a:gd name="connsiteX3" fmla="*/ 88387 w 244618"/>
                    <a:gd name="connsiteY3" fmla="*/ 245847 h 253536"/>
                    <a:gd name="connsiteX4" fmla="*/ 41502 w 244618"/>
                    <a:gd name="connsiteY4" fmla="*/ 195944 h 253536"/>
                    <a:gd name="connsiteX5" fmla="*/ 0 w 244618"/>
                    <a:gd name="connsiteY5" fmla="*/ 20804 h 253536"/>
                    <a:gd name="connsiteX6" fmla="*/ 159575 w 244618"/>
                    <a:gd name="connsiteY6" fmla="*/ 0 h 253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4618" h="253536">
                      <a:moveTo>
                        <a:pt x="159575" y="0"/>
                      </a:moveTo>
                      <a:lnTo>
                        <a:pt x="239666" y="156915"/>
                      </a:lnTo>
                      <a:cubicBezTo>
                        <a:pt x="247606" y="172501"/>
                        <a:pt x="245951" y="191356"/>
                        <a:pt x="235036" y="205037"/>
                      </a:cubicBezTo>
                      <a:cubicBezTo>
                        <a:pt x="212976" y="232648"/>
                        <a:pt x="166949" y="269792"/>
                        <a:pt x="88387" y="245847"/>
                      </a:cubicBezTo>
                      <a:cubicBezTo>
                        <a:pt x="65007" y="238745"/>
                        <a:pt x="47137" y="219722"/>
                        <a:pt x="41502" y="195944"/>
                      </a:cubicBezTo>
                      <a:lnTo>
                        <a:pt x="0" y="20804"/>
                      </a:lnTo>
                      <a:lnTo>
                        <a:pt x="15957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11548783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70498EF4-310C-2A07-68B4-80A937EFCB1C}"/>
                    </a:ext>
                  </a:extLst>
                </p:cNvPr>
                <p:cNvSpPr/>
                <p:nvPr/>
              </p:nvSpPr>
              <p:spPr>
                <a:xfrm>
                  <a:off x="9406612" y="4619529"/>
                  <a:ext cx="482081" cy="713740"/>
                </a:xfrm>
                <a:custGeom>
                  <a:avLst/>
                  <a:gdLst>
                    <a:gd name="connsiteX0" fmla="*/ 238347 w 482081"/>
                    <a:gd name="connsiteY0" fmla="*/ 547923 h 713740"/>
                    <a:gd name="connsiteX1" fmla="*/ 0 w 482081"/>
                    <a:gd name="connsiteY1" fmla="*/ 267656 h 713740"/>
                    <a:gd name="connsiteX2" fmla="*/ 88283 w 482081"/>
                    <a:gd name="connsiteY2" fmla="*/ 0 h 713740"/>
                    <a:gd name="connsiteX3" fmla="*/ 468104 w 482081"/>
                    <a:gd name="connsiteY3" fmla="*/ 623531 h 713740"/>
                    <a:gd name="connsiteX4" fmla="*/ 405611 w 482081"/>
                    <a:gd name="connsiteY4" fmla="*/ 713741 h 713740"/>
                    <a:gd name="connsiteX5" fmla="*/ 238347 w 482081"/>
                    <a:gd name="connsiteY5" fmla="*/ 547923 h 71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081" h="713740">
                      <a:moveTo>
                        <a:pt x="238347" y="547923"/>
                      </a:moveTo>
                      <a:cubicBezTo>
                        <a:pt x="252048" y="452538"/>
                        <a:pt x="0" y="267656"/>
                        <a:pt x="0" y="267656"/>
                      </a:cubicBezTo>
                      <a:lnTo>
                        <a:pt x="88283" y="0"/>
                      </a:lnTo>
                      <a:cubicBezTo>
                        <a:pt x="88283" y="0"/>
                        <a:pt x="569250" y="343222"/>
                        <a:pt x="468104" y="623531"/>
                      </a:cubicBezTo>
                      <a:cubicBezTo>
                        <a:pt x="453607" y="663713"/>
                        <a:pt x="431965" y="692980"/>
                        <a:pt x="405611" y="713741"/>
                      </a:cubicBezTo>
                      <a:cubicBezTo>
                        <a:pt x="354660" y="609285"/>
                        <a:pt x="285589" y="565877"/>
                        <a:pt x="238347" y="54792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928E"/>
                    </a:gs>
                    <a:gs pos="50000">
                      <a:srgbClr val="FE8178"/>
                    </a:gs>
                    <a:gs pos="100000">
                      <a:srgbClr val="FE7062"/>
                    </a:gs>
                  </a:gsLst>
                  <a:lin ang="19697939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3933AD9C-6E43-4080-EF9F-8600D372D89F}"/>
                    </a:ext>
                  </a:extLst>
                </p:cNvPr>
                <p:cNvSpPr/>
                <p:nvPr/>
              </p:nvSpPr>
              <p:spPr>
                <a:xfrm>
                  <a:off x="9079564" y="5167452"/>
                  <a:ext cx="732659" cy="232240"/>
                </a:xfrm>
                <a:custGeom>
                  <a:avLst/>
                  <a:gdLst>
                    <a:gd name="connsiteX0" fmla="*/ 213752 w 732659"/>
                    <a:gd name="connsiteY0" fmla="*/ 26459 h 232240"/>
                    <a:gd name="connsiteX1" fmla="*/ 558021 w 732659"/>
                    <a:gd name="connsiteY1" fmla="*/ 19316 h 232240"/>
                    <a:gd name="connsiteX2" fmla="*/ 565395 w 732659"/>
                    <a:gd name="connsiteY2" fmla="*/ 0 h 232240"/>
                    <a:gd name="connsiteX3" fmla="*/ 732659 w 732659"/>
                    <a:gd name="connsiteY3" fmla="*/ 165818 h 232240"/>
                    <a:gd name="connsiteX4" fmla="*/ 265351 w 732659"/>
                    <a:gd name="connsiteY4" fmla="*/ 117151 h 232240"/>
                    <a:gd name="connsiteX5" fmla="*/ 227788 w 732659"/>
                    <a:gd name="connsiteY5" fmla="*/ 113988 h 232240"/>
                    <a:gd name="connsiteX6" fmla="*/ 134499 w 732659"/>
                    <a:gd name="connsiteY6" fmla="*/ 132759 h 232240"/>
                    <a:gd name="connsiteX7" fmla="*/ 0 w 732659"/>
                    <a:gd name="connsiteY7" fmla="*/ 226950 h 232240"/>
                    <a:gd name="connsiteX8" fmla="*/ 213752 w 732659"/>
                    <a:gd name="connsiteY8" fmla="*/ 26459 h 23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2659" h="232240">
                      <a:moveTo>
                        <a:pt x="213752" y="26459"/>
                      </a:moveTo>
                      <a:cubicBezTo>
                        <a:pt x="213752" y="26459"/>
                        <a:pt x="498858" y="106111"/>
                        <a:pt x="558021" y="19316"/>
                      </a:cubicBezTo>
                      <a:cubicBezTo>
                        <a:pt x="562043" y="13429"/>
                        <a:pt x="564390" y="6934"/>
                        <a:pt x="565395" y="0"/>
                      </a:cubicBezTo>
                      <a:cubicBezTo>
                        <a:pt x="612637" y="17954"/>
                        <a:pt x="681709" y="61362"/>
                        <a:pt x="732659" y="165818"/>
                      </a:cubicBezTo>
                      <a:cubicBezTo>
                        <a:pt x="597281" y="272306"/>
                        <a:pt x="336266" y="152934"/>
                        <a:pt x="265351" y="117151"/>
                      </a:cubicBezTo>
                      <a:cubicBezTo>
                        <a:pt x="253682" y="111264"/>
                        <a:pt x="240253" y="110112"/>
                        <a:pt x="227788" y="113988"/>
                      </a:cubicBezTo>
                      <a:cubicBezTo>
                        <a:pt x="202565" y="121865"/>
                        <a:pt x="158863" y="134079"/>
                        <a:pt x="134499" y="132759"/>
                      </a:cubicBezTo>
                      <a:cubicBezTo>
                        <a:pt x="98884" y="130790"/>
                        <a:pt x="60629" y="259548"/>
                        <a:pt x="0" y="226950"/>
                      </a:cubicBezTo>
                      <a:cubicBezTo>
                        <a:pt x="0" y="226950"/>
                        <a:pt x="27549" y="6976"/>
                        <a:pt x="213752" y="2645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EBBBA"/>
                    </a:gs>
                    <a:gs pos="50000">
                      <a:srgbClr val="FEA6A4"/>
                    </a:gs>
                    <a:gs pos="100000">
                      <a:srgbClr val="FF928E"/>
                    </a:gs>
                  </a:gsLst>
                  <a:lin ang="3268095" scaled="1"/>
                </a:gra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grpSp>
              <p:nvGrpSpPr>
                <p:cNvPr id="129" name="Graphic 8">
                  <a:extLst>
                    <a:ext uri="{FF2B5EF4-FFF2-40B4-BE49-F238E27FC236}">
                      <a16:creationId xmlns:a16="http://schemas.microsoft.com/office/drawing/2014/main" id="{B4A32863-05A3-6F35-24DA-4744C503DB02}"/>
                    </a:ext>
                  </a:extLst>
                </p:cNvPr>
                <p:cNvGrpSpPr/>
                <p:nvPr/>
              </p:nvGrpSpPr>
              <p:grpSpPr>
                <a:xfrm>
                  <a:off x="8801063" y="4068022"/>
                  <a:ext cx="435132" cy="502801"/>
                  <a:chOff x="8801063" y="4068022"/>
                  <a:chExt cx="435132" cy="502801"/>
                </a:xfrm>
              </p:grpSpPr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87705FB5-4F3F-76F2-6AC2-35FC5B7AD40B}"/>
                      </a:ext>
                    </a:extLst>
                  </p:cNvPr>
                  <p:cNvSpPr/>
                  <p:nvPr/>
                </p:nvSpPr>
                <p:spPr>
                  <a:xfrm>
                    <a:off x="8801063" y="4179699"/>
                    <a:ext cx="353899" cy="391123"/>
                  </a:xfrm>
                  <a:custGeom>
                    <a:avLst/>
                    <a:gdLst>
                      <a:gd name="connsiteX0" fmla="*/ 169248 w 353899"/>
                      <a:gd name="connsiteY0" fmla="*/ 6649 h 391123"/>
                      <a:gd name="connsiteX1" fmla="*/ 7305 w 353899"/>
                      <a:gd name="connsiteY1" fmla="*/ 287377 h 391123"/>
                      <a:gd name="connsiteX2" fmla="*/ 33576 w 353899"/>
                      <a:gd name="connsiteY2" fmla="*/ 365666 h 391123"/>
                      <a:gd name="connsiteX3" fmla="*/ 56873 w 353899"/>
                      <a:gd name="connsiteY3" fmla="*/ 375660 h 391123"/>
                      <a:gd name="connsiteX4" fmla="*/ 184080 w 353899"/>
                      <a:gd name="connsiteY4" fmla="*/ 378949 h 391123"/>
                      <a:gd name="connsiteX5" fmla="*/ 353900 w 353899"/>
                      <a:gd name="connsiteY5" fmla="*/ 199723 h 391123"/>
                      <a:gd name="connsiteX6" fmla="*/ 169248 w 353899"/>
                      <a:gd name="connsiteY6" fmla="*/ 6649 h 391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3899" h="391123">
                        <a:moveTo>
                          <a:pt x="169248" y="6649"/>
                        </a:moveTo>
                        <a:cubicBezTo>
                          <a:pt x="166692" y="8848"/>
                          <a:pt x="61063" y="193333"/>
                          <a:pt x="7305" y="287377"/>
                        </a:cubicBezTo>
                        <a:cubicBezTo>
                          <a:pt x="-9098" y="316078"/>
                          <a:pt x="3178" y="352636"/>
                          <a:pt x="33576" y="365666"/>
                        </a:cubicBezTo>
                        <a:lnTo>
                          <a:pt x="56873" y="375660"/>
                        </a:lnTo>
                        <a:cubicBezTo>
                          <a:pt x="88696" y="389298"/>
                          <a:pt x="157139" y="400716"/>
                          <a:pt x="184080" y="378949"/>
                        </a:cubicBezTo>
                        <a:lnTo>
                          <a:pt x="353900" y="199723"/>
                        </a:lnTo>
                        <a:cubicBezTo>
                          <a:pt x="353900" y="199723"/>
                          <a:pt x="226357" y="-42793"/>
                          <a:pt x="169248" y="66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EBBBA"/>
                      </a:gs>
                      <a:gs pos="50000">
                        <a:srgbClr val="FEA6A4"/>
                      </a:gs>
                      <a:gs pos="100000">
                        <a:srgbClr val="FF928E"/>
                      </a:gs>
                    </a:gsLst>
                    <a:lin ang="6122037" scaled="1"/>
                  </a:gra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1" name="Freeform 130">
                    <a:extLst>
                      <a:ext uri="{FF2B5EF4-FFF2-40B4-BE49-F238E27FC236}">
                        <a16:creationId xmlns:a16="http://schemas.microsoft.com/office/drawing/2014/main" id="{5EB13700-6B6B-4DC8-F697-B87D868CC0BB}"/>
                      </a:ext>
                    </a:extLst>
                  </p:cNvPr>
                  <p:cNvSpPr/>
                  <p:nvPr/>
                </p:nvSpPr>
                <p:spPr>
                  <a:xfrm>
                    <a:off x="8915662" y="4068022"/>
                    <a:ext cx="320533" cy="393754"/>
                  </a:xfrm>
                  <a:custGeom>
                    <a:avLst/>
                    <a:gdLst>
                      <a:gd name="connsiteX0" fmla="*/ 287129 w 320533"/>
                      <a:gd name="connsiteY0" fmla="*/ 262483 h 393754"/>
                      <a:gd name="connsiteX1" fmla="*/ 313505 w 320533"/>
                      <a:gd name="connsiteY1" fmla="*/ 185198 h 393754"/>
                      <a:gd name="connsiteX2" fmla="*/ 229307 w 320533"/>
                      <a:gd name="connsiteY2" fmla="*/ 141623 h 393754"/>
                      <a:gd name="connsiteX3" fmla="*/ 206912 w 320533"/>
                      <a:gd name="connsiteY3" fmla="*/ 126413 h 393754"/>
                      <a:gd name="connsiteX4" fmla="*/ 192142 w 320533"/>
                      <a:gd name="connsiteY4" fmla="*/ 114472 h 393754"/>
                      <a:gd name="connsiteX5" fmla="*/ 175759 w 320533"/>
                      <a:gd name="connsiteY5" fmla="*/ 88473 h 393754"/>
                      <a:gd name="connsiteX6" fmla="*/ 144356 w 320533"/>
                      <a:gd name="connsiteY6" fmla="*/ 13032 h 393754"/>
                      <a:gd name="connsiteX7" fmla="*/ 2483 w 320533"/>
                      <a:gd name="connsiteY7" fmla="*/ 80135 h 393754"/>
                      <a:gd name="connsiteX8" fmla="*/ 104425 w 320533"/>
                      <a:gd name="connsiteY8" fmla="*/ 175834 h 393754"/>
                      <a:gd name="connsiteX9" fmla="*/ 162980 w 320533"/>
                      <a:gd name="connsiteY9" fmla="*/ 241491 h 393754"/>
                      <a:gd name="connsiteX10" fmla="*/ 160508 w 320533"/>
                      <a:gd name="connsiteY10" fmla="*/ 259465 h 393754"/>
                      <a:gd name="connsiteX11" fmla="*/ 108887 w 320533"/>
                      <a:gd name="connsiteY11" fmla="*/ 337902 h 393754"/>
                      <a:gd name="connsiteX12" fmla="*/ 148064 w 320533"/>
                      <a:gd name="connsiteY12" fmla="*/ 393754 h 393754"/>
                      <a:gd name="connsiteX13" fmla="*/ 159942 w 320533"/>
                      <a:gd name="connsiteY13" fmla="*/ 381666 h 393754"/>
                      <a:gd name="connsiteX14" fmla="*/ 238672 w 320533"/>
                      <a:gd name="connsiteY14" fmla="*/ 377371 h 393754"/>
                      <a:gd name="connsiteX15" fmla="*/ 254971 w 320533"/>
                      <a:gd name="connsiteY15" fmla="*/ 376178 h 393754"/>
                      <a:gd name="connsiteX16" fmla="*/ 279356 w 320533"/>
                      <a:gd name="connsiteY16" fmla="*/ 291875 h 393754"/>
                      <a:gd name="connsiteX17" fmla="*/ 287129 w 320533"/>
                      <a:gd name="connsiteY17" fmla="*/ 262483 h 393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20533" h="393754">
                        <a:moveTo>
                          <a:pt x="287129" y="262483"/>
                        </a:moveTo>
                        <a:cubicBezTo>
                          <a:pt x="307953" y="250792"/>
                          <a:pt x="332988" y="227098"/>
                          <a:pt x="313505" y="185198"/>
                        </a:cubicBezTo>
                        <a:cubicBezTo>
                          <a:pt x="293686" y="142607"/>
                          <a:pt x="254531" y="138899"/>
                          <a:pt x="229307" y="141623"/>
                        </a:cubicBezTo>
                        <a:cubicBezTo>
                          <a:pt x="219105" y="142712"/>
                          <a:pt x="209887" y="136238"/>
                          <a:pt x="206912" y="126413"/>
                        </a:cubicBezTo>
                        <a:cubicBezTo>
                          <a:pt x="205236" y="120819"/>
                          <a:pt x="201088" y="115896"/>
                          <a:pt x="192142" y="114472"/>
                        </a:cubicBezTo>
                        <a:cubicBezTo>
                          <a:pt x="180096" y="112565"/>
                          <a:pt x="172617" y="100268"/>
                          <a:pt x="175759" y="88473"/>
                        </a:cubicBezTo>
                        <a:cubicBezTo>
                          <a:pt x="181793" y="65826"/>
                          <a:pt x="180766" y="35072"/>
                          <a:pt x="144356" y="13032"/>
                        </a:cubicBezTo>
                        <a:cubicBezTo>
                          <a:pt x="79725" y="-26102"/>
                          <a:pt x="19306" y="30735"/>
                          <a:pt x="2483" y="80135"/>
                        </a:cubicBezTo>
                        <a:cubicBezTo>
                          <a:pt x="-14340" y="129535"/>
                          <a:pt x="58147" y="167999"/>
                          <a:pt x="104425" y="175834"/>
                        </a:cubicBezTo>
                        <a:cubicBezTo>
                          <a:pt x="139600" y="181784"/>
                          <a:pt x="156779" y="222384"/>
                          <a:pt x="162980" y="241491"/>
                        </a:cubicBezTo>
                        <a:cubicBezTo>
                          <a:pt x="164949" y="247545"/>
                          <a:pt x="164006" y="254145"/>
                          <a:pt x="160508" y="259465"/>
                        </a:cubicBezTo>
                        <a:lnTo>
                          <a:pt x="108887" y="337902"/>
                        </a:lnTo>
                        <a:cubicBezTo>
                          <a:pt x="123091" y="355772"/>
                          <a:pt x="135661" y="374648"/>
                          <a:pt x="148064" y="393754"/>
                        </a:cubicBezTo>
                        <a:cubicBezTo>
                          <a:pt x="152715" y="388748"/>
                          <a:pt x="156779" y="384579"/>
                          <a:pt x="159942" y="381666"/>
                        </a:cubicBezTo>
                        <a:cubicBezTo>
                          <a:pt x="182358" y="361114"/>
                          <a:pt x="222247" y="371736"/>
                          <a:pt x="238672" y="377371"/>
                        </a:cubicBezTo>
                        <a:cubicBezTo>
                          <a:pt x="244056" y="379215"/>
                          <a:pt x="249901" y="378796"/>
                          <a:pt x="254971" y="376178"/>
                        </a:cubicBezTo>
                        <a:cubicBezTo>
                          <a:pt x="272841" y="366938"/>
                          <a:pt x="308938" y="340982"/>
                          <a:pt x="279356" y="291875"/>
                        </a:cubicBezTo>
                        <a:cubicBezTo>
                          <a:pt x="273155" y="281610"/>
                          <a:pt x="276675" y="268369"/>
                          <a:pt x="287129" y="26248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9005D"/>
                      </a:gs>
                      <a:gs pos="50000">
                        <a:srgbClr val="110777"/>
                      </a:gs>
                      <a:gs pos="100000">
                        <a:srgbClr val="1A0F91"/>
                      </a:gs>
                    </a:gsLst>
                    <a:lin ang="13747180" scaled="1"/>
                  </a:gra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32" name="Freeform 131">
                    <a:extLst>
                      <a:ext uri="{FF2B5EF4-FFF2-40B4-BE49-F238E27FC236}">
                        <a16:creationId xmlns:a16="http://schemas.microsoft.com/office/drawing/2014/main" id="{F6EF4C6C-89DF-E2DC-5320-683050F6BEAD}"/>
                      </a:ext>
                    </a:extLst>
                  </p:cNvPr>
                  <p:cNvSpPr/>
                  <p:nvPr/>
                </p:nvSpPr>
                <p:spPr>
                  <a:xfrm>
                    <a:off x="9044934" y="4414994"/>
                    <a:ext cx="113433" cy="105226"/>
                  </a:xfrm>
                  <a:custGeom>
                    <a:avLst/>
                    <a:gdLst>
                      <a:gd name="connsiteX0" fmla="*/ 0 w 113433"/>
                      <a:gd name="connsiteY0" fmla="*/ 80302 h 105226"/>
                      <a:gd name="connsiteX1" fmla="*/ 70517 w 113433"/>
                      <a:gd name="connsiteY1" fmla="*/ 189 h 105226"/>
                      <a:gd name="connsiteX2" fmla="*/ 87696 w 113433"/>
                      <a:gd name="connsiteY2" fmla="*/ 83884 h 105226"/>
                      <a:gd name="connsiteX3" fmla="*/ 0 w 113433"/>
                      <a:gd name="connsiteY3" fmla="*/ 80302 h 105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3433" h="105226">
                        <a:moveTo>
                          <a:pt x="0" y="80302"/>
                        </a:moveTo>
                        <a:cubicBezTo>
                          <a:pt x="0" y="80302"/>
                          <a:pt x="33017" y="-4524"/>
                          <a:pt x="70517" y="189"/>
                        </a:cubicBezTo>
                        <a:cubicBezTo>
                          <a:pt x="108038" y="4924"/>
                          <a:pt x="136111" y="43681"/>
                          <a:pt x="87696" y="83884"/>
                        </a:cubicBezTo>
                        <a:cubicBezTo>
                          <a:pt x="27465" y="133913"/>
                          <a:pt x="0" y="80302"/>
                          <a:pt x="0" y="8030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EBBBA"/>
                      </a:gs>
                      <a:gs pos="50000">
                        <a:srgbClr val="FEA6A4"/>
                      </a:gs>
                      <a:gs pos="100000">
                        <a:srgbClr val="FF928E"/>
                      </a:gs>
                    </a:gsLst>
                    <a:lin ang="16491259" scaled="1"/>
                  </a:gra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</p:grpSp>
          <p:grpSp>
            <p:nvGrpSpPr>
              <p:cNvPr id="133" name="Graphic 8">
                <a:extLst>
                  <a:ext uri="{FF2B5EF4-FFF2-40B4-BE49-F238E27FC236}">
                    <a16:creationId xmlns:a16="http://schemas.microsoft.com/office/drawing/2014/main" id="{1236A089-6F96-2310-092E-43C191BF3581}"/>
                  </a:ext>
                </a:extLst>
              </p:cNvPr>
              <p:cNvGrpSpPr/>
              <p:nvPr/>
            </p:nvGrpSpPr>
            <p:grpSpPr>
              <a:xfrm>
                <a:off x="7618480" y="4770682"/>
                <a:ext cx="1339092" cy="604810"/>
                <a:chOff x="7618480" y="4770682"/>
                <a:chExt cx="1339092" cy="604810"/>
              </a:xfrm>
            </p:grpSpPr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B2DC2426-FFC2-CE98-F28C-5B05E03E4D49}"/>
                    </a:ext>
                  </a:extLst>
                </p:cNvPr>
                <p:cNvSpPr/>
                <p:nvPr/>
              </p:nvSpPr>
              <p:spPr>
                <a:xfrm>
                  <a:off x="8231828" y="5315143"/>
                  <a:ext cx="725745" cy="60349"/>
                </a:xfrm>
                <a:custGeom>
                  <a:avLst/>
                  <a:gdLst>
                    <a:gd name="connsiteX0" fmla="*/ 697421 w 725745"/>
                    <a:gd name="connsiteY0" fmla="*/ 60320 h 60349"/>
                    <a:gd name="connsiteX1" fmla="*/ 695892 w 725745"/>
                    <a:gd name="connsiteY1" fmla="*/ 60341 h 60349"/>
                    <a:gd name="connsiteX2" fmla="*/ 29791 w 725745"/>
                    <a:gd name="connsiteY2" fmla="*/ 59629 h 60349"/>
                    <a:gd name="connsiteX3" fmla="*/ 0 w 725745"/>
                    <a:gd name="connsiteY3" fmla="*/ 29775 h 60349"/>
                    <a:gd name="connsiteX4" fmla="*/ 29854 w 725745"/>
                    <a:gd name="connsiteY4" fmla="*/ 5 h 60349"/>
                    <a:gd name="connsiteX5" fmla="*/ 695954 w 725745"/>
                    <a:gd name="connsiteY5" fmla="*/ 717 h 60349"/>
                    <a:gd name="connsiteX6" fmla="*/ 725745 w 725745"/>
                    <a:gd name="connsiteY6" fmla="*/ 30571 h 60349"/>
                    <a:gd name="connsiteX7" fmla="*/ 697421 w 725745"/>
                    <a:gd name="connsiteY7" fmla="*/ 60320 h 60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5745" h="60349">
                      <a:moveTo>
                        <a:pt x="697421" y="60320"/>
                      </a:moveTo>
                      <a:cubicBezTo>
                        <a:pt x="696918" y="60341"/>
                        <a:pt x="696394" y="60362"/>
                        <a:pt x="695892" y="60341"/>
                      </a:cubicBezTo>
                      <a:lnTo>
                        <a:pt x="29791" y="59629"/>
                      </a:lnTo>
                      <a:cubicBezTo>
                        <a:pt x="13324" y="59608"/>
                        <a:pt x="-21" y="46241"/>
                        <a:pt x="0" y="29775"/>
                      </a:cubicBezTo>
                      <a:cubicBezTo>
                        <a:pt x="21" y="13308"/>
                        <a:pt x="13429" y="-309"/>
                        <a:pt x="29854" y="5"/>
                      </a:cubicBezTo>
                      <a:lnTo>
                        <a:pt x="695954" y="717"/>
                      </a:lnTo>
                      <a:cubicBezTo>
                        <a:pt x="712421" y="738"/>
                        <a:pt x="725745" y="14105"/>
                        <a:pt x="725745" y="30571"/>
                      </a:cubicBezTo>
                      <a:cubicBezTo>
                        <a:pt x="725724" y="46514"/>
                        <a:pt x="713175" y="59545"/>
                        <a:pt x="697421" y="60320"/>
                      </a:cubicBezTo>
                      <a:close/>
                    </a:path>
                  </a:pathLst>
                </a:custGeom>
                <a:solidFill>
                  <a:srgbClr val="EF4F60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4D0E16E4-0B44-4C26-9D6D-9A846D6BA91B}"/>
                    </a:ext>
                  </a:extLst>
                </p:cNvPr>
                <p:cNvSpPr/>
                <p:nvPr/>
              </p:nvSpPr>
              <p:spPr>
                <a:xfrm>
                  <a:off x="7618480" y="4770682"/>
                  <a:ext cx="951142" cy="604424"/>
                </a:xfrm>
                <a:custGeom>
                  <a:avLst/>
                  <a:gdLst>
                    <a:gd name="connsiteX0" fmla="*/ 44349 w 951142"/>
                    <a:gd name="connsiteY0" fmla="*/ 0 h 604424"/>
                    <a:gd name="connsiteX1" fmla="*/ 599081 w 951142"/>
                    <a:gd name="connsiteY1" fmla="*/ 0 h 604424"/>
                    <a:gd name="connsiteX2" fmla="*/ 694696 w 951142"/>
                    <a:gd name="connsiteY2" fmla="*/ 60629 h 604424"/>
                    <a:gd name="connsiteX3" fmla="*/ 951143 w 951142"/>
                    <a:gd name="connsiteY3" fmla="*/ 604425 h 604424"/>
                    <a:gd name="connsiteX4" fmla="*/ 261767 w 951142"/>
                    <a:gd name="connsiteY4" fmla="*/ 604425 h 604424"/>
                    <a:gd name="connsiteX5" fmla="*/ 202018 w 951142"/>
                    <a:gd name="connsiteY5" fmla="*/ 563782 h 604424"/>
                    <a:gd name="connsiteX6" fmla="*/ 3141 w 951142"/>
                    <a:gd name="connsiteY6" fmla="*/ 60587 h 604424"/>
                    <a:gd name="connsiteX7" fmla="*/ 44349 w 951142"/>
                    <a:gd name="connsiteY7" fmla="*/ 0 h 604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142" h="604424">
                      <a:moveTo>
                        <a:pt x="44349" y="0"/>
                      </a:moveTo>
                      <a:lnTo>
                        <a:pt x="599081" y="0"/>
                      </a:lnTo>
                      <a:cubicBezTo>
                        <a:pt x="639996" y="0"/>
                        <a:pt x="677244" y="23611"/>
                        <a:pt x="694696" y="60629"/>
                      </a:cubicBezTo>
                      <a:lnTo>
                        <a:pt x="951143" y="604425"/>
                      </a:lnTo>
                      <a:lnTo>
                        <a:pt x="261767" y="604425"/>
                      </a:lnTo>
                      <a:cubicBezTo>
                        <a:pt x="235391" y="604425"/>
                        <a:pt x="211697" y="588293"/>
                        <a:pt x="202018" y="563782"/>
                      </a:cubicBezTo>
                      <a:lnTo>
                        <a:pt x="3141" y="60587"/>
                      </a:lnTo>
                      <a:cubicBezTo>
                        <a:pt x="-8340" y="31509"/>
                        <a:pt x="13071" y="0"/>
                        <a:pt x="44349" y="0"/>
                      </a:cubicBezTo>
                      <a:close/>
                    </a:path>
                  </a:pathLst>
                </a:custGeom>
                <a:solidFill>
                  <a:srgbClr val="EF4F60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7E449E82-8E94-2067-7B69-66314C0EF758}"/>
                    </a:ext>
                  </a:extLst>
                </p:cNvPr>
                <p:cNvSpPr/>
                <p:nvPr/>
              </p:nvSpPr>
              <p:spPr>
                <a:xfrm>
                  <a:off x="7965074" y="4993938"/>
                  <a:ext cx="93916" cy="137904"/>
                </a:xfrm>
                <a:custGeom>
                  <a:avLst/>
                  <a:gdLst>
                    <a:gd name="connsiteX0" fmla="*/ 88554 w 93916"/>
                    <a:gd name="connsiteY0" fmla="*/ 55565 h 137904"/>
                    <a:gd name="connsiteX1" fmla="*/ 68735 w 93916"/>
                    <a:gd name="connsiteY1" fmla="*/ 136578 h 137904"/>
                    <a:gd name="connsiteX2" fmla="*/ 5362 w 93916"/>
                    <a:gd name="connsiteY2" fmla="*/ 82339 h 137904"/>
                    <a:gd name="connsiteX3" fmla="*/ 25201 w 93916"/>
                    <a:gd name="connsiteY3" fmla="*/ 1326 h 137904"/>
                    <a:gd name="connsiteX4" fmla="*/ 88554 w 93916"/>
                    <a:gd name="connsiteY4" fmla="*/ 55565 h 13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916" h="137904">
                      <a:moveTo>
                        <a:pt x="88554" y="55565"/>
                      </a:moveTo>
                      <a:cubicBezTo>
                        <a:pt x="100579" y="92898"/>
                        <a:pt x="91696" y="129183"/>
                        <a:pt x="68735" y="136578"/>
                      </a:cubicBezTo>
                      <a:cubicBezTo>
                        <a:pt x="45753" y="143974"/>
                        <a:pt x="17387" y="119693"/>
                        <a:pt x="5362" y="82339"/>
                      </a:cubicBezTo>
                      <a:cubicBezTo>
                        <a:pt x="-6663" y="44986"/>
                        <a:pt x="2219" y="8721"/>
                        <a:pt x="25201" y="1326"/>
                      </a:cubicBezTo>
                      <a:cubicBezTo>
                        <a:pt x="48162" y="-6069"/>
                        <a:pt x="76549" y="18212"/>
                        <a:pt x="88554" y="55565"/>
                      </a:cubicBezTo>
                      <a:close/>
                    </a:path>
                  </a:pathLst>
                </a:custGeom>
                <a:solidFill>
                  <a:srgbClr val="75B73D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  <p:grpSp>
            <p:nvGrpSpPr>
              <p:cNvPr id="137" name="Graphic 8">
                <a:extLst>
                  <a:ext uri="{FF2B5EF4-FFF2-40B4-BE49-F238E27FC236}">
                    <a16:creationId xmlns:a16="http://schemas.microsoft.com/office/drawing/2014/main" id="{FB6C3ED9-8B00-E11E-DD1F-218E17DE9D50}"/>
                  </a:ext>
                </a:extLst>
              </p:cNvPr>
              <p:cNvGrpSpPr/>
              <p:nvPr/>
            </p:nvGrpSpPr>
            <p:grpSpPr>
              <a:xfrm>
                <a:off x="7573141" y="5369115"/>
                <a:ext cx="2727438" cy="1435002"/>
                <a:chOff x="7573141" y="5369115"/>
                <a:chExt cx="2727438" cy="1435002"/>
              </a:xfrm>
              <a:solidFill>
                <a:srgbClr val="91B3FA"/>
              </a:solidFill>
            </p:grpSpPr>
            <p:grpSp>
              <p:nvGrpSpPr>
                <p:cNvPr id="138" name="Graphic 8">
                  <a:extLst>
                    <a:ext uri="{FF2B5EF4-FFF2-40B4-BE49-F238E27FC236}">
                      <a16:creationId xmlns:a16="http://schemas.microsoft.com/office/drawing/2014/main" id="{634A6E62-727E-5B04-D574-B3273E57D5BD}"/>
                    </a:ext>
                  </a:extLst>
                </p:cNvPr>
                <p:cNvGrpSpPr/>
                <p:nvPr/>
              </p:nvGrpSpPr>
              <p:grpSpPr>
                <a:xfrm>
                  <a:off x="7724771" y="5428708"/>
                  <a:ext cx="2534453" cy="1375410"/>
                  <a:chOff x="7724771" y="5428708"/>
                  <a:chExt cx="2534453" cy="1375410"/>
                </a:xfrm>
                <a:solidFill>
                  <a:srgbClr val="91B3FA"/>
                </a:solidFill>
              </p:grpSpPr>
              <p:sp>
                <p:nvSpPr>
                  <p:cNvPr id="139" name="Freeform 138">
                    <a:extLst>
                      <a:ext uri="{FF2B5EF4-FFF2-40B4-BE49-F238E27FC236}">
                        <a16:creationId xmlns:a16="http://schemas.microsoft.com/office/drawing/2014/main" id="{DA45BE24-BE45-3B1F-8A9E-9A4743B933CD}"/>
                      </a:ext>
                    </a:extLst>
                  </p:cNvPr>
                  <p:cNvSpPr/>
                  <p:nvPr/>
                </p:nvSpPr>
                <p:spPr>
                  <a:xfrm>
                    <a:off x="7724771" y="5428708"/>
                    <a:ext cx="643046" cy="1375410"/>
                  </a:xfrm>
                  <a:custGeom>
                    <a:avLst/>
                    <a:gdLst>
                      <a:gd name="connsiteX0" fmla="*/ 27975 w 643046"/>
                      <a:gd name="connsiteY0" fmla="*/ 1375410 h 1375410"/>
                      <a:gd name="connsiteX1" fmla="*/ 16935 w 643046"/>
                      <a:gd name="connsiteY1" fmla="*/ 1373189 h 1375410"/>
                      <a:gd name="connsiteX2" fmla="*/ 2291 w 643046"/>
                      <a:gd name="connsiteY2" fmla="*/ 1337596 h 1375410"/>
                      <a:gd name="connsiteX3" fmla="*/ 589327 w 643046"/>
                      <a:gd name="connsiteY3" fmla="*/ 16393 h 1375410"/>
                      <a:gd name="connsiteX4" fmla="*/ 626094 w 643046"/>
                      <a:gd name="connsiteY4" fmla="*/ 2209 h 1375410"/>
                      <a:gd name="connsiteX5" fmla="*/ 640759 w 643046"/>
                      <a:gd name="connsiteY5" fmla="*/ 37803 h 1375410"/>
                      <a:gd name="connsiteX6" fmla="*/ 53702 w 643046"/>
                      <a:gd name="connsiteY6" fmla="*/ 1359006 h 1375410"/>
                      <a:gd name="connsiteX7" fmla="*/ 27975 w 643046"/>
                      <a:gd name="connsiteY7" fmla="*/ 1375410 h 1375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3046" h="1375410">
                        <a:moveTo>
                          <a:pt x="27975" y="1375410"/>
                        </a:moveTo>
                        <a:cubicBezTo>
                          <a:pt x="24288" y="1375410"/>
                          <a:pt x="20538" y="1374698"/>
                          <a:pt x="16935" y="1373189"/>
                        </a:cubicBezTo>
                        <a:cubicBezTo>
                          <a:pt x="2731" y="1367281"/>
                          <a:pt x="-3827" y="1351339"/>
                          <a:pt x="2291" y="1337596"/>
                        </a:cubicBezTo>
                        <a:lnTo>
                          <a:pt x="589327" y="16393"/>
                        </a:lnTo>
                        <a:cubicBezTo>
                          <a:pt x="595444" y="2649"/>
                          <a:pt x="611890" y="-3699"/>
                          <a:pt x="626094" y="2209"/>
                        </a:cubicBezTo>
                        <a:cubicBezTo>
                          <a:pt x="640298" y="8117"/>
                          <a:pt x="646876" y="24060"/>
                          <a:pt x="640759" y="37803"/>
                        </a:cubicBezTo>
                        <a:lnTo>
                          <a:pt x="53702" y="1359006"/>
                        </a:lnTo>
                        <a:cubicBezTo>
                          <a:pt x="49156" y="1369251"/>
                          <a:pt x="38827" y="1375410"/>
                          <a:pt x="27975" y="1375410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40" name="Freeform 139">
                    <a:extLst>
                      <a:ext uri="{FF2B5EF4-FFF2-40B4-BE49-F238E27FC236}">
                        <a16:creationId xmlns:a16="http://schemas.microsoft.com/office/drawing/2014/main" id="{D28ED388-AB1F-0932-151B-1200338E57F8}"/>
                      </a:ext>
                    </a:extLst>
                  </p:cNvPr>
                  <p:cNvSpPr/>
                  <p:nvPr/>
                </p:nvSpPr>
                <p:spPr>
                  <a:xfrm>
                    <a:off x="7799029" y="5428708"/>
                    <a:ext cx="643037" cy="1375410"/>
                  </a:xfrm>
                  <a:custGeom>
                    <a:avLst/>
                    <a:gdLst>
                      <a:gd name="connsiteX0" fmla="*/ 615062 w 643037"/>
                      <a:gd name="connsiteY0" fmla="*/ 1375410 h 1375410"/>
                      <a:gd name="connsiteX1" fmla="*/ 589336 w 643037"/>
                      <a:gd name="connsiteY1" fmla="*/ 1359006 h 1375410"/>
                      <a:gd name="connsiteX2" fmla="*/ 2278 w 643037"/>
                      <a:gd name="connsiteY2" fmla="*/ 37803 h 1375410"/>
                      <a:gd name="connsiteX3" fmla="*/ 16943 w 643037"/>
                      <a:gd name="connsiteY3" fmla="*/ 2209 h 1375410"/>
                      <a:gd name="connsiteX4" fmla="*/ 53710 w 643037"/>
                      <a:gd name="connsiteY4" fmla="*/ 16393 h 1375410"/>
                      <a:gd name="connsiteX5" fmla="*/ 640747 w 643037"/>
                      <a:gd name="connsiteY5" fmla="*/ 1337596 h 1375410"/>
                      <a:gd name="connsiteX6" fmla="*/ 626103 w 643037"/>
                      <a:gd name="connsiteY6" fmla="*/ 1373189 h 1375410"/>
                      <a:gd name="connsiteX7" fmla="*/ 615062 w 643037"/>
                      <a:gd name="connsiteY7" fmla="*/ 1375410 h 1375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3037" h="1375410">
                        <a:moveTo>
                          <a:pt x="615062" y="1375410"/>
                        </a:moveTo>
                        <a:cubicBezTo>
                          <a:pt x="604210" y="1375410"/>
                          <a:pt x="593882" y="1369272"/>
                          <a:pt x="589336" y="1359006"/>
                        </a:cubicBezTo>
                        <a:lnTo>
                          <a:pt x="2278" y="37803"/>
                        </a:lnTo>
                        <a:cubicBezTo>
                          <a:pt x="-3818" y="24060"/>
                          <a:pt x="2739" y="8117"/>
                          <a:pt x="16943" y="2209"/>
                        </a:cubicBezTo>
                        <a:cubicBezTo>
                          <a:pt x="31126" y="-3699"/>
                          <a:pt x="47593" y="2649"/>
                          <a:pt x="53710" y="16393"/>
                        </a:cubicBezTo>
                        <a:lnTo>
                          <a:pt x="640747" y="1337596"/>
                        </a:lnTo>
                        <a:cubicBezTo>
                          <a:pt x="646864" y="1351339"/>
                          <a:pt x="640307" y="1367281"/>
                          <a:pt x="626103" y="1373189"/>
                        </a:cubicBezTo>
                        <a:cubicBezTo>
                          <a:pt x="622499" y="1374698"/>
                          <a:pt x="618749" y="1375410"/>
                          <a:pt x="615062" y="1375410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41" name="Freeform 140">
                    <a:extLst>
                      <a:ext uri="{FF2B5EF4-FFF2-40B4-BE49-F238E27FC236}">
                        <a16:creationId xmlns:a16="http://schemas.microsoft.com/office/drawing/2014/main" id="{8E140D7F-9063-66FE-6EE6-82B82DCF2429}"/>
                      </a:ext>
                    </a:extLst>
                  </p:cNvPr>
                  <p:cNvSpPr/>
                  <p:nvPr/>
                </p:nvSpPr>
                <p:spPr>
                  <a:xfrm>
                    <a:off x="9541924" y="5428708"/>
                    <a:ext cx="643046" cy="1375410"/>
                  </a:xfrm>
                  <a:custGeom>
                    <a:avLst/>
                    <a:gdLst>
                      <a:gd name="connsiteX0" fmla="*/ 27993 w 643046"/>
                      <a:gd name="connsiteY0" fmla="*/ 1375410 h 1375410"/>
                      <a:gd name="connsiteX1" fmla="*/ 16952 w 643046"/>
                      <a:gd name="connsiteY1" fmla="*/ 1373189 h 1375410"/>
                      <a:gd name="connsiteX2" fmla="*/ 2287 w 643046"/>
                      <a:gd name="connsiteY2" fmla="*/ 1337596 h 1375410"/>
                      <a:gd name="connsiteX3" fmla="*/ 589344 w 643046"/>
                      <a:gd name="connsiteY3" fmla="*/ 16393 h 1375410"/>
                      <a:gd name="connsiteX4" fmla="*/ 626111 w 643046"/>
                      <a:gd name="connsiteY4" fmla="*/ 2209 h 1375410"/>
                      <a:gd name="connsiteX5" fmla="*/ 640755 w 643046"/>
                      <a:gd name="connsiteY5" fmla="*/ 37803 h 1375410"/>
                      <a:gd name="connsiteX6" fmla="*/ 53719 w 643046"/>
                      <a:gd name="connsiteY6" fmla="*/ 1359006 h 1375410"/>
                      <a:gd name="connsiteX7" fmla="*/ 27993 w 643046"/>
                      <a:gd name="connsiteY7" fmla="*/ 1375410 h 1375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3046" h="1375410">
                        <a:moveTo>
                          <a:pt x="27993" y="1375410"/>
                        </a:moveTo>
                        <a:cubicBezTo>
                          <a:pt x="24306" y="1375410"/>
                          <a:pt x="20555" y="1374698"/>
                          <a:pt x="16952" y="1373189"/>
                        </a:cubicBezTo>
                        <a:cubicBezTo>
                          <a:pt x="2748" y="1367281"/>
                          <a:pt x="-3830" y="1351339"/>
                          <a:pt x="2287" y="1337596"/>
                        </a:cubicBezTo>
                        <a:lnTo>
                          <a:pt x="589344" y="16393"/>
                        </a:lnTo>
                        <a:cubicBezTo>
                          <a:pt x="595441" y="2649"/>
                          <a:pt x="611886" y="-3699"/>
                          <a:pt x="626111" y="2209"/>
                        </a:cubicBezTo>
                        <a:cubicBezTo>
                          <a:pt x="640316" y="8117"/>
                          <a:pt x="646873" y="24060"/>
                          <a:pt x="640755" y="37803"/>
                        </a:cubicBezTo>
                        <a:lnTo>
                          <a:pt x="53719" y="1359006"/>
                        </a:lnTo>
                        <a:cubicBezTo>
                          <a:pt x="49152" y="1369251"/>
                          <a:pt x="38845" y="1375410"/>
                          <a:pt x="27993" y="1375410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  <p:sp>
                <p:nvSpPr>
                  <p:cNvPr id="142" name="Freeform 141">
                    <a:extLst>
                      <a:ext uri="{FF2B5EF4-FFF2-40B4-BE49-F238E27FC236}">
                        <a16:creationId xmlns:a16="http://schemas.microsoft.com/office/drawing/2014/main" id="{E0E80F62-2970-F307-758A-47CF35B9D3E3}"/>
                      </a:ext>
                    </a:extLst>
                  </p:cNvPr>
                  <p:cNvSpPr/>
                  <p:nvPr/>
                </p:nvSpPr>
                <p:spPr>
                  <a:xfrm>
                    <a:off x="9616179" y="5428708"/>
                    <a:ext cx="643045" cy="1375410"/>
                  </a:xfrm>
                  <a:custGeom>
                    <a:avLst/>
                    <a:gdLst>
                      <a:gd name="connsiteX0" fmla="*/ 615062 w 643045"/>
                      <a:gd name="connsiteY0" fmla="*/ 1375410 h 1375410"/>
                      <a:gd name="connsiteX1" fmla="*/ 589336 w 643045"/>
                      <a:gd name="connsiteY1" fmla="*/ 1359006 h 1375410"/>
                      <a:gd name="connsiteX2" fmla="*/ 2279 w 643045"/>
                      <a:gd name="connsiteY2" fmla="*/ 37803 h 1375410"/>
                      <a:gd name="connsiteX3" fmla="*/ 16943 w 643045"/>
                      <a:gd name="connsiteY3" fmla="*/ 2209 h 1375410"/>
                      <a:gd name="connsiteX4" fmla="*/ 53710 w 643045"/>
                      <a:gd name="connsiteY4" fmla="*/ 16393 h 1375410"/>
                      <a:gd name="connsiteX5" fmla="*/ 640767 w 643045"/>
                      <a:gd name="connsiteY5" fmla="*/ 1337596 h 1375410"/>
                      <a:gd name="connsiteX6" fmla="*/ 626102 w 643045"/>
                      <a:gd name="connsiteY6" fmla="*/ 1373189 h 1375410"/>
                      <a:gd name="connsiteX7" fmla="*/ 615062 w 643045"/>
                      <a:gd name="connsiteY7" fmla="*/ 1375410 h 1375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43045" h="1375410">
                        <a:moveTo>
                          <a:pt x="615062" y="1375410"/>
                        </a:moveTo>
                        <a:cubicBezTo>
                          <a:pt x="604210" y="1375410"/>
                          <a:pt x="593882" y="1369272"/>
                          <a:pt x="589336" y="1359006"/>
                        </a:cubicBezTo>
                        <a:lnTo>
                          <a:pt x="2279" y="37803"/>
                        </a:lnTo>
                        <a:cubicBezTo>
                          <a:pt x="-3818" y="24060"/>
                          <a:pt x="2739" y="8117"/>
                          <a:pt x="16943" y="2209"/>
                        </a:cubicBezTo>
                        <a:cubicBezTo>
                          <a:pt x="31126" y="-3699"/>
                          <a:pt x="47593" y="2649"/>
                          <a:pt x="53710" y="16393"/>
                        </a:cubicBezTo>
                        <a:lnTo>
                          <a:pt x="640767" y="1337596"/>
                        </a:lnTo>
                        <a:cubicBezTo>
                          <a:pt x="646864" y="1351339"/>
                          <a:pt x="640306" y="1367281"/>
                          <a:pt x="626102" y="1373189"/>
                        </a:cubicBezTo>
                        <a:cubicBezTo>
                          <a:pt x="622499" y="1374698"/>
                          <a:pt x="618749" y="1375410"/>
                          <a:pt x="615062" y="1375410"/>
                        </a:cubicBezTo>
                        <a:close/>
                      </a:path>
                    </a:pathLst>
                  </a:custGeom>
                  <a:solidFill>
                    <a:srgbClr val="91B3FA"/>
                  </a:solidFill>
                  <a:ln w="209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G"/>
                  </a:p>
                </p:txBody>
              </p:sp>
            </p:grpSp>
            <p:sp>
              <p:nvSpPr>
                <p:cNvPr id="143" name="Freeform 142">
                  <a:extLst>
                    <a:ext uri="{FF2B5EF4-FFF2-40B4-BE49-F238E27FC236}">
                      <a16:creationId xmlns:a16="http://schemas.microsoft.com/office/drawing/2014/main" id="{52D34D5A-C706-9701-4224-3766D939C683}"/>
                    </a:ext>
                  </a:extLst>
                </p:cNvPr>
                <p:cNvSpPr/>
                <p:nvPr/>
              </p:nvSpPr>
              <p:spPr>
                <a:xfrm>
                  <a:off x="7573141" y="5369115"/>
                  <a:ext cx="2727438" cy="144784"/>
                </a:xfrm>
                <a:custGeom>
                  <a:avLst/>
                  <a:gdLst>
                    <a:gd name="connsiteX0" fmla="*/ 2726962 w 2727438"/>
                    <a:gd name="connsiteY0" fmla="*/ 35195 h 144784"/>
                    <a:gd name="connsiteX1" fmla="*/ 2721390 w 2727438"/>
                    <a:gd name="connsiteY1" fmla="*/ 10768 h 144784"/>
                    <a:gd name="connsiteX2" fmla="*/ 2701026 w 2727438"/>
                    <a:gd name="connsiteY2" fmla="*/ 0 h 144784"/>
                    <a:gd name="connsiteX3" fmla="*/ 30400 w 2727438"/>
                    <a:gd name="connsiteY3" fmla="*/ 0 h 144784"/>
                    <a:gd name="connsiteX4" fmla="*/ 4778 w 2727438"/>
                    <a:gd name="connsiteY4" fmla="*/ 15712 h 144784"/>
                    <a:gd name="connsiteX5" fmla="*/ 2809 w 2727438"/>
                    <a:gd name="connsiteY5" fmla="*/ 48310 h 144784"/>
                    <a:gd name="connsiteX6" fmla="*/ 31741 w 2727438"/>
                    <a:gd name="connsiteY6" fmla="*/ 118430 h 144784"/>
                    <a:gd name="connsiteX7" fmla="*/ 68529 w 2727438"/>
                    <a:gd name="connsiteY7" fmla="*/ 144784 h 144784"/>
                    <a:gd name="connsiteX8" fmla="*/ 2682695 w 2727438"/>
                    <a:gd name="connsiteY8" fmla="*/ 144784 h 144784"/>
                    <a:gd name="connsiteX9" fmla="*/ 2712821 w 2727438"/>
                    <a:gd name="connsiteY9" fmla="*/ 116963 h 144784"/>
                    <a:gd name="connsiteX10" fmla="*/ 2726962 w 2727438"/>
                    <a:gd name="connsiteY10" fmla="*/ 35195 h 144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27438" h="144784">
                      <a:moveTo>
                        <a:pt x="2726962" y="35195"/>
                      </a:moveTo>
                      <a:cubicBezTo>
                        <a:pt x="2728450" y="26522"/>
                        <a:pt x="2726417" y="17577"/>
                        <a:pt x="2721390" y="10768"/>
                      </a:cubicBezTo>
                      <a:cubicBezTo>
                        <a:pt x="2716382" y="3959"/>
                        <a:pt x="2708904" y="0"/>
                        <a:pt x="2701026" y="0"/>
                      </a:cubicBezTo>
                      <a:lnTo>
                        <a:pt x="30400" y="0"/>
                      </a:lnTo>
                      <a:cubicBezTo>
                        <a:pt x="20030" y="0"/>
                        <a:pt x="10372" y="5928"/>
                        <a:pt x="4778" y="15712"/>
                      </a:cubicBezTo>
                      <a:cubicBezTo>
                        <a:pt x="-794" y="25475"/>
                        <a:pt x="-1548" y="37773"/>
                        <a:pt x="2809" y="48310"/>
                      </a:cubicBezTo>
                      <a:lnTo>
                        <a:pt x="31741" y="118430"/>
                      </a:lnTo>
                      <a:cubicBezTo>
                        <a:pt x="38361" y="134498"/>
                        <a:pt x="52733" y="144784"/>
                        <a:pt x="68529" y="144784"/>
                      </a:cubicBezTo>
                      <a:lnTo>
                        <a:pt x="2682695" y="144784"/>
                      </a:lnTo>
                      <a:cubicBezTo>
                        <a:pt x="2697402" y="144784"/>
                        <a:pt x="2710035" y="133115"/>
                        <a:pt x="2712821" y="116963"/>
                      </a:cubicBezTo>
                      <a:lnTo>
                        <a:pt x="2726962" y="35195"/>
                      </a:lnTo>
                      <a:close/>
                    </a:path>
                  </a:pathLst>
                </a:custGeom>
                <a:solidFill>
                  <a:srgbClr val="91B3FA"/>
                </a:solidFill>
                <a:ln w="20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G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9210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E560B-2A76-E804-DC99-43E1034EB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08DFD7D-2ED4-FE48-8675-D6161D962E7B}"/>
              </a:ext>
            </a:extLst>
          </p:cNvPr>
          <p:cNvGrpSpPr/>
          <p:nvPr/>
        </p:nvGrpSpPr>
        <p:grpSpPr>
          <a:xfrm>
            <a:off x="2379420" y="1714500"/>
            <a:ext cx="16147200" cy="882582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1294C68-3C4D-FBF0-C530-1162455EA325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F492396-5144-3825-DDF9-62846D700C95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52FC0A6-64D3-6036-F25E-9901A31553CF}"/>
              </a:ext>
            </a:extLst>
          </p:cNvPr>
          <p:cNvSpPr/>
          <p:nvPr/>
        </p:nvSpPr>
        <p:spPr>
          <a:xfrm>
            <a:off x="3200400" y="-1485900"/>
            <a:ext cx="13867846" cy="8001000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731" name="Graphic 10">
            <a:extLst>
              <a:ext uri="{FF2B5EF4-FFF2-40B4-BE49-F238E27FC236}">
                <a16:creationId xmlns:a16="http://schemas.microsoft.com/office/drawing/2014/main" id="{8CBEA324-346E-3099-20D3-1971556674EB}"/>
              </a:ext>
            </a:extLst>
          </p:cNvPr>
          <p:cNvGrpSpPr/>
          <p:nvPr/>
        </p:nvGrpSpPr>
        <p:grpSpPr>
          <a:xfrm>
            <a:off x="6471384" y="4968753"/>
            <a:ext cx="6711216" cy="5889747"/>
            <a:chOff x="-209123" y="158714"/>
            <a:chExt cx="8990555" cy="7890090"/>
          </a:xfrm>
          <a:solidFill>
            <a:schemeClr val="bg1"/>
          </a:solidFill>
        </p:grpSpPr>
        <p:sp>
          <p:nvSpPr>
            <p:cNvPr id="1732" name="Freeform 1731">
              <a:extLst>
                <a:ext uri="{FF2B5EF4-FFF2-40B4-BE49-F238E27FC236}">
                  <a16:creationId xmlns:a16="http://schemas.microsoft.com/office/drawing/2014/main" id="{F3C77C82-BC49-B08F-F11A-2430AF174CD9}"/>
                </a:ext>
              </a:extLst>
            </p:cNvPr>
            <p:cNvSpPr/>
            <p:nvPr/>
          </p:nvSpPr>
          <p:spPr>
            <a:xfrm>
              <a:off x="5190758" y="2170484"/>
              <a:ext cx="2063357" cy="2141025"/>
            </a:xfrm>
            <a:custGeom>
              <a:avLst/>
              <a:gdLst>
                <a:gd name="connsiteX0" fmla="*/ 2047298 w 2063357"/>
                <a:gd name="connsiteY0" fmla="*/ 120 h 2141025"/>
                <a:gd name="connsiteX1" fmla="*/ 1333311 w 2063357"/>
                <a:gd name="connsiteY1" fmla="*/ 80469 h 2141025"/>
                <a:gd name="connsiteX2" fmla="*/ 1159488 w 2063357"/>
                <a:gd name="connsiteY2" fmla="*/ 99562 h 2141025"/>
                <a:gd name="connsiteX3" fmla="*/ 1009134 w 2063357"/>
                <a:gd name="connsiteY3" fmla="*/ 154055 h 2141025"/>
                <a:gd name="connsiteX4" fmla="*/ 876280 w 2063357"/>
                <a:gd name="connsiteY4" fmla="*/ 251905 h 2141025"/>
                <a:gd name="connsiteX5" fmla="*/ 734279 w 2063357"/>
                <a:gd name="connsiteY5" fmla="*/ 360097 h 2141025"/>
                <a:gd name="connsiteX6" fmla="*/ 450673 w 2063357"/>
                <a:gd name="connsiteY6" fmla="*/ 576481 h 2141025"/>
                <a:gd name="connsiteX7" fmla="*/ 328560 w 2063357"/>
                <a:gd name="connsiteY7" fmla="*/ 676319 h 2141025"/>
                <a:gd name="connsiteX8" fmla="*/ 229914 w 2063357"/>
                <a:gd name="connsiteY8" fmla="*/ 800422 h 2141025"/>
                <a:gd name="connsiteX9" fmla="*/ 107800 w 2063357"/>
                <a:gd name="connsiteY9" fmla="*/ 1093574 h 2141025"/>
                <a:gd name="connsiteX10" fmla="*/ 28248 w 2063357"/>
                <a:gd name="connsiteY10" fmla="*/ 1409001 h 2141025"/>
                <a:gd name="connsiteX11" fmla="*/ 33816 w 2063357"/>
                <a:gd name="connsiteY11" fmla="*/ 2051389 h 2141025"/>
                <a:gd name="connsiteX12" fmla="*/ 52909 w 2063357"/>
                <a:gd name="connsiteY12" fmla="*/ 2128556 h 2141025"/>
                <a:gd name="connsiteX13" fmla="*/ 68819 w 2063357"/>
                <a:gd name="connsiteY13" fmla="*/ 2140886 h 2141025"/>
                <a:gd name="connsiteX14" fmla="*/ 189740 w 2063357"/>
                <a:gd name="connsiteY14" fmla="*/ 2022353 h 2141025"/>
                <a:gd name="connsiteX15" fmla="*/ 207241 w 2063357"/>
                <a:gd name="connsiteY15" fmla="*/ 1915752 h 2141025"/>
                <a:gd name="connsiteX16" fmla="*/ 219174 w 2063357"/>
                <a:gd name="connsiteY16" fmla="*/ 1800003 h 2141025"/>
                <a:gd name="connsiteX17" fmla="*/ 287988 w 2063357"/>
                <a:gd name="connsiteY17" fmla="*/ 1344563 h 2141025"/>
                <a:gd name="connsiteX18" fmla="*/ 401748 w 2063357"/>
                <a:gd name="connsiteY18" fmla="*/ 1121815 h 2141025"/>
                <a:gd name="connsiteX19" fmla="*/ 378280 w 2063357"/>
                <a:gd name="connsiteY19" fmla="*/ 1098347 h 2141025"/>
                <a:gd name="connsiteX20" fmla="*/ 169056 w 2063357"/>
                <a:gd name="connsiteY20" fmla="*/ 1954335 h 2141025"/>
                <a:gd name="connsiteX21" fmla="*/ 68819 w 2063357"/>
                <a:gd name="connsiteY21" fmla="*/ 2108270 h 2141025"/>
                <a:gd name="connsiteX22" fmla="*/ 84730 w 2063357"/>
                <a:gd name="connsiteY22" fmla="*/ 2120601 h 2141025"/>
                <a:gd name="connsiteX23" fmla="*/ 50920 w 2063357"/>
                <a:gd name="connsiteY23" fmla="*/ 1492929 h 2141025"/>
                <a:gd name="connsiteX24" fmla="*/ 118540 w 2063357"/>
                <a:gd name="connsiteY24" fmla="*/ 1180684 h 2141025"/>
                <a:gd name="connsiteX25" fmla="*/ 226732 w 2063357"/>
                <a:gd name="connsiteY25" fmla="*/ 885941 h 2141025"/>
                <a:gd name="connsiteX26" fmla="*/ 307080 w 2063357"/>
                <a:gd name="connsiteY26" fmla="*/ 754281 h 2141025"/>
                <a:gd name="connsiteX27" fmla="*/ 420045 w 2063357"/>
                <a:gd name="connsiteY27" fmla="*/ 648476 h 2141025"/>
                <a:gd name="connsiteX28" fmla="*/ 691718 w 2063357"/>
                <a:gd name="connsiteY28" fmla="*/ 442832 h 2141025"/>
                <a:gd name="connsiteX29" fmla="*/ 969357 w 2063357"/>
                <a:gd name="connsiteY29" fmla="*/ 233210 h 2141025"/>
                <a:gd name="connsiteX30" fmla="*/ 1098630 w 2063357"/>
                <a:gd name="connsiteY30" fmla="*/ 157237 h 2141025"/>
                <a:gd name="connsiteX31" fmla="*/ 1264498 w 2063357"/>
                <a:gd name="connsiteY31" fmla="*/ 127803 h 2141025"/>
                <a:gd name="connsiteX32" fmla="*/ 1960585 w 2063357"/>
                <a:gd name="connsiteY32" fmla="*/ 45466 h 2141025"/>
                <a:gd name="connsiteX33" fmla="*/ 2048093 w 2063357"/>
                <a:gd name="connsiteY33" fmla="*/ 35522 h 2141025"/>
                <a:gd name="connsiteX34" fmla="*/ 2047298 w 2063357"/>
                <a:gd name="connsiteY34" fmla="*/ 120 h 2141025"/>
                <a:gd name="connsiteX35" fmla="*/ 2047298 w 2063357"/>
                <a:gd name="connsiteY35" fmla="*/ 120 h 214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63357" h="2141025">
                  <a:moveTo>
                    <a:pt x="2047298" y="120"/>
                  </a:moveTo>
                  <a:cubicBezTo>
                    <a:pt x="1809435" y="27168"/>
                    <a:pt x="1571572" y="55410"/>
                    <a:pt x="1333311" y="80469"/>
                  </a:cubicBezTo>
                  <a:cubicBezTo>
                    <a:pt x="1275238" y="86435"/>
                    <a:pt x="1217164" y="91208"/>
                    <a:pt x="1159488" y="99562"/>
                  </a:cubicBezTo>
                  <a:cubicBezTo>
                    <a:pt x="1104995" y="107517"/>
                    <a:pt x="1055672" y="124621"/>
                    <a:pt x="1009134" y="154055"/>
                  </a:cubicBezTo>
                  <a:cubicBezTo>
                    <a:pt x="962595" y="183490"/>
                    <a:pt x="919637" y="218493"/>
                    <a:pt x="876280" y="251905"/>
                  </a:cubicBezTo>
                  <a:cubicBezTo>
                    <a:pt x="828947" y="288102"/>
                    <a:pt x="781613" y="323900"/>
                    <a:pt x="734279" y="360097"/>
                  </a:cubicBezTo>
                  <a:cubicBezTo>
                    <a:pt x="639611" y="432092"/>
                    <a:pt x="544943" y="504485"/>
                    <a:pt x="450673" y="576481"/>
                  </a:cubicBezTo>
                  <a:cubicBezTo>
                    <a:pt x="408908" y="608302"/>
                    <a:pt x="366745" y="640123"/>
                    <a:pt x="328560" y="676319"/>
                  </a:cubicBezTo>
                  <a:cubicBezTo>
                    <a:pt x="289976" y="712914"/>
                    <a:pt x="256962" y="754679"/>
                    <a:pt x="229914" y="800422"/>
                  </a:cubicBezTo>
                  <a:cubicBezTo>
                    <a:pt x="176614" y="891510"/>
                    <a:pt x="140417" y="993735"/>
                    <a:pt x="107800" y="1093574"/>
                  </a:cubicBezTo>
                  <a:cubicBezTo>
                    <a:pt x="73991" y="1196595"/>
                    <a:pt x="46943" y="1302002"/>
                    <a:pt x="28248" y="1409001"/>
                  </a:cubicBezTo>
                  <a:cubicBezTo>
                    <a:pt x="-8744" y="1621009"/>
                    <a:pt x="-11926" y="1840177"/>
                    <a:pt x="33816" y="2051389"/>
                  </a:cubicBezTo>
                  <a:cubicBezTo>
                    <a:pt x="39385" y="2077244"/>
                    <a:pt x="45749" y="2103099"/>
                    <a:pt x="52909" y="2128556"/>
                  </a:cubicBezTo>
                  <a:cubicBezTo>
                    <a:pt x="54898" y="2135716"/>
                    <a:pt x="61660" y="2140489"/>
                    <a:pt x="68819" y="2140886"/>
                  </a:cubicBezTo>
                  <a:cubicBezTo>
                    <a:pt x="136042" y="2144466"/>
                    <a:pt x="173432" y="2078438"/>
                    <a:pt x="189740" y="2022353"/>
                  </a:cubicBezTo>
                  <a:cubicBezTo>
                    <a:pt x="199684" y="1987747"/>
                    <a:pt x="203264" y="1951153"/>
                    <a:pt x="207241" y="1915752"/>
                  </a:cubicBezTo>
                  <a:cubicBezTo>
                    <a:pt x="212015" y="1877169"/>
                    <a:pt x="215594" y="1838586"/>
                    <a:pt x="219174" y="1800003"/>
                  </a:cubicBezTo>
                  <a:cubicBezTo>
                    <a:pt x="233096" y="1647261"/>
                    <a:pt x="242642" y="1492133"/>
                    <a:pt x="287988" y="1344563"/>
                  </a:cubicBezTo>
                  <a:cubicBezTo>
                    <a:pt x="312649" y="1264215"/>
                    <a:pt x="349243" y="1187446"/>
                    <a:pt x="401748" y="1121815"/>
                  </a:cubicBezTo>
                  <a:cubicBezTo>
                    <a:pt x="414874" y="1105109"/>
                    <a:pt x="391804" y="1081641"/>
                    <a:pt x="378280" y="1098347"/>
                  </a:cubicBezTo>
                  <a:cubicBezTo>
                    <a:pt x="184569" y="1338596"/>
                    <a:pt x="208435" y="1665559"/>
                    <a:pt x="169056" y="1954335"/>
                  </a:cubicBezTo>
                  <a:cubicBezTo>
                    <a:pt x="161896" y="2008829"/>
                    <a:pt x="142406" y="2112248"/>
                    <a:pt x="68819" y="2108270"/>
                  </a:cubicBezTo>
                  <a:cubicBezTo>
                    <a:pt x="73991" y="2112248"/>
                    <a:pt x="79559" y="2116225"/>
                    <a:pt x="84730" y="2120601"/>
                  </a:cubicBezTo>
                  <a:cubicBezTo>
                    <a:pt x="29043" y="1916547"/>
                    <a:pt x="22281" y="1702153"/>
                    <a:pt x="50920" y="1492929"/>
                  </a:cubicBezTo>
                  <a:cubicBezTo>
                    <a:pt x="65240" y="1387124"/>
                    <a:pt x="88708" y="1282910"/>
                    <a:pt x="118540" y="1180684"/>
                  </a:cubicBezTo>
                  <a:cubicBezTo>
                    <a:pt x="147975" y="1080447"/>
                    <a:pt x="182182" y="980211"/>
                    <a:pt x="226732" y="885941"/>
                  </a:cubicBezTo>
                  <a:cubicBezTo>
                    <a:pt x="248609" y="839402"/>
                    <a:pt x="274463" y="794058"/>
                    <a:pt x="307080" y="754281"/>
                  </a:cubicBezTo>
                  <a:cubicBezTo>
                    <a:pt x="340095" y="714505"/>
                    <a:pt x="379473" y="680297"/>
                    <a:pt x="420045" y="648476"/>
                  </a:cubicBezTo>
                  <a:cubicBezTo>
                    <a:pt x="509145" y="578072"/>
                    <a:pt x="601028" y="511247"/>
                    <a:pt x="691718" y="442832"/>
                  </a:cubicBezTo>
                  <a:cubicBezTo>
                    <a:pt x="784397" y="372825"/>
                    <a:pt x="876679" y="302819"/>
                    <a:pt x="969357" y="233210"/>
                  </a:cubicBezTo>
                  <a:cubicBezTo>
                    <a:pt x="1009134" y="203378"/>
                    <a:pt x="1050899" y="173148"/>
                    <a:pt x="1098630" y="157237"/>
                  </a:cubicBezTo>
                  <a:cubicBezTo>
                    <a:pt x="1151931" y="139338"/>
                    <a:pt x="1208811" y="134565"/>
                    <a:pt x="1264498" y="127803"/>
                  </a:cubicBezTo>
                  <a:cubicBezTo>
                    <a:pt x="1496394" y="98766"/>
                    <a:pt x="1728291" y="72514"/>
                    <a:pt x="1960585" y="45466"/>
                  </a:cubicBezTo>
                  <a:cubicBezTo>
                    <a:pt x="1989622" y="42283"/>
                    <a:pt x="2018659" y="38704"/>
                    <a:pt x="2048093" y="35522"/>
                  </a:cubicBezTo>
                  <a:cubicBezTo>
                    <a:pt x="2068380" y="31544"/>
                    <a:pt x="2068777" y="-2266"/>
                    <a:pt x="2047298" y="120"/>
                  </a:cubicBezTo>
                  <a:lnTo>
                    <a:pt x="2047298" y="1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33" name="Freeform 1732">
              <a:extLst>
                <a:ext uri="{FF2B5EF4-FFF2-40B4-BE49-F238E27FC236}">
                  <a16:creationId xmlns:a16="http://schemas.microsoft.com/office/drawing/2014/main" id="{1AA930ED-3CF1-7AD9-26BD-00931E22C101}"/>
                </a:ext>
              </a:extLst>
            </p:cNvPr>
            <p:cNvSpPr/>
            <p:nvPr/>
          </p:nvSpPr>
          <p:spPr>
            <a:xfrm>
              <a:off x="5432826" y="3029112"/>
              <a:ext cx="237768" cy="568357"/>
            </a:xfrm>
            <a:custGeom>
              <a:avLst/>
              <a:gdLst>
                <a:gd name="connsiteX0" fmla="*/ 228096 w 237768"/>
                <a:gd name="connsiteY0" fmla="*/ 2652 h 568357"/>
                <a:gd name="connsiteX1" fmla="*/ 172409 w 237768"/>
                <a:gd name="connsiteY1" fmla="*/ 139085 h 568357"/>
                <a:gd name="connsiteX2" fmla="*/ 115926 w 237768"/>
                <a:gd name="connsiteY2" fmla="*/ 279893 h 568357"/>
                <a:gd name="connsiteX3" fmla="*/ 57057 w 237768"/>
                <a:gd name="connsiteY3" fmla="*/ 420304 h 568357"/>
                <a:gd name="connsiteX4" fmla="*/ 26429 w 237768"/>
                <a:gd name="connsiteY4" fmla="*/ 491106 h 568357"/>
                <a:gd name="connsiteX5" fmla="*/ 177 w 237768"/>
                <a:gd name="connsiteY5" fmla="*/ 559919 h 568357"/>
                <a:gd name="connsiteX6" fmla="*/ 12507 w 237768"/>
                <a:gd name="connsiteY6" fmla="*/ 565090 h 568357"/>
                <a:gd name="connsiteX7" fmla="*/ 46317 w 237768"/>
                <a:gd name="connsiteY7" fmla="*/ 495879 h 568357"/>
                <a:gd name="connsiteX8" fmla="*/ 73763 w 237768"/>
                <a:gd name="connsiteY8" fmla="*/ 430646 h 568357"/>
                <a:gd name="connsiteX9" fmla="*/ 131041 w 237768"/>
                <a:gd name="connsiteY9" fmla="*/ 290633 h 568357"/>
                <a:gd name="connsiteX10" fmla="*/ 185535 w 237768"/>
                <a:gd name="connsiteY10" fmla="*/ 152609 h 568357"/>
                <a:gd name="connsiteX11" fmla="*/ 237642 w 237768"/>
                <a:gd name="connsiteY11" fmla="*/ 7425 h 568357"/>
                <a:gd name="connsiteX12" fmla="*/ 228096 w 237768"/>
                <a:gd name="connsiteY12" fmla="*/ 2652 h 568357"/>
                <a:gd name="connsiteX13" fmla="*/ 228096 w 237768"/>
                <a:gd name="connsiteY13" fmla="*/ 2652 h 56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768" h="568357">
                  <a:moveTo>
                    <a:pt x="228096" y="2652"/>
                  </a:moveTo>
                  <a:cubicBezTo>
                    <a:pt x="205025" y="45610"/>
                    <a:pt x="190308" y="93740"/>
                    <a:pt x="172409" y="139085"/>
                  </a:cubicBezTo>
                  <a:cubicBezTo>
                    <a:pt x="153714" y="186021"/>
                    <a:pt x="135019" y="232957"/>
                    <a:pt x="115926" y="279893"/>
                  </a:cubicBezTo>
                  <a:cubicBezTo>
                    <a:pt x="96834" y="326830"/>
                    <a:pt x="76945" y="373368"/>
                    <a:pt x="57057" y="420304"/>
                  </a:cubicBezTo>
                  <a:cubicBezTo>
                    <a:pt x="46715" y="443772"/>
                    <a:pt x="36771" y="467638"/>
                    <a:pt x="26429" y="491106"/>
                  </a:cubicBezTo>
                  <a:cubicBezTo>
                    <a:pt x="16883" y="512983"/>
                    <a:pt x="4552" y="536053"/>
                    <a:pt x="177" y="559919"/>
                  </a:cubicBezTo>
                  <a:cubicBezTo>
                    <a:pt x="-1414" y="567875"/>
                    <a:pt x="8132" y="571454"/>
                    <a:pt x="12507" y="565090"/>
                  </a:cubicBezTo>
                  <a:cubicBezTo>
                    <a:pt x="27622" y="544804"/>
                    <a:pt x="36373" y="518950"/>
                    <a:pt x="46317" y="495879"/>
                  </a:cubicBezTo>
                  <a:cubicBezTo>
                    <a:pt x="55466" y="474002"/>
                    <a:pt x="64615" y="452523"/>
                    <a:pt x="73763" y="430646"/>
                  </a:cubicBezTo>
                  <a:cubicBezTo>
                    <a:pt x="93253" y="384107"/>
                    <a:pt x="112346" y="337171"/>
                    <a:pt x="131041" y="290633"/>
                  </a:cubicBezTo>
                  <a:cubicBezTo>
                    <a:pt x="149338" y="244492"/>
                    <a:pt x="167635" y="198749"/>
                    <a:pt x="185535" y="152609"/>
                  </a:cubicBezTo>
                  <a:cubicBezTo>
                    <a:pt x="203832" y="105275"/>
                    <a:pt x="226107" y="57145"/>
                    <a:pt x="237642" y="7425"/>
                  </a:cubicBezTo>
                  <a:cubicBezTo>
                    <a:pt x="238835" y="1061"/>
                    <a:pt x="231278" y="-2917"/>
                    <a:pt x="228096" y="2652"/>
                  </a:cubicBezTo>
                  <a:lnTo>
                    <a:pt x="228096" y="26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34" name="Freeform 1733">
              <a:extLst>
                <a:ext uri="{FF2B5EF4-FFF2-40B4-BE49-F238E27FC236}">
                  <a16:creationId xmlns:a16="http://schemas.microsoft.com/office/drawing/2014/main" id="{86ACBB2A-F126-7520-249D-D1621CE3F1C6}"/>
                </a:ext>
              </a:extLst>
            </p:cNvPr>
            <p:cNvSpPr/>
            <p:nvPr/>
          </p:nvSpPr>
          <p:spPr>
            <a:xfrm>
              <a:off x="5398636" y="2941001"/>
              <a:ext cx="496065" cy="1230219"/>
            </a:xfrm>
            <a:custGeom>
              <a:avLst/>
              <a:gdLst>
                <a:gd name="connsiteX0" fmla="*/ 260297 w 496065"/>
                <a:gd name="connsiteY0" fmla="*/ 104287 h 1230219"/>
                <a:gd name="connsiteX1" fmla="*/ 358147 w 496065"/>
                <a:gd name="connsiteY1" fmla="*/ 28712 h 1230219"/>
                <a:gd name="connsiteX2" fmla="*/ 454803 w 496065"/>
                <a:gd name="connsiteY2" fmla="*/ 53373 h 1230219"/>
                <a:gd name="connsiteX3" fmla="*/ 436506 w 496065"/>
                <a:gd name="connsiteY3" fmla="*/ 174691 h 1230219"/>
                <a:gd name="connsiteX4" fmla="*/ 374455 w 496065"/>
                <a:gd name="connsiteY4" fmla="*/ 319875 h 1230219"/>
                <a:gd name="connsiteX5" fmla="*/ 129035 w 496065"/>
                <a:gd name="connsiteY5" fmla="*/ 895042 h 1230219"/>
                <a:gd name="connsiteX6" fmla="*/ 63404 w 496065"/>
                <a:gd name="connsiteY6" fmla="*/ 1052954 h 1230219"/>
                <a:gd name="connsiteX7" fmla="*/ 29991 w 496065"/>
                <a:gd name="connsiteY7" fmla="*/ 1134496 h 1230219"/>
                <a:gd name="connsiteX8" fmla="*/ 159 w 496065"/>
                <a:gd name="connsiteY8" fmla="*/ 1220015 h 1230219"/>
                <a:gd name="connsiteX9" fmla="*/ 15274 w 496065"/>
                <a:gd name="connsiteY9" fmla="*/ 1226379 h 1230219"/>
                <a:gd name="connsiteX10" fmla="*/ 53857 w 496065"/>
                <a:gd name="connsiteY10" fmla="*/ 1151202 h 1230219"/>
                <a:gd name="connsiteX11" fmla="*/ 88065 w 496065"/>
                <a:gd name="connsiteY11" fmla="*/ 1073638 h 1230219"/>
                <a:gd name="connsiteX12" fmla="*/ 156480 w 496065"/>
                <a:gd name="connsiteY12" fmla="*/ 918112 h 1230219"/>
                <a:gd name="connsiteX13" fmla="*/ 288538 w 496065"/>
                <a:gd name="connsiteY13" fmla="*/ 607856 h 1230219"/>
                <a:gd name="connsiteX14" fmla="*/ 420993 w 496065"/>
                <a:gd name="connsiteY14" fmla="*/ 294816 h 1230219"/>
                <a:gd name="connsiteX15" fmla="*/ 485034 w 496065"/>
                <a:gd name="connsiteY15" fmla="*/ 143268 h 1230219"/>
                <a:gd name="connsiteX16" fmla="*/ 470316 w 496065"/>
                <a:gd name="connsiteY16" fmla="*/ 31098 h 1230219"/>
                <a:gd name="connsiteX17" fmla="*/ 354964 w 496065"/>
                <a:gd name="connsiteY17" fmla="*/ 6039 h 1230219"/>
                <a:gd name="connsiteX18" fmla="*/ 253137 w 496065"/>
                <a:gd name="connsiteY18" fmla="*/ 98320 h 1230219"/>
                <a:gd name="connsiteX19" fmla="*/ 260297 w 496065"/>
                <a:gd name="connsiteY19" fmla="*/ 104287 h 1230219"/>
                <a:gd name="connsiteX20" fmla="*/ 260297 w 496065"/>
                <a:gd name="connsiteY20" fmla="*/ 104287 h 123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6065" h="1230219">
                  <a:moveTo>
                    <a:pt x="260297" y="104287"/>
                  </a:moveTo>
                  <a:cubicBezTo>
                    <a:pt x="287742" y="74454"/>
                    <a:pt x="317973" y="41440"/>
                    <a:pt x="358147" y="28712"/>
                  </a:cubicBezTo>
                  <a:cubicBezTo>
                    <a:pt x="391559" y="18370"/>
                    <a:pt x="431733" y="25530"/>
                    <a:pt x="454803" y="53373"/>
                  </a:cubicBezTo>
                  <a:cubicBezTo>
                    <a:pt x="484635" y="89172"/>
                    <a:pt x="451621" y="139290"/>
                    <a:pt x="436506" y="174691"/>
                  </a:cubicBezTo>
                  <a:cubicBezTo>
                    <a:pt x="415822" y="223218"/>
                    <a:pt x="395139" y="271348"/>
                    <a:pt x="374455" y="319875"/>
                  </a:cubicBezTo>
                  <a:cubicBezTo>
                    <a:pt x="292118" y="511200"/>
                    <a:pt x="210576" y="703320"/>
                    <a:pt x="129035" y="895042"/>
                  </a:cubicBezTo>
                  <a:cubicBezTo>
                    <a:pt x="106760" y="947547"/>
                    <a:pt x="84087" y="1000052"/>
                    <a:pt x="63404" y="1052954"/>
                  </a:cubicBezTo>
                  <a:cubicBezTo>
                    <a:pt x="52664" y="1080400"/>
                    <a:pt x="41128" y="1107050"/>
                    <a:pt x="29991" y="1134496"/>
                  </a:cubicBezTo>
                  <a:cubicBezTo>
                    <a:pt x="18456" y="1162339"/>
                    <a:pt x="4932" y="1189785"/>
                    <a:pt x="159" y="1220015"/>
                  </a:cubicBezTo>
                  <a:cubicBezTo>
                    <a:pt x="-1432" y="1229561"/>
                    <a:pt x="9307" y="1233937"/>
                    <a:pt x="15274" y="1226379"/>
                  </a:cubicBezTo>
                  <a:cubicBezTo>
                    <a:pt x="32378" y="1203309"/>
                    <a:pt x="42322" y="1177056"/>
                    <a:pt x="53857" y="1151202"/>
                  </a:cubicBezTo>
                  <a:cubicBezTo>
                    <a:pt x="65392" y="1125347"/>
                    <a:pt x="76132" y="1099095"/>
                    <a:pt x="88065" y="1073638"/>
                  </a:cubicBezTo>
                  <a:cubicBezTo>
                    <a:pt x="111533" y="1021929"/>
                    <a:pt x="134205" y="970219"/>
                    <a:pt x="156480" y="918112"/>
                  </a:cubicBezTo>
                  <a:cubicBezTo>
                    <a:pt x="200632" y="814693"/>
                    <a:pt x="244386" y="711275"/>
                    <a:pt x="288538" y="607856"/>
                  </a:cubicBezTo>
                  <a:cubicBezTo>
                    <a:pt x="332689" y="503642"/>
                    <a:pt x="376841" y="399030"/>
                    <a:pt x="420993" y="294816"/>
                  </a:cubicBezTo>
                  <a:cubicBezTo>
                    <a:pt x="442075" y="244300"/>
                    <a:pt x="463951" y="194182"/>
                    <a:pt x="485034" y="143268"/>
                  </a:cubicBezTo>
                  <a:cubicBezTo>
                    <a:pt x="500944" y="104287"/>
                    <a:pt x="502535" y="62124"/>
                    <a:pt x="470316" y="31098"/>
                  </a:cubicBezTo>
                  <a:cubicBezTo>
                    <a:pt x="440086" y="2062"/>
                    <a:pt x="394343" y="-7485"/>
                    <a:pt x="354964" y="6039"/>
                  </a:cubicBezTo>
                  <a:cubicBezTo>
                    <a:pt x="310017" y="21552"/>
                    <a:pt x="275412" y="57351"/>
                    <a:pt x="253137" y="98320"/>
                  </a:cubicBezTo>
                  <a:cubicBezTo>
                    <a:pt x="249159" y="102696"/>
                    <a:pt x="255921" y="108662"/>
                    <a:pt x="260297" y="104287"/>
                  </a:cubicBezTo>
                  <a:lnTo>
                    <a:pt x="260297" y="1042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35" name="Freeform 1734">
              <a:extLst>
                <a:ext uri="{FF2B5EF4-FFF2-40B4-BE49-F238E27FC236}">
                  <a16:creationId xmlns:a16="http://schemas.microsoft.com/office/drawing/2014/main" id="{4B6BC996-631C-4082-7D68-49BFC7BB6937}"/>
                </a:ext>
              </a:extLst>
            </p:cNvPr>
            <p:cNvSpPr/>
            <p:nvPr/>
          </p:nvSpPr>
          <p:spPr>
            <a:xfrm>
              <a:off x="5491785" y="3413781"/>
              <a:ext cx="184312" cy="136028"/>
            </a:xfrm>
            <a:custGeom>
              <a:avLst/>
              <a:gdLst>
                <a:gd name="connsiteX0" fmla="*/ 11224 w 184312"/>
                <a:gd name="connsiteY0" fmla="*/ 36032 h 136028"/>
                <a:gd name="connsiteX1" fmla="*/ 117427 w 184312"/>
                <a:gd name="connsiteY1" fmla="*/ 40806 h 136028"/>
                <a:gd name="connsiteX2" fmla="*/ 164363 w 184312"/>
                <a:gd name="connsiteY2" fmla="*/ 129905 h 136028"/>
                <a:gd name="connsiteX3" fmla="*/ 180671 w 184312"/>
                <a:gd name="connsiteY3" fmla="*/ 129905 h 136028"/>
                <a:gd name="connsiteX4" fmla="*/ 131349 w 184312"/>
                <a:gd name="connsiteY4" fmla="*/ 17338 h 136028"/>
                <a:gd name="connsiteX5" fmla="*/ 3269 w 184312"/>
                <a:gd name="connsiteY5" fmla="*/ 22906 h 136028"/>
                <a:gd name="connsiteX6" fmla="*/ 11224 w 184312"/>
                <a:gd name="connsiteY6" fmla="*/ 36032 h 136028"/>
                <a:gd name="connsiteX7" fmla="*/ 11224 w 184312"/>
                <a:gd name="connsiteY7" fmla="*/ 36032 h 13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312" h="136028">
                  <a:moveTo>
                    <a:pt x="11224" y="36032"/>
                  </a:moveTo>
                  <a:cubicBezTo>
                    <a:pt x="43443" y="18929"/>
                    <a:pt x="87595" y="20122"/>
                    <a:pt x="117427" y="40806"/>
                  </a:cubicBezTo>
                  <a:cubicBezTo>
                    <a:pt x="146464" y="60694"/>
                    <a:pt x="158397" y="96891"/>
                    <a:pt x="164363" y="129905"/>
                  </a:cubicBezTo>
                  <a:cubicBezTo>
                    <a:pt x="165954" y="138656"/>
                    <a:pt x="178285" y="137462"/>
                    <a:pt x="180671" y="129905"/>
                  </a:cubicBezTo>
                  <a:cubicBezTo>
                    <a:pt x="194195" y="86151"/>
                    <a:pt x="168341" y="40806"/>
                    <a:pt x="131349" y="17338"/>
                  </a:cubicBezTo>
                  <a:cubicBezTo>
                    <a:pt x="91175" y="-8119"/>
                    <a:pt x="41056" y="-4937"/>
                    <a:pt x="3269" y="22906"/>
                  </a:cubicBezTo>
                  <a:cubicBezTo>
                    <a:pt x="-4289" y="28475"/>
                    <a:pt x="2473" y="40806"/>
                    <a:pt x="11224" y="36032"/>
                  </a:cubicBezTo>
                  <a:lnTo>
                    <a:pt x="11224" y="360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36" name="Freeform 1735">
              <a:extLst>
                <a:ext uri="{FF2B5EF4-FFF2-40B4-BE49-F238E27FC236}">
                  <a16:creationId xmlns:a16="http://schemas.microsoft.com/office/drawing/2014/main" id="{92FD5BB8-B83A-1469-04CF-E7251B743BC8}"/>
                </a:ext>
              </a:extLst>
            </p:cNvPr>
            <p:cNvSpPr/>
            <p:nvPr/>
          </p:nvSpPr>
          <p:spPr>
            <a:xfrm>
              <a:off x="4990154" y="4096942"/>
              <a:ext cx="462388" cy="844551"/>
            </a:xfrm>
            <a:custGeom>
              <a:avLst/>
              <a:gdLst>
                <a:gd name="connsiteX0" fmla="*/ 245160 w 462388"/>
                <a:gd name="connsiteY0" fmla="*/ 171470 h 844551"/>
                <a:gd name="connsiteX1" fmla="*/ 240785 w 462388"/>
                <a:gd name="connsiteY1" fmla="*/ 143626 h 844551"/>
                <a:gd name="connsiteX2" fmla="*/ 221692 w 462388"/>
                <a:gd name="connsiteY2" fmla="*/ 138455 h 844551"/>
                <a:gd name="connsiteX3" fmla="*/ 101567 w 462388"/>
                <a:gd name="connsiteY3" fmla="*/ 479339 h 844551"/>
                <a:gd name="connsiteX4" fmla="*/ 42301 w 462388"/>
                <a:gd name="connsiteY4" fmla="*/ 649980 h 844551"/>
                <a:gd name="connsiteX5" fmla="*/ 12468 w 462388"/>
                <a:gd name="connsiteY5" fmla="*/ 735101 h 844551"/>
                <a:gd name="connsiteX6" fmla="*/ 138 w 462388"/>
                <a:gd name="connsiteY6" fmla="*/ 795163 h 844551"/>
                <a:gd name="connsiteX7" fmla="*/ 75713 w 462388"/>
                <a:gd name="connsiteY7" fmla="*/ 834542 h 844551"/>
                <a:gd name="connsiteX8" fmla="*/ 115489 w 462388"/>
                <a:gd name="connsiteY8" fmla="*/ 782037 h 844551"/>
                <a:gd name="connsiteX9" fmla="*/ 154470 w 462388"/>
                <a:gd name="connsiteY9" fmla="*/ 700894 h 844551"/>
                <a:gd name="connsiteX10" fmla="*/ 307211 w 462388"/>
                <a:gd name="connsiteY10" fmla="*/ 375522 h 844551"/>
                <a:gd name="connsiteX11" fmla="*/ 391140 w 462388"/>
                <a:gd name="connsiteY11" fmla="*/ 190164 h 844551"/>
                <a:gd name="connsiteX12" fmla="*/ 430916 w 462388"/>
                <a:gd name="connsiteY12" fmla="*/ 99872 h 844551"/>
                <a:gd name="connsiteX13" fmla="*/ 462339 w 462388"/>
                <a:gd name="connsiteY13" fmla="*/ 7193 h 844551"/>
                <a:gd name="connsiteX14" fmla="*/ 450009 w 462388"/>
                <a:gd name="connsiteY14" fmla="*/ 2022 h 844551"/>
                <a:gd name="connsiteX15" fmla="*/ 410630 w 462388"/>
                <a:gd name="connsiteY15" fmla="*/ 70835 h 844551"/>
                <a:gd name="connsiteX16" fmla="*/ 376422 w 462388"/>
                <a:gd name="connsiteY16" fmla="*/ 147604 h 844551"/>
                <a:gd name="connsiteX17" fmla="*/ 309200 w 462388"/>
                <a:gd name="connsiteY17" fmla="*/ 297958 h 844551"/>
                <a:gd name="connsiteX18" fmla="*/ 171176 w 462388"/>
                <a:gd name="connsiteY18" fmla="*/ 600657 h 844551"/>
                <a:gd name="connsiteX19" fmla="*/ 99976 w 462388"/>
                <a:gd name="connsiteY19" fmla="*/ 752603 h 844551"/>
                <a:gd name="connsiteX20" fmla="*/ 62985 w 462388"/>
                <a:gd name="connsiteY20" fmla="*/ 811870 h 844551"/>
                <a:gd name="connsiteX21" fmla="*/ 25594 w 462388"/>
                <a:gd name="connsiteY21" fmla="*/ 795959 h 844551"/>
                <a:gd name="connsiteX22" fmla="*/ 37528 w 462388"/>
                <a:gd name="connsiteY22" fmla="*/ 739874 h 844551"/>
                <a:gd name="connsiteX23" fmla="*/ 64973 w 462388"/>
                <a:gd name="connsiteY23" fmla="*/ 660322 h 844551"/>
                <a:gd name="connsiteX24" fmla="*/ 119865 w 462388"/>
                <a:gd name="connsiteY24" fmla="*/ 500818 h 844551"/>
                <a:gd name="connsiteX25" fmla="*/ 240785 w 462388"/>
                <a:gd name="connsiteY25" fmla="*/ 144819 h 844551"/>
                <a:gd name="connsiteX26" fmla="*/ 221295 w 462388"/>
                <a:gd name="connsiteY26" fmla="*/ 142035 h 844551"/>
                <a:gd name="connsiteX27" fmla="*/ 241978 w 462388"/>
                <a:gd name="connsiteY27" fmla="*/ 176640 h 844551"/>
                <a:gd name="connsiteX28" fmla="*/ 245160 w 462388"/>
                <a:gd name="connsiteY28" fmla="*/ 171470 h 844551"/>
                <a:gd name="connsiteX29" fmla="*/ 245160 w 462388"/>
                <a:gd name="connsiteY29" fmla="*/ 171470 h 844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2388" h="844551">
                  <a:moveTo>
                    <a:pt x="245160" y="171470"/>
                  </a:moveTo>
                  <a:cubicBezTo>
                    <a:pt x="235614" y="162321"/>
                    <a:pt x="236807" y="154764"/>
                    <a:pt x="240785" y="143626"/>
                  </a:cubicBezTo>
                  <a:cubicBezTo>
                    <a:pt x="245160" y="131693"/>
                    <a:pt x="226068" y="126522"/>
                    <a:pt x="221692" y="138455"/>
                  </a:cubicBezTo>
                  <a:cubicBezTo>
                    <a:pt x="181120" y="251818"/>
                    <a:pt x="141344" y="365578"/>
                    <a:pt x="101567" y="479339"/>
                  </a:cubicBezTo>
                  <a:cubicBezTo>
                    <a:pt x="81679" y="536219"/>
                    <a:pt x="61791" y="593099"/>
                    <a:pt x="42301" y="649980"/>
                  </a:cubicBezTo>
                  <a:cubicBezTo>
                    <a:pt x="32356" y="678619"/>
                    <a:pt x="22413" y="706860"/>
                    <a:pt x="12468" y="735101"/>
                  </a:cubicBezTo>
                  <a:cubicBezTo>
                    <a:pt x="5706" y="754194"/>
                    <a:pt x="-1056" y="774480"/>
                    <a:pt x="138" y="795163"/>
                  </a:cubicBezTo>
                  <a:cubicBezTo>
                    <a:pt x="2126" y="835338"/>
                    <a:pt x="40709" y="859204"/>
                    <a:pt x="75713" y="834542"/>
                  </a:cubicBezTo>
                  <a:cubicBezTo>
                    <a:pt x="94010" y="821416"/>
                    <a:pt x="105943" y="801528"/>
                    <a:pt x="115489" y="782037"/>
                  </a:cubicBezTo>
                  <a:cubicBezTo>
                    <a:pt x="128616" y="754989"/>
                    <a:pt x="141344" y="727942"/>
                    <a:pt x="154470" y="700894"/>
                  </a:cubicBezTo>
                  <a:cubicBezTo>
                    <a:pt x="206179" y="592702"/>
                    <a:pt x="257093" y="484510"/>
                    <a:pt x="307211" y="375522"/>
                  </a:cubicBezTo>
                  <a:cubicBezTo>
                    <a:pt x="335453" y="313869"/>
                    <a:pt x="363694" y="252216"/>
                    <a:pt x="391140" y="190164"/>
                  </a:cubicBezTo>
                  <a:cubicBezTo>
                    <a:pt x="404266" y="159934"/>
                    <a:pt x="417790" y="129704"/>
                    <a:pt x="430916" y="99872"/>
                  </a:cubicBezTo>
                  <a:cubicBezTo>
                    <a:pt x="444042" y="70040"/>
                    <a:pt x="458362" y="40207"/>
                    <a:pt x="462339" y="7193"/>
                  </a:cubicBezTo>
                  <a:cubicBezTo>
                    <a:pt x="463135" y="829"/>
                    <a:pt x="453986" y="-2353"/>
                    <a:pt x="450009" y="2022"/>
                  </a:cubicBezTo>
                  <a:cubicBezTo>
                    <a:pt x="432507" y="22706"/>
                    <a:pt x="421767" y="46174"/>
                    <a:pt x="410630" y="70835"/>
                  </a:cubicBezTo>
                  <a:cubicBezTo>
                    <a:pt x="399493" y="96292"/>
                    <a:pt x="387958" y="121749"/>
                    <a:pt x="376422" y="147604"/>
                  </a:cubicBezTo>
                  <a:cubicBezTo>
                    <a:pt x="354148" y="197722"/>
                    <a:pt x="331475" y="247840"/>
                    <a:pt x="309200" y="297958"/>
                  </a:cubicBezTo>
                  <a:cubicBezTo>
                    <a:pt x="263855" y="398990"/>
                    <a:pt x="218112" y="500023"/>
                    <a:pt x="171176" y="600657"/>
                  </a:cubicBezTo>
                  <a:cubicBezTo>
                    <a:pt x="147708" y="651571"/>
                    <a:pt x="123842" y="702087"/>
                    <a:pt x="99976" y="752603"/>
                  </a:cubicBezTo>
                  <a:cubicBezTo>
                    <a:pt x="90430" y="773286"/>
                    <a:pt x="81281" y="796754"/>
                    <a:pt x="62985" y="811870"/>
                  </a:cubicBezTo>
                  <a:cubicBezTo>
                    <a:pt x="45483" y="826189"/>
                    <a:pt x="27186" y="817836"/>
                    <a:pt x="25594" y="795959"/>
                  </a:cubicBezTo>
                  <a:cubicBezTo>
                    <a:pt x="24003" y="776469"/>
                    <a:pt x="31561" y="757774"/>
                    <a:pt x="37528" y="739874"/>
                  </a:cubicBezTo>
                  <a:cubicBezTo>
                    <a:pt x="46676" y="713224"/>
                    <a:pt x="55825" y="686574"/>
                    <a:pt x="64973" y="660322"/>
                  </a:cubicBezTo>
                  <a:cubicBezTo>
                    <a:pt x="83270" y="607021"/>
                    <a:pt x="101567" y="554119"/>
                    <a:pt x="119865" y="500818"/>
                  </a:cubicBezTo>
                  <a:cubicBezTo>
                    <a:pt x="160437" y="382284"/>
                    <a:pt x="201008" y="263353"/>
                    <a:pt x="240785" y="144819"/>
                  </a:cubicBezTo>
                  <a:cubicBezTo>
                    <a:pt x="234421" y="144024"/>
                    <a:pt x="228057" y="143228"/>
                    <a:pt x="221295" y="142035"/>
                  </a:cubicBezTo>
                  <a:cubicBezTo>
                    <a:pt x="221692" y="155161"/>
                    <a:pt x="231636" y="168685"/>
                    <a:pt x="241978" y="176640"/>
                  </a:cubicBezTo>
                  <a:cubicBezTo>
                    <a:pt x="244365" y="177038"/>
                    <a:pt x="247149" y="173458"/>
                    <a:pt x="245160" y="171470"/>
                  </a:cubicBezTo>
                  <a:lnTo>
                    <a:pt x="245160" y="1714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37" name="Freeform 1736">
              <a:extLst>
                <a:ext uri="{FF2B5EF4-FFF2-40B4-BE49-F238E27FC236}">
                  <a16:creationId xmlns:a16="http://schemas.microsoft.com/office/drawing/2014/main" id="{FDA2178D-9409-E052-741A-96AAE8C41610}"/>
                </a:ext>
              </a:extLst>
            </p:cNvPr>
            <p:cNvSpPr/>
            <p:nvPr/>
          </p:nvSpPr>
          <p:spPr>
            <a:xfrm>
              <a:off x="4921392" y="4902760"/>
              <a:ext cx="150406" cy="195220"/>
            </a:xfrm>
            <a:custGeom>
              <a:avLst/>
              <a:gdLst>
                <a:gd name="connsiteX0" fmla="*/ 70889 w 150406"/>
                <a:gd name="connsiteY0" fmla="*/ 30714 h 195220"/>
                <a:gd name="connsiteX1" fmla="*/ 485 w 150406"/>
                <a:gd name="connsiteY1" fmla="*/ 177489 h 195220"/>
                <a:gd name="connsiteX2" fmla="*/ 23953 w 150406"/>
                <a:gd name="connsiteY2" fmla="*/ 191013 h 195220"/>
                <a:gd name="connsiteX3" fmla="*/ 95153 w 150406"/>
                <a:gd name="connsiteY3" fmla="*/ 107880 h 195220"/>
                <a:gd name="connsiteX4" fmla="*/ 150044 w 150406"/>
                <a:gd name="connsiteY4" fmla="*/ 14008 h 195220"/>
                <a:gd name="connsiteX5" fmla="*/ 131747 w 150406"/>
                <a:gd name="connsiteY5" fmla="*/ 3268 h 195220"/>
                <a:gd name="connsiteX6" fmla="*/ 73673 w 150406"/>
                <a:gd name="connsiteY6" fmla="*/ 89185 h 195220"/>
                <a:gd name="connsiteX7" fmla="*/ 4065 w 150406"/>
                <a:gd name="connsiteY7" fmla="*/ 171522 h 195220"/>
                <a:gd name="connsiteX8" fmla="*/ 27533 w 150406"/>
                <a:gd name="connsiteY8" fmla="*/ 185046 h 195220"/>
                <a:gd name="connsiteX9" fmla="*/ 92368 w 150406"/>
                <a:gd name="connsiteY9" fmla="*/ 43442 h 195220"/>
                <a:gd name="connsiteX10" fmla="*/ 70889 w 150406"/>
                <a:gd name="connsiteY10" fmla="*/ 30714 h 195220"/>
                <a:gd name="connsiteX11" fmla="*/ 70889 w 150406"/>
                <a:gd name="connsiteY11" fmla="*/ 30714 h 1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406" h="195220">
                  <a:moveTo>
                    <a:pt x="70889" y="30714"/>
                  </a:moveTo>
                  <a:cubicBezTo>
                    <a:pt x="38272" y="74866"/>
                    <a:pt x="14407" y="124188"/>
                    <a:pt x="485" y="177489"/>
                  </a:cubicBezTo>
                  <a:cubicBezTo>
                    <a:pt x="-3095" y="191013"/>
                    <a:pt x="14009" y="201355"/>
                    <a:pt x="23953" y="191013"/>
                  </a:cubicBezTo>
                  <a:cubicBezTo>
                    <a:pt x="49807" y="164760"/>
                    <a:pt x="73276" y="137314"/>
                    <a:pt x="95153" y="107880"/>
                  </a:cubicBezTo>
                  <a:cubicBezTo>
                    <a:pt x="116234" y="79639"/>
                    <a:pt x="140100" y="48215"/>
                    <a:pt x="150044" y="14008"/>
                  </a:cubicBezTo>
                  <a:cubicBezTo>
                    <a:pt x="152828" y="4063"/>
                    <a:pt x="138907" y="-5085"/>
                    <a:pt x="131747" y="3268"/>
                  </a:cubicBezTo>
                  <a:cubicBezTo>
                    <a:pt x="109472" y="29520"/>
                    <a:pt x="93959" y="61342"/>
                    <a:pt x="73673" y="89185"/>
                  </a:cubicBezTo>
                  <a:cubicBezTo>
                    <a:pt x="52592" y="118222"/>
                    <a:pt x="29124" y="145667"/>
                    <a:pt x="4065" y="171522"/>
                  </a:cubicBezTo>
                  <a:cubicBezTo>
                    <a:pt x="12020" y="175898"/>
                    <a:pt x="19577" y="180671"/>
                    <a:pt x="27533" y="185046"/>
                  </a:cubicBezTo>
                  <a:cubicBezTo>
                    <a:pt x="41057" y="134530"/>
                    <a:pt x="62934" y="86401"/>
                    <a:pt x="92368" y="43442"/>
                  </a:cubicBezTo>
                  <a:cubicBezTo>
                    <a:pt x="101119" y="29918"/>
                    <a:pt x="80435" y="17986"/>
                    <a:pt x="70889" y="30714"/>
                  </a:cubicBezTo>
                  <a:lnTo>
                    <a:pt x="70889" y="307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38" name="Freeform 1737">
              <a:extLst>
                <a:ext uri="{FF2B5EF4-FFF2-40B4-BE49-F238E27FC236}">
                  <a16:creationId xmlns:a16="http://schemas.microsoft.com/office/drawing/2014/main" id="{FCFBD064-84BC-6993-92B3-D10975F4791A}"/>
                </a:ext>
              </a:extLst>
            </p:cNvPr>
            <p:cNvSpPr/>
            <p:nvPr/>
          </p:nvSpPr>
          <p:spPr>
            <a:xfrm>
              <a:off x="4920511" y="4922848"/>
              <a:ext cx="67749" cy="172460"/>
            </a:xfrm>
            <a:custGeom>
              <a:avLst/>
              <a:gdLst>
                <a:gd name="connsiteX0" fmla="*/ 57052 w 67749"/>
                <a:gd name="connsiteY0" fmla="*/ 3863 h 172460"/>
                <a:gd name="connsiteX1" fmla="*/ 46313 w 67749"/>
                <a:gd name="connsiteY1" fmla="*/ 22558 h 172460"/>
                <a:gd name="connsiteX2" fmla="*/ 37960 w 67749"/>
                <a:gd name="connsiteY2" fmla="*/ 41253 h 172460"/>
                <a:gd name="connsiteX3" fmla="*/ 22845 w 67749"/>
                <a:gd name="connsiteY3" fmla="*/ 83019 h 172460"/>
                <a:gd name="connsiteX4" fmla="*/ 8525 w 67749"/>
                <a:gd name="connsiteY4" fmla="*/ 125182 h 172460"/>
                <a:gd name="connsiteX5" fmla="*/ 1365 w 67749"/>
                <a:gd name="connsiteY5" fmla="*/ 164958 h 172460"/>
                <a:gd name="connsiteX6" fmla="*/ 15685 w 67749"/>
                <a:gd name="connsiteY6" fmla="*/ 170924 h 172460"/>
                <a:gd name="connsiteX7" fmla="*/ 33187 w 67749"/>
                <a:gd name="connsiteY7" fmla="*/ 138308 h 172460"/>
                <a:gd name="connsiteX8" fmla="*/ 47506 w 67749"/>
                <a:gd name="connsiteY8" fmla="*/ 93360 h 172460"/>
                <a:gd name="connsiteX9" fmla="*/ 60632 w 67749"/>
                <a:gd name="connsiteY9" fmla="*/ 48015 h 172460"/>
                <a:gd name="connsiteX10" fmla="*/ 67394 w 67749"/>
                <a:gd name="connsiteY10" fmla="*/ 7046 h 172460"/>
                <a:gd name="connsiteX11" fmla="*/ 57052 w 67749"/>
                <a:gd name="connsiteY11" fmla="*/ 3863 h 172460"/>
                <a:gd name="connsiteX12" fmla="*/ 57052 w 67749"/>
                <a:gd name="connsiteY12" fmla="*/ 3863 h 1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749" h="172460">
                  <a:moveTo>
                    <a:pt x="57052" y="3863"/>
                  </a:moveTo>
                  <a:cubicBezTo>
                    <a:pt x="54268" y="10625"/>
                    <a:pt x="49893" y="16194"/>
                    <a:pt x="46313" y="22558"/>
                  </a:cubicBezTo>
                  <a:cubicBezTo>
                    <a:pt x="43131" y="28525"/>
                    <a:pt x="40346" y="34889"/>
                    <a:pt x="37960" y="41253"/>
                  </a:cubicBezTo>
                  <a:cubicBezTo>
                    <a:pt x="32391" y="55175"/>
                    <a:pt x="27618" y="69097"/>
                    <a:pt x="22845" y="83019"/>
                  </a:cubicBezTo>
                  <a:cubicBezTo>
                    <a:pt x="17674" y="96940"/>
                    <a:pt x="13298" y="110862"/>
                    <a:pt x="8525" y="125182"/>
                  </a:cubicBezTo>
                  <a:cubicBezTo>
                    <a:pt x="4150" y="137910"/>
                    <a:pt x="-3010" y="151831"/>
                    <a:pt x="1365" y="164958"/>
                  </a:cubicBezTo>
                  <a:cubicBezTo>
                    <a:pt x="2957" y="170527"/>
                    <a:pt x="10514" y="174902"/>
                    <a:pt x="15685" y="170924"/>
                  </a:cubicBezTo>
                  <a:cubicBezTo>
                    <a:pt x="26822" y="162969"/>
                    <a:pt x="29209" y="151036"/>
                    <a:pt x="33187" y="138308"/>
                  </a:cubicBezTo>
                  <a:cubicBezTo>
                    <a:pt x="37960" y="123193"/>
                    <a:pt x="43131" y="108475"/>
                    <a:pt x="47506" y="93360"/>
                  </a:cubicBezTo>
                  <a:cubicBezTo>
                    <a:pt x="51882" y="78245"/>
                    <a:pt x="56655" y="63130"/>
                    <a:pt x="60632" y="48015"/>
                  </a:cubicBezTo>
                  <a:cubicBezTo>
                    <a:pt x="64212" y="34491"/>
                    <a:pt x="63814" y="20172"/>
                    <a:pt x="67394" y="7046"/>
                  </a:cubicBezTo>
                  <a:cubicBezTo>
                    <a:pt x="69781" y="-114"/>
                    <a:pt x="59439" y="-2899"/>
                    <a:pt x="57052" y="3863"/>
                  </a:cubicBezTo>
                  <a:lnTo>
                    <a:pt x="57052" y="38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39" name="Freeform 1738">
              <a:extLst>
                <a:ext uri="{FF2B5EF4-FFF2-40B4-BE49-F238E27FC236}">
                  <a16:creationId xmlns:a16="http://schemas.microsoft.com/office/drawing/2014/main" id="{A7302252-8862-5BA3-2028-91E334A1D53C}"/>
                </a:ext>
              </a:extLst>
            </p:cNvPr>
            <p:cNvSpPr/>
            <p:nvPr/>
          </p:nvSpPr>
          <p:spPr>
            <a:xfrm>
              <a:off x="4959322" y="4834296"/>
              <a:ext cx="74825" cy="160361"/>
            </a:xfrm>
            <a:custGeom>
              <a:avLst/>
              <a:gdLst>
                <a:gd name="connsiteX0" fmla="*/ 13070 w 74825"/>
                <a:gd name="connsiteY0" fmla="*/ 156853 h 160361"/>
                <a:gd name="connsiteX1" fmla="*/ 48869 w 74825"/>
                <a:gd name="connsiteY1" fmla="*/ 83664 h 160361"/>
                <a:gd name="connsiteX2" fmla="*/ 74724 w 74825"/>
                <a:gd name="connsiteY2" fmla="*/ 9283 h 160361"/>
                <a:gd name="connsiteX3" fmla="*/ 60802 w 74825"/>
                <a:gd name="connsiteY3" fmla="*/ 3316 h 160361"/>
                <a:gd name="connsiteX4" fmla="*/ 26594 w 74825"/>
                <a:gd name="connsiteY4" fmla="*/ 74118 h 160361"/>
                <a:gd name="connsiteX5" fmla="*/ 342 w 74825"/>
                <a:gd name="connsiteY5" fmla="*/ 151284 h 160361"/>
                <a:gd name="connsiteX6" fmla="*/ 13070 w 74825"/>
                <a:gd name="connsiteY6" fmla="*/ 156853 h 160361"/>
                <a:gd name="connsiteX7" fmla="*/ 13070 w 74825"/>
                <a:gd name="connsiteY7" fmla="*/ 156853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825" h="160361">
                  <a:moveTo>
                    <a:pt x="13070" y="156853"/>
                  </a:moveTo>
                  <a:cubicBezTo>
                    <a:pt x="26992" y="133385"/>
                    <a:pt x="38129" y="108724"/>
                    <a:pt x="48869" y="83664"/>
                  </a:cubicBezTo>
                  <a:cubicBezTo>
                    <a:pt x="59211" y="59799"/>
                    <a:pt x="71144" y="35535"/>
                    <a:pt x="74724" y="9283"/>
                  </a:cubicBezTo>
                  <a:cubicBezTo>
                    <a:pt x="75917" y="930"/>
                    <a:pt x="66371" y="-3446"/>
                    <a:pt x="60802" y="3316"/>
                  </a:cubicBezTo>
                  <a:cubicBezTo>
                    <a:pt x="44892" y="24398"/>
                    <a:pt x="36141" y="49855"/>
                    <a:pt x="26594" y="74118"/>
                  </a:cubicBezTo>
                  <a:cubicBezTo>
                    <a:pt x="16650" y="99575"/>
                    <a:pt x="7104" y="124634"/>
                    <a:pt x="342" y="151284"/>
                  </a:cubicBezTo>
                  <a:cubicBezTo>
                    <a:pt x="-2045" y="159240"/>
                    <a:pt x="8695" y="164013"/>
                    <a:pt x="13070" y="156853"/>
                  </a:cubicBezTo>
                  <a:lnTo>
                    <a:pt x="13070" y="1568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40" name="Freeform 1739">
              <a:extLst>
                <a:ext uri="{FF2B5EF4-FFF2-40B4-BE49-F238E27FC236}">
                  <a16:creationId xmlns:a16="http://schemas.microsoft.com/office/drawing/2014/main" id="{A8178D10-F4A6-7EBC-1254-70CD47CAD581}"/>
                </a:ext>
              </a:extLst>
            </p:cNvPr>
            <p:cNvSpPr/>
            <p:nvPr/>
          </p:nvSpPr>
          <p:spPr>
            <a:xfrm>
              <a:off x="4973270" y="4922729"/>
              <a:ext cx="48210" cy="93170"/>
            </a:xfrm>
            <a:custGeom>
              <a:avLst/>
              <a:gdLst>
                <a:gd name="connsiteX0" fmla="*/ 39297 w 48210"/>
                <a:gd name="connsiteY0" fmla="*/ 2392 h 93170"/>
                <a:gd name="connsiteX1" fmla="*/ 316 w 48210"/>
                <a:gd name="connsiteY1" fmla="*/ 87513 h 93170"/>
                <a:gd name="connsiteX2" fmla="*/ 8669 w 48210"/>
                <a:gd name="connsiteY2" fmla="*/ 91093 h 93170"/>
                <a:gd name="connsiteX3" fmla="*/ 47650 w 48210"/>
                <a:gd name="connsiteY3" fmla="*/ 7562 h 93170"/>
                <a:gd name="connsiteX4" fmla="*/ 39297 w 48210"/>
                <a:gd name="connsiteY4" fmla="*/ 2392 h 93170"/>
                <a:gd name="connsiteX5" fmla="*/ 39297 w 48210"/>
                <a:gd name="connsiteY5" fmla="*/ 2392 h 9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10" h="93170">
                  <a:moveTo>
                    <a:pt x="39297" y="2392"/>
                  </a:moveTo>
                  <a:cubicBezTo>
                    <a:pt x="26171" y="30633"/>
                    <a:pt x="11851" y="58874"/>
                    <a:pt x="316" y="87513"/>
                  </a:cubicBezTo>
                  <a:cubicBezTo>
                    <a:pt x="-1673" y="92286"/>
                    <a:pt x="6283" y="95469"/>
                    <a:pt x="8669" y="91093"/>
                  </a:cubicBezTo>
                  <a:cubicBezTo>
                    <a:pt x="22989" y="64045"/>
                    <a:pt x="34921" y="35406"/>
                    <a:pt x="47650" y="7562"/>
                  </a:cubicBezTo>
                  <a:cubicBezTo>
                    <a:pt x="50434" y="1994"/>
                    <a:pt x="42081" y="-3177"/>
                    <a:pt x="39297" y="2392"/>
                  </a:cubicBezTo>
                  <a:lnTo>
                    <a:pt x="39297" y="23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41" name="Freeform 1740">
              <a:extLst>
                <a:ext uri="{FF2B5EF4-FFF2-40B4-BE49-F238E27FC236}">
                  <a16:creationId xmlns:a16="http://schemas.microsoft.com/office/drawing/2014/main" id="{AA0301EA-0BCC-C114-E301-FBE1C386009F}"/>
                </a:ext>
              </a:extLst>
            </p:cNvPr>
            <p:cNvSpPr/>
            <p:nvPr/>
          </p:nvSpPr>
          <p:spPr>
            <a:xfrm>
              <a:off x="4980134" y="4931038"/>
              <a:ext cx="54252" cy="67298"/>
            </a:xfrm>
            <a:custGeom>
              <a:avLst/>
              <a:gdLst>
                <a:gd name="connsiteX0" fmla="*/ 39592 w 54252"/>
                <a:gd name="connsiteY0" fmla="*/ 4026 h 67298"/>
                <a:gd name="connsiteX1" fmla="*/ 25670 w 54252"/>
                <a:gd name="connsiteY1" fmla="*/ 28688 h 67298"/>
                <a:gd name="connsiteX2" fmla="*/ 4589 w 54252"/>
                <a:gd name="connsiteY2" fmla="*/ 47781 h 67298"/>
                <a:gd name="connsiteX3" fmla="*/ 12544 w 54252"/>
                <a:gd name="connsiteY3" fmla="*/ 66873 h 67298"/>
                <a:gd name="connsiteX4" fmla="*/ 53912 w 54252"/>
                <a:gd name="connsiteY4" fmla="*/ 8004 h 67298"/>
                <a:gd name="connsiteX5" fmla="*/ 39592 w 54252"/>
                <a:gd name="connsiteY5" fmla="*/ 4026 h 67298"/>
                <a:gd name="connsiteX6" fmla="*/ 39592 w 54252"/>
                <a:gd name="connsiteY6" fmla="*/ 4026 h 6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52" h="67298">
                  <a:moveTo>
                    <a:pt x="39592" y="4026"/>
                  </a:moveTo>
                  <a:cubicBezTo>
                    <a:pt x="35614" y="12379"/>
                    <a:pt x="30841" y="21130"/>
                    <a:pt x="25670" y="28688"/>
                  </a:cubicBezTo>
                  <a:cubicBezTo>
                    <a:pt x="20102" y="36245"/>
                    <a:pt x="12146" y="42212"/>
                    <a:pt x="4589" y="47781"/>
                  </a:cubicBezTo>
                  <a:cubicBezTo>
                    <a:pt x="-4162" y="54542"/>
                    <a:pt x="213" y="70055"/>
                    <a:pt x="12544" y="66873"/>
                  </a:cubicBezTo>
                  <a:cubicBezTo>
                    <a:pt x="37603" y="60509"/>
                    <a:pt x="57093" y="33461"/>
                    <a:pt x="53912" y="8004"/>
                  </a:cubicBezTo>
                  <a:cubicBezTo>
                    <a:pt x="53116" y="1242"/>
                    <a:pt x="43570" y="-3929"/>
                    <a:pt x="39592" y="4026"/>
                  </a:cubicBezTo>
                  <a:lnTo>
                    <a:pt x="39592" y="40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42" name="Freeform 1741">
              <a:extLst>
                <a:ext uri="{FF2B5EF4-FFF2-40B4-BE49-F238E27FC236}">
                  <a16:creationId xmlns:a16="http://schemas.microsoft.com/office/drawing/2014/main" id="{35927260-63E8-E936-DD49-0A88E2B26EE8}"/>
                </a:ext>
              </a:extLst>
            </p:cNvPr>
            <p:cNvSpPr/>
            <p:nvPr/>
          </p:nvSpPr>
          <p:spPr>
            <a:xfrm>
              <a:off x="5226648" y="4029742"/>
              <a:ext cx="125058" cy="259023"/>
            </a:xfrm>
            <a:custGeom>
              <a:avLst/>
              <a:gdLst>
                <a:gd name="connsiteX0" fmla="*/ 47250 w 125058"/>
                <a:gd name="connsiteY0" fmla="*/ 258559 h 259023"/>
                <a:gd name="connsiteX1" fmla="*/ 124018 w 125058"/>
                <a:gd name="connsiteY1" fmla="*/ 93487 h 259023"/>
                <a:gd name="connsiteX2" fmla="*/ 79071 w 125058"/>
                <a:gd name="connsiteY2" fmla="*/ 12343 h 259023"/>
                <a:gd name="connsiteX3" fmla="*/ 1109 w 125058"/>
                <a:gd name="connsiteY3" fmla="*/ 21094 h 259023"/>
                <a:gd name="connsiteX4" fmla="*/ 9064 w 125058"/>
                <a:gd name="connsiteY4" fmla="*/ 34617 h 259023"/>
                <a:gd name="connsiteX5" fmla="*/ 67536 w 125058"/>
                <a:gd name="connsiteY5" fmla="*/ 48539 h 259023"/>
                <a:gd name="connsiteX6" fmla="*/ 92595 w 125058"/>
                <a:gd name="connsiteY6" fmla="*/ 117352 h 259023"/>
                <a:gd name="connsiteX7" fmla="*/ 44068 w 125058"/>
                <a:gd name="connsiteY7" fmla="*/ 254581 h 259023"/>
                <a:gd name="connsiteX8" fmla="*/ 47250 w 125058"/>
                <a:gd name="connsiteY8" fmla="*/ 258559 h 259023"/>
                <a:gd name="connsiteX9" fmla="*/ 47250 w 125058"/>
                <a:gd name="connsiteY9" fmla="*/ 258559 h 2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058" h="259023">
                  <a:moveTo>
                    <a:pt x="47250" y="258559"/>
                  </a:moveTo>
                  <a:cubicBezTo>
                    <a:pt x="100948" y="226340"/>
                    <a:pt x="131178" y="155140"/>
                    <a:pt x="124018" y="93487"/>
                  </a:cubicBezTo>
                  <a:cubicBezTo>
                    <a:pt x="120041" y="61666"/>
                    <a:pt x="106914" y="30242"/>
                    <a:pt x="79071" y="12343"/>
                  </a:cubicBezTo>
                  <a:cubicBezTo>
                    <a:pt x="56000" y="-2375"/>
                    <a:pt x="15428" y="-8739"/>
                    <a:pt x="1109" y="21094"/>
                  </a:cubicBezTo>
                  <a:cubicBezTo>
                    <a:pt x="-2073" y="27458"/>
                    <a:pt x="1905" y="34220"/>
                    <a:pt x="9064" y="34617"/>
                  </a:cubicBezTo>
                  <a:cubicBezTo>
                    <a:pt x="29350" y="36209"/>
                    <a:pt x="51227" y="34220"/>
                    <a:pt x="67536" y="48539"/>
                  </a:cubicBezTo>
                  <a:cubicBezTo>
                    <a:pt x="87026" y="65245"/>
                    <a:pt x="91799" y="93089"/>
                    <a:pt x="92595" y="117352"/>
                  </a:cubicBezTo>
                  <a:cubicBezTo>
                    <a:pt x="94981" y="167471"/>
                    <a:pt x="71911" y="214407"/>
                    <a:pt x="44068" y="254581"/>
                  </a:cubicBezTo>
                  <a:cubicBezTo>
                    <a:pt x="42476" y="257365"/>
                    <a:pt x="45261" y="260150"/>
                    <a:pt x="47250" y="258559"/>
                  </a:cubicBezTo>
                  <a:lnTo>
                    <a:pt x="47250" y="25855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43" name="Freeform 1742">
              <a:extLst>
                <a:ext uri="{FF2B5EF4-FFF2-40B4-BE49-F238E27FC236}">
                  <a16:creationId xmlns:a16="http://schemas.microsoft.com/office/drawing/2014/main" id="{ACD2B2B1-2355-F618-AAF0-A13470E22853}"/>
                </a:ext>
              </a:extLst>
            </p:cNvPr>
            <p:cNvSpPr/>
            <p:nvPr/>
          </p:nvSpPr>
          <p:spPr>
            <a:xfrm>
              <a:off x="5462638" y="2818767"/>
              <a:ext cx="1807450" cy="1349266"/>
            </a:xfrm>
            <a:custGeom>
              <a:avLst/>
              <a:gdLst>
                <a:gd name="connsiteX0" fmla="*/ 463592 w 1807450"/>
                <a:gd name="connsiteY0" fmla="*/ 488250 h 1349266"/>
                <a:gd name="connsiteX1" fmla="*/ 70999 w 1807450"/>
                <a:gd name="connsiteY1" fmla="*/ 1109557 h 1349266"/>
                <a:gd name="connsiteX2" fmla="*/ 6164 w 1807450"/>
                <a:gd name="connsiteY2" fmla="*/ 1233659 h 1349266"/>
                <a:gd name="connsiteX3" fmla="*/ 16506 w 1807450"/>
                <a:gd name="connsiteY3" fmla="*/ 1329123 h 1349266"/>
                <a:gd name="connsiteX4" fmla="*/ 129471 w 1807450"/>
                <a:gd name="connsiteY4" fmla="*/ 1324349 h 1349266"/>
                <a:gd name="connsiteX5" fmla="*/ 250789 w 1807450"/>
                <a:gd name="connsiteY5" fmla="*/ 1227693 h 1349266"/>
                <a:gd name="connsiteX6" fmla="*/ 470753 w 1807450"/>
                <a:gd name="connsiteY6" fmla="*/ 1007729 h 1349266"/>
                <a:gd name="connsiteX7" fmla="*/ 738447 w 1807450"/>
                <a:gd name="connsiteY7" fmla="*/ 827542 h 1349266"/>
                <a:gd name="connsiteX8" fmla="*/ 1025633 w 1807450"/>
                <a:gd name="connsiteY8" fmla="*/ 674403 h 1349266"/>
                <a:gd name="connsiteX9" fmla="*/ 1292931 w 1807450"/>
                <a:gd name="connsiteY9" fmla="*/ 502967 h 1349266"/>
                <a:gd name="connsiteX10" fmla="*/ 1761099 w 1807450"/>
                <a:gd name="connsiteY10" fmla="*/ 73780 h 1349266"/>
                <a:gd name="connsiteX11" fmla="*/ 1806046 w 1807450"/>
                <a:gd name="connsiteY11" fmla="*/ 12921 h 1349266"/>
                <a:gd name="connsiteX12" fmla="*/ 1792522 w 1807450"/>
                <a:gd name="connsiteY12" fmla="*/ 2580 h 1349266"/>
                <a:gd name="connsiteX13" fmla="*/ 1581707 w 1807450"/>
                <a:gd name="connsiteY13" fmla="*/ 226123 h 1349266"/>
                <a:gd name="connsiteX14" fmla="*/ 1350607 w 1807450"/>
                <a:gd name="connsiteY14" fmla="*/ 428585 h 1349266"/>
                <a:gd name="connsiteX15" fmla="*/ 825160 w 1807450"/>
                <a:gd name="connsiteY15" fmla="*/ 755945 h 1349266"/>
                <a:gd name="connsiteX16" fmla="*/ 555874 w 1807450"/>
                <a:gd name="connsiteY16" fmla="*/ 911868 h 1349266"/>
                <a:gd name="connsiteX17" fmla="*/ 329944 w 1807450"/>
                <a:gd name="connsiteY17" fmla="*/ 1109159 h 1349266"/>
                <a:gd name="connsiteX18" fmla="*/ 106401 w 1807450"/>
                <a:gd name="connsiteY18" fmla="*/ 1310826 h 1349266"/>
                <a:gd name="connsiteX19" fmla="*/ 38781 w 1807450"/>
                <a:gd name="connsiteY19" fmla="*/ 1318383 h 1349266"/>
                <a:gd name="connsiteX20" fmla="*/ 23666 w 1807450"/>
                <a:gd name="connsiteY20" fmla="*/ 1279402 h 1349266"/>
                <a:gd name="connsiteX21" fmla="*/ 60260 w 1807450"/>
                <a:gd name="connsiteY21" fmla="*/ 1172801 h 1349266"/>
                <a:gd name="connsiteX22" fmla="*/ 437738 w 1807450"/>
                <a:gd name="connsiteY22" fmla="*/ 573769 h 1349266"/>
                <a:gd name="connsiteX23" fmla="*/ 483878 w 1807450"/>
                <a:gd name="connsiteY23" fmla="*/ 499785 h 1349266"/>
                <a:gd name="connsiteX24" fmla="*/ 463592 w 1807450"/>
                <a:gd name="connsiteY24" fmla="*/ 488250 h 1349266"/>
                <a:gd name="connsiteX25" fmla="*/ 463592 w 1807450"/>
                <a:gd name="connsiteY25" fmla="*/ 488250 h 134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7450" h="1349266">
                  <a:moveTo>
                    <a:pt x="463592" y="488250"/>
                  </a:moveTo>
                  <a:cubicBezTo>
                    <a:pt x="327557" y="691905"/>
                    <a:pt x="199477" y="901129"/>
                    <a:pt x="70999" y="1109557"/>
                  </a:cubicBezTo>
                  <a:cubicBezTo>
                    <a:pt x="46736" y="1149333"/>
                    <a:pt x="18097" y="1188314"/>
                    <a:pt x="6164" y="1233659"/>
                  </a:cubicBezTo>
                  <a:cubicBezTo>
                    <a:pt x="-1791" y="1263889"/>
                    <a:pt x="-5371" y="1303268"/>
                    <a:pt x="16506" y="1329123"/>
                  </a:cubicBezTo>
                  <a:cubicBezTo>
                    <a:pt x="47531" y="1365319"/>
                    <a:pt x="96456" y="1345829"/>
                    <a:pt x="129471" y="1324349"/>
                  </a:cubicBezTo>
                  <a:cubicBezTo>
                    <a:pt x="172827" y="1296506"/>
                    <a:pt x="213001" y="1263094"/>
                    <a:pt x="250789" y="1227693"/>
                  </a:cubicBezTo>
                  <a:cubicBezTo>
                    <a:pt x="326761" y="1156891"/>
                    <a:pt x="392393" y="1075747"/>
                    <a:pt x="470753" y="1007729"/>
                  </a:cubicBezTo>
                  <a:cubicBezTo>
                    <a:pt x="552294" y="936927"/>
                    <a:pt x="644177" y="879649"/>
                    <a:pt x="738447" y="827542"/>
                  </a:cubicBezTo>
                  <a:cubicBezTo>
                    <a:pt x="833115" y="774639"/>
                    <a:pt x="930965" y="727703"/>
                    <a:pt x="1025633" y="674403"/>
                  </a:cubicBezTo>
                  <a:cubicBezTo>
                    <a:pt x="1117914" y="622296"/>
                    <a:pt x="1207411" y="565018"/>
                    <a:pt x="1292931" y="502967"/>
                  </a:cubicBezTo>
                  <a:cubicBezTo>
                    <a:pt x="1464367" y="378467"/>
                    <a:pt x="1622677" y="234476"/>
                    <a:pt x="1761099" y="73780"/>
                  </a:cubicBezTo>
                  <a:cubicBezTo>
                    <a:pt x="1777407" y="54687"/>
                    <a:pt x="1791727" y="33605"/>
                    <a:pt x="1806046" y="12921"/>
                  </a:cubicBezTo>
                  <a:cubicBezTo>
                    <a:pt x="1811614" y="4568"/>
                    <a:pt x="1799284" y="-4580"/>
                    <a:pt x="1792522" y="2580"/>
                  </a:cubicBezTo>
                  <a:cubicBezTo>
                    <a:pt x="1720527" y="75371"/>
                    <a:pt x="1655293" y="154128"/>
                    <a:pt x="1581707" y="226123"/>
                  </a:cubicBezTo>
                  <a:cubicBezTo>
                    <a:pt x="1508519" y="297721"/>
                    <a:pt x="1431352" y="365341"/>
                    <a:pt x="1350607" y="428585"/>
                  </a:cubicBezTo>
                  <a:cubicBezTo>
                    <a:pt x="1187125" y="556665"/>
                    <a:pt x="1008927" y="660084"/>
                    <a:pt x="825160" y="755945"/>
                  </a:cubicBezTo>
                  <a:cubicBezTo>
                    <a:pt x="733277" y="804074"/>
                    <a:pt x="641393" y="852999"/>
                    <a:pt x="555874" y="911868"/>
                  </a:cubicBezTo>
                  <a:cubicBezTo>
                    <a:pt x="472741" y="969146"/>
                    <a:pt x="400348" y="1037164"/>
                    <a:pt x="329944" y="1109159"/>
                  </a:cubicBezTo>
                  <a:cubicBezTo>
                    <a:pt x="260335" y="1180359"/>
                    <a:pt x="192318" y="1257923"/>
                    <a:pt x="106401" y="1310826"/>
                  </a:cubicBezTo>
                  <a:cubicBezTo>
                    <a:pt x="86910" y="1322758"/>
                    <a:pt x="59464" y="1334691"/>
                    <a:pt x="38781" y="1318383"/>
                  </a:cubicBezTo>
                  <a:cubicBezTo>
                    <a:pt x="27245" y="1309235"/>
                    <a:pt x="24063" y="1293324"/>
                    <a:pt x="23666" y="1279402"/>
                  </a:cubicBezTo>
                  <a:cubicBezTo>
                    <a:pt x="22870" y="1240421"/>
                    <a:pt x="40372" y="1205020"/>
                    <a:pt x="60260" y="1172801"/>
                  </a:cubicBezTo>
                  <a:cubicBezTo>
                    <a:pt x="184760" y="972328"/>
                    <a:pt x="310454" y="772253"/>
                    <a:pt x="437738" y="573769"/>
                  </a:cubicBezTo>
                  <a:cubicBezTo>
                    <a:pt x="453251" y="549505"/>
                    <a:pt x="468366" y="524844"/>
                    <a:pt x="483878" y="499785"/>
                  </a:cubicBezTo>
                  <a:cubicBezTo>
                    <a:pt x="492231" y="487056"/>
                    <a:pt x="472344" y="475521"/>
                    <a:pt x="463592" y="488250"/>
                  </a:cubicBezTo>
                  <a:lnTo>
                    <a:pt x="463592" y="48825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44" name="Freeform 1743">
              <a:extLst>
                <a:ext uri="{FF2B5EF4-FFF2-40B4-BE49-F238E27FC236}">
                  <a16:creationId xmlns:a16="http://schemas.microsoft.com/office/drawing/2014/main" id="{F63D7EDF-504D-280C-1998-B7D97A949DA1}"/>
                </a:ext>
              </a:extLst>
            </p:cNvPr>
            <p:cNvSpPr/>
            <p:nvPr/>
          </p:nvSpPr>
          <p:spPr>
            <a:xfrm>
              <a:off x="5481700" y="3999389"/>
              <a:ext cx="73151" cy="104017"/>
            </a:xfrm>
            <a:custGeom>
              <a:avLst/>
              <a:gdLst>
                <a:gd name="connsiteX0" fmla="*/ 7785 w 73151"/>
                <a:gd name="connsiteY0" fmla="*/ 102758 h 104017"/>
                <a:gd name="connsiteX1" fmla="*/ 73018 w 73151"/>
                <a:gd name="connsiteY1" fmla="*/ 6101 h 104017"/>
                <a:gd name="connsiteX2" fmla="*/ 64268 w 73151"/>
                <a:gd name="connsiteY2" fmla="*/ 2521 h 104017"/>
                <a:gd name="connsiteX3" fmla="*/ 39209 w 73151"/>
                <a:gd name="connsiteY3" fmla="*/ 51446 h 104017"/>
                <a:gd name="connsiteX4" fmla="*/ 1421 w 73151"/>
                <a:gd name="connsiteY4" fmla="*/ 96394 h 104017"/>
                <a:gd name="connsiteX5" fmla="*/ 7785 w 73151"/>
                <a:gd name="connsiteY5" fmla="*/ 102758 h 104017"/>
                <a:gd name="connsiteX6" fmla="*/ 7785 w 73151"/>
                <a:gd name="connsiteY6" fmla="*/ 102758 h 10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1" h="104017">
                  <a:moveTo>
                    <a:pt x="7785" y="102758"/>
                  </a:moveTo>
                  <a:cubicBezTo>
                    <a:pt x="34833" y="78096"/>
                    <a:pt x="64268" y="42695"/>
                    <a:pt x="73018" y="6101"/>
                  </a:cubicBezTo>
                  <a:cubicBezTo>
                    <a:pt x="74212" y="930"/>
                    <a:pt x="67052" y="-2650"/>
                    <a:pt x="64268" y="2521"/>
                  </a:cubicBezTo>
                  <a:cubicBezTo>
                    <a:pt x="55517" y="18830"/>
                    <a:pt x="49152" y="35933"/>
                    <a:pt x="39209" y="51446"/>
                  </a:cubicBezTo>
                  <a:cubicBezTo>
                    <a:pt x="28469" y="68152"/>
                    <a:pt x="15740" y="82870"/>
                    <a:pt x="1421" y="96394"/>
                  </a:cubicBezTo>
                  <a:cubicBezTo>
                    <a:pt x="-2954" y="100371"/>
                    <a:pt x="3808" y="106736"/>
                    <a:pt x="7785" y="102758"/>
                  </a:cubicBezTo>
                  <a:lnTo>
                    <a:pt x="7785" y="1027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45" name="Freeform 1744">
              <a:extLst>
                <a:ext uri="{FF2B5EF4-FFF2-40B4-BE49-F238E27FC236}">
                  <a16:creationId xmlns:a16="http://schemas.microsoft.com/office/drawing/2014/main" id="{0DFA065E-BB98-EAFD-A5E4-76D97AD5E2E9}"/>
                </a:ext>
              </a:extLst>
            </p:cNvPr>
            <p:cNvSpPr/>
            <p:nvPr/>
          </p:nvSpPr>
          <p:spPr>
            <a:xfrm>
              <a:off x="5525095" y="3954573"/>
              <a:ext cx="138125" cy="118564"/>
            </a:xfrm>
            <a:custGeom>
              <a:avLst/>
              <a:gdLst>
                <a:gd name="connsiteX0" fmla="*/ 5757 w 138125"/>
                <a:gd name="connsiteY0" fmla="*/ 85125 h 118564"/>
                <a:gd name="connsiteX1" fmla="*/ 40363 w 138125"/>
                <a:gd name="connsiteY1" fmla="*/ 32620 h 118564"/>
                <a:gd name="connsiteX2" fmla="*/ 97243 w 138125"/>
                <a:gd name="connsiteY2" fmla="*/ 23074 h 118564"/>
                <a:gd name="connsiteX3" fmla="*/ 110370 w 138125"/>
                <a:gd name="connsiteY3" fmla="*/ 63646 h 118564"/>
                <a:gd name="connsiteX4" fmla="*/ 105994 w 138125"/>
                <a:gd name="connsiteY4" fmla="*/ 110582 h 118564"/>
                <a:gd name="connsiteX5" fmla="*/ 124689 w 138125"/>
                <a:gd name="connsiteY5" fmla="*/ 115355 h 118564"/>
                <a:gd name="connsiteX6" fmla="*/ 137020 w 138125"/>
                <a:gd name="connsiteY6" fmla="*/ 50121 h 118564"/>
                <a:gd name="connsiteX7" fmla="*/ 102414 w 138125"/>
                <a:gd name="connsiteY7" fmla="*/ 3185 h 118564"/>
                <a:gd name="connsiteX8" fmla="*/ 189 w 138125"/>
                <a:gd name="connsiteY8" fmla="*/ 82738 h 118564"/>
                <a:gd name="connsiteX9" fmla="*/ 5757 w 138125"/>
                <a:gd name="connsiteY9" fmla="*/ 85125 h 118564"/>
                <a:gd name="connsiteX10" fmla="*/ 5757 w 138125"/>
                <a:gd name="connsiteY10" fmla="*/ 85125 h 11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125" h="118564">
                  <a:moveTo>
                    <a:pt x="5757" y="85125"/>
                  </a:moveTo>
                  <a:cubicBezTo>
                    <a:pt x="17691" y="68021"/>
                    <a:pt x="25248" y="47337"/>
                    <a:pt x="40363" y="32620"/>
                  </a:cubicBezTo>
                  <a:cubicBezTo>
                    <a:pt x="54683" y="19096"/>
                    <a:pt x="80537" y="7958"/>
                    <a:pt x="97243" y="23074"/>
                  </a:cubicBezTo>
                  <a:cubicBezTo>
                    <a:pt x="108778" y="33415"/>
                    <a:pt x="110767" y="48928"/>
                    <a:pt x="110370" y="63646"/>
                  </a:cubicBezTo>
                  <a:cubicBezTo>
                    <a:pt x="109972" y="78760"/>
                    <a:pt x="102414" y="95467"/>
                    <a:pt x="105994" y="110582"/>
                  </a:cubicBezTo>
                  <a:cubicBezTo>
                    <a:pt x="107983" y="118537"/>
                    <a:pt x="119120" y="121321"/>
                    <a:pt x="124689" y="115355"/>
                  </a:cubicBezTo>
                  <a:cubicBezTo>
                    <a:pt x="139008" y="100637"/>
                    <a:pt x="139406" y="69214"/>
                    <a:pt x="137020" y="50121"/>
                  </a:cubicBezTo>
                  <a:cubicBezTo>
                    <a:pt x="134633" y="29836"/>
                    <a:pt x="122700" y="9549"/>
                    <a:pt x="102414" y="3185"/>
                  </a:cubicBezTo>
                  <a:cubicBezTo>
                    <a:pt x="49909" y="-13123"/>
                    <a:pt x="10133" y="36200"/>
                    <a:pt x="189" y="82738"/>
                  </a:cubicBezTo>
                  <a:cubicBezTo>
                    <a:pt x="-1004" y="86318"/>
                    <a:pt x="3769" y="87909"/>
                    <a:pt x="5757" y="85125"/>
                  </a:cubicBezTo>
                  <a:lnTo>
                    <a:pt x="5757" y="851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46" name="Freeform 1745">
              <a:extLst>
                <a:ext uri="{FF2B5EF4-FFF2-40B4-BE49-F238E27FC236}">
                  <a16:creationId xmlns:a16="http://schemas.microsoft.com/office/drawing/2014/main" id="{986D8CBB-E321-8498-83FA-A8283A5DBF08}"/>
                </a:ext>
              </a:extLst>
            </p:cNvPr>
            <p:cNvSpPr/>
            <p:nvPr/>
          </p:nvSpPr>
          <p:spPr>
            <a:xfrm>
              <a:off x="5461617" y="4068828"/>
              <a:ext cx="211897" cy="285181"/>
            </a:xfrm>
            <a:custGeom>
              <a:avLst/>
              <a:gdLst>
                <a:gd name="connsiteX0" fmla="*/ 4401 w 211897"/>
                <a:gd name="connsiteY0" fmla="*/ 117644 h 285181"/>
                <a:gd name="connsiteX1" fmla="*/ 12356 w 211897"/>
                <a:gd name="connsiteY1" fmla="*/ 73890 h 285181"/>
                <a:gd name="connsiteX2" fmla="*/ 2014 w 211897"/>
                <a:gd name="connsiteY2" fmla="*/ 73890 h 285181"/>
                <a:gd name="connsiteX3" fmla="*/ 75203 w 211897"/>
                <a:gd name="connsiteY3" fmla="*/ 238167 h 285181"/>
                <a:gd name="connsiteX4" fmla="*/ 115775 w 211897"/>
                <a:gd name="connsiteY4" fmla="*/ 282319 h 285181"/>
                <a:gd name="connsiteX5" fmla="*/ 159927 w 211897"/>
                <a:gd name="connsiteY5" fmla="*/ 275954 h 285181"/>
                <a:gd name="connsiteX6" fmla="*/ 205670 w 211897"/>
                <a:gd name="connsiteY6" fmla="*/ 175718 h 285181"/>
                <a:gd name="connsiteX7" fmla="*/ 211636 w 211897"/>
                <a:gd name="connsiteY7" fmla="*/ 85823 h 285181"/>
                <a:gd name="connsiteX8" fmla="*/ 211238 w 211897"/>
                <a:gd name="connsiteY8" fmla="*/ 44058 h 285181"/>
                <a:gd name="connsiteX9" fmla="*/ 202885 w 211897"/>
                <a:gd name="connsiteY9" fmla="*/ 3884 h 285181"/>
                <a:gd name="connsiteX10" fmla="*/ 188566 w 211897"/>
                <a:gd name="connsiteY10" fmla="*/ 3884 h 285181"/>
                <a:gd name="connsiteX11" fmla="*/ 183395 w 211897"/>
                <a:gd name="connsiteY11" fmla="*/ 34909 h 285181"/>
                <a:gd name="connsiteX12" fmla="*/ 183395 w 211897"/>
                <a:gd name="connsiteY12" fmla="*/ 70708 h 285181"/>
                <a:gd name="connsiteX13" fmla="*/ 181804 w 211897"/>
                <a:gd name="connsiteY13" fmla="*/ 145488 h 285181"/>
                <a:gd name="connsiteX14" fmla="*/ 153165 w 211897"/>
                <a:gd name="connsiteY14" fmla="*/ 250895 h 285181"/>
                <a:gd name="connsiteX15" fmla="*/ 80772 w 211897"/>
                <a:gd name="connsiteY15" fmla="*/ 201970 h 285181"/>
                <a:gd name="connsiteX16" fmla="*/ 12356 w 211897"/>
                <a:gd name="connsiteY16" fmla="*/ 67924 h 285181"/>
                <a:gd name="connsiteX17" fmla="*/ 1616 w 211897"/>
                <a:gd name="connsiteY17" fmla="*/ 72300 h 285181"/>
                <a:gd name="connsiteX18" fmla="*/ 26 w 211897"/>
                <a:gd name="connsiteY18" fmla="*/ 116849 h 285181"/>
                <a:gd name="connsiteX19" fmla="*/ 4401 w 211897"/>
                <a:gd name="connsiteY19" fmla="*/ 117644 h 285181"/>
                <a:gd name="connsiteX20" fmla="*/ 4401 w 211897"/>
                <a:gd name="connsiteY20" fmla="*/ 117644 h 28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897" h="285181">
                  <a:moveTo>
                    <a:pt x="4401" y="117644"/>
                  </a:moveTo>
                  <a:cubicBezTo>
                    <a:pt x="6390" y="104518"/>
                    <a:pt x="6390" y="85823"/>
                    <a:pt x="12356" y="73890"/>
                  </a:cubicBezTo>
                  <a:cubicBezTo>
                    <a:pt x="8776" y="73890"/>
                    <a:pt x="5594" y="73890"/>
                    <a:pt x="2014" y="73890"/>
                  </a:cubicBezTo>
                  <a:cubicBezTo>
                    <a:pt x="25880" y="128782"/>
                    <a:pt x="49348" y="184071"/>
                    <a:pt x="75203" y="238167"/>
                  </a:cubicBezTo>
                  <a:cubicBezTo>
                    <a:pt x="83954" y="256464"/>
                    <a:pt x="95489" y="275159"/>
                    <a:pt x="115775" y="282319"/>
                  </a:cubicBezTo>
                  <a:cubicBezTo>
                    <a:pt x="130890" y="287888"/>
                    <a:pt x="146801" y="285103"/>
                    <a:pt x="159927" y="275954"/>
                  </a:cubicBezTo>
                  <a:cubicBezTo>
                    <a:pt x="191748" y="254078"/>
                    <a:pt x="201692" y="211517"/>
                    <a:pt x="205670" y="175718"/>
                  </a:cubicBezTo>
                  <a:cubicBezTo>
                    <a:pt x="208851" y="145886"/>
                    <a:pt x="210840" y="116053"/>
                    <a:pt x="211636" y="85823"/>
                  </a:cubicBezTo>
                  <a:cubicBezTo>
                    <a:pt x="212034" y="71902"/>
                    <a:pt x="212034" y="57980"/>
                    <a:pt x="211238" y="44058"/>
                  </a:cubicBezTo>
                  <a:cubicBezTo>
                    <a:pt x="210443" y="31330"/>
                    <a:pt x="210840" y="14226"/>
                    <a:pt x="202885" y="3884"/>
                  </a:cubicBezTo>
                  <a:cubicBezTo>
                    <a:pt x="199305" y="-889"/>
                    <a:pt x="192145" y="-1685"/>
                    <a:pt x="188566" y="3884"/>
                  </a:cubicBezTo>
                  <a:cubicBezTo>
                    <a:pt x="182599" y="13430"/>
                    <a:pt x="183792" y="23772"/>
                    <a:pt x="183395" y="34909"/>
                  </a:cubicBezTo>
                  <a:cubicBezTo>
                    <a:pt x="182997" y="46843"/>
                    <a:pt x="183395" y="58775"/>
                    <a:pt x="183395" y="70708"/>
                  </a:cubicBezTo>
                  <a:cubicBezTo>
                    <a:pt x="183395" y="95768"/>
                    <a:pt x="183395" y="120429"/>
                    <a:pt x="181804" y="145488"/>
                  </a:cubicBezTo>
                  <a:cubicBezTo>
                    <a:pt x="179815" y="180889"/>
                    <a:pt x="179019" y="223052"/>
                    <a:pt x="153165" y="250895"/>
                  </a:cubicBezTo>
                  <a:cubicBezTo>
                    <a:pt x="118957" y="287888"/>
                    <a:pt x="93102" y="227427"/>
                    <a:pt x="80772" y="201970"/>
                  </a:cubicBezTo>
                  <a:cubicBezTo>
                    <a:pt x="58497" y="157023"/>
                    <a:pt x="35426" y="112474"/>
                    <a:pt x="12356" y="67924"/>
                  </a:cubicBezTo>
                  <a:cubicBezTo>
                    <a:pt x="9174" y="61958"/>
                    <a:pt x="26" y="65935"/>
                    <a:pt x="1616" y="72300"/>
                  </a:cubicBezTo>
                  <a:cubicBezTo>
                    <a:pt x="4799" y="85426"/>
                    <a:pt x="821" y="103325"/>
                    <a:pt x="26" y="116849"/>
                  </a:cubicBezTo>
                  <a:cubicBezTo>
                    <a:pt x="-372" y="119236"/>
                    <a:pt x="4003" y="120031"/>
                    <a:pt x="4401" y="117644"/>
                  </a:cubicBezTo>
                  <a:lnTo>
                    <a:pt x="4401" y="1176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47" name="Freeform 1746">
              <a:extLst>
                <a:ext uri="{FF2B5EF4-FFF2-40B4-BE49-F238E27FC236}">
                  <a16:creationId xmlns:a16="http://schemas.microsoft.com/office/drawing/2014/main" id="{9D876BEB-DADC-08CD-F86C-5112887E6E2F}"/>
                </a:ext>
              </a:extLst>
            </p:cNvPr>
            <p:cNvSpPr/>
            <p:nvPr/>
          </p:nvSpPr>
          <p:spPr>
            <a:xfrm>
              <a:off x="5632669" y="3536202"/>
              <a:ext cx="74541" cy="253982"/>
            </a:xfrm>
            <a:custGeom>
              <a:avLst/>
              <a:gdLst>
                <a:gd name="connsiteX0" fmla="*/ 9956 w 74541"/>
                <a:gd name="connsiteY0" fmla="*/ 250518 h 253982"/>
                <a:gd name="connsiteX1" fmla="*/ 37004 w 74541"/>
                <a:gd name="connsiteY1" fmla="*/ 126416 h 253982"/>
                <a:gd name="connsiteX2" fmla="*/ 74394 w 74541"/>
                <a:gd name="connsiteY2" fmla="*/ 5098 h 253982"/>
                <a:gd name="connsiteX3" fmla="*/ 66836 w 74541"/>
                <a:gd name="connsiteY3" fmla="*/ 1915 h 253982"/>
                <a:gd name="connsiteX4" fmla="*/ 12 w 74541"/>
                <a:gd name="connsiteY4" fmla="*/ 248927 h 253982"/>
                <a:gd name="connsiteX5" fmla="*/ 9956 w 74541"/>
                <a:gd name="connsiteY5" fmla="*/ 250518 h 253982"/>
                <a:gd name="connsiteX6" fmla="*/ 9956 w 74541"/>
                <a:gd name="connsiteY6" fmla="*/ 250518 h 25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541" h="253982">
                  <a:moveTo>
                    <a:pt x="9956" y="250518"/>
                  </a:moveTo>
                  <a:cubicBezTo>
                    <a:pt x="16320" y="208753"/>
                    <a:pt x="25867" y="167385"/>
                    <a:pt x="37004" y="126416"/>
                  </a:cubicBezTo>
                  <a:cubicBezTo>
                    <a:pt x="48142" y="85446"/>
                    <a:pt x="63654" y="46067"/>
                    <a:pt x="74394" y="5098"/>
                  </a:cubicBezTo>
                  <a:cubicBezTo>
                    <a:pt x="75587" y="722"/>
                    <a:pt x="69223" y="-2062"/>
                    <a:pt x="66836" y="1915"/>
                  </a:cubicBezTo>
                  <a:cubicBezTo>
                    <a:pt x="20696" y="73911"/>
                    <a:pt x="5183" y="165396"/>
                    <a:pt x="12" y="248927"/>
                  </a:cubicBezTo>
                  <a:cubicBezTo>
                    <a:pt x="-386" y="254495"/>
                    <a:pt x="9161" y="256086"/>
                    <a:pt x="9956" y="250518"/>
                  </a:cubicBezTo>
                  <a:lnTo>
                    <a:pt x="9956" y="2505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48" name="Freeform 1747">
              <a:extLst>
                <a:ext uri="{FF2B5EF4-FFF2-40B4-BE49-F238E27FC236}">
                  <a16:creationId xmlns:a16="http://schemas.microsoft.com/office/drawing/2014/main" id="{49409DED-673E-96BF-588F-24752529C40F}"/>
                </a:ext>
              </a:extLst>
            </p:cNvPr>
            <p:cNvSpPr/>
            <p:nvPr/>
          </p:nvSpPr>
          <p:spPr>
            <a:xfrm>
              <a:off x="5669465" y="3972337"/>
              <a:ext cx="149513" cy="194549"/>
            </a:xfrm>
            <a:custGeom>
              <a:avLst/>
              <a:gdLst>
                <a:gd name="connsiteX0" fmla="*/ 23676 w 149513"/>
                <a:gd name="connsiteY0" fmla="*/ 93216 h 194549"/>
                <a:gd name="connsiteX1" fmla="*/ 3390 w 149513"/>
                <a:gd name="connsiteY1" fmla="*/ 153278 h 194549"/>
                <a:gd name="connsiteX2" fmla="*/ 65044 w 149513"/>
                <a:gd name="connsiteY2" fmla="*/ 194248 h 194549"/>
                <a:gd name="connsiteX3" fmla="*/ 139425 w 149513"/>
                <a:gd name="connsiteY3" fmla="*/ 133390 h 194549"/>
                <a:gd name="connsiteX4" fmla="*/ 149369 w 149513"/>
                <a:gd name="connsiteY4" fmla="*/ 69350 h 194549"/>
                <a:gd name="connsiteX5" fmla="*/ 137039 w 149513"/>
                <a:gd name="connsiteY5" fmla="*/ 4117 h 194549"/>
                <a:gd name="connsiteX6" fmla="*/ 121128 w 149513"/>
                <a:gd name="connsiteY6" fmla="*/ 6106 h 194549"/>
                <a:gd name="connsiteX7" fmla="*/ 123912 w 149513"/>
                <a:gd name="connsiteY7" fmla="*/ 47473 h 194549"/>
                <a:gd name="connsiteX8" fmla="*/ 126299 w 149513"/>
                <a:gd name="connsiteY8" fmla="*/ 96796 h 194549"/>
                <a:gd name="connsiteX9" fmla="*/ 82545 w 149513"/>
                <a:gd name="connsiteY9" fmla="*/ 169587 h 194549"/>
                <a:gd name="connsiteX10" fmla="*/ 20493 w 149513"/>
                <a:gd name="connsiteY10" fmla="*/ 156460 h 194549"/>
                <a:gd name="connsiteX11" fmla="*/ 28051 w 149513"/>
                <a:gd name="connsiteY11" fmla="*/ 100375 h 194549"/>
                <a:gd name="connsiteX12" fmla="*/ 23676 w 149513"/>
                <a:gd name="connsiteY12" fmla="*/ 93216 h 194549"/>
                <a:gd name="connsiteX13" fmla="*/ 23676 w 149513"/>
                <a:gd name="connsiteY13" fmla="*/ 93216 h 19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513" h="194549">
                  <a:moveTo>
                    <a:pt x="23676" y="93216"/>
                  </a:moveTo>
                  <a:cubicBezTo>
                    <a:pt x="208" y="103160"/>
                    <a:pt x="-4168" y="131003"/>
                    <a:pt x="3390" y="153278"/>
                  </a:cubicBezTo>
                  <a:cubicBezTo>
                    <a:pt x="12539" y="180326"/>
                    <a:pt x="36404" y="197032"/>
                    <a:pt x="65044" y="194248"/>
                  </a:cubicBezTo>
                  <a:cubicBezTo>
                    <a:pt x="98853" y="190668"/>
                    <a:pt x="126696" y="163620"/>
                    <a:pt x="139425" y="133390"/>
                  </a:cubicBezTo>
                  <a:cubicBezTo>
                    <a:pt x="147779" y="113502"/>
                    <a:pt x="150165" y="90829"/>
                    <a:pt x="149369" y="69350"/>
                  </a:cubicBezTo>
                  <a:cubicBezTo>
                    <a:pt x="148574" y="48666"/>
                    <a:pt x="147779" y="22016"/>
                    <a:pt x="137039" y="4117"/>
                  </a:cubicBezTo>
                  <a:cubicBezTo>
                    <a:pt x="133459" y="-1850"/>
                    <a:pt x="122719" y="-1452"/>
                    <a:pt x="121128" y="6106"/>
                  </a:cubicBezTo>
                  <a:cubicBezTo>
                    <a:pt x="118741" y="20027"/>
                    <a:pt x="121924" y="33551"/>
                    <a:pt x="123912" y="47473"/>
                  </a:cubicBezTo>
                  <a:cubicBezTo>
                    <a:pt x="125901" y="63782"/>
                    <a:pt x="127492" y="80488"/>
                    <a:pt x="126299" y="96796"/>
                  </a:cubicBezTo>
                  <a:cubicBezTo>
                    <a:pt x="123515" y="126230"/>
                    <a:pt x="109195" y="155267"/>
                    <a:pt x="82545" y="169587"/>
                  </a:cubicBezTo>
                  <a:cubicBezTo>
                    <a:pt x="60667" y="181519"/>
                    <a:pt x="34018" y="178735"/>
                    <a:pt x="20493" y="156460"/>
                  </a:cubicBezTo>
                  <a:cubicBezTo>
                    <a:pt x="8959" y="138163"/>
                    <a:pt x="8959" y="113104"/>
                    <a:pt x="28051" y="100375"/>
                  </a:cubicBezTo>
                  <a:cubicBezTo>
                    <a:pt x="32824" y="97591"/>
                    <a:pt x="28846" y="90829"/>
                    <a:pt x="23676" y="93216"/>
                  </a:cubicBezTo>
                  <a:lnTo>
                    <a:pt x="23676" y="932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49" name="Freeform 1748">
              <a:extLst>
                <a:ext uri="{FF2B5EF4-FFF2-40B4-BE49-F238E27FC236}">
                  <a16:creationId xmlns:a16="http://schemas.microsoft.com/office/drawing/2014/main" id="{4FD9363C-7EFC-1294-6385-25FD3EEC8ACB}"/>
                </a:ext>
              </a:extLst>
            </p:cNvPr>
            <p:cNvSpPr/>
            <p:nvPr/>
          </p:nvSpPr>
          <p:spPr>
            <a:xfrm>
              <a:off x="7236129" y="2113629"/>
              <a:ext cx="97025" cy="819197"/>
            </a:xfrm>
            <a:custGeom>
              <a:avLst/>
              <a:gdLst>
                <a:gd name="connsiteX0" fmla="*/ 734 w 97025"/>
                <a:gd name="connsiteY0" fmla="*/ 7255 h 819197"/>
                <a:gd name="connsiteX1" fmla="*/ 26191 w 97025"/>
                <a:gd name="connsiteY1" fmla="*/ 80842 h 819197"/>
                <a:gd name="connsiteX2" fmla="*/ 39715 w 97025"/>
                <a:gd name="connsiteY2" fmla="*/ 155224 h 819197"/>
                <a:gd name="connsiteX3" fmla="*/ 59603 w 97025"/>
                <a:gd name="connsiteY3" fmla="*/ 316716 h 819197"/>
                <a:gd name="connsiteX4" fmla="*/ 62388 w 97025"/>
                <a:gd name="connsiteY4" fmla="*/ 636121 h 819197"/>
                <a:gd name="connsiteX5" fmla="*/ 45682 w 97025"/>
                <a:gd name="connsiteY5" fmla="*/ 720049 h 819197"/>
                <a:gd name="connsiteX6" fmla="*/ 21816 w 97025"/>
                <a:gd name="connsiteY6" fmla="*/ 808352 h 819197"/>
                <a:gd name="connsiteX7" fmla="*/ 37726 w 97025"/>
                <a:gd name="connsiteY7" fmla="*/ 815114 h 819197"/>
                <a:gd name="connsiteX8" fmla="*/ 85458 w 97025"/>
                <a:gd name="connsiteY8" fmla="*/ 661975 h 819197"/>
                <a:gd name="connsiteX9" fmla="*/ 96993 w 97025"/>
                <a:gd name="connsiteY9" fmla="*/ 500085 h 819197"/>
                <a:gd name="connsiteX10" fmla="*/ 64774 w 97025"/>
                <a:gd name="connsiteY10" fmla="*/ 169941 h 819197"/>
                <a:gd name="connsiteX11" fmla="*/ 47272 w 97025"/>
                <a:gd name="connsiteY11" fmla="*/ 80444 h 819197"/>
                <a:gd name="connsiteX12" fmla="*/ 32953 w 97025"/>
                <a:gd name="connsiteY12" fmla="*/ 39077 h 819197"/>
                <a:gd name="connsiteX13" fmla="*/ 9485 w 97025"/>
                <a:gd name="connsiteY13" fmla="*/ 2482 h 819197"/>
                <a:gd name="connsiteX14" fmla="*/ 734 w 97025"/>
                <a:gd name="connsiteY14" fmla="*/ 7255 h 819197"/>
                <a:gd name="connsiteX15" fmla="*/ 734 w 97025"/>
                <a:gd name="connsiteY15" fmla="*/ 7255 h 81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025" h="819197">
                  <a:moveTo>
                    <a:pt x="734" y="7255"/>
                  </a:moveTo>
                  <a:cubicBezTo>
                    <a:pt x="12667" y="29530"/>
                    <a:pt x="19827" y="56180"/>
                    <a:pt x="26191" y="80842"/>
                  </a:cubicBezTo>
                  <a:cubicBezTo>
                    <a:pt x="32555" y="105503"/>
                    <a:pt x="36135" y="130562"/>
                    <a:pt x="39715" y="155224"/>
                  </a:cubicBezTo>
                  <a:cubicBezTo>
                    <a:pt x="47272" y="208922"/>
                    <a:pt x="53637" y="262620"/>
                    <a:pt x="59603" y="316716"/>
                  </a:cubicBezTo>
                  <a:cubicBezTo>
                    <a:pt x="71138" y="422521"/>
                    <a:pt x="77105" y="530315"/>
                    <a:pt x="62388" y="636121"/>
                  </a:cubicBezTo>
                  <a:cubicBezTo>
                    <a:pt x="58410" y="664362"/>
                    <a:pt x="52841" y="692603"/>
                    <a:pt x="45682" y="720049"/>
                  </a:cubicBezTo>
                  <a:cubicBezTo>
                    <a:pt x="38124" y="749483"/>
                    <a:pt x="27782" y="778520"/>
                    <a:pt x="21816" y="808352"/>
                  </a:cubicBezTo>
                  <a:cubicBezTo>
                    <a:pt x="19827" y="817899"/>
                    <a:pt x="32157" y="823467"/>
                    <a:pt x="37726" y="815114"/>
                  </a:cubicBezTo>
                  <a:cubicBezTo>
                    <a:pt x="66365" y="770564"/>
                    <a:pt x="77503" y="713684"/>
                    <a:pt x="85458" y="661975"/>
                  </a:cubicBezTo>
                  <a:cubicBezTo>
                    <a:pt x="94209" y="608277"/>
                    <a:pt x="97391" y="554181"/>
                    <a:pt x="96993" y="500085"/>
                  </a:cubicBezTo>
                  <a:cubicBezTo>
                    <a:pt x="96198" y="389507"/>
                    <a:pt x="81083" y="279326"/>
                    <a:pt x="64774" y="169941"/>
                  </a:cubicBezTo>
                  <a:cubicBezTo>
                    <a:pt x="60399" y="139711"/>
                    <a:pt x="55625" y="109879"/>
                    <a:pt x="47272" y="80444"/>
                  </a:cubicBezTo>
                  <a:cubicBezTo>
                    <a:pt x="43295" y="66522"/>
                    <a:pt x="39317" y="51805"/>
                    <a:pt x="32953" y="39077"/>
                  </a:cubicBezTo>
                  <a:cubicBezTo>
                    <a:pt x="26589" y="26348"/>
                    <a:pt x="17440" y="14018"/>
                    <a:pt x="9485" y="2482"/>
                  </a:cubicBezTo>
                  <a:cubicBezTo>
                    <a:pt x="5507" y="-3086"/>
                    <a:pt x="-2448" y="1687"/>
                    <a:pt x="734" y="7255"/>
                  </a:cubicBezTo>
                  <a:lnTo>
                    <a:pt x="734" y="725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50" name="Freeform 1749">
              <a:extLst>
                <a:ext uri="{FF2B5EF4-FFF2-40B4-BE49-F238E27FC236}">
                  <a16:creationId xmlns:a16="http://schemas.microsoft.com/office/drawing/2014/main" id="{398C315B-2B3C-0803-871C-14945F1922C8}"/>
                </a:ext>
              </a:extLst>
            </p:cNvPr>
            <p:cNvSpPr/>
            <p:nvPr/>
          </p:nvSpPr>
          <p:spPr>
            <a:xfrm>
              <a:off x="7217123" y="2903235"/>
              <a:ext cx="60094" cy="37005"/>
            </a:xfrm>
            <a:custGeom>
              <a:avLst/>
              <a:gdLst>
                <a:gd name="connsiteX0" fmla="*/ 53152 w 60094"/>
                <a:gd name="connsiteY0" fmla="*/ 15961 h 37005"/>
                <a:gd name="connsiteX1" fmla="*/ 37242 w 60094"/>
                <a:gd name="connsiteY1" fmla="*/ 22326 h 37005"/>
                <a:gd name="connsiteX2" fmla="*/ 41617 w 60094"/>
                <a:gd name="connsiteY2" fmla="*/ 25508 h 37005"/>
                <a:gd name="connsiteX3" fmla="*/ 24911 w 60094"/>
                <a:gd name="connsiteY3" fmla="*/ 14768 h 37005"/>
                <a:gd name="connsiteX4" fmla="*/ 12978 w 60094"/>
                <a:gd name="connsiteY4" fmla="*/ 846 h 37005"/>
                <a:gd name="connsiteX5" fmla="*/ 4227 w 60094"/>
                <a:gd name="connsiteY5" fmla="*/ 2040 h 37005"/>
                <a:gd name="connsiteX6" fmla="*/ 4625 w 60094"/>
                <a:gd name="connsiteY6" fmla="*/ 24314 h 37005"/>
                <a:gd name="connsiteX7" fmla="*/ 24513 w 60094"/>
                <a:gd name="connsiteY7" fmla="*/ 36645 h 37005"/>
                <a:gd name="connsiteX8" fmla="*/ 44401 w 60094"/>
                <a:gd name="connsiteY8" fmla="*/ 33861 h 37005"/>
                <a:gd name="connsiteX9" fmla="*/ 59516 w 60094"/>
                <a:gd name="connsiteY9" fmla="*/ 21133 h 37005"/>
                <a:gd name="connsiteX10" fmla="*/ 53152 w 60094"/>
                <a:gd name="connsiteY10" fmla="*/ 15961 h 37005"/>
                <a:gd name="connsiteX11" fmla="*/ 53152 w 60094"/>
                <a:gd name="connsiteY11" fmla="*/ 15961 h 3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094" h="37005">
                  <a:moveTo>
                    <a:pt x="53152" y="15961"/>
                  </a:moveTo>
                  <a:cubicBezTo>
                    <a:pt x="49572" y="20337"/>
                    <a:pt x="43208" y="24712"/>
                    <a:pt x="37242" y="22326"/>
                  </a:cubicBezTo>
                  <a:cubicBezTo>
                    <a:pt x="38435" y="23519"/>
                    <a:pt x="40026" y="24314"/>
                    <a:pt x="41617" y="25508"/>
                  </a:cubicBezTo>
                  <a:cubicBezTo>
                    <a:pt x="38037" y="20337"/>
                    <a:pt x="30082" y="18348"/>
                    <a:pt x="24911" y="14768"/>
                  </a:cubicBezTo>
                  <a:cubicBezTo>
                    <a:pt x="19740" y="11188"/>
                    <a:pt x="18547" y="4029"/>
                    <a:pt x="12978" y="846"/>
                  </a:cubicBezTo>
                  <a:cubicBezTo>
                    <a:pt x="9796" y="-745"/>
                    <a:pt x="6614" y="51"/>
                    <a:pt x="4227" y="2040"/>
                  </a:cubicBezTo>
                  <a:cubicBezTo>
                    <a:pt x="-2933" y="7608"/>
                    <a:pt x="249" y="17950"/>
                    <a:pt x="4625" y="24314"/>
                  </a:cubicBezTo>
                  <a:cubicBezTo>
                    <a:pt x="9398" y="31076"/>
                    <a:pt x="16160" y="35452"/>
                    <a:pt x="24513" y="36645"/>
                  </a:cubicBezTo>
                  <a:cubicBezTo>
                    <a:pt x="32866" y="37839"/>
                    <a:pt x="38037" y="35850"/>
                    <a:pt x="44401" y="33861"/>
                  </a:cubicBezTo>
                  <a:cubicBezTo>
                    <a:pt x="51163" y="31474"/>
                    <a:pt x="56334" y="27099"/>
                    <a:pt x="59516" y="21133"/>
                  </a:cubicBezTo>
                  <a:cubicBezTo>
                    <a:pt x="61903" y="17155"/>
                    <a:pt x="56334" y="11984"/>
                    <a:pt x="53152" y="15961"/>
                  </a:cubicBezTo>
                  <a:lnTo>
                    <a:pt x="53152" y="159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51" name="Freeform 1750">
              <a:extLst>
                <a:ext uri="{FF2B5EF4-FFF2-40B4-BE49-F238E27FC236}">
                  <a16:creationId xmlns:a16="http://schemas.microsoft.com/office/drawing/2014/main" id="{73F6F99C-BE10-8DB4-2643-D4493E33F0EA}"/>
                </a:ext>
              </a:extLst>
            </p:cNvPr>
            <p:cNvSpPr/>
            <p:nvPr/>
          </p:nvSpPr>
          <p:spPr>
            <a:xfrm>
              <a:off x="7206178" y="2137510"/>
              <a:ext cx="50274" cy="50189"/>
            </a:xfrm>
            <a:custGeom>
              <a:avLst/>
              <a:gdLst>
                <a:gd name="connsiteX0" fmla="*/ 43413 w 50274"/>
                <a:gd name="connsiteY0" fmla="*/ 80 h 50189"/>
                <a:gd name="connsiteX1" fmla="*/ 10797 w 50274"/>
                <a:gd name="connsiteY1" fmla="*/ 13604 h 50189"/>
                <a:gd name="connsiteX2" fmla="*/ 2046 w 50274"/>
                <a:gd name="connsiteY2" fmla="*/ 47016 h 50189"/>
                <a:gd name="connsiteX3" fmla="*/ 13978 w 50274"/>
                <a:gd name="connsiteY3" fmla="*/ 45425 h 50189"/>
                <a:gd name="connsiteX4" fmla="*/ 21934 w 50274"/>
                <a:gd name="connsiteY4" fmla="*/ 23548 h 50189"/>
                <a:gd name="connsiteX5" fmla="*/ 43413 w 50274"/>
                <a:gd name="connsiteY5" fmla="*/ 14797 h 50189"/>
                <a:gd name="connsiteX6" fmla="*/ 43413 w 50274"/>
                <a:gd name="connsiteY6" fmla="*/ 80 h 50189"/>
                <a:gd name="connsiteX7" fmla="*/ 43413 w 50274"/>
                <a:gd name="connsiteY7" fmla="*/ 80 h 5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274" h="50189">
                  <a:moveTo>
                    <a:pt x="43413" y="80"/>
                  </a:moveTo>
                  <a:cubicBezTo>
                    <a:pt x="31083" y="-715"/>
                    <a:pt x="18752" y="4455"/>
                    <a:pt x="10797" y="13604"/>
                  </a:cubicBezTo>
                  <a:cubicBezTo>
                    <a:pt x="3239" y="21957"/>
                    <a:pt x="-3523" y="36277"/>
                    <a:pt x="2046" y="47016"/>
                  </a:cubicBezTo>
                  <a:cubicBezTo>
                    <a:pt x="4830" y="52187"/>
                    <a:pt x="12387" y="50596"/>
                    <a:pt x="13978" y="45425"/>
                  </a:cubicBezTo>
                  <a:cubicBezTo>
                    <a:pt x="16763" y="37470"/>
                    <a:pt x="15569" y="30310"/>
                    <a:pt x="21934" y="23548"/>
                  </a:cubicBezTo>
                  <a:cubicBezTo>
                    <a:pt x="27503" y="17582"/>
                    <a:pt x="35060" y="14400"/>
                    <a:pt x="43413" y="14797"/>
                  </a:cubicBezTo>
                  <a:cubicBezTo>
                    <a:pt x="52562" y="15195"/>
                    <a:pt x="52562" y="876"/>
                    <a:pt x="43413" y="80"/>
                  </a:cubicBezTo>
                  <a:lnTo>
                    <a:pt x="43413" y="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52" name="Freeform 1751">
              <a:extLst>
                <a:ext uri="{FF2B5EF4-FFF2-40B4-BE49-F238E27FC236}">
                  <a16:creationId xmlns:a16="http://schemas.microsoft.com/office/drawing/2014/main" id="{EA11145C-E072-6794-6C50-250C88EBE437}"/>
                </a:ext>
              </a:extLst>
            </p:cNvPr>
            <p:cNvSpPr/>
            <p:nvPr/>
          </p:nvSpPr>
          <p:spPr>
            <a:xfrm>
              <a:off x="7221141" y="2072973"/>
              <a:ext cx="306785" cy="69107"/>
            </a:xfrm>
            <a:custGeom>
              <a:avLst/>
              <a:gdLst>
                <a:gd name="connsiteX0" fmla="*/ 2595 w 306785"/>
                <a:gd name="connsiteY0" fmla="*/ 68993 h 69107"/>
                <a:gd name="connsiteX1" fmla="*/ 30836 w 306785"/>
                <a:gd name="connsiteY1" fmla="*/ 67004 h 69107"/>
                <a:gd name="connsiteX2" fmla="*/ 68226 w 306785"/>
                <a:gd name="connsiteY2" fmla="*/ 55469 h 69107"/>
                <a:gd name="connsiteX3" fmla="*/ 141017 w 306785"/>
                <a:gd name="connsiteY3" fmla="*/ 36774 h 69107"/>
                <a:gd name="connsiteX4" fmla="*/ 295747 w 306785"/>
                <a:gd name="connsiteY4" fmla="*/ 22852 h 69107"/>
                <a:gd name="connsiteX5" fmla="*/ 295747 w 306785"/>
                <a:gd name="connsiteY5" fmla="*/ 179 h 69107"/>
                <a:gd name="connsiteX6" fmla="*/ 137438 w 306785"/>
                <a:gd name="connsiteY6" fmla="*/ 14101 h 69107"/>
                <a:gd name="connsiteX7" fmla="*/ 61862 w 306785"/>
                <a:gd name="connsiteY7" fmla="*/ 33194 h 69107"/>
                <a:gd name="connsiteX8" fmla="*/ 25268 w 306785"/>
                <a:gd name="connsiteY8" fmla="*/ 46718 h 69107"/>
                <a:gd name="connsiteX9" fmla="*/ 1004 w 306785"/>
                <a:gd name="connsiteY9" fmla="*/ 65413 h 69107"/>
                <a:gd name="connsiteX10" fmla="*/ 2595 w 306785"/>
                <a:gd name="connsiteY10" fmla="*/ 68993 h 69107"/>
                <a:gd name="connsiteX11" fmla="*/ 2595 w 306785"/>
                <a:gd name="connsiteY11" fmla="*/ 68993 h 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6785" h="69107">
                  <a:moveTo>
                    <a:pt x="2595" y="68993"/>
                  </a:moveTo>
                  <a:cubicBezTo>
                    <a:pt x="12539" y="65810"/>
                    <a:pt x="20892" y="70186"/>
                    <a:pt x="30836" y="67004"/>
                  </a:cubicBezTo>
                  <a:cubicBezTo>
                    <a:pt x="43167" y="63026"/>
                    <a:pt x="55498" y="59048"/>
                    <a:pt x="68226" y="55469"/>
                  </a:cubicBezTo>
                  <a:cubicBezTo>
                    <a:pt x="92092" y="47911"/>
                    <a:pt x="116356" y="41547"/>
                    <a:pt x="141017" y="36774"/>
                  </a:cubicBezTo>
                  <a:cubicBezTo>
                    <a:pt x="191931" y="26432"/>
                    <a:pt x="244038" y="22056"/>
                    <a:pt x="295747" y="22852"/>
                  </a:cubicBezTo>
                  <a:cubicBezTo>
                    <a:pt x="310465" y="23250"/>
                    <a:pt x="310465" y="179"/>
                    <a:pt x="295747" y="179"/>
                  </a:cubicBezTo>
                  <a:cubicBezTo>
                    <a:pt x="242447" y="-1014"/>
                    <a:pt x="189544" y="3759"/>
                    <a:pt x="137438" y="14101"/>
                  </a:cubicBezTo>
                  <a:cubicBezTo>
                    <a:pt x="111980" y="19272"/>
                    <a:pt x="86524" y="25636"/>
                    <a:pt x="61862" y="33194"/>
                  </a:cubicBezTo>
                  <a:cubicBezTo>
                    <a:pt x="49531" y="37171"/>
                    <a:pt x="37201" y="41945"/>
                    <a:pt x="25268" y="46718"/>
                  </a:cubicBezTo>
                  <a:cubicBezTo>
                    <a:pt x="14529" y="51093"/>
                    <a:pt x="11346" y="60242"/>
                    <a:pt x="1004" y="65413"/>
                  </a:cubicBezTo>
                  <a:cubicBezTo>
                    <a:pt x="-985" y="66208"/>
                    <a:pt x="209" y="69788"/>
                    <a:pt x="2595" y="68993"/>
                  </a:cubicBezTo>
                  <a:lnTo>
                    <a:pt x="2595" y="689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53" name="Freeform 1752">
              <a:extLst>
                <a:ext uri="{FF2B5EF4-FFF2-40B4-BE49-F238E27FC236}">
                  <a16:creationId xmlns:a16="http://schemas.microsoft.com/office/drawing/2014/main" id="{BF0445EC-6D60-88AF-6155-19ABDE848F79}"/>
                </a:ext>
              </a:extLst>
            </p:cNvPr>
            <p:cNvSpPr/>
            <p:nvPr/>
          </p:nvSpPr>
          <p:spPr>
            <a:xfrm>
              <a:off x="7256534" y="2843521"/>
              <a:ext cx="311687" cy="86062"/>
            </a:xfrm>
            <a:custGeom>
              <a:avLst/>
              <a:gdLst>
                <a:gd name="connsiteX0" fmla="*/ 5389 w 311687"/>
                <a:gd name="connsiteY0" fmla="*/ 86017 h 86062"/>
                <a:gd name="connsiteX1" fmla="*/ 151766 w 311687"/>
                <a:gd name="connsiteY1" fmla="*/ 63344 h 86062"/>
                <a:gd name="connsiteX2" fmla="*/ 224955 w 311687"/>
                <a:gd name="connsiteY2" fmla="*/ 48627 h 86062"/>
                <a:gd name="connsiteX3" fmla="*/ 300529 w 311687"/>
                <a:gd name="connsiteY3" fmla="*/ 31921 h 86062"/>
                <a:gd name="connsiteX4" fmla="*/ 296154 w 311687"/>
                <a:gd name="connsiteY4" fmla="*/ 100 h 86062"/>
                <a:gd name="connsiteX5" fmla="*/ 222169 w 311687"/>
                <a:gd name="connsiteY5" fmla="*/ 16011 h 86062"/>
                <a:gd name="connsiteX6" fmla="*/ 149777 w 311687"/>
                <a:gd name="connsiteY6" fmla="*/ 33114 h 86062"/>
                <a:gd name="connsiteX7" fmla="*/ 4195 w 311687"/>
                <a:gd name="connsiteY7" fmla="*/ 74880 h 86062"/>
                <a:gd name="connsiteX8" fmla="*/ 5389 w 311687"/>
                <a:gd name="connsiteY8" fmla="*/ 86017 h 86062"/>
                <a:gd name="connsiteX9" fmla="*/ 5389 w 311687"/>
                <a:gd name="connsiteY9" fmla="*/ 86017 h 8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687" h="86062">
                  <a:moveTo>
                    <a:pt x="5389" y="86017"/>
                  </a:moveTo>
                  <a:cubicBezTo>
                    <a:pt x="54313" y="80846"/>
                    <a:pt x="103238" y="73289"/>
                    <a:pt x="151766" y="63344"/>
                  </a:cubicBezTo>
                  <a:cubicBezTo>
                    <a:pt x="176029" y="58571"/>
                    <a:pt x="200293" y="53400"/>
                    <a:pt x="224955" y="48627"/>
                  </a:cubicBezTo>
                  <a:cubicBezTo>
                    <a:pt x="250014" y="43456"/>
                    <a:pt x="276663" y="40274"/>
                    <a:pt x="300529" y="31921"/>
                  </a:cubicBezTo>
                  <a:cubicBezTo>
                    <a:pt x="316440" y="26353"/>
                    <a:pt x="315644" y="-1889"/>
                    <a:pt x="296154" y="100"/>
                  </a:cubicBezTo>
                  <a:cubicBezTo>
                    <a:pt x="271095" y="2487"/>
                    <a:pt x="246433" y="10044"/>
                    <a:pt x="222169" y="16011"/>
                  </a:cubicBezTo>
                  <a:cubicBezTo>
                    <a:pt x="197906" y="21579"/>
                    <a:pt x="174041" y="27546"/>
                    <a:pt x="149777" y="33114"/>
                  </a:cubicBezTo>
                  <a:cubicBezTo>
                    <a:pt x="100454" y="45047"/>
                    <a:pt x="51927" y="58571"/>
                    <a:pt x="4195" y="74880"/>
                  </a:cubicBezTo>
                  <a:cubicBezTo>
                    <a:pt x="-1772" y="76868"/>
                    <a:pt x="-1373" y="86812"/>
                    <a:pt x="5389" y="86017"/>
                  </a:cubicBezTo>
                  <a:lnTo>
                    <a:pt x="5389" y="8601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54" name="Freeform 1753">
              <a:extLst>
                <a:ext uri="{FF2B5EF4-FFF2-40B4-BE49-F238E27FC236}">
                  <a16:creationId xmlns:a16="http://schemas.microsoft.com/office/drawing/2014/main" id="{F85BB983-B8C7-B3EC-405A-A3D01BD26C10}"/>
                </a:ext>
              </a:extLst>
            </p:cNvPr>
            <p:cNvSpPr/>
            <p:nvPr/>
          </p:nvSpPr>
          <p:spPr>
            <a:xfrm>
              <a:off x="7526466" y="1990611"/>
              <a:ext cx="76339" cy="983264"/>
            </a:xfrm>
            <a:custGeom>
              <a:avLst/>
              <a:gdLst>
                <a:gd name="connsiteX0" fmla="*/ 52474 w 76339"/>
                <a:gd name="connsiteY0" fmla="*/ 3386 h 983264"/>
                <a:gd name="connsiteX1" fmla="*/ 38552 w 76339"/>
                <a:gd name="connsiteY1" fmla="*/ 43163 h 983264"/>
                <a:gd name="connsiteX2" fmla="*/ 27812 w 76339"/>
                <a:gd name="connsiteY2" fmla="*/ 93679 h 983264"/>
                <a:gd name="connsiteX3" fmla="*/ 13493 w 76339"/>
                <a:gd name="connsiteY3" fmla="*/ 184767 h 983264"/>
                <a:gd name="connsiteX4" fmla="*/ 366 w 76339"/>
                <a:gd name="connsiteY4" fmla="*/ 376091 h 983264"/>
                <a:gd name="connsiteX5" fmla="*/ 21050 w 76339"/>
                <a:gd name="connsiteY5" fmla="*/ 756751 h 983264"/>
                <a:gd name="connsiteX6" fmla="*/ 33779 w 76339"/>
                <a:gd name="connsiteY6" fmla="*/ 866137 h 983264"/>
                <a:gd name="connsiteX7" fmla="*/ 48496 w 76339"/>
                <a:gd name="connsiteY7" fmla="*/ 973135 h 983264"/>
                <a:gd name="connsiteX8" fmla="*/ 76339 w 76339"/>
                <a:gd name="connsiteY8" fmla="*/ 969555 h 983264"/>
                <a:gd name="connsiteX9" fmla="*/ 65202 w 76339"/>
                <a:gd name="connsiteY9" fmla="*/ 874887 h 983264"/>
                <a:gd name="connsiteX10" fmla="*/ 53667 w 76339"/>
                <a:gd name="connsiteY10" fmla="*/ 779822 h 983264"/>
                <a:gd name="connsiteX11" fmla="*/ 35370 w 76339"/>
                <a:gd name="connsiteY11" fmla="*/ 589293 h 983264"/>
                <a:gd name="connsiteX12" fmla="*/ 36563 w 76339"/>
                <a:gd name="connsiteY12" fmla="*/ 210224 h 983264"/>
                <a:gd name="connsiteX13" fmla="*/ 50485 w 76339"/>
                <a:gd name="connsiteY13" fmla="*/ 105612 h 983264"/>
                <a:gd name="connsiteX14" fmla="*/ 60031 w 76339"/>
                <a:gd name="connsiteY14" fmla="*/ 54698 h 983264"/>
                <a:gd name="connsiteX15" fmla="*/ 66793 w 76339"/>
                <a:gd name="connsiteY15" fmla="*/ 4977 h 983264"/>
                <a:gd name="connsiteX16" fmla="*/ 52474 w 76339"/>
                <a:gd name="connsiteY16" fmla="*/ 3386 h 983264"/>
                <a:gd name="connsiteX17" fmla="*/ 52474 w 76339"/>
                <a:gd name="connsiteY17" fmla="*/ 3386 h 98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339" h="983264">
                  <a:moveTo>
                    <a:pt x="52474" y="3386"/>
                  </a:moveTo>
                  <a:cubicBezTo>
                    <a:pt x="43325" y="14921"/>
                    <a:pt x="41734" y="29241"/>
                    <a:pt x="38552" y="43163"/>
                  </a:cubicBezTo>
                  <a:cubicBezTo>
                    <a:pt x="34574" y="59869"/>
                    <a:pt x="30995" y="76575"/>
                    <a:pt x="27812" y="93679"/>
                  </a:cubicBezTo>
                  <a:cubicBezTo>
                    <a:pt x="22243" y="123909"/>
                    <a:pt x="17471" y="154139"/>
                    <a:pt x="13493" y="184767"/>
                  </a:cubicBezTo>
                  <a:cubicBezTo>
                    <a:pt x="5140" y="248409"/>
                    <a:pt x="1162" y="312051"/>
                    <a:pt x="366" y="376091"/>
                  </a:cubicBezTo>
                  <a:cubicBezTo>
                    <a:pt x="-2020" y="503376"/>
                    <a:pt x="7527" y="630262"/>
                    <a:pt x="21050" y="756751"/>
                  </a:cubicBezTo>
                  <a:cubicBezTo>
                    <a:pt x="25028" y="793346"/>
                    <a:pt x="29403" y="829542"/>
                    <a:pt x="33779" y="866137"/>
                  </a:cubicBezTo>
                  <a:cubicBezTo>
                    <a:pt x="38154" y="901537"/>
                    <a:pt x="39745" y="938529"/>
                    <a:pt x="48496" y="973135"/>
                  </a:cubicBezTo>
                  <a:cubicBezTo>
                    <a:pt x="52474" y="988648"/>
                    <a:pt x="76339" y="985465"/>
                    <a:pt x="76339" y="969555"/>
                  </a:cubicBezTo>
                  <a:cubicBezTo>
                    <a:pt x="75942" y="938132"/>
                    <a:pt x="69180" y="906311"/>
                    <a:pt x="65202" y="874887"/>
                  </a:cubicBezTo>
                  <a:cubicBezTo>
                    <a:pt x="61224" y="843464"/>
                    <a:pt x="57247" y="811643"/>
                    <a:pt x="53667" y="779822"/>
                  </a:cubicBezTo>
                  <a:cubicBezTo>
                    <a:pt x="46507" y="716577"/>
                    <a:pt x="39745" y="652935"/>
                    <a:pt x="35370" y="589293"/>
                  </a:cubicBezTo>
                  <a:cubicBezTo>
                    <a:pt x="26221" y="463201"/>
                    <a:pt x="24233" y="336315"/>
                    <a:pt x="36563" y="210224"/>
                  </a:cubicBezTo>
                  <a:cubicBezTo>
                    <a:pt x="40143" y="175220"/>
                    <a:pt x="44518" y="140615"/>
                    <a:pt x="50485" y="105612"/>
                  </a:cubicBezTo>
                  <a:cubicBezTo>
                    <a:pt x="53269" y="88508"/>
                    <a:pt x="56451" y="71802"/>
                    <a:pt x="60031" y="54698"/>
                  </a:cubicBezTo>
                  <a:cubicBezTo>
                    <a:pt x="63611" y="37992"/>
                    <a:pt x="69577" y="22081"/>
                    <a:pt x="66793" y="4977"/>
                  </a:cubicBezTo>
                  <a:cubicBezTo>
                    <a:pt x="64804" y="-1785"/>
                    <a:pt x="55655" y="-989"/>
                    <a:pt x="52474" y="3386"/>
                  </a:cubicBezTo>
                  <a:lnTo>
                    <a:pt x="52474" y="33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55" name="Freeform 1754">
              <a:extLst>
                <a:ext uri="{FF2B5EF4-FFF2-40B4-BE49-F238E27FC236}">
                  <a16:creationId xmlns:a16="http://schemas.microsoft.com/office/drawing/2014/main" id="{CA51E8C6-CBEE-02D2-91D4-089E3178FD2E}"/>
                </a:ext>
              </a:extLst>
            </p:cNvPr>
            <p:cNvSpPr/>
            <p:nvPr/>
          </p:nvSpPr>
          <p:spPr>
            <a:xfrm>
              <a:off x="7571703" y="1745322"/>
              <a:ext cx="980450" cy="272652"/>
            </a:xfrm>
            <a:custGeom>
              <a:avLst/>
              <a:gdLst>
                <a:gd name="connsiteX0" fmla="*/ 5646 w 980450"/>
                <a:gd name="connsiteY0" fmla="*/ 272541 h 272652"/>
                <a:gd name="connsiteX1" fmla="*/ 397045 w 980450"/>
                <a:gd name="connsiteY1" fmla="*/ 202933 h 272652"/>
                <a:gd name="connsiteX2" fmla="*/ 483758 w 980450"/>
                <a:gd name="connsiteY2" fmla="*/ 177078 h 272652"/>
                <a:gd name="connsiteX3" fmla="*/ 568084 w 980450"/>
                <a:gd name="connsiteY3" fmla="*/ 136904 h 272652"/>
                <a:gd name="connsiteX4" fmla="*/ 752647 w 980450"/>
                <a:gd name="connsiteY4" fmla="*/ 84797 h 272652"/>
                <a:gd name="connsiteX5" fmla="*/ 970223 w 980450"/>
                <a:gd name="connsiteY5" fmla="*/ 28314 h 272652"/>
                <a:gd name="connsiteX6" fmla="*/ 962666 w 980450"/>
                <a:gd name="connsiteY6" fmla="*/ 471 h 272652"/>
                <a:gd name="connsiteX7" fmla="*/ 768557 w 980450"/>
                <a:gd name="connsiteY7" fmla="*/ 50191 h 272652"/>
                <a:gd name="connsiteX8" fmla="*/ 581211 w 980450"/>
                <a:gd name="connsiteY8" fmla="*/ 99514 h 272652"/>
                <a:gd name="connsiteX9" fmla="*/ 411365 w 980450"/>
                <a:gd name="connsiteY9" fmla="*/ 171111 h 272652"/>
                <a:gd name="connsiteX10" fmla="*/ 220438 w 980450"/>
                <a:gd name="connsiteY10" fmla="*/ 214468 h 272652"/>
                <a:gd name="connsiteX11" fmla="*/ 2862 w 980450"/>
                <a:gd name="connsiteY11" fmla="*/ 263790 h 272652"/>
                <a:gd name="connsiteX12" fmla="*/ 5646 w 980450"/>
                <a:gd name="connsiteY12" fmla="*/ 272541 h 272652"/>
                <a:gd name="connsiteX13" fmla="*/ 5646 w 980450"/>
                <a:gd name="connsiteY13" fmla="*/ 272541 h 27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80450" h="272652">
                  <a:moveTo>
                    <a:pt x="5646" y="272541"/>
                  </a:moveTo>
                  <a:cubicBezTo>
                    <a:pt x="136112" y="249869"/>
                    <a:pt x="266579" y="227594"/>
                    <a:pt x="397045" y="202933"/>
                  </a:cubicBezTo>
                  <a:cubicBezTo>
                    <a:pt x="426878" y="197364"/>
                    <a:pt x="455915" y="189409"/>
                    <a:pt x="483758" y="177078"/>
                  </a:cubicBezTo>
                  <a:cubicBezTo>
                    <a:pt x="512397" y="164349"/>
                    <a:pt x="539047" y="148439"/>
                    <a:pt x="568084" y="136904"/>
                  </a:cubicBezTo>
                  <a:cubicBezTo>
                    <a:pt x="626953" y="113436"/>
                    <a:pt x="690993" y="100707"/>
                    <a:pt x="752647" y="84797"/>
                  </a:cubicBezTo>
                  <a:cubicBezTo>
                    <a:pt x="825040" y="65704"/>
                    <a:pt x="897433" y="47009"/>
                    <a:pt x="970223" y="28314"/>
                  </a:cubicBezTo>
                  <a:cubicBezTo>
                    <a:pt x="988123" y="23541"/>
                    <a:pt x="980566" y="-3905"/>
                    <a:pt x="962666" y="471"/>
                  </a:cubicBezTo>
                  <a:cubicBezTo>
                    <a:pt x="898228" y="17177"/>
                    <a:pt x="833393" y="33485"/>
                    <a:pt x="768557" y="50191"/>
                  </a:cubicBezTo>
                  <a:cubicBezTo>
                    <a:pt x="706108" y="66102"/>
                    <a:pt x="642466" y="79228"/>
                    <a:pt x="581211" y="99514"/>
                  </a:cubicBezTo>
                  <a:cubicBezTo>
                    <a:pt x="522341" y="119402"/>
                    <a:pt x="471427" y="154803"/>
                    <a:pt x="411365" y="171111"/>
                  </a:cubicBezTo>
                  <a:cubicBezTo>
                    <a:pt x="348518" y="188215"/>
                    <a:pt x="284081" y="200148"/>
                    <a:pt x="220438" y="214468"/>
                  </a:cubicBezTo>
                  <a:cubicBezTo>
                    <a:pt x="148045" y="230776"/>
                    <a:pt x="75254" y="247482"/>
                    <a:pt x="2862" y="263790"/>
                  </a:cubicBezTo>
                  <a:cubicBezTo>
                    <a:pt x="-2310" y="264984"/>
                    <a:pt x="77" y="273735"/>
                    <a:pt x="5646" y="272541"/>
                  </a:cubicBezTo>
                  <a:lnTo>
                    <a:pt x="5646" y="27254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56" name="Freeform 1755">
              <a:extLst>
                <a:ext uri="{FF2B5EF4-FFF2-40B4-BE49-F238E27FC236}">
                  <a16:creationId xmlns:a16="http://schemas.microsoft.com/office/drawing/2014/main" id="{31EBCF84-64E0-522C-24DA-348647A904F8}"/>
                </a:ext>
              </a:extLst>
            </p:cNvPr>
            <p:cNvSpPr/>
            <p:nvPr/>
          </p:nvSpPr>
          <p:spPr>
            <a:xfrm>
              <a:off x="7586792" y="2805092"/>
              <a:ext cx="1071641" cy="182238"/>
            </a:xfrm>
            <a:custGeom>
              <a:avLst/>
              <a:gdLst>
                <a:gd name="connsiteX0" fmla="*/ 5672 w 1071641"/>
                <a:gd name="connsiteY0" fmla="*/ 182122 h 182238"/>
                <a:gd name="connsiteX1" fmla="*/ 36299 w 1071641"/>
                <a:gd name="connsiteY1" fmla="*/ 179338 h 182238"/>
                <a:gd name="connsiteX2" fmla="*/ 59767 w 1071641"/>
                <a:gd name="connsiteY2" fmla="*/ 173769 h 182238"/>
                <a:gd name="connsiteX3" fmla="*/ 112272 w 1071641"/>
                <a:gd name="connsiteY3" fmla="*/ 159052 h 182238"/>
                <a:gd name="connsiteX4" fmla="*/ 217282 w 1071641"/>
                <a:gd name="connsiteY4" fmla="*/ 129618 h 182238"/>
                <a:gd name="connsiteX5" fmla="*/ 424119 w 1071641"/>
                <a:gd name="connsiteY5" fmla="*/ 71942 h 182238"/>
                <a:gd name="connsiteX6" fmla="*/ 524754 w 1071641"/>
                <a:gd name="connsiteY6" fmla="*/ 43700 h 182238"/>
                <a:gd name="connsiteX7" fmla="*/ 629764 w 1071641"/>
                <a:gd name="connsiteY7" fmla="*/ 38132 h 182238"/>
                <a:gd name="connsiteX8" fmla="*/ 831827 w 1071641"/>
                <a:gd name="connsiteY8" fmla="*/ 52053 h 182238"/>
                <a:gd name="connsiteX9" fmla="*/ 1062133 w 1071641"/>
                <a:gd name="connsiteY9" fmla="*/ 25801 h 182238"/>
                <a:gd name="connsiteX10" fmla="*/ 1054973 w 1071641"/>
                <a:gd name="connsiteY10" fmla="*/ 344 h 182238"/>
                <a:gd name="connsiteX11" fmla="*/ 639310 w 1071641"/>
                <a:gd name="connsiteY11" fmla="*/ 13868 h 182238"/>
                <a:gd name="connsiteX12" fmla="*/ 545039 w 1071641"/>
                <a:gd name="connsiteY12" fmla="*/ 11879 h 182238"/>
                <a:gd name="connsiteX13" fmla="*/ 443212 w 1071641"/>
                <a:gd name="connsiteY13" fmla="*/ 39723 h 182238"/>
                <a:gd name="connsiteX14" fmla="*/ 236772 w 1071641"/>
                <a:gd name="connsiteY14" fmla="*/ 98990 h 182238"/>
                <a:gd name="connsiteX15" fmla="*/ 120625 w 1071641"/>
                <a:gd name="connsiteY15" fmla="*/ 132402 h 182238"/>
                <a:gd name="connsiteX16" fmla="*/ 62552 w 1071641"/>
                <a:gd name="connsiteY16" fmla="*/ 149108 h 182238"/>
                <a:gd name="connsiteX17" fmla="*/ 35106 w 1071641"/>
                <a:gd name="connsiteY17" fmla="*/ 157063 h 182238"/>
                <a:gd name="connsiteX18" fmla="*/ 3285 w 1071641"/>
                <a:gd name="connsiteY18" fmla="*/ 172974 h 182238"/>
                <a:gd name="connsiteX19" fmla="*/ 5672 w 1071641"/>
                <a:gd name="connsiteY19" fmla="*/ 182122 h 182238"/>
                <a:gd name="connsiteX20" fmla="*/ 5672 w 1071641"/>
                <a:gd name="connsiteY20" fmla="*/ 182122 h 18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1641" h="182238">
                  <a:moveTo>
                    <a:pt x="5672" y="182122"/>
                  </a:moveTo>
                  <a:cubicBezTo>
                    <a:pt x="16013" y="179338"/>
                    <a:pt x="25958" y="180531"/>
                    <a:pt x="36299" y="179338"/>
                  </a:cubicBezTo>
                  <a:cubicBezTo>
                    <a:pt x="44255" y="178542"/>
                    <a:pt x="51812" y="176156"/>
                    <a:pt x="59767" y="173769"/>
                  </a:cubicBezTo>
                  <a:cubicBezTo>
                    <a:pt x="77269" y="168996"/>
                    <a:pt x="94770" y="163825"/>
                    <a:pt x="112272" y="159052"/>
                  </a:cubicBezTo>
                  <a:cubicBezTo>
                    <a:pt x="147275" y="149108"/>
                    <a:pt x="182279" y="139562"/>
                    <a:pt x="217282" y="129618"/>
                  </a:cubicBezTo>
                  <a:cubicBezTo>
                    <a:pt x="286095" y="110525"/>
                    <a:pt x="355306" y="91034"/>
                    <a:pt x="424119" y="71942"/>
                  </a:cubicBezTo>
                  <a:cubicBezTo>
                    <a:pt x="457531" y="62395"/>
                    <a:pt x="491342" y="52849"/>
                    <a:pt x="524754" y="43700"/>
                  </a:cubicBezTo>
                  <a:cubicBezTo>
                    <a:pt x="560553" y="34154"/>
                    <a:pt x="593169" y="32961"/>
                    <a:pt x="629764" y="38132"/>
                  </a:cubicBezTo>
                  <a:cubicBezTo>
                    <a:pt x="696985" y="47678"/>
                    <a:pt x="764208" y="52849"/>
                    <a:pt x="831827" y="52053"/>
                  </a:cubicBezTo>
                  <a:cubicBezTo>
                    <a:pt x="908994" y="50860"/>
                    <a:pt x="986160" y="41712"/>
                    <a:pt x="1062133" y="25801"/>
                  </a:cubicBezTo>
                  <a:cubicBezTo>
                    <a:pt x="1078839" y="22221"/>
                    <a:pt x="1071679" y="-3236"/>
                    <a:pt x="1054973" y="344"/>
                  </a:cubicBezTo>
                  <a:cubicBezTo>
                    <a:pt x="918540" y="29779"/>
                    <a:pt x="777732" y="34552"/>
                    <a:pt x="639310" y="13868"/>
                  </a:cubicBezTo>
                  <a:cubicBezTo>
                    <a:pt x="607489" y="9095"/>
                    <a:pt x="576860" y="5913"/>
                    <a:pt x="545039" y="11879"/>
                  </a:cubicBezTo>
                  <a:cubicBezTo>
                    <a:pt x="510434" y="18641"/>
                    <a:pt x="477022" y="30177"/>
                    <a:pt x="443212" y="39723"/>
                  </a:cubicBezTo>
                  <a:cubicBezTo>
                    <a:pt x="374399" y="59611"/>
                    <a:pt x="305586" y="79101"/>
                    <a:pt x="236772" y="98990"/>
                  </a:cubicBezTo>
                  <a:cubicBezTo>
                    <a:pt x="198189" y="110127"/>
                    <a:pt x="159208" y="121264"/>
                    <a:pt x="120625" y="132402"/>
                  </a:cubicBezTo>
                  <a:cubicBezTo>
                    <a:pt x="101135" y="137971"/>
                    <a:pt x="82042" y="143539"/>
                    <a:pt x="62552" y="149108"/>
                  </a:cubicBezTo>
                  <a:cubicBezTo>
                    <a:pt x="53403" y="151892"/>
                    <a:pt x="43857" y="153881"/>
                    <a:pt x="35106" y="157063"/>
                  </a:cubicBezTo>
                  <a:cubicBezTo>
                    <a:pt x="23969" y="161439"/>
                    <a:pt x="15218" y="168996"/>
                    <a:pt x="3285" y="172974"/>
                  </a:cubicBezTo>
                  <a:cubicBezTo>
                    <a:pt x="-2284" y="174962"/>
                    <a:pt x="-295" y="183315"/>
                    <a:pt x="5672" y="182122"/>
                  </a:cubicBezTo>
                  <a:lnTo>
                    <a:pt x="5672" y="1821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57" name="Freeform 1756">
              <a:extLst>
                <a:ext uri="{FF2B5EF4-FFF2-40B4-BE49-F238E27FC236}">
                  <a16:creationId xmlns:a16="http://schemas.microsoft.com/office/drawing/2014/main" id="{0E39CFE2-DFD3-5913-9051-6D9F760972D8}"/>
                </a:ext>
              </a:extLst>
            </p:cNvPr>
            <p:cNvSpPr/>
            <p:nvPr/>
          </p:nvSpPr>
          <p:spPr>
            <a:xfrm>
              <a:off x="5827193" y="2994695"/>
              <a:ext cx="1913628" cy="1469904"/>
            </a:xfrm>
            <a:custGeom>
              <a:avLst/>
              <a:gdLst>
                <a:gd name="connsiteX0" fmla="*/ 392 w 1913628"/>
                <a:gd name="connsiteY0" fmla="*/ 929253 h 1469904"/>
                <a:gd name="connsiteX1" fmla="*/ 165067 w 1913628"/>
                <a:gd name="connsiteY1" fmla="*/ 1188993 h 1469904"/>
                <a:gd name="connsiteX2" fmla="*/ 308659 w 1913628"/>
                <a:gd name="connsiteY2" fmla="*/ 1461859 h 1469904"/>
                <a:gd name="connsiteX3" fmla="*/ 330537 w 1913628"/>
                <a:gd name="connsiteY3" fmla="*/ 1467826 h 1469904"/>
                <a:gd name="connsiteX4" fmla="*/ 925194 w 1913628"/>
                <a:gd name="connsiteY4" fmla="*/ 1076824 h 1469904"/>
                <a:gd name="connsiteX5" fmla="*/ 1545308 w 1913628"/>
                <a:gd name="connsiteY5" fmla="*/ 727587 h 1469904"/>
                <a:gd name="connsiteX6" fmla="*/ 1905284 w 1913628"/>
                <a:gd name="connsiteY6" fmla="*/ 550980 h 1469904"/>
                <a:gd name="connsiteX7" fmla="*/ 1911649 w 1913628"/>
                <a:gd name="connsiteY7" fmla="*/ 527114 h 1469904"/>
                <a:gd name="connsiteX8" fmla="*/ 1804252 w 1913628"/>
                <a:gd name="connsiteY8" fmla="*/ 271749 h 1469904"/>
                <a:gd name="connsiteX9" fmla="*/ 1717142 w 1913628"/>
                <a:gd name="connsiteY9" fmla="*/ 9623 h 1469904"/>
                <a:gd name="connsiteX10" fmla="*/ 1690889 w 1913628"/>
                <a:gd name="connsiteY10" fmla="*/ 16783 h 1469904"/>
                <a:gd name="connsiteX11" fmla="*/ 1770840 w 1913628"/>
                <a:gd name="connsiteY11" fmla="*/ 286864 h 1469904"/>
                <a:gd name="connsiteX12" fmla="*/ 1881418 w 1913628"/>
                <a:gd name="connsiteY12" fmla="*/ 545013 h 1469904"/>
                <a:gd name="connsiteX13" fmla="*/ 1887783 w 1913628"/>
                <a:gd name="connsiteY13" fmla="*/ 521147 h 1469904"/>
                <a:gd name="connsiteX14" fmla="*/ 1255338 w 1913628"/>
                <a:gd name="connsiteY14" fmla="*/ 847314 h 1469904"/>
                <a:gd name="connsiteX15" fmla="*/ 646361 w 1913628"/>
                <a:gd name="connsiteY15" fmla="*/ 1215245 h 1469904"/>
                <a:gd name="connsiteX16" fmla="*/ 315024 w 1913628"/>
                <a:gd name="connsiteY16" fmla="*/ 1440778 h 1469904"/>
                <a:gd name="connsiteX17" fmla="*/ 336901 w 1913628"/>
                <a:gd name="connsiteY17" fmla="*/ 1446346 h 1469904"/>
                <a:gd name="connsiteX18" fmla="*/ 186944 w 1913628"/>
                <a:gd name="connsiteY18" fmla="*/ 1174276 h 1469904"/>
                <a:gd name="connsiteX19" fmla="*/ 5165 w 1913628"/>
                <a:gd name="connsiteY19" fmla="*/ 926867 h 1469904"/>
                <a:gd name="connsiteX20" fmla="*/ 392 w 1913628"/>
                <a:gd name="connsiteY20" fmla="*/ 929253 h 1469904"/>
                <a:gd name="connsiteX21" fmla="*/ 392 w 1913628"/>
                <a:gd name="connsiteY21" fmla="*/ 929253 h 146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3628" h="1469904">
                  <a:moveTo>
                    <a:pt x="392" y="929253"/>
                  </a:moveTo>
                  <a:cubicBezTo>
                    <a:pt x="50909" y="1018352"/>
                    <a:pt x="112960" y="1100689"/>
                    <a:pt x="165067" y="1188993"/>
                  </a:cubicBezTo>
                  <a:cubicBezTo>
                    <a:pt x="217571" y="1277297"/>
                    <a:pt x="265701" y="1368385"/>
                    <a:pt x="308659" y="1461859"/>
                  </a:cubicBezTo>
                  <a:cubicBezTo>
                    <a:pt x="312240" y="1469417"/>
                    <a:pt x="324172" y="1472201"/>
                    <a:pt x="330537" y="1467826"/>
                  </a:cubicBezTo>
                  <a:cubicBezTo>
                    <a:pt x="525441" y="1332586"/>
                    <a:pt x="722334" y="1200528"/>
                    <a:pt x="925194" y="1076824"/>
                  </a:cubicBezTo>
                  <a:cubicBezTo>
                    <a:pt x="1127656" y="953517"/>
                    <a:pt x="1334493" y="836972"/>
                    <a:pt x="1545308" y="727587"/>
                  </a:cubicBezTo>
                  <a:cubicBezTo>
                    <a:pt x="1664240" y="665934"/>
                    <a:pt x="1784364" y="607462"/>
                    <a:pt x="1905284" y="550980"/>
                  </a:cubicBezTo>
                  <a:cubicBezTo>
                    <a:pt x="1914433" y="546604"/>
                    <a:pt x="1915228" y="534671"/>
                    <a:pt x="1911649" y="527114"/>
                  </a:cubicBezTo>
                  <a:cubicBezTo>
                    <a:pt x="1871872" y="443583"/>
                    <a:pt x="1835676" y="358462"/>
                    <a:pt x="1804252" y="271749"/>
                  </a:cubicBezTo>
                  <a:cubicBezTo>
                    <a:pt x="1772829" y="185037"/>
                    <a:pt x="1746576" y="96733"/>
                    <a:pt x="1717142" y="9623"/>
                  </a:cubicBezTo>
                  <a:cubicBezTo>
                    <a:pt x="1711573" y="-7083"/>
                    <a:pt x="1687708" y="-321"/>
                    <a:pt x="1690889" y="16783"/>
                  </a:cubicBezTo>
                  <a:cubicBezTo>
                    <a:pt x="1708391" y="109462"/>
                    <a:pt x="1738223" y="198561"/>
                    <a:pt x="1770840" y="286864"/>
                  </a:cubicBezTo>
                  <a:cubicBezTo>
                    <a:pt x="1803457" y="374770"/>
                    <a:pt x="1840449" y="460687"/>
                    <a:pt x="1881418" y="545013"/>
                  </a:cubicBezTo>
                  <a:cubicBezTo>
                    <a:pt x="1883407" y="537058"/>
                    <a:pt x="1885794" y="529103"/>
                    <a:pt x="1887783" y="521147"/>
                  </a:cubicBezTo>
                  <a:cubicBezTo>
                    <a:pt x="1673786" y="622975"/>
                    <a:pt x="1462573" y="731962"/>
                    <a:pt x="1255338" y="847314"/>
                  </a:cubicBezTo>
                  <a:cubicBezTo>
                    <a:pt x="1048103" y="963063"/>
                    <a:pt x="844845" y="1085574"/>
                    <a:pt x="646361" y="1215245"/>
                  </a:cubicBezTo>
                  <a:cubicBezTo>
                    <a:pt x="534590" y="1288036"/>
                    <a:pt x="423215" y="1362816"/>
                    <a:pt x="315024" y="1440778"/>
                  </a:cubicBezTo>
                  <a:cubicBezTo>
                    <a:pt x="322184" y="1442767"/>
                    <a:pt x="329741" y="1444756"/>
                    <a:pt x="336901" y="1446346"/>
                  </a:cubicBezTo>
                  <a:cubicBezTo>
                    <a:pt x="291556" y="1353270"/>
                    <a:pt x="241835" y="1261784"/>
                    <a:pt x="186944" y="1174276"/>
                  </a:cubicBezTo>
                  <a:cubicBezTo>
                    <a:pt x="133245" y="1088359"/>
                    <a:pt x="77161" y="998862"/>
                    <a:pt x="5165" y="926867"/>
                  </a:cubicBezTo>
                  <a:cubicBezTo>
                    <a:pt x="2381" y="924082"/>
                    <a:pt x="-1199" y="926867"/>
                    <a:pt x="392" y="929253"/>
                  </a:cubicBezTo>
                  <a:lnTo>
                    <a:pt x="392" y="9292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58" name="Freeform 1757">
              <a:extLst>
                <a:ext uri="{FF2B5EF4-FFF2-40B4-BE49-F238E27FC236}">
                  <a16:creationId xmlns:a16="http://schemas.microsoft.com/office/drawing/2014/main" id="{0E097008-66E9-BD25-270E-097675C860DE}"/>
                </a:ext>
              </a:extLst>
            </p:cNvPr>
            <p:cNvSpPr/>
            <p:nvPr/>
          </p:nvSpPr>
          <p:spPr>
            <a:xfrm>
              <a:off x="6266222" y="2963794"/>
              <a:ext cx="1650016" cy="1434588"/>
            </a:xfrm>
            <a:custGeom>
              <a:avLst/>
              <a:gdLst>
                <a:gd name="connsiteX0" fmla="*/ 5665 w 1650016"/>
                <a:gd name="connsiteY0" fmla="*/ 1434289 h 1434588"/>
                <a:gd name="connsiteX1" fmla="*/ 233584 w 1650016"/>
                <a:gd name="connsiteY1" fmla="*/ 1315756 h 1434588"/>
                <a:gd name="connsiteX2" fmla="*/ 459513 w 1650016"/>
                <a:gd name="connsiteY2" fmla="*/ 1205575 h 1434588"/>
                <a:gd name="connsiteX3" fmla="*/ 931262 w 1650016"/>
                <a:gd name="connsiteY3" fmla="*/ 1010273 h 1434588"/>
                <a:gd name="connsiteX4" fmla="*/ 1414943 w 1650016"/>
                <a:gd name="connsiteY4" fmla="*/ 855543 h 1434588"/>
                <a:gd name="connsiteX5" fmla="*/ 1590357 w 1650016"/>
                <a:gd name="connsiteY5" fmla="*/ 783945 h 1434588"/>
                <a:gd name="connsiteX6" fmla="*/ 1642464 w 1650016"/>
                <a:gd name="connsiteY6" fmla="*/ 715927 h 1434588"/>
                <a:gd name="connsiteX7" fmla="*/ 1638486 w 1650016"/>
                <a:gd name="connsiteY7" fmla="*/ 596996 h 1434588"/>
                <a:gd name="connsiteX8" fmla="*/ 1564502 w 1650016"/>
                <a:gd name="connsiteY8" fmla="*/ 296684 h 1434588"/>
                <a:gd name="connsiteX9" fmla="*/ 1527112 w 1650016"/>
                <a:gd name="connsiteY9" fmla="*/ 149512 h 1434588"/>
                <a:gd name="connsiteX10" fmla="*/ 1507622 w 1650016"/>
                <a:gd name="connsiteY10" fmla="*/ 73141 h 1434588"/>
                <a:gd name="connsiteX11" fmla="*/ 1497678 w 1650016"/>
                <a:gd name="connsiteY11" fmla="*/ 38138 h 1434588"/>
                <a:gd name="connsiteX12" fmla="*/ 1478983 w 1650016"/>
                <a:gd name="connsiteY12" fmla="*/ 3532 h 1434588"/>
                <a:gd name="connsiteX13" fmla="*/ 1465061 w 1650016"/>
                <a:gd name="connsiteY13" fmla="*/ 7510 h 1434588"/>
                <a:gd name="connsiteX14" fmla="*/ 1463868 w 1650016"/>
                <a:gd name="connsiteY14" fmla="*/ 41320 h 1434588"/>
                <a:gd name="connsiteX15" fmla="*/ 1470232 w 1650016"/>
                <a:gd name="connsiteY15" fmla="*/ 71152 h 1434588"/>
                <a:gd name="connsiteX16" fmla="*/ 1487734 w 1650016"/>
                <a:gd name="connsiteY16" fmla="*/ 141954 h 1434588"/>
                <a:gd name="connsiteX17" fmla="*/ 1520350 w 1650016"/>
                <a:gd name="connsiteY17" fmla="*/ 271227 h 1434588"/>
                <a:gd name="connsiteX18" fmla="*/ 1586777 w 1650016"/>
                <a:gd name="connsiteY18" fmla="*/ 529774 h 1434588"/>
                <a:gd name="connsiteX19" fmla="*/ 1617803 w 1650016"/>
                <a:gd name="connsiteY19" fmla="*/ 661832 h 1434588"/>
                <a:gd name="connsiteX20" fmla="*/ 1587175 w 1650016"/>
                <a:gd name="connsiteY20" fmla="*/ 748942 h 1434588"/>
                <a:gd name="connsiteX21" fmla="*/ 1423296 w 1650016"/>
                <a:gd name="connsiteY21" fmla="*/ 825710 h 1434588"/>
                <a:gd name="connsiteX22" fmla="*/ 493721 w 1650016"/>
                <a:gd name="connsiteY22" fmla="*/ 1166594 h 1434588"/>
                <a:gd name="connsiteX23" fmla="*/ 243528 w 1650016"/>
                <a:gd name="connsiteY23" fmla="*/ 1289901 h 1434588"/>
                <a:gd name="connsiteX24" fmla="*/ 1290 w 1650016"/>
                <a:gd name="connsiteY24" fmla="*/ 1428721 h 1434588"/>
                <a:gd name="connsiteX25" fmla="*/ 5665 w 1650016"/>
                <a:gd name="connsiteY25" fmla="*/ 1434289 h 1434588"/>
                <a:gd name="connsiteX26" fmla="*/ 5665 w 1650016"/>
                <a:gd name="connsiteY26" fmla="*/ 1434289 h 143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50016" h="1434588">
                  <a:moveTo>
                    <a:pt x="5665" y="1434289"/>
                  </a:moveTo>
                  <a:cubicBezTo>
                    <a:pt x="83229" y="1398491"/>
                    <a:pt x="157611" y="1354736"/>
                    <a:pt x="233584" y="1315756"/>
                  </a:cubicBezTo>
                  <a:cubicBezTo>
                    <a:pt x="308364" y="1277570"/>
                    <a:pt x="383541" y="1240976"/>
                    <a:pt x="459513" y="1205575"/>
                  </a:cubicBezTo>
                  <a:cubicBezTo>
                    <a:pt x="613846" y="1133978"/>
                    <a:pt x="771361" y="1068744"/>
                    <a:pt x="931262" y="1010273"/>
                  </a:cubicBezTo>
                  <a:cubicBezTo>
                    <a:pt x="1090367" y="951802"/>
                    <a:pt x="1251462" y="900092"/>
                    <a:pt x="1414943" y="855543"/>
                  </a:cubicBezTo>
                  <a:cubicBezTo>
                    <a:pt x="1475403" y="838836"/>
                    <a:pt x="1539841" y="822926"/>
                    <a:pt x="1590357" y="783945"/>
                  </a:cubicBezTo>
                  <a:cubicBezTo>
                    <a:pt x="1613427" y="766046"/>
                    <a:pt x="1632122" y="743373"/>
                    <a:pt x="1642464" y="715927"/>
                  </a:cubicBezTo>
                  <a:cubicBezTo>
                    <a:pt x="1656783" y="676947"/>
                    <a:pt x="1648033" y="635579"/>
                    <a:pt x="1638486" y="596996"/>
                  </a:cubicBezTo>
                  <a:cubicBezTo>
                    <a:pt x="1614222" y="496760"/>
                    <a:pt x="1589562" y="396523"/>
                    <a:pt x="1564502" y="296684"/>
                  </a:cubicBezTo>
                  <a:cubicBezTo>
                    <a:pt x="1552171" y="247759"/>
                    <a:pt x="1539443" y="198834"/>
                    <a:pt x="1527112" y="149512"/>
                  </a:cubicBezTo>
                  <a:cubicBezTo>
                    <a:pt x="1520748" y="124055"/>
                    <a:pt x="1514781" y="98598"/>
                    <a:pt x="1507622" y="73141"/>
                  </a:cubicBezTo>
                  <a:cubicBezTo>
                    <a:pt x="1504440" y="61606"/>
                    <a:pt x="1501258" y="49673"/>
                    <a:pt x="1497678" y="38138"/>
                  </a:cubicBezTo>
                  <a:cubicBezTo>
                    <a:pt x="1493700" y="24614"/>
                    <a:pt x="1486938" y="15067"/>
                    <a:pt x="1478983" y="3532"/>
                  </a:cubicBezTo>
                  <a:cubicBezTo>
                    <a:pt x="1474607" y="-2832"/>
                    <a:pt x="1465857" y="-48"/>
                    <a:pt x="1465061" y="7510"/>
                  </a:cubicBezTo>
                  <a:cubicBezTo>
                    <a:pt x="1463868" y="19045"/>
                    <a:pt x="1461879" y="29785"/>
                    <a:pt x="1463868" y="41320"/>
                  </a:cubicBezTo>
                  <a:cubicBezTo>
                    <a:pt x="1465857" y="51264"/>
                    <a:pt x="1468244" y="61208"/>
                    <a:pt x="1470232" y="71152"/>
                  </a:cubicBezTo>
                  <a:cubicBezTo>
                    <a:pt x="1475403" y="95018"/>
                    <a:pt x="1481767" y="118486"/>
                    <a:pt x="1487734" y="141954"/>
                  </a:cubicBezTo>
                  <a:cubicBezTo>
                    <a:pt x="1498474" y="184912"/>
                    <a:pt x="1509611" y="228269"/>
                    <a:pt x="1520350" y="271227"/>
                  </a:cubicBezTo>
                  <a:cubicBezTo>
                    <a:pt x="1542227" y="357542"/>
                    <a:pt x="1564502" y="443459"/>
                    <a:pt x="1586777" y="529774"/>
                  </a:cubicBezTo>
                  <a:cubicBezTo>
                    <a:pt x="1597915" y="572732"/>
                    <a:pt x="1614621" y="617680"/>
                    <a:pt x="1617803" y="661832"/>
                  </a:cubicBezTo>
                  <a:cubicBezTo>
                    <a:pt x="1620189" y="694846"/>
                    <a:pt x="1610245" y="725076"/>
                    <a:pt x="1587175" y="748942"/>
                  </a:cubicBezTo>
                  <a:cubicBezTo>
                    <a:pt x="1544216" y="792696"/>
                    <a:pt x="1480574" y="809800"/>
                    <a:pt x="1423296" y="825710"/>
                  </a:cubicBezTo>
                  <a:cubicBezTo>
                    <a:pt x="1104687" y="913616"/>
                    <a:pt x="793635" y="1027775"/>
                    <a:pt x="493721" y="1166594"/>
                  </a:cubicBezTo>
                  <a:cubicBezTo>
                    <a:pt x="409395" y="1205575"/>
                    <a:pt x="325865" y="1246545"/>
                    <a:pt x="243528" y="1289901"/>
                  </a:cubicBezTo>
                  <a:cubicBezTo>
                    <a:pt x="161589" y="1332860"/>
                    <a:pt x="77263" y="1375420"/>
                    <a:pt x="1290" y="1428721"/>
                  </a:cubicBezTo>
                  <a:cubicBezTo>
                    <a:pt x="-1893" y="1430709"/>
                    <a:pt x="1290" y="1435880"/>
                    <a:pt x="5665" y="1434289"/>
                  </a:cubicBezTo>
                  <a:lnTo>
                    <a:pt x="5665" y="14342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59" name="Freeform 1758">
              <a:extLst>
                <a:ext uri="{FF2B5EF4-FFF2-40B4-BE49-F238E27FC236}">
                  <a16:creationId xmlns:a16="http://schemas.microsoft.com/office/drawing/2014/main" id="{221A82A0-0367-4C9F-809A-70082FA1E32D}"/>
                </a:ext>
              </a:extLst>
            </p:cNvPr>
            <p:cNvSpPr/>
            <p:nvPr/>
          </p:nvSpPr>
          <p:spPr>
            <a:xfrm>
              <a:off x="7689563" y="3499109"/>
              <a:ext cx="171949" cy="310796"/>
            </a:xfrm>
            <a:custGeom>
              <a:avLst/>
              <a:gdLst>
                <a:gd name="connsiteX0" fmla="*/ 159857 w 171949"/>
                <a:gd name="connsiteY0" fmla="*/ 4005 h 310796"/>
                <a:gd name="connsiteX1" fmla="*/ 101386 w 171949"/>
                <a:gd name="connsiteY1" fmla="*/ 89127 h 310796"/>
                <a:gd name="connsiteX2" fmla="*/ 61609 w 171949"/>
                <a:gd name="connsiteY2" fmla="*/ 119754 h 310796"/>
                <a:gd name="connsiteX3" fmla="*/ 13082 w 171949"/>
                <a:gd name="connsiteY3" fmla="*/ 140438 h 310796"/>
                <a:gd name="connsiteX4" fmla="*/ 3536 w 171949"/>
                <a:gd name="connsiteY4" fmla="*/ 163509 h 310796"/>
                <a:gd name="connsiteX5" fmla="*/ 33766 w 171949"/>
                <a:gd name="connsiteY5" fmla="*/ 228742 h 310796"/>
                <a:gd name="connsiteX6" fmla="*/ 28595 w 171949"/>
                <a:gd name="connsiteY6" fmla="*/ 263745 h 310796"/>
                <a:gd name="connsiteX7" fmla="*/ 12286 w 171949"/>
                <a:gd name="connsiteY7" fmla="*/ 296362 h 310796"/>
                <a:gd name="connsiteX8" fmla="*/ 29390 w 171949"/>
                <a:gd name="connsiteY8" fmla="*/ 309488 h 310796"/>
                <a:gd name="connsiteX9" fmla="*/ 61609 w 171949"/>
                <a:gd name="connsiteY9" fmla="*/ 224367 h 310796"/>
                <a:gd name="connsiteX10" fmla="*/ 20242 w 171949"/>
                <a:gd name="connsiteY10" fmla="*/ 141632 h 310796"/>
                <a:gd name="connsiteX11" fmla="*/ 23026 w 171949"/>
                <a:gd name="connsiteY11" fmla="*/ 163111 h 310796"/>
                <a:gd name="connsiteX12" fmla="*/ 48085 w 171949"/>
                <a:gd name="connsiteY12" fmla="*/ 152371 h 310796"/>
                <a:gd name="connsiteX13" fmla="*/ 71156 w 171949"/>
                <a:gd name="connsiteY13" fmla="*/ 139643 h 310796"/>
                <a:gd name="connsiteX14" fmla="*/ 116103 w 171949"/>
                <a:gd name="connsiteY14" fmla="*/ 103446 h 310796"/>
                <a:gd name="connsiteX15" fmla="*/ 171790 w 171949"/>
                <a:gd name="connsiteY15" fmla="*/ 6790 h 310796"/>
                <a:gd name="connsiteX16" fmla="*/ 159857 w 171949"/>
                <a:gd name="connsiteY16" fmla="*/ 4005 h 310796"/>
                <a:gd name="connsiteX17" fmla="*/ 159857 w 171949"/>
                <a:gd name="connsiteY17" fmla="*/ 4005 h 31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949" h="310796">
                  <a:moveTo>
                    <a:pt x="159857" y="4005"/>
                  </a:moveTo>
                  <a:cubicBezTo>
                    <a:pt x="146730" y="35826"/>
                    <a:pt x="126047" y="65659"/>
                    <a:pt x="101386" y="89127"/>
                  </a:cubicBezTo>
                  <a:cubicBezTo>
                    <a:pt x="89055" y="100662"/>
                    <a:pt x="75928" y="111004"/>
                    <a:pt x="61609" y="119754"/>
                  </a:cubicBezTo>
                  <a:cubicBezTo>
                    <a:pt x="49279" y="127312"/>
                    <a:pt x="27799" y="142029"/>
                    <a:pt x="13082" y="140438"/>
                  </a:cubicBezTo>
                  <a:cubicBezTo>
                    <a:pt x="353" y="139245"/>
                    <a:pt x="-3624" y="155553"/>
                    <a:pt x="3536" y="163509"/>
                  </a:cubicBezTo>
                  <a:cubicBezTo>
                    <a:pt x="20639" y="182999"/>
                    <a:pt x="32572" y="201694"/>
                    <a:pt x="33766" y="228742"/>
                  </a:cubicBezTo>
                  <a:cubicBezTo>
                    <a:pt x="34163" y="240675"/>
                    <a:pt x="32572" y="252608"/>
                    <a:pt x="28595" y="263745"/>
                  </a:cubicBezTo>
                  <a:cubicBezTo>
                    <a:pt x="24617" y="275280"/>
                    <a:pt x="15866" y="284826"/>
                    <a:pt x="12286" y="296362"/>
                  </a:cubicBezTo>
                  <a:cubicBezTo>
                    <a:pt x="9104" y="306704"/>
                    <a:pt x="20639" y="313863"/>
                    <a:pt x="29390" y="309488"/>
                  </a:cubicBezTo>
                  <a:cubicBezTo>
                    <a:pt x="56041" y="296760"/>
                    <a:pt x="63200" y="250619"/>
                    <a:pt x="61609" y="224367"/>
                  </a:cubicBezTo>
                  <a:cubicBezTo>
                    <a:pt x="59620" y="194136"/>
                    <a:pt x="46494" y="159133"/>
                    <a:pt x="20242" y="141632"/>
                  </a:cubicBezTo>
                  <a:cubicBezTo>
                    <a:pt x="21037" y="148791"/>
                    <a:pt x="22230" y="155951"/>
                    <a:pt x="23026" y="163111"/>
                  </a:cubicBezTo>
                  <a:cubicBezTo>
                    <a:pt x="28595" y="158338"/>
                    <a:pt x="41323" y="155553"/>
                    <a:pt x="48085" y="152371"/>
                  </a:cubicBezTo>
                  <a:cubicBezTo>
                    <a:pt x="56041" y="148394"/>
                    <a:pt x="63598" y="144018"/>
                    <a:pt x="71156" y="139643"/>
                  </a:cubicBezTo>
                  <a:cubicBezTo>
                    <a:pt x="87463" y="129301"/>
                    <a:pt x="102578" y="116970"/>
                    <a:pt x="116103" y="103446"/>
                  </a:cubicBezTo>
                  <a:cubicBezTo>
                    <a:pt x="143151" y="76000"/>
                    <a:pt x="161448" y="43781"/>
                    <a:pt x="171790" y="6790"/>
                  </a:cubicBezTo>
                  <a:cubicBezTo>
                    <a:pt x="173381" y="-370"/>
                    <a:pt x="162641" y="-2757"/>
                    <a:pt x="159857" y="4005"/>
                  </a:cubicBezTo>
                  <a:lnTo>
                    <a:pt x="159857" y="40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60" name="Freeform 1759">
              <a:extLst>
                <a:ext uri="{FF2B5EF4-FFF2-40B4-BE49-F238E27FC236}">
                  <a16:creationId xmlns:a16="http://schemas.microsoft.com/office/drawing/2014/main" id="{14E6FCB2-987E-01FB-BCB1-63BA6BE1709A}"/>
                </a:ext>
              </a:extLst>
            </p:cNvPr>
            <p:cNvSpPr/>
            <p:nvPr/>
          </p:nvSpPr>
          <p:spPr>
            <a:xfrm>
              <a:off x="5703880" y="3241946"/>
              <a:ext cx="130864" cy="437393"/>
            </a:xfrm>
            <a:custGeom>
              <a:avLst/>
              <a:gdLst>
                <a:gd name="connsiteX0" fmla="*/ 1989 w 130864"/>
                <a:gd name="connsiteY0" fmla="*/ 436980 h 437393"/>
                <a:gd name="connsiteX1" fmla="*/ 39379 w 130864"/>
                <a:gd name="connsiteY1" fmla="*/ 334755 h 437393"/>
                <a:gd name="connsiteX2" fmla="*/ 71996 w 130864"/>
                <a:gd name="connsiteY2" fmla="*/ 224972 h 437393"/>
                <a:gd name="connsiteX3" fmla="*/ 103021 w 130864"/>
                <a:gd name="connsiteY3" fmla="*/ 117973 h 437393"/>
                <a:gd name="connsiteX4" fmla="*/ 118136 w 130864"/>
                <a:gd name="connsiteY4" fmla="*/ 62684 h 437393"/>
                <a:gd name="connsiteX5" fmla="*/ 130865 w 130864"/>
                <a:gd name="connsiteY5" fmla="*/ 7793 h 437393"/>
                <a:gd name="connsiteX6" fmla="*/ 116148 w 130864"/>
                <a:gd name="connsiteY6" fmla="*/ 3815 h 437393"/>
                <a:gd name="connsiteX7" fmla="*/ 99441 w 130864"/>
                <a:gd name="connsiteY7" fmla="*/ 54331 h 437393"/>
                <a:gd name="connsiteX8" fmla="*/ 83531 w 130864"/>
                <a:gd name="connsiteY8" fmla="*/ 109223 h 437393"/>
                <a:gd name="connsiteX9" fmla="*/ 52903 w 130864"/>
                <a:gd name="connsiteY9" fmla="*/ 219403 h 437393"/>
                <a:gd name="connsiteX10" fmla="*/ 0 w 130864"/>
                <a:gd name="connsiteY10" fmla="*/ 436185 h 437393"/>
                <a:gd name="connsiteX11" fmla="*/ 1989 w 130864"/>
                <a:gd name="connsiteY11" fmla="*/ 436980 h 437393"/>
                <a:gd name="connsiteX12" fmla="*/ 1989 w 130864"/>
                <a:gd name="connsiteY12" fmla="*/ 436980 h 43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864" h="437393">
                  <a:moveTo>
                    <a:pt x="1989" y="436980"/>
                  </a:moveTo>
                  <a:cubicBezTo>
                    <a:pt x="18298" y="404364"/>
                    <a:pt x="28639" y="369360"/>
                    <a:pt x="39379" y="334755"/>
                  </a:cubicBezTo>
                  <a:cubicBezTo>
                    <a:pt x="50914" y="298558"/>
                    <a:pt x="61256" y="261566"/>
                    <a:pt x="71996" y="224972"/>
                  </a:cubicBezTo>
                  <a:cubicBezTo>
                    <a:pt x="82337" y="189173"/>
                    <a:pt x="92680" y="153772"/>
                    <a:pt x="103021" y="117973"/>
                  </a:cubicBezTo>
                  <a:cubicBezTo>
                    <a:pt x="108192" y="99676"/>
                    <a:pt x="113363" y="81379"/>
                    <a:pt x="118136" y="62684"/>
                  </a:cubicBezTo>
                  <a:cubicBezTo>
                    <a:pt x="122909" y="45183"/>
                    <a:pt x="130865" y="26090"/>
                    <a:pt x="130865" y="7793"/>
                  </a:cubicBezTo>
                  <a:cubicBezTo>
                    <a:pt x="130865" y="-163"/>
                    <a:pt x="120125" y="-2947"/>
                    <a:pt x="116148" y="3815"/>
                  </a:cubicBezTo>
                  <a:cubicBezTo>
                    <a:pt x="107396" y="18532"/>
                    <a:pt x="104215" y="38023"/>
                    <a:pt x="99441" y="54331"/>
                  </a:cubicBezTo>
                  <a:cubicBezTo>
                    <a:pt x="93872" y="72628"/>
                    <a:pt x="88702" y="90925"/>
                    <a:pt x="83531" y="109223"/>
                  </a:cubicBezTo>
                  <a:cubicBezTo>
                    <a:pt x="73189" y="145817"/>
                    <a:pt x="63245" y="182809"/>
                    <a:pt x="52903" y="219403"/>
                  </a:cubicBezTo>
                  <a:cubicBezTo>
                    <a:pt x="33014" y="290205"/>
                    <a:pt x="7558" y="362996"/>
                    <a:pt x="0" y="436185"/>
                  </a:cubicBezTo>
                  <a:cubicBezTo>
                    <a:pt x="398" y="437378"/>
                    <a:pt x="1592" y="437776"/>
                    <a:pt x="1989" y="436980"/>
                  </a:cubicBezTo>
                  <a:lnTo>
                    <a:pt x="1989" y="4369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61" name="Freeform 1760">
              <a:extLst>
                <a:ext uri="{FF2B5EF4-FFF2-40B4-BE49-F238E27FC236}">
                  <a16:creationId xmlns:a16="http://schemas.microsoft.com/office/drawing/2014/main" id="{A6C0060D-3C44-C804-A7E5-92867A3299DD}"/>
                </a:ext>
              </a:extLst>
            </p:cNvPr>
            <p:cNvSpPr/>
            <p:nvPr/>
          </p:nvSpPr>
          <p:spPr>
            <a:xfrm>
              <a:off x="4103988" y="1618259"/>
              <a:ext cx="855333" cy="1158385"/>
            </a:xfrm>
            <a:custGeom>
              <a:avLst/>
              <a:gdLst>
                <a:gd name="connsiteX0" fmla="*/ 822264 w 855333"/>
                <a:gd name="connsiteY0" fmla="*/ 15762 h 1158385"/>
                <a:gd name="connsiteX1" fmla="*/ 725209 w 855333"/>
                <a:gd name="connsiteY1" fmla="*/ 485521 h 1158385"/>
                <a:gd name="connsiteX2" fmla="*/ 449161 w 855333"/>
                <a:gd name="connsiteY2" fmla="*/ 788617 h 1158385"/>
                <a:gd name="connsiteX3" fmla="*/ 296022 w 855333"/>
                <a:gd name="connsiteY3" fmla="*/ 928630 h 1158385"/>
                <a:gd name="connsiteX4" fmla="*/ 231186 w 855333"/>
                <a:gd name="connsiteY4" fmla="*/ 1008183 h 1158385"/>
                <a:gd name="connsiteX5" fmla="*/ 161578 w 855333"/>
                <a:gd name="connsiteY5" fmla="*/ 1098078 h 1158385"/>
                <a:gd name="connsiteX6" fmla="*/ 69296 w 855333"/>
                <a:gd name="connsiteY6" fmla="*/ 1122341 h 1158385"/>
                <a:gd name="connsiteX7" fmla="*/ 32702 w 855333"/>
                <a:gd name="connsiteY7" fmla="*/ 1050346 h 1158385"/>
                <a:gd name="connsiteX8" fmla="*/ 62534 w 855333"/>
                <a:gd name="connsiteY8" fmla="*/ 962042 h 1158385"/>
                <a:gd name="connsiteX9" fmla="*/ 122597 w 855333"/>
                <a:gd name="connsiteY9" fmla="*/ 853453 h 1158385"/>
                <a:gd name="connsiteX10" fmla="*/ 245903 w 855333"/>
                <a:gd name="connsiteY10" fmla="*/ 598486 h 1158385"/>
                <a:gd name="connsiteX11" fmla="*/ 299204 w 855333"/>
                <a:gd name="connsiteY11" fmla="*/ 469213 h 1158385"/>
                <a:gd name="connsiteX12" fmla="*/ 340174 w 855333"/>
                <a:gd name="connsiteY12" fmla="*/ 328404 h 1158385"/>
                <a:gd name="connsiteX13" fmla="*/ 329434 w 855333"/>
                <a:gd name="connsiteY13" fmla="*/ 324029 h 1158385"/>
                <a:gd name="connsiteX14" fmla="*/ 274940 w 855333"/>
                <a:gd name="connsiteY14" fmla="*/ 445347 h 1158385"/>
                <a:gd name="connsiteX15" fmla="*/ 223231 w 855333"/>
                <a:gd name="connsiteY15" fmla="*/ 573029 h 1158385"/>
                <a:gd name="connsiteX16" fmla="*/ 105890 w 855333"/>
                <a:gd name="connsiteY16" fmla="*/ 818449 h 1158385"/>
                <a:gd name="connsiteX17" fmla="*/ 41055 w 855333"/>
                <a:gd name="connsiteY17" fmla="*/ 936188 h 1158385"/>
                <a:gd name="connsiteX18" fmla="*/ 4063 w 855333"/>
                <a:gd name="connsiteY18" fmla="*/ 1026878 h 1158385"/>
                <a:gd name="connsiteX19" fmla="*/ 14007 w 855333"/>
                <a:gd name="connsiteY19" fmla="*/ 1116772 h 1158385"/>
                <a:gd name="connsiteX20" fmla="*/ 98731 w 855333"/>
                <a:gd name="connsiteY20" fmla="*/ 1158140 h 1158385"/>
                <a:gd name="connsiteX21" fmla="*/ 265394 w 855333"/>
                <a:gd name="connsiteY21" fmla="*/ 1018127 h 1158385"/>
                <a:gd name="connsiteX22" fmla="*/ 413760 w 855333"/>
                <a:gd name="connsiteY22" fmla="*/ 861806 h 1158385"/>
                <a:gd name="connsiteX23" fmla="*/ 720834 w 855333"/>
                <a:gd name="connsiteY23" fmla="*/ 549959 h 1158385"/>
                <a:gd name="connsiteX24" fmla="*/ 855278 w 855333"/>
                <a:gd name="connsiteY24" fmla="*/ 16159 h 1158385"/>
                <a:gd name="connsiteX25" fmla="*/ 822264 w 855333"/>
                <a:gd name="connsiteY25" fmla="*/ 15762 h 1158385"/>
                <a:gd name="connsiteX26" fmla="*/ 822264 w 855333"/>
                <a:gd name="connsiteY26" fmla="*/ 15762 h 115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5333" h="1158385">
                  <a:moveTo>
                    <a:pt x="822264" y="15762"/>
                  </a:moveTo>
                  <a:cubicBezTo>
                    <a:pt x="811922" y="174867"/>
                    <a:pt x="800784" y="341531"/>
                    <a:pt x="725209" y="485521"/>
                  </a:cubicBezTo>
                  <a:cubicBezTo>
                    <a:pt x="659976" y="609226"/>
                    <a:pt x="554171" y="699518"/>
                    <a:pt x="449161" y="788617"/>
                  </a:cubicBezTo>
                  <a:cubicBezTo>
                    <a:pt x="396656" y="833167"/>
                    <a:pt x="342560" y="877716"/>
                    <a:pt x="296022" y="928630"/>
                  </a:cubicBezTo>
                  <a:cubicBezTo>
                    <a:pt x="272951" y="954087"/>
                    <a:pt x="251075" y="980340"/>
                    <a:pt x="231186" y="1008183"/>
                  </a:cubicBezTo>
                  <a:cubicBezTo>
                    <a:pt x="208912" y="1038811"/>
                    <a:pt x="190217" y="1073019"/>
                    <a:pt x="161578" y="1098078"/>
                  </a:cubicBezTo>
                  <a:cubicBezTo>
                    <a:pt x="137712" y="1119159"/>
                    <a:pt x="101117" y="1134274"/>
                    <a:pt x="69296" y="1122341"/>
                  </a:cubicBezTo>
                  <a:cubicBezTo>
                    <a:pt x="39066" y="1110806"/>
                    <a:pt x="29917" y="1079781"/>
                    <a:pt x="32702" y="1050346"/>
                  </a:cubicBezTo>
                  <a:cubicBezTo>
                    <a:pt x="35884" y="1019320"/>
                    <a:pt x="48612" y="989488"/>
                    <a:pt x="62534" y="962042"/>
                  </a:cubicBezTo>
                  <a:cubicBezTo>
                    <a:pt x="81627" y="925448"/>
                    <a:pt x="103106" y="889649"/>
                    <a:pt x="122597" y="853453"/>
                  </a:cubicBezTo>
                  <a:cubicBezTo>
                    <a:pt x="167146" y="769922"/>
                    <a:pt x="208116" y="685199"/>
                    <a:pt x="245903" y="598486"/>
                  </a:cubicBezTo>
                  <a:cubicBezTo>
                    <a:pt x="264598" y="555527"/>
                    <a:pt x="282498" y="512569"/>
                    <a:pt x="299204" y="469213"/>
                  </a:cubicBezTo>
                  <a:cubicBezTo>
                    <a:pt x="317103" y="423470"/>
                    <a:pt x="328638" y="376136"/>
                    <a:pt x="340174" y="328404"/>
                  </a:cubicBezTo>
                  <a:cubicBezTo>
                    <a:pt x="341765" y="322040"/>
                    <a:pt x="332218" y="317665"/>
                    <a:pt x="329434" y="324029"/>
                  </a:cubicBezTo>
                  <a:cubicBezTo>
                    <a:pt x="311534" y="364601"/>
                    <a:pt x="290851" y="403979"/>
                    <a:pt x="274940" y="445347"/>
                  </a:cubicBezTo>
                  <a:cubicBezTo>
                    <a:pt x="258632" y="488305"/>
                    <a:pt x="241130" y="530866"/>
                    <a:pt x="223231" y="573029"/>
                  </a:cubicBezTo>
                  <a:cubicBezTo>
                    <a:pt x="187432" y="656162"/>
                    <a:pt x="148451" y="738101"/>
                    <a:pt x="105890" y="818449"/>
                  </a:cubicBezTo>
                  <a:cubicBezTo>
                    <a:pt x="84809" y="858226"/>
                    <a:pt x="62932" y="896809"/>
                    <a:pt x="41055" y="936188"/>
                  </a:cubicBezTo>
                  <a:cubicBezTo>
                    <a:pt x="25144" y="964429"/>
                    <a:pt x="10825" y="995057"/>
                    <a:pt x="4063" y="1026878"/>
                  </a:cubicBezTo>
                  <a:cubicBezTo>
                    <a:pt x="-2301" y="1056710"/>
                    <a:pt x="-2699" y="1090122"/>
                    <a:pt x="14007" y="1116772"/>
                  </a:cubicBezTo>
                  <a:cubicBezTo>
                    <a:pt x="32304" y="1145412"/>
                    <a:pt x="64921" y="1160527"/>
                    <a:pt x="98731" y="1158140"/>
                  </a:cubicBezTo>
                  <a:cubicBezTo>
                    <a:pt x="180670" y="1152571"/>
                    <a:pt x="220446" y="1075803"/>
                    <a:pt x="265394" y="1018127"/>
                  </a:cubicBezTo>
                  <a:cubicBezTo>
                    <a:pt x="309546" y="961645"/>
                    <a:pt x="361653" y="910731"/>
                    <a:pt x="413760" y="861806"/>
                  </a:cubicBezTo>
                  <a:cubicBezTo>
                    <a:pt x="519963" y="763160"/>
                    <a:pt x="638099" y="670879"/>
                    <a:pt x="720834" y="549959"/>
                  </a:cubicBezTo>
                  <a:cubicBezTo>
                    <a:pt x="828230" y="392842"/>
                    <a:pt x="842947" y="200324"/>
                    <a:pt x="855278" y="16159"/>
                  </a:cubicBezTo>
                  <a:cubicBezTo>
                    <a:pt x="856869" y="-5320"/>
                    <a:pt x="823855" y="-5320"/>
                    <a:pt x="822264" y="15762"/>
                  </a:cubicBezTo>
                  <a:lnTo>
                    <a:pt x="822264" y="157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62" name="Freeform 1761">
              <a:extLst>
                <a:ext uri="{FF2B5EF4-FFF2-40B4-BE49-F238E27FC236}">
                  <a16:creationId xmlns:a16="http://schemas.microsoft.com/office/drawing/2014/main" id="{B39535B1-DE0A-265B-0BFA-3A4FC63A41EB}"/>
                </a:ext>
              </a:extLst>
            </p:cNvPr>
            <p:cNvSpPr/>
            <p:nvPr/>
          </p:nvSpPr>
          <p:spPr>
            <a:xfrm>
              <a:off x="4192054" y="2541101"/>
              <a:ext cx="126768" cy="104920"/>
            </a:xfrm>
            <a:custGeom>
              <a:avLst/>
              <a:gdLst>
                <a:gd name="connsiteX0" fmla="*/ 9472 w 126768"/>
                <a:gd name="connsiteY0" fmla="*/ 30052 h 104920"/>
                <a:gd name="connsiteX1" fmla="*/ 85047 w 126768"/>
                <a:gd name="connsiteY1" fmla="*/ 27268 h 104920"/>
                <a:gd name="connsiteX2" fmla="*/ 109311 w 126768"/>
                <a:gd name="connsiteY2" fmla="*/ 99263 h 104920"/>
                <a:gd name="connsiteX3" fmla="*/ 117664 w 126768"/>
                <a:gd name="connsiteY3" fmla="*/ 102843 h 104920"/>
                <a:gd name="connsiteX4" fmla="*/ 96185 w 126768"/>
                <a:gd name="connsiteY4" fmla="*/ 12551 h 104920"/>
                <a:gd name="connsiteX5" fmla="*/ 1517 w 126768"/>
                <a:gd name="connsiteY5" fmla="*/ 22495 h 104920"/>
                <a:gd name="connsiteX6" fmla="*/ 9472 w 126768"/>
                <a:gd name="connsiteY6" fmla="*/ 30052 h 104920"/>
                <a:gd name="connsiteX7" fmla="*/ 9472 w 126768"/>
                <a:gd name="connsiteY7" fmla="*/ 30052 h 10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768" h="104920">
                  <a:moveTo>
                    <a:pt x="9472" y="30052"/>
                  </a:moveTo>
                  <a:cubicBezTo>
                    <a:pt x="30156" y="13346"/>
                    <a:pt x="63170" y="11357"/>
                    <a:pt x="85047" y="27268"/>
                  </a:cubicBezTo>
                  <a:cubicBezTo>
                    <a:pt x="106924" y="42781"/>
                    <a:pt x="114084" y="74204"/>
                    <a:pt x="109311" y="99263"/>
                  </a:cubicBezTo>
                  <a:cubicBezTo>
                    <a:pt x="108515" y="104036"/>
                    <a:pt x="114880" y="107218"/>
                    <a:pt x="117664" y="102843"/>
                  </a:cubicBezTo>
                  <a:cubicBezTo>
                    <a:pt x="136359" y="72215"/>
                    <a:pt x="124824" y="32836"/>
                    <a:pt x="96185" y="12551"/>
                  </a:cubicBezTo>
                  <a:cubicBezTo>
                    <a:pt x="66750" y="-8133"/>
                    <a:pt x="26576" y="-2167"/>
                    <a:pt x="1517" y="22495"/>
                  </a:cubicBezTo>
                  <a:cubicBezTo>
                    <a:pt x="-3256" y="27268"/>
                    <a:pt x="4301" y="34427"/>
                    <a:pt x="9472" y="30052"/>
                  </a:cubicBezTo>
                  <a:lnTo>
                    <a:pt x="9472" y="300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63" name="Freeform 1762">
              <a:extLst>
                <a:ext uri="{FF2B5EF4-FFF2-40B4-BE49-F238E27FC236}">
                  <a16:creationId xmlns:a16="http://schemas.microsoft.com/office/drawing/2014/main" id="{A504D0B4-9444-0933-6D4C-E288886179FC}"/>
                </a:ext>
              </a:extLst>
            </p:cNvPr>
            <p:cNvSpPr/>
            <p:nvPr/>
          </p:nvSpPr>
          <p:spPr>
            <a:xfrm>
              <a:off x="3851282" y="1761416"/>
              <a:ext cx="506488" cy="1431357"/>
            </a:xfrm>
            <a:custGeom>
              <a:avLst/>
              <a:gdLst>
                <a:gd name="connsiteX0" fmla="*/ 495030 w 506488"/>
                <a:gd name="connsiteY0" fmla="*/ 151836 h 1431357"/>
                <a:gd name="connsiteX1" fmla="*/ 317230 w 506488"/>
                <a:gd name="connsiteY1" fmla="*/ 376572 h 1431357"/>
                <a:gd name="connsiteX2" fmla="*/ 244837 w 506488"/>
                <a:gd name="connsiteY2" fmla="*/ 476809 h 1431357"/>
                <a:gd name="connsiteX3" fmla="*/ 195514 w 506488"/>
                <a:gd name="connsiteY3" fmla="*/ 595343 h 1431357"/>
                <a:gd name="connsiteX4" fmla="*/ 172444 w 506488"/>
                <a:gd name="connsiteY4" fmla="*/ 848718 h 1431357"/>
                <a:gd name="connsiteX5" fmla="*/ 167670 w 506488"/>
                <a:gd name="connsiteY5" fmla="*/ 1132722 h 1431357"/>
                <a:gd name="connsiteX6" fmla="*/ 129883 w 506488"/>
                <a:gd name="connsiteY6" fmla="*/ 1368994 h 1431357"/>
                <a:gd name="connsiteX7" fmla="*/ 92095 w 506488"/>
                <a:gd name="connsiteY7" fmla="*/ 1400417 h 1431357"/>
                <a:gd name="connsiteX8" fmla="*/ 82151 w 506488"/>
                <a:gd name="connsiteY8" fmla="*/ 1383313 h 1431357"/>
                <a:gd name="connsiteX9" fmla="*/ 79367 w 506488"/>
                <a:gd name="connsiteY9" fmla="*/ 1342343 h 1431357"/>
                <a:gd name="connsiteX10" fmla="*/ 70218 w 506488"/>
                <a:gd name="connsiteY10" fmla="*/ 1199944 h 1431357"/>
                <a:gd name="connsiteX11" fmla="*/ 51921 w 506488"/>
                <a:gd name="connsiteY11" fmla="*/ 912361 h 1431357"/>
                <a:gd name="connsiteX12" fmla="*/ 34420 w 506488"/>
                <a:gd name="connsiteY12" fmla="*/ 628357 h 1431357"/>
                <a:gd name="connsiteX13" fmla="*/ 88515 w 506488"/>
                <a:gd name="connsiteY13" fmla="*/ 316510 h 1431357"/>
                <a:gd name="connsiteX14" fmla="*/ 123917 w 506488"/>
                <a:gd name="connsiteY14" fmla="*/ 164564 h 1431357"/>
                <a:gd name="connsiteX15" fmla="*/ 141418 w 506488"/>
                <a:gd name="connsiteY15" fmla="*/ 88591 h 1431357"/>
                <a:gd name="connsiteX16" fmla="*/ 151760 w 506488"/>
                <a:gd name="connsiteY16" fmla="*/ 8243 h 1431357"/>
                <a:gd name="connsiteX17" fmla="*/ 134656 w 506488"/>
                <a:gd name="connsiteY17" fmla="*/ 5856 h 1431357"/>
                <a:gd name="connsiteX18" fmla="*/ 110790 w 506488"/>
                <a:gd name="connsiteY18" fmla="*/ 73874 h 1431357"/>
                <a:gd name="connsiteX19" fmla="*/ 92095 w 506488"/>
                <a:gd name="connsiteY19" fmla="*/ 149449 h 1431357"/>
                <a:gd name="connsiteX20" fmla="*/ 57888 w 506488"/>
                <a:gd name="connsiteY20" fmla="*/ 295428 h 1431357"/>
                <a:gd name="connsiteX21" fmla="*/ 1405 w 506488"/>
                <a:gd name="connsiteY21" fmla="*/ 580625 h 1431357"/>
                <a:gd name="connsiteX22" fmla="*/ 4189 w 506488"/>
                <a:gd name="connsiteY22" fmla="*/ 725013 h 1431357"/>
                <a:gd name="connsiteX23" fmla="*/ 14531 w 506488"/>
                <a:gd name="connsiteY23" fmla="*/ 876164 h 1431357"/>
                <a:gd name="connsiteX24" fmla="*/ 36408 w 506488"/>
                <a:gd name="connsiteY24" fmla="*/ 1172896 h 1431357"/>
                <a:gd name="connsiteX25" fmla="*/ 47546 w 506488"/>
                <a:gd name="connsiteY25" fmla="*/ 1324444 h 1431357"/>
                <a:gd name="connsiteX26" fmla="*/ 52319 w 506488"/>
                <a:gd name="connsiteY26" fmla="*/ 1388086 h 1431357"/>
                <a:gd name="connsiteX27" fmla="*/ 81356 w 506488"/>
                <a:gd name="connsiteY27" fmla="*/ 1429454 h 1431357"/>
                <a:gd name="connsiteX28" fmla="*/ 161306 w 506488"/>
                <a:gd name="connsiteY28" fmla="*/ 1375756 h 1431357"/>
                <a:gd name="connsiteX29" fmla="*/ 192332 w 506488"/>
                <a:gd name="connsiteY29" fmla="*/ 1264779 h 1431357"/>
                <a:gd name="connsiteX30" fmla="*/ 197901 w 506488"/>
                <a:gd name="connsiteY30" fmla="*/ 1132722 h 1431357"/>
                <a:gd name="connsiteX31" fmla="*/ 200287 w 506488"/>
                <a:gd name="connsiteY31" fmla="*/ 987936 h 1431357"/>
                <a:gd name="connsiteX32" fmla="*/ 209833 w 506488"/>
                <a:gd name="connsiteY32" fmla="*/ 706716 h 1431357"/>
                <a:gd name="connsiteX33" fmla="*/ 242848 w 506488"/>
                <a:gd name="connsiteY33" fmla="*/ 558350 h 1431357"/>
                <a:gd name="connsiteX34" fmla="*/ 314843 w 506488"/>
                <a:gd name="connsiteY34" fmla="*/ 429873 h 1431357"/>
                <a:gd name="connsiteX35" fmla="*/ 505372 w 506488"/>
                <a:gd name="connsiteY35" fmla="*/ 159791 h 1431357"/>
                <a:gd name="connsiteX36" fmla="*/ 495030 w 506488"/>
                <a:gd name="connsiteY36" fmla="*/ 151836 h 1431357"/>
                <a:gd name="connsiteX37" fmla="*/ 495030 w 506488"/>
                <a:gd name="connsiteY37" fmla="*/ 151836 h 143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06488" h="1431357">
                  <a:moveTo>
                    <a:pt x="495030" y="151836"/>
                  </a:moveTo>
                  <a:cubicBezTo>
                    <a:pt x="432184" y="223433"/>
                    <a:pt x="375701" y="301793"/>
                    <a:pt x="317230" y="376572"/>
                  </a:cubicBezTo>
                  <a:cubicBezTo>
                    <a:pt x="291773" y="409189"/>
                    <a:pt x="266316" y="441806"/>
                    <a:pt x="244837" y="476809"/>
                  </a:cubicBezTo>
                  <a:cubicBezTo>
                    <a:pt x="222164" y="513403"/>
                    <a:pt x="206254" y="553975"/>
                    <a:pt x="195514" y="595343"/>
                  </a:cubicBezTo>
                  <a:cubicBezTo>
                    <a:pt x="174433" y="678077"/>
                    <a:pt x="173637" y="763994"/>
                    <a:pt x="172444" y="848718"/>
                  </a:cubicBezTo>
                  <a:cubicBezTo>
                    <a:pt x="171250" y="943386"/>
                    <a:pt x="169261" y="1038054"/>
                    <a:pt x="167670" y="1132722"/>
                  </a:cubicBezTo>
                  <a:cubicBezTo>
                    <a:pt x="166080" y="1210684"/>
                    <a:pt x="171648" y="1298987"/>
                    <a:pt x="129883" y="1368994"/>
                  </a:cubicBezTo>
                  <a:cubicBezTo>
                    <a:pt x="123121" y="1380529"/>
                    <a:pt x="108404" y="1403201"/>
                    <a:pt x="92095" y="1400417"/>
                  </a:cubicBezTo>
                  <a:cubicBezTo>
                    <a:pt x="84140" y="1399224"/>
                    <a:pt x="82947" y="1390075"/>
                    <a:pt x="82151" y="1383313"/>
                  </a:cubicBezTo>
                  <a:cubicBezTo>
                    <a:pt x="80560" y="1369789"/>
                    <a:pt x="80560" y="1355867"/>
                    <a:pt x="79367" y="1342343"/>
                  </a:cubicBezTo>
                  <a:cubicBezTo>
                    <a:pt x="76582" y="1295009"/>
                    <a:pt x="73400" y="1247675"/>
                    <a:pt x="70218" y="1199944"/>
                  </a:cubicBezTo>
                  <a:cubicBezTo>
                    <a:pt x="64252" y="1104083"/>
                    <a:pt x="58683" y="1008222"/>
                    <a:pt x="51921" y="912361"/>
                  </a:cubicBezTo>
                  <a:cubicBezTo>
                    <a:pt x="45557" y="818090"/>
                    <a:pt x="34817" y="723025"/>
                    <a:pt x="34420" y="628357"/>
                  </a:cubicBezTo>
                  <a:cubicBezTo>
                    <a:pt x="33624" y="522154"/>
                    <a:pt x="64650" y="419133"/>
                    <a:pt x="88515" y="316510"/>
                  </a:cubicBezTo>
                  <a:cubicBezTo>
                    <a:pt x="100449" y="265994"/>
                    <a:pt x="111983" y="215080"/>
                    <a:pt x="123917" y="164564"/>
                  </a:cubicBezTo>
                  <a:cubicBezTo>
                    <a:pt x="129883" y="139107"/>
                    <a:pt x="136645" y="114048"/>
                    <a:pt x="141418" y="88591"/>
                  </a:cubicBezTo>
                  <a:cubicBezTo>
                    <a:pt x="146589" y="61941"/>
                    <a:pt x="148578" y="34893"/>
                    <a:pt x="151760" y="8243"/>
                  </a:cubicBezTo>
                  <a:cubicBezTo>
                    <a:pt x="152953" y="-2099"/>
                    <a:pt x="137838" y="-2497"/>
                    <a:pt x="134656" y="5856"/>
                  </a:cubicBezTo>
                  <a:cubicBezTo>
                    <a:pt x="126701" y="28529"/>
                    <a:pt x="117552" y="50804"/>
                    <a:pt x="110790" y="73874"/>
                  </a:cubicBezTo>
                  <a:cubicBezTo>
                    <a:pt x="103233" y="98933"/>
                    <a:pt x="98062" y="124390"/>
                    <a:pt x="92095" y="149449"/>
                  </a:cubicBezTo>
                  <a:cubicBezTo>
                    <a:pt x="80560" y="197976"/>
                    <a:pt x="69423" y="246901"/>
                    <a:pt x="57888" y="295428"/>
                  </a:cubicBezTo>
                  <a:cubicBezTo>
                    <a:pt x="36408" y="389699"/>
                    <a:pt x="7769" y="484366"/>
                    <a:pt x="1405" y="580625"/>
                  </a:cubicBezTo>
                  <a:cubicBezTo>
                    <a:pt x="-1777" y="628755"/>
                    <a:pt x="1007" y="676884"/>
                    <a:pt x="4189" y="725013"/>
                  </a:cubicBezTo>
                  <a:cubicBezTo>
                    <a:pt x="7769" y="775530"/>
                    <a:pt x="10951" y="826046"/>
                    <a:pt x="14531" y="876164"/>
                  </a:cubicBezTo>
                  <a:cubicBezTo>
                    <a:pt x="21293" y="975207"/>
                    <a:pt x="28851" y="1073853"/>
                    <a:pt x="36408" y="1172896"/>
                  </a:cubicBezTo>
                  <a:cubicBezTo>
                    <a:pt x="39988" y="1223412"/>
                    <a:pt x="43966" y="1273928"/>
                    <a:pt x="47546" y="1324444"/>
                  </a:cubicBezTo>
                  <a:cubicBezTo>
                    <a:pt x="49137" y="1345525"/>
                    <a:pt x="49932" y="1367005"/>
                    <a:pt x="52319" y="1388086"/>
                  </a:cubicBezTo>
                  <a:cubicBezTo>
                    <a:pt x="54705" y="1405986"/>
                    <a:pt x="62661" y="1423885"/>
                    <a:pt x="81356" y="1429454"/>
                  </a:cubicBezTo>
                  <a:cubicBezTo>
                    <a:pt x="117155" y="1440193"/>
                    <a:pt x="146589" y="1403201"/>
                    <a:pt x="161306" y="1375756"/>
                  </a:cubicBezTo>
                  <a:cubicBezTo>
                    <a:pt x="179603" y="1341548"/>
                    <a:pt x="187956" y="1303362"/>
                    <a:pt x="192332" y="1264779"/>
                  </a:cubicBezTo>
                  <a:cubicBezTo>
                    <a:pt x="197503" y="1221025"/>
                    <a:pt x="197105" y="1176874"/>
                    <a:pt x="197901" y="1132722"/>
                  </a:cubicBezTo>
                  <a:cubicBezTo>
                    <a:pt x="198696" y="1084592"/>
                    <a:pt x="199492" y="1036065"/>
                    <a:pt x="200287" y="987936"/>
                  </a:cubicBezTo>
                  <a:cubicBezTo>
                    <a:pt x="201878" y="894461"/>
                    <a:pt x="200685" y="799793"/>
                    <a:pt x="209833" y="706716"/>
                  </a:cubicBezTo>
                  <a:cubicBezTo>
                    <a:pt x="214607" y="656200"/>
                    <a:pt x="224551" y="605685"/>
                    <a:pt x="242848" y="558350"/>
                  </a:cubicBezTo>
                  <a:cubicBezTo>
                    <a:pt x="260747" y="512608"/>
                    <a:pt x="287397" y="470047"/>
                    <a:pt x="314843" y="429873"/>
                  </a:cubicBezTo>
                  <a:cubicBezTo>
                    <a:pt x="377292" y="339182"/>
                    <a:pt x="446901" y="252868"/>
                    <a:pt x="505372" y="159791"/>
                  </a:cubicBezTo>
                  <a:cubicBezTo>
                    <a:pt x="509747" y="153825"/>
                    <a:pt x="500201" y="146267"/>
                    <a:pt x="495030" y="151836"/>
                  </a:cubicBezTo>
                  <a:lnTo>
                    <a:pt x="495030" y="1518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64" name="Freeform 1763">
              <a:extLst>
                <a:ext uri="{FF2B5EF4-FFF2-40B4-BE49-F238E27FC236}">
                  <a16:creationId xmlns:a16="http://schemas.microsoft.com/office/drawing/2014/main" id="{0546DC3B-A2AC-C1AE-263A-C1C2044C3ACB}"/>
                </a:ext>
              </a:extLst>
            </p:cNvPr>
            <p:cNvSpPr/>
            <p:nvPr/>
          </p:nvSpPr>
          <p:spPr>
            <a:xfrm>
              <a:off x="4023585" y="1157269"/>
              <a:ext cx="474438" cy="565364"/>
            </a:xfrm>
            <a:custGeom>
              <a:avLst/>
              <a:gdLst>
                <a:gd name="connsiteX0" fmla="*/ 7698 w 474438"/>
                <a:gd name="connsiteY0" fmla="*/ 563464 h 565364"/>
                <a:gd name="connsiteX1" fmla="*/ 348581 w 474438"/>
                <a:gd name="connsiteY1" fmla="*/ 111207 h 565364"/>
                <a:gd name="connsiteX2" fmla="*/ 472684 w 474438"/>
                <a:gd name="connsiteY2" fmla="*/ 8584 h 565364"/>
                <a:gd name="connsiteX3" fmla="*/ 466717 w 474438"/>
                <a:gd name="connsiteY3" fmla="*/ 628 h 565364"/>
                <a:gd name="connsiteX4" fmla="*/ 348581 w 474438"/>
                <a:gd name="connsiteY4" fmla="*/ 82966 h 565364"/>
                <a:gd name="connsiteX5" fmla="*/ 243572 w 474438"/>
                <a:gd name="connsiteY5" fmla="*/ 182009 h 565364"/>
                <a:gd name="connsiteX6" fmla="*/ 69351 w 474438"/>
                <a:gd name="connsiteY6" fmla="*/ 412314 h 565364"/>
                <a:gd name="connsiteX7" fmla="*/ 140 w 474438"/>
                <a:gd name="connsiteY7" fmla="*/ 559885 h 565364"/>
                <a:gd name="connsiteX8" fmla="*/ 7698 w 474438"/>
                <a:gd name="connsiteY8" fmla="*/ 563464 h 565364"/>
                <a:gd name="connsiteX9" fmla="*/ 7698 w 474438"/>
                <a:gd name="connsiteY9" fmla="*/ 563464 h 56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4438" h="565364">
                  <a:moveTo>
                    <a:pt x="7698" y="563464"/>
                  </a:moveTo>
                  <a:cubicBezTo>
                    <a:pt x="94410" y="394415"/>
                    <a:pt x="205386" y="236900"/>
                    <a:pt x="348581" y="111207"/>
                  </a:cubicBezTo>
                  <a:cubicBezTo>
                    <a:pt x="388756" y="75806"/>
                    <a:pt x="430521" y="41996"/>
                    <a:pt x="472684" y="8584"/>
                  </a:cubicBezTo>
                  <a:cubicBezTo>
                    <a:pt x="477457" y="5004"/>
                    <a:pt x="471490" y="-2156"/>
                    <a:pt x="466717" y="628"/>
                  </a:cubicBezTo>
                  <a:cubicBezTo>
                    <a:pt x="424554" y="24892"/>
                    <a:pt x="385971" y="51542"/>
                    <a:pt x="348581" y="82966"/>
                  </a:cubicBezTo>
                  <a:cubicBezTo>
                    <a:pt x="311589" y="113991"/>
                    <a:pt x="276586" y="147006"/>
                    <a:pt x="243572" y="182009"/>
                  </a:cubicBezTo>
                  <a:cubicBezTo>
                    <a:pt x="177145" y="252015"/>
                    <a:pt x="117878" y="328784"/>
                    <a:pt x="69351" y="412314"/>
                  </a:cubicBezTo>
                  <a:cubicBezTo>
                    <a:pt x="41905" y="459648"/>
                    <a:pt x="19631" y="508573"/>
                    <a:pt x="140" y="559885"/>
                  </a:cubicBezTo>
                  <a:cubicBezTo>
                    <a:pt x="-1053" y="564658"/>
                    <a:pt x="5709" y="567442"/>
                    <a:pt x="7698" y="563464"/>
                  </a:cubicBezTo>
                  <a:lnTo>
                    <a:pt x="7698" y="5634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65" name="Freeform 1764">
              <a:extLst>
                <a:ext uri="{FF2B5EF4-FFF2-40B4-BE49-F238E27FC236}">
                  <a16:creationId xmlns:a16="http://schemas.microsoft.com/office/drawing/2014/main" id="{849EBAB3-3385-349F-0B75-89C568398D97}"/>
                </a:ext>
              </a:extLst>
            </p:cNvPr>
            <p:cNvSpPr/>
            <p:nvPr/>
          </p:nvSpPr>
          <p:spPr>
            <a:xfrm>
              <a:off x="3920596" y="2120322"/>
              <a:ext cx="25644" cy="37486"/>
            </a:xfrm>
            <a:custGeom>
              <a:avLst/>
              <a:gdLst>
                <a:gd name="connsiteX0" fmla="*/ 25565 w 25644"/>
                <a:gd name="connsiteY0" fmla="*/ 36361 h 37486"/>
                <a:gd name="connsiteX1" fmla="*/ 904 w 25644"/>
                <a:gd name="connsiteY1" fmla="*/ 165 h 37486"/>
                <a:gd name="connsiteX2" fmla="*/ 108 w 25644"/>
                <a:gd name="connsiteY2" fmla="*/ 562 h 37486"/>
                <a:gd name="connsiteX3" fmla="*/ 23974 w 25644"/>
                <a:gd name="connsiteY3" fmla="*/ 37157 h 37486"/>
                <a:gd name="connsiteX4" fmla="*/ 25565 w 25644"/>
                <a:gd name="connsiteY4" fmla="*/ 36361 h 37486"/>
                <a:gd name="connsiteX5" fmla="*/ 25565 w 25644"/>
                <a:gd name="connsiteY5" fmla="*/ 36361 h 3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4" h="37486">
                  <a:moveTo>
                    <a:pt x="25565" y="36361"/>
                  </a:moveTo>
                  <a:cubicBezTo>
                    <a:pt x="17212" y="24428"/>
                    <a:pt x="9257" y="12098"/>
                    <a:pt x="904" y="165"/>
                  </a:cubicBezTo>
                  <a:cubicBezTo>
                    <a:pt x="506" y="-233"/>
                    <a:pt x="-289" y="165"/>
                    <a:pt x="108" y="562"/>
                  </a:cubicBezTo>
                  <a:cubicBezTo>
                    <a:pt x="8064" y="12893"/>
                    <a:pt x="16019" y="24826"/>
                    <a:pt x="23974" y="37157"/>
                  </a:cubicBezTo>
                  <a:cubicBezTo>
                    <a:pt x="24770" y="37952"/>
                    <a:pt x="25963" y="37157"/>
                    <a:pt x="25565" y="36361"/>
                  </a:cubicBezTo>
                  <a:lnTo>
                    <a:pt x="25565" y="363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66" name="Freeform 1765">
              <a:extLst>
                <a:ext uri="{FF2B5EF4-FFF2-40B4-BE49-F238E27FC236}">
                  <a16:creationId xmlns:a16="http://schemas.microsoft.com/office/drawing/2014/main" id="{12748F0D-0763-C7FC-3E77-F1E19885F393}"/>
                </a:ext>
              </a:extLst>
            </p:cNvPr>
            <p:cNvSpPr/>
            <p:nvPr/>
          </p:nvSpPr>
          <p:spPr>
            <a:xfrm>
              <a:off x="3764220" y="2055837"/>
              <a:ext cx="148131" cy="461265"/>
            </a:xfrm>
            <a:custGeom>
              <a:avLst/>
              <a:gdLst>
                <a:gd name="connsiteX0" fmla="*/ 142164 w 148131"/>
                <a:gd name="connsiteY0" fmla="*/ 610 h 461265"/>
                <a:gd name="connsiteX1" fmla="*/ 101990 w 148131"/>
                <a:gd name="connsiteY1" fmla="*/ 59081 h 461265"/>
                <a:gd name="connsiteX2" fmla="*/ 67385 w 148131"/>
                <a:gd name="connsiteY2" fmla="*/ 125507 h 461265"/>
                <a:gd name="connsiteX3" fmla="*/ 9709 w 148131"/>
                <a:gd name="connsiteY3" fmla="*/ 263134 h 461265"/>
                <a:gd name="connsiteX4" fmla="*/ 10902 w 148131"/>
                <a:gd name="connsiteY4" fmla="*/ 389623 h 461265"/>
                <a:gd name="connsiteX5" fmla="*/ 84488 w 148131"/>
                <a:gd name="connsiteY5" fmla="*/ 461220 h 461265"/>
                <a:gd name="connsiteX6" fmla="*/ 90057 w 148131"/>
                <a:gd name="connsiteY6" fmla="*/ 447696 h 461265"/>
                <a:gd name="connsiteX7" fmla="*/ 53861 w 148131"/>
                <a:gd name="connsiteY7" fmla="*/ 413886 h 461265"/>
                <a:gd name="connsiteX8" fmla="*/ 30393 w 148131"/>
                <a:gd name="connsiteY8" fmla="*/ 366553 h 461265"/>
                <a:gd name="connsiteX9" fmla="*/ 38348 w 148131"/>
                <a:gd name="connsiteY9" fmla="*/ 245632 h 461265"/>
                <a:gd name="connsiteX10" fmla="*/ 91648 w 148131"/>
                <a:gd name="connsiteY10" fmla="*/ 120337 h 461265"/>
                <a:gd name="connsiteX11" fmla="*/ 123470 w 148131"/>
                <a:gd name="connsiteY11" fmla="*/ 59081 h 461265"/>
                <a:gd name="connsiteX12" fmla="*/ 148131 w 148131"/>
                <a:gd name="connsiteY12" fmla="*/ 4587 h 461265"/>
                <a:gd name="connsiteX13" fmla="*/ 142164 w 148131"/>
                <a:gd name="connsiteY13" fmla="*/ 610 h 461265"/>
                <a:gd name="connsiteX14" fmla="*/ 142164 w 148131"/>
                <a:gd name="connsiteY14" fmla="*/ 610 h 46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131" h="461265">
                  <a:moveTo>
                    <a:pt x="142164" y="610"/>
                  </a:moveTo>
                  <a:cubicBezTo>
                    <a:pt x="122276" y="11747"/>
                    <a:pt x="112332" y="39988"/>
                    <a:pt x="101990" y="59081"/>
                  </a:cubicBezTo>
                  <a:cubicBezTo>
                    <a:pt x="90057" y="80958"/>
                    <a:pt x="78522" y="102835"/>
                    <a:pt x="67385" y="125507"/>
                  </a:cubicBezTo>
                  <a:cubicBezTo>
                    <a:pt x="45508" y="169659"/>
                    <a:pt x="22835" y="215402"/>
                    <a:pt x="9709" y="263134"/>
                  </a:cubicBezTo>
                  <a:cubicBezTo>
                    <a:pt x="-1826" y="304899"/>
                    <a:pt x="-5008" y="348653"/>
                    <a:pt x="10902" y="389623"/>
                  </a:cubicBezTo>
                  <a:cubicBezTo>
                    <a:pt x="23233" y="420648"/>
                    <a:pt x="47894" y="457243"/>
                    <a:pt x="84488" y="461220"/>
                  </a:cubicBezTo>
                  <a:cubicBezTo>
                    <a:pt x="91251" y="462016"/>
                    <a:pt x="94830" y="452072"/>
                    <a:pt x="90057" y="447696"/>
                  </a:cubicBezTo>
                  <a:cubicBezTo>
                    <a:pt x="77727" y="436161"/>
                    <a:pt x="64601" y="427013"/>
                    <a:pt x="53861" y="413886"/>
                  </a:cubicBezTo>
                  <a:cubicBezTo>
                    <a:pt x="42723" y="400363"/>
                    <a:pt x="34768" y="383656"/>
                    <a:pt x="30393" y="366553"/>
                  </a:cubicBezTo>
                  <a:cubicBezTo>
                    <a:pt x="19255" y="326378"/>
                    <a:pt x="25619" y="284613"/>
                    <a:pt x="38348" y="245632"/>
                  </a:cubicBezTo>
                  <a:cubicBezTo>
                    <a:pt x="52270" y="202674"/>
                    <a:pt x="71760" y="160909"/>
                    <a:pt x="91648" y="120337"/>
                  </a:cubicBezTo>
                  <a:cubicBezTo>
                    <a:pt x="101592" y="99653"/>
                    <a:pt x="112332" y="78969"/>
                    <a:pt x="123470" y="59081"/>
                  </a:cubicBezTo>
                  <a:cubicBezTo>
                    <a:pt x="132618" y="42375"/>
                    <a:pt x="147733" y="24476"/>
                    <a:pt x="148131" y="4587"/>
                  </a:cubicBezTo>
                  <a:cubicBezTo>
                    <a:pt x="147733" y="610"/>
                    <a:pt x="144551" y="-981"/>
                    <a:pt x="142164" y="610"/>
                  </a:cubicBezTo>
                  <a:lnTo>
                    <a:pt x="142164" y="6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67" name="Freeform 1766">
              <a:extLst>
                <a:ext uri="{FF2B5EF4-FFF2-40B4-BE49-F238E27FC236}">
                  <a16:creationId xmlns:a16="http://schemas.microsoft.com/office/drawing/2014/main" id="{9AA0A7FD-AE1C-3C0E-8EE9-D86E4BAD0F2E}"/>
                </a:ext>
              </a:extLst>
            </p:cNvPr>
            <p:cNvSpPr/>
            <p:nvPr/>
          </p:nvSpPr>
          <p:spPr>
            <a:xfrm>
              <a:off x="4014655" y="2555292"/>
              <a:ext cx="82476" cy="142772"/>
            </a:xfrm>
            <a:custGeom>
              <a:avLst/>
              <a:gdLst>
                <a:gd name="connsiteX0" fmla="*/ 319 w 82476"/>
                <a:gd name="connsiteY0" fmla="*/ 4325 h 142772"/>
                <a:gd name="connsiteX1" fmla="*/ 70326 w 82476"/>
                <a:gd name="connsiteY1" fmla="*/ 139565 h 142772"/>
                <a:gd name="connsiteX2" fmla="*/ 81861 w 82476"/>
                <a:gd name="connsiteY2" fmla="*/ 132803 h 142772"/>
                <a:gd name="connsiteX3" fmla="*/ 5490 w 82476"/>
                <a:gd name="connsiteY3" fmla="*/ 1144 h 142772"/>
                <a:gd name="connsiteX4" fmla="*/ 319 w 82476"/>
                <a:gd name="connsiteY4" fmla="*/ 4325 h 142772"/>
                <a:gd name="connsiteX5" fmla="*/ 319 w 82476"/>
                <a:gd name="connsiteY5" fmla="*/ 4325 h 14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476" h="142772">
                  <a:moveTo>
                    <a:pt x="319" y="4325"/>
                  </a:moveTo>
                  <a:cubicBezTo>
                    <a:pt x="22594" y="49671"/>
                    <a:pt x="42482" y="97402"/>
                    <a:pt x="70326" y="139565"/>
                  </a:cubicBezTo>
                  <a:cubicBezTo>
                    <a:pt x="75099" y="146725"/>
                    <a:pt x="85043" y="140759"/>
                    <a:pt x="81861" y="132803"/>
                  </a:cubicBezTo>
                  <a:cubicBezTo>
                    <a:pt x="61575" y="86663"/>
                    <a:pt x="31743" y="44102"/>
                    <a:pt x="5490" y="1144"/>
                  </a:cubicBezTo>
                  <a:cubicBezTo>
                    <a:pt x="3501" y="-1641"/>
                    <a:pt x="-1272" y="1144"/>
                    <a:pt x="319" y="4325"/>
                  </a:cubicBezTo>
                  <a:lnTo>
                    <a:pt x="319" y="43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68" name="Freeform 1767">
              <a:extLst>
                <a:ext uri="{FF2B5EF4-FFF2-40B4-BE49-F238E27FC236}">
                  <a16:creationId xmlns:a16="http://schemas.microsoft.com/office/drawing/2014/main" id="{AE3C7055-A8CA-2074-3EB2-5618F331C541}"/>
                </a:ext>
              </a:extLst>
            </p:cNvPr>
            <p:cNvSpPr/>
            <p:nvPr/>
          </p:nvSpPr>
          <p:spPr>
            <a:xfrm>
              <a:off x="4124926" y="2687234"/>
              <a:ext cx="256262" cy="333333"/>
            </a:xfrm>
            <a:custGeom>
              <a:avLst/>
              <a:gdLst>
                <a:gd name="connsiteX0" fmla="*/ 627 w 256262"/>
                <a:gd name="connsiteY0" fmla="*/ 41831 h 333333"/>
                <a:gd name="connsiteX1" fmla="*/ 88135 w 256262"/>
                <a:gd name="connsiteY1" fmla="*/ 186617 h 333333"/>
                <a:gd name="connsiteX2" fmla="*/ 134276 w 256262"/>
                <a:gd name="connsiteY2" fmla="*/ 257419 h 333333"/>
                <a:gd name="connsiteX3" fmla="*/ 175643 w 256262"/>
                <a:gd name="connsiteY3" fmla="*/ 319073 h 333333"/>
                <a:gd name="connsiteX4" fmla="*/ 221386 w 256262"/>
                <a:gd name="connsiteY4" fmla="*/ 329017 h 333333"/>
                <a:gd name="connsiteX5" fmla="*/ 250025 w 256262"/>
                <a:gd name="connsiteY5" fmla="*/ 286058 h 333333"/>
                <a:gd name="connsiteX6" fmla="*/ 247241 w 256262"/>
                <a:gd name="connsiteY6" fmla="*/ 148830 h 333333"/>
                <a:gd name="connsiteX7" fmla="*/ 182007 w 256262"/>
                <a:gd name="connsiteY7" fmla="*/ 5237 h 333333"/>
                <a:gd name="connsiteX8" fmla="*/ 156948 w 256262"/>
                <a:gd name="connsiteY8" fmla="*/ 24727 h 333333"/>
                <a:gd name="connsiteX9" fmla="*/ 191951 w 256262"/>
                <a:gd name="connsiteY9" fmla="*/ 92745 h 333333"/>
                <a:gd name="connsiteX10" fmla="*/ 215419 w 256262"/>
                <a:gd name="connsiteY10" fmla="*/ 165933 h 333333"/>
                <a:gd name="connsiteX11" fmla="*/ 223772 w 256262"/>
                <a:gd name="connsiteY11" fmla="*/ 242304 h 333333"/>
                <a:gd name="connsiteX12" fmla="*/ 209851 w 256262"/>
                <a:gd name="connsiteY12" fmla="*/ 302367 h 333333"/>
                <a:gd name="connsiteX13" fmla="*/ 189167 w 256262"/>
                <a:gd name="connsiteY13" fmla="*/ 288842 h 333333"/>
                <a:gd name="connsiteX14" fmla="*/ 165301 w 256262"/>
                <a:gd name="connsiteY14" fmla="*/ 253839 h 333333"/>
                <a:gd name="connsiteX15" fmla="*/ 113990 w 256262"/>
                <a:gd name="connsiteY15" fmla="*/ 179060 h 333333"/>
                <a:gd name="connsiteX16" fmla="*/ 8980 w 256262"/>
                <a:gd name="connsiteY16" fmla="*/ 36263 h 333333"/>
                <a:gd name="connsiteX17" fmla="*/ 627 w 256262"/>
                <a:gd name="connsiteY17" fmla="*/ 41831 h 333333"/>
                <a:gd name="connsiteX18" fmla="*/ 627 w 256262"/>
                <a:gd name="connsiteY18" fmla="*/ 41831 h 33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6262" h="333333">
                  <a:moveTo>
                    <a:pt x="627" y="41831"/>
                  </a:moveTo>
                  <a:cubicBezTo>
                    <a:pt x="28471" y="90756"/>
                    <a:pt x="57109" y="139283"/>
                    <a:pt x="88135" y="186617"/>
                  </a:cubicBezTo>
                  <a:cubicBezTo>
                    <a:pt x="103648" y="210085"/>
                    <a:pt x="119161" y="233951"/>
                    <a:pt x="134276" y="257419"/>
                  </a:cubicBezTo>
                  <a:cubicBezTo>
                    <a:pt x="147800" y="277705"/>
                    <a:pt x="159733" y="300776"/>
                    <a:pt x="175643" y="319073"/>
                  </a:cubicBezTo>
                  <a:cubicBezTo>
                    <a:pt x="187178" y="332597"/>
                    <a:pt x="205475" y="337768"/>
                    <a:pt x="221386" y="329017"/>
                  </a:cubicBezTo>
                  <a:cubicBezTo>
                    <a:pt x="236899" y="320266"/>
                    <a:pt x="246048" y="302367"/>
                    <a:pt x="250025" y="286058"/>
                  </a:cubicBezTo>
                  <a:cubicBezTo>
                    <a:pt x="261163" y="243100"/>
                    <a:pt x="255594" y="191788"/>
                    <a:pt x="247241" y="148830"/>
                  </a:cubicBezTo>
                  <a:cubicBezTo>
                    <a:pt x="237297" y="98711"/>
                    <a:pt x="217408" y="43024"/>
                    <a:pt x="182007" y="5237"/>
                  </a:cubicBezTo>
                  <a:cubicBezTo>
                    <a:pt x="169279" y="-9083"/>
                    <a:pt x="149391" y="8817"/>
                    <a:pt x="156948" y="24727"/>
                  </a:cubicBezTo>
                  <a:cubicBezTo>
                    <a:pt x="168086" y="47797"/>
                    <a:pt x="181609" y="69277"/>
                    <a:pt x="191951" y="92745"/>
                  </a:cubicBezTo>
                  <a:cubicBezTo>
                    <a:pt x="202293" y="116213"/>
                    <a:pt x="209851" y="140874"/>
                    <a:pt x="215419" y="165933"/>
                  </a:cubicBezTo>
                  <a:cubicBezTo>
                    <a:pt x="220988" y="190993"/>
                    <a:pt x="223375" y="216450"/>
                    <a:pt x="223772" y="242304"/>
                  </a:cubicBezTo>
                  <a:cubicBezTo>
                    <a:pt x="223772" y="259806"/>
                    <a:pt x="226159" y="290434"/>
                    <a:pt x="209851" y="302367"/>
                  </a:cubicBezTo>
                  <a:cubicBezTo>
                    <a:pt x="200304" y="309526"/>
                    <a:pt x="193940" y="296002"/>
                    <a:pt x="189167" y="288842"/>
                  </a:cubicBezTo>
                  <a:cubicBezTo>
                    <a:pt x="181212" y="277308"/>
                    <a:pt x="173256" y="265374"/>
                    <a:pt x="165301" y="253839"/>
                  </a:cubicBezTo>
                  <a:cubicBezTo>
                    <a:pt x="148197" y="228780"/>
                    <a:pt x="131094" y="203721"/>
                    <a:pt x="113990" y="179060"/>
                  </a:cubicBezTo>
                  <a:cubicBezTo>
                    <a:pt x="80578" y="130135"/>
                    <a:pt x="45177" y="82801"/>
                    <a:pt x="8980" y="36263"/>
                  </a:cubicBezTo>
                  <a:cubicBezTo>
                    <a:pt x="5003" y="31091"/>
                    <a:pt x="-2157" y="37058"/>
                    <a:pt x="627" y="41831"/>
                  </a:cubicBezTo>
                  <a:lnTo>
                    <a:pt x="627" y="418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69" name="Freeform 1768">
              <a:extLst>
                <a:ext uri="{FF2B5EF4-FFF2-40B4-BE49-F238E27FC236}">
                  <a16:creationId xmlns:a16="http://schemas.microsoft.com/office/drawing/2014/main" id="{3B9FC6F3-2D7D-0DD1-7BB3-DF5C421FFF38}"/>
                </a:ext>
              </a:extLst>
            </p:cNvPr>
            <p:cNvSpPr/>
            <p:nvPr/>
          </p:nvSpPr>
          <p:spPr>
            <a:xfrm>
              <a:off x="4241019" y="2857816"/>
              <a:ext cx="101197" cy="83287"/>
            </a:xfrm>
            <a:custGeom>
              <a:avLst/>
              <a:gdLst>
                <a:gd name="connsiteX0" fmla="*/ 12216 w 101197"/>
                <a:gd name="connsiteY0" fmla="*/ 22797 h 83287"/>
                <a:gd name="connsiteX1" fmla="*/ 82223 w 101197"/>
                <a:gd name="connsiteY1" fmla="*/ 75700 h 83287"/>
                <a:gd name="connsiteX2" fmla="*/ 97736 w 101197"/>
                <a:gd name="connsiteY2" fmla="*/ 77689 h 83287"/>
                <a:gd name="connsiteX3" fmla="*/ 3863 w 101197"/>
                <a:gd name="connsiteY3" fmla="*/ 8477 h 83287"/>
                <a:gd name="connsiteX4" fmla="*/ 12216 w 101197"/>
                <a:gd name="connsiteY4" fmla="*/ 22797 h 83287"/>
                <a:gd name="connsiteX5" fmla="*/ 12216 w 101197"/>
                <a:gd name="connsiteY5" fmla="*/ 22797 h 8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97" h="83287">
                  <a:moveTo>
                    <a:pt x="12216" y="22797"/>
                  </a:moveTo>
                  <a:cubicBezTo>
                    <a:pt x="46026" y="5295"/>
                    <a:pt x="84609" y="41492"/>
                    <a:pt x="82223" y="75700"/>
                  </a:cubicBezTo>
                  <a:cubicBezTo>
                    <a:pt x="81427" y="85246"/>
                    <a:pt x="94951" y="85644"/>
                    <a:pt x="97736" y="77689"/>
                  </a:cubicBezTo>
                  <a:cubicBezTo>
                    <a:pt x="117624" y="25979"/>
                    <a:pt x="47220" y="-19366"/>
                    <a:pt x="3863" y="8477"/>
                  </a:cubicBezTo>
                  <a:cubicBezTo>
                    <a:pt x="-4888" y="14444"/>
                    <a:pt x="2670" y="27968"/>
                    <a:pt x="12216" y="22797"/>
                  </a:cubicBezTo>
                  <a:lnTo>
                    <a:pt x="12216" y="227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70" name="Freeform 1769">
              <a:extLst>
                <a:ext uri="{FF2B5EF4-FFF2-40B4-BE49-F238E27FC236}">
                  <a16:creationId xmlns:a16="http://schemas.microsoft.com/office/drawing/2014/main" id="{5B23312F-522E-E19C-64BF-4380ED68CD54}"/>
                </a:ext>
              </a:extLst>
            </p:cNvPr>
            <p:cNvSpPr/>
            <p:nvPr/>
          </p:nvSpPr>
          <p:spPr>
            <a:xfrm>
              <a:off x="3905387" y="2923468"/>
              <a:ext cx="87056" cy="188156"/>
            </a:xfrm>
            <a:custGeom>
              <a:avLst/>
              <a:gdLst>
                <a:gd name="connsiteX0" fmla="*/ 2987 w 87056"/>
                <a:gd name="connsiteY0" fmla="*/ 10844 h 188156"/>
                <a:gd name="connsiteX1" fmla="*/ 58673 w 87056"/>
                <a:gd name="connsiteY1" fmla="*/ 86419 h 188156"/>
                <a:gd name="connsiteX2" fmla="*/ 63447 w 87056"/>
                <a:gd name="connsiteY2" fmla="*/ 131366 h 188156"/>
                <a:gd name="connsiteX3" fmla="*/ 53105 w 87056"/>
                <a:gd name="connsiteY3" fmla="*/ 177109 h 188156"/>
                <a:gd name="connsiteX4" fmla="*/ 67424 w 87056"/>
                <a:gd name="connsiteY4" fmla="*/ 185462 h 188156"/>
                <a:gd name="connsiteX5" fmla="*/ 79755 w 87056"/>
                <a:gd name="connsiteY5" fmla="*/ 80055 h 188156"/>
                <a:gd name="connsiteX6" fmla="*/ 8555 w 87056"/>
                <a:gd name="connsiteY6" fmla="*/ 502 h 188156"/>
                <a:gd name="connsiteX7" fmla="*/ 2987 w 87056"/>
                <a:gd name="connsiteY7" fmla="*/ 10844 h 188156"/>
                <a:gd name="connsiteX8" fmla="*/ 2987 w 87056"/>
                <a:gd name="connsiteY8" fmla="*/ 10844 h 1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056" h="188156">
                  <a:moveTo>
                    <a:pt x="2987" y="10844"/>
                  </a:moveTo>
                  <a:cubicBezTo>
                    <a:pt x="30830" y="26754"/>
                    <a:pt x="49923" y="55393"/>
                    <a:pt x="58673" y="86419"/>
                  </a:cubicBezTo>
                  <a:cubicBezTo>
                    <a:pt x="62651" y="101136"/>
                    <a:pt x="64640" y="116251"/>
                    <a:pt x="63447" y="131366"/>
                  </a:cubicBezTo>
                  <a:cubicBezTo>
                    <a:pt x="62254" y="147277"/>
                    <a:pt x="56287" y="161994"/>
                    <a:pt x="53105" y="177109"/>
                  </a:cubicBezTo>
                  <a:cubicBezTo>
                    <a:pt x="51514" y="185064"/>
                    <a:pt x="61458" y="192224"/>
                    <a:pt x="67424" y="185462"/>
                  </a:cubicBezTo>
                  <a:cubicBezTo>
                    <a:pt x="91688" y="159210"/>
                    <a:pt x="90495" y="112274"/>
                    <a:pt x="79755" y="80055"/>
                  </a:cubicBezTo>
                  <a:cubicBezTo>
                    <a:pt x="67822" y="44256"/>
                    <a:pt x="43161" y="16014"/>
                    <a:pt x="8555" y="502"/>
                  </a:cubicBezTo>
                  <a:cubicBezTo>
                    <a:pt x="2191" y="-2282"/>
                    <a:pt x="-3775" y="7264"/>
                    <a:pt x="2987" y="10844"/>
                  </a:cubicBezTo>
                  <a:lnTo>
                    <a:pt x="2987" y="108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71" name="Freeform 1770">
              <a:extLst>
                <a:ext uri="{FF2B5EF4-FFF2-40B4-BE49-F238E27FC236}">
                  <a16:creationId xmlns:a16="http://schemas.microsoft.com/office/drawing/2014/main" id="{862EF241-B064-865C-4DB6-B6486E515152}"/>
                </a:ext>
              </a:extLst>
            </p:cNvPr>
            <p:cNvSpPr/>
            <p:nvPr/>
          </p:nvSpPr>
          <p:spPr>
            <a:xfrm>
              <a:off x="4039238" y="2746814"/>
              <a:ext cx="253776" cy="328783"/>
            </a:xfrm>
            <a:custGeom>
              <a:avLst/>
              <a:gdLst>
                <a:gd name="connsiteX0" fmla="*/ 796 w 253776"/>
                <a:gd name="connsiteY0" fmla="*/ 6913 h 328783"/>
                <a:gd name="connsiteX1" fmla="*/ 18695 w 253776"/>
                <a:gd name="connsiteY1" fmla="*/ 34359 h 328783"/>
                <a:gd name="connsiteX2" fmla="*/ 42561 w 253776"/>
                <a:gd name="connsiteY2" fmla="*/ 61009 h 328783"/>
                <a:gd name="connsiteX3" fmla="*/ 84724 w 253776"/>
                <a:gd name="connsiteY3" fmla="*/ 115900 h 328783"/>
                <a:gd name="connsiteX4" fmla="*/ 151548 w 253776"/>
                <a:gd name="connsiteY4" fmla="*/ 240003 h 328783"/>
                <a:gd name="connsiteX5" fmla="*/ 211213 w 253776"/>
                <a:gd name="connsiteY5" fmla="*/ 328306 h 328783"/>
                <a:gd name="connsiteX6" fmla="*/ 247807 w 253776"/>
                <a:gd name="connsiteY6" fmla="*/ 312396 h 328783"/>
                <a:gd name="connsiteX7" fmla="*/ 244227 w 253776"/>
                <a:gd name="connsiteY7" fmla="*/ 279779 h 328783"/>
                <a:gd name="connsiteX8" fmla="*/ 235476 w 253776"/>
                <a:gd name="connsiteY8" fmla="*/ 284552 h 328783"/>
                <a:gd name="connsiteX9" fmla="*/ 229510 w 253776"/>
                <a:gd name="connsiteY9" fmla="*/ 300861 h 328783"/>
                <a:gd name="connsiteX10" fmla="*/ 208826 w 253776"/>
                <a:gd name="connsiteY10" fmla="*/ 304043 h 328783"/>
                <a:gd name="connsiteX11" fmla="*/ 182971 w 253776"/>
                <a:gd name="connsiteY11" fmla="*/ 265062 h 328783"/>
                <a:gd name="connsiteX12" fmla="*/ 138024 w 253776"/>
                <a:gd name="connsiteY12" fmla="*/ 167610 h 328783"/>
                <a:gd name="connsiteX13" fmla="*/ 79951 w 253776"/>
                <a:gd name="connsiteY13" fmla="*/ 76920 h 328783"/>
                <a:gd name="connsiteX14" fmla="*/ 46539 w 253776"/>
                <a:gd name="connsiteY14" fmla="*/ 34757 h 328783"/>
                <a:gd name="connsiteX15" fmla="*/ 29435 w 253776"/>
                <a:gd name="connsiteY15" fmla="*/ 15664 h 328783"/>
                <a:gd name="connsiteX16" fmla="*/ 6365 w 253776"/>
                <a:gd name="connsiteY16" fmla="*/ 947 h 328783"/>
                <a:gd name="connsiteX17" fmla="*/ 796 w 253776"/>
                <a:gd name="connsiteY17" fmla="*/ 6913 h 328783"/>
                <a:gd name="connsiteX18" fmla="*/ 796 w 253776"/>
                <a:gd name="connsiteY18" fmla="*/ 6913 h 32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3776" h="328783">
                  <a:moveTo>
                    <a:pt x="796" y="6913"/>
                  </a:moveTo>
                  <a:cubicBezTo>
                    <a:pt x="7558" y="16857"/>
                    <a:pt x="10342" y="25608"/>
                    <a:pt x="18695" y="34359"/>
                  </a:cubicBezTo>
                  <a:cubicBezTo>
                    <a:pt x="27048" y="43110"/>
                    <a:pt x="35003" y="51860"/>
                    <a:pt x="42561" y="61009"/>
                  </a:cubicBezTo>
                  <a:cubicBezTo>
                    <a:pt x="57676" y="78510"/>
                    <a:pt x="71598" y="96808"/>
                    <a:pt x="84724" y="115900"/>
                  </a:cubicBezTo>
                  <a:cubicBezTo>
                    <a:pt x="111374" y="154483"/>
                    <a:pt x="133649" y="196646"/>
                    <a:pt x="151548" y="240003"/>
                  </a:cubicBezTo>
                  <a:cubicBezTo>
                    <a:pt x="163481" y="269437"/>
                    <a:pt x="173028" y="321942"/>
                    <a:pt x="211213" y="328306"/>
                  </a:cubicBezTo>
                  <a:cubicBezTo>
                    <a:pt x="225532" y="330693"/>
                    <a:pt x="239454" y="323931"/>
                    <a:pt x="247807" y="312396"/>
                  </a:cubicBezTo>
                  <a:cubicBezTo>
                    <a:pt x="254967" y="302849"/>
                    <a:pt x="257751" y="285745"/>
                    <a:pt x="244227" y="279779"/>
                  </a:cubicBezTo>
                  <a:cubicBezTo>
                    <a:pt x="240250" y="278188"/>
                    <a:pt x="235874" y="280177"/>
                    <a:pt x="235476" y="284552"/>
                  </a:cubicBezTo>
                  <a:cubicBezTo>
                    <a:pt x="235079" y="291314"/>
                    <a:pt x="235476" y="296087"/>
                    <a:pt x="229510" y="300861"/>
                  </a:cubicBezTo>
                  <a:cubicBezTo>
                    <a:pt x="223544" y="305634"/>
                    <a:pt x="215986" y="307225"/>
                    <a:pt x="208826" y="304043"/>
                  </a:cubicBezTo>
                  <a:cubicBezTo>
                    <a:pt x="194905" y="297679"/>
                    <a:pt x="188143" y="278188"/>
                    <a:pt x="182971" y="265062"/>
                  </a:cubicBezTo>
                  <a:cubicBezTo>
                    <a:pt x="169845" y="231650"/>
                    <a:pt x="155526" y="199033"/>
                    <a:pt x="138024" y="167610"/>
                  </a:cubicBezTo>
                  <a:cubicBezTo>
                    <a:pt x="120523" y="136186"/>
                    <a:pt x="101032" y="105956"/>
                    <a:pt x="79951" y="76920"/>
                  </a:cubicBezTo>
                  <a:cubicBezTo>
                    <a:pt x="69211" y="62600"/>
                    <a:pt x="58074" y="48280"/>
                    <a:pt x="46539" y="34757"/>
                  </a:cubicBezTo>
                  <a:cubicBezTo>
                    <a:pt x="40970" y="28392"/>
                    <a:pt x="35401" y="21630"/>
                    <a:pt x="29435" y="15664"/>
                  </a:cubicBezTo>
                  <a:cubicBezTo>
                    <a:pt x="22673" y="8504"/>
                    <a:pt x="14320" y="6515"/>
                    <a:pt x="6365" y="947"/>
                  </a:cubicBezTo>
                  <a:cubicBezTo>
                    <a:pt x="3182" y="-2236"/>
                    <a:pt x="-1989" y="3333"/>
                    <a:pt x="796" y="6913"/>
                  </a:cubicBezTo>
                  <a:lnTo>
                    <a:pt x="796" y="691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72" name="Freeform 1771">
              <a:extLst>
                <a:ext uri="{FF2B5EF4-FFF2-40B4-BE49-F238E27FC236}">
                  <a16:creationId xmlns:a16="http://schemas.microsoft.com/office/drawing/2014/main" id="{0B661FD6-5F40-A213-1E7D-1A92D81E2F57}"/>
                </a:ext>
              </a:extLst>
            </p:cNvPr>
            <p:cNvSpPr/>
            <p:nvPr/>
          </p:nvSpPr>
          <p:spPr>
            <a:xfrm>
              <a:off x="3922829" y="1521915"/>
              <a:ext cx="290447" cy="942933"/>
            </a:xfrm>
            <a:custGeom>
              <a:avLst/>
              <a:gdLst>
                <a:gd name="connsiteX0" fmla="*/ 262 w 290447"/>
                <a:gd name="connsiteY0" fmla="*/ 6301 h 942933"/>
                <a:gd name="connsiteX1" fmla="*/ 200734 w 290447"/>
                <a:gd name="connsiteY1" fmla="*/ 728641 h 942933"/>
                <a:gd name="connsiteX2" fmla="*/ 259604 w 290447"/>
                <a:gd name="connsiteY2" fmla="*/ 931898 h 942933"/>
                <a:gd name="connsiteX3" fmla="*/ 289834 w 290447"/>
                <a:gd name="connsiteY3" fmla="*/ 923545 h 942933"/>
                <a:gd name="connsiteX4" fmla="*/ 236931 w 290447"/>
                <a:gd name="connsiteY4" fmla="*/ 743756 h 942933"/>
                <a:gd name="connsiteX5" fmla="*/ 182835 w 290447"/>
                <a:gd name="connsiteY5" fmla="*/ 564364 h 942933"/>
                <a:gd name="connsiteX6" fmla="*/ 74246 w 290447"/>
                <a:gd name="connsiteY6" fmla="*/ 205581 h 942933"/>
                <a:gd name="connsiteX7" fmla="*/ 10206 w 290447"/>
                <a:gd name="connsiteY7" fmla="*/ 3915 h 942933"/>
                <a:gd name="connsiteX8" fmla="*/ 262 w 290447"/>
                <a:gd name="connsiteY8" fmla="*/ 6301 h 942933"/>
                <a:gd name="connsiteX9" fmla="*/ 262 w 290447"/>
                <a:gd name="connsiteY9" fmla="*/ 6301 h 94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447" h="942933">
                  <a:moveTo>
                    <a:pt x="262" y="6301"/>
                  </a:moveTo>
                  <a:cubicBezTo>
                    <a:pt x="64302" y="247744"/>
                    <a:pt x="131922" y="488391"/>
                    <a:pt x="200734" y="728641"/>
                  </a:cubicBezTo>
                  <a:cubicBezTo>
                    <a:pt x="220225" y="796261"/>
                    <a:pt x="237727" y="865074"/>
                    <a:pt x="259604" y="931898"/>
                  </a:cubicBezTo>
                  <a:cubicBezTo>
                    <a:pt x="265968" y="950991"/>
                    <a:pt x="295005" y="943433"/>
                    <a:pt x="289834" y="923545"/>
                  </a:cubicBezTo>
                  <a:cubicBezTo>
                    <a:pt x="274321" y="863085"/>
                    <a:pt x="254831" y="803420"/>
                    <a:pt x="236931" y="743756"/>
                  </a:cubicBezTo>
                  <a:cubicBezTo>
                    <a:pt x="219032" y="683693"/>
                    <a:pt x="201132" y="624029"/>
                    <a:pt x="182835" y="564364"/>
                  </a:cubicBezTo>
                  <a:cubicBezTo>
                    <a:pt x="145843" y="445035"/>
                    <a:pt x="110442" y="325308"/>
                    <a:pt x="74246" y="205581"/>
                  </a:cubicBezTo>
                  <a:cubicBezTo>
                    <a:pt x="53960" y="137961"/>
                    <a:pt x="31685" y="71137"/>
                    <a:pt x="10206" y="3915"/>
                  </a:cubicBezTo>
                  <a:cubicBezTo>
                    <a:pt x="8217" y="-2847"/>
                    <a:pt x="-1727" y="-63"/>
                    <a:pt x="262" y="6301"/>
                  </a:cubicBezTo>
                  <a:lnTo>
                    <a:pt x="262" y="630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73" name="Freeform 1772">
              <a:extLst>
                <a:ext uri="{FF2B5EF4-FFF2-40B4-BE49-F238E27FC236}">
                  <a16:creationId xmlns:a16="http://schemas.microsoft.com/office/drawing/2014/main" id="{3F5B831B-B61C-0EDC-368E-E99807C92B2C}"/>
                </a:ext>
              </a:extLst>
            </p:cNvPr>
            <p:cNvSpPr/>
            <p:nvPr/>
          </p:nvSpPr>
          <p:spPr>
            <a:xfrm>
              <a:off x="3903182" y="1420061"/>
              <a:ext cx="368603" cy="957486"/>
            </a:xfrm>
            <a:custGeom>
              <a:avLst/>
              <a:gdLst>
                <a:gd name="connsiteX0" fmla="*/ 15931 w 368603"/>
                <a:gd name="connsiteY0" fmla="*/ 127646 h 957486"/>
                <a:gd name="connsiteX1" fmla="*/ 23489 w 368603"/>
                <a:gd name="connsiteY1" fmla="*/ 52866 h 957486"/>
                <a:gd name="connsiteX2" fmla="*/ 78380 w 368603"/>
                <a:gd name="connsiteY2" fmla="*/ 25420 h 957486"/>
                <a:gd name="connsiteX3" fmla="*/ 117759 w 368603"/>
                <a:gd name="connsiteY3" fmla="*/ 95427 h 957486"/>
                <a:gd name="connsiteX4" fmla="*/ 146398 w 368603"/>
                <a:gd name="connsiteY4" fmla="*/ 211176 h 957486"/>
                <a:gd name="connsiteX5" fmla="*/ 267716 w 368603"/>
                <a:gd name="connsiteY5" fmla="*/ 681333 h 957486"/>
                <a:gd name="connsiteX6" fmla="*/ 336529 w 368603"/>
                <a:gd name="connsiteY6" fmla="*/ 945846 h 957486"/>
                <a:gd name="connsiteX7" fmla="*/ 367952 w 368603"/>
                <a:gd name="connsiteY7" fmla="*/ 937095 h 957486"/>
                <a:gd name="connsiteX8" fmla="*/ 231122 w 368603"/>
                <a:gd name="connsiteY8" fmla="*/ 414434 h 957486"/>
                <a:gd name="connsiteX9" fmla="*/ 161513 w 368603"/>
                <a:gd name="connsiteY9" fmla="*/ 153500 h 957486"/>
                <a:gd name="connsiteX10" fmla="*/ 125714 w 368603"/>
                <a:gd name="connsiteY10" fmla="*/ 48093 h 957486"/>
                <a:gd name="connsiteX11" fmla="*/ 67640 w 368603"/>
                <a:gd name="connsiteY11" fmla="*/ 361 h 957486"/>
                <a:gd name="connsiteX12" fmla="*/ 6783 w 368603"/>
                <a:gd name="connsiteY12" fmla="*/ 128839 h 957486"/>
                <a:gd name="connsiteX13" fmla="*/ 15931 w 368603"/>
                <a:gd name="connsiteY13" fmla="*/ 127646 h 957486"/>
                <a:gd name="connsiteX14" fmla="*/ 15931 w 368603"/>
                <a:gd name="connsiteY14" fmla="*/ 127646 h 95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8603" h="957486">
                  <a:moveTo>
                    <a:pt x="15931" y="127646"/>
                  </a:moveTo>
                  <a:cubicBezTo>
                    <a:pt x="17124" y="102587"/>
                    <a:pt x="15136" y="77130"/>
                    <a:pt x="23489" y="52866"/>
                  </a:cubicBezTo>
                  <a:cubicBezTo>
                    <a:pt x="31842" y="29796"/>
                    <a:pt x="53719" y="11896"/>
                    <a:pt x="78380" y="25420"/>
                  </a:cubicBezTo>
                  <a:cubicBezTo>
                    <a:pt x="102644" y="38944"/>
                    <a:pt x="111395" y="70368"/>
                    <a:pt x="117759" y="95427"/>
                  </a:cubicBezTo>
                  <a:cubicBezTo>
                    <a:pt x="127305" y="134010"/>
                    <a:pt x="136454" y="172593"/>
                    <a:pt x="146398" y="211176"/>
                  </a:cubicBezTo>
                  <a:cubicBezTo>
                    <a:pt x="186174" y="368293"/>
                    <a:pt x="226746" y="524614"/>
                    <a:pt x="267716" y="681333"/>
                  </a:cubicBezTo>
                  <a:cubicBezTo>
                    <a:pt x="290786" y="769637"/>
                    <a:pt x="313459" y="857543"/>
                    <a:pt x="336529" y="945846"/>
                  </a:cubicBezTo>
                  <a:cubicBezTo>
                    <a:pt x="341700" y="966132"/>
                    <a:pt x="373521" y="957779"/>
                    <a:pt x="367952" y="937095"/>
                  </a:cubicBezTo>
                  <a:cubicBezTo>
                    <a:pt x="322210" y="762875"/>
                    <a:pt x="276864" y="588654"/>
                    <a:pt x="231122" y="414434"/>
                  </a:cubicBezTo>
                  <a:cubicBezTo>
                    <a:pt x="208449" y="327323"/>
                    <a:pt x="184583" y="240611"/>
                    <a:pt x="161513" y="153500"/>
                  </a:cubicBezTo>
                  <a:cubicBezTo>
                    <a:pt x="151966" y="117701"/>
                    <a:pt x="143613" y="80709"/>
                    <a:pt x="125714" y="48093"/>
                  </a:cubicBezTo>
                  <a:cubicBezTo>
                    <a:pt x="113383" y="25420"/>
                    <a:pt x="95484" y="3146"/>
                    <a:pt x="67640" y="361"/>
                  </a:cubicBezTo>
                  <a:cubicBezTo>
                    <a:pt x="2009" y="-6401"/>
                    <a:pt x="-9923" y="83494"/>
                    <a:pt x="6783" y="128839"/>
                  </a:cubicBezTo>
                  <a:cubicBezTo>
                    <a:pt x="8374" y="133612"/>
                    <a:pt x="15534" y="132817"/>
                    <a:pt x="15931" y="127646"/>
                  </a:cubicBezTo>
                  <a:lnTo>
                    <a:pt x="15931" y="1276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74" name="Freeform 1773">
              <a:extLst>
                <a:ext uri="{FF2B5EF4-FFF2-40B4-BE49-F238E27FC236}">
                  <a16:creationId xmlns:a16="http://schemas.microsoft.com/office/drawing/2014/main" id="{9582B853-A196-6AD9-8A81-EAFD123C9C7E}"/>
                </a:ext>
              </a:extLst>
            </p:cNvPr>
            <p:cNvSpPr/>
            <p:nvPr/>
          </p:nvSpPr>
          <p:spPr>
            <a:xfrm>
              <a:off x="3928197" y="1449109"/>
              <a:ext cx="56367" cy="166880"/>
            </a:xfrm>
            <a:custGeom>
              <a:avLst/>
              <a:gdLst>
                <a:gd name="connsiteX0" fmla="*/ 65 w 56367"/>
                <a:gd name="connsiteY0" fmla="*/ 4725 h 166880"/>
                <a:gd name="connsiteX1" fmla="*/ 47797 w 56367"/>
                <a:gd name="connsiteY1" fmla="*/ 164627 h 166880"/>
                <a:gd name="connsiteX2" fmla="*/ 56150 w 56367"/>
                <a:gd name="connsiteY2" fmla="*/ 161047 h 166880"/>
                <a:gd name="connsiteX3" fmla="*/ 7225 w 56367"/>
                <a:gd name="connsiteY3" fmla="*/ 2737 h 166880"/>
                <a:gd name="connsiteX4" fmla="*/ 65 w 56367"/>
                <a:gd name="connsiteY4" fmla="*/ 4725 h 166880"/>
                <a:gd name="connsiteX5" fmla="*/ 65 w 56367"/>
                <a:gd name="connsiteY5" fmla="*/ 4725 h 16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67" h="166880">
                  <a:moveTo>
                    <a:pt x="65" y="4725"/>
                  </a:moveTo>
                  <a:cubicBezTo>
                    <a:pt x="9611" y="59617"/>
                    <a:pt x="23533" y="114508"/>
                    <a:pt x="47797" y="164627"/>
                  </a:cubicBezTo>
                  <a:cubicBezTo>
                    <a:pt x="50183" y="169400"/>
                    <a:pt x="57740" y="165820"/>
                    <a:pt x="56150" y="161047"/>
                  </a:cubicBezTo>
                  <a:cubicBezTo>
                    <a:pt x="37057" y="108940"/>
                    <a:pt x="18760" y="57230"/>
                    <a:pt x="7225" y="2737"/>
                  </a:cubicBezTo>
                  <a:cubicBezTo>
                    <a:pt x="6031" y="-2036"/>
                    <a:pt x="-731" y="-48"/>
                    <a:pt x="65" y="4725"/>
                  </a:cubicBezTo>
                  <a:lnTo>
                    <a:pt x="65" y="47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75" name="Freeform 1774">
              <a:extLst>
                <a:ext uri="{FF2B5EF4-FFF2-40B4-BE49-F238E27FC236}">
                  <a16:creationId xmlns:a16="http://schemas.microsoft.com/office/drawing/2014/main" id="{C0D29B11-C161-CA0C-511D-DB16C79A6DE6}"/>
                </a:ext>
              </a:extLst>
            </p:cNvPr>
            <p:cNvSpPr/>
            <p:nvPr/>
          </p:nvSpPr>
          <p:spPr>
            <a:xfrm>
              <a:off x="3928021" y="1444533"/>
              <a:ext cx="312521" cy="968558"/>
            </a:xfrm>
            <a:custGeom>
              <a:avLst/>
              <a:gdLst>
                <a:gd name="connsiteX0" fmla="*/ 6605 w 312521"/>
                <a:gd name="connsiteY0" fmla="*/ 93229 h 968558"/>
                <a:gd name="connsiteX1" fmla="*/ 35244 w 312521"/>
                <a:gd name="connsiteY1" fmla="*/ 12483 h 968558"/>
                <a:gd name="connsiteX2" fmla="*/ 27289 w 312521"/>
                <a:gd name="connsiteY2" fmla="*/ 10096 h 968558"/>
                <a:gd name="connsiteX3" fmla="*/ 11776 w 312521"/>
                <a:gd name="connsiteY3" fmla="*/ 123857 h 968558"/>
                <a:gd name="connsiteX4" fmla="*/ 23709 w 312521"/>
                <a:gd name="connsiteY4" fmla="*/ 125448 h 968558"/>
                <a:gd name="connsiteX5" fmla="*/ 59110 w 312521"/>
                <a:gd name="connsiteY5" fmla="*/ 13676 h 968558"/>
                <a:gd name="connsiteX6" fmla="*/ 45188 w 312521"/>
                <a:gd name="connsiteY6" fmla="*/ 8107 h 968558"/>
                <a:gd name="connsiteX7" fmla="*/ 10583 w 312521"/>
                <a:gd name="connsiteY7" fmla="*/ 158064 h 968558"/>
                <a:gd name="connsiteX8" fmla="*/ 23311 w 312521"/>
                <a:gd name="connsiteY8" fmla="*/ 165622 h 968558"/>
                <a:gd name="connsiteX9" fmla="*/ 73430 w 312521"/>
                <a:gd name="connsiteY9" fmla="*/ 62999 h 968558"/>
                <a:gd name="connsiteX10" fmla="*/ 56723 w 312521"/>
                <a:gd name="connsiteY10" fmla="*/ 58623 h 968558"/>
                <a:gd name="connsiteX11" fmla="*/ 49962 w 312521"/>
                <a:gd name="connsiteY11" fmla="*/ 142552 h 968558"/>
                <a:gd name="connsiteX12" fmla="*/ 30471 w 312521"/>
                <a:gd name="connsiteY12" fmla="*/ 220513 h 968558"/>
                <a:gd name="connsiteX13" fmla="*/ 50359 w 312521"/>
                <a:gd name="connsiteY13" fmla="*/ 226082 h 968558"/>
                <a:gd name="connsiteX14" fmla="*/ 108831 w 312521"/>
                <a:gd name="connsiteY14" fmla="*/ 124255 h 968558"/>
                <a:gd name="connsiteX15" fmla="*/ 89340 w 312521"/>
                <a:gd name="connsiteY15" fmla="*/ 112719 h 968558"/>
                <a:gd name="connsiteX16" fmla="*/ 51155 w 312521"/>
                <a:gd name="connsiteY16" fmla="*/ 261881 h 968558"/>
                <a:gd name="connsiteX17" fmla="*/ 74623 w 312521"/>
                <a:gd name="connsiteY17" fmla="*/ 265063 h 968558"/>
                <a:gd name="connsiteX18" fmla="*/ 123548 w 312521"/>
                <a:gd name="connsiteY18" fmla="*/ 174373 h 968558"/>
                <a:gd name="connsiteX19" fmla="*/ 103659 w 312521"/>
                <a:gd name="connsiteY19" fmla="*/ 162838 h 968558"/>
                <a:gd name="connsiteX20" fmla="*/ 55530 w 312521"/>
                <a:gd name="connsiteY20" fmla="*/ 338252 h 968558"/>
                <a:gd name="connsiteX21" fmla="*/ 77407 w 312521"/>
                <a:gd name="connsiteY21" fmla="*/ 347400 h 968558"/>
                <a:gd name="connsiteX22" fmla="*/ 145425 w 312521"/>
                <a:gd name="connsiteY22" fmla="*/ 228866 h 968558"/>
                <a:gd name="connsiteX23" fmla="*/ 123150 w 312521"/>
                <a:gd name="connsiteY23" fmla="*/ 222900 h 968558"/>
                <a:gd name="connsiteX24" fmla="*/ 93318 w 312521"/>
                <a:gd name="connsiteY24" fmla="*/ 375244 h 968558"/>
                <a:gd name="connsiteX25" fmla="*/ 113206 w 312521"/>
                <a:gd name="connsiteY25" fmla="*/ 386779 h 968558"/>
                <a:gd name="connsiteX26" fmla="*/ 158949 w 312521"/>
                <a:gd name="connsiteY26" fmla="*/ 296089 h 968558"/>
                <a:gd name="connsiteX27" fmla="*/ 138265 w 312521"/>
                <a:gd name="connsiteY27" fmla="*/ 290520 h 968558"/>
                <a:gd name="connsiteX28" fmla="*/ 100080 w 312521"/>
                <a:gd name="connsiteY28" fmla="*/ 473093 h 968558"/>
                <a:gd name="connsiteX29" fmla="*/ 118377 w 312521"/>
                <a:gd name="connsiteY29" fmla="*/ 483833 h 968558"/>
                <a:gd name="connsiteX30" fmla="*/ 174462 w 312521"/>
                <a:gd name="connsiteY30" fmla="*/ 370868 h 968558"/>
                <a:gd name="connsiteX31" fmla="*/ 152187 w 312521"/>
                <a:gd name="connsiteY31" fmla="*/ 365299 h 968558"/>
                <a:gd name="connsiteX32" fmla="*/ 119172 w 312521"/>
                <a:gd name="connsiteY32" fmla="*/ 515654 h 968558"/>
                <a:gd name="connsiteX33" fmla="*/ 141845 w 312521"/>
                <a:gd name="connsiteY33" fmla="*/ 521621 h 968558"/>
                <a:gd name="connsiteX34" fmla="*/ 169291 w 312521"/>
                <a:gd name="connsiteY34" fmla="*/ 458774 h 968558"/>
                <a:gd name="connsiteX35" fmla="*/ 148607 w 312521"/>
                <a:gd name="connsiteY35" fmla="*/ 453205 h 968558"/>
                <a:gd name="connsiteX36" fmla="*/ 133094 w 312521"/>
                <a:gd name="connsiteY36" fmla="*/ 557817 h 968558"/>
                <a:gd name="connsiteX37" fmla="*/ 155767 w 312521"/>
                <a:gd name="connsiteY37" fmla="*/ 567364 h 968558"/>
                <a:gd name="connsiteX38" fmla="*/ 189974 w 312521"/>
                <a:gd name="connsiteY38" fmla="*/ 492982 h 968558"/>
                <a:gd name="connsiteX39" fmla="*/ 168893 w 312521"/>
                <a:gd name="connsiteY39" fmla="*/ 487413 h 968558"/>
                <a:gd name="connsiteX40" fmla="*/ 149403 w 312521"/>
                <a:gd name="connsiteY40" fmla="*/ 611118 h 968558"/>
                <a:gd name="connsiteX41" fmla="*/ 173268 w 312521"/>
                <a:gd name="connsiteY41" fmla="*/ 621062 h 968558"/>
                <a:gd name="connsiteX42" fmla="*/ 220204 w 312521"/>
                <a:gd name="connsiteY42" fmla="*/ 529178 h 968558"/>
                <a:gd name="connsiteX43" fmla="*/ 197532 w 312521"/>
                <a:gd name="connsiteY43" fmla="*/ 519632 h 968558"/>
                <a:gd name="connsiteX44" fmla="*/ 164120 w 312521"/>
                <a:gd name="connsiteY44" fmla="*/ 647314 h 968558"/>
                <a:gd name="connsiteX45" fmla="*/ 187985 w 312521"/>
                <a:gd name="connsiteY45" fmla="*/ 657258 h 968558"/>
                <a:gd name="connsiteX46" fmla="*/ 218216 w 312521"/>
                <a:gd name="connsiteY46" fmla="*/ 617084 h 968558"/>
                <a:gd name="connsiteX47" fmla="*/ 198725 w 312521"/>
                <a:gd name="connsiteY47" fmla="*/ 605947 h 968558"/>
                <a:gd name="connsiteX48" fmla="*/ 176053 w 312521"/>
                <a:gd name="connsiteY48" fmla="*/ 750335 h 968558"/>
                <a:gd name="connsiteX49" fmla="*/ 201112 w 312521"/>
                <a:gd name="connsiteY49" fmla="*/ 761075 h 968558"/>
                <a:gd name="connsiteX50" fmla="*/ 257594 w 312521"/>
                <a:gd name="connsiteY50" fmla="*/ 674760 h 968558"/>
                <a:gd name="connsiteX51" fmla="*/ 232137 w 312521"/>
                <a:gd name="connsiteY51" fmla="*/ 664020 h 968558"/>
                <a:gd name="connsiteX52" fmla="*/ 207874 w 312521"/>
                <a:gd name="connsiteY52" fmla="*/ 786929 h 968558"/>
                <a:gd name="connsiteX53" fmla="*/ 236910 w 312521"/>
                <a:gd name="connsiteY53" fmla="*/ 794885 h 968558"/>
                <a:gd name="connsiteX54" fmla="*/ 255605 w 312521"/>
                <a:gd name="connsiteY54" fmla="*/ 745960 h 968558"/>
                <a:gd name="connsiteX55" fmla="*/ 225773 w 312521"/>
                <a:gd name="connsiteY55" fmla="*/ 741982 h 968558"/>
                <a:gd name="connsiteX56" fmla="*/ 211056 w 312521"/>
                <a:gd name="connsiteY56" fmla="*/ 859322 h 968558"/>
                <a:gd name="connsiteX57" fmla="*/ 240491 w 312521"/>
                <a:gd name="connsiteY57" fmla="*/ 867278 h 968558"/>
                <a:gd name="connsiteX58" fmla="*/ 269129 w 312521"/>
                <a:gd name="connsiteY58" fmla="*/ 821535 h 968558"/>
                <a:gd name="connsiteX59" fmla="*/ 246059 w 312521"/>
                <a:gd name="connsiteY59" fmla="*/ 808409 h 968558"/>
                <a:gd name="connsiteX60" fmla="*/ 231740 w 312521"/>
                <a:gd name="connsiteY60" fmla="*/ 926544 h 968558"/>
                <a:gd name="connsiteX61" fmla="*/ 261970 w 312521"/>
                <a:gd name="connsiteY61" fmla="*/ 930522 h 968558"/>
                <a:gd name="connsiteX62" fmla="*/ 288222 w 312521"/>
                <a:gd name="connsiteY62" fmla="*/ 867278 h 968558"/>
                <a:gd name="connsiteX63" fmla="*/ 256401 w 312521"/>
                <a:gd name="connsiteY63" fmla="*/ 862902 h 968558"/>
                <a:gd name="connsiteX64" fmla="*/ 259185 w 312521"/>
                <a:gd name="connsiteY64" fmla="*/ 938478 h 968558"/>
                <a:gd name="connsiteX65" fmla="*/ 288222 w 312521"/>
                <a:gd name="connsiteY65" fmla="*/ 946433 h 968558"/>
                <a:gd name="connsiteX66" fmla="*/ 307713 w 312521"/>
                <a:gd name="connsiteY66" fmla="*/ 916203 h 968558"/>
                <a:gd name="connsiteX67" fmla="*/ 279471 w 312521"/>
                <a:gd name="connsiteY67" fmla="*/ 908645 h 968558"/>
                <a:gd name="connsiteX68" fmla="*/ 283051 w 312521"/>
                <a:gd name="connsiteY68" fmla="*/ 954388 h 968558"/>
                <a:gd name="connsiteX69" fmla="*/ 312486 w 312521"/>
                <a:gd name="connsiteY69" fmla="*/ 954388 h 968558"/>
                <a:gd name="connsiteX70" fmla="*/ 309701 w 312521"/>
                <a:gd name="connsiteY70" fmla="*/ 908645 h 968558"/>
                <a:gd name="connsiteX71" fmla="*/ 281460 w 312521"/>
                <a:gd name="connsiteY71" fmla="*/ 901088 h 968558"/>
                <a:gd name="connsiteX72" fmla="*/ 261572 w 312521"/>
                <a:gd name="connsiteY72" fmla="*/ 931318 h 968558"/>
                <a:gd name="connsiteX73" fmla="*/ 290609 w 312521"/>
                <a:gd name="connsiteY73" fmla="*/ 939273 h 968558"/>
                <a:gd name="connsiteX74" fmla="*/ 289415 w 312521"/>
                <a:gd name="connsiteY74" fmla="*/ 863698 h 968558"/>
                <a:gd name="connsiteX75" fmla="*/ 257594 w 312521"/>
                <a:gd name="connsiteY75" fmla="*/ 859322 h 968558"/>
                <a:gd name="connsiteX76" fmla="*/ 232933 w 312521"/>
                <a:gd name="connsiteY76" fmla="*/ 922965 h 968558"/>
                <a:gd name="connsiteX77" fmla="*/ 263163 w 312521"/>
                <a:gd name="connsiteY77" fmla="*/ 926942 h 968558"/>
                <a:gd name="connsiteX78" fmla="*/ 277085 w 312521"/>
                <a:gd name="connsiteY78" fmla="*/ 808806 h 968558"/>
                <a:gd name="connsiteX79" fmla="*/ 254014 w 312521"/>
                <a:gd name="connsiteY79" fmla="*/ 795680 h 968558"/>
                <a:gd name="connsiteX80" fmla="*/ 211453 w 312521"/>
                <a:gd name="connsiteY80" fmla="*/ 859720 h 968558"/>
                <a:gd name="connsiteX81" fmla="*/ 240888 w 312521"/>
                <a:gd name="connsiteY81" fmla="*/ 867675 h 968558"/>
                <a:gd name="connsiteX82" fmla="*/ 256799 w 312521"/>
                <a:gd name="connsiteY82" fmla="*/ 741982 h 968558"/>
                <a:gd name="connsiteX83" fmla="*/ 226966 w 312521"/>
                <a:gd name="connsiteY83" fmla="*/ 738004 h 968558"/>
                <a:gd name="connsiteX84" fmla="*/ 208272 w 312521"/>
                <a:gd name="connsiteY84" fmla="*/ 786929 h 968558"/>
                <a:gd name="connsiteX85" fmla="*/ 237308 w 312521"/>
                <a:gd name="connsiteY85" fmla="*/ 794885 h 968558"/>
                <a:gd name="connsiteX86" fmla="*/ 262367 w 312521"/>
                <a:gd name="connsiteY86" fmla="*/ 664020 h 968558"/>
                <a:gd name="connsiteX87" fmla="*/ 236910 w 312521"/>
                <a:gd name="connsiteY87" fmla="*/ 653281 h 968558"/>
                <a:gd name="connsiteX88" fmla="*/ 176450 w 312521"/>
                <a:gd name="connsiteY88" fmla="*/ 749937 h 968558"/>
                <a:gd name="connsiteX89" fmla="*/ 203100 w 312521"/>
                <a:gd name="connsiteY89" fmla="*/ 757097 h 968558"/>
                <a:gd name="connsiteX90" fmla="*/ 224978 w 312521"/>
                <a:gd name="connsiteY90" fmla="*/ 605549 h 968558"/>
                <a:gd name="connsiteX91" fmla="*/ 205487 w 312521"/>
                <a:gd name="connsiteY91" fmla="*/ 594412 h 968558"/>
                <a:gd name="connsiteX92" fmla="*/ 162926 w 312521"/>
                <a:gd name="connsiteY92" fmla="*/ 649701 h 968558"/>
                <a:gd name="connsiteX93" fmla="*/ 186792 w 312521"/>
                <a:gd name="connsiteY93" fmla="*/ 659645 h 968558"/>
                <a:gd name="connsiteX94" fmla="*/ 224182 w 312521"/>
                <a:gd name="connsiteY94" fmla="*/ 518439 h 968558"/>
                <a:gd name="connsiteX95" fmla="*/ 201510 w 312521"/>
                <a:gd name="connsiteY95" fmla="*/ 508892 h 968558"/>
                <a:gd name="connsiteX96" fmla="*/ 148607 w 312521"/>
                <a:gd name="connsiteY96" fmla="*/ 612709 h 968558"/>
                <a:gd name="connsiteX97" fmla="*/ 172473 w 312521"/>
                <a:gd name="connsiteY97" fmla="*/ 622653 h 968558"/>
                <a:gd name="connsiteX98" fmla="*/ 193554 w 312521"/>
                <a:gd name="connsiteY98" fmla="*/ 479060 h 968558"/>
                <a:gd name="connsiteX99" fmla="*/ 172075 w 312521"/>
                <a:gd name="connsiteY99" fmla="*/ 475480 h 968558"/>
                <a:gd name="connsiteX100" fmla="*/ 131503 w 312521"/>
                <a:gd name="connsiteY100" fmla="*/ 560999 h 968558"/>
                <a:gd name="connsiteX101" fmla="*/ 154176 w 312521"/>
                <a:gd name="connsiteY101" fmla="*/ 570546 h 968558"/>
                <a:gd name="connsiteX102" fmla="*/ 171677 w 312521"/>
                <a:gd name="connsiteY102" fmla="*/ 446841 h 968558"/>
                <a:gd name="connsiteX103" fmla="*/ 150994 w 312521"/>
                <a:gd name="connsiteY103" fmla="*/ 441272 h 968558"/>
                <a:gd name="connsiteX104" fmla="*/ 116786 w 312521"/>
                <a:gd name="connsiteY104" fmla="*/ 521223 h 968558"/>
                <a:gd name="connsiteX105" fmla="*/ 139458 w 312521"/>
                <a:gd name="connsiteY105" fmla="*/ 527189 h 968558"/>
                <a:gd name="connsiteX106" fmla="*/ 175257 w 312521"/>
                <a:gd name="connsiteY106" fmla="*/ 364504 h 968558"/>
                <a:gd name="connsiteX107" fmla="*/ 152982 w 312521"/>
                <a:gd name="connsiteY107" fmla="*/ 358538 h 968558"/>
                <a:gd name="connsiteX108" fmla="*/ 99284 w 312521"/>
                <a:gd name="connsiteY108" fmla="*/ 472696 h 968558"/>
                <a:gd name="connsiteX109" fmla="*/ 118775 w 312521"/>
                <a:gd name="connsiteY109" fmla="*/ 481049 h 968558"/>
                <a:gd name="connsiteX110" fmla="*/ 159744 w 312521"/>
                <a:gd name="connsiteY110" fmla="*/ 290520 h 968558"/>
                <a:gd name="connsiteX111" fmla="*/ 139061 w 312521"/>
                <a:gd name="connsiteY111" fmla="*/ 284951 h 968558"/>
                <a:gd name="connsiteX112" fmla="*/ 92920 w 312521"/>
                <a:gd name="connsiteY112" fmla="*/ 375244 h 968558"/>
                <a:gd name="connsiteX113" fmla="*/ 112808 w 312521"/>
                <a:gd name="connsiteY113" fmla="*/ 386779 h 968558"/>
                <a:gd name="connsiteX114" fmla="*/ 146618 w 312521"/>
                <a:gd name="connsiteY114" fmla="*/ 222502 h 968558"/>
                <a:gd name="connsiteX115" fmla="*/ 124343 w 312521"/>
                <a:gd name="connsiteY115" fmla="*/ 216536 h 968558"/>
                <a:gd name="connsiteX116" fmla="*/ 55928 w 312521"/>
                <a:gd name="connsiteY116" fmla="*/ 334672 h 968558"/>
                <a:gd name="connsiteX117" fmla="*/ 77805 w 312521"/>
                <a:gd name="connsiteY117" fmla="*/ 343820 h 968558"/>
                <a:gd name="connsiteX118" fmla="*/ 125935 w 312521"/>
                <a:gd name="connsiteY118" fmla="*/ 168406 h 968558"/>
                <a:gd name="connsiteX119" fmla="*/ 106046 w 312521"/>
                <a:gd name="connsiteY119" fmla="*/ 156871 h 968558"/>
                <a:gd name="connsiteX120" fmla="*/ 50359 w 312521"/>
                <a:gd name="connsiteY120" fmla="*/ 264665 h 968558"/>
                <a:gd name="connsiteX121" fmla="*/ 73827 w 312521"/>
                <a:gd name="connsiteY121" fmla="*/ 267847 h 968558"/>
                <a:gd name="connsiteX122" fmla="*/ 111615 w 312521"/>
                <a:gd name="connsiteY122" fmla="*/ 118686 h 968558"/>
                <a:gd name="connsiteX123" fmla="*/ 92125 w 312521"/>
                <a:gd name="connsiteY123" fmla="*/ 107151 h 968558"/>
                <a:gd name="connsiteX124" fmla="*/ 29675 w 312521"/>
                <a:gd name="connsiteY124" fmla="*/ 222502 h 968558"/>
                <a:gd name="connsiteX125" fmla="*/ 49962 w 312521"/>
                <a:gd name="connsiteY125" fmla="*/ 225287 h 968558"/>
                <a:gd name="connsiteX126" fmla="*/ 74225 w 312521"/>
                <a:gd name="connsiteY126" fmla="*/ 58226 h 968558"/>
                <a:gd name="connsiteX127" fmla="*/ 57519 w 312521"/>
                <a:gd name="connsiteY127" fmla="*/ 53850 h 968558"/>
                <a:gd name="connsiteX128" fmla="*/ 9787 w 312521"/>
                <a:gd name="connsiteY128" fmla="*/ 159656 h 968558"/>
                <a:gd name="connsiteX129" fmla="*/ 24107 w 312521"/>
                <a:gd name="connsiteY129" fmla="*/ 163633 h 968558"/>
                <a:gd name="connsiteX130" fmla="*/ 61496 w 312521"/>
                <a:gd name="connsiteY130" fmla="*/ 8107 h 968558"/>
                <a:gd name="connsiteX131" fmla="*/ 47575 w 312521"/>
                <a:gd name="connsiteY131" fmla="*/ 2539 h 968558"/>
                <a:gd name="connsiteX132" fmla="*/ 11776 w 312521"/>
                <a:gd name="connsiteY132" fmla="*/ 127437 h 968558"/>
                <a:gd name="connsiteX133" fmla="*/ 23709 w 312521"/>
                <a:gd name="connsiteY133" fmla="*/ 125846 h 968558"/>
                <a:gd name="connsiteX134" fmla="*/ 35642 w 312521"/>
                <a:gd name="connsiteY134" fmla="*/ 11687 h 968558"/>
                <a:gd name="connsiteX135" fmla="*/ 27289 w 312521"/>
                <a:gd name="connsiteY135" fmla="*/ 10494 h 968558"/>
                <a:gd name="connsiteX136" fmla="*/ 241 w 312521"/>
                <a:gd name="connsiteY136" fmla="*/ 91638 h 968558"/>
                <a:gd name="connsiteX137" fmla="*/ 6605 w 312521"/>
                <a:gd name="connsiteY137" fmla="*/ 93229 h 968558"/>
                <a:gd name="connsiteX138" fmla="*/ 6605 w 312521"/>
                <a:gd name="connsiteY138" fmla="*/ 93229 h 96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312521" h="968558">
                  <a:moveTo>
                    <a:pt x="6605" y="93229"/>
                  </a:moveTo>
                  <a:cubicBezTo>
                    <a:pt x="16152" y="66181"/>
                    <a:pt x="25698" y="39531"/>
                    <a:pt x="35244" y="12483"/>
                  </a:cubicBezTo>
                  <a:cubicBezTo>
                    <a:pt x="32460" y="11687"/>
                    <a:pt x="29675" y="10892"/>
                    <a:pt x="27289" y="10096"/>
                  </a:cubicBezTo>
                  <a:cubicBezTo>
                    <a:pt x="22118" y="47884"/>
                    <a:pt x="17345" y="86069"/>
                    <a:pt x="11776" y="123857"/>
                  </a:cubicBezTo>
                  <a:cubicBezTo>
                    <a:pt x="15754" y="124255"/>
                    <a:pt x="19731" y="125050"/>
                    <a:pt x="23709" y="125448"/>
                  </a:cubicBezTo>
                  <a:cubicBezTo>
                    <a:pt x="22118" y="84876"/>
                    <a:pt x="34051" y="45497"/>
                    <a:pt x="59110" y="13676"/>
                  </a:cubicBezTo>
                  <a:cubicBezTo>
                    <a:pt x="54337" y="11687"/>
                    <a:pt x="49962" y="9698"/>
                    <a:pt x="45188" y="8107"/>
                  </a:cubicBezTo>
                  <a:cubicBezTo>
                    <a:pt x="43597" y="58623"/>
                    <a:pt x="34051" y="112719"/>
                    <a:pt x="10583" y="158064"/>
                  </a:cubicBezTo>
                  <a:cubicBezTo>
                    <a:pt x="6207" y="166417"/>
                    <a:pt x="18936" y="173975"/>
                    <a:pt x="23311" y="165622"/>
                  </a:cubicBezTo>
                  <a:cubicBezTo>
                    <a:pt x="41211" y="132210"/>
                    <a:pt x="57917" y="97604"/>
                    <a:pt x="73430" y="62999"/>
                  </a:cubicBezTo>
                  <a:cubicBezTo>
                    <a:pt x="67861" y="61408"/>
                    <a:pt x="62292" y="59817"/>
                    <a:pt x="56723" y="58623"/>
                  </a:cubicBezTo>
                  <a:cubicBezTo>
                    <a:pt x="55928" y="86467"/>
                    <a:pt x="53939" y="114708"/>
                    <a:pt x="49962" y="142552"/>
                  </a:cubicBezTo>
                  <a:cubicBezTo>
                    <a:pt x="46381" y="169202"/>
                    <a:pt x="38824" y="194659"/>
                    <a:pt x="30471" y="220513"/>
                  </a:cubicBezTo>
                  <a:cubicBezTo>
                    <a:pt x="37233" y="222502"/>
                    <a:pt x="43995" y="224093"/>
                    <a:pt x="50359" y="226082"/>
                  </a:cubicBezTo>
                  <a:cubicBezTo>
                    <a:pt x="59508" y="186306"/>
                    <a:pt x="77805" y="151302"/>
                    <a:pt x="108831" y="124255"/>
                  </a:cubicBezTo>
                  <a:cubicBezTo>
                    <a:pt x="102466" y="120277"/>
                    <a:pt x="95704" y="116697"/>
                    <a:pt x="89340" y="112719"/>
                  </a:cubicBezTo>
                  <a:cubicBezTo>
                    <a:pt x="76612" y="162440"/>
                    <a:pt x="63883" y="212160"/>
                    <a:pt x="51155" y="261881"/>
                  </a:cubicBezTo>
                  <a:cubicBezTo>
                    <a:pt x="59110" y="263074"/>
                    <a:pt x="66668" y="263870"/>
                    <a:pt x="74623" y="265063"/>
                  </a:cubicBezTo>
                  <a:cubicBezTo>
                    <a:pt x="78203" y="229264"/>
                    <a:pt x="96102" y="197045"/>
                    <a:pt x="123548" y="174373"/>
                  </a:cubicBezTo>
                  <a:cubicBezTo>
                    <a:pt x="116786" y="170395"/>
                    <a:pt x="110422" y="166417"/>
                    <a:pt x="103659" y="162838"/>
                  </a:cubicBezTo>
                  <a:cubicBezTo>
                    <a:pt x="94511" y="222900"/>
                    <a:pt x="78203" y="281769"/>
                    <a:pt x="55530" y="338252"/>
                  </a:cubicBezTo>
                  <a:cubicBezTo>
                    <a:pt x="49962" y="351776"/>
                    <a:pt x="70247" y="357742"/>
                    <a:pt x="77407" y="347400"/>
                  </a:cubicBezTo>
                  <a:cubicBezTo>
                    <a:pt x="103659" y="310010"/>
                    <a:pt x="126332" y="270632"/>
                    <a:pt x="145425" y="228866"/>
                  </a:cubicBezTo>
                  <a:cubicBezTo>
                    <a:pt x="137867" y="226878"/>
                    <a:pt x="130708" y="224889"/>
                    <a:pt x="123150" y="222900"/>
                  </a:cubicBezTo>
                  <a:cubicBezTo>
                    <a:pt x="125935" y="275405"/>
                    <a:pt x="115990" y="327512"/>
                    <a:pt x="93318" y="375244"/>
                  </a:cubicBezTo>
                  <a:cubicBezTo>
                    <a:pt x="86953" y="388370"/>
                    <a:pt x="106444" y="400303"/>
                    <a:pt x="113206" y="386779"/>
                  </a:cubicBezTo>
                  <a:cubicBezTo>
                    <a:pt x="128321" y="356549"/>
                    <a:pt x="143436" y="326319"/>
                    <a:pt x="158949" y="296089"/>
                  </a:cubicBezTo>
                  <a:cubicBezTo>
                    <a:pt x="152187" y="294100"/>
                    <a:pt x="145027" y="292509"/>
                    <a:pt x="138265" y="290520"/>
                  </a:cubicBezTo>
                  <a:cubicBezTo>
                    <a:pt x="136276" y="352571"/>
                    <a:pt x="124741" y="415816"/>
                    <a:pt x="100080" y="473093"/>
                  </a:cubicBezTo>
                  <a:cubicBezTo>
                    <a:pt x="94909" y="485424"/>
                    <a:pt x="112012" y="496164"/>
                    <a:pt x="118377" y="483833"/>
                  </a:cubicBezTo>
                  <a:cubicBezTo>
                    <a:pt x="137469" y="446443"/>
                    <a:pt x="156164" y="408656"/>
                    <a:pt x="174462" y="370868"/>
                  </a:cubicBezTo>
                  <a:cubicBezTo>
                    <a:pt x="166904" y="369277"/>
                    <a:pt x="159347" y="367288"/>
                    <a:pt x="152187" y="365299"/>
                  </a:cubicBezTo>
                  <a:cubicBezTo>
                    <a:pt x="151789" y="417407"/>
                    <a:pt x="141050" y="468320"/>
                    <a:pt x="119172" y="515654"/>
                  </a:cubicBezTo>
                  <a:cubicBezTo>
                    <a:pt x="126730" y="517643"/>
                    <a:pt x="134288" y="519632"/>
                    <a:pt x="141845" y="521621"/>
                  </a:cubicBezTo>
                  <a:cubicBezTo>
                    <a:pt x="141845" y="496960"/>
                    <a:pt x="151391" y="475480"/>
                    <a:pt x="169291" y="458774"/>
                  </a:cubicBezTo>
                  <a:cubicBezTo>
                    <a:pt x="162529" y="456785"/>
                    <a:pt x="155767" y="455194"/>
                    <a:pt x="148607" y="453205"/>
                  </a:cubicBezTo>
                  <a:cubicBezTo>
                    <a:pt x="155767" y="489004"/>
                    <a:pt x="150198" y="525599"/>
                    <a:pt x="133094" y="557817"/>
                  </a:cubicBezTo>
                  <a:cubicBezTo>
                    <a:pt x="140652" y="560999"/>
                    <a:pt x="148209" y="564182"/>
                    <a:pt x="155767" y="567364"/>
                  </a:cubicBezTo>
                  <a:cubicBezTo>
                    <a:pt x="161335" y="539918"/>
                    <a:pt x="172473" y="514859"/>
                    <a:pt x="189974" y="492982"/>
                  </a:cubicBezTo>
                  <a:cubicBezTo>
                    <a:pt x="182815" y="490993"/>
                    <a:pt x="176053" y="489402"/>
                    <a:pt x="168893" y="487413"/>
                  </a:cubicBezTo>
                  <a:cubicBezTo>
                    <a:pt x="175655" y="529576"/>
                    <a:pt x="168495" y="572932"/>
                    <a:pt x="149403" y="611118"/>
                  </a:cubicBezTo>
                  <a:cubicBezTo>
                    <a:pt x="157358" y="614300"/>
                    <a:pt x="165313" y="617880"/>
                    <a:pt x="173268" y="621062"/>
                  </a:cubicBezTo>
                  <a:cubicBezTo>
                    <a:pt x="181224" y="586854"/>
                    <a:pt x="196736" y="555828"/>
                    <a:pt x="220204" y="529178"/>
                  </a:cubicBezTo>
                  <a:cubicBezTo>
                    <a:pt x="212647" y="525996"/>
                    <a:pt x="205089" y="522814"/>
                    <a:pt x="197532" y="519632"/>
                  </a:cubicBezTo>
                  <a:cubicBezTo>
                    <a:pt x="199123" y="564977"/>
                    <a:pt x="187985" y="608731"/>
                    <a:pt x="164120" y="647314"/>
                  </a:cubicBezTo>
                  <a:cubicBezTo>
                    <a:pt x="172075" y="650496"/>
                    <a:pt x="180030" y="654076"/>
                    <a:pt x="187985" y="657258"/>
                  </a:cubicBezTo>
                  <a:cubicBezTo>
                    <a:pt x="191566" y="638961"/>
                    <a:pt x="201907" y="625437"/>
                    <a:pt x="218216" y="617084"/>
                  </a:cubicBezTo>
                  <a:cubicBezTo>
                    <a:pt x="211851" y="613504"/>
                    <a:pt x="205089" y="609527"/>
                    <a:pt x="198725" y="605947"/>
                  </a:cubicBezTo>
                  <a:cubicBezTo>
                    <a:pt x="197930" y="655269"/>
                    <a:pt x="191168" y="703399"/>
                    <a:pt x="176053" y="750335"/>
                  </a:cubicBezTo>
                  <a:cubicBezTo>
                    <a:pt x="171279" y="765052"/>
                    <a:pt x="194747" y="775394"/>
                    <a:pt x="201112" y="761075"/>
                  </a:cubicBezTo>
                  <a:cubicBezTo>
                    <a:pt x="215034" y="729254"/>
                    <a:pt x="233729" y="699819"/>
                    <a:pt x="257594" y="674760"/>
                  </a:cubicBezTo>
                  <a:cubicBezTo>
                    <a:pt x="249241" y="671180"/>
                    <a:pt x="240491" y="667600"/>
                    <a:pt x="232137" y="664020"/>
                  </a:cubicBezTo>
                  <a:cubicBezTo>
                    <a:pt x="232137" y="706581"/>
                    <a:pt x="223784" y="747551"/>
                    <a:pt x="207874" y="786929"/>
                  </a:cubicBezTo>
                  <a:cubicBezTo>
                    <a:pt x="217420" y="789714"/>
                    <a:pt x="227364" y="792100"/>
                    <a:pt x="236910" y="794885"/>
                  </a:cubicBezTo>
                  <a:cubicBezTo>
                    <a:pt x="243275" y="778576"/>
                    <a:pt x="249639" y="762268"/>
                    <a:pt x="255605" y="745960"/>
                  </a:cubicBezTo>
                  <a:cubicBezTo>
                    <a:pt x="245661" y="744766"/>
                    <a:pt x="235717" y="743175"/>
                    <a:pt x="225773" y="741982"/>
                  </a:cubicBezTo>
                  <a:cubicBezTo>
                    <a:pt x="228557" y="782156"/>
                    <a:pt x="223784" y="821137"/>
                    <a:pt x="211056" y="859322"/>
                  </a:cubicBezTo>
                  <a:cubicBezTo>
                    <a:pt x="221000" y="862107"/>
                    <a:pt x="230546" y="864891"/>
                    <a:pt x="240491" y="867278"/>
                  </a:cubicBezTo>
                  <a:cubicBezTo>
                    <a:pt x="244468" y="848981"/>
                    <a:pt x="254014" y="832672"/>
                    <a:pt x="269129" y="821535"/>
                  </a:cubicBezTo>
                  <a:cubicBezTo>
                    <a:pt x="261572" y="817159"/>
                    <a:pt x="254014" y="812784"/>
                    <a:pt x="246059" y="808409"/>
                  </a:cubicBezTo>
                  <a:cubicBezTo>
                    <a:pt x="241286" y="847787"/>
                    <a:pt x="236910" y="887166"/>
                    <a:pt x="231740" y="926544"/>
                  </a:cubicBezTo>
                  <a:cubicBezTo>
                    <a:pt x="229353" y="945239"/>
                    <a:pt x="256003" y="944842"/>
                    <a:pt x="261970" y="930522"/>
                  </a:cubicBezTo>
                  <a:cubicBezTo>
                    <a:pt x="270720" y="909441"/>
                    <a:pt x="279471" y="888359"/>
                    <a:pt x="288222" y="867278"/>
                  </a:cubicBezTo>
                  <a:cubicBezTo>
                    <a:pt x="277482" y="865687"/>
                    <a:pt x="267141" y="864493"/>
                    <a:pt x="256401" y="862902"/>
                  </a:cubicBezTo>
                  <a:cubicBezTo>
                    <a:pt x="257197" y="887961"/>
                    <a:pt x="257992" y="913418"/>
                    <a:pt x="259185" y="938478"/>
                  </a:cubicBezTo>
                  <a:cubicBezTo>
                    <a:pt x="259583" y="953990"/>
                    <a:pt x="279869" y="959161"/>
                    <a:pt x="288222" y="946433"/>
                  </a:cubicBezTo>
                  <a:cubicBezTo>
                    <a:pt x="294586" y="936489"/>
                    <a:pt x="301348" y="926147"/>
                    <a:pt x="307713" y="916203"/>
                  </a:cubicBezTo>
                  <a:cubicBezTo>
                    <a:pt x="298166" y="913816"/>
                    <a:pt x="289018" y="911032"/>
                    <a:pt x="279471" y="908645"/>
                  </a:cubicBezTo>
                  <a:cubicBezTo>
                    <a:pt x="280665" y="923760"/>
                    <a:pt x="281858" y="938875"/>
                    <a:pt x="283051" y="954388"/>
                  </a:cubicBezTo>
                  <a:cubicBezTo>
                    <a:pt x="284642" y="973083"/>
                    <a:pt x="313679" y="973481"/>
                    <a:pt x="312486" y="954388"/>
                  </a:cubicBezTo>
                  <a:cubicBezTo>
                    <a:pt x="311690" y="939273"/>
                    <a:pt x="310894" y="924158"/>
                    <a:pt x="309701" y="908645"/>
                  </a:cubicBezTo>
                  <a:cubicBezTo>
                    <a:pt x="308906" y="893530"/>
                    <a:pt x="289813" y="888359"/>
                    <a:pt x="281460" y="901088"/>
                  </a:cubicBezTo>
                  <a:cubicBezTo>
                    <a:pt x="274698" y="911032"/>
                    <a:pt x="267936" y="920976"/>
                    <a:pt x="261572" y="931318"/>
                  </a:cubicBezTo>
                  <a:cubicBezTo>
                    <a:pt x="271118" y="934102"/>
                    <a:pt x="280665" y="936489"/>
                    <a:pt x="290609" y="939273"/>
                  </a:cubicBezTo>
                  <a:cubicBezTo>
                    <a:pt x="290211" y="914214"/>
                    <a:pt x="289813" y="888757"/>
                    <a:pt x="289415" y="863698"/>
                  </a:cubicBezTo>
                  <a:cubicBezTo>
                    <a:pt x="289018" y="844605"/>
                    <a:pt x="263958" y="843014"/>
                    <a:pt x="257594" y="859322"/>
                  </a:cubicBezTo>
                  <a:cubicBezTo>
                    <a:pt x="249241" y="880404"/>
                    <a:pt x="241286" y="901883"/>
                    <a:pt x="232933" y="922965"/>
                  </a:cubicBezTo>
                  <a:cubicBezTo>
                    <a:pt x="242877" y="924158"/>
                    <a:pt x="253219" y="925749"/>
                    <a:pt x="263163" y="926942"/>
                  </a:cubicBezTo>
                  <a:cubicBezTo>
                    <a:pt x="267538" y="887564"/>
                    <a:pt x="272312" y="848185"/>
                    <a:pt x="277085" y="808806"/>
                  </a:cubicBezTo>
                  <a:cubicBezTo>
                    <a:pt x="278278" y="797669"/>
                    <a:pt x="262765" y="788918"/>
                    <a:pt x="254014" y="795680"/>
                  </a:cubicBezTo>
                  <a:cubicBezTo>
                    <a:pt x="232535" y="811989"/>
                    <a:pt x="217420" y="833070"/>
                    <a:pt x="211453" y="859720"/>
                  </a:cubicBezTo>
                  <a:cubicBezTo>
                    <a:pt x="207078" y="878813"/>
                    <a:pt x="234524" y="886370"/>
                    <a:pt x="240888" y="867675"/>
                  </a:cubicBezTo>
                  <a:cubicBezTo>
                    <a:pt x="254412" y="827104"/>
                    <a:pt x="259583" y="784543"/>
                    <a:pt x="256799" y="741982"/>
                  </a:cubicBezTo>
                  <a:cubicBezTo>
                    <a:pt x="255605" y="724481"/>
                    <a:pt x="232933" y="721696"/>
                    <a:pt x="226966" y="738004"/>
                  </a:cubicBezTo>
                  <a:cubicBezTo>
                    <a:pt x="220602" y="754313"/>
                    <a:pt x="214636" y="770621"/>
                    <a:pt x="208272" y="786929"/>
                  </a:cubicBezTo>
                  <a:cubicBezTo>
                    <a:pt x="201112" y="805226"/>
                    <a:pt x="230149" y="812784"/>
                    <a:pt x="237308" y="794885"/>
                  </a:cubicBezTo>
                  <a:cubicBezTo>
                    <a:pt x="254014" y="753119"/>
                    <a:pt x="262367" y="708968"/>
                    <a:pt x="262367" y="664020"/>
                  </a:cubicBezTo>
                  <a:cubicBezTo>
                    <a:pt x="262367" y="651292"/>
                    <a:pt x="245661" y="644132"/>
                    <a:pt x="236910" y="653281"/>
                  </a:cubicBezTo>
                  <a:cubicBezTo>
                    <a:pt x="210260" y="681522"/>
                    <a:pt x="189974" y="713741"/>
                    <a:pt x="176450" y="749937"/>
                  </a:cubicBezTo>
                  <a:cubicBezTo>
                    <a:pt x="185201" y="752324"/>
                    <a:pt x="193952" y="754710"/>
                    <a:pt x="203100" y="757097"/>
                  </a:cubicBezTo>
                  <a:cubicBezTo>
                    <a:pt x="215829" y="707377"/>
                    <a:pt x="223784" y="656463"/>
                    <a:pt x="224978" y="605549"/>
                  </a:cubicBezTo>
                  <a:cubicBezTo>
                    <a:pt x="225376" y="595207"/>
                    <a:pt x="213840" y="590036"/>
                    <a:pt x="205487" y="594412"/>
                  </a:cubicBezTo>
                  <a:cubicBezTo>
                    <a:pt x="183213" y="605549"/>
                    <a:pt x="168097" y="625835"/>
                    <a:pt x="162926" y="649701"/>
                  </a:cubicBezTo>
                  <a:cubicBezTo>
                    <a:pt x="159744" y="664020"/>
                    <a:pt x="178837" y="672771"/>
                    <a:pt x="186792" y="659645"/>
                  </a:cubicBezTo>
                  <a:cubicBezTo>
                    <a:pt x="213045" y="617482"/>
                    <a:pt x="226171" y="568557"/>
                    <a:pt x="224182" y="518439"/>
                  </a:cubicBezTo>
                  <a:cubicBezTo>
                    <a:pt x="223784" y="507699"/>
                    <a:pt x="209465" y="499744"/>
                    <a:pt x="201510" y="508892"/>
                  </a:cubicBezTo>
                  <a:cubicBezTo>
                    <a:pt x="175257" y="538725"/>
                    <a:pt x="156960" y="573728"/>
                    <a:pt x="148607" y="612709"/>
                  </a:cubicBezTo>
                  <a:cubicBezTo>
                    <a:pt x="145425" y="626233"/>
                    <a:pt x="165711" y="636575"/>
                    <a:pt x="172473" y="622653"/>
                  </a:cubicBezTo>
                  <a:cubicBezTo>
                    <a:pt x="194747" y="577705"/>
                    <a:pt x="201510" y="528781"/>
                    <a:pt x="193554" y="479060"/>
                  </a:cubicBezTo>
                  <a:cubicBezTo>
                    <a:pt x="191963" y="471900"/>
                    <a:pt x="177644" y="468320"/>
                    <a:pt x="172075" y="475480"/>
                  </a:cubicBezTo>
                  <a:cubicBezTo>
                    <a:pt x="151789" y="500937"/>
                    <a:pt x="137867" y="529178"/>
                    <a:pt x="131503" y="560999"/>
                  </a:cubicBezTo>
                  <a:cubicBezTo>
                    <a:pt x="128719" y="574126"/>
                    <a:pt x="147414" y="583672"/>
                    <a:pt x="154176" y="570546"/>
                  </a:cubicBezTo>
                  <a:cubicBezTo>
                    <a:pt x="174462" y="532360"/>
                    <a:pt x="180428" y="489402"/>
                    <a:pt x="171677" y="446841"/>
                  </a:cubicBezTo>
                  <a:cubicBezTo>
                    <a:pt x="169688" y="437295"/>
                    <a:pt x="157358" y="435704"/>
                    <a:pt x="150994" y="441272"/>
                  </a:cubicBezTo>
                  <a:cubicBezTo>
                    <a:pt x="128719" y="462354"/>
                    <a:pt x="116388" y="490595"/>
                    <a:pt x="116786" y="521223"/>
                  </a:cubicBezTo>
                  <a:cubicBezTo>
                    <a:pt x="116786" y="532360"/>
                    <a:pt x="134288" y="538725"/>
                    <a:pt x="139458" y="527189"/>
                  </a:cubicBezTo>
                  <a:cubicBezTo>
                    <a:pt x="162926" y="475878"/>
                    <a:pt x="175257" y="420987"/>
                    <a:pt x="175257" y="364504"/>
                  </a:cubicBezTo>
                  <a:cubicBezTo>
                    <a:pt x="175257" y="353367"/>
                    <a:pt x="158153" y="347400"/>
                    <a:pt x="152982" y="358538"/>
                  </a:cubicBezTo>
                  <a:cubicBezTo>
                    <a:pt x="134685" y="396325"/>
                    <a:pt x="116786" y="434511"/>
                    <a:pt x="99284" y="472696"/>
                  </a:cubicBezTo>
                  <a:cubicBezTo>
                    <a:pt x="105648" y="475480"/>
                    <a:pt x="112012" y="478264"/>
                    <a:pt x="118775" y="481049"/>
                  </a:cubicBezTo>
                  <a:cubicBezTo>
                    <a:pt x="142641" y="419395"/>
                    <a:pt x="157358" y="356549"/>
                    <a:pt x="159744" y="290520"/>
                  </a:cubicBezTo>
                  <a:cubicBezTo>
                    <a:pt x="160142" y="279780"/>
                    <a:pt x="144231" y="275007"/>
                    <a:pt x="139061" y="284951"/>
                  </a:cubicBezTo>
                  <a:cubicBezTo>
                    <a:pt x="123548" y="315181"/>
                    <a:pt x="108035" y="345014"/>
                    <a:pt x="92920" y="375244"/>
                  </a:cubicBezTo>
                  <a:cubicBezTo>
                    <a:pt x="99682" y="379221"/>
                    <a:pt x="106046" y="383199"/>
                    <a:pt x="112808" y="386779"/>
                  </a:cubicBezTo>
                  <a:cubicBezTo>
                    <a:pt x="137469" y="335467"/>
                    <a:pt x="149403" y="279780"/>
                    <a:pt x="146618" y="222502"/>
                  </a:cubicBezTo>
                  <a:cubicBezTo>
                    <a:pt x="146220" y="211763"/>
                    <a:pt x="129912" y="205001"/>
                    <a:pt x="124343" y="216536"/>
                  </a:cubicBezTo>
                  <a:cubicBezTo>
                    <a:pt x="105251" y="257903"/>
                    <a:pt x="82180" y="297282"/>
                    <a:pt x="55928" y="334672"/>
                  </a:cubicBezTo>
                  <a:cubicBezTo>
                    <a:pt x="63088" y="337854"/>
                    <a:pt x="70645" y="341036"/>
                    <a:pt x="77805" y="343820"/>
                  </a:cubicBezTo>
                  <a:cubicBezTo>
                    <a:pt x="100875" y="287338"/>
                    <a:pt x="116786" y="228866"/>
                    <a:pt x="125935" y="168406"/>
                  </a:cubicBezTo>
                  <a:cubicBezTo>
                    <a:pt x="127923" y="156473"/>
                    <a:pt x="115593" y="148916"/>
                    <a:pt x="106046" y="156871"/>
                  </a:cubicBezTo>
                  <a:cubicBezTo>
                    <a:pt x="73430" y="183919"/>
                    <a:pt x="54337" y="222502"/>
                    <a:pt x="50359" y="264665"/>
                  </a:cubicBezTo>
                  <a:cubicBezTo>
                    <a:pt x="49166" y="278189"/>
                    <a:pt x="70247" y="280576"/>
                    <a:pt x="73827" y="267847"/>
                  </a:cubicBezTo>
                  <a:cubicBezTo>
                    <a:pt x="86556" y="218127"/>
                    <a:pt x="98886" y="168406"/>
                    <a:pt x="111615" y="118686"/>
                  </a:cubicBezTo>
                  <a:cubicBezTo>
                    <a:pt x="114399" y="106753"/>
                    <a:pt x="100875" y="99991"/>
                    <a:pt x="92125" y="107151"/>
                  </a:cubicBezTo>
                  <a:cubicBezTo>
                    <a:pt x="57519" y="136585"/>
                    <a:pt x="34449" y="177555"/>
                    <a:pt x="29675" y="222502"/>
                  </a:cubicBezTo>
                  <a:cubicBezTo>
                    <a:pt x="28482" y="234037"/>
                    <a:pt x="47575" y="236822"/>
                    <a:pt x="49962" y="225287"/>
                  </a:cubicBezTo>
                  <a:cubicBezTo>
                    <a:pt x="61099" y="170395"/>
                    <a:pt x="70247" y="113913"/>
                    <a:pt x="74225" y="58226"/>
                  </a:cubicBezTo>
                  <a:cubicBezTo>
                    <a:pt x="74623" y="49475"/>
                    <a:pt x="61496" y="45895"/>
                    <a:pt x="57519" y="53850"/>
                  </a:cubicBezTo>
                  <a:cubicBezTo>
                    <a:pt x="40415" y="88456"/>
                    <a:pt x="24107" y="123857"/>
                    <a:pt x="9787" y="159656"/>
                  </a:cubicBezTo>
                  <a:cubicBezTo>
                    <a:pt x="14560" y="160849"/>
                    <a:pt x="19334" y="162440"/>
                    <a:pt x="24107" y="163633"/>
                  </a:cubicBezTo>
                  <a:cubicBezTo>
                    <a:pt x="43597" y="112322"/>
                    <a:pt x="58315" y="62999"/>
                    <a:pt x="61496" y="8107"/>
                  </a:cubicBezTo>
                  <a:cubicBezTo>
                    <a:pt x="61894" y="1345"/>
                    <a:pt x="52348" y="-3030"/>
                    <a:pt x="47575" y="2539"/>
                  </a:cubicBezTo>
                  <a:cubicBezTo>
                    <a:pt x="18538" y="37940"/>
                    <a:pt x="5412" y="82092"/>
                    <a:pt x="11776" y="127437"/>
                  </a:cubicBezTo>
                  <a:cubicBezTo>
                    <a:pt x="12969" y="134596"/>
                    <a:pt x="23311" y="132210"/>
                    <a:pt x="23709" y="125846"/>
                  </a:cubicBezTo>
                  <a:cubicBezTo>
                    <a:pt x="27289" y="87660"/>
                    <a:pt x="31664" y="49475"/>
                    <a:pt x="35642" y="11687"/>
                  </a:cubicBezTo>
                  <a:cubicBezTo>
                    <a:pt x="36040" y="6914"/>
                    <a:pt x="28880" y="6119"/>
                    <a:pt x="27289" y="10494"/>
                  </a:cubicBezTo>
                  <a:cubicBezTo>
                    <a:pt x="18538" y="37542"/>
                    <a:pt x="9390" y="64590"/>
                    <a:pt x="241" y="91638"/>
                  </a:cubicBezTo>
                  <a:cubicBezTo>
                    <a:pt x="-1350" y="95615"/>
                    <a:pt x="5412" y="97604"/>
                    <a:pt x="6605" y="93229"/>
                  </a:cubicBezTo>
                  <a:lnTo>
                    <a:pt x="6605" y="932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76" name="Freeform 1775">
              <a:extLst>
                <a:ext uri="{FF2B5EF4-FFF2-40B4-BE49-F238E27FC236}">
                  <a16:creationId xmlns:a16="http://schemas.microsoft.com/office/drawing/2014/main" id="{10B4BF84-DF3A-5393-FFF2-62F6FF73F831}"/>
                </a:ext>
              </a:extLst>
            </p:cNvPr>
            <p:cNvSpPr/>
            <p:nvPr/>
          </p:nvSpPr>
          <p:spPr>
            <a:xfrm>
              <a:off x="4195800" y="2300187"/>
              <a:ext cx="18086" cy="53780"/>
            </a:xfrm>
            <a:custGeom>
              <a:avLst/>
              <a:gdLst>
                <a:gd name="connsiteX0" fmla="*/ 157 w 18086"/>
                <a:gd name="connsiteY0" fmla="*/ 4067 h 53780"/>
                <a:gd name="connsiteX1" fmla="*/ 13681 w 18086"/>
                <a:gd name="connsiteY1" fmla="*/ 52196 h 53780"/>
                <a:gd name="connsiteX2" fmla="*/ 18056 w 18086"/>
                <a:gd name="connsiteY2" fmla="*/ 51003 h 53780"/>
                <a:gd name="connsiteX3" fmla="*/ 6123 w 18086"/>
                <a:gd name="connsiteY3" fmla="*/ 2476 h 53780"/>
                <a:gd name="connsiteX4" fmla="*/ 157 w 18086"/>
                <a:gd name="connsiteY4" fmla="*/ 4067 h 53780"/>
                <a:gd name="connsiteX5" fmla="*/ 157 w 18086"/>
                <a:gd name="connsiteY5" fmla="*/ 4067 h 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86" h="53780">
                  <a:moveTo>
                    <a:pt x="157" y="4067"/>
                  </a:moveTo>
                  <a:cubicBezTo>
                    <a:pt x="4135" y="20375"/>
                    <a:pt x="7714" y="36683"/>
                    <a:pt x="13681" y="52196"/>
                  </a:cubicBezTo>
                  <a:cubicBezTo>
                    <a:pt x="14874" y="54980"/>
                    <a:pt x="18454" y="53787"/>
                    <a:pt x="18056" y="51003"/>
                  </a:cubicBezTo>
                  <a:cubicBezTo>
                    <a:pt x="15670" y="34297"/>
                    <a:pt x="10499" y="18386"/>
                    <a:pt x="6123" y="2476"/>
                  </a:cubicBezTo>
                  <a:cubicBezTo>
                    <a:pt x="4930" y="-1900"/>
                    <a:pt x="-1036" y="89"/>
                    <a:pt x="157" y="4067"/>
                  </a:cubicBezTo>
                  <a:lnTo>
                    <a:pt x="157" y="40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77" name="Freeform 1776">
              <a:extLst>
                <a:ext uri="{FF2B5EF4-FFF2-40B4-BE49-F238E27FC236}">
                  <a16:creationId xmlns:a16="http://schemas.microsoft.com/office/drawing/2014/main" id="{709F66DC-16E3-5F4A-386C-D3AEA8E676B1}"/>
                </a:ext>
              </a:extLst>
            </p:cNvPr>
            <p:cNvSpPr/>
            <p:nvPr/>
          </p:nvSpPr>
          <p:spPr>
            <a:xfrm>
              <a:off x="4363093" y="2621638"/>
              <a:ext cx="170595" cy="572480"/>
            </a:xfrm>
            <a:custGeom>
              <a:avLst/>
              <a:gdLst>
                <a:gd name="connsiteX0" fmla="*/ 720 w 170595"/>
                <a:gd name="connsiteY0" fmla="*/ 5599 h 572480"/>
                <a:gd name="connsiteX1" fmla="*/ 16233 w 170595"/>
                <a:gd name="connsiteY1" fmla="*/ 33841 h 572480"/>
                <a:gd name="connsiteX2" fmla="*/ 34928 w 170595"/>
                <a:gd name="connsiteY2" fmla="*/ 60491 h 572480"/>
                <a:gd name="connsiteX3" fmla="*/ 69136 w 170595"/>
                <a:gd name="connsiteY3" fmla="*/ 120553 h 572480"/>
                <a:gd name="connsiteX4" fmla="*/ 112890 w 170595"/>
                <a:gd name="connsiteY4" fmla="*/ 252213 h 572480"/>
                <a:gd name="connsiteX5" fmla="*/ 141927 w 170595"/>
                <a:gd name="connsiteY5" fmla="*/ 536217 h 572480"/>
                <a:gd name="connsiteX6" fmla="*/ 149086 w 170595"/>
                <a:gd name="connsiteY6" fmla="*/ 523886 h 572480"/>
                <a:gd name="connsiteX7" fmla="*/ 93400 w 170595"/>
                <a:gd name="connsiteY7" fmla="*/ 539797 h 572480"/>
                <a:gd name="connsiteX8" fmla="*/ 108912 w 170595"/>
                <a:gd name="connsiteY8" fmla="*/ 551729 h 572480"/>
                <a:gd name="connsiteX9" fmla="*/ 67943 w 170595"/>
                <a:gd name="connsiteY9" fmla="*/ 413308 h 572480"/>
                <a:gd name="connsiteX10" fmla="*/ 47656 w 170595"/>
                <a:gd name="connsiteY10" fmla="*/ 344096 h 572480"/>
                <a:gd name="connsiteX11" fmla="*/ 37712 w 170595"/>
                <a:gd name="connsiteY11" fmla="*/ 312673 h 572480"/>
                <a:gd name="connsiteX12" fmla="*/ 20211 w 170595"/>
                <a:gd name="connsiteY12" fmla="*/ 284432 h 572480"/>
                <a:gd name="connsiteX13" fmla="*/ 3902 w 170595"/>
                <a:gd name="connsiteY13" fmla="*/ 291194 h 572480"/>
                <a:gd name="connsiteX14" fmla="*/ 5493 w 170595"/>
                <a:gd name="connsiteY14" fmla="*/ 324606 h 572480"/>
                <a:gd name="connsiteX15" fmla="*/ 15835 w 170595"/>
                <a:gd name="connsiteY15" fmla="*/ 359211 h 572480"/>
                <a:gd name="connsiteX16" fmla="*/ 36122 w 170595"/>
                <a:gd name="connsiteY16" fmla="*/ 425240 h 572480"/>
                <a:gd name="connsiteX17" fmla="*/ 77489 w 170595"/>
                <a:gd name="connsiteY17" fmla="*/ 560480 h 572480"/>
                <a:gd name="connsiteX18" fmla="*/ 93002 w 170595"/>
                <a:gd name="connsiteY18" fmla="*/ 572413 h 572480"/>
                <a:gd name="connsiteX19" fmla="*/ 163406 w 170595"/>
                <a:gd name="connsiteY19" fmla="*/ 548945 h 572480"/>
                <a:gd name="connsiteX20" fmla="*/ 170565 w 170595"/>
                <a:gd name="connsiteY20" fmla="*/ 536614 h 572480"/>
                <a:gd name="connsiteX21" fmla="*/ 135960 w 170595"/>
                <a:gd name="connsiteY21" fmla="*/ 243860 h 572480"/>
                <a:gd name="connsiteX22" fmla="*/ 89024 w 170595"/>
                <a:gd name="connsiteY22" fmla="*/ 109416 h 572480"/>
                <a:gd name="connsiteX23" fmla="*/ 54816 w 170595"/>
                <a:gd name="connsiteY23" fmla="*/ 49751 h 572480"/>
                <a:gd name="connsiteX24" fmla="*/ 33337 w 170595"/>
                <a:gd name="connsiteY24" fmla="*/ 21510 h 572480"/>
                <a:gd name="connsiteX25" fmla="*/ 7085 w 170595"/>
                <a:gd name="connsiteY25" fmla="*/ 1224 h 572480"/>
                <a:gd name="connsiteX26" fmla="*/ 720 w 170595"/>
                <a:gd name="connsiteY26" fmla="*/ 5599 h 572480"/>
                <a:gd name="connsiteX27" fmla="*/ 720 w 170595"/>
                <a:gd name="connsiteY27" fmla="*/ 5599 h 57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0595" h="572480">
                  <a:moveTo>
                    <a:pt x="720" y="5599"/>
                  </a:moveTo>
                  <a:cubicBezTo>
                    <a:pt x="6687" y="14748"/>
                    <a:pt x="10665" y="24692"/>
                    <a:pt x="16233" y="33841"/>
                  </a:cubicBezTo>
                  <a:cubicBezTo>
                    <a:pt x="21802" y="42989"/>
                    <a:pt x="28962" y="51342"/>
                    <a:pt x="34928" y="60491"/>
                  </a:cubicBezTo>
                  <a:cubicBezTo>
                    <a:pt x="47656" y="79583"/>
                    <a:pt x="59192" y="99870"/>
                    <a:pt x="69136" y="120553"/>
                  </a:cubicBezTo>
                  <a:cubicBezTo>
                    <a:pt x="89024" y="162318"/>
                    <a:pt x="102946" y="206868"/>
                    <a:pt x="112890" y="252213"/>
                  </a:cubicBezTo>
                  <a:cubicBezTo>
                    <a:pt x="133176" y="344892"/>
                    <a:pt x="139938" y="441549"/>
                    <a:pt x="141927" y="536217"/>
                  </a:cubicBezTo>
                  <a:cubicBezTo>
                    <a:pt x="144313" y="532239"/>
                    <a:pt x="146700" y="527864"/>
                    <a:pt x="149086" y="523886"/>
                  </a:cubicBezTo>
                  <a:cubicBezTo>
                    <a:pt x="131585" y="532637"/>
                    <a:pt x="112890" y="537808"/>
                    <a:pt x="93400" y="539797"/>
                  </a:cubicBezTo>
                  <a:cubicBezTo>
                    <a:pt x="98570" y="543774"/>
                    <a:pt x="103741" y="547752"/>
                    <a:pt x="108912" y="551729"/>
                  </a:cubicBezTo>
                  <a:cubicBezTo>
                    <a:pt x="95388" y="505589"/>
                    <a:pt x="81466" y="459448"/>
                    <a:pt x="67943" y="413308"/>
                  </a:cubicBezTo>
                  <a:cubicBezTo>
                    <a:pt x="61181" y="390237"/>
                    <a:pt x="54418" y="367167"/>
                    <a:pt x="47656" y="344096"/>
                  </a:cubicBezTo>
                  <a:cubicBezTo>
                    <a:pt x="44475" y="333357"/>
                    <a:pt x="41292" y="323015"/>
                    <a:pt x="37712" y="312673"/>
                  </a:cubicBezTo>
                  <a:cubicBezTo>
                    <a:pt x="33337" y="300740"/>
                    <a:pt x="28166" y="293978"/>
                    <a:pt x="20211" y="284432"/>
                  </a:cubicBezTo>
                  <a:cubicBezTo>
                    <a:pt x="14244" y="277272"/>
                    <a:pt x="4698" y="284034"/>
                    <a:pt x="3902" y="291194"/>
                  </a:cubicBezTo>
                  <a:cubicBezTo>
                    <a:pt x="2709" y="303525"/>
                    <a:pt x="2312" y="312673"/>
                    <a:pt x="5493" y="324606"/>
                  </a:cubicBezTo>
                  <a:cubicBezTo>
                    <a:pt x="8278" y="336141"/>
                    <a:pt x="12255" y="347677"/>
                    <a:pt x="15835" y="359211"/>
                  </a:cubicBezTo>
                  <a:cubicBezTo>
                    <a:pt x="22597" y="381089"/>
                    <a:pt x="29359" y="403363"/>
                    <a:pt x="36122" y="425240"/>
                  </a:cubicBezTo>
                  <a:cubicBezTo>
                    <a:pt x="50043" y="470188"/>
                    <a:pt x="63965" y="515533"/>
                    <a:pt x="77489" y="560480"/>
                  </a:cubicBezTo>
                  <a:cubicBezTo>
                    <a:pt x="79477" y="566844"/>
                    <a:pt x="85842" y="573209"/>
                    <a:pt x="93002" y="572413"/>
                  </a:cubicBezTo>
                  <a:cubicBezTo>
                    <a:pt x="118061" y="569231"/>
                    <a:pt x="141131" y="561674"/>
                    <a:pt x="163406" y="548945"/>
                  </a:cubicBezTo>
                  <a:cubicBezTo>
                    <a:pt x="167384" y="546559"/>
                    <a:pt x="170963" y="541387"/>
                    <a:pt x="170565" y="536614"/>
                  </a:cubicBezTo>
                  <a:cubicBezTo>
                    <a:pt x="163803" y="438367"/>
                    <a:pt x="159428" y="340119"/>
                    <a:pt x="135960" y="243860"/>
                  </a:cubicBezTo>
                  <a:cubicBezTo>
                    <a:pt x="124823" y="197720"/>
                    <a:pt x="109708" y="152374"/>
                    <a:pt x="89024" y="109416"/>
                  </a:cubicBezTo>
                  <a:cubicBezTo>
                    <a:pt x="79080" y="88732"/>
                    <a:pt x="67545" y="68446"/>
                    <a:pt x="54816" y="49751"/>
                  </a:cubicBezTo>
                  <a:cubicBezTo>
                    <a:pt x="48452" y="40205"/>
                    <a:pt x="41690" y="29863"/>
                    <a:pt x="33337" y="21510"/>
                  </a:cubicBezTo>
                  <a:cubicBezTo>
                    <a:pt x="25780" y="13952"/>
                    <a:pt x="15835" y="7986"/>
                    <a:pt x="7085" y="1224"/>
                  </a:cubicBezTo>
                  <a:cubicBezTo>
                    <a:pt x="3902" y="-1958"/>
                    <a:pt x="-2064" y="1622"/>
                    <a:pt x="720" y="5599"/>
                  </a:cubicBezTo>
                  <a:lnTo>
                    <a:pt x="720" y="559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78" name="Freeform 1777">
              <a:extLst>
                <a:ext uri="{FF2B5EF4-FFF2-40B4-BE49-F238E27FC236}">
                  <a16:creationId xmlns:a16="http://schemas.microsoft.com/office/drawing/2014/main" id="{1DCC8B01-37F6-78CE-E787-E68FD3A68AB4}"/>
                </a:ext>
              </a:extLst>
            </p:cNvPr>
            <p:cNvSpPr/>
            <p:nvPr/>
          </p:nvSpPr>
          <p:spPr>
            <a:xfrm>
              <a:off x="4369572" y="2605410"/>
              <a:ext cx="124703" cy="482203"/>
            </a:xfrm>
            <a:custGeom>
              <a:avLst/>
              <a:gdLst>
                <a:gd name="connsiteX0" fmla="*/ 31233 w 124703"/>
                <a:gd name="connsiteY0" fmla="*/ 33761 h 482203"/>
                <a:gd name="connsiteX1" fmla="*/ 16516 w 124703"/>
                <a:gd name="connsiteY1" fmla="*/ 7906 h 482203"/>
                <a:gd name="connsiteX2" fmla="*/ 207 w 124703"/>
                <a:gd name="connsiteY2" fmla="*/ 7906 h 482203"/>
                <a:gd name="connsiteX3" fmla="*/ 10549 w 124703"/>
                <a:gd name="connsiteY3" fmla="*/ 63593 h 482203"/>
                <a:gd name="connsiteX4" fmla="*/ 23676 w 124703"/>
                <a:gd name="connsiteY4" fmla="*/ 122860 h 482203"/>
                <a:gd name="connsiteX5" fmla="*/ 50326 w 124703"/>
                <a:gd name="connsiteY5" fmla="*/ 244178 h 482203"/>
                <a:gd name="connsiteX6" fmla="*/ 76976 w 124703"/>
                <a:gd name="connsiteY6" fmla="*/ 362314 h 482203"/>
                <a:gd name="connsiteX7" fmla="*/ 90102 w 124703"/>
                <a:gd name="connsiteY7" fmla="*/ 421183 h 482203"/>
                <a:gd name="connsiteX8" fmla="*/ 108001 w 124703"/>
                <a:gd name="connsiteY8" fmla="*/ 478063 h 482203"/>
                <a:gd name="connsiteX9" fmla="*/ 124310 w 124703"/>
                <a:gd name="connsiteY9" fmla="*/ 473688 h 482203"/>
                <a:gd name="connsiteX10" fmla="*/ 115957 w 124703"/>
                <a:gd name="connsiteY10" fmla="*/ 417205 h 482203"/>
                <a:gd name="connsiteX11" fmla="*/ 102035 w 124703"/>
                <a:gd name="connsiteY11" fmla="*/ 358336 h 482203"/>
                <a:gd name="connsiteX12" fmla="*/ 73794 w 124703"/>
                <a:gd name="connsiteY12" fmla="*/ 237416 h 482203"/>
                <a:gd name="connsiteX13" fmla="*/ 45553 w 124703"/>
                <a:gd name="connsiteY13" fmla="*/ 119678 h 482203"/>
                <a:gd name="connsiteX14" fmla="*/ 31233 w 124703"/>
                <a:gd name="connsiteY14" fmla="*/ 60809 h 482203"/>
                <a:gd name="connsiteX15" fmla="*/ 15323 w 124703"/>
                <a:gd name="connsiteY15" fmla="*/ 3531 h 482203"/>
                <a:gd name="connsiteX16" fmla="*/ 6174 w 124703"/>
                <a:gd name="connsiteY16" fmla="*/ 15464 h 482203"/>
                <a:gd name="connsiteX17" fmla="*/ 25664 w 124703"/>
                <a:gd name="connsiteY17" fmla="*/ 37738 h 482203"/>
                <a:gd name="connsiteX18" fmla="*/ 31233 w 124703"/>
                <a:gd name="connsiteY18" fmla="*/ 33761 h 482203"/>
                <a:gd name="connsiteX19" fmla="*/ 31233 w 124703"/>
                <a:gd name="connsiteY19" fmla="*/ 33761 h 48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4703" h="482203">
                  <a:moveTo>
                    <a:pt x="31233" y="33761"/>
                  </a:moveTo>
                  <a:cubicBezTo>
                    <a:pt x="27255" y="27397"/>
                    <a:pt x="16516" y="15862"/>
                    <a:pt x="16516" y="7906"/>
                  </a:cubicBezTo>
                  <a:cubicBezTo>
                    <a:pt x="16516" y="-2833"/>
                    <a:pt x="1003" y="-2436"/>
                    <a:pt x="207" y="7906"/>
                  </a:cubicBezTo>
                  <a:cubicBezTo>
                    <a:pt x="-1383" y="25806"/>
                    <a:pt x="6572" y="46091"/>
                    <a:pt x="10549" y="63593"/>
                  </a:cubicBezTo>
                  <a:cubicBezTo>
                    <a:pt x="14925" y="83482"/>
                    <a:pt x="19300" y="102972"/>
                    <a:pt x="23676" y="122860"/>
                  </a:cubicBezTo>
                  <a:cubicBezTo>
                    <a:pt x="32426" y="163432"/>
                    <a:pt x="41177" y="203606"/>
                    <a:pt x="50326" y="244178"/>
                  </a:cubicBezTo>
                  <a:cubicBezTo>
                    <a:pt x="59076" y="283557"/>
                    <a:pt x="67827" y="322935"/>
                    <a:pt x="76976" y="362314"/>
                  </a:cubicBezTo>
                  <a:cubicBezTo>
                    <a:pt x="81351" y="381805"/>
                    <a:pt x="85727" y="401692"/>
                    <a:pt x="90102" y="421183"/>
                  </a:cubicBezTo>
                  <a:cubicBezTo>
                    <a:pt x="94477" y="440276"/>
                    <a:pt x="97660" y="461357"/>
                    <a:pt x="108001" y="478063"/>
                  </a:cubicBezTo>
                  <a:cubicBezTo>
                    <a:pt x="112775" y="485621"/>
                    <a:pt x="123117" y="482041"/>
                    <a:pt x="124310" y="473688"/>
                  </a:cubicBezTo>
                  <a:cubicBezTo>
                    <a:pt x="126299" y="454993"/>
                    <a:pt x="120332" y="435105"/>
                    <a:pt x="115957" y="417205"/>
                  </a:cubicBezTo>
                  <a:cubicBezTo>
                    <a:pt x="111184" y="397715"/>
                    <a:pt x="106808" y="377827"/>
                    <a:pt x="102035" y="358336"/>
                  </a:cubicBezTo>
                  <a:cubicBezTo>
                    <a:pt x="92489" y="318162"/>
                    <a:pt x="83340" y="277988"/>
                    <a:pt x="73794" y="237416"/>
                  </a:cubicBezTo>
                  <a:cubicBezTo>
                    <a:pt x="64645" y="198037"/>
                    <a:pt x="55099" y="159057"/>
                    <a:pt x="45553" y="119678"/>
                  </a:cubicBezTo>
                  <a:cubicBezTo>
                    <a:pt x="40779" y="100188"/>
                    <a:pt x="36006" y="80299"/>
                    <a:pt x="31233" y="60809"/>
                  </a:cubicBezTo>
                  <a:cubicBezTo>
                    <a:pt x="26858" y="42512"/>
                    <a:pt x="24869" y="19839"/>
                    <a:pt x="15323" y="3531"/>
                  </a:cubicBezTo>
                  <a:cubicBezTo>
                    <a:pt x="12140" y="7509"/>
                    <a:pt x="8958" y="11486"/>
                    <a:pt x="6174" y="15464"/>
                  </a:cubicBezTo>
                  <a:cubicBezTo>
                    <a:pt x="13334" y="17851"/>
                    <a:pt x="20891" y="31772"/>
                    <a:pt x="25664" y="37738"/>
                  </a:cubicBezTo>
                  <a:cubicBezTo>
                    <a:pt x="28051" y="41319"/>
                    <a:pt x="33620" y="36943"/>
                    <a:pt x="31233" y="33761"/>
                  </a:cubicBezTo>
                  <a:lnTo>
                    <a:pt x="31233" y="337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79" name="Freeform 1778">
              <a:extLst>
                <a:ext uri="{FF2B5EF4-FFF2-40B4-BE49-F238E27FC236}">
                  <a16:creationId xmlns:a16="http://schemas.microsoft.com/office/drawing/2014/main" id="{AD401681-F137-6DC3-5806-FAF42BEACA32}"/>
                </a:ext>
              </a:extLst>
            </p:cNvPr>
            <p:cNvSpPr/>
            <p:nvPr/>
          </p:nvSpPr>
          <p:spPr>
            <a:xfrm>
              <a:off x="4391118" y="2586761"/>
              <a:ext cx="120092" cy="501500"/>
            </a:xfrm>
            <a:custGeom>
              <a:avLst/>
              <a:gdLst>
                <a:gd name="connsiteX0" fmla="*/ 141 w 120092"/>
                <a:gd name="connsiteY0" fmla="*/ 8656 h 501500"/>
                <a:gd name="connsiteX1" fmla="*/ 55828 w 120092"/>
                <a:gd name="connsiteY1" fmla="*/ 254872 h 501500"/>
                <a:gd name="connsiteX2" fmla="*/ 79694 w 120092"/>
                <a:gd name="connsiteY2" fmla="*/ 377383 h 501500"/>
                <a:gd name="connsiteX3" fmla="*/ 105549 w 120092"/>
                <a:gd name="connsiteY3" fmla="*/ 497906 h 501500"/>
                <a:gd name="connsiteX4" fmla="*/ 119072 w 120092"/>
                <a:gd name="connsiteY4" fmla="*/ 494326 h 501500"/>
                <a:gd name="connsiteX5" fmla="*/ 103560 w 120092"/>
                <a:gd name="connsiteY5" fmla="*/ 374201 h 501500"/>
                <a:gd name="connsiteX6" fmla="*/ 78103 w 120092"/>
                <a:gd name="connsiteY6" fmla="*/ 249303 h 501500"/>
                <a:gd name="connsiteX7" fmla="*/ 13665 w 120092"/>
                <a:gd name="connsiteY7" fmla="*/ 5474 h 501500"/>
                <a:gd name="connsiteX8" fmla="*/ 141 w 120092"/>
                <a:gd name="connsiteY8" fmla="*/ 8656 h 501500"/>
                <a:gd name="connsiteX9" fmla="*/ 141 w 120092"/>
                <a:gd name="connsiteY9" fmla="*/ 8656 h 50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092" h="501500">
                  <a:moveTo>
                    <a:pt x="141" y="8656"/>
                  </a:moveTo>
                  <a:cubicBezTo>
                    <a:pt x="17245" y="90993"/>
                    <a:pt x="38724" y="172535"/>
                    <a:pt x="55828" y="254872"/>
                  </a:cubicBezTo>
                  <a:cubicBezTo>
                    <a:pt x="64579" y="295444"/>
                    <a:pt x="72534" y="336414"/>
                    <a:pt x="79694" y="377383"/>
                  </a:cubicBezTo>
                  <a:cubicBezTo>
                    <a:pt x="86854" y="416762"/>
                    <a:pt x="88843" y="461312"/>
                    <a:pt x="105549" y="497906"/>
                  </a:cubicBezTo>
                  <a:cubicBezTo>
                    <a:pt x="109128" y="505066"/>
                    <a:pt x="118277" y="500292"/>
                    <a:pt x="119072" y="494326"/>
                  </a:cubicBezTo>
                  <a:cubicBezTo>
                    <a:pt x="123846" y="455345"/>
                    <a:pt x="110719" y="412387"/>
                    <a:pt x="103560" y="374201"/>
                  </a:cubicBezTo>
                  <a:cubicBezTo>
                    <a:pt x="95604" y="332436"/>
                    <a:pt x="87251" y="290671"/>
                    <a:pt x="78103" y="249303"/>
                  </a:cubicBezTo>
                  <a:cubicBezTo>
                    <a:pt x="60203" y="167364"/>
                    <a:pt x="41111" y="85027"/>
                    <a:pt x="13665" y="5474"/>
                  </a:cubicBezTo>
                  <a:cubicBezTo>
                    <a:pt x="10881" y="-3675"/>
                    <a:pt x="-1450" y="-493"/>
                    <a:pt x="141" y="8656"/>
                  </a:cubicBezTo>
                  <a:lnTo>
                    <a:pt x="141" y="865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80" name="Freeform 1779">
              <a:extLst>
                <a:ext uri="{FF2B5EF4-FFF2-40B4-BE49-F238E27FC236}">
                  <a16:creationId xmlns:a16="http://schemas.microsoft.com/office/drawing/2014/main" id="{3B3A3B30-3C24-7D91-516C-02DE6BCF09FA}"/>
                </a:ext>
              </a:extLst>
            </p:cNvPr>
            <p:cNvSpPr/>
            <p:nvPr/>
          </p:nvSpPr>
          <p:spPr>
            <a:xfrm>
              <a:off x="4329428" y="2613691"/>
              <a:ext cx="136226" cy="447164"/>
            </a:xfrm>
            <a:custGeom>
              <a:avLst/>
              <a:gdLst>
                <a:gd name="connsiteX0" fmla="*/ 178 w 136226"/>
                <a:gd name="connsiteY0" fmla="*/ 6387 h 447164"/>
                <a:gd name="connsiteX1" fmla="*/ 60240 w 136226"/>
                <a:gd name="connsiteY1" fmla="*/ 228339 h 447164"/>
                <a:gd name="connsiteX2" fmla="*/ 90073 w 136226"/>
                <a:gd name="connsiteY2" fmla="*/ 336133 h 447164"/>
                <a:gd name="connsiteX3" fmla="*/ 125076 w 136226"/>
                <a:gd name="connsiteY3" fmla="*/ 444325 h 447164"/>
                <a:gd name="connsiteX4" fmla="*/ 136213 w 136226"/>
                <a:gd name="connsiteY4" fmla="*/ 441143 h 447164"/>
                <a:gd name="connsiteX5" fmla="*/ 109563 w 136226"/>
                <a:gd name="connsiteY5" fmla="*/ 333747 h 447164"/>
                <a:gd name="connsiteX6" fmla="*/ 76946 w 136226"/>
                <a:gd name="connsiteY6" fmla="*/ 223566 h 447164"/>
                <a:gd name="connsiteX7" fmla="*/ 10122 w 136226"/>
                <a:gd name="connsiteY7" fmla="*/ 3603 h 447164"/>
                <a:gd name="connsiteX8" fmla="*/ 178 w 136226"/>
                <a:gd name="connsiteY8" fmla="*/ 6387 h 447164"/>
                <a:gd name="connsiteX9" fmla="*/ 178 w 136226"/>
                <a:gd name="connsiteY9" fmla="*/ 6387 h 4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26" h="447164">
                  <a:moveTo>
                    <a:pt x="178" y="6387"/>
                  </a:moveTo>
                  <a:cubicBezTo>
                    <a:pt x="20066" y="80371"/>
                    <a:pt x="40352" y="154355"/>
                    <a:pt x="60240" y="228339"/>
                  </a:cubicBezTo>
                  <a:cubicBezTo>
                    <a:pt x="69787" y="264536"/>
                    <a:pt x="80129" y="300335"/>
                    <a:pt x="90073" y="336133"/>
                  </a:cubicBezTo>
                  <a:cubicBezTo>
                    <a:pt x="100017" y="371932"/>
                    <a:pt x="107574" y="411310"/>
                    <a:pt x="125076" y="444325"/>
                  </a:cubicBezTo>
                  <a:cubicBezTo>
                    <a:pt x="127860" y="449496"/>
                    <a:pt x="136611" y="447109"/>
                    <a:pt x="136213" y="441143"/>
                  </a:cubicBezTo>
                  <a:cubicBezTo>
                    <a:pt x="133429" y="404946"/>
                    <a:pt x="119507" y="368750"/>
                    <a:pt x="109563" y="333747"/>
                  </a:cubicBezTo>
                  <a:cubicBezTo>
                    <a:pt x="98824" y="296754"/>
                    <a:pt x="88084" y="260160"/>
                    <a:pt x="76946" y="223566"/>
                  </a:cubicBezTo>
                  <a:cubicBezTo>
                    <a:pt x="54672" y="150377"/>
                    <a:pt x="32397" y="76791"/>
                    <a:pt x="10122" y="3603"/>
                  </a:cubicBezTo>
                  <a:cubicBezTo>
                    <a:pt x="8133" y="-2762"/>
                    <a:pt x="-1413" y="23"/>
                    <a:pt x="178" y="6387"/>
                  </a:cubicBezTo>
                  <a:lnTo>
                    <a:pt x="178" y="63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81" name="Freeform 1780">
              <a:extLst>
                <a:ext uri="{FF2B5EF4-FFF2-40B4-BE49-F238E27FC236}">
                  <a16:creationId xmlns:a16="http://schemas.microsoft.com/office/drawing/2014/main" id="{4AB645B3-ED2C-CD28-A704-C42C97104B84}"/>
                </a:ext>
              </a:extLst>
            </p:cNvPr>
            <p:cNvSpPr/>
            <p:nvPr/>
          </p:nvSpPr>
          <p:spPr>
            <a:xfrm>
              <a:off x="4327020" y="2623641"/>
              <a:ext cx="137463" cy="477097"/>
            </a:xfrm>
            <a:custGeom>
              <a:avLst/>
              <a:gdLst>
                <a:gd name="connsiteX0" fmla="*/ 199 w 137463"/>
                <a:gd name="connsiteY0" fmla="*/ 9165 h 477097"/>
                <a:gd name="connsiteX1" fmla="*/ 59466 w 137463"/>
                <a:gd name="connsiteY1" fmla="*/ 243448 h 477097"/>
                <a:gd name="connsiteX2" fmla="*/ 88503 w 137463"/>
                <a:gd name="connsiteY2" fmla="*/ 357606 h 477097"/>
                <a:gd name="connsiteX3" fmla="*/ 104413 w 137463"/>
                <a:gd name="connsiteY3" fmla="*/ 416078 h 477097"/>
                <a:gd name="connsiteX4" fmla="*/ 121915 w 137463"/>
                <a:gd name="connsiteY4" fmla="*/ 472958 h 477097"/>
                <a:gd name="connsiteX5" fmla="*/ 137428 w 137463"/>
                <a:gd name="connsiteY5" fmla="*/ 468583 h 477097"/>
                <a:gd name="connsiteX6" fmla="*/ 125495 w 137463"/>
                <a:gd name="connsiteY6" fmla="*/ 413293 h 477097"/>
                <a:gd name="connsiteX7" fmla="*/ 110380 w 137463"/>
                <a:gd name="connsiteY7" fmla="*/ 354822 h 477097"/>
                <a:gd name="connsiteX8" fmla="*/ 78161 w 137463"/>
                <a:gd name="connsiteY8" fmla="*/ 238277 h 477097"/>
                <a:gd name="connsiteX9" fmla="*/ 14121 w 137463"/>
                <a:gd name="connsiteY9" fmla="*/ 5188 h 477097"/>
                <a:gd name="connsiteX10" fmla="*/ 199 w 137463"/>
                <a:gd name="connsiteY10" fmla="*/ 9165 h 477097"/>
                <a:gd name="connsiteX11" fmla="*/ 199 w 137463"/>
                <a:gd name="connsiteY11" fmla="*/ 9165 h 4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463" h="477097">
                  <a:moveTo>
                    <a:pt x="199" y="9165"/>
                  </a:moveTo>
                  <a:cubicBezTo>
                    <a:pt x="20087" y="87127"/>
                    <a:pt x="39975" y="165486"/>
                    <a:pt x="59466" y="243448"/>
                  </a:cubicBezTo>
                  <a:cubicBezTo>
                    <a:pt x="69012" y="281633"/>
                    <a:pt x="78956" y="319421"/>
                    <a:pt x="88503" y="357606"/>
                  </a:cubicBezTo>
                  <a:cubicBezTo>
                    <a:pt x="93674" y="377097"/>
                    <a:pt x="98844" y="396587"/>
                    <a:pt x="104413" y="416078"/>
                  </a:cubicBezTo>
                  <a:cubicBezTo>
                    <a:pt x="109584" y="435170"/>
                    <a:pt x="113960" y="455058"/>
                    <a:pt x="121915" y="472958"/>
                  </a:cubicBezTo>
                  <a:cubicBezTo>
                    <a:pt x="125495" y="480515"/>
                    <a:pt x="138223" y="476936"/>
                    <a:pt x="137428" y="468583"/>
                  </a:cubicBezTo>
                  <a:cubicBezTo>
                    <a:pt x="135837" y="449888"/>
                    <a:pt x="129870" y="431590"/>
                    <a:pt x="125495" y="413293"/>
                  </a:cubicBezTo>
                  <a:cubicBezTo>
                    <a:pt x="120722" y="393803"/>
                    <a:pt x="115948" y="374312"/>
                    <a:pt x="110380" y="354822"/>
                  </a:cubicBezTo>
                  <a:cubicBezTo>
                    <a:pt x="99640" y="315841"/>
                    <a:pt x="88900" y="277258"/>
                    <a:pt x="78161" y="238277"/>
                  </a:cubicBezTo>
                  <a:cubicBezTo>
                    <a:pt x="56681" y="160713"/>
                    <a:pt x="35202" y="82751"/>
                    <a:pt x="14121" y="5188"/>
                  </a:cubicBezTo>
                  <a:cubicBezTo>
                    <a:pt x="11734" y="-3961"/>
                    <a:pt x="-1790" y="16"/>
                    <a:pt x="199" y="9165"/>
                  </a:cubicBezTo>
                  <a:lnTo>
                    <a:pt x="199" y="91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82" name="Freeform 1781">
              <a:extLst>
                <a:ext uri="{FF2B5EF4-FFF2-40B4-BE49-F238E27FC236}">
                  <a16:creationId xmlns:a16="http://schemas.microsoft.com/office/drawing/2014/main" id="{A4AD0749-33BF-7F9D-9C22-C1B6C37571B8}"/>
                </a:ext>
              </a:extLst>
            </p:cNvPr>
            <p:cNvSpPr/>
            <p:nvPr/>
          </p:nvSpPr>
          <p:spPr>
            <a:xfrm>
              <a:off x="4395824" y="2585162"/>
              <a:ext cx="137843" cy="502977"/>
            </a:xfrm>
            <a:custGeom>
              <a:avLst/>
              <a:gdLst>
                <a:gd name="connsiteX0" fmla="*/ 9754 w 137843"/>
                <a:gd name="connsiteY0" fmla="*/ 10653 h 502977"/>
                <a:gd name="connsiteX1" fmla="*/ 41973 w 137843"/>
                <a:gd name="connsiteY1" fmla="*/ 131573 h 502977"/>
                <a:gd name="connsiteX2" fmla="*/ 70214 w 137843"/>
                <a:gd name="connsiteY2" fmla="*/ 253289 h 502977"/>
                <a:gd name="connsiteX3" fmla="*/ 95274 w 137843"/>
                <a:gd name="connsiteY3" fmla="*/ 372618 h 502977"/>
                <a:gd name="connsiteX4" fmla="*/ 122719 w 137843"/>
                <a:gd name="connsiteY4" fmla="*/ 497516 h 502977"/>
                <a:gd name="connsiteX5" fmla="*/ 137834 w 137843"/>
                <a:gd name="connsiteY5" fmla="*/ 495527 h 502977"/>
                <a:gd name="connsiteX6" fmla="*/ 108002 w 137843"/>
                <a:gd name="connsiteY6" fmla="*/ 329262 h 502977"/>
                <a:gd name="connsiteX7" fmla="*/ 69817 w 137843"/>
                <a:gd name="connsiteY7" fmla="*/ 166974 h 502977"/>
                <a:gd name="connsiteX8" fmla="*/ 48338 w 137843"/>
                <a:gd name="connsiteY8" fmla="*/ 86626 h 502977"/>
                <a:gd name="connsiteX9" fmla="*/ 26063 w 137843"/>
                <a:gd name="connsiteY9" fmla="*/ 13039 h 502977"/>
                <a:gd name="connsiteX10" fmla="*/ 2197 w 137843"/>
                <a:gd name="connsiteY10" fmla="*/ 4686 h 502977"/>
                <a:gd name="connsiteX11" fmla="*/ 10948 w 137843"/>
                <a:gd name="connsiteY11" fmla="*/ 20995 h 502977"/>
                <a:gd name="connsiteX12" fmla="*/ 9754 w 137843"/>
                <a:gd name="connsiteY12" fmla="*/ 10653 h 502977"/>
                <a:gd name="connsiteX13" fmla="*/ 9754 w 137843"/>
                <a:gd name="connsiteY13" fmla="*/ 10653 h 50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43" h="502977">
                  <a:moveTo>
                    <a:pt x="9754" y="10653"/>
                  </a:moveTo>
                  <a:cubicBezTo>
                    <a:pt x="18903" y="9459"/>
                    <a:pt x="39189" y="120436"/>
                    <a:pt x="41973" y="131573"/>
                  </a:cubicBezTo>
                  <a:cubicBezTo>
                    <a:pt x="51520" y="172145"/>
                    <a:pt x="61464" y="212717"/>
                    <a:pt x="70214" y="253289"/>
                  </a:cubicBezTo>
                  <a:cubicBezTo>
                    <a:pt x="78965" y="293065"/>
                    <a:pt x="87318" y="332841"/>
                    <a:pt x="95274" y="372618"/>
                  </a:cubicBezTo>
                  <a:cubicBezTo>
                    <a:pt x="103627" y="414383"/>
                    <a:pt x="109195" y="457342"/>
                    <a:pt x="122719" y="497516"/>
                  </a:cubicBezTo>
                  <a:cubicBezTo>
                    <a:pt x="125504" y="505471"/>
                    <a:pt x="138232" y="504675"/>
                    <a:pt x="137834" y="495527"/>
                  </a:cubicBezTo>
                  <a:cubicBezTo>
                    <a:pt x="135845" y="439840"/>
                    <a:pt x="119935" y="383358"/>
                    <a:pt x="108002" y="329262"/>
                  </a:cubicBezTo>
                  <a:cubicBezTo>
                    <a:pt x="96069" y="275166"/>
                    <a:pt x="83341" y="221070"/>
                    <a:pt x="69817" y="166974"/>
                  </a:cubicBezTo>
                  <a:cubicBezTo>
                    <a:pt x="63055" y="139926"/>
                    <a:pt x="55895" y="113276"/>
                    <a:pt x="48338" y="86626"/>
                  </a:cubicBezTo>
                  <a:cubicBezTo>
                    <a:pt x="41576" y="62760"/>
                    <a:pt x="36802" y="35314"/>
                    <a:pt x="26063" y="13039"/>
                  </a:cubicBezTo>
                  <a:cubicBezTo>
                    <a:pt x="22085" y="4686"/>
                    <a:pt x="10152" y="-6451"/>
                    <a:pt x="2197" y="4686"/>
                  </a:cubicBezTo>
                  <a:cubicBezTo>
                    <a:pt x="-2974" y="12244"/>
                    <a:pt x="1401" y="22585"/>
                    <a:pt x="10948" y="20995"/>
                  </a:cubicBezTo>
                  <a:cubicBezTo>
                    <a:pt x="16914" y="19801"/>
                    <a:pt x="15721" y="9857"/>
                    <a:pt x="9754" y="10653"/>
                  </a:cubicBezTo>
                  <a:lnTo>
                    <a:pt x="9754" y="106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83" name="Freeform 1782">
              <a:extLst>
                <a:ext uri="{FF2B5EF4-FFF2-40B4-BE49-F238E27FC236}">
                  <a16:creationId xmlns:a16="http://schemas.microsoft.com/office/drawing/2014/main" id="{BD7DA720-3E2C-CCEB-F063-DF7D01680E3E}"/>
                </a:ext>
              </a:extLst>
            </p:cNvPr>
            <p:cNvSpPr/>
            <p:nvPr/>
          </p:nvSpPr>
          <p:spPr>
            <a:xfrm>
              <a:off x="4402921" y="2613550"/>
              <a:ext cx="145624" cy="550954"/>
            </a:xfrm>
            <a:custGeom>
              <a:avLst/>
              <a:gdLst>
                <a:gd name="connsiteX0" fmla="*/ 271 w 145624"/>
                <a:gd name="connsiteY0" fmla="*/ 6130 h 550954"/>
                <a:gd name="connsiteX1" fmla="*/ 88574 w 145624"/>
                <a:gd name="connsiteY1" fmla="*/ 289338 h 550954"/>
                <a:gd name="connsiteX2" fmla="*/ 125964 w 145624"/>
                <a:gd name="connsiteY2" fmla="*/ 431738 h 550954"/>
                <a:gd name="connsiteX3" fmla="*/ 75448 w 145624"/>
                <a:gd name="connsiteY3" fmla="*/ 532372 h 550954"/>
                <a:gd name="connsiteX4" fmla="*/ 80221 w 145624"/>
                <a:gd name="connsiteY4" fmla="*/ 550272 h 550954"/>
                <a:gd name="connsiteX5" fmla="*/ 143863 w 145624"/>
                <a:gd name="connsiteY5" fmla="*/ 465946 h 550954"/>
                <a:gd name="connsiteX6" fmla="*/ 115622 w 145624"/>
                <a:gd name="connsiteY6" fmla="*/ 319568 h 550954"/>
                <a:gd name="connsiteX7" fmla="*/ 10215 w 145624"/>
                <a:gd name="connsiteY7" fmla="*/ 3744 h 550954"/>
                <a:gd name="connsiteX8" fmla="*/ 271 w 145624"/>
                <a:gd name="connsiteY8" fmla="*/ 6130 h 550954"/>
                <a:gd name="connsiteX9" fmla="*/ 271 w 145624"/>
                <a:gd name="connsiteY9" fmla="*/ 6130 h 55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624" h="550954">
                  <a:moveTo>
                    <a:pt x="271" y="6130"/>
                  </a:moveTo>
                  <a:cubicBezTo>
                    <a:pt x="29705" y="100401"/>
                    <a:pt x="59140" y="195068"/>
                    <a:pt x="88574" y="289338"/>
                  </a:cubicBezTo>
                  <a:cubicBezTo>
                    <a:pt x="102894" y="335081"/>
                    <a:pt x="123180" y="383211"/>
                    <a:pt x="125964" y="431738"/>
                  </a:cubicBezTo>
                  <a:cubicBezTo>
                    <a:pt x="128351" y="470719"/>
                    <a:pt x="115622" y="516860"/>
                    <a:pt x="75448" y="532372"/>
                  </a:cubicBezTo>
                  <a:cubicBezTo>
                    <a:pt x="64311" y="536748"/>
                    <a:pt x="69084" y="554647"/>
                    <a:pt x="80221" y="550272"/>
                  </a:cubicBezTo>
                  <a:cubicBezTo>
                    <a:pt x="116020" y="536748"/>
                    <a:pt x="137897" y="502938"/>
                    <a:pt x="143863" y="465946"/>
                  </a:cubicBezTo>
                  <a:cubicBezTo>
                    <a:pt x="151819" y="415828"/>
                    <a:pt x="131135" y="366107"/>
                    <a:pt x="115622" y="319568"/>
                  </a:cubicBezTo>
                  <a:cubicBezTo>
                    <a:pt x="80619" y="214161"/>
                    <a:pt x="45218" y="109152"/>
                    <a:pt x="10215" y="3744"/>
                  </a:cubicBezTo>
                  <a:cubicBezTo>
                    <a:pt x="7828" y="-2620"/>
                    <a:pt x="-1718" y="-234"/>
                    <a:pt x="271" y="6130"/>
                  </a:cubicBezTo>
                  <a:lnTo>
                    <a:pt x="271" y="61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84" name="Freeform 1783">
              <a:extLst>
                <a:ext uri="{FF2B5EF4-FFF2-40B4-BE49-F238E27FC236}">
                  <a16:creationId xmlns:a16="http://schemas.microsoft.com/office/drawing/2014/main" id="{915BE337-ACF3-26F1-C192-C34EE0FC894C}"/>
                </a:ext>
              </a:extLst>
            </p:cNvPr>
            <p:cNvSpPr/>
            <p:nvPr/>
          </p:nvSpPr>
          <p:spPr>
            <a:xfrm>
              <a:off x="4477293" y="3139277"/>
              <a:ext cx="41084" cy="40686"/>
            </a:xfrm>
            <a:custGeom>
              <a:avLst/>
              <a:gdLst>
                <a:gd name="connsiteX0" fmla="*/ 679 w 41084"/>
                <a:gd name="connsiteY0" fmla="*/ 3861 h 40686"/>
                <a:gd name="connsiteX1" fmla="*/ 37273 w 41084"/>
                <a:gd name="connsiteY1" fmla="*/ 40057 h 40686"/>
                <a:gd name="connsiteX2" fmla="*/ 40455 w 41084"/>
                <a:gd name="connsiteY2" fmla="*/ 36875 h 40686"/>
                <a:gd name="connsiteX3" fmla="*/ 3861 w 41084"/>
                <a:gd name="connsiteY3" fmla="*/ 679 h 40686"/>
                <a:gd name="connsiteX4" fmla="*/ 679 w 41084"/>
                <a:gd name="connsiteY4" fmla="*/ 3861 h 40686"/>
                <a:gd name="connsiteX5" fmla="*/ 679 w 41084"/>
                <a:gd name="connsiteY5" fmla="*/ 3861 h 4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84" h="40686">
                  <a:moveTo>
                    <a:pt x="679" y="3861"/>
                  </a:moveTo>
                  <a:cubicBezTo>
                    <a:pt x="12214" y="16987"/>
                    <a:pt x="24544" y="28522"/>
                    <a:pt x="37273" y="40057"/>
                  </a:cubicBezTo>
                  <a:cubicBezTo>
                    <a:pt x="39262" y="42046"/>
                    <a:pt x="42444" y="38864"/>
                    <a:pt x="40455" y="36875"/>
                  </a:cubicBezTo>
                  <a:cubicBezTo>
                    <a:pt x="28522" y="24147"/>
                    <a:pt x="16987" y="11816"/>
                    <a:pt x="3861" y="679"/>
                  </a:cubicBezTo>
                  <a:cubicBezTo>
                    <a:pt x="1474" y="-1310"/>
                    <a:pt x="-1310" y="1474"/>
                    <a:pt x="679" y="3861"/>
                  </a:cubicBezTo>
                  <a:lnTo>
                    <a:pt x="679" y="38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85" name="Freeform 1784">
              <a:extLst>
                <a:ext uri="{FF2B5EF4-FFF2-40B4-BE49-F238E27FC236}">
                  <a16:creationId xmlns:a16="http://schemas.microsoft.com/office/drawing/2014/main" id="{B0978431-DAF2-6D5D-D7F9-F74780CF9D87}"/>
                </a:ext>
              </a:extLst>
            </p:cNvPr>
            <p:cNvSpPr/>
            <p:nvPr/>
          </p:nvSpPr>
          <p:spPr>
            <a:xfrm>
              <a:off x="4433514" y="3033784"/>
              <a:ext cx="118467" cy="248838"/>
            </a:xfrm>
            <a:custGeom>
              <a:avLst/>
              <a:gdLst>
                <a:gd name="connsiteX0" fmla="*/ 26956 w 118467"/>
                <a:gd name="connsiteY0" fmla="*/ 123276 h 248838"/>
                <a:gd name="connsiteX1" fmla="*/ 61561 w 118467"/>
                <a:gd name="connsiteY1" fmla="*/ 170212 h 248838"/>
                <a:gd name="connsiteX2" fmla="*/ 94973 w 118467"/>
                <a:gd name="connsiteY2" fmla="*/ 213568 h 248838"/>
                <a:gd name="connsiteX3" fmla="*/ 107304 w 118467"/>
                <a:gd name="connsiteY3" fmla="*/ 197657 h 248838"/>
                <a:gd name="connsiteX4" fmla="*/ 56390 w 118467"/>
                <a:gd name="connsiteY4" fmla="*/ 154301 h 248838"/>
                <a:gd name="connsiteX5" fmla="*/ 16614 w 118467"/>
                <a:gd name="connsiteY5" fmla="*/ 95432 h 248838"/>
                <a:gd name="connsiteX6" fmla="*/ 306 w 118467"/>
                <a:gd name="connsiteY6" fmla="*/ 99808 h 248838"/>
                <a:gd name="connsiteX7" fmla="*/ 86223 w 118467"/>
                <a:gd name="connsiteY7" fmla="*/ 230672 h 248838"/>
                <a:gd name="connsiteX8" fmla="*/ 102133 w 118467"/>
                <a:gd name="connsiteY8" fmla="*/ 209591 h 248838"/>
                <a:gd name="connsiteX9" fmla="*/ 58379 w 118467"/>
                <a:gd name="connsiteY9" fmla="*/ 168223 h 248838"/>
                <a:gd name="connsiteX10" fmla="*/ 39684 w 118467"/>
                <a:gd name="connsiteY10" fmla="*/ 182542 h 248838"/>
                <a:gd name="connsiteX11" fmla="*/ 94973 w 118467"/>
                <a:gd name="connsiteY11" fmla="*/ 243003 h 248838"/>
                <a:gd name="connsiteX12" fmla="*/ 118442 w 118467"/>
                <a:gd name="connsiteY12" fmla="*/ 236638 h 248838"/>
                <a:gd name="connsiteX13" fmla="*/ 100542 w 118467"/>
                <a:gd name="connsiteY13" fmla="*/ 7128 h 248838"/>
                <a:gd name="connsiteX14" fmla="*/ 80654 w 118467"/>
                <a:gd name="connsiteY14" fmla="*/ 9913 h 248838"/>
                <a:gd name="connsiteX15" fmla="*/ 92985 w 118467"/>
                <a:gd name="connsiteY15" fmla="*/ 236638 h 248838"/>
                <a:gd name="connsiteX16" fmla="*/ 116453 w 118467"/>
                <a:gd name="connsiteY16" fmla="*/ 230274 h 248838"/>
                <a:gd name="connsiteX17" fmla="*/ 54799 w 118467"/>
                <a:gd name="connsiteY17" fmla="*/ 162654 h 248838"/>
                <a:gd name="connsiteX18" fmla="*/ 33718 w 118467"/>
                <a:gd name="connsiteY18" fmla="*/ 174985 h 248838"/>
                <a:gd name="connsiteX19" fmla="*/ 91394 w 118467"/>
                <a:gd name="connsiteY19" fmla="*/ 234252 h 248838"/>
                <a:gd name="connsiteX20" fmla="*/ 101736 w 118467"/>
                <a:gd name="connsiteY20" fmla="*/ 209988 h 248838"/>
                <a:gd name="connsiteX21" fmla="*/ 15023 w 118467"/>
                <a:gd name="connsiteY21" fmla="*/ 93443 h 248838"/>
                <a:gd name="connsiteX22" fmla="*/ 3488 w 118467"/>
                <a:gd name="connsiteY22" fmla="*/ 104978 h 248838"/>
                <a:gd name="connsiteX23" fmla="*/ 48833 w 118467"/>
                <a:gd name="connsiteY23" fmla="*/ 157483 h 248838"/>
                <a:gd name="connsiteX24" fmla="*/ 92985 w 118467"/>
                <a:gd name="connsiteY24" fmla="*/ 211182 h 248838"/>
                <a:gd name="connsiteX25" fmla="*/ 110486 w 118467"/>
                <a:gd name="connsiteY25" fmla="*/ 200840 h 248838"/>
                <a:gd name="connsiteX26" fmla="*/ 77472 w 118467"/>
                <a:gd name="connsiteY26" fmla="*/ 157086 h 248838"/>
                <a:gd name="connsiteX27" fmla="*/ 41673 w 118467"/>
                <a:gd name="connsiteY27" fmla="*/ 111343 h 248838"/>
                <a:gd name="connsiteX28" fmla="*/ 26956 w 118467"/>
                <a:gd name="connsiteY28" fmla="*/ 123276 h 248838"/>
                <a:gd name="connsiteX29" fmla="*/ 26956 w 118467"/>
                <a:gd name="connsiteY29" fmla="*/ 123276 h 248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8467" h="248838">
                  <a:moveTo>
                    <a:pt x="26956" y="123276"/>
                  </a:moveTo>
                  <a:cubicBezTo>
                    <a:pt x="38491" y="138788"/>
                    <a:pt x="50026" y="154301"/>
                    <a:pt x="61561" y="170212"/>
                  </a:cubicBezTo>
                  <a:cubicBezTo>
                    <a:pt x="72301" y="184531"/>
                    <a:pt x="82245" y="201237"/>
                    <a:pt x="94973" y="213568"/>
                  </a:cubicBezTo>
                  <a:cubicBezTo>
                    <a:pt x="98951" y="208397"/>
                    <a:pt x="103326" y="202828"/>
                    <a:pt x="107304" y="197657"/>
                  </a:cubicBezTo>
                  <a:cubicBezTo>
                    <a:pt x="88211" y="187713"/>
                    <a:pt x="70710" y="169814"/>
                    <a:pt x="56390" y="154301"/>
                  </a:cubicBezTo>
                  <a:cubicBezTo>
                    <a:pt x="41673" y="138390"/>
                    <a:pt x="20591" y="117707"/>
                    <a:pt x="16614" y="95432"/>
                  </a:cubicBezTo>
                  <a:cubicBezTo>
                    <a:pt x="14625" y="85090"/>
                    <a:pt x="-2479" y="89466"/>
                    <a:pt x="306" y="99808"/>
                  </a:cubicBezTo>
                  <a:cubicBezTo>
                    <a:pt x="14227" y="152313"/>
                    <a:pt x="48037" y="193680"/>
                    <a:pt x="86223" y="230672"/>
                  </a:cubicBezTo>
                  <a:cubicBezTo>
                    <a:pt x="91791" y="223910"/>
                    <a:pt x="96962" y="216750"/>
                    <a:pt x="102133" y="209591"/>
                  </a:cubicBezTo>
                  <a:cubicBezTo>
                    <a:pt x="83438" y="198453"/>
                    <a:pt x="67130" y="189702"/>
                    <a:pt x="58379" y="168223"/>
                  </a:cubicBezTo>
                  <a:cubicBezTo>
                    <a:pt x="52015" y="172996"/>
                    <a:pt x="46048" y="177769"/>
                    <a:pt x="39684" y="182542"/>
                  </a:cubicBezTo>
                  <a:cubicBezTo>
                    <a:pt x="61561" y="199249"/>
                    <a:pt x="79858" y="220330"/>
                    <a:pt x="94973" y="243003"/>
                  </a:cubicBezTo>
                  <a:cubicBezTo>
                    <a:pt x="101338" y="252947"/>
                    <a:pt x="119237" y="249765"/>
                    <a:pt x="118442" y="236638"/>
                  </a:cubicBezTo>
                  <a:cubicBezTo>
                    <a:pt x="113668" y="159870"/>
                    <a:pt x="114862" y="83101"/>
                    <a:pt x="100542" y="7128"/>
                  </a:cubicBezTo>
                  <a:cubicBezTo>
                    <a:pt x="98155" y="-4407"/>
                    <a:pt x="81449" y="-827"/>
                    <a:pt x="80654" y="9913"/>
                  </a:cubicBezTo>
                  <a:cubicBezTo>
                    <a:pt x="76279" y="85886"/>
                    <a:pt x="87813" y="161063"/>
                    <a:pt x="92985" y="236638"/>
                  </a:cubicBezTo>
                  <a:cubicBezTo>
                    <a:pt x="100940" y="234650"/>
                    <a:pt x="108895" y="232263"/>
                    <a:pt x="116453" y="230274"/>
                  </a:cubicBezTo>
                  <a:cubicBezTo>
                    <a:pt x="99349" y="204419"/>
                    <a:pt x="78665" y="182542"/>
                    <a:pt x="54799" y="162654"/>
                  </a:cubicBezTo>
                  <a:cubicBezTo>
                    <a:pt x="46048" y="155097"/>
                    <a:pt x="29342" y="161859"/>
                    <a:pt x="33718" y="174985"/>
                  </a:cubicBezTo>
                  <a:cubicBezTo>
                    <a:pt x="42469" y="200442"/>
                    <a:pt x="63550" y="228683"/>
                    <a:pt x="91394" y="234252"/>
                  </a:cubicBezTo>
                  <a:cubicBezTo>
                    <a:pt x="106111" y="237036"/>
                    <a:pt x="114464" y="218739"/>
                    <a:pt x="101736" y="209988"/>
                  </a:cubicBezTo>
                  <a:cubicBezTo>
                    <a:pt x="60766" y="182145"/>
                    <a:pt x="34911" y="137595"/>
                    <a:pt x="15023" y="93443"/>
                  </a:cubicBezTo>
                  <a:cubicBezTo>
                    <a:pt x="11045" y="97421"/>
                    <a:pt x="7465" y="101001"/>
                    <a:pt x="3488" y="104978"/>
                  </a:cubicBezTo>
                  <a:cubicBezTo>
                    <a:pt x="22182" y="116911"/>
                    <a:pt x="34911" y="140777"/>
                    <a:pt x="48833" y="157483"/>
                  </a:cubicBezTo>
                  <a:cubicBezTo>
                    <a:pt x="63152" y="174985"/>
                    <a:pt x="80654" y="192089"/>
                    <a:pt x="92985" y="211182"/>
                  </a:cubicBezTo>
                  <a:cubicBezTo>
                    <a:pt x="100144" y="222319"/>
                    <a:pt x="116850" y="212375"/>
                    <a:pt x="110486" y="200840"/>
                  </a:cubicBezTo>
                  <a:cubicBezTo>
                    <a:pt x="101736" y="184929"/>
                    <a:pt x="88609" y="171007"/>
                    <a:pt x="77472" y="157086"/>
                  </a:cubicBezTo>
                  <a:cubicBezTo>
                    <a:pt x="65539" y="141971"/>
                    <a:pt x="53606" y="126856"/>
                    <a:pt x="41673" y="111343"/>
                  </a:cubicBezTo>
                  <a:cubicBezTo>
                    <a:pt x="35309" y="103387"/>
                    <a:pt x="20591" y="114525"/>
                    <a:pt x="26956" y="123276"/>
                  </a:cubicBezTo>
                  <a:lnTo>
                    <a:pt x="26956" y="1232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86" name="Freeform 1785">
              <a:extLst>
                <a:ext uri="{FF2B5EF4-FFF2-40B4-BE49-F238E27FC236}">
                  <a16:creationId xmlns:a16="http://schemas.microsoft.com/office/drawing/2014/main" id="{9FD15B1C-E593-9026-C391-213E645F3E79}"/>
                </a:ext>
              </a:extLst>
            </p:cNvPr>
            <p:cNvSpPr/>
            <p:nvPr/>
          </p:nvSpPr>
          <p:spPr>
            <a:xfrm>
              <a:off x="4523308" y="3023140"/>
              <a:ext cx="31086" cy="233280"/>
            </a:xfrm>
            <a:custGeom>
              <a:avLst/>
              <a:gdLst>
                <a:gd name="connsiteX0" fmla="*/ 12340 w 31086"/>
                <a:gd name="connsiteY0" fmla="*/ 228984 h 233280"/>
                <a:gd name="connsiteX1" fmla="*/ 31035 w 31086"/>
                <a:gd name="connsiteY1" fmla="*/ 117611 h 233280"/>
                <a:gd name="connsiteX2" fmla="*/ 15522 w 31086"/>
                <a:gd name="connsiteY2" fmla="*/ 5441 h 233280"/>
                <a:gd name="connsiteX3" fmla="*/ 9 w 31086"/>
                <a:gd name="connsiteY3" fmla="*/ 7430 h 233280"/>
                <a:gd name="connsiteX4" fmla="*/ 8760 w 31086"/>
                <a:gd name="connsiteY4" fmla="*/ 114428 h 233280"/>
                <a:gd name="connsiteX5" fmla="*/ 805 w 31086"/>
                <a:gd name="connsiteY5" fmla="*/ 225405 h 233280"/>
                <a:gd name="connsiteX6" fmla="*/ 12340 w 31086"/>
                <a:gd name="connsiteY6" fmla="*/ 228984 h 233280"/>
                <a:gd name="connsiteX7" fmla="*/ 12340 w 31086"/>
                <a:gd name="connsiteY7" fmla="*/ 228984 h 23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86" h="233280">
                  <a:moveTo>
                    <a:pt x="12340" y="228984"/>
                  </a:moveTo>
                  <a:cubicBezTo>
                    <a:pt x="22682" y="193186"/>
                    <a:pt x="30637" y="155000"/>
                    <a:pt x="31035" y="117611"/>
                  </a:cubicBezTo>
                  <a:cubicBezTo>
                    <a:pt x="31433" y="80618"/>
                    <a:pt x="29841" y="40047"/>
                    <a:pt x="15522" y="5441"/>
                  </a:cubicBezTo>
                  <a:cubicBezTo>
                    <a:pt x="12340" y="-2116"/>
                    <a:pt x="-388" y="-2116"/>
                    <a:pt x="9" y="7430"/>
                  </a:cubicBezTo>
                  <a:cubicBezTo>
                    <a:pt x="1203" y="43229"/>
                    <a:pt x="8760" y="78630"/>
                    <a:pt x="8760" y="114428"/>
                  </a:cubicBezTo>
                  <a:cubicBezTo>
                    <a:pt x="9158" y="151818"/>
                    <a:pt x="7567" y="188412"/>
                    <a:pt x="805" y="225405"/>
                  </a:cubicBezTo>
                  <a:cubicBezTo>
                    <a:pt x="-388" y="233360"/>
                    <a:pt x="10351" y="236542"/>
                    <a:pt x="12340" y="228984"/>
                  </a:cubicBezTo>
                  <a:lnTo>
                    <a:pt x="12340" y="2289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87" name="Freeform 1786">
              <a:extLst>
                <a:ext uri="{FF2B5EF4-FFF2-40B4-BE49-F238E27FC236}">
                  <a16:creationId xmlns:a16="http://schemas.microsoft.com/office/drawing/2014/main" id="{295BCAD3-3004-EBE0-0132-CC5037099873}"/>
                </a:ext>
              </a:extLst>
            </p:cNvPr>
            <p:cNvSpPr/>
            <p:nvPr/>
          </p:nvSpPr>
          <p:spPr>
            <a:xfrm>
              <a:off x="4486021" y="3183355"/>
              <a:ext cx="22180" cy="34326"/>
            </a:xfrm>
            <a:custGeom>
              <a:avLst/>
              <a:gdLst>
                <a:gd name="connsiteX0" fmla="*/ 701 w 22180"/>
                <a:gd name="connsiteY0" fmla="*/ 9503 h 34326"/>
                <a:gd name="connsiteX1" fmla="*/ 15418 w 22180"/>
                <a:gd name="connsiteY1" fmla="*/ 33369 h 34326"/>
                <a:gd name="connsiteX2" fmla="*/ 22180 w 22180"/>
                <a:gd name="connsiteY2" fmla="*/ 30585 h 34326"/>
                <a:gd name="connsiteX3" fmla="*/ 11441 w 22180"/>
                <a:gd name="connsiteY3" fmla="*/ 3139 h 34326"/>
                <a:gd name="connsiteX4" fmla="*/ 701 w 22180"/>
                <a:gd name="connsiteY4" fmla="*/ 9503 h 34326"/>
                <a:gd name="connsiteX5" fmla="*/ 701 w 22180"/>
                <a:gd name="connsiteY5" fmla="*/ 9503 h 3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180" h="34326">
                  <a:moveTo>
                    <a:pt x="701" y="9503"/>
                  </a:moveTo>
                  <a:cubicBezTo>
                    <a:pt x="5077" y="17458"/>
                    <a:pt x="8656" y="27402"/>
                    <a:pt x="15418" y="33369"/>
                  </a:cubicBezTo>
                  <a:cubicBezTo>
                    <a:pt x="17805" y="35358"/>
                    <a:pt x="22180" y="34164"/>
                    <a:pt x="22180" y="30585"/>
                  </a:cubicBezTo>
                  <a:cubicBezTo>
                    <a:pt x="21385" y="21038"/>
                    <a:pt x="15418" y="11890"/>
                    <a:pt x="11441" y="3139"/>
                  </a:cubicBezTo>
                  <a:cubicBezTo>
                    <a:pt x="8259" y="-4021"/>
                    <a:pt x="-2879" y="2343"/>
                    <a:pt x="701" y="9503"/>
                  </a:cubicBezTo>
                  <a:lnTo>
                    <a:pt x="701" y="95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88" name="Freeform 1787">
              <a:extLst>
                <a:ext uri="{FF2B5EF4-FFF2-40B4-BE49-F238E27FC236}">
                  <a16:creationId xmlns:a16="http://schemas.microsoft.com/office/drawing/2014/main" id="{3D5BB2FB-CA84-EF5F-BA50-D1CE679997B0}"/>
                </a:ext>
              </a:extLst>
            </p:cNvPr>
            <p:cNvSpPr/>
            <p:nvPr/>
          </p:nvSpPr>
          <p:spPr>
            <a:xfrm>
              <a:off x="3920703" y="1432537"/>
              <a:ext cx="372798" cy="928446"/>
            </a:xfrm>
            <a:custGeom>
              <a:avLst/>
              <a:gdLst>
                <a:gd name="connsiteX0" fmla="*/ 7161 w 372798"/>
                <a:gd name="connsiteY0" fmla="*/ 55106 h 928446"/>
                <a:gd name="connsiteX1" fmla="*/ 58075 w 372798"/>
                <a:gd name="connsiteY1" fmla="*/ 14932 h 928446"/>
                <a:gd name="connsiteX2" fmla="*/ 120524 w 372798"/>
                <a:gd name="connsiteY2" fmla="*/ 47151 h 928446"/>
                <a:gd name="connsiteX3" fmla="*/ 151550 w 372798"/>
                <a:gd name="connsiteY3" fmla="*/ 125113 h 928446"/>
                <a:gd name="connsiteX4" fmla="*/ 177404 w 372798"/>
                <a:gd name="connsiteY4" fmla="*/ 232112 h 928446"/>
                <a:gd name="connsiteX5" fmla="*/ 285198 w 372798"/>
                <a:gd name="connsiteY5" fmla="*/ 672436 h 928446"/>
                <a:gd name="connsiteX6" fmla="*/ 346056 w 372798"/>
                <a:gd name="connsiteY6" fmla="*/ 918652 h 928446"/>
                <a:gd name="connsiteX7" fmla="*/ 372309 w 372798"/>
                <a:gd name="connsiteY7" fmla="*/ 911492 h 928446"/>
                <a:gd name="connsiteX8" fmla="*/ 250593 w 372798"/>
                <a:gd name="connsiteY8" fmla="*/ 418663 h 928446"/>
                <a:gd name="connsiteX9" fmla="*/ 190133 w 372798"/>
                <a:gd name="connsiteY9" fmla="*/ 178413 h 928446"/>
                <a:gd name="connsiteX10" fmla="*/ 108193 w 372798"/>
                <a:gd name="connsiteY10" fmla="*/ 9364 h 928446"/>
                <a:gd name="connsiteX11" fmla="*/ 2 w 372798"/>
                <a:gd name="connsiteY11" fmla="*/ 55504 h 928446"/>
                <a:gd name="connsiteX12" fmla="*/ 7161 w 372798"/>
                <a:gd name="connsiteY12" fmla="*/ 55106 h 928446"/>
                <a:gd name="connsiteX13" fmla="*/ 7161 w 372798"/>
                <a:gd name="connsiteY13" fmla="*/ 55106 h 92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2798" h="928446">
                  <a:moveTo>
                    <a:pt x="7161" y="55106"/>
                  </a:moveTo>
                  <a:cubicBezTo>
                    <a:pt x="10344" y="29650"/>
                    <a:pt x="34209" y="15330"/>
                    <a:pt x="58075" y="14932"/>
                  </a:cubicBezTo>
                  <a:cubicBezTo>
                    <a:pt x="84725" y="14535"/>
                    <a:pt x="105409" y="25274"/>
                    <a:pt x="120524" y="47151"/>
                  </a:cubicBezTo>
                  <a:cubicBezTo>
                    <a:pt x="136832" y="70222"/>
                    <a:pt x="144788" y="98065"/>
                    <a:pt x="151550" y="125113"/>
                  </a:cubicBezTo>
                  <a:cubicBezTo>
                    <a:pt x="160698" y="160514"/>
                    <a:pt x="168654" y="196710"/>
                    <a:pt x="177404" y="232112"/>
                  </a:cubicBezTo>
                  <a:cubicBezTo>
                    <a:pt x="212407" y="378886"/>
                    <a:pt x="249002" y="525661"/>
                    <a:pt x="285198" y="672436"/>
                  </a:cubicBezTo>
                  <a:cubicBezTo>
                    <a:pt x="305484" y="754774"/>
                    <a:pt x="325770" y="836713"/>
                    <a:pt x="346056" y="918652"/>
                  </a:cubicBezTo>
                  <a:cubicBezTo>
                    <a:pt x="350432" y="935756"/>
                    <a:pt x="376684" y="928596"/>
                    <a:pt x="372309" y="911492"/>
                  </a:cubicBezTo>
                  <a:cubicBezTo>
                    <a:pt x="331737" y="747216"/>
                    <a:pt x="291165" y="582939"/>
                    <a:pt x="250593" y="418663"/>
                  </a:cubicBezTo>
                  <a:cubicBezTo>
                    <a:pt x="230705" y="338314"/>
                    <a:pt x="210419" y="258364"/>
                    <a:pt x="190133" y="178413"/>
                  </a:cubicBezTo>
                  <a:cubicBezTo>
                    <a:pt x="175416" y="120738"/>
                    <a:pt x="165471" y="41980"/>
                    <a:pt x="108193" y="9364"/>
                  </a:cubicBezTo>
                  <a:cubicBezTo>
                    <a:pt x="70406" y="-12116"/>
                    <a:pt x="-396" y="3397"/>
                    <a:pt x="2" y="55504"/>
                  </a:cubicBezTo>
                  <a:cubicBezTo>
                    <a:pt x="399" y="59880"/>
                    <a:pt x="6763" y="59482"/>
                    <a:pt x="7161" y="55106"/>
                  </a:cubicBezTo>
                  <a:lnTo>
                    <a:pt x="7161" y="551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89" name="Freeform 1788">
              <a:extLst>
                <a:ext uri="{FF2B5EF4-FFF2-40B4-BE49-F238E27FC236}">
                  <a16:creationId xmlns:a16="http://schemas.microsoft.com/office/drawing/2014/main" id="{68A109C7-677F-E71F-4D2B-1CE7F140796C}"/>
                </a:ext>
              </a:extLst>
            </p:cNvPr>
            <p:cNvSpPr/>
            <p:nvPr/>
          </p:nvSpPr>
          <p:spPr>
            <a:xfrm>
              <a:off x="4475521" y="1008698"/>
              <a:ext cx="158307" cy="162530"/>
            </a:xfrm>
            <a:custGeom>
              <a:avLst/>
              <a:gdLst>
                <a:gd name="connsiteX0" fmla="*/ 10406 w 158307"/>
                <a:gd name="connsiteY0" fmla="*/ 161530 h 162530"/>
                <a:gd name="connsiteX1" fmla="*/ 34272 w 158307"/>
                <a:gd name="connsiteY1" fmla="*/ 149200 h 162530"/>
                <a:gd name="connsiteX2" fmla="*/ 56944 w 158307"/>
                <a:gd name="connsiteY2" fmla="*/ 130505 h 162530"/>
                <a:gd name="connsiteX3" fmla="*/ 99505 w 158307"/>
                <a:gd name="connsiteY3" fmla="*/ 90331 h 162530"/>
                <a:gd name="connsiteX4" fmla="*/ 138486 w 158307"/>
                <a:gd name="connsiteY4" fmla="*/ 46974 h 162530"/>
                <a:gd name="connsiteX5" fmla="*/ 157578 w 158307"/>
                <a:gd name="connsiteY5" fmla="*/ 5209 h 162530"/>
                <a:gd name="connsiteX6" fmla="*/ 150816 w 158307"/>
                <a:gd name="connsiteY6" fmla="*/ 38 h 162530"/>
                <a:gd name="connsiteX7" fmla="*/ 117007 w 158307"/>
                <a:gd name="connsiteY7" fmla="*/ 27882 h 162530"/>
                <a:gd name="connsiteX8" fmla="*/ 80412 w 158307"/>
                <a:gd name="connsiteY8" fmla="*/ 71238 h 162530"/>
                <a:gd name="connsiteX9" fmla="*/ 43022 w 158307"/>
                <a:gd name="connsiteY9" fmla="*/ 109026 h 162530"/>
                <a:gd name="connsiteX10" fmla="*/ 21146 w 158307"/>
                <a:gd name="connsiteY10" fmla="*/ 128516 h 162530"/>
                <a:gd name="connsiteX11" fmla="*/ 2053 w 158307"/>
                <a:gd name="connsiteY11" fmla="*/ 150393 h 162530"/>
                <a:gd name="connsiteX12" fmla="*/ 10406 w 158307"/>
                <a:gd name="connsiteY12" fmla="*/ 161530 h 162530"/>
                <a:gd name="connsiteX13" fmla="*/ 10406 w 158307"/>
                <a:gd name="connsiteY13" fmla="*/ 161530 h 16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307" h="162530">
                  <a:moveTo>
                    <a:pt x="10406" y="161530"/>
                  </a:moveTo>
                  <a:cubicBezTo>
                    <a:pt x="18759" y="157155"/>
                    <a:pt x="26316" y="155166"/>
                    <a:pt x="34272" y="149200"/>
                  </a:cubicBezTo>
                  <a:cubicBezTo>
                    <a:pt x="41829" y="143233"/>
                    <a:pt x="49387" y="136869"/>
                    <a:pt x="56944" y="130505"/>
                  </a:cubicBezTo>
                  <a:cubicBezTo>
                    <a:pt x="71662" y="117776"/>
                    <a:pt x="85981" y="104252"/>
                    <a:pt x="99505" y="90331"/>
                  </a:cubicBezTo>
                  <a:cubicBezTo>
                    <a:pt x="113029" y="76409"/>
                    <a:pt x="126155" y="62089"/>
                    <a:pt x="138486" y="46974"/>
                  </a:cubicBezTo>
                  <a:cubicBezTo>
                    <a:pt x="148430" y="34644"/>
                    <a:pt x="161556" y="22313"/>
                    <a:pt x="157578" y="5209"/>
                  </a:cubicBezTo>
                  <a:cubicBezTo>
                    <a:pt x="156783" y="2425"/>
                    <a:pt x="153601" y="-360"/>
                    <a:pt x="150816" y="38"/>
                  </a:cubicBezTo>
                  <a:cubicBezTo>
                    <a:pt x="133713" y="1629"/>
                    <a:pt x="126155" y="15551"/>
                    <a:pt x="117007" y="27882"/>
                  </a:cubicBezTo>
                  <a:cubicBezTo>
                    <a:pt x="105471" y="42997"/>
                    <a:pt x="93141" y="57316"/>
                    <a:pt x="80412" y="71238"/>
                  </a:cubicBezTo>
                  <a:cubicBezTo>
                    <a:pt x="68479" y="84364"/>
                    <a:pt x="56149" y="97093"/>
                    <a:pt x="43022" y="109026"/>
                  </a:cubicBezTo>
                  <a:cubicBezTo>
                    <a:pt x="35863" y="115787"/>
                    <a:pt x="28703" y="122152"/>
                    <a:pt x="21146" y="128516"/>
                  </a:cubicBezTo>
                  <a:cubicBezTo>
                    <a:pt x="13190" y="135278"/>
                    <a:pt x="8417" y="142835"/>
                    <a:pt x="2053" y="150393"/>
                  </a:cubicBezTo>
                  <a:cubicBezTo>
                    <a:pt x="-3516" y="156757"/>
                    <a:pt x="3246" y="165508"/>
                    <a:pt x="10406" y="161530"/>
                  </a:cubicBezTo>
                  <a:lnTo>
                    <a:pt x="10406" y="1615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90" name="Freeform 1789">
              <a:extLst>
                <a:ext uri="{FF2B5EF4-FFF2-40B4-BE49-F238E27FC236}">
                  <a16:creationId xmlns:a16="http://schemas.microsoft.com/office/drawing/2014/main" id="{39B1E29F-0757-9452-DA8F-DA629E3FF106}"/>
                </a:ext>
              </a:extLst>
            </p:cNvPr>
            <p:cNvSpPr/>
            <p:nvPr/>
          </p:nvSpPr>
          <p:spPr>
            <a:xfrm>
              <a:off x="4920860" y="1452001"/>
              <a:ext cx="128273" cy="230107"/>
            </a:xfrm>
            <a:custGeom>
              <a:avLst/>
              <a:gdLst>
                <a:gd name="connsiteX0" fmla="*/ 18518 w 128273"/>
                <a:gd name="connsiteY0" fmla="*/ 224979 h 230107"/>
                <a:gd name="connsiteX1" fmla="*/ 82558 w 128273"/>
                <a:gd name="connsiteY1" fmla="*/ 117185 h 230107"/>
                <a:gd name="connsiteX2" fmla="*/ 110401 w 128273"/>
                <a:gd name="connsiteY2" fmla="*/ 64282 h 230107"/>
                <a:gd name="connsiteX3" fmla="*/ 127505 w 128273"/>
                <a:gd name="connsiteY3" fmla="*/ 8595 h 230107"/>
                <a:gd name="connsiteX4" fmla="*/ 109606 w 128273"/>
                <a:gd name="connsiteY4" fmla="*/ 1436 h 230107"/>
                <a:gd name="connsiteX5" fmla="*/ 77785 w 128273"/>
                <a:gd name="connsiteY5" fmla="*/ 45190 h 230107"/>
                <a:gd name="connsiteX6" fmla="*/ 49941 w 128273"/>
                <a:gd name="connsiteY6" fmla="*/ 101672 h 230107"/>
                <a:gd name="connsiteX7" fmla="*/ 1016 w 128273"/>
                <a:gd name="connsiteY7" fmla="*/ 215035 h 230107"/>
                <a:gd name="connsiteX8" fmla="*/ 18518 w 128273"/>
                <a:gd name="connsiteY8" fmla="*/ 224979 h 230107"/>
                <a:gd name="connsiteX9" fmla="*/ 18518 w 128273"/>
                <a:gd name="connsiteY9" fmla="*/ 224979 h 23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73" h="230107">
                  <a:moveTo>
                    <a:pt x="18518" y="224979"/>
                  </a:moveTo>
                  <a:cubicBezTo>
                    <a:pt x="39997" y="189180"/>
                    <a:pt x="62670" y="153779"/>
                    <a:pt x="82558" y="117185"/>
                  </a:cubicBezTo>
                  <a:cubicBezTo>
                    <a:pt x="92104" y="99683"/>
                    <a:pt x="100855" y="81784"/>
                    <a:pt x="110401" y="64282"/>
                  </a:cubicBezTo>
                  <a:cubicBezTo>
                    <a:pt x="119152" y="47179"/>
                    <a:pt x="131483" y="28483"/>
                    <a:pt x="127505" y="8595"/>
                  </a:cubicBezTo>
                  <a:cubicBezTo>
                    <a:pt x="125914" y="242"/>
                    <a:pt x="115970" y="-1746"/>
                    <a:pt x="109606" y="1436"/>
                  </a:cubicBezTo>
                  <a:cubicBezTo>
                    <a:pt x="92900" y="8993"/>
                    <a:pt x="85342" y="29677"/>
                    <a:pt x="77785" y="45190"/>
                  </a:cubicBezTo>
                  <a:cubicBezTo>
                    <a:pt x="68238" y="63885"/>
                    <a:pt x="58692" y="82579"/>
                    <a:pt x="49941" y="101672"/>
                  </a:cubicBezTo>
                  <a:cubicBezTo>
                    <a:pt x="32439" y="139062"/>
                    <a:pt x="17324" y="177247"/>
                    <a:pt x="1016" y="215035"/>
                  </a:cubicBezTo>
                  <a:cubicBezTo>
                    <a:pt x="-4155" y="226570"/>
                    <a:pt x="11756" y="236514"/>
                    <a:pt x="18518" y="224979"/>
                  </a:cubicBezTo>
                  <a:lnTo>
                    <a:pt x="18518" y="2249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91" name="Freeform 1790">
              <a:extLst>
                <a:ext uri="{FF2B5EF4-FFF2-40B4-BE49-F238E27FC236}">
                  <a16:creationId xmlns:a16="http://schemas.microsoft.com/office/drawing/2014/main" id="{7CEC6D3C-8127-4C3B-F7FC-06063736256A}"/>
                </a:ext>
              </a:extLst>
            </p:cNvPr>
            <p:cNvSpPr/>
            <p:nvPr/>
          </p:nvSpPr>
          <p:spPr>
            <a:xfrm>
              <a:off x="4596080" y="909785"/>
              <a:ext cx="520711" cy="613661"/>
            </a:xfrm>
            <a:custGeom>
              <a:avLst/>
              <a:gdLst>
                <a:gd name="connsiteX0" fmla="*/ 30656 w 520711"/>
                <a:gd name="connsiteY0" fmla="*/ 108100 h 613661"/>
                <a:gd name="connsiteX1" fmla="*/ 29065 w 520711"/>
                <a:gd name="connsiteY1" fmla="*/ 84632 h 613661"/>
                <a:gd name="connsiteX2" fmla="*/ 35031 w 520711"/>
                <a:gd name="connsiteY2" fmla="*/ 56788 h 613661"/>
                <a:gd name="connsiteX3" fmla="*/ 92309 w 520711"/>
                <a:gd name="connsiteY3" fmla="*/ 30138 h 613661"/>
                <a:gd name="connsiteX4" fmla="*/ 172260 w 520711"/>
                <a:gd name="connsiteY4" fmla="*/ 74290 h 613661"/>
                <a:gd name="connsiteX5" fmla="*/ 237493 w 520711"/>
                <a:gd name="connsiteY5" fmla="*/ 135943 h 613661"/>
                <a:gd name="connsiteX6" fmla="*/ 442739 w 520711"/>
                <a:gd name="connsiteY6" fmla="*/ 424720 h 613661"/>
                <a:gd name="connsiteX7" fmla="*/ 479731 w 520711"/>
                <a:gd name="connsiteY7" fmla="*/ 520581 h 613661"/>
                <a:gd name="connsiteX8" fmla="*/ 474560 w 520711"/>
                <a:gd name="connsiteY8" fmla="*/ 563142 h 613661"/>
                <a:gd name="connsiteX9" fmla="*/ 451888 w 520711"/>
                <a:gd name="connsiteY9" fmla="*/ 570699 h 613661"/>
                <a:gd name="connsiteX10" fmla="*/ 422056 w 520711"/>
                <a:gd name="connsiteY10" fmla="*/ 600532 h 613661"/>
                <a:gd name="connsiteX11" fmla="*/ 504791 w 520711"/>
                <a:gd name="connsiteY11" fmla="*/ 590588 h 613661"/>
                <a:gd name="connsiteX12" fmla="*/ 505984 w 520711"/>
                <a:gd name="connsiteY12" fmla="*/ 479612 h 613661"/>
                <a:gd name="connsiteX13" fmla="*/ 399781 w 520711"/>
                <a:gd name="connsiteY13" fmla="*/ 279536 h 613661"/>
                <a:gd name="connsiteX14" fmla="*/ 252608 w 520711"/>
                <a:gd name="connsiteY14" fmla="*/ 107304 h 613661"/>
                <a:gd name="connsiteX15" fmla="*/ 165100 w 520711"/>
                <a:gd name="connsiteY15" fmla="*/ 32923 h 613661"/>
                <a:gd name="connsiteX16" fmla="*/ 64068 w 520711"/>
                <a:gd name="connsiteY16" fmla="*/ 1499 h 613661"/>
                <a:gd name="connsiteX17" fmla="*/ 2017 w 520711"/>
                <a:gd name="connsiteY17" fmla="*/ 61164 h 613661"/>
                <a:gd name="connsiteX18" fmla="*/ 7585 w 520711"/>
                <a:gd name="connsiteY18" fmla="*/ 102929 h 613661"/>
                <a:gd name="connsiteX19" fmla="*/ 30656 w 520711"/>
                <a:gd name="connsiteY19" fmla="*/ 108100 h 613661"/>
                <a:gd name="connsiteX20" fmla="*/ 30656 w 520711"/>
                <a:gd name="connsiteY20" fmla="*/ 108100 h 61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0711" h="613661">
                  <a:moveTo>
                    <a:pt x="30656" y="108100"/>
                  </a:moveTo>
                  <a:cubicBezTo>
                    <a:pt x="33838" y="98951"/>
                    <a:pt x="30258" y="93780"/>
                    <a:pt x="29065" y="84632"/>
                  </a:cubicBezTo>
                  <a:cubicBezTo>
                    <a:pt x="27871" y="75086"/>
                    <a:pt x="30258" y="65539"/>
                    <a:pt x="35031" y="56788"/>
                  </a:cubicBezTo>
                  <a:cubicBezTo>
                    <a:pt x="46964" y="35309"/>
                    <a:pt x="68443" y="26558"/>
                    <a:pt x="92309" y="30138"/>
                  </a:cubicBezTo>
                  <a:cubicBezTo>
                    <a:pt x="122539" y="34911"/>
                    <a:pt x="149587" y="54799"/>
                    <a:pt x="172260" y="74290"/>
                  </a:cubicBezTo>
                  <a:cubicBezTo>
                    <a:pt x="194932" y="93780"/>
                    <a:pt x="216809" y="114862"/>
                    <a:pt x="237493" y="135943"/>
                  </a:cubicBezTo>
                  <a:cubicBezTo>
                    <a:pt x="320626" y="220667"/>
                    <a:pt x="391825" y="316926"/>
                    <a:pt x="442739" y="424720"/>
                  </a:cubicBezTo>
                  <a:cubicBezTo>
                    <a:pt x="457059" y="455348"/>
                    <a:pt x="472174" y="487567"/>
                    <a:pt x="479731" y="520581"/>
                  </a:cubicBezTo>
                  <a:cubicBezTo>
                    <a:pt x="482913" y="534105"/>
                    <a:pt x="485300" y="552005"/>
                    <a:pt x="474560" y="563142"/>
                  </a:cubicBezTo>
                  <a:cubicBezTo>
                    <a:pt x="470583" y="567517"/>
                    <a:pt x="457854" y="575870"/>
                    <a:pt x="451888" y="570699"/>
                  </a:cubicBezTo>
                  <a:cubicBezTo>
                    <a:pt x="431204" y="553993"/>
                    <a:pt x="401372" y="583030"/>
                    <a:pt x="422056" y="600532"/>
                  </a:cubicBezTo>
                  <a:cubicBezTo>
                    <a:pt x="447910" y="622011"/>
                    <a:pt x="483311" y="616045"/>
                    <a:pt x="504791" y="590588"/>
                  </a:cubicBezTo>
                  <a:cubicBezTo>
                    <a:pt x="531440" y="558767"/>
                    <a:pt x="519508" y="514217"/>
                    <a:pt x="505984" y="479612"/>
                  </a:cubicBezTo>
                  <a:cubicBezTo>
                    <a:pt x="478140" y="409207"/>
                    <a:pt x="442739" y="341985"/>
                    <a:pt x="399781" y="279536"/>
                  </a:cubicBezTo>
                  <a:cubicBezTo>
                    <a:pt x="356822" y="217087"/>
                    <a:pt x="307897" y="159014"/>
                    <a:pt x="252608" y="107304"/>
                  </a:cubicBezTo>
                  <a:cubicBezTo>
                    <a:pt x="224764" y="81052"/>
                    <a:pt x="196126" y="55595"/>
                    <a:pt x="165100" y="32923"/>
                  </a:cubicBezTo>
                  <a:cubicBezTo>
                    <a:pt x="136461" y="11841"/>
                    <a:pt x="100264" y="-5263"/>
                    <a:pt x="64068" y="1499"/>
                  </a:cubicBezTo>
                  <a:cubicBezTo>
                    <a:pt x="34633" y="7068"/>
                    <a:pt x="9176" y="32127"/>
                    <a:pt x="2017" y="61164"/>
                  </a:cubicBezTo>
                  <a:cubicBezTo>
                    <a:pt x="-1563" y="75483"/>
                    <a:pt x="-768" y="90201"/>
                    <a:pt x="7585" y="102929"/>
                  </a:cubicBezTo>
                  <a:cubicBezTo>
                    <a:pt x="10767" y="108498"/>
                    <a:pt x="26678" y="118840"/>
                    <a:pt x="30656" y="108100"/>
                  </a:cubicBezTo>
                  <a:lnTo>
                    <a:pt x="30656" y="1081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92" name="Freeform 1791">
              <a:extLst>
                <a:ext uri="{FF2B5EF4-FFF2-40B4-BE49-F238E27FC236}">
                  <a16:creationId xmlns:a16="http://schemas.microsoft.com/office/drawing/2014/main" id="{D4CAFED4-B4A0-7314-AD73-873B66887AAA}"/>
                </a:ext>
              </a:extLst>
            </p:cNvPr>
            <p:cNvSpPr/>
            <p:nvPr/>
          </p:nvSpPr>
          <p:spPr>
            <a:xfrm>
              <a:off x="4610097" y="711947"/>
              <a:ext cx="239610" cy="243886"/>
            </a:xfrm>
            <a:custGeom>
              <a:avLst/>
              <a:gdLst>
                <a:gd name="connsiteX0" fmla="*/ 17434 w 239610"/>
                <a:gd name="connsiteY0" fmla="*/ 230363 h 243886"/>
                <a:gd name="connsiteX1" fmla="*/ 17036 w 239610"/>
                <a:gd name="connsiteY1" fmla="*/ 228374 h 243886"/>
                <a:gd name="connsiteX2" fmla="*/ 17036 w 239610"/>
                <a:gd name="connsiteY2" fmla="*/ 236329 h 243886"/>
                <a:gd name="connsiteX3" fmla="*/ 42493 w 239610"/>
                <a:gd name="connsiteY3" fmla="*/ 207690 h 243886"/>
                <a:gd name="connsiteX4" fmla="*/ 69939 w 239610"/>
                <a:gd name="connsiteY4" fmla="*/ 179051 h 243886"/>
                <a:gd name="connsiteX5" fmla="*/ 122046 w 239610"/>
                <a:gd name="connsiteY5" fmla="*/ 127342 h 243886"/>
                <a:gd name="connsiteX6" fmla="*/ 176142 w 239610"/>
                <a:gd name="connsiteY6" fmla="*/ 77622 h 243886"/>
                <a:gd name="connsiteX7" fmla="*/ 235806 w 239610"/>
                <a:gd name="connsiteY7" fmla="*/ 25514 h 243886"/>
                <a:gd name="connsiteX8" fmla="*/ 217907 w 239610"/>
                <a:gd name="connsiteY8" fmla="*/ 2444 h 243886"/>
                <a:gd name="connsiteX9" fmla="*/ 136365 w 239610"/>
                <a:gd name="connsiteY9" fmla="*/ 73644 h 243886"/>
                <a:gd name="connsiteX10" fmla="*/ 58006 w 239610"/>
                <a:gd name="connsiteY10" fmla="*/ 151208 h 243886"/>
                <a:gd name="connsiteX11" fmla="*/ 21412 w 239610"/>
                <a:gd name="connsiteY11" fmla="*/ 190587 h 243886"/>
                <a:gd name="connsiteX12" fmla="*/ 330 w 239610"/>
                <a:gd name="connsiteY12" fmla="*/ 227579 h 243886"/>
                <a:gd name="connsiteX13" fmla="*/ 17036 w 239610"/>
                <a:gd name="connsiteY13" fmla="*/ 243887 h 243886"/>
                <a:gd name="connsiteX14" fmla="*/ 29765 w 239610"/>
                <a:gd name="connsiteY14" fmla="*/ 231954 h 243886"/>
                <a:gd name="connsiteX15" fmla="*/ 17434 w 239610"/>
                <a:gd name="connsiteY15" fmla="*/ 230363 h 243886"/>
                <a:gd name="connsiteX16" fmla="*/ 17434 w 239610"/>
                <a:gd name="connsiteY16" fmla="*/ 230363 h 24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9610" h="243886">
                  <a:moveTo>
                    <a:pt x="17434" y="230363"/>
                  </a:moveTo>
                  <a:cubicBezTo>
                    <a:pt x="17434" y="229567"/>
                    <a:pt x="17036" y="229170"/>
                    <a:pt x="17036" y="228374"/>
                  </a:cubicBezTo>
                  <a:cubicBezTo>
                    <a:pt x="17036" y="231158"/>
                    <a:pt x="17036" y="233545"/>
                    <a:pt x="17036" y="236329"/>
                  </a:cubicBezTo>
                  <a:cubicBezTo>
                    <a:pt x="21810" y="225590"/>
                    <a:pt x="34538" y="216441"/>
                    <a:pt x="42493" y="207690"/>
                  </a:cubicBezTo>
                  <a:cubicBezTo>
                    <a:pt x="51642" y="198144"/>
                    <a:pt x="60392" y="188598"/>
                    <a:pt x="69939" y="179051"/>
                  </a:cubicBezTo>
                  <a:cubicBezTo>
                    <a:pt x="87043" y="161550"/>
                    <a:pt x="104544" y="144446"/>
                    <a:pt x="122046" y="127342"/>
                  </a:cubicBezTo>
                  <a:cubicBezTo>
                    <a:pt x="139945" y="110636"/>
                    <a:pt x="157845" y="93930"/>
                    <a:pt x="176142" y="77622"/>
                  </a:cubicBezTo>
                  <a:cubicBezTo>
                    <a:pt x="195632" y="60518"/>
                    <a:pt x="218305" y="45005"/>
                    <a:pt x="235806" y="25514"/>
                  </a:cubicBezTo>
                  <a:cubicBezTo>
                    <a:pt x="246546" y="13582"/>
                    <a:pt x="232624" y="-7102"/>
                    <a:pt x="217907" y="2444"/>
                  </a:cubicBezTo>
                  <a:cubicBezTo>
                    <a:pt x="188075" y="20741"/>
                    <a:pt x="161822" y="49380"/>
                    <a:pt x="136365" y="73644"/>
                  </a:cubicBezTo>
                  <a:cubicBezTo>
                    <a:pt x="109715" y="98703"/>
                    <a:pt x="83463" y="124558"/>
                    <a:pt x="58006" y="151208"/>
                  </a:cubicBezTo>
                  <a:cubicBezTo>
                    <a:pt x="45675" y="164334"/>
                    <a:pt x="33344" y="177063"/>
                    <a:pt x="21412" y="190587"/>
                  </a:cubicBezTo>
                  <a:cubicBezTo>
                    <a:pt x="13059" y="200133"/>
                    <a:pt x="-2454" y="213657"/>
                    <a:pt x="330" y="227579"/>
                  </a:cubicBezTo>
                  <a:cubicBezTo>
                    <a:pt x="1921" y="235932"/>
                    <a:pt x="7888" y="243887"/>
                    <a:pt x="17036" y="243887"/>
                  </a:cubicBezTo>
                  <a:cubicBezTo>
                    <a:pt x="24594" y="243887"/>
                    <a:pt x="29765" y="239114"/>
                    <a:pt x="29765" y="231954"/>
                  </a:cubicBezTo>
                  <a:cubicBezTo>
                    <a:pt x="29367" y="225192"/>
                    <a:pt x="18627" y="223203"/>
                    <a:pt x="17434" y="230363"/>
                  </a:cubicBezTo>
                  <a:lnTo>
                    <a:pt x="17434" y="2303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93" name="Freeform 1792">
              <a:extLst>
                <a:ext uri="{FF2B5EF4-FFF2-40B4-BE49-F238E27FC236}">
                  <a16:creationId xmlns:a16="http://schemas.microsoft.com/office/drawing/2014/main" id="{A3EAAEDE-5641-2BD4-E1A0-95CBDC8728B7}"/>
                </a:ext>
              </a:extLst>
            </p:cNvPr>
            <p:cNvSpPr/>
            <p:nvPr/>
          </p:nvSpPr>
          <p:spPr>
            <a:xfrm>
              <a:off x="5065097" y="1243725"/>
              <a:ext cx="256021" cy="268869"/>
            </a:xfrm>
            <a:custGeom>
              <a:avLst/>
              <a:gdLst>
                <a:gd name="connsiteX0" fmla="*/ 17874 w 256021"/>
                <a:gd name="connsiteY0" fmla="*/ 265398 h 268869"/>
                <a:gd name="connsiteX1" fmla="*/ 137999 w 256021"/>
                <a:gd name="connsiteY1" fmla="*/ 140501 h 268869"/>
                <a:gd name="connsiteX2" fmla="*/ 198458 w 256021"/>
                <a:gd name="connsiteY2" fmla="*/ 80438 h 268869"/>
                <a:gd name="connsiteX3" fmla="*/ 229484 w 256021"/>
                <a:gd name="connsiteY3" fmla="*/ 51004 h 268869"/>
                <a:gd name="connsiteX4" fmla="*/ 255339 w 256021"/>
                <a:gd name="connsiteY4" fmla="*/ 18785 h 268869"/>
                <a:gd name="connsiteX5" fmla="*/ 236644 w 256021"/>
                <a:gd name="connsiteY5" fmla="*/ 488 h 268869"/>
                <a:gd name="connsiteX6" fmla="*/ 202834 w 256021"/>
                <a:gd name="connsiteY6" fmla="*/ 25547 h 268869"/>
                <a:gd name="connsiteX7" fmla="*/ 174593 w 256021"/>
                <a:gd name="connsiteY7" fmla="*/ 53788 h 268869"/>
                <a:gd name="connsiteX8" fmla="*/ 113735 w 256021"/>
                <a:gd name="connsiteY8" fmla="*/ 117430 h 268869"/>
                <a:gd name="connsiteX9" fmla="*/ 2361 w 256021"/>
                <a:gd name="connsiteY9" fmla="*/ 250681 h 268869"/>
                <a:gd name="connsiteX10" fmla="*/ 17874 w 256021"/>
                <a:gd name="connsiteY10" fmla="*/ 265398 h 268869"/>
                <a:gd name="connsiteX11" fmla="*/ 17874 w 256021"/>
                <a:gd name="connsiteY11" fmla="*/ 265398 h 26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021" h="268869">
                  <a:moveTo>
                    <a:pt x="17874" y="265398"/>
                  </a:moveTo>
                  <a:cubicBezTo>
                    <a:pt x="56457" y="222838"/>
                    <a:pt x="97427" y="181868"/>
                    <a:pt x="137999" y="140501"/>
                  </a:cubicBezTo>
                  <a:cubicBezTo>
                    <a:pt x="157886" y="120215"/>
                    <a:pt x="178173" y="99929"/>
                    <a:pt x="198458" y="80438"/>
                  </a:cubicBezTo>
                  <a:cubicBezTo>
                    <a:pt x="208800" y="70494"/>
                    <a:pt x="219142" y="60948"/>
                    <a:pt x="229484" y="51004"/>
                  </a:cubicBezTo>
                  <a:cubicBezTo>
                    <a:pt x="239428" y="41060"/>
                    <a:pt x="251361" y="32706"/>
                    <a:pt x="255339" y="18785"/>
                  </a:cubicBezTo>
                  <a:cubicBezTo>
                    <a:pt x="258919" y="7250"/>
                    <a:pt x="247781" y="-2297"/>
                    <a:pt x="236644" y="488"/>
                  </a:cubicBezTo>
                  <a:cubicBezTo>
                    <a:pt x="222722" y="3670"/>
                    <a:pt x="213176" y="15603"/>
                    <a:pt x="202834" y="25547"/>
                  </a:cubicBezTo>
                  <a:cubicBezTo>
                    <a:pt x="193288" y="34695"/>
                    <a:pt x="184139" y="44242"/>
                    <a:pt x="174593" y="53788"/>
                  </a:cubicBezTo>
                  <a:cubicBezTo>
                    <a:pt x="153909" y="74472"/>
                    <a:pt x="133623" y="95951"/>
                    <a:pt x="113735" y="117430"/>
                  </a:cubicBezTo>
                  <a:cubicBezTo>
                    <a:pt x="74356" y="159991"/>
                    <a:pt x="38160" y="204938"/>
                    <a:pt x="2361" y="250681"/>
                  </a:cubicBezTo>
                  <a:cubicBezTo>
                    <a:pt x="-5594" y="260625"/>
                    <a:pt x="8327" y="275740"/>
                    <a:pt x="17874" y="265398"/>
                  </a:cubicBezTo>
                  <a:lnTo>
                    <a:pt x="17874" y="26539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94" name="Freeform 1793">
              <a:extLst>
                <a:ext uri="{FF2B5EF4-FFF2-40B4-BE49-F238E27FC236}">
                  <a16:creationId xmlns:a16="http://schemas.microsoft.com/office/drawing/2014/main" id="{27840831-C094-3A88-1AC9-B16E037ED2DD}"/>
                </a:ext>
              </a:extLst>
            </p:cNvPr>
            <p:cNvSpPr/>
            <p:nvPr/>
          </p:nvSpPr>
          <p:spPr>
            <a:xfrm>
              <a:off x="4837350" y="705482"/>
              <a:ext cx="483940" cy="543007"/>
            </a:xfrm>
            <a:custGeom>
              <a:avLst/>
              <a:gdLst>
                <a:gd name="connsiteX0" fmla="*/ 7758 w 483940"/>
                <a:gd name="connsiteY0" fmla="*/ 22035 h 543007"/>
                <a:gd name="connsiteX1" fmla="*/ 148964 w 483940"/>
                <a:gd name="connsiteY1" fmla="*/ 63402 h 543007"/>
                <a:gd name="connsiteX2" fmla="*/ 258349 w 483940"/>
                <a:gd name="connsiteY2" fmla="*/ 155684 h 543007"/>
                <a:gd name="connsiteX3" fmla="*/ 419841 w 483940"/>
                <a:gd name="connsiteY3" fmla="*/ 380022 h 543007"/>
                <a:gd name="connsiteX4" fmla="*/ 453253 w 483940"/>
                <a:gd name="connsiteY4" fmla="*/ 528388 h 543007"/>
                <a:gd name="connsiteX5" fmla="*/ 483882 w 483940"/>
                <a:gd name="connsiteY5" fmla="*/ 528388 h 543007"/>
                <a:gd name="connsiteX6" fmla="*/ 380065 w 483940"/>
                <a:gd name="connsiteY6" fmla="*/ 254329 h 543007"/>
                <a:gd name="connsiteX7" fmla="*/ 161692 w 483940"/>
                <a:gd name="connsiteY7" fmla="*/ 46696 h 543007"/>
                <a:gd name="connsiteX8" fmla="*/ 3383 w 483940"/>
                <a:gd name="connsiteY8" fmla="*/ 10500 h 543007"/>
                <a:gd name="connsiteX9" fmla="*/ 7758 w 483940"/>
                <a:gd name="connsiteY9" fmla="*/ 22035 h 543007"/>
                <a:gd name="connsiteX10" fmla="*/ 7758 w 483940"/>
                <a:gd name="connsiteY10" fmla="*/ 22035 h 54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940" h="543007">
                  <a:moveTo>
                    <a:pt x="7758" y="22035"/>
                  </a:moveTo>
                  <a:cubicBezTo>
                    <a:pt x="57876" y="4135"/>
                    <a:pt x="109586" y="34763"/>
                    <a:pt x="148964" y="63402"/>
                  </a:cubicBezTo>
                  <a:cubicBezTo>
                    <a:pt x="187149" y="91643"/>
                    <a:pt x="223744" y="122669"/>
                    <a:pt x="258349" y="155684"/>
                  </a:cubicBezTo>
                  <a:cubicBezTo>
                    <a:pt x="324776" y="219723"/>
                    <a:pt x="384441" y="294105"/>
                    <a:pt x="419841" y="380022"/>
                  </a:cubicBezTo>
                  <a:cubicBezTo>
                    <a:pt x="439730" y="428152"/>
                    <a:pt x="448083" y="477077"/>
                    <a:pt x="453253" y="528388"/>
                  </a:cubicBezTo>
                  <a:cubicBezTo>
                    <a:pt x="455242" y="547481"/>
                    <a:pt x="483484" y="548277"/>
                    <a:pt x="483882" y="528388"/>
                  </a:cubicBezTo>
                  <a:cubicBezTo>
                    <a:pt x="485870" y="430141"/>
                    <a:pt x="436945" y="331495"/>
                    <a:pt x="380065" y="254329"/>
                  </a:cubicBezTo>
                  <a:cubicBezTo>
                    <a:pt x="320002" y="173185"/>
                    <a:pt x="243632" y="105167"/>
                    <a:pt x="161692" y="46696"/>
                  </a:cubicBezTo>
                  <a:cubicBezTo>
                    <a:pt x="116348" y="14477"/>
                    <a:pt x="58274" y="-16946"/>
                    <a:pt x="3383" y="10500"/>
                  </a:cubicBezTo>
                  <a:cubicBezTo>
                    <a:pt x="-3380" y="14079"/>
                    <a:pt x="996" y="24421"/>
                    <a:pt x="7758" y="22035"/>
                  </a:cubicBezTo>
                  <a:lnTo>
                    <a:pt x="7758" y="220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95" name="Freeform 1794">
              <a:extLst>
                <a:ext uri="{FF2B5EF4-FFF2-40B4-BE49-F238E27FC236}">
                  <a16:creationId xmlns:a16="http://schemas.microsoft.com/office/drawing/2014/main" id="{E5266048-04FF-D0AE-41F1-981B1807559E}"/>
                </a:ext>
              </a:extLst>
            </p:cNvPr>
            <p:cNvSpPr/>
            <p:nvPr/>
          </p:nvSpPr>
          <p:spPr>
            <a:xfrm>
              <a:off x="4775172" y="158714"/>
              <a:ext cx="452205" cy="580264"/>
            </a:xfrm>
            <a:custGeom>
              <a:avLst/>
              <a:gdLst>
                <a:gd name="connsiteX0" fmla="*/ 77096 w 452205"/>
                <a:gd name="connsiteY0" fmla="*/ 554881 h 580264"/>
                <a:gd name="connsiteX1" fmla="*/ 32944 w 452205"/>
                <a:gd name="connsiteY1" fmla="*/ 527435 h 580264"/>
                <a:gd name="connsiteX2" fmla="*/ 39706 w 452205"/>
                <a:gd name="connsiteY2" fmla="*/ 464986 h 580264"/>
                <a:gd name="connsiteX3" fmla="*/ 80675 w 452205"/>
                <a:gd name="connsiteY3" fmla="*/ 411288 h 580264"/>
                <a:gd name="connsiteX4" fmla="*/ 131191 w 452205"/>
                <a:gd name="connsiteY4" fmla="*/ 355203 h 580264"/>
                <a:gd name="connsiteX5" fmla="*/ 341211 w 452205"/>
                <a:gd name="connsiteY5" fmla="*/ 134046 h 580264"/>
                <a:gd name="connsiteX6" fmla="*/ 402864 w 452205"/>
                <a:gd name="connsiteY6" fmla="*/ 72393 h 580264"/>
                <a:gd name="connsiteX7" fmla="*/ 431901 w 452205"/>
                <a:gd name="connsiteY7" fmla="*/ 43754 h 580264"/>
                <a:gd name="connsiteX8" fmla="*/ 452187 w 452205"/>
                <a:gd name="connsiteY8" fmla="*/ 11535 h 580264"/>
                <a:gd name="connsiteX9" fmla="*/ 440652 w 452205"/>
                <a:gd name="connsiteY9" fmla="*/ 0 h 580264"/>
                <a:gd name="connsiteX10" fmla="*/ 410422 w 452205"/>
                <a:gd name="connsiteY10" fmla="*/ 17899 h 580264"/>
                <a:gd name="connsiteX11" fmla="*/ 379794 w 452205"/>
                <a:gd name="connsiteY11" fmla="*/ 48925 h 580264"/>
                <a:gd name="connsiteX12" fmla="*/ 318936 w 452205"/>
                <a:gd name="connsiteY12" fmla="*/ 110976 h 580264"/>
                <a:gd name="connsiteX13" fmla="*/ 197220 w 452205"/>
                <a:gd name="connsiteY13" fmla="*/ 239852 h 580264"/>
                <a:gd name="connsiteX14" fmla="*/ 80278 w 452205"/>
                <a:gd name="connsiteY14" fmla="*/ 369125 h 580264"/>
                <a:gd name="connsiteX15" fmla="*/ 327 w 452205"/>
                <a:gd name="connsiteY15" fmla="*/ 496012 h 580264"/>
                <a:gd name="connsiteX16" fmla="*/ 83460 w 452205"/>
                <a:gd name="connsiteY16" fmla="*/ 576360 h 580264"/>
                <a:gd name="connsiteX17" fmla="*/ 77096 w 452205"/>
                <a:gd name="connsiteY17" fmla="*/ 554881 h 580264"/>
                <a:gd name="connsiteX18" fmla="*/ 77096 w 452205"/>
                <a:gd name="connsiteY18" fmla="*/ 554881 h 58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2205" h="580264">
                  <a:moveTo>
                    <a:pt x="77096" y="554881"/>
                  </a:moveTo>
                  <a:cubicBezTo>
                    <a:pt x="57605" y="558063"/>
                    <a:pt x="40899" y="544539"/>
                    <a:pt x="32944" y="527435"/>
                  </a:cubicBezTo>
                  <a:cubicBezTo>
                    <a:pt x="22999" y="506751"/>
                    <a:pt x="29364" y="484079"/>
                    <a:pt x="39706" y="464986"/>
                  </a:cubicBezTo>
                  <a:cubicBezTo>
                    <a:pt x="50445" y="445098"/>
                    <a:pt x="65958" y="428392"/>
                    <a:pt x="80675" y="411288"/>
                  </a:cubicBezTo>
                  <a:cubicBezTo>
                    <a:pt x="97381" y="392593"/>
                    <a:pt x="114087" y="373898"/>
                    <a:pt x="131191" y="355203"/>
                  </a:cubicBezTo>
                  <a:cubicBezTo>
                    <a:pt x="199607" y="280026"/>
                    <a:pt x="269613" y="206439"/>
                    <a:pt x="341211" y="134046"/>
                  </a:cubicBezTo>
                  <a:cubicBezTo>
                    <a:pt x="361497" y="113363"/>
                    <a:pt x="382180" y="92679"/>
                    <a:pt x="402864" y="72393"/>
                  </a:cubicBezTo>
                  <a:cubicBezTo>
                    <a:pt x="412410" y="62847"/>
                    <a:pt x="422355" y="53300"/>
                    <a:pt x="431901" y="43754"/>
                  </a:cubicBezTo>
                  <a:cubicBezTo>
                    <a:pt x="441845" y="34208"/>
                    <a:pt x="451789" y="26252"/>
                    <a:pt x="452187" y="11535"/>
                  </a:cubicBezTo>
                  <a:cubicBezTo>
                    <a:pt x="452585" y="5569"/>
                    <a:pt x="446618" y="0"/>
                    <a:pt x="440652" y="0"/>
                  </a:cubicBezTo>
                  <a:cubicBezTo>
                    <a:pt x="427128" y="398"/>
                    <a:pt x="419570" y="8751"/>
                    <a:pt x="410422" y="17899"/>
                  </a:cubicBezTo>
                  <a:cubicBezTo>
                    <a:pt x="400080" y="28241"/>
                    <a:pt x="389738" y="38583"/>
                    <a:pt x="379794" y="48925"/>
                  </a:cubicBezTo>
                  <a:cubicBezTo>
                    <a:pt x="359110" y="69609"/>
                    <a:pt x="338824" y="90292"/>
                    <a:pt x="318936" y="110976"/>
                  </a:cubicBezTo>
                  <a:cubicBezTo>
                    <a:pt x="277966" y="153537"/>
                    <a:pt x="236997" y="196495"/>
                    <a:pt x="197220" y="239852"/>
                  </a:cubicBezTo>
                  <a:cubicBezTo>
                    <a:pt x="157842" y="282412"/>
                    <a:pt x="118861" y="325769"/>
                    <a:pt x="80278" y="369125"/>
                  </a:cubicBezTo>
                  <a:cubicBezTo>
                    <a:pt x="47661" y="405719"/>
                    <a:pt x="5498" y="444700"/>
                    <a:pt x="327" y="496012"/>
                  </a:cubicBezTo>
                  <a:cubicBezTo>
                    <a:pt x="-4048" y="538175"/>
                    <a:pt x="36126" y="595850"/>
                    <a:pt x="83460" y="576360"/>
                  </a:cubicBezTo>
                  <a:cubicBezTo>
                    <a:pt x="96984" y="571587"/>
                    <a:pt x="92211" y="552892"/>
                    <a:pt x="77096" y="554881"/>
                  </a:cubicBezTo>
                  <a:lnTo>
                    <a:pt x="77096" y="5548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96" name="Freeform 1795">
              <a:extLst>
                <a:ext uri="{FF2B5EF4-FFF2-40B4-BE49-F238E27FC236}">
                  <a16:creationId xmlns:a16="http://schemas.microsoft.com/office/drawing/2014/main" id="{75359B9B-229D-FA57-3D9B-4C5E4B47BE08}"/>
                </a:ext>
              </a:extLst>
            </p:cNvPr>
            <p:cNvSpPr/>
            <p:nvPr/>
          </p:nvSpPr>
          <p:spPr>
            <a:xfrm>
              <a:off x="5303037" y="836444"/>
              <a:ext cx="563905" cy="430148"/>
            </a:xfrm>
            <a:custGeom>
              <a:avLst/>
              <a:gdLst>
                <a:gd name="connsiteX0" fmla="*/ 3477 w 563905"/>
                <a:gd name="connsiteY0" fmla="*/ 422486 h 430148"/>
                <a:gd name="connsiteX1" fmla="*/ 131160 w 563905"/>
                <a:gd name="connsiteY1" fmla="*/ 373163 h 430148"/>
                <a:gd name="connsiteX2" fmla="*/ 271968 w 563905"/>
                <a:gd name="connsiteY2" fmla="*/ 259801 h 430148"/>
                <a:gd name="connsiteX3" fmla="*/ 557960 w 563905"/>
                <a:gd name="connsiteY3" fmla="*/ 29097 h 430148"/>
                <a:gd name="connsiteX4" fmla="*/ 533299 w 563905"/>
                <a:gd name="connsiteY4" fmla="*/ 4436 h 430148"/>
                <a:gd name="connsiteX5" fmla="*/ 271571 w 563905"/>
                <a:gd name="connsiteY5" fmla="*/ 221218 h 430148"/>
                <a:gd name="connsiteX6" fmla="*/ 141899 w 563905"/>
                <a:gd name="connsiteY6" fmla="*/ 328614 h 430148"/>
                <a:gd name="connsiteX7" fmla="*/ 78257 w 563905"/>
                <a:gd name="connsiteY7" fmla="*/ 382710 h 430148"/>
                <a:gd name="connsiteX8" fmla="*/ 9842 w 563905"/>
                <a:gd name="connsiteY8" fmla="*/ 408167 h 430148"/>
                <a:gd name="connsiteX9" fmla="*/ 3477 w 563905"/>
                <a:gd name="connsiteY9" fmla="*/ 422486 h 430148"/>
                <a:gd name="connsiteX10" fmla="*/ 3477 w 563905"/>
                <a:gd name="connsiteY10" fmla="*/ 422486 h 43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3905" h="430148">
                  <a:moveTo>
                    <a:pt x="3477" y="422486"/>
                  </a:moveTo>
                  <a:cubicBezTo>
                    <a:pt x="47629" y="449534"/>
                    <a:pt x="98941" y="398222"/>
                    <a:pt x="131160" y="373163"/>
                  </a:cubicBezTo>
                  <a:cubicBezTo>
                    <a:pt x="178494" y="335774"/>
                    <a:pt x="225032" y="297588"/>
                    <a:pt x="271968" y="259801"/>
                  </a:cubicBezTo>
                  <a:cubicBezTo>
                    <a:pt x="367431" y="183032"/>
                    <a:pt x="462497" y="105866"/>
                    <a:pt x="557960" y="29097"/>
                  </a:cubicBezTo>
                  <a:cubicBezTo>
                    <a:pt x="575462" y="15176"/>
                    <a:pt x="550403" y="-10281"/>
                    <a:pt x="533299" y="4436"/>
                  </a:cubicBezTo>
                  <a:cubicBezTo>
                    <a:pt x="446189" y="76829"/>
                    <a:pt x="359078" y="149222"/>
                    <a:pt x="271571" y="221218"/>
                  </a:cubicBezTo>
                  <a:cubicBezTo>
                    <a:pt x="228214" y="257016"/>
                    <a:pt x="185256" y="292815"/>
                    <a:pt x="141899" y="328614"/>
                  </a:cubicBezTo>
                  <a:cubicBezTo>
                    <a:pt x="120420" y="346513"/>
                    <a:pt x="99338" y="364810"/>
                    <a:pt x="78257" y="382710"/>
                  </a:cubicBezTo>
                  <a:cubicBezTo>
                    <a:pt x="58767" y="399018"/>
                    <a:pt x="36492" y="415724"/>
                    <a:pt x="9842" y="408167"/>
                  </a:cubicBezTo>
                  <a:cubicBezTo>
                    <a:pt x="1091" y="406178"/>
                    <a:pt x="-3682" y="418111"/>
                    <a:pt x="3477" y="422486"/>
                  </a:cubicBezTo>
                  <a:lnTo>
                    <a:pt x="3477" y="4224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97" name="Freeform 1796">
              <a:extLst>
                <a:ext uri="{FF2B5EF4-FFF2-40B4-BE49-F238E27FC236}">
                  <a16:creationId xmlns:a16="http://schemas.microsoft.com/office/drawing/2014/main" id="{7D521B7E-0259-7342-1D4C-514A36DB658A}"/>
                </a:ext>
              </a:extLst>
            </p:cNvPr>
            <p:cNvSpPr/>
            <p:nvPr/>
          </p:nvSpPr>
          <p:spPr>
            <a:xfrm>
              <a:off x="5540929" y="3303834"/>
              <a:ext cx="48690" cy="122432"/>
            </a:xfrm>
            <a:custGeom>
              <a:avLst/>
              <a:gdLst>
                <a:gd name="connsiteX0" fmla="*/ 266 w 48690"/>
                <a:gd name="connsiteY0" fmla="*/ 7160 h 122432"/>
                <a:gd name="connsiteX1" fmla="*/ 9415 w 48690"/>
                <a:gd name="connsiteY1" fmla="*/ 72393 h 122432"/>
                <a:gd name="connsiteX2" fmla="*/ 40838 w 48690"/>
                <a:gd name="connsiteY2" fmla="*/ 121716 h 122432"/>
                <a:gd name="connsiteX3" fmla="*/ 48395 w 48690"/>
                <a:gd name="connsiteY3" fmla="*/ 115749 h 122432"/>
                <a:gd name="connsiteX4" fmla="*/ 25325 w 48690"/>
                <a:gd name="connsiteY4" fmla="*/ 65233 h 122432"/>
                <a:gd name="connsiteX5" fmla="*/ 15381 w 48690"/>
                <a:gd name="connsiteY5" fmla="*/ 7160 h 122432"/>
                <a:gd name="connsiteX6" fmla="*/ 266 w 48690"/>
                <a:gd name="connsiteY6" fmla="*/ 7160 h 122432"/>
                <a:gd name="connsiteX7" fmla="*/ 266 w 48690"/>
                <a:gd name="connsiteY7" fmla="*/ 7160 h 1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90" h="122432">
                  <a:moveTo>
                    <a:pt x="266" y="7160"/>
                  </a:moveTo>
                  <a:cubicBezTo>
                    <a:pt x="-927" y="29435"/>
                    <a:pt x="1857" y="51311"/>
                    <a:pt x="9415" y="72393"/>
                  </a:cubicBezTo>
                  <a:cubicBezTo>
                    <a:pt x="15779" y="90690"/>
                    <a:pt x="24132" y="110578"/>
                    <a:pt x="40838" y="121716"/>
                  </a:cubicBezTo>
                  <a:cubicBezTo>
                    <a:pt x="44816" y="124102"/>
                    <a:pt x="49986" y="120125"/>
                    <a:pt x="48395" y="115749"/>
                  </a:cubicBezTo>
                  <a:cubicBezTo>
                    <a:pt x="42827" y="97850"/>
                    <a:pt x="31291" y="82735"/>
                    <a:pt x="25325" y="65233"/>
                  </a:cubicBezTo>
                  <a:cubicBezTo>
                    <a:pt x="18961" y="46538"/>
                    <a:pt x="15779" y="26650"/>
                    <a:pt x="15381" y="7160"/>
                  </a:cubicBezTo>
                  <a:cubicBezTo>
                    <a:pt x="14983" y="-2387"/>
                    <a:pt x="664" y="-2387"/>
                    <a:pt x="266" y="7160"/>
                  </a:cubicBezTo>
                  <a:lnTo>
                    <a:pt x="266" y="71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98" name="Freeform 1797">
              <a:extLst>
                <a:ext uri="{FF2B5EF4-FFF2-40B4-BE49-F238E27FC236}">
                  <a16:creationId xmlns:a16="http://schemas.microsoft.com/office/drawing/2014/main" id="{BBC09B8F-BE81-37DE-5A8D-3237BA8D4D93}"/>
                </a:ext>
              </a:extLst>
            </p:cNvPr>
            <p:cNvSpPr/>
            <p:nvPr/>
          </p:nvSpPr>
          <p:spPr>
            <a:xfrm>
              <a:off x="5578553" y="3267834"/>
              <a:ext cx="28134" cy="170684"/>
            </a:xfrm>
            <a:custGeom>
              <a:avLst/>
              <a:gdLst>
                <a:gd name="connsiteX0" fmla="*/ 32 w 28134"/>
                <a:gd name="connsiteY0" fmla="*/ 6964 h 170684"/>
                <a:gd name="connsiteX1" fmla="*/ 5999 w 28134"/>
                <a:gd name="connsiteY1" fmla="*/ 88903 h 170684"/>
                <a:gd name="connsiteX2" fmla="*/ 15545 w 28134"/>
                <a:gd name="connsiteY2" fmla="*/ 166467 h 170684"/>
                <a:gd name="connsiteX3" fmla="*/ 27080 w 28134"/>
                <a:gd name="connsiteY3" fmla="*/ 164876 h 170684"/>
                <a:gd name="connsiteX4" fmla="*/ 22705 w 28134"/>
                <a:gd name="connsiteY4" fmla="*/ 86119 h 170684"/>
                <a:gd name="connsiteX5" fmla="*/ 14352 w 28134"/>
                <a:gd name="connsiteY5" fmla="*/ 7362 h 170684"/>
                <a:gd name="connsiteX6" fmla="*/ 32 w 28134"/>
                <a:gd name="connsiteY6" fmla="*/ 6964 h 170684"/>
                <a:gd name="connsiteX7" fmla="*/ 32 w 28134"/>
                <a:gd name="connsiteY7" fmla="*/ 6964 h 170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134" h="170684">
                  <a:moveTo>
                    <a:pt x="32" y="6964"/>
                  </a:moveTo>
                  <a:cubicBezTo>
                    <a:pt x="2021" y="34012"/>
                    <a:pt x="4010" y="61458"/>
                    <a:pt x="5999" y="88903"/>
                  </a:cubicBezTo>
                  <a:cubicBezTo>
                    <a:pt x="7987" y="114758"/>
                    <a:pt x="7987" y="141408"/>
                    <a:pt x="15545" y="166467"/>
                  </a:cubicBezTo>
                  <a:cubicBezTo>
                    <a:pt x="17534" y="173229"/>
                    <a:pt x="26284" y="171241"/>
                    <a:pt x="27080" y="164876"/>
                  </a:cubicBezTo>
                  <a:cubicBezTo>
                    <a:pt x="30262" y="139022"/>
                    <a:pt x="25489" y="111974"/>
                    <a:pt x="22705" y="86119"/>
                  </a:cubicBezTo>
                  <a:cubicBezTo>
                    <a:pt x="19920" y="59867"/>
                    <a:pt x="17136" y="33614"/>
                    <a:pt x="14352" y="7362"/>
                  </a:cubicBezTo>
                  <a:cubicBezTo>
                    <a:pt x="13556" y="-2185"/>
                    <a:pt x="-764" y="-2582"/>
                    <a:pt x="32" y="6964"/>
                  </a:cubicBezTo>
                  <a:lnTo>
                    <a:pt x="32" y="69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799" name="Freeform 1798">
              <a:extLst>
                <a:ext uri="{FF2B5EF4-FFF2-40B4-BE49-F238E27FC236}">
                  <a16:creationId xmlns:a16="http://schemas.microsoft.com/office/drawing/2014/main" id="{83A6D199-D253-E77C-FA4B-A7EEFF5E85CC}"/>
                </a:ext>
              </a:extLst>
            </p:cNvPr>
            <p:cNvSpPr/>
            <p:nvPr/>
          </p:nvSpPr>
          <p:spPr>
            <a:xfrm>
              <a:off x="5590120" y="3210559"/>
              <a:ext cx="45323" cy="229810"/>
            </a:xfrm>
            <a:custGeom>
              <a:avLst/>
              <a:gdLst>
                <a:gd name="connsiteX0" fmla="*/ 0 w 45323"/>
                <a:gd name="connsiteY0" fmla="*/ 3779 h 229810"/>
                <a:gd name="connsiteX1" fmla="*/ 10342 w 45323"/>
                <a:gd name="connsiteY1" fmla="*/ 181579 h 229810"/>
                <a:gd name="connsiteX2" fmla="*/ 29832 w 45323"/>
                <a:gd name="connsiteY2" fmla="*/ 229709 h 229810"/>
                <a:gd name="connsiteX3" fmla="*/ 43754 w 45323"/>
                <a:gd name="connsiteY3" fmla="*/ 212605 h 229810"/>
                <a:gd name="connsiteX4" fmla="*/ 36992 w 45323"/>
                <a:gd name="connsiteY4" fmla="*/ 215389 h 229810"/>
                <a:gd name="connsiteX5" fmla="*/ 31821 w 45323"/>
                <a:gd name="connsiteY5" fmla="*/ 213798 h 229810"/>
                <a:gd name="connsiteX6" fmla="*/ 31821 w 45323"/>
                <a:gd name="connsiteY6" fmla="*/ 207434 h 229810"/>
                <a:gd name="connsiteX7" fmla="*/ 30628 w 45323"/>
                <a:gd name="connsiteY7" fmla="*/ 196296 h 229810"/>
                <a:gd name="connsiteX8" fmla="*/ 27843 w 45323"/>
                <a:gd name="connsiteY8" fmla="*/ 169646 h 229810"/>
                <a:gd name="connsiteX9" fmla="*/ 21479 w 45323"/>
                <a:gd name="connsiteY9" fmla="*/ 113164 h 229810"/>
                <a:gd name="connsiteX10" fmla="*/ 6762 w 45323"/>
                <a:gd name="connsiteY10" fmla="*/ 3381 h 229810"/>
                <a:gd name="connsiteX11" fmla="*/ 0 w 45323"/>
                <a:gd name="connsiteY11" fmla="*/ 3779 h 229810"/>
                <a:gd name="connsiteX12" fmla="*/ 0 w 45323"/>
                <a:gd name="connsiteY12" fmla="*/ 3779 h 22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323" h="229810">
                  <a:moveTo>
                    <a:pt x="0" y="3779"/>
                  </a:moveTo>
                  <a:cubicBezTo>
                    <a:pt x="2784" y="63045"/>
                    <a:pt x="5171" y="122312"/>
                    <a:pt x="10342" y="181579"/>
                  </a:cubicBezTo>
                  <a:cubicBezTo>
                    <a:pt x="11535" y="195501"/>
                    <a:pt x="9546" y="226924"/>
                    <a:pt x="29832" y="229709"/>
                  </a:cubicBezTo>
                  <a:cubicBezTo>
                    <a:pt x="38981" y="230902"/>
                    <a:pt x="49323" y="221356"/>
                    <a:pt x="43754" y="212605"/>
                  </a:cubicBezTo>
                  <a:cubicBezTo>
                    <a:pt x="41765" y="209025"/>
                    <a:pt x="35401" y="211411"/>
                    <a:pt x="36992" y="215389"/>
                  </a:cubicBezTo>
                  <a:cubicBezTo>
                    <a:pt x="35401" y="214991"/>
                    <a:pt x="33412" y="214196"/>
                    <a:pt x="31821" y="213798"/>
                  </a:cubicBezTo>
                  <a:cubicBezTo>
                    <a:pt x="32219" y="211809"/>
                    <a:pt x="32219" y="209821"/>
                    <a:pt x="31821" y="207434"/>
                  </a:cubicBezTo>
                  <a:cubicBezTo>
                    <a:pt x="31821" y="203854"/>
                    <a:pt x="31026" y="200274"/>
                    <a:pt x="30628" y="196296"/>
                  </a:cubicBezTo>
                  <a:cubicBezTo>
                    <a:pt x="29832" y="187546"/>
                    <a:pt x="29037" y="178397"/>
                    <a:pt x="27843" y="169646"/>
                  </a:cubicBezTo>
                  <a:cubicBezTo>
                    <a:pt x="25855" y="150952"/>
                    <a:pt x="24264" y="132257"/>
                    <a:pt x="21479" y="113164"/>
                  </a:cubicBezTo>
                  <a:cubicBezTo>
                    <a:pt x="16706" y="76570"/>
                    <a:pt x="11933" y="39975"/>
                    <a:pt x="6762" y="3381"/>
                  </a:cubicBezTo>
                  <a:cubicBezTo>
                    <a:pt x="6762" y="-994"/>
                    <a:pt x="0" y="-1392"/>
                    <a:pt x="0" y="3779"/>
                  </a:cubicBezTo>
                  <a:lnTo>
                    <a:pt x="0" y="37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00" name="Freeform 1799">
              <a:extLst>
                <a:ext uri="{FF2B5EF4-FFF2-40B4-BE49-F238E27FC236}">
                  <a16:creationId xmlns:a16="http://schemas.microsoft.com/office/drawing/2014/main" id="{15EC8A5D-65C4-77A5-9B50-A6503D0A5779}"/>
                </a:ext>
              </a:extLst>
            </p:cNvPr>
            <p:cNvSpPr/>
            <p:nvPr/>
          </p:nvSpPr>
          <p:spPr>
            <a:xfrm>
              <a:off x="5613945" y="3159839"/>
              <a:ext cx="47240" cy="278927"/>
            </a:xfrm>
            <a:custGeom>
              <a:avLst/>
              <a:gdLst>
                <a:gd name="connsiteX0" fmla="*/ 41 w 47240"/>
                <a:gd name="connsiteY0" fmla="*/ 5574 h 278927"/>
                <a:gd name="connsiteX1" fmla="*/ 13167 w 47240"/>
                <a:gd name="connsiteY1" fmla="*/ 145189 h 278927"/>
                <a:gd name="connsiteX2" fmla="*/ 21122 w 47240"/>
                <a:gd name="connsiteY2" fmla="*/ 213604 h 278927"/>
                <a:gd name="connsiteX3" fmla="*/ 34646 w 47240"/>
                <a:gd name="connsiteY3" fmla="*/ 276053 h 278927"/>
                <a:gd name="connsiteX4" fmla="*/ 45385 w 47240"/>
                <a:gd name="connsiteY4" fmla="*/ 274860 h 278927"/>
                <a:gd name="connsiteX5" fmla="*/ 42601 w 47240"/>
                <a:gd name="connsiteY5" fmla="*/ 208036 h 278927"/>
                <a:gd name="connsiteX6" fmla="*/ 33453 w 47240"/>
                <a:gd name="connsiteY6" fmla="*/ 142802 h 278927"/>
                <a:gd name="connsiteX7" fmla="*/ 11178 w 47240"/>
                <a:gd name="connsiteY7" fmla="*/ 4381 h 278927"/>
                <a:gd name="connsiteX8" fmla="*/ 41 w 47240"/>
                <a:gd name="connsiteY8" fmla="*/ 5574 h 278927"/>
                <a:gd name="connsiteX9" fmla="*/ 41 w 47240"/>
                <a:gd name="connsiteY9" fmla="*/ 5574 h 27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40" h="278927">
                  <a:moveTo>
                    <a:pt x="41" y="5574"/>
                  </a:moveTo>
                  <a:cubicBezTo>
                    <a:pt x="4416" y="52112"/>
                    <a:pt x="8791" y="98650"/>
                    <a:pt x="13167" y="145189"/>
                  </a:cubicBezTo>
                  <a:cubicBezTo>
                    <a:pt x="15156" y="167862"/>
                    <a:pt x="18338" y="190932"/>
                    <a:pt x="21122" y="213604"/>
                  </a:cubicBezTo>
                  <a:cubicBezTo>
                    <a:pt x="23906" y="235084"/>
                    <a:pt x="25498" y="256165"/>
                    <a:pt x="34646" y="276053"/>
                  </a:cubicBezTo>
                  <a:cubicBezTo>
                    <a:pt x="36635" y="280429"/>
                    <a:pt x="44590" y="279633"/>
                    <a:pt x="45385" y="274860"/>
                  </a:cubicBezTo>
                  <a:cubicBezTo>
                    <a:pt x="49761" y="252188"/>
                    <a:pt x="45385" y="230311"/>
                    <a:pt x="42601" y="208036"/>
                  </a:cubicBezTo>
                  <a:cubicBezTo>
                    <a:pt x="39817" y="186159"/>
                    <a:pt x="37032" y="164679"/>
                    <a:pt x="33453" y="142802"/>
                  </a:cubicBezTo>
                  <a:cubicBezTo>
                    <a:pt x="25895" y="96662"/>
                    <a:pt x="18736" y="50521"/>
                    <a:pt x="11178" y="4381"/>
                  </a:cubicBezTo>
                  <a:cubicBezTo>
                    <a:pt x="10383" y="-2381"/>
                    <a:pt x="-755" y="-791"/>
                    <a:pt x="41" y="5574"/>
                  </a:cubicBezTo>
                  <a:lnTo>
                    <a:pt x="41" y="557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01" name="Freeform 1800">
              <a:extLst>
                <a:ext uri="{FF2B5EF4-FFF2-40B4-BE49-F238E27FC236}">
                  <a16:creationId xmlns:a16="http://schemas.microsoft.com/office/drawing/2014/main" id="{9E9BC60F-09FD-F7B0-ABB2-5381E9E0B0DF}"/>
                </a:ext>
              </a:extLst>
            </p:cNvPr>
            <p:cNvSpPr/>
            <p:nvPr/>
          </p:nvSpPr>
          <p:spPr>
            <a:xfrm>
              <a:off x="5641819" y="3074024"/>
              <a:ext cx="55647" cy="367173"/>
            </a:xfrm>
            <a:custGeom>
              <a:avLst/>
              <a:gdLst>
                <a:gd name="connsiteX0" fmla="*/ 10 w 55647"/>
                <a:gd name="connsiteY0" fmla="*/ 5869 h 367173"/>
                <a:gd name="connsiteX1" fmla="*/ 16319 w 55647"/>
                <a:gd name="connsiteY1" fmla="*/ 185658 h 367173"/>
                <a:gd name="connsiteX2" fmla="*/ 24672 w 55647"/>
                <a:gd name="connsiteY2" fmla="*/ 275553 h 367173"/>
                <a:gd name="connsiteX3" fmla="*/ 38593 w 55647"/>
                <a:gd name="connsiteY3" fmla="*/ 361470 h 367173"/>
                <a:gd name="connsiteX4" fmla="*/ 54106 w 55647"/>
                <a:gd name="connsiteY4" fmla="*/ 361470 h 367173"/>
                <a:gd name="connsiteX5" fmla="*/ 48935 w 55647"/>
                <a:gd name="connsiteY5" fmla="*/ 275553 h 367173"/>
                <a:gd name="connsiteX6" fmla="*/ 36604 w 55647"/>
                <a:gd name="connsiteY6" fmla="*/ 182874 h 367173"/>
                <a:gd name="connsiteX7" fmla="*/ 12341 w 55647"/>
                <a:gd name="connsiteY7" fmla="*/ 4676 h 367173"/>
                <a:gd name="connsiteX8" fmla="*/ 10 w 55647"/>
                <a:gd name="connsiteY8" fmla="*/ 5869 h 367173"/>
                <a:gd name="connsiteX9" fmla="*/ 10 w 55647"/>
                <a:gd name="connsiteY9" fmla="*/ 5869 h 367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47" h="367173">
                  <a:moveTo>
                    <a:pt x="10" y="5869"/>
                  </a:moveTo>
                  <a:cubicBezTo>
                    <a:pt x="5181" y="65931"/>
                    <a:pt x="10750" y="125596"/>
                    <a:pt x="16319" y="185658"/>
                  </a:cubicBezTo>
                  <a:cubicBezTo>
                    <a:pt x="19103" y="215491"/>
                    <a:pt x="21489" y="245721"/>
                    <a:pt x="24672" y="275553"/>
                  </a:cubicBezTo>
                  <a:cubicBezTo>
                    <a:pt x="27456" y="303794"/>
                    <a:pt x="27853" y="334820"/>
                    <a:pt x="38593" y="361470"/>
                  </a:cubicBezTo>
                  <a:cubicBezTo>
                    <a:pt x="40980" y="367834"/>
                    <a:pt x="52515" y="370221"/>
                    <a:pt x="54106" y="361470"/>
                  </a:cubicBezTo>
                  <a:cubicBezTo>
                    <a:pt x="58481" y="333229"/>
                    <a:pt x="52515" y="303794"/>
                    <a:pt x="48935" y="275553"/>
                  </a:cubicBezTo>
                  <a:cubicBezTo>
                    <a:pt x="44957" y="244527"/>
                    <a:pt x="40582" y="213502"/>
                    <a:pt x="36604" y="182874"/>
                  </a:cubicBezTo>
                  <a:cubicBezTo>
                    <a:pt x="28649" y="123607"/>
                    <a:pt x="20694" y="63943"/>
                    <a:pt x="12341" y="4676"/>
                  </a:cubicBezTo>
                  <a:cubicBezTo>
                    <a:pt x="11147" y="-2484"/>
                    <a:pt x="-388" y="-893"/>
                    <a:pt x="10" y="5869"/>
                  </a:cubicBezTo>
                  <a:lnTo>
                    <a:pt x="10" y="58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02" name="Freeform 1801">
              <a:extLst>
                <a:ext uri="{FF2B5EF4-FFF2-40B4-BE49-F238E27FC236}">
                  <a16:creationId xmlns:a16="http://schemas.microsoft.com/office/drawing/2014/main" id="{BDC157DC-067C-2032-4A4A-27BE9D4C0A75}"/>
                </a:ext>
              </a:extLst>
            </p:cNvPr>
            <p:cNvSpPr/>
            <p:nvPr/>
          </p:nvSpPr>
          <p:spPr>
            <a:xfrm>
              <a:off x="5662490" y="3045934"/>
              <a:ext cx="70035" cy="326962"/>
            </a:xfrm>
            <a:custGeom>
              <a:avLst/>
              <a:gdLst>
                <a:gd name="connsiteX0" fmla="*/ 23 w 70035"/>
                <a:gd name="connsiteY0" fmla="*/ 9696 h 326962"/>
                <a:gd name="connsiteX1" fmla="*/ 43380 w 70035"/>
                <a:gd name="connsiteY1" fmla="*/ 317168 h 326962"/>
                <a:gd name="connsiteX2" fmla="*/ 69632 w 70035"/>
                <a:gd name="connsiteY2" fmla="*/ 310008 h 326962"/>
                <a:gd name="connsiteX3" fmla="*/ 20309 w 70035"/>
                <a:gd name="connsiteY3" fmla="*/ 9696 h 326962"/>
                <a:gd name="connsiteX4" fmla="*/ 23 w 70035"/>
                <a:gd name="connsiteY4" fmla="*/ 9696 h 326962"/>
                <a:gd name="connsiteX5" fmla="*/ 23 w 70035"/>
                <a:gd name="connsiteY5" fmla="*/ 9696 h 32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35" h="326962">
                  <a:moveTo>
                    <a:pt x="23" y="9696"/>
                  </a:moveTo>
                  <a:cubicBezTo>
                    <a:pt x="7978" y="113115"/>
                    <a:pt x="22298" y="215738"/>
                    <a:pt x="43380" y="317168"/>
                  </a:cubicBezTo>
                  <a:cubicBezTo>
                    <a:pt x="46959" y="334272"/>
                    <a:pt x="73610" y="327112"/>
                    <a:pt x="69632" y="310008"/>
                  </a:cubicBezTo>
                  <a:cubicBezTo>
                    <a:pt x="47357" y="210965"/>
                    <a:pt x="30651" y="110728"/>
                    <a:pt x="20309" y="9696"/>
                  </a:cubicBezTo>
                  <a:cubicBezTo>
                    <a:pt x="19116" y="-3033"/>
                    <a:pt x="-772" y="-3430"/>
                    <a:pt x="23" y="9696"/>
                  </a:cubicBezTo>
                  <a:lnTo>
                    <a:pt x="23" y="96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03" name="Freeform 1802">
              <a:extLst>
                <a:ext uri="{FF2B5EF4-FFF2-40B4-BE49-F238E27FC236}">
                  <a16:creationId xmlns:a16="http://schemas.microsoft.com/office/drawing/2014/main" id="{BA6FDA62-0B5E-F544-94A0-69723ECB7C9B}"/>
                </a:ext>
              </a:extLst>
            </p:cNvPr>
            <p:cNvSpPr/>
            <p:nvPr/>
          </p:nvSpPr>
          <p:spPr>
            <a:xfrm>
              <a:off x="5695879" y="3020874"/>
              <a:ext cx="68328" cy="291845"/>
            </a:xfrm>
            <a:custGeom>
              <a:avLst/>
              <a:gdLst>
                <a:gd name="connsiteX0" fmla="*/ 46 w 68328"/>
                <a:gd name="connsiteY0" fmla="*/ 10889 h 291845"/>
                <a:gd name="connsiteX1" fmla="*/ 16354 w 68328"/>
                <a:gd name="connsiteY1" fmla="*/ 145731 h 291845"/>
                <a:gd name="connsiteX2" fmla="*/ 41414 w 68328"/>
                <a:gd name="connsiteY2" fmla="*/ 282164 h 291845"/>
                <a:gd name="connsiteX3" fmla="*/ 67666 w 68328"/>
                <a:gd name="connsiteY3" fmla="*/ 275005 h 291845"/>
                <a:gd name="connsiteX4" fmla="*/ 67268 w 68328"/>
                <a:gd name="connsiteY4" fmla="*/ 242388 h 291845"/>
                <a:gd name="connsiteX5" fmla="*/ 55335 w 68328"/>
                <a:gd name="connsiteY5" fmla="*/ 240797 h 291845"/>
                <a:gd name="connsiteX6" fmla="*/ 43005 w 68328"/>
                <a:gd name="connsiteY6" fmla="*/ 271823 h 291845"/>
                <a:gd name="connsiteX7" fmla="*/ 68064 w 68328"/>
                <a:gd name="connsiteY7" fmla="*/ 275005 h 291845"/>
                <a:gd name="connsiteX8" fmla="*/ 42209 w 68328"/>
                <a:gd name="connsiteY8" fmla="*/ 144936 h 291845"/>
                <a:gd name="connsiteX9" fmla="*/ 22719 w 68328"/>
                <a:gd name="connsiteY9" fmla="*/ 10889 h 291845"/>
                <a:gd name="connsiteX10" fmla="*/ 46 w 68328"/>
                <a:gd name="connsiteY10" fmla="*/ 10889 h 291845"/>
                <a:gd name="connsiteX11" fmla="*/ 46 w 68328"/>
                <a:gd name="connsiteY11" fmla="*/ 10889 h 29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328" h="291845">
                  <a:moveTo>
                    <a:pt x="46" y="10889"/>
                  </a:moveTo>
                  <a:cubicBezTo>
                    <a:pt x="4024" y="55837"/>
                    <a:pt x="9593" y="101182"/>
                    <a:pt x="16354" y="145731"/>
                  </a:cubicBezTo>
                  <a:cubicBezTo>
                    <a:pt x="23116" y="191076"/>
                    <a:pt x="29083" y="238013"/>
                    <a:pt x="41414" y="282164"/>
                  </a:cubicBezTo>
                  <a:cubicBezTo>
                    <a:pt x="46187" y="299268"/>
                    <a:pt x="72837" y="291711"/>
                    <a:pt x="67666" y="275005"/>
                  </a:cubicBezTo>
                  <a:cubicBezTo>
                    <a:pt x="64882" y="264663"/>
                    <a:pt x="66870" y="252730"/>
                    <a:pt x="67268" y="242388"/>
                  </a:cubicBezTo>
                  <a:cubicBezTo>
                    <a:pt x="67666" y="235228"/>
                    <a:pt x="57324" y="234433"/>
                    <a:pt x="55335" y="240797"/>
                  </a:cubicBezTo>
                  <a:cubicBezTo>
                    <a:pt x="52153" y="251537"/>
                    <a:pt x="49767" y="263072"/>
                    <a:pt x="43005" y="271823"/>
                  </a:cubicBezTo>
                  <a:cubicBezTo>
                    <a:pt x="51358" y="273016"/>
                    <a:pt x="59711" y="273811"/>
                    <a:pt x="68064" y="275005"/>
                  </a:cubicBezTo>
                  <a:cubicBezTo>
                    <a:pt x="60904" y="231648"/>
                    <a:pt x="50164" y="188292"/>
                    <a:pt x="42209" y="144936"/>
                  </a:cubicBezTo>
                  <a:cubicBezTo>
                    <a:pt x="34652" y="100386"/>
                    <a:pt x="28287" y="55837"/>
                    <a:pt x="22719" y="10889"/>
                  </a:cubicBezTo>
                  <a:cubicBezTo>
                    <a:pt x="21128" y="-3430"/>
                    <a:pt x="-1147" y="-3828"/>
                    <a:pt x="46" y="10889"/>
                  </a:cubicBezTo>
                  <a:lnTo>
                    <a:pt x="46" y="108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04" name="Freeform 1803">
              <a:extLst>
                <a:ext uri="{FF2B5EF4-FFF2-40B4-BE49-F238E27FC236}">
                  <a16:creationId xmlns:a16="http://schemas.microsoft.com/office/drawing/2014/main" id="{04E5111D-A94B-9C3A-2C0C-F8130CF22412}"/>
                </a:ext>
              </a:extLst>
            </p:cNvPr>
            <p:cNvSpPr/>
            <p:nvPr/>
          </p:nvSpPr>
          <p:spPr>
            <a:xfrm>
              <a:off x="5728834" y="2972049"/>
              <a:ext cx="58267" cy="291640"/>
            </a:xfrm>
            <a:custGeom>
              <a:avLst/>
              <a:gdLst>
                <a:gd name="connsiteX0" fmla="*/ 4083 w 58267"/>
                <a:gd name="connsiteY0" fmla="*/ 11188 h 291640"/>
                <a:gd name="connsiteX1" fmla="*/ 3685 w 58267"/>
                <a:gd name="connsiteY1" fmla="*/ 155576 h 291640"/>
                <a:gd name="connsiteX2" fmla="*/ 15221 w 58267"/>
                <a:gd name="connsiteY2" fmla="*/ 223593 h 291640"/>
                <a:gd name="connsiteX3" fmla="*/ 37893 w 58267"/>
                <a:gd name="connsiteY3" fmla="*/ 288031 h 291640"/>
                <a:gd name="connsiteX4" fmla="*/ 58179 w 58267"/>
                <a:gd name="connsiteY4" fmla="*/ 279678 h 291640"/>
                <a:gd name="connsiteX5" fmla="*/ 43462 w 58267"/>
                <a:gd name="connsiteY5" fmla="*/ 215638 h 291640"/>
                <a:gd name="connsiteX6" fmla="*/ 31131 w 58267"/>
                <a:gd name="connsiteY6" fmla="*/ 148814 h 291640"/>
                <a:gd name="connsiteX7" fmla="*/ 27153 w 58267"/>
                <a:gd name="connsiteY7" fmla="*/ 11188 h 291640"/>
                <a:gd name="connsiteX8" fmla="*/ 4083 w 58267"/>
                <a:gd name="connsiteY8" fmla="*/ 11188 h 291640"/>
                <a:gd name="connsiteX9" fmla="*/ 4083 w 58267"/>
                <a:gd name="connsiteY9" fmla="*/ 11188 h 29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267" h="291640">
                  <a:moveTo>
                    <a:pt x="4083" y="11188"/>
                  </a:moveTo>
                  <a:cubicBezTo>
                    <a:pt x="-1088" y="59317"/>
                    <a:pt x="-1486" y="107446"/>
                    <a:pt x="3685" y="155576"/>
                  </a:cubicBezTo>
                  <a:cubicBezTo>
                    <a:pt x="6072" y="178248"/>
                    <a:pt x="10050" y="201319"/>
                    <a:pt x="15221" y="223593"/>
                  </a:cubicBezTo>
                  <a:cubicBezTo>
                    <a:pt x="19993" y="245073"/>
                    <a:pt x="23574" y="270927"/>
                    <a:pt x="37893" y="288031"/>
                  </a:cubicBezTo>
                  <a:cubicBezTo>
                    <a:pt x="44655" y="296384"/>
                    <a:pt x="57781" y="288827"/>
                    <a:pt x="58179" y="279678"/>
                  </a:cubicBezTo>
                  <a:cubicBezTo>
                    <a:pt x="59372" y="258597"/>
                    <a:pt x="48234" y="235924"/>
                    <a:pt x="43462" y="215638"/>
                  </a:cubicBezTo>
                  <a:cubicBezTo>
                    <a:pt x="38290" y="193364"/>
                    <a:pt x="34313" y="171089"/>
                    <a:pt x="31131" y="148814"/>
                  </a:cubicBezTo>
                  <a:cubicBezTo>
                    <a:pt x="24766" y="103071"/>
                    <a:pt x="23574" y="56930"/>
                    <a:pt x="27153" y="11188"/>
                  </a:cubicBezTo>
                  <a:cubicBezTo>
                    <a:pt x="28347" y="-3927"/>
                    <a:pt x="5674" y="-3530"/>
                    <a:pt x="4083" y="11188"/>
                  </a:cubicBezTo>
                  <a:lnTo>
                    <a:pt x="4083" y="111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05" name="Freeform 1804">
              <a:extLst>
                <a:ext uri="{FF2B5EF4-FFF2-40B4-BE49-F238E27FC236}">
                  <a16:creationId xmlns:a16="http://schemas.microsoft.com/office/drawing/2014/main" id="{B3BEA477-DACC-0F60-1147-4E4418A13EA9}"/>
                </a:ext>
              </a:extLst>
            </p:cNvPr>
            <p:cNvSpPr/>
            <p:nvPr/>
          </p:nvSpPr>
          <p:spPr>
            <a:xfrm>
              <a:off x="5755681" y="2998102"/>
              <a:ext cx="44363" cy="224893"/>
            </a:xfrm>
            <a:custGeom>
              <a:avLst/>
              <a:gdLst>
                <a:gd name="connsiteX0" fmla="*/ 2296 w 44363"/>
                <a:gd name="connsiteY0" fmla="*/ 9398 h 224893"/>
                <a:gd name="connsiteX1" fmla="*/ 3091 w 44363"/>
                <a:gd name="connsiteY1" fmla="*/ 127932 h 224893"/>
                <a:gd name="connsiteX2" fmla="*/ 11444 w 44363"/>
                <a:gd name="connsiteY2" fmla="*/ 181629 h 224893"/>
                <a:gd name="connsiteX3" fmla="*/ 31333 w 44363"/>
                <a:gd name="connsiteY3" fmla="*/ 224588 h 224893"/>
                <a:gd name="connsiteX4" fmla="*/ 39287 w 44363"/>
                <a:gd name="connsiteY4" fmla="*/ 222599 h 224893"/>
                <a:gd name="connsiteX5" fmla="*/ 37696 w 44363"/>
                <a:gd name="connsiteY5" fmla="*/ 180436 h 224893"/>
                <a:gd name="connsiteX6" fmla="*/ 27355 w 44363"/>
                <a:gd name="connsiteY6" fmla="*/ 124749 h 224893"/>
                <a:gd name="connsiteX7" fmla="*/ 21786 w 44363"/>
                <a:gd name="connsiteY7" fmla="*/ 9398 h 224893"/>
                <a:gd name="connsiteX8" fmla="*/ 2296 w 44363"/>
                <a:gd name="connsiteY8" fmla="*/ 9398 h 224893"/>
                <a:gd name="connsiteX9" fmla="*/ 2296 w 44363"/>
                <a:gd name="connsiteY9" fmla="*/ 9398 h 22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63" h="224893">
                  <a:moveTo>
                    <a:pt x="2296" y="9398"/>
                  </a:moveTo>
                  <a:cubicBezTo>
                    <a:pt x="-887" y="48776"/>
                    <a:pt x="-887" y="88553"/>
                    <a:pt x="3091" y="127932"/>
                  </a:cubicBezTo>
                  <a:cubicBezTo>
                    <a:pt x="5080" y="145831"/>
                    <a:pt x="7466" y="163730"/>
                    <a:pt x="11444" y="181629"/>
                  </a:cubicBezTo>
                  <a:cubicBezTo>
                    <a:pt x="14627" y="195949"/>
                    <a:pt x="14627" y="219417"/>
                    <a:pt x="31333" y="224588"/>
                  </a:cubicBezTo>
                  <a:cubicBezTo>
                    <a:pt x="34117" y="225384"/>
                    <a:pt x="37299" y="224588"/>
                    <a:pt x="39287" y="222599"/>
                  </a:cubicBezTo>
                  <a:cubicBezTo>
                    <a:pt x="50027" y="210666"/>
                    <a:pt x="40879" y="194358"/>
                    <a:pt x="37696" y="180436"/>
                  </a:cubicBezTo>
                  <a:cubicBezTo>
                    <a:pt x="33719" y="162139"/>
                    <a:pt x="30139" y="143444"/>
                    <a:pt x="27355" y="124749"/>
                  </a:cubicBezTo>
                  <a:cubicBezTo>
                    <a:pt x="21786" y="86564"/>
                    <a:pt x="20195" y="47981"/>
                    <a:pt x="21786" y="9398"/>
                  </a:cubicBezTo>
                  <a:cubicBezTo>
                    <a:pt x="22581" y="-3331"/>
                    <a:pt x="3489" y="-2933"/>
                    <a:pt x="2296" y="9398"/>
                  </a:cubicBezTo>
                  <a:lnTo>
                    <a:pt x="2296" y="939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06" name="Freeform 1805">
              <a:extLst>
                <a:ext uri="{FF2B5EF4-FFF2-40B4-BE49-F238E27FC236}">
                  <a16:creationId xmlns:a16="http://schemas.microsoft.com/office/drawing/2014/main" id="{9A3503CD-CDDC-87EA-0FBC-FCDCD0FBFF86}"/>
                </a:ext>
              </a:extLst>
            </p:cNvPr>
            <p:cNvSpPr/>
            <p:nvPr/>
          </p:nvSpPr>
          <p:spPr>
            <a:xfrm>
              <a:off x="5763808" y="2985169"/>
              <a:ext cx="68892" cy="201276"/>
            </a:xfrm>
            <a:custGeom>
              <a:avLst/>
              <a:gdLst>
                <a:gd name="connsiteX0" fmla="*/ 135 w 68892"/>
                <a:gd name="connsiteY0" fmla="*/ 13978 h 201276"/>
                <a:gd name="connsiteX1" fmla="*/ 14454 w 68892"/>
                <a:gd name="connsiteY1" fmla="*/ 103475 h 201276"/>
                <a:gd name="connsiteX2" fmla="*/ 29171 w 68892"/>
                <a:gd name="connsiteY2" fmla="*/ 192574 h 201276"/>
                <a:gd name="connsiteX3" fmla="*/ 52639 w 68892"/>
                <a:gd name="connsiteY3" fmla="*/ 186210 h 201276"/>
                <a:gd name="connsiteX4" fmla="*/ 46275 w 68892"/>
                <a:gd name="connsiteY4" fmla="*/ 119783 h 201276"/>
                <a:gd name="connsiteX5" fmla="*/ 45480 w 68892"/>
                <a:gd name="connsiteY5" fmla="*/ 89553 h 201276"/>
                <a:gd name="connsiteX6" fmla="*/ 46673 w 68892"/>
                <a:gd name="connsiteY6" fmla="*/ 52164 h 201276"/>
                <a:gd name="connsiteX7" fmla="*/ 34342 w 68892"/>
                <a:gd name="connsiteY7" fmla="*/ 48584 h 201276"/>
                <a:gd name="connsiteX8" fmla="*/ 59799 w 68892"/>
                <a:gd name="connsiteY8" fmla="*/ 160356 h 201276"/>
                <a:gd name="connsiteX9" fmla="*/ 68550 w 68892"/>
                <a:gd name="connsiteY9" fmla="*/ 155184 h 201276"/>
                <a:gd name="connsiteX10" fmla="*/ 46673 w 68892"/>
                <a:gd name="connsiteY10" fmla="*/ 50175 h 201276"/>
                <a:gd name="connsiteX11" fmla="*/ 33944 w 68892"/>
                <a:gd name="connsiteY11" fmla="*/ 51766 h 201276"/>
                <a:gd name="connsiteX12" fmla="*/ 35536 w 68892"/>
                <a:gd name="connsiteY12" fmla="*/ 89156 h 201276"/>
                <a:gd name="connsiteX13" fmla="*/ 34740 w 68892"/>
                <a:gd name="connsiteY13" fmla="*/ 122170 h 201276"/>
                <a:gd name="connsiteX14" fmla="*/ 28774 w 68892"/>
                <a:gd name="connsiteY14" fmla="*/ 188597 h 201276"/>
                <a:gd name="connsiteX15" fmla="*/ 53037 w 68892"/>
                <a:gd name="connsiteY15" fmla="*/ 188597 h 201276"/>
                <a:gd name="connsiteX16" fmla="*/ 37922 w 68892"/>
                <a:gd name="connsiteY16" fmla="*/ 99498 h 201276"/>
                <a:gd name="connsiteX17" fmla="*/ 21613 w 68892"/>
                <a:gd name="connsiteY17" fmla="*/ 7614 h 201276"/>
                <a:gd name="connsiteX18" fmla="*/ 135 w 68892"/>
                <a:gd name="connsiteY18" fmla="*/ 13978 h 201276"/>
                <a:gd name="connsiteX19" fmla="*/ 135 w 68892"/>
                <a:gd name="connsiteY19" fmla="*/ 13978 h 20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892" h="201276">
                  <a:moveTo>
                    <a:pt x="135" y="13978"/>
                  </a:moveTo>
                  <a:cubicBezTo>
                    <a:pt x="4907" y="43811"/>
                    <a:pt x="9681" y="73643"/>
                    <a:pt x="14454" y="103475"/>
                  </a:cubicBezTo>
                  <a:cubicBezTo>
                    <a:pt x="19227" y="132910"/>
                    <a:pt x="22012" y="163537"/>
                    <a:pt x="29171" y="192574"/>
                  </a:cubicBezTo>
                  <a:cubicBezTo>
                    <a:pt x="33149" y="208087"/>
                    <a:pt x="54628" y="200928"/>
                    <a:pt x="52639" y="186210"/>
                  </a:cubicBezTo>
                  <a:cubicBezTo>
                    <a:pt x="49457" y="163935"/>
                    <a:pt x="47071" y="142456"/>
                    <a:pt x="46275" y="119783"/>
                  </a:cubicBezTo>
                  <a:cubicBezTo>
                    <a:pt x="45877" y="109840"/>
                    <a:pt x="45877" y="99498"/>
                    <a:pt x="45480" y="89553"/>
                  </a:cubicBezTo>
                  <a:cubicBezTo>
                    <a:pt x="45081" y="78018"/>
                    <a:pt x="42695" y="62903"/>
                    <a:pt x="46673" y="52164"/>
                  </a:cubicBezTo>
                  <a:cubicBezTo>
                    <a:pt x="49457" y="44606"/>
                    <a:pt x="36331" y="40628"/>
                    <a:pt x="34342" y="48584"/>
                  </a:cubicBezTo>
                  <a:cubicBezTo>
                    <a:pt x="24398" y="86371"/>
                    <a:pt x="30365" y="132910"/>
                    <a:pt x="59799" y="160356"/>
                  </a:cubicBezTo>
                  <a:cubicBezTo>
                    <a:pt x="63379" y="163537"/>
                    <a:pt x="70539" y="160356"/>
                    <a:pt x="68550" y="155184"/>
                  </a:cubicBezTo>
                  <a:cubicBezTo>
                    <a:pt x="55821" y="120181"/>
                    <a:pt x="45081" y="87962"/>
                    <a:pt x="46673" y="50175"/>
                  </a:cubicBezTo>
                  <a:cubicBezTo>
                    <a:pt x="42297" y="50573"/>
                    <a:pt x="38320" y="51368"/>
                    <a:pt x="33944" y="51766"/>
                  </a:cubicBezTo>
                  <a:cubicBezTo>
                    <a:pt x="37922" y="62903"/>
                    <a:pt x="35536" y="77621"/>
                    <a:pt x="35536" y="89156"/>
                  </a:cubicBezTo>
                  <a:cubicBezTo>
                    <a:pt x="35138" y="100293"/>
                    <a:pt x="35138" y="111430"/>
                    <a:pt x="34740" y="122170"/>
                  </a:cubicBezTo>
                  <a:cubicBezTo>
                    <a:pt x="34342" y="144843"/>
                    <a:pt x="31558" y="166322"/>
                    <a:pt x="28774" y="188597"/>
                  </a:cubicBezTo>
                  <a:cubicBezTo>
                    <a:pt x="36728" y="188597"/>
                    <a:pt x="45081" y="188597"/>
                    <a:pt x="53037" y="188597"/>
                  </a:cubicBezTo>
                  <a:cubicBezTo>
                    <a:pt x="50253" y="158765"/>
                    <a:pt x="43093" y="128932"/>
                    <a:pt x="37922" y="99498"/>
                  </a:cubicBezTo>
                  <a:cubicBezTo>
                    <a:pt x="32353" y="68870"/>
                    <a:pt x="27183" y="38242"/>
                    <a:pt x="21613" y="7614"/>
                  </a:cubicBezTo>
                  <a:cubicBezTo>
                    <a:pt x="18829" y="-5910"/>
                    <a:pt x="-1855" y="57"/>
                    <a:pt x="135" y="13978"/>
                  </a:cubicBezTo>
                  <a:lnTo>
                    <a:pt x="135" y="139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07" name="Freeform 1806">
              <a:extLst>
                <a:ext uri="{FF2B5EF4-FFF2-40B4-BE49-F238E27FC236}">
                  <a16:creationId xmlns:a16="http://schemas.microsoft.com/office/drawing/2014/main" id="{7A5AA012-03D3-EDC7-9CBA-BF24153E5965}"/>
                </a:ext>
              </a:extLst>
            </p:cNvPr>
            <p:cNvSpPr/>
            <p:nvPr/>
          </p:nvSpPr>
          <p:spPr>
            <a:xfrm>
              <a:off x="5820639" y="3035399"/>
              <a:ext cx="29446" cy="63926"/>
            </a:xfrm>
            <a:custGeom>
              <a:avLst/>
              <a:gdLst>
                <a:gd name="connsiteX0" fmla="*/ 184 w 29446"/>
                <a:gd name="connsiteY0" fmla="*/ 10684 h 63926"/>
                <a:gd name="connsiteX1" fmla="*/ 6548 w 29446"/>
                <a:gd name="connsiteY1" fmla="*/ 38926 h 63926"/>
                <a:gd name="connsiteX2" fmla="*/ 16492 w 29446"/>
                <a:gd name="connsiteY2" fmla="*/ 61996 h 63926"/>
                <a:gd name="connsiteX3" fmla="*/ 28425 w 29446"/>
                <a:gd name="connsiteY3" fmla="*/ 58814 h 63926"/>
                <a:gd name="connsiteX4" fmla="*/ 25641 w 29446"/>
                <a:gd name="connsiteY4" fmla="*/ 33754 h 63926"/>
                <a:gd name="connsiteX5" fmla="*/ 17287 w 29446"/>
                <a:gd name="connsiteY5" fmla="*/ 6309 h 63926"/>
                <a:gd name="connsiteX6" fmla="*/ 184 w 29446"/>
                <a:gd name="connsiteY6" fmla="*/ 10684 h 63926"/>
                <a:gd name="connsiteX7" fmla="*/ 184 w 29446"/>
                <a:gd name="connsiteY7" fmla="*/ 10684 h 6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446" h="63926">
                  <a:moveTo>
                    <a:pt x="184" y="10684"/>
                  </a:moveTo>
                  <a:cubicBezTo>
                    <a:pt x="1775" y="20231"/>
                    <a:pt x="4161" y="29379"/>
                    <a:pt x="6548" y="38926"/>
                  </a:cubicBezTo>
                  <a:cubicBezTo>
                    <a:pt x="8537" y="47279"/>
                    <a:pt x="9730" y="55632"/>
                    <a:pt x="16492" y="61996"/>
                  </a:cubicBezTo>
                  <a:cubicBezTo>
                    <a:pt x="20470" y="65576"/>
                    <a:pt x="26436" y="63985"/>
                    <a:pt x="28425" y="58814"/>
                  </a:cubicBezTo>
                  <a:cubicBezTo>
                    <a:pt x="31210" y="50063"/>
                    <a:pt x="27629" y="42107"/>
                    <a:pt x="25641" y="33754"/>
                  </a:cubicBezTo>
                  <a:cubicBezTo>
                    <a:pt x="23254" y="24606"/>
                    <a:pt x="20470" y="15060"/>
                    <a:pt x="17287" y="6309"/>
                  </a:cubicBezTo>
                  <a:cubicBezTo>
                    <a:pt x="12912" y="-4431"/>
                    <a:pt x="-1805" y="-453"/>
                    <a:pt x="184" y="10684"/>
                  </a:cubicBezTo>
                  <a:lnTo>
                    <a:pt x="184" y="106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08" name="Freeform 1807">
              <a:extLst>
                <a:ext uri="{FF2B5EF4-FFF2-40B4-BE49-F238E27FC236}">
                  <a16:creationId xmlns:a16="http://schemas.microsoft.com/office/drawing/2014/main" id="{2A6ABF11-A0EF-CAC3-BCF6-F608C62430A4}"/>
                </a:ext>
              </a:extLst>
            </p:cNvPr>
            <p:cNvSpPr/>
            <p:nvPr/>
          </p:nvSpPr>
          <p:spPr>
            <a:xfrm>
              <a:off x="5830013" y="3022605"/>
              <a:ext cx="28040" cy="64105"/>
            </a:xfrm>
            <a:custGeom>
              <a:avLst/>
              <a:gdLst>
                <a:gd name="connsiteX0" fmla="*/ 357 w 28040"/>
                <a:gd name="connsiteY0" fmla="*/ 11943 h 64105"/>
                <a:gd name="connsiteX1" fmla="*/ 16268 w 28040"/>
                <a:gd name="connsiteY1" fmla="*/ 61266 h 64105"/>
                <a:gd name="connsiteX2" fmla="*/ 27802 w 28040"/>
                <a:gd name="connsiteY2" fmla="*/ 58084 h 64105"/>
                <a:gd name="connsiteX3" fmla="*/ 18654 w 28040"/>
                <a:gd name="connsiteY3" fmla="*/ 6772 h 64105"/>
                <a:gd name="connsiteX4" fmla="*/ 357 w 28040"/>
                <a:gd name="connsiteY4" fmla="*/ 11943 h 64105"/>
                <a:gd name="connsiteX5" fmla="*/ 357 w 28040"/>
                <a:gd name="connsiteY5" fmla="*/ 11943 h 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40" h="64105">
                  <a:moveTo>
                    <a:pt x="357" y="11943"/>
                  </a:moveTo>
                  <a:cubicBezTo>
                    <a:pt x="4334" y="27854"/>
                    <a:pt x="7119" y="47344"/>
                    <a:pt x="16268" y="61266"/>
                  </a:cubicBezTo>
                  <a:cubicBezTo>
                    <a:pt x="19847" y="66437"/>
                    <a:pt x="27007" y="64050"/>
                    <a:pt x="27802" y="58084"/>
                  </a:cubicBezTo>
                  <a:cubicBezTo>
                    <a:pt x="29393" y="41378"/>
                    <a:pt x="22631" y="23080"/>
                    <a:pt x="18654" y="6772"/>
                  </a:cubicBezTo>
                  <a:cubicBezTo>
                    <a:pt x="16268" y="-5161"/>
                    <a:pt x="-2825" y="10"/>
                    <a:pt x="357" y="11943"/>
                  </a:cubicBezTo>
                  <a:lnTo>
                    <a:pt x="357" y="119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09" name="Freeform 1808">
              <a:extLst>
                <a:ext uri="{FF2B5EF4-FFF2-40B4-BE49-F238E27FC236}">
                  <a16:creationId xmlns:a16="http://schemas.microsoft.com/office/drawing/2014/main" id="{9E61A044-2527-ACEA-7BC2-F4AC9B08C225}"/>
                </a:ext>
              </a:extLst>
            </p:cNvPr>
            <p:cNvSpPr/>
            <p:nvPr/>
          </p:nvSpPr>
          <p:spPr>
            <a:xfrm>
              <a:off x="5792175" y="2960570"/>
              <a:ext cx="46248" cy="115322"/>
            </a:xfrm>
            <a:custGeom>
              <a:avLst/>
              <a:gdLst>
                <a:gd name="connsiteX0" fmla="*/ 407 w 46248"/>
                <a:gd name="connsiteY0" fmla="*/ 13518 h 115322"/>
                <a:gd name="connsiteX1" fmla="*/ 15523 w 46248"/>
                <a:gd name="connsiteY1" fmla="*/ 67614 h 115322"/>
                <a:gd name="connsiteX2" fmla="*/ 32626 w 46248"/>
                <a:gd name="connsiteY2" fmla="*/ 112959 h 115322"/>
                <a:gd name="connsiteX3" fmla="*/ 45752 w 46248"/>
                <a:gd name="connsiteY3" fmla="*/ 109379 h 115322"/>
                <a:gd name="connsiteX4" fmla="*/ 37001 w 46248"/>
                <a:gd name="connsiteY4" fmla="*/ 61647 h 115322"/>
                <a:gd name="connsiteX5" fmla="*/ 21886 w 46248"/>
                <a:gd name="connsiteY5" fmla="*/ 7949 h 115322"/>
                <a:gd name="connsiteX6" fmla="*/ 407 w 46248"/>
                <a:gd name="connsiteY6" fmla="*/ 13518 h 115322"/>
                <a:gd name="connsiteX7" fmla="*/ 407 w 46248"/>
                <a:gd name="connsiteY7" fmla="*/ 13518 h 1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48" h="115322">
                  <a:moveTo>
                    <a:pt x="407" y="13518"/>
                  </a:moveTo>
                  <a:cubicBezTo>
                    <a:pt x="5578" y="31417"/>
                    <a:pt x="10351" y="49316"/>
                    <a:pt x="15523" y="67614"/>
                  </a:cubicBezTo>
                  <a:cubicBezTo>
                    <a:pt x="19898" y="82729"/>
                    <a:pt x="22284" y="100230"/>
                    <a:pt x="32626" y="112959"/>
                  </a:cubicBezTo>
                  <a:cubicBezTo>
                    <a:pt x="36206" y="117334"/>
                    <a:pt x="44957" y="115345"/>
                    <a:pt x="45752" y="109379"/>
                  </a:cubicBezTo>
                  <a:cubicBezTo>
                    <a:pt x="48139" y="93071"/>
                    <a:pt x="41377" y="77160"/>
                    <a:pt x="37001" y="61647"/>
                  </a:cubicBezTo>
                  <a:cubicBezTo>
                    <a:pt x="31830" y="43748"/>
                    <a:pt x="27057" y="25848"/>
                    <a:pt x="21886" y="7949"/>
                  </a:cubicBezTo>
                  <a:cubicBezTo>
                    <a:pt x="17909" y="-5973"/>
                    <a:pt x="-3173" y="-6"/>
                    <a:pt x="407" y="13518"/>
                  </a:cubicBezTo>
                  <a:lnTo>
                    <a:pt x="407" y="135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10" name="Freeform 1809">
              <a:extLst>
                <a:ext uri="{FF2B5EF4-FFF2-40B4-BE49-F238E27FC236}">
                  <a16:creationId xmlns:a16="http://schemas.microsoft.com/office/drawing/2014/main" id="{451412AA-CD97-1463-1641-64E0BF696B00}"/>
                </a:ext>
              </a:extLst>
            </p:cNvPr>
            <p:cNvSpPr/>
            <p:nvPr/>
          </p:nvSpPr>
          <p:spPr>
            <a:xfrm>
              <a:off x="5777652" y="2946973"/>
              <a:ext cx="57596" cy="143050"/>
            </a:xfrm>
            <a:custGeom>
              <a:avLst/>
              <a:gdLst>
                <a:gd name="connsiteX0" fmla="*/ 610 w 57596"/>
                <a:gd name="connsiteY0" fmla="*/ 15580 h 143050"/>
                <a:gd name="connsiteX1" fmla="*/ 18908 w 57596"/>
                <a:gd name="connsiteY1" fmla="*/ 79620 h 143050"/>
                <a:gd name="connsiteX2" fmla="*/ 40386 w 57596"/>
                <a:gd name="connsiteY2" fmla="*/ 138887 h 143050"/>
                <a:gd name="connsiteX3" fmla="*/ 57490 w 57596"/>
                <a:gd name="connsiteY3" fmla="*/ 134114 h 143050"/>
                <a:gd name="connsiteX4" fmla="*/ 43967 w 57596"/>
                <a:gd name="connsiteY4" fmla="*/ 72858 h 143050"/>
                <a:gd name="connsiteX5" fmla="*/ 25271 w 57596"/>
                <a:gd name="connsiteY5" fmla="*/ 9216 h 143050"/>
                <a:gd name="connsiteX6" fmla="*/ 610 w 57596"/>
                <a:gd name="connsiteY6" fmla="*/ 15580 h 143050"/>
                <a:gd name="connsiteX7" fmla="*/ 610 w 57596"/>
                <a:gd name="connsiteY7" fmla="*/ 15580 h 1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96" h="143050">
                  <a:moveTo>
                    <a:pt x="610" y="15580"/>
                  </a:moveTo>
                  <a:cubicBezTo>
                    <a:pt x="6577" y="37059"/>
                    <a:pt x="12941" y="58141"/>
                    <a:pt x="18908" y="79620"/>
                  </a:cubicBezTo>
                  <a:cubicBezTo>
                    <a:pt x="24476" y="98713"/>
                    <a:pt x="28453" y="122579"/>
                    <a:pt x="40386" y="138887"/>
                  </a:cubicBezTo>
                  <a:cubicBezTo>
                    <a:pt x="45558" y="146047"/>
                    <a:pt x="56695" y="143660"/>
                    <a:pt x="57490" y="134114"/>
                  </a:cubicBezTo>
                  <a:cubicBezTo>
                    <a:pt x="58683" y="114226"/>
                    <a:pt x="49535" y="91951"/>
                    <a:pt x="43967" y="72858"/>
                  </a:cubicBezTo>
                  <a:cubicBezTo>
                    <a:pt x="37602" y="51777"/>
                    <a:pt x="31636" y="30297"/>
                    <a:pt x="25271" y="9216"/>
                  </a:cubicBezTo>
                  <a:cubicBezTo>
                    <a:pt x="20498" y="-6694"/>
                    <a:pt x="-4163" y="-330"/>
                    <a:pt x="610" y="15580"/>
                  </a:cubicBezTo>
                  <a:lnTo>
                    <a:pt x="610" y="15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11" name="Freeform 1810">
              <a:extLst>
                <a:ext uri="{FF2B5EF4-FFF2-40B4-BE49-F238E27FC236}">
                  <a16:creationId xmlns:a16="http://schemas.microsoft.com/office/drawing/2014/main" id="{6D868F31-52DF-DBE2-8145-C5F2A558DB14}"/>
                </a:ext>
              </a:extLst>
            </p:cNvPr>
            <p:cNvSpPr/>
            <p:nvPr/>
          </p:nvSpPr>
          <p:spPr>
            <a:xfrm>
              <a:off x="5769866" y="2997513"/>
              <a:ext cx="67053" cy="67215"/>
            </a:xfrm>
            <a:custGeom>
              <a:avLst/>
              <a:gdLst>
                <a:gd name="connsiteX0" fmla="*/ 2827 w 67053"/>
                <a:gd name="connsiteY0" fmla="*/ 16749 h 67215"/>
                <a:gd name="connsiteX1" fmla="*/ 52150 w 67053"/>
                <a:gd name="connsiteY1" fmla="*/ 64879 h 67215"/>
                <a:gd name="connsiteX2" fmla="*/ 64879 w 67053"/>
                <a:gd name="connsiteY2" fmla="*/ 52150 h 67215"/>
                <a:gd name="connsiteX3" fmla="*/ 16749 w 67053"/>
                <a:gd name="connsiteY3" fmla="*/ 2828 h 67215"/>
                <a:gd name="connsiteX4" fmla="*/ 2827 w 67053"/>
                <a:gd name="connsiteY4" fmla="*/ 16749 h 67215"/>
                <a:gd name="connsiteX5" fmla="*/ 2827 w 67053"/>
                <a:gd name="connsiteY5" fmla="*/ 16749 h 6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053" h="67215">
                  <a:moveTo>
                    <a:pt x="2827" y="16749"/>
                  </a:moveTo>
                  <a:cubicBezTo>
                    <a:pt x="18738" y="33057"/>
                    <a:pt x="34251" y="50559"/>
                    <a:pt x="52150" y="64879"/>
                  </a:cubicBezTo>
                  <a:cubicBezTo>
                    <a:pt x="61299" y="72039"/>
                    <a:pt x="71641" y="61299"/>
                    <a:pt x="64879" y="52150"/>
                  </a:cubicBezTo>
                  <a:cubicBezTo>
                    <a:pt x="50560" y="34251"/>
                    <a:pt x="33455" y="18738"/>
                    <a:pt x="16749" y="2828"/>
                  </a:cubicBezTo>
                  <a:cubicBezTo>
                    <a:pt x="7601" y="-5923"/>
                    <a:pt x="-5923" y="7601"/>
                    <a:pt x="2827" y="16749"/>
                  </a:cubicBezTo>
                  <a:lnTo>
                    <a:pt x="2827" y="167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12" name="Freeform 1811">
              <a:extLst>
                <a:ext uri="{FF2B5EF4-FFF2-40B4-BE49-F238E27FC236}">
                  <a16:creationId xmlns:a16="http://schemas.microsoft.com/office/drawing/2014/main" id="{FBA4AF26-2D1B-7957-3FBD-23FB9ACBDD1A}"/>
                </a:ext>
              </a:extLst>
            </p:cNvPr>
            <p:cNvSpPr/>
            <p:nvPr/>
          </p:nvSpPr>
          <p:spPr>
            <a:xfrm>
              <a:off x="1089785" y="2443065"/>
              <a:ext cx="1395180" cy="1232486"/>
            </a:xfrm>
            <a:custGeom>
              <a:avLst/>
              <a:gdLst>
                <a:gd name="connsiteX0" fmla="*/ 10375 w 1395180"/>
                <a:gd name="connsiteY0" fmla="*/ 29840 h 1232486"/>
                <a:gd name="connsiteX1" fmla="*/ 411321 w 1395180"/>
                <a:gd name="connsiteY1" fmla="*/ 157124 h 1232486"/>
                <a:gd name="connsiteX2" fmla="*/ 758967 w 1395180"/>
                <a:gd name="connsiteY2" fmla="*/ 285205 h 1232486"/>
                <a:gd name="connsiteX3" fmla="*/ 891024 w 1395180"/>
                <a:gd name="connsiteY3" fmla="*/ 392601 h 1232486"/>
                <a:gd name="connsiteX4" fmla="*/ 980919 w 1395180"/>
                <a:gd name="connsiteY4" fmla="*/ 534205 h 1232486"/>
                <a:gd name="connsiteX5" fmla="*/ 1126898 w 1395180"/>
                <a:gd name="connsiteY5" fmla="*/ 845256 h 1232486"/>
                <a:gd name="connsiteX6" fmla="*/ 1369534 w 1395180"/>
                <a:gd name="connsiteY6" fmla="*/ 1175400 h 1232486"/>
                <a:gd name="connsiteX7" fmla="*/ 1365557 w 1395180"/>
                <a:gd name="connsiteY7" fmla="*/ 1161081 h 1232486"/>
                <a:gd name="connsiteX8" fmla="*/ 1323394 w 1395180"/>
                <a:gd name="connsiteY8" fmla="*/ 1196880 h 1232486"/>
                <a:gd name="connsiteX9" fmla="*/ 1256569 w 1395180"/>
                <a:gd name="connsiteY9" fmla="*/ 1184549 h 1232486"/>
                <a:gd name="connsiteX10" fmla="*/ 1191734 w 1395180"/>
                <a:gd name="connsiteY10" fmla="*/ 1137215 h 1232486"/>
                <a:gd name="connsiteX11" fmla="*/ 1118943 w 1395180"/>
                <a:gd name="connsiteY11" fmla="*/ 1079539 h 1232486"/>
                <a:gd name="connsiteX12" fmla="*/ 973361 w 1395180"/>
                <a:gd name="connsiteY12" fmla="*/ 964188 h 1232486"/>
                <a:gd name="connsiteX13" fmla="*/ 858805 w 1395180"/>
                <a:gd name="connsiteY13" fmla="*/ 866338 h 1232486"/>
                <a:gd name="connsiteX14" fmla="*/ 770104 w 1395180"/>
                <a:gd name="connsiteY14" fmla="*/ 729507 h 1232486"/>
                <a:gd name="connsiteX15" fmla="*/ 736692 w 1395180"/>
                <a:gd name="connsiteY15" fmla="*/ 738655 h 1232486"/>
                <a:gd name="connsiteX16" fmla="*/ 881876 w 1395180"/>
                <a:gd name="connsiteY16" fmla="*/ 938333 h 1232486"/>
                <a:gd name="connsiteX17" fmla="*/ 1116556 w 1395180"/>
                <a:gd name="connsiteY17" fmla="*/ 1124089 h 1232486"/>
                <a:gd name="connsiteX18" fmla="*/ 1235090 w 1395180"/>
                <a:gd name="connsiteY18" fmla="*/ 1212392 h 1232486"/>
                <a:gd name="connsiteX19" fmla="*/ 1348055 w 1395180"/>
                <a:gd name="connsiteY19" fmla="*/ 1223530 h 1232486"/>
                <a:gd name="connsiteX20" fmla="*/ 1386240 w 1395180"/>
                <a:gd name="connsiteY20" fmla="*/ 1191708 h 1232486"/>
                <a:gd name="connsiteX21" fmla="*/ 1394991 w 1395180"/>
                <a:gd name="connsiteY21" fmla="*/ 1168638 h 1232486"/>
                <a:gd name="connsiteX22" fmla="*/ 1380274 w 1395180"/>
                <a:gd name="connsiteY22" fmla="*/ 1142783 h 1232486"/>
                <a:gd name="connsiteX23" fmla="*/ 1289981 w 1395180"/>
                <a:gd name="connsiteY23" fmla="*/ 1038967 h 1232486"/>
                <a:gd name="connsiteX24" fmla="*/ 1136047 w 1395180"/>
                <a:gd name="connsiteY24" fmla="*/ 803093 h 1232486"/>
                <a:gd name="connsiteX25" fmla="*/ 1027059 w 1395180"/>
                <a:gd name="connsiteY25" fmla="*/ 566424 h 1232486"/>
                <a:gd name="connsiteX26" fmla="*/ 893411 w 1395180"/>
                <a:gd name="connsiteY26" fmla="*/ 354017 h 1232486"/>
                <a:gd name="connsiteX27" fmla="*/ 673845 w 1395180"/>
                <a:gd name="connsiteY27" fmla="*/ 215993 h 1232486"/>
                <a:gd name="connsiteX28" fmla="*/ 398990 w 1395180"/>
                <a:gd name="connsiteY28" fmla="*/ 123712 h 1232486"/>
                <a:gd name="connsiteX29" fmla="*/ 93507 w 1395180"/>
                <a:gd name="connsiteY29" fmla="*/ 25067 h 1232486"/>
                <a:gd name="connsiteX30" fmla="*/ 18330 w 1395180"/>
                <a:gd name="connsiteY30" fmla="*/ 803 h 1232486"/>
                <a:gd name="connsiteX31" fmla="*/ 10375 w 1395180"/>
                <a:gd name="connsiteY31" fmla="*/ 29840 h 1232486"/>
                <a:gd name="connsiteX32" fmla="*/ 10375 w 1395180"/>
                <a:gd name="connsiteY32" fmla="*/ 29840 h 123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95180" h="1232486">
                  <a:moveTo>
                    <a:pt x="10375" y="29840"/>
                  </a:moveTo>
                  <a:cubicBezTo>
                    <a:pt x="144023" y="72400"/>
                    <a:pt x="277672" y="114961"/>
                    <a:pt x="411321" y="157124"/>
                  </a:cubicBezTo>
                  <a:cubicBezTo>
                    <a:pt x="528263" y="194117"/>
                    <a:pt x="651570" y="225142"/>
                    <a:pt x="758967" y="285205"/>
                  </a:cubicBezTo>
                  <a:cubicBezTo>
                    <a:pt x="809085" y="313446"/>
                    <a:pt x="854032" y="348847"/>
                    <a:pt x="891024" y="392601"/>
                  </a:cubicBezTo>
                  <a:cubicBezTo>
                    <a:pt x="927221" y="435559"/>
                    <a:pt x="955860" y="484087"/>
                    <a:pt x="980919" y="534205"/>
                  </a:cubicBezTo>
                  <a:cubicBezTo>
                    <a:pt x="1032230" y="636828"/>
                    <a:pt x="1071211" y="744622"/>
                    <a:pt x="1126898" y="845256"/>
                  </a:cubicBezTo>
                  <a:cubicBezTo>
                    <a:pt x="1193723" y="965779"/>
                    <a:pt x="1276855" y="1073971"/>
                    <a:pt x="1369534" y="1175400"/>
                  </a:cubicBezTo>
                  <a:cubicBezTo>
                    <a:pt x="1368341" y="1170627"/>
                    <a:pt x="1367148" y="1165854"/>
                    <a:pt x="1365557" y="1161081"/>
                  </a:cubicBezTo>
                  <a:cubicBezTo>
                    <a:pt x="1359590" y="1180174"/>
                    <a:pt x="1342486" y="1192106"/>
                    <a:pt x="1323394" y="1196880"/>
                  </a:cubicBezTo>
                  <a:cubicBezTo>
                    <a:pt x="1300323" y="1202448"/>
                    <a:pt x="1277253" y="1195686"/>
                    <a:pt x="1256569" y="1184549"/>
                  </a:cubicBezTo>
                  <a:cubicBezTo>
                    <a:pt x="1233101" y="1171423"/>
                    <a:pt x="1212418" y="1153921"/>
                    <a:pt x="1191734" y="1137215"/>
                  </a:cubicBezTo>
                  <a:cubicBezTo>
                    <a:pt x="1167470" y="1117724"/>
                    <a:pt x="1143207" y="1098632"/>
                    <a:pt x="1118943" y="1079539"/>
                  </a:cubicBezTo>
                  <a:cubicBezTo>
                    <a:pt x="1070416" y="1040956"/>
                    <a:pt x="1021889" y="1002373"/>
                    <a:pt x="973361" y="964188"/>
                  </a:cubicBezTo>
                  <a:cubicBezTo>
                    <a:pt x="933983" y="932764"/>
                    <a:pt x="894206" y="901738"/>
                    <a:pt x="858805" y="866338"/>
                  </a:cubicBezTo>
                  <a:cubicBezTo>
                    <a:pt x="819824" y="826561"/>
                    <a:pt x="788401" y="782012"/>
                    <a:pt x="770104" y="729507"/>
                  </a:cubicBezTo>
                  <a:cubicBezTo>
                    <a:pt x="762944" y="708425"/>
                    <a:pt x="731919" y="716779"/>
                    <a:pt x="736692" y="738655"/>
                  </a:cubicBezTo>
                  <a:cubicBezTo>
                    <a:pt x="755387" y="821390"/>
                    <a:pt x="819029" y="885430"/>
                    <a:pt x="881876" y="938333"/>
                  </a:cubicBezTo>
                  <a:cubicBezTo>
                    <a:pt x="958246" y="1002373"/>
                    <a:pt x="1038197" y="1062435"/>
                    <a:pt x="1116556" y="1124089"/>
                  </a:cubicBezTo>
                  <a:cubicBezTo>
                    <a:pt x="1154742" y="1154319"/>
                    <a:pt x="1192132" y="1188527"/>
                    <a:pt x="1235090" y="1212392"/>
                  </a:cubicBezTo>
                  <a:cubicBezTo>
                    <a:pt x="1270093" y="1231883"/>
                    <a:pt x="1310267" y="1240236"/>
                    <a:pt x="1348055" y="1223530"/>
                  </a:cubicBezTo>
                  <a:cubicBezTo>
                    <a:pt x="1363170" y="1216768"/>
                    <a:pt x="1377490" y="1206426"/>
                    <a:pt x="1386240" y="1191708"/>
                  </a:cubicBezTo>
                  <a:cubicBezTo>
                    <a:pt x="1390218" y="1184947"/>
                    <a:pt x="1393798" y="1176593"/>
                    <a:pt x="1394991" y="1168638"/>
                  </a:cubicBezTo>
                  <a:cubicBezTo>
                    <a:pt x="1396582" y="1156706"/>
                    <a:pt x="1387831" y="1150739"/>
                    <a:pt x="1380274" y="1142783"/>
                  </a:cubicBezTo>
                  <a:cubicBezTo>
                    <a:pt x="1348851" y="1109769"/>
                    <a:pt x="1318620" y="1075164"/>
                    <a:pt x="1289981" y="1038967"/>
                  </a:cubicBezTo>
                  <a:cubicBezTo>
                    <a:pt x="1231510" y="965381"/>
                    <a:pt x="1180199" y="886226"/>
                    <a:pt x="1136047" y="803093"/>
                  </a:cubicBezTo>
                  <a:cubicBezTo>
                    <a:pt x="1095077" y="726325"/>
                    <a:pt x="1063256" y="645578"/>
                    <a:pt x="1027059" y="566424"/>
                  </a:cubicBezTo>
                  <a:cubicBezTo>
                    <a:pt x="992056" y="490451"/>
                    <a:pt x="951484" y="415273"/>
                    <a:pt x="893411" y="354017"/>
                  </a:cubicBezTo>
                  <a:cubicBezTo>
                    <a:pt x="832553" y="289978"/>
                    <a:pt x="754591" y="247814"/>
                    <a:pt x="673845" y="215993"/>
                  </a:cubicBezTo>
                  <a:cubicBezTo>
                    <a:pt x="583950" y="180592"/>
                    <a:pt x="490874" y="153545"/>
                    <a:pt x="398990" y="123712"/>
                  </a:cubicBezTo>
                  <a:cubicBezTo>
                    <a:pt x="297163" y="90698"/>
                    <a:pt x="195335" y="58081"/>
                    <a:pt x="93507" y="25067"/>
                  </a:cubicBezTo>
                  <a:cubicBezTo>
                    <a:pt x="68448" y="17111"/>
                    <a:pt x="43389" y="8758"/>
                    <a:pt x="18330" y="803"/>
                  </a:cubicBezTo>
                  <a:cubicBezTo>
                    <a:pt x="33" y="-5163"/>
                    <a:pt x="-7923" y="23873"/>
                    <a:pt x="10375" y="29840"/>
                  </a:cubicBezTo>
                  <a:lnTo>
                    <a:pt x="10375" y="298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13" name="Freeform 1812">
              <a:extLst>
                <a:ext uri="{FF2B5EF4-FFF2-40B4-BE49-F238E27FC236}">
                  <a16:creationId xmlns:a16="http://schemas.microsoft.com/office/drawing/2014/main" id="{852684BB-CD4D-EBA2-39B9-1BB4EE2BD624}"/>
                </a:ext>
              </a:extLst>
            </p:cNvPr>
            <p:cNvSpPr/>
            <p:nvPr/>
          </p:nvSpPr>
          <p:spPr>
            <a:xfrm>
              <a:off x="762607" y="2947035"/>
              <a:ext cx="2024498" cy="1061124"/>
            </a:xfrm>
            <a:custGeom>
              <a:avLst/>
              <a:gdLst>
                <a:gd name="connsiteX0" fmla="*/ 11784 w 2024498"/>
                <a:gd name="connsiteY0" fmla="*/ 24269 h 1061124"/>
                <a:gd name="connsiteX1" fmla="*/ 386080 w 2024498"/>
                <a:gd name="connsiteY1" fmla="*/ 205649 h 1061124"/>
                <a:gd name="connsiteX2" fmla="*/ 493874 w 2024498"/>
                <a:gd name="connsiteY2" fmla="*/ 385836 h 1061124"/>
                <a:gd name="connsiteX3" fmla="*/ 557517 w 2024498"/>
                <a:gd name="connsiteY3" fmla="*/ 626086 h 1061124"/>
                <a:gd name="connsiteX4" fmla="*/ 712247 w 2024498"/>
                <a:gd name="connsiteY4" fmla="*/ 803488 h 1061124"/>
                <a:gd name="connsiteX5" fmla="*/ 917891 w 2024498"/>
                <a:gd name="connsiteY5" fmla="*/ 941115 h 1061124"/>
                <a:gd name="connsiteX6" fmla="*/ 1143821 w 2024498"/>
                <a:gd name="connsiteY6" fmla="*/ 1042942 h 1061124"/>
                <a:gd name="connsiteX7" fmla="*/ 1393219 w 2024498"/>
                <a:gd name="connsiteY7" fmla="*/ 1048909 h 1061124"/>
                <a:gd name="connsiteX8" fmla="*/ 1541187 w 2024498"/>
                <a:gd name="connsiteY8" fmla="*/ 1005155 h 1061124"/>
                <a:gd name="connsiteX9" fmla="*/ 1695917 w 2024498"/>
                <a:gd name="connsiteY9" fmla="*/ 952252 h 1061124"/>
                <a:gd name="connsiteX10" fmla="*/ 1853829 w 2024498"/>
                <a:gd name="connsiteY10" fmla="*/ 898156 h 1061124"/>
                <a:gd name="connsiteX11" fmla="*/ 2012537 w 2024498"/>
                <a:gd name="connsiteY11" fmla="*/ 847242 h 1061124"/>
                <a:gd name="connsiteX12" fmla="*/ 2019697 w 2024498"/>
                <a:gd name="connsiteY12" fmla="*/ 819797 h 1061124"/>
                <a:gd name="connsiteX13" fmla="*/ 1668074 w 2024498"/>
                <a:gd name="connsiteY13" fmla="*/ 776043 h 1061124"/>
                <a:gd name="connsiteX14" fmla="*/ 1331565 w 2024498"/>
                <a:gd name="connsiteY14" fmla="*/ 819001 h 1061124"/>
                <a:gd name="connsiteX15" fmla="*/ 1193143 w 2024498"/>
                <a:gd name="connsiteY15" fmla="*/ 732289 h 1061124"/>
                <a:gd name="connsiteX16" fmla="*/ 1164107 w 2024498"/>
                <a:gd name="connsiteY16" fmla="*/ 749393 h 1061124"/>
                <a:gd name="connsiteX17" fmla="*/ 1446121 w 2024498"/>
                <a:gd name="connsiteY17" fmla="*/ 863551 h 1061124"/>
                <a:gd name="connsiteX18" fmla="*/ 1802915 w 2024498"/>
                <a:gd name="connsiteY18" fmla="*/ 791953 h 1061124"/>
                <a:gd name="connsiteX19" fmla="*/ 1996627 w 2024498"/>
                <a:gd name="connsiteY19" fmla="*/ 842867 h 1061124"/>
                <a:gd name="connsiteX20" fmla="*/ 1999809 w 2024498"/>
                <a:gd name="connsiteY20" fmla="*/ 817013 h 1061124"/>
                <a:gd name="connsiteX21" fmla="*/ 1860989 w 2024498"/>
                <a:gd name="connsiteY21" fmla="*/ 867529 h 1061124"/>
                <a:gd name="connsiteX22" fmla="*/ 1722965 w 2024498"/>
                <a:gd name="connsiteY22" fmla="*/ 914465 h 1061124"/>
                <a:gd name="connsiteX23" fmla="*/ 1452088 w 2024498"/>
                <a:gd name="connsiteY23" fmla="*/ 1005553 h 1061124"/>
                <a:gd name="connsiteX24" fmla="*/ 1190757 w 2024498"/>
                <a:gd name="connsiteY24" fmla="*/ 1025838 h 1061124"/>
                <a:gd name="connsiteX25" fmla="*/ 959258 w 2024498"/>
                <a:gd name="connsiteY25" fmla="*/ 933160 h 1061124"/>
                <a:gd name="connsiteX26" fmla="*/ 750432 w 2024498"/>
                <a:gd name="connsiteY26" fmla="*/ 796726 h 1061124"/>
                <a:gd name="connsiteX27" fmla="*/ 588144 w 2024498"/>
                <a:gd name="connsiteY27" fmla="*/ 626086 h 1061124"/>
                <a:gd name="connsiteX28" fmla="*/ 521718 w 2024498"/>
                <a:gd name="connsiteY28" fmla="*/ 382256 h 1061124"/>
                <a:gd name="connsiteX29" fmla="*/ 419890 w 2024498"/>
                <a:gd name="connsiteY29" fmla="*/ 202865 h 1061124"/>
                <a:gd name="connsiteX30" fmla="*/ 11784 w 2024498"/>
                <a:gd name="connsiteY30" fmla="*/ 5 h 1061124"/>
                <a:gd name="connsiteX31" fmla="*/ 11784 w 2024498"/>
                <a:gd name="connsiteY31" fmla="*/ 24269 h 1061124"/>
                <a:gd name="connsiteX32" fmla="*/ 11784 w 2024498"/>
                <a:gd name="connsiteY32" fmla="*/ 24269 h 106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24498" h="1061124">
                  <a:moveTo>
                    <a:pt x="11784" y="24269"/>
                  </a:moveTo>
                  <a:cubicBezTo>
                    <a:pt x="154582" y="31428"/>
                    <a:pt x="290617" y="100242"/>
                    <a:pt x="386080" y="205649"/>
                  </a:cubicBezTo>
                  <a:cubicBezTo>
                    <a:pt x="433414" y="257756"/>
                    <a:pt x="470804" y="319012"/>
                    <a:pt x="493874" y="385836"/>
                  </a:cubicBezTo>
                  <a:cubicBezTo>
                    <a:pt x="520922" y="464196"/>
                    <a:pt x="524502" y="549317"/>
                    <a:pt x="557517" y="626086"/>
                  </a:cubicBezTo>
                  <a:cubicBezTo>
                    <a:pt x="589338" y="700468"/>
                    <a:pt x="648604" y="756154"/>
                    <a:pt x="712247" y="803488"/>
                  </a:cubicBezTo>
                  <a:cubicBezTo>
                    <a:pt x="778276" y="852811"/>
                    <a:pt x="847486" y="898952"/>
                    <a:pt x="917891" y="941115"/>
                  </a:cubicBezTo>
                  <a:cubicBezTo>
                    <a:pt x="988693" y="983676"/>
                    <a:pt x="1063870" y="1021463"/>
                    <a:pt x="1143821" y="1042942"/>
                  </a:cubicBezTo>
                  <a:cubicBezTo>
                    <a:pt x="1226158" y="1065217"/>
                    <a:pt x="1310086" y="1066808"/>
                    <a:pt x="1393219" y="1048909"/>
                  </a:cubicBezTo>
                  <a:cubicBezTo>
                    <a:pt x="1443735" y="1038169"/>
                    <a:pt x="1492262" y="1021463"/>
                    <a:pt x="1541187" y="1005155"/>
                  </a:cubicBezTo>
                  <a:cubicBezTo>
                    <a:pt x="1592896" y="987653"/>
                    <a:pt x="1644208" y="969754"/>
                    <a:pt x="1695917" y="952252"/>
                  </a:cubicBezTo>
                  <a:cubicBezTo>
                    <a:pt x="1748422" y="934353"/>
                    <a:pt x="1801325" y="916454"/>
                    <a:pt x="1853829" y="898156"/>
                  </a:cubicBezTo>
                  <a:cubicBezTo>
                    <a:pt x="1906334" y="880257"/>
                    <a:pt x="1958441" y="859573"/>
                    <a:pt x="2012537" y="847242"/>
                  </a:cubicBezTo>
                  <a:cubicBezTo>
                    <a:pt x="2024072" y="844458"/>
                    <a:pt x="2028845" y="827752"/>
                    <a:pt x="2019697" y="819797"/>
                  </a:cubicBezTo>
                  <a:cubicBezTo>
                    <a:pt x="1922245" y="733880"/>
                    <a:pt x="1785812" y="748995"/>
                    <a:pt x="1668074" y="776043"/>
                  </a:cubicBezTo>
                  <a:cubicBezTo>
                    <a:pt x="1557098" y="801500"/>
                    <a:pt x="1446917" y="842072"/>
                    <a:pt x="1331565" y="819001"/>
                  </a:cubicBezTo>
                  <a:cubicBezTo>
                    <a:pt x="1275083" y="807864"/>
                    <a:pt x="1227749" y="779225"/>
                    <a:pt x="1193143" y="732289"/>
                  </a:cubicBezTo>
                  <a:cubicBezTo>
                    <a:pt x="1180415" y="714787"/>
                    <a:pt x="1154958" y="729504"/>
                    <a:pt x="1164107" y="749393"/>
                  </a:cubicBezTo>
                  <a:cubicBezTo>
                    <a:pt x="1211838" y="853209"/>
                    <a:pt x="1344691" y="871904"/>
                    <a:pt x="1446121" y="863551"/>
                  </a:cubicBezTo>
                  <a:cubicBezTo>
                    <a:pt x="1567837" y="853607"/>
                    <a:pt x="1680802" y="800704"/>
                    <a:pt x="1802915" y="791953"/>
                  </a:cubicBezTo>
                  <a:cubicBezTo>
                    <a:pt x="1871729" y="786782"/>
                    <a:pt x="1942531" y="797124"/>
                    <a:pt x="1996627" y="842867"/>
                  </a:cubicBezTo>
                  <a:cubicBezTo>
                    <a:pt x="1997820" y="834116"/>
                    <a:pt x="1999013" y="825763"/>
                    <a:pt x="1999809" y="817013"/>
                  </a:cubicBezTo>
                  <a:cubicBezTo>
                    <a:pt x="1955259" y="837696"/>
                    <a:pt x="1907528" y="851618"/>
                    <a:pt x="1860989" y="867529"/>
                  </a:cubicBezTo>
                  <a:cubicBezTo>
                    <a:pt x="1814849" y="883041"/>
                    <a:pt x="1769106" y="898952"/>
                    <a:pt x="1722965" y="914465"/>
                  </a:cubicBezTo>
                  <a:cubicBezTo>
                    <a:pt x="1633070" y="945092"/>
                    <a:pt x="1543176" y="978107"/>
                    <a:pt x="1452088" y="1005553"/>
                  </a:cubicBezTo>
                  <a:cubicBezTo>
                    <a:pt x="1366171" y="1031009"/>
                    <a:pt x="1279458" y="1043340"/>
                    <a:pt x="1190757" y="1025838"/>
                  </a:cubicBezTo>
                  <a:cubicBezTo>
                    <a:pt x="1108420" y="1009928"/>
                    <a:pt x="1031651" y="974527"/>
                    <a:pt x="959258" y="933160"/>
                  </a:cubicBezTo>
                  <a:cubicBezTo>
                    <a:pt x="887263" y="891792"/>
                    <a:pt x="818052" y="844856"/>
                    <a:pt x="750432" y="796726"/>
                  </a:cubicBezTo>
                  <a:cubicBezTo>
                    <a:pt x="686392" y="750984"/>
                    <a:pt x="623148" y="698479"/>
                    <a:pt x="588144" y="626086"/>
                  </a:cubicBezTo>
                  <a:cubicBezTo>
                    <a:pt x="551152" y="549715"/>
                    <a:pt x="548368" y="462207"/>
                    <a:pt x="521718" y="382256"/>
                  </a:cubicBezTo>
                  <a:cubicBezTo>
                    <a:pt x="499841" y="316625"/>
                    <a:pt x="464440" y="255767"/>
                    <a:pt x="419890" y="202865"/>
                  </a:cubicBezTo>
                  <a:cubicBezTo>
                    <a:pt x="318063" y="83535"/>
                    <a:pt x="168503" y="5972"/>
                    <a:pt x="11784" y="5"/>
                  </a:cubicBezTo>
                  <a:cubicBezTo>
                    <a:pt x="-4126" y="-393"/>
                    <a:pt x="-3729" y="23473"/>
                    <a:pt x="11784" y="24269"/>
                  </a:cubicBezTo>
                  <a:lnTo>
                    <a:pt x="11784" y="242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14" name="Freeform 1813">
              <a:extLst>
                <a:ext uri="{FF2B5EF4-FFF2-40B4-BE49-F238E27FC236}">
                  <a16:creationId xmlns:a16="http://schemas.microsoft.com/office/drawing/2014/main" id="{B7B0F49B-AD5B-FB65-FFE4-68650C5CF4AB}"/>
                </a:ext>
              </a:extLst>
            </p:cNvPr>
            <p:cNvSpPr/>
            <p:nvPr/>
          </p:nvSpPr>
          <p:spPr>
            <a:xfrm>
              <a:off x="1572336" y="3571927"/>
              <a:ext cx="802842" cy="191729"/>
            </a:xfrm>
            <a:custGeom>
              <a:avLst/>
              <a:gdLst>
                <a:gd name="connsiteX0" fmla="*/ 1561 w 802842"/>
                <a:gd name="connsiteY0" fmla="*/ 5171 h 191729"/>
                <a:gd name="connsiteX1" fmla="*/ 156291 w 802842"/>
                <a:gd name="connsiteY1" fmla="*/ 46539 h 191729"/>
                <a:gd name="connsiteX2" fmla="*/ 309032 w 802842"/>
                <a:gd name="connsiteY2" fmla="*/ 82735 h 191729"/>
                <a:gd name="connsiteX3" fmla="*/ 618493 w 802842"/>
                <a:gd name="connsiteY3" fmla="*/ 153537 h 191729"/>
                <a:gd name="connsiteX4" fmla="*/ 706796 w 802842"/>
                <a:gd name="connsiteY4" fmla="*/ 173823 h 191729"/>
                <a:gd name="connsiteX5" fmla="*/ 792316 w 802842"/>
                <a:gd name="connsiteY5" fmla="*/ 191722 h 191729"/>
                <a:gd name="connsiteX6" fmla="*/ 797487 w 802842"/>
                <a:gd name="connsiteY6" fmla="*/ 172232 h 191729"/>
                <a:gd name="connsiteX7" fmla="*/ 725093 w 802842"/>
                <a:gd name="connsiteY7" fmla="*/ 153935 h 191729"/>
                <a:gd name="connsiteX8" fmla="*/ 645541 w 802842"/>
                <a:gd name="connsiteY8" fmla="*/ 136035 h 191729"/>
                <a:gd name="connsiteX9" fmla="*/ 492004 w 802842"/>
                <a:gd name="connsiteY9" fmla="*/ 101828 h 191729"/>
                <a:gd name="connsiteX10" fmla="*/ 181748 w 802842"/>
                <a:gd name="connsiteY10" fmla="*/ 33810 h 191729"/>
                <a:gd name="connsiteX11" fmla="*/ 3152 w 802842"/>
                <a:gd name="connsiteY11" fmla="*/ 0 h 191729"/>
                <a:gd name="connsiteX12" fmla="*/ 1561 w 802842"/>
                <a:gd name="connsiteY12" fmla="*/ 5171 h 191729"/>
                <a:gd name="connsiteX13" fmla="*/ 1561 w 802842"/>
                <a:gd name="connsiteY13" fmla="*/ 5171 h 19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2842" h="191729">
                  <a:moveTo>
                    <a:pt x="1561" y="5171"/>
                  </a:moveTo>
                  <a:cubicBezTo>
                    <a:pt x="52872" y="19491"/>
                    <a:pt x="104184" y="34208"/>
                    <a:pt x="156291" y="46539"/>
                  </a:cubicBezTo>
                  <a:cubicBezTo>
                    <a:pt x="207205" y="58471"/>
                    <a:pt x="258119" y="70802"/>
                    <a:pt x="309032" y="82735"/>
                  </a:cubicBezTo>
                  <a:cubicBezTo>
                    <a:pt x="412053" y="106601"/>
                    <a:pt x="515472" y="130069"/>
                    <a:pt x="618493" y="153537"/>
                  </a:cubicBezTo>
                  <a:cubicBezTo>
                    <a:pt x="647927" y="160299"/>
                    <a:pt x="677362" y="167061"/>
                    <a:pt x="706796" y="173823"/>
                  </a:cubicBezTo>
                  <a:cubicBezTo>
                    <a:pt x="734242" y="180187"/>
                    <a:pt x="764074" y="190927"/>
                    <a:pt x="792316" y="191722"/>
                  </a:cubicBezTo>
                  <a:cubicBezTo>
                    <a:pt x="802260" y="192120"/>
                    <a:pt x="807431" y="176607"/>
                    <a:pt x="797487" y="172232"/>
                  </a:cubicBezTo>
                  <a:cubicBezTo>
                    <a:pt x="775609" y="162288"/>
                    <a:pt x="748959" y="159503"/>
                    <a:pt x="725093" y="153935"/>
                  </a:cubicBezTo>
                  <a:cubicBezTo>
                    <a:pt x="698443" y="147968"/>
                    <a:pt x="671793" y="142002"/>
                    <a:pt x="645541" y="136035"/>
                  </a:cubicBezTo>
                  <a:cubicBezTo>
                    <a:pt x="594229" y="124500"/>
                    <a:pt x="543315" y="113363"/>
                    <a:pt x="492004" y="101828"/>
                  </a:cubicBezTo>
                  <a:cubicBezTo>
                    <a:pt x="388585" y="78757"/>
                    <a:pt x="285167" y="56085"/>
                    <a:pt x="181748" y="33810"/>
                  </a:cubicBezTo>
                  <a:cubicBezTo>
                    <a:pt x="122481" y="21082"/>
                    <a:pt x="62816" y="10740"/>
                    <a:pt x="3152" y="0"/>
                  </a:cubicBezTo>
                  <a:cubicBezTo>
                    <a:pt x="-30" y="0"/>
                    <a:pt x="-1224" y="4376"/>
                    <a:pt x="1561" y="5171"/>
                  </a:cubicBezTo>
                  <a:lnTo>
                    <a:pt x="1561" y="51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15" name="Freeform 1814">
              <a:extLst>
                <a:ext uri="{FF2B5EF4-FFF2-40B4-BE49-F238E27FC236}">
                  <a16:creationId xmlns:a16="http://schemas.microsoft.com/office/drawing/2014/main" id="{E22219D6-37C3-FBB0-D915-51F04965F5DF}"/>
                </a:ext>
              </a:extLst>
            </p:cNvPr>
            <p:cNvSpPr/>
            <p:nvPr/>
          </p:nvSpPr>
          <p:spPr>
            <a:xfrm>
              <a:off x="1529170" y="3442334"/>
              <a:ext cx="752253" cy="178517"/>
            </a:xfrm>
            <a:custGeom>
              <a:avLst/>
              <a:gdLst>
                <a:gd name="connsiteX0" fmla="*/ 67797 w 752253"/>
                <a:gd name="connsiteY0" fmla="*/ 115671 h 178517"/>
                <a:gd name="connsiteX1" fmla="*/ 26429 w 752253"/>
                <a:gd name="connsiteY1" fmla="*/ 61177 h 178517"/>
                <a:gd name="connsiteX2" fmla="*/ 30805 w 752253"/>
                <a:gd name="connsiteY2" fmla="*/ 35720 h 178517"/>
                <a:gd name="connsiteX3" fmla="*/ 66206 w 752253"/>
                <a:gd name="connsiteY3" fmla="*/ 24981 h 178517"/>
                <a:gd name="connsiteX4" fmla="*/ 228096 w 752253"/>
                <a:gd name="connsiteY4" fmla="*/ 61973 h 178517"/>
                <a:gd name="connsiteX5" fmla="*/ 558637 w 752253"/>
                <a:gd name="connsiteY5" fmla="*/ 138344 h 178517"/>
                <a:gd name="connsiteX6" fmla="*/ 650123 w 752253"/>
                <a:gd name="connsiteY6" fmla="*/ 159425 h 178517"/>
                <a:gd name="connsiteX7" fmla="*/ 742007 w 752253"/>
                <a:gd name="connsiteY7" fmla="*/ 178518 h 178517"/>
                <a:gd name="connsiteX8" fmla="*/ 747178 w 752253"/>
                <a:gd name="connsiteY8" fmla="*/ 159425 h 178517"/>
                <a:gd name="connsiteX9" fmla="*/ 656487 w 752253"/>
                <a:gd name="connsiteY9" fmla="*/ 136355 h 178517"/>
                <a:gd name="connsiteX10" fmla="*/ 561820 w 752253"/>
                <a:gd name="connsiteY10" fmla="*/ 114876 h 178517"/>
                <a:gd name="connsiteX11" fmla="*/ 375666 w 752253"/>
                <a:gd name="connsiteY11" fmla="*/ 72315 h 178517"/>
                <a:gd name="connsiteX12" fmla="*/ 189512 w 752253"/>
                <a:gd name="connsiteY12" fmla="*/ 29754 h 178517"/>
                <a:gd name="connsiteX13" fmla="*/ 94845 w 752253"/>
                <a:gd name="connsiteY13" fmla="*/ 7877 h 178517"/>
                <a:gd name="connsiteX14" fmla="*/ 21258 w 752253"/>
                <a:gd name="connsiteY14" fmla="*/ 8275 h 178517"/>
                <a:gd name="connsiteX15" fmla="*/ 1370 w 752253"/>
                <a:gd name="connsiteY15" fmla="*/ 67542 h 178517"/>
                <a:gd name="connsiteX16" fmla="*/ 49897 w 752253"/>
                <a:gd name="connsiteY16" fmla="*/ 132775 h 178517"/>
                <a:gd name="connsiteX17" fmla="*/ 67797 w 752253"/>
                <a:gd name="connsiteY17" fmla="*/ 115671 h 178517"/>
                <a:gd name="connsiteX18" fmla="*/ 67797 w 752253"/>
                <a:gd name="connsiteY18" fmla="*/ 115671 h 17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2253" h="178517">
                  <a:moveTo>
                    <a:pt x="67797" y="115671"/>
                  </a:moveTo>
                  <a:cubicBezTo>
                    <a:pt x="51488" y="101351"/>
                    <a:pt x="30009" y="84248"/>
                    <a:pt x="26429" y="61177"/>
                  </a:cubicBezTo>
                  <a:cubicBezTo>
                    <a:pt x="25236" y="52824"/>
                    <a:pt x="26429" y="43278"/>
                    <a:pt x="30805" y="35720"/>
                  </a:cubicBezTo>
                  <a:cubicBezTo>
                    <a:pt x="38362" y="21799"/>
                    <a:pt x="52284" y="22197"/>
                    <a:pt x="66206" y="24981"/>
                  </a:cubicBezTo>
                  <a:cubicBezTo>
                    <a:pt x="120301" y="35323"/>
                    <a:pt x="174000" y="49643"/>
                    <a:pt x="228096" y="61973"/>
                  </a:cubicBezTo>
                  <a:cubicBezTo>
                    <a:pt x="338276" y="87430"/>
                    <a:pt x="448457" y="112887"/>
                    <a:pt x="558637" y="138344"/>
                  </a:cubicBezTo>
                  <a:cubicBezTo>
                    <a:pt x="589265" y="145503"/>
                    <a:pt x="619495" y="152663"/>
                    <a:pt x="650123" y="159425"/>
                  </a:cubicBezTo>
                  <a:cubicBezTo>
                    <a:pt x="679558" y="166187"/>
                    <a:pt x="711777" y="178120"/>
                    <a:pt x="742007" y="178518"/>
                  </a:cubicBezTo>
                  <a:cubicBezTo>
                    <a:pt x="751553" y="178518"/>
                    <a:pt x="756724" y="163801"/>
                    <a:pt x="747178" y="159425"/>
                  </a:cubicBezTo>
                  <a:cubicBezTo>
                    <a:pt x="719732" y="146697"/>
                    <a:pt x="685922" y="143117"/>
                    <a:pt x="656487" y="136355"/>
                  </a:cubicBezTo>
                  <a:cubicBezTo>
                    <a:pt x="625064" y="129195"/>
                    <a:pt x="593641" y="122035"/>
                    <a:pt x="561820" y="114876"/>
                  </a:cubicBezTo>
                  <a:cubicBezTo>
                    <a:pt x="499768" y="100954"/>
                    <a:pt x="437717" y="86634"/>
                    <a:pt x="375666" y="72315"/>
                  </a:cubicBezTo>
                  <a:cubicBezTo>
                    <a:pt x="313615" y="57996"/>
                    <a:pt x="251564" y="44073"/>
                    <a:pt x="189512" y="29754"/>
                  </a:cubicBezTo>
                  <a:cubicBezTo>
                    <a:pt x="158089" y="22594"/>
                    <a:pt x="126666" y="15435"/>
                    <a:pt x="94845" y="7877"/>
                  </a:cubicBezTo>
                  <a:cubicBezTo>
                    <a:pt x="71377" y="2308"/>
                    <a:pt x="43135" y="-6840"/>
                    <a:pt x="21258" y="8275"/>
                  </a:cubicBezTo>
                  <a:cubicBezTo>
                    <a:pt x="2961" y="21003"/>
                    <a:pt x="-3005" y="46460"/>
                    <a:pt x="1370" y="67542"/>
                  </a:cubicBezTo>
                  <a:cubicBezTo>
                    <a:pt x="6939" y="94987"/>
                    <a:pt x="29611" y="115274"/>
                    <a:pt x="49897" y="132775"/>
                  </a:cubicBezTo>
                  <a:cubicBezTo>
                    <a:pt x="62228" y="143117"/>
                    <a:pt x="79730" y="126013"/>
                    <a:pt x="67797" y="115671"/>
                  </a:cubicBezTo>
                  <a:lnTo>
                    <a:pt x="67797" y="1156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16" name="Freeform 1815">
              <a:extLst>
                <a:ext uri="{FF2B5EF4-FFF2-40B4-BE49-F238E27FC236}">
                  <a16:creationId xmlns:a16="http://schemas.microsoft.com/office/drawing/2014/main" id="{5CB9E66F-73E4-EDED-D849-E963DBC64A1B}"/>
                </a:ext>
              </a:extLst>
            </p:cNvPr>
            <p:cNvSpPr/>
            <p:nvPr/>
          </p:nvSpPr>
          <p:spPr>
            <a:xfrm>
              <a:off x="2434808" y="3625901"/>
              <a:ext cx="466828" cy="89357"/>
            </a:xfrm>
            <a:custGeom>
              <a:avLst/>
              <a:gdLst>
                <a:gd name="connsiteX0" fmla="*/ 1441 w 466828"/>
                <a:gd name="connsiteY0" fmla="*/ 12453 h 89357"/>
                <a:gd name="connsiteX1" fmla="*/ 45991 w 466828"/>
                <a:gd name="connsiteY1" fmla="*/ 23192 h 89357"/>
                <a:gd name="connsiteX2" fmla="*/ 104860 w 466828"/>
                <a:gd name="connsiteY2" fmla="*/ 29556 h 89357"/>
                <a:gd name="connsiteX3" fmla="*/ 222200 w 466828"/>
                <a:gd name="connsiteY3" fmla="*/ 45467 h 89357"/>
                <a:gd name="connsiteX4" fmla="*/ 335960 w 466828"/>
                <a:gd name="connsiteY4" fmla="*/ 65355 h 89357"/>
                <a:gd name="connsiteX5" fmla="*/ 452108 w 466828"/>
                <a:gd name="connsiteY5" fmla="*/ 89221 h 89357"/>
                <a:gd name="connsiteX6" fmla="*/ 458472 w 466828"/>
                <a:gd name="connsiteY6" fmla="*/ 66548 h 89357"/>
                <a:gd name="connsiteX7" fmla="*/ 342325 w 466828"/>
                <a:gd name="connsiteY7" fmla="*/ 42285 h 89357"/>
                <a:gd name="connsiteX8" fmla="*/ 225382 w 466828"/>
                <a:gd name="connsiteY8" fmla="*/ 23192 h 89357"/>
                <a:gd name="connsiteX9" fmla="*/ 113610 w 466828"/>
                <a:gd name="connsiteY9" fmla="*/ 9270 h 89357"/>
                <a:gd name="connsiteX10" fmla="*/ 54741 w 466828"/>
                <a:gd name="connsiteY10" fmla="*/ 3304 h 89357"/>
                <a:gd name="connsiteX11" fmla="*/ 2237 w 466828"/>
                <a:gd name="connsiteY11" fmla="*/ 5293 h 89357"/>
                <a:gd name="connsiteX12" fmla="*/ 1441 w 466828"/>
                <a:gd name="connsiteY12" fmla="*/ 12453 h 89357"/>
                <a:gd name="connsiteX13" fmla="*/ 1441 w 466828"/>
                <a:gd name="connsiteY13" fmla="*/ 12453 h 89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6828" h="89357">
                  <a:moveTo>
                    <a:pt x="1441" y="12453"/>
                  </a:moveTo>
                  <a:cubicBezTo>
                    <a:pt x="13374" y="23590"/>
                    <a:pt x="30876" y="21601"/>
                    <a:pt x="45991" y="23192"/>
                  </a:cubicBezTo>
                  <a:cubicBezTo>
                    <a:pt x="65481" y="25181"/>
                    <a:pt x="85369" y="27170"/>
                    <a:pt x="104860" y="29556"/>
                  </a:cubicBezTo>
                  <a:cubicBezTo>
                    <a:pt x="144238" y="34329"/>
                    <a:pt x="183219" y="39500"/>
                    <a:pt x="222200" y="45467"/>
                  </a:cubicBezTo>
                  <a:cubicBezTo>
                    <a:pt x="260385" y="51433"/>
                    <a:pt x="298173" y="58195"/>
                    <a:pt x="335960" y="65355"/>
                  </a:cubicBezTo>
                  <a:cubicBezTo>
                    <a:pt x="374544" y="72912"/>
                    <a:pt x="413127" y="83254"/>
                    <a:pt x="452108" y="89221"/>
                  </a:cubicBezTo>
                  <a:cubicBezTo>
                    <a:pt x="466825" y="91210"/>
                    <a:pt x="473189" y="70924"/>
                    <a:pt x="458472" y="66548"/>
                  </a:cubicBezTo>
                  <a:cubicBezTo>
                    <a:pt x="421082" y="55013"/>
                    <a:pt x="380908" y="49444"/>
                    <a:pt x="342325" y="42285"/>
                  </a:cubicBezTo>
                  <a:cubicBezTo>
                    <a:pt x="303344" y="35125"/>
                    <a:pt x="264363" y="28761"/>
                    <a:pt x="225382" y="23192"/>
                  </a:cubicBezTo>
                  <a:cubicBezTo>
                    <a:pt x="187992" y="18021"/>
                    <a:pt x="151000" y="13248"/>
                    <a:pt x="113610" y="9270"/>
                  </a:cubicBezTo>
                  <a:cubicBezTo>
                    <a:pt x="94120" y="7281"/>
                    <a:pt x="74232" y="5293"/>
                    <a:pt x="54741" y="3304"/>
                  </a:cubicBezTo>
                  <a:cubicBezTo>
                    <a:pt x="38035" y="1713"/>
                    <a:pt x="16954" y="-4254"/>
                    <a:pt x="2237" y="5293"/>
                  </a:cubicBezTo>
                  <a:cubicBezTo>
                    <a:pt x="-150" y="6883"/>
                    <a:pt x="-946" y="10066"/>
                    <a:pt x="1441" y="12453"/>
                  </a:cubicBezTo>
                  <a:lnTo>
                    <a:pt x="1441" y="124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17" name="Freeform 1816">
              <a:extLst>
                <a:ext uri="{FF2B5EF4-FFF2-40B4-BE49-F238E27FC236}">
                  <a16:creationId xmlns:a16="http://schemas.microsoft.com/office/drawing/2014/main" id="{02A2E2A9-891B-E66A-16E1-47523D7C5355}"/>
                </a:ext>
              </a:extLst>
            </p:cNvPr>
            <p:cNvSpPr/>
            <p:nvPr/>
          </p:nvSpPr>
          <p:spPr>
            <a:xfrm>
              <a:off x="2755443" y="3794569"/>
              <a:ext cx="112087" cy="39571"/>
            </a:xfrm>
            <a:custGeom>
              <a:avLst/>
              <a:gdLst>
                <a:gd name="connsiteX0" fmla="*/ 15723 w 112087"/>
                <a:gd name="connsiteY0" fmla="*/ 33916 h 39571"/>
                <a:gd name="connsiteX1" fmla="*/ 87321 w 112087"/>
                <a:gd name="connsiteY1" fmla="*/ 35110 h 39571"/>
                <a:gd name="connsiteX2" fmla="*/ 101640 w 112087"/>
                <a:gd name="connsiteY2" fmla="*/ 10448 h 39571"/>
                <a:gd name="connsiteX3" fmla="*/ 4586 w 112087"/>
                <a:gd name="connsiteY3" fmla="*/ 15222 h 39571"/>
                <a:gd name="connsiteX4" fmla="*/ 15723 w 112087"/>
                <a:gd name="connsiteY4" fmla="*/ 33916 h 39571"/>
                <a:gd name="connsiteX5" fmla="*/ 15723 w 112087"/>
                <a:gd name="connsiteY5" fmla="*/ 33916 h 3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087" h="39571">
                  <a:moveTo>
                    <a:pt x="15723" y="33916"/>
                  </a:moveTo>
                  <a:cubicBezTo>
                    <a:pt x="35612" y="21984"/>
                    <a:pt x="68626" y="17608"/>
                    <a:pt x="87321" y="35110"/>
                  </a:cubicBezTo>
                  <a:cubicBezTo>
                    <a:pt x="104027" y="51020"/>
                    <a:pt x="125108" y="19995"/>
                    <a:pt x="101640" y="10448"/>
                  </a:cubicBezTo>
                  <a:cubicBezTo>
                    <a:pt x="68626" y="-2678"/>
                    <a:pt x="35612" y="-5860"/>
                    <a:pt x="4586" y="15222"/>
                  </a:cubicBezTo>
                  <a:cubicBezTo>
                    <a:pt x="-6154" y="23177"/>
                    <a:pt x="3790" y="41076"/>
                    <a:pt x="15723" y="33916"/>
                  </a:cubicBezTo>
                  <a:lnTo>
                    <a:pt x="15723" y="339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18" name="Freeform 1817">
              <a:extLst>
                <a:ext uri="{FF2B5EF4-FFF2-40B4-BE49-F238E27FC236}">
                  <a16:creationId xmlns:a16="http://schemas.microsoft.com/office/drawing/2014/main" id="{DC9F0D45-910F-AF1B-1910-359FA3DB91CF}"/>
                </a:ext>
              </a:extLst>
            </p:cNvPr>
            <p:cNvSpPr/>
            <p:nvPr/>
          </p:nvSpPr>
          <p:spPr>
            <a:xfrm>
              <a:off x="2723537" y="3705509"/>
              <a:ext cx="179600" cy="126976"/>
            </a:xfrm>
            <a:custGeom>
              <a:avLst/>
              <a:gdLst>
                <a:gd name="connsiteX0" fmla="*/ 3875 w 179600"/>
                <a:gd name="connsiteY0" fmla="*/ 90757 h 126976"/>
                <a:gd name="connsiteX1" fmla="*/ 157810 w 179600"/>
                <a:gd name="connsiteY1" fmla="*/ 104281 h 126976"/>
                <a:gd name="connsiteX2" fmla="*/ 147070 w 179600"/>
                <a:gd name="connsiteY2" fmla="*/ 862 h 126976"/>
                <a:gd name="connsiteX3" fmla="*/ 134739 w 179600"/>
                <a:gd name="connsiteY3" fmla="*/ 30297 h 126976"/>
                <a:gd name="connsiteX4" fmla="*/ 133546 w 179600"/>
                <a:gd name="connsiteY4" fmla="*/ 91552 h 126976"/>
                <a:gd name="connsiteX5" fmla="*/ 11830 w 179600"/>
                <a:gd name="connsiteY5" fmla="*/ 76835 h 126976"/>
                <a:gd name="connsiteX6" fmla="*/ 3875 w 179600"/>
                <a:gd name="connsiteY6" fmla="*/ 90757 h 126976"/>
                <a:gd name="connsiteX7" fmla="*/ 3875 w 179600"/>
                <a:gd name="connsiteY7" fmla="*/ 90757 h 12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00" h="126976">
                  <a:moveTo>
                    <a:pt x="3875" y="90757"/>
                  </a:moveTo>
                  <a:cubicBezTo>
                    <a:pt x="46038" y="117407"/>
                    <a:pt x="116045" y="149626"/>
                    <a:pt x="157810" y="104281"/>
                  </a:cubicBezTo>
                  <a:cubicBezTo>
                    <a:pt x="184858" y="75244"/>
                    <a:pt x="192415" y="15977"/>
                    <a:pt x="147070" y="862"/>
                  </a:cubicBezTo>
                  <a:cubicBezTo>
                    <a:pt x="129569" y="-5105"/>
                    <a:pt x="118829" y="21546"/>
                    <a:pt x="134739" y="30297"/>
                  </a:cubicBezTo>
                  <a:cubicBezTo>
                    <a:pt x="159003" y="43820"/>
                    <a:pt x="151843" y="75642"/>
                    <a:pt x="133546" y="91552"/>
                  </a:cubicBezTo>
                  <a:cubicBezTo>
                    <a:pt x="100532" y="120589"/>
                    <a:pt x="44845" y="91552"/>
                    <a:pt x="11830" y="76835"/>
                  </a:cubicBezTo>
                  <a:cubicBezTo>
                    <a:pt x="2682" y="73255"/>
                    <a:pt x="-4876" y="85188"/>
                    <a:pt x="3875" y="90757"/>
                  </a:cubicBezTo>
                  <a:lnTo>
                    <a:pt x="3875" y="907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42561D33-5118-81E3-F231-CF63E26B24D9}"/>
                </a:ext>
              </a:extLst>
            </p:cNvPr>
            <p:cNvSpPr/>
            <p:nvPr/>
          </p:nvSpPr>
          <p:spPr>
            <a:xfrm>
              <a:off x="2840036" y="3685178"/>
              <a:ext cx="196528" cy="144973"/>
            </a:xfrm>
            <a:custGeom>
              <a:avLst/>
              <a:gdLst>
                <a:gd name="connsiteX0" fmla="*/ 14263 w 196528"/>
                <a:gd name="connsiteY0" fmla="*/ 144500 h 144973"/>
                <a:gd name="connsiteX1" fmla="*/ 96998 w 196528"/>
                <a:gd name="connsiteY1" fmla="*/ 121032 h 144973"/>
                <a:gd name="connsiteX2" fmla="*/ 137172 w 196528"/>
                <a:gd name="connsiteY2" fmla="*/ 109895 h 144973"/>
                <a:gd name="connsiteX3" fmla="*/ 182119 w 196528"/>
                <a:gd name="connsiteY3" fmla="*/ 98757 h 144973"/>
                <a:gd name="connsiteX4" fmla="*/ 189677 w 196528"/>
                <a:gd name="connsiteY4" fmla="*/ 70516 h 144973"/>
                <a:gd name="connsiteX5" fmla="*/ 146719 w 196528"/>
                <a:gd name="connsiteY5" fmla="*/ 51026 h 144973"/>
                <a:gd name="connsiteX6" fmla="*/ 108533 w 196528"/>
                <a:gd name="connsiteY6" fmla="*/ 34717 h 144973"/>
                <a:gd name="connsiteX7" fmla="*/ 27389 w 196528"/>
                <a:gd name="connsiteY7" fmla="*/ 908 h 144973"/>
                <a:gd name="connsiteX8" fmla="*/ 4319 w 196528"/>
                <a:gd name="connsiteY8" fmla="*/ 14034 h 144973"/>
                <a:gd name="connsiteX9" fmla="*/ 17445 w 196528"/>
                <a:gd name="connsiteY9" fmla="*/ 37104 h 144973"/>
                <a:gd name="connsiteX10" fmla="*/ 97794 w 196528"/>
                <a:gd name="connsiteY10" fmla="*/ 68527 h 144973"/>
                <a:gd name="connsiteX11" fmla="*/ 136377 w 196528"/>
                <a:gd name="connsiteY11" fmla="*/ 83642 h 144973"/>
                <a:gd name="connsiteX12" fmla="*/ 178142 w 196528"/>
                <a:gd name="connsiteY12" fmla="*/ 98360 h 144973"/>
                <a:gd name="connsiteX13" fmla="*/ 174562 w 196528"/>
                <a:gd name="connsiteY13" fmla="*/ 70914 h 144973"/>
                <a:gd name="connsiteX14" fmla="*/ 133195 w 196528"/>
                <a:gd name="connsiteY14" fmla="*/ 84836 h 144973"/>
                <a:gd name="connsiteX15" fmla="*/ 90634 w 196528"/>
                <a:gd name="connsiteY15" fmla="*/ 97564 h 144973"/>
                <a:gd name="connsiteX16" fmla="*/ 7899 w 196528"/>
                <a:gd name="connsiteY16" fmla="*/ 122225 h 144973"/>
                <a:gd name="connsiteX17" fmla="*/ 14263 w 196528"/>
                <a:gd name="connsiteY17" fmla="*/ 144500 h 144973"/>
                <a:gd name="connsiteX18" fmla="*/ 14263 w 196528"/>
                <a:gd name="connsiteY18" fmla="*/ 144500 h 14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528" h="144973">
                  <a:moveTo>
                    <a:pt x="14263" y="144500"/>
                  </a:moveTo>
                  <a:cubicBezTo>
                    <a:pt x="41709" y="136943"/>
                    <a:pt x="69552" y="128987"/>
                    <a:pt x="96998" y="121032"/>
                  </a:cubicBezTo>
                  <a:cubicBezTo>
                    <a:pt x="110522" y="117452"/>
                    <a:pt x="123648" y="113475"/>
                    <a:pt x="137172" y="109895"/>
                  </a:cubicBezTo>
                  <a:cubicBezTo>
                    <a:pt x="151094" y="105917"/>
                    <a:pt x="167800" y="97962"/>
                    <a:pt x="182119" y="98757"/>
                  </a:cubicBezTo>
                  <a:cubicBezTo>
                    <a:pt x="198428" y="99553"/>
                    <a:pt x="200815" y="78471"/>
                    <a:pt x="189677" y="70516"/>
                  </a:cubicBezTo>
                  <a:cubicBezTo>
                    <a:pt x="176949" y="61765"/>
                    <a:pt x="160640" y="56992"/>
                    <a:pt x="146719" y="51026"/>
                  </a:cubicBezTo>
                  <a:cubicBezTo>
                    <a:pt x="133990" y="45855"/>
                    <a:pt x="121262" y="40286"/>
                    <a:pt x="108533" y="34717"/>
                  </a:cubicBezTo>
                  <a:cubicBezTo>
                    <a:pt x="81485" y="23182"/>
                    <a:pt x="54835" y="11647"/>
                    <a:pt x="27389" y="908"/>
                  </a:cubicBezTo>
                  <a:cubicBezTo>
                    <a:pt x="17843" y="-2673"/>
                    <a:pt x="7103" y="4885"/>
                    <a:pt x="4319" y="14034"/>
                  </a:cubicBezTo>
                  <a:cubicBezTo>
                    <a:pt x="1137" y="24773"/>
                    <a:pt x="8297" y="33126"/>
                    <a:pt x="17445" y="37104"/>
                  </a:cubicBezTo>
                  <a:cubicBezTo>
                    <a:pt x="44096" y="48241"/>
                    <a:pt x="70746" y="58186"/>
                    <a:pt x="97794" y="68527"/>
                  </a:cubicBezTo>
                  <a:cubicBezTo>
                    <a:pt x="110522" y="73300"/>
                    <a:pt x="123648" y="78471"/>
                    <a:pt x="136377" y="83642"/>
                  </a:cubicBezTo>
                  <a:cubicBezTo>
                    <a:pt x="149901" y="88813"/>
                    <a:pt x="163823" y="95973"/>
                    <a:pt x="178142" y="98360"/>
                  </a:cubicBezTo>
                  <a:cubicBezTo>
                    <a:pt x="176949" y="89211"/>
                    <a:pt x="175755" y="80062"/>
                    <a:pt x="174562" y="70914"/>
                  </a:cubicBezTo>
                  <a:cubicBezTo>
                    <a:pt x="163425" y="78869"/>
                    <a:pt x="146321" y="81256"/>
                    <a:pt x="133195" y="84836"/>
                  </a:cubicBezTo>
                  <a:cubicBezTo>
                    <a:pt x="118875" y="89211"/>
                    <a:pt x="104556" y="93189"/>
                    <a:pt x="90634" y="97564"/>
                  </a:cubicBezTo>
                  <a:cubicBezTo>
                    <a:pt x="63188" y="105917"/>
                    <a:pt x="35743" y="113872"/>
                    <a:pt x="7899" y="122225"/>
                  </a:cubicBezTo>
                  <a:cubicBezTo>
                    <a:pt x="-6023" y="126203"/>
                    <a:pt x="-56" y="148478"/>
                    <a:pt x="14263" y="144500"/>
                  </a:cubicBezTo>
                  <a:lnTo>
                    <a:pt x="14263" y="1445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745BA1F4-7963-4ED9-2E5D-63888C0B2054}"/>
                </a:ext>
              </a:extLst>
            </p:cNvPr>
            <p:cNvSpPr/>
            <p:nvPr/>
          </p:nvSpPr>
          <p:spPr>
            <a:xfrm>
              <a:off x="2442223" y="3449867"/>
              <a:ext cx="253103" cy="226868"/>
            </a:xfrm>
            <a:custGeom>
              <a:avLst/>
              <a:gdLst>
                <a:gd name="connsiteX0" fmla="*/ 14312 w 253103"/>
                <a:gd name="connsiteY0" fmla="*/ 137176 h 226868"/>
                <a:gd name="connsiteX1" fmla="*/ 133243 w 253103"/>
                <a:gd name="connsiteY1" fmla="*/ 58418 h 226868"/>
                <a:gd name="connsiteX2" fmla="*/ 180975 w 253103"/>
                <a:gd name="connsiteY2" fmla="*/ 29780 h 226868"/>
                <a:gd name="connsiteX3" fmla="*/ 221149 w 253103"/>
                <a:gd name="connsiteY3" fmla="*/ 25802 h 226868"/>
                <a:gd name="connsiteX4" fmla="*/ 183759 w 253103"/>
                <a:gd name="connsiteY4" fmla="*/ 118879 h 226868"/>
                <a:gd name="connsiteX5" fmla="*/ 96649 w 253103"/>
                <a:gd name="connsiteY5" fmla="*/ 196840 h 226868"/>
                <a:gd name="connsiteX6" fmla="*/ 112559 w 253103"/>
                <a:gd name="connsiteY6" fmla="*/ 224286 h 226868"/>
                <a:gd name="connsiteX7" fmla="*/ 215182 w 253103"/>
                <a:gd name="connsiteY7" fmla="*/ 124845 h 226868"/>
                <a:gd name="connsiteX8" fmla="*/ 247799 w 253103"/>
                <a:gd name="connsiteY8" fmla="*/ 64782 h 226868"/>
                <a:gd name="connsiteX9" fmla="*/ 241833 w 253103"/>
                <a:gd name="connsiteY9" fmla="*/ 11880 h 226868"/>
                <a:gd name="connsiteX10" fmla="*/ 152734 w 253103"/>
                <a:gd name="connsiteY10" fmla="*/ 18642 h 226868"/>
                <a:gd name="connsiteX11" fmla="*/ 4368 w 253103"/>
                <a:gd name="connsiteY11" fmla="*/ 120072 h 226868"/>
                <a:gd name="connsiteX12" fmla="*/ 14312 w 253103"/>
                <a:gd name="connsiteY12" fmla="*/ 137176 h 226868"/>
                <a:gd name="connsiteX13" fmla="*/ 14312 w 253103"/>
                <a:gd name="connsiteY13" fmla="*/ 137176 h 22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103" h="226868">
                  <a:moveTo>
                    <a:pt x="14312" y="137176"/>
                  </a:moveTo>
                  <a:cubicBezTo>
                    <a:pt x="54088" y="110923"/>
                    <a:pt x="93467" y="84671"/>
                    <a:pt x="133243" y="58418"/>
                  </a:cubicBezTo>
                  <a:cubicBezTo>
                    <a:pt x="148358" y="48474"/>
                    <a:pt x="163473" y="36541"/>
                    <a:pt x="180975" y="29780"/>
                  </a:cubicBezTo>
                  <a:cubicBezTo>
                    <a:pt x="192112" y="25404"/>
                    <a:pt x="209614" y="20233"/>
                    <a:pt x="221149" y="25802"/>
                  </a:cubicBezTo>
                  <a:cubicBezTo>
                    <a:pt x="246606" y="38530"/>
                    <a:pt x="194499" y="105355"/>
                    <a:pt x="183759" y="118879"/>
                  </a:cubicBezTo>
                  <a:cubicBezTo>
                    <a:pt x="159496" y="149506"/>
                    <a:pt x="129663" y="175759"/>
                    <a:pt x="96649" y="196840"/>
                  </a:cubicBezTo>
                  <a:cubicBezTo>
                    <a:pt x="79147" y="207580"/>
                    <a:pt x="95456" y="235423"/>
                    <a:pt x="112559" y="224286"/>
                  </a:cubicBezTo>
                  <a:cubicBezTo>
                    <a:pt x="153131" y="198033"/>
                    <a:pt x="187737" y="164621"/>
                    <a:pt x="215182" y="124845"/>
                  </a:cubicBezTo>
                  <a:cubicBezTo>
                    <a:pt x="227911" y="106150"/>
                    <a:pt x="239048" y="85864"/>
                    <a:pt x="247799" y="64782"/>
                  </a:cubicBezTo>
                  <a:cubicBezTo>
                    <a:pt x="254959" y="46883"/>
                    <a:pt x="256550" y="26597"/>
                    <a:pt x="241833" y="11880"/>
                  </a:cubicBezTo>
                  <a:cubicBezTo>
                    <a:pt x="218762" y="-11190"/>
                    <a:pt x="176202" y="3925"/>
                    <a:pt x="152734" y="18642"/>
                  </a:cubicBezTo>
                  <a:cubicBezTo>
                    <a:pt x="102218" y="50065"/>
                    <a:pt x="53690" y="86262"/>
                    <a:pt x="4368" y="120072"/>
                  </a:cubicBezTo>
                  <a:cubicBezTo>
                    <a:pt x="-5974" y="127629"/>
                    <a:pt x="3970" y="144336"/>
                    <a:pt x="14312" y="137176"/>
                  </a:cubicBezTo>
                  <a:lnTo>
                    <a:pt x="14312" y="1371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E9817A21-FAF2-AAD9-872F-48FBEC0408C0}"/>
                </a:ext>
              </a:extLst>
            </p:cNvPr>
            <p:cNvSpPr/>
            <p:nvPr/>
          </p:nvSpPr>
          <p:spPr>
            <a:xfrm>
              <a:off x="2301514" y="3522197"/>
              <a:ext cx="132772" cy="91135"/>
            </a:xfrm>
            <a:custGeom>
              <a:avLst/>
              <a:gdLst>
                <a:gd name="connsiteX0" fmla="*/ 18588 w 132772"/>
                <a:gd name="connsiteY0" fmla="*/ 80756 h 91135"/>
                <a:gd name="connsiteX1" fmla="*/ 66717 w 132772"/>
                <a:gd name="connsiteY1" fmla="*/ 26660 h 91135"/>
                <a:gd name="connsiteX2" fmla="*/ 109278 w 132772"/>
                <a:gd name="connsiteY2" fmla="*/ 84734 h 91135"/>
                <a:gd name="connsiteX3" fmla="*/ 125984 w 132772"/>
                <a:gd name="connsiteY3" fmla="*/ 86723 h 91135"/>
                <a:gd name="connsiteX4" fmla="*/ 64728 w 132772"/>
                <a:gd name="connsiteY4" fmla="*/ 10 h 91135"/>
                <a:gd name="connsiteX5" fmla="*/ 5064 w 132772"/>
                <a:gd name="connsiteY5" fmla="*/ 84336 h 91135"/>
                <a:gd name="connsiteX6" fmla="*/ 18588 w 132772"/>
                <a:gd name="connsiteY6" fmla="*/ 80756 h 91135"/>
                <a:gd name="connsiteX7" fmla="*/ 18588 w 132772"/>
                <a:gd name="connsiteY7" fmla="*/ 80756 h 9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772" h="91135">
                  <a:moveTo>
                    <a:pt x="18588" y="80756"/>
                  </a:moveTo>
                  <a:cubicBezTo>
                    <a:pt x="18588" y="54504"/>
                    <a:pt x="36885" y="23876"/>
                    <a:pt x="66717" y="26660"/>
                  </a:cubicBezTo>
                  <a:cubicBezTo>
                    <a:pt x="98538" y="29445"/>
                    <a:pt x="103312" y="60072"/>
                    <a:pt x="109278" y="84734"/>
                  </a:cubicBezTo>
                  <a:cubicBezTo>
                    <a:pt x="111267" y="92689"/>
                    <a:pt x="121609" y="93087"/>
                    <a:pt x="125984" y="86723"/>
                  </a:cubicBezTo>
                  <a:cubicBezTo>
                    <a:pt x="151043" y="48935"/>
                    <a:pt x="101323" y="408"/>
                    <a:pt x="64728" y="10"/>
                  </a:cubicBezTo>
                  <a:cubicBezTo>
                    <a:pt x="24157" y="-785"/>
                    <a:pt x="-14029" y="45753"/>
                    <a:pt x="5064" y="84336"/>
                  </a:cubicBezTo>
                  <a:cubicBezTo>
                    <a:pt x="8246" y="91098"/>
                    <a:pt x="18588" y="87518"/>
                    <a:pt x="18588" y="80756"/>
                  </a:cubicBezTo>
                  <a:lnTo>
                    <a:pt x="18588" y="8075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22" name="Freeform 1821">
              <a:extLst>
                <a:ext uri="{FF2B5EF4-FFF2-40B4-BE49-F238E27FC236}">
                  <a16:creationId xmlns:a16="http://schemas.microsoft.com/office/drawing/2014/main" id="{9B38E63F-1F81-29DF-4DB1-F45D4C622488}"/>
                </a:ext>
              </a:extLst>
            </p:cNvPr>
            <p:cNvSpPr/>
            <p:nvPr/>
          </p:nvSpPr>
          <p:spPr>
            <a:xfrm>
              <a:off x="2542763" y="3754811"/>
              <a:ext cx="34796" cy="34796"/>
            </a:xfrm>
            <a:custGeom>
              <a:avLst/>
              <a:gdLst>
                <a:gd name="connsiteX0" fmla="*/ 1679 w 34796"/>
                <a:gd name="connsiteY0" fmla="*/ 9634 h 34796"/>
                <a:gd name="connsiteX1" fmla="*/ 26340 w 34796"/>
                <a:gd name="connsiteY1" fmla="*/ 33500 h 34796"/>
                <a:gd name="connsiteX2" fmla="*/ 33500 w 34796"/>
                <a:gd name="connsiteY2" fmla="*/ 26340 h 34796"/>
                <a:gd name="connsiteX3" fmla="*/ 9634 w 34796"/>
                <a:gd name="connsiteY3" fmla="*/ 1679 h 34796"/>
                <a:gd name="connsiteX4" fmla="*/ 1679 w 34796"/>
                <a:gd name="connsiteY4" fmla="*/ 9634 h 34796"/>
                <a:gd name="connsiteX5" fmla="*/ 1679 w 34796"/>
                <a:gd name="connsiteY5" fmla="*/ 9634 h 3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96" h="34796">
                  <a:moveTo>
                    <a:pt x="1679" y="9634"/>
                  </a:moveTo>
                  <a:cubicBezTo>
                    <a:pt x="9634" y="17987"/>
                    <a:pt x="17589" y="26340"/>
                    <a:pt x="26340" y="33500"/>
                  </a:cubicBezTo>
                  <a:cubicBezTo>
                    <a:pt x="31511" y="37477"/>
                    <a:pt x="37477" y="31511"/>
                    <a:pt x="33500" y="26340"/>
                  </a:cubicBezTo>
                  <a:cubicBezTo>
                    <a:pt x="26340" y="17589"/>
                    <a:pt x="17987" y="9634"/>
                    <a:pt x="9634" y="1679"/>
                  </a:cubicBezTo>
                  <a:cubicBezTo>
                    <a:pt x="4463" y="-3493"/>
                    <a:pt x="-3493" y="4463"/>
                    <a:pt x="1679" y="9634"/>
                  </a:cubicBezTo>
                  <a:lnTo>
                    <a:pt x="1679" y="96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5A0C8241-0B86-1227-46A6-BC3AA2A4CCDC}"/>
                </a:ext>
              </a:extLst>
            </p:cNvPr>
            <p:cNvSpPr/>
            <p:nvPr/>
          </p:nvSpPr>
          <p:spPr>
            <a:xfrm>
              <a:off x="474868" y="2248038"/>
              <a:ext cx="707960" cy="871234"/>
            </a:xfrm>
            <a:custGeom>
              <a:avLst/>
              <a:gdLst>
                <a:gd name="connsiteX0" fmla="*/ 272476 w 707960"/>
                <a:gd name="connsiteY0" fmla="*/ 807989 h 871234"/>
                <a:gd name="connsiteX1" fmla="*/ 271282 w 707960"/>
                <a:gd name="connsiteY1" fmla="*/ 841402 h 871234"/>
                <a:gd name="connsiteX2" fmla="*/ 286397 w 707960"/>
                <a:gd name="connsiteY2" fmla="*/ 845379 h 871234"/>
                <a:gd name="connsiteX3" fmla="*/ 320605 w 707960"/>
                <a:gd name="connsiteY3" fmla="*/ 739972 h 871234"/>
                <a:gd name="connsiteX4" fmla="*/ 363166 w 707960"/>
                <a:gd name="connsiteY4" fmla="*/ 632973 h 871234"/>
                <a:gd name="connsiteX5" fmla="*/ 476529 w 707960"/>
                <a:gd name="connsiteY5" fmla="*/ 436080 h 871234"/>
                <a:gd name="connsiteX6" fmla="*/ 624895 w 707960"/>
                <a:gd name="connsiteY6" fmla="*/ 263053 h 871234"/>
                <a:gd name="connsiteX7" fmla="*/ 689332 w 707960"/>
                <a:gd name="connsiteY7" fmla="*/ 87639 h 871234"/>
                <a:gd name="connsiteX8" fmla="*/ 592676 w 707960"/>
                <a:gd name="connsiteY8" fmla="*/ 27974 h 871234"/>
                <a:gd name="connsiteX9" fmla="*/ 474540 w 707960"/>
                <a:gd name="connsiteY9" fmla="*/ 131 h 871234"/>
                <a:gd name="connsiteX10" fmla="*/ 286000 w 707960"/>
                <a:gd name="connsiteY10" fmla="*/ 128608 h 871234"/>
                <a:gd name="connsiteX11" fmla="*/ 140418 w 707960"/>
                <a:gd name="connsiteY11" fmla="*/ 324706 h 871234"/>
                <a:gd name="connsiteX12" fmla="*/ 21487 w 707960"/>
                <a:gd name="connsiteY12" fmla="*/ 543874 h 871234"/>
                <a:gd name="connsiteX13" fmla="*/ 1598 w 707960"/>
                <a:gd name="connsiteY13" fmla="*/ 671159 h 871234"/>
                <a:gd name="connsiteX14" fmla="*/ 40579 w 707960"/>
                <a:gd name="connsiteY14" fmla="*/ 769009 h 871234"/>
                <a:gd name="connsiteX15" fmla="*/ 226733 w 707960"/>
                <a:gd name="connsiteY15" fmla="*/ 871234 h 871234"/>
                <a:gd name="connsiteX16" fmla="*/ 226733 w 707960"/>
                <a:gd name="connsiteY16" fmla="*/ 841799 h 871234"/>
                <a:gd name="connsiteX17" fmla="*/ 74389 w 707960"/>
                <a:gd name="connsiteY17" fmla="*/ 759064 h 871234"/>
                <a:gd name="connsiteX18" fmla="*/ 47739 w 707960"/>
                <a:gd name="connsiteY18" fmla="*/ 579275 h 871234"/>
                <a:gd name="connsiteX19" fmla="*/ 95868 w 707960"/>
                <a:gd name="connsiteY19" fmla="*/ 475061 h 871234"/>
                <a:gd name="connsiteX20" fmla="*/ 153146 w 707960"/>
                <a:gd name="connsiteY20" fmla="*/ 376416 h 871234"/>
                <a:gd name="connsiteX21" fmla="*/ 286000 w 707960"/>
                <a:gd name="connsiteY21" fmla="*/ 189864 h 871234"/>
                <a:gd name="connsiteX22" fmla="*/ 359984 w 707960"/>
                <a:gd name="connsiteY22" fmla="*/ 105140 h 871234"/>
                <a:gd name="connsiteX23" fmla="*/ 444310 w 707960"/>
                <a:gd name="connsiteY23" fmla="*/ 45476 h 871234"/>
                <a:gd name="connsiteX24" fmla="*/ 552502 w 707960"/>
                <a:gd name="connsiteY24" fmla="*/ 53033 h 871234"/>
                <a:gd name="connsiteX25" fmla="*/ 650351 w 707960"/>
                <a:gd name="connsiteY25" fmla="*/ 101561 h 871234"/>
                <a:gd name="connsiteX26" fmla="*/ 584323 w 707960"/>
                <a:gd name="connsiteY26" fmla="*/ 257484 h 871234"/>
                <a:gd name="connsiteX27" fmla="*/ 452265 w 707960"/>
                <a:gd name="connsiteY27" fmla="*/ 416192 h 871234"/>
                <a:gd name="connsiteX28" fmla="*/ 338107 w 707960"/>
                <a:gd name="connsiteY28" fmla="*/ 621041 h 871234"/>
                <a:gd name="connsiteX29" fmla="*/ 297933 w 707960"/>
                <a:gd name="connsiteY29" fmla="*/ 728437 h 871234"/>
                <a:gd name="connsiteX30" fmla="*/ 271282 w 707960"/>
                <a:gd name="connsiteY30" fmla="*/ 841402 h 871234"/>
                <a:gd name="connsiteX31" fmla="*/ 287193 w 707960"/>
                <a:gd name="connsiteY31" fmla="*/ 839413 h 871234"/>
                <a:gd name="connsiteX32" fmla="*/ 279238 w 707960"/>
                <a:gd name="connsiteY32" fmla="*/ 807194 h 871234"/>
                <a:gd name="connsiteX33" fmla="*/ 272476 w 707960"/>
                <a:gd name="connsiteY33" fmla="*/ 807989 h 871234"/>
                <a:gd name="connsiteX34" fmla="*/ 272476 w 707960"/>
                <a:gd name="connsiteY34" fmla="*/ 807989 h 87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07960" h="871234">
                  <a:moveTo>
                    <a:pt x="272476" y="807989"/>
                  </a:moveTo>
                  <a:cubicBezTo>
                    <a:pt x="272476" y="819127"/>
                    <a:pt x="272078" y="830264"/>
                    <a:pt x="271282" y="841402"/>
                  </a:cubicBezTo>
                  <a:cubicBezTo>
                    <a:pt x="270487" y="849357"/>
                    <a:pt x="283215" y="852937"/>
                    <a:pt x="286397" y="845379"/>
                  </a:cubicBezTo>
                  <a:cubicBezTo>
                    <a:pt x="301115" y="811569"/>
                    <a:pt x="308672" y="774577"/>
                    <a:pt x="320605" y="739972"/>
                  </a:cubicBezTo>
                  <a:cubicBezTo>
                    <a:pt x="332936" y="703775"/>
                    <a:pt x="347255" y="667976"/>
                    <a:pt x="363166" y="632973"/>
                  </a:cubicBezTo>
                  <a:cubicBezTo>
                    <a:pt x="394987" y="564160"/>
                    <a:pt x="433172" y="498132"/>
                    <a:pt x="476529" y="436080"/>
                  </a:cubicBezTo>
                  <a:cubicBezTo>
                    <a:pt x="520283" y="373631"/>
                    <a:pt x="570003" y="315558"/>
                    <a:pt x="624895" y="263053"/>
                  </a:cubicBezTo>
                  <a:cubicBezTo>
                    <a:pt x="669046" y="220890"/>
                    <a:pt x="742633" y="151281"/>
                    <a:pt x="689332" y="87639"/>
                  </a:cubicBezTo>
                  <a:cubicBezTo>
                    <a:pt x="665864" y="59398"/>
                    <a:pt x="625690" y="42692"/>
                    <a:pt x="592676" y="27974"/>
                  </a:cubicBezTo>
                  <a:cubicBezTo>
                    <a:pt x="555684" y="11666"/>
                    <a:pt x="515907" y="-1460"/>
                    <a:pt x="474540" y="131"/>
                  </a:cubicBezTo>
                  <a:cubicBezTo>
                    <a:pt x="391009" y="2915"/>
                    <a:pt x="336118" y="69342"/>
                    <a:pt x="286000" y="128608"/>
                  </a:cubicBezTo>
                  <a:cubicBezTo>
                    <a:pt x="233097" y="190660"/>
                    <a:pt x="184570" y="256291"/>
                    <a:pt x="140418" y="324706"/>
                  </a:cubicBezTo>
                  <a:cubicBezTo>
                    <a:pt x="95868" y="394315"/>
                    <a:pt x="52114" y="467106"/>
                    <a:pt x="21487" y="543874"/>
                  </a:cubicBezTo>
                  <a:cubicBezTo>
                    <a:pt x="5576" y="584048"/>
                    <a:pt x="-3970" y="627802"/>
                    <a:pt x="1598" y="671159"/>
                  </a:cubicBezTo>
                  <a:cubicBezTo>
                    <a:pt x="6769" y="706162"/>
                    <a:pt x="20293" y="739972"/>
                    <a:pt x="40579" y="769009"/>
                  </a:cubicBezTo>
                  <a:cubicBezTo>
                    <a:pt x="83140" y="829469"/>
                    <a:pt x="151953" y="870836"/>
                    <a:pt x="226733" y="871234"/>
                  </a:cubicBezTo>
                  <a:cubicBezTo>
                    <a:pt x="245825" y="871234"/>
                    <a:pt x="245825" y="842197"/>
                    <a:pt x="226733" y="841799"/>
                  </a:cubicBezTo>
                  <a:cubicBezTo>
                    <a:pt x="166273" y="840606"/>
                    <a:pt x="110188" y="807592"/>
                    <a:pt x="74389" y="759064"/>
                  </a:cubicBezTo>
                  <a:cubicBezTo>
                    <a:pt x="35408" y="705367"/>
                    <a:pt x="27453" y="642122"/>
                    <a:pt x="47739" y="579275"/>
                  </a:cubicBezTo>
                  <a:cubicBezTo>
                    <a:pt x="59274" y="542681"/>
                    <a:pt x="77571" y="508871"/>
                    <a:pt x="95868" y="475061"/>
                  </a:cubicBezTo>
                  <a:cubicBezTo>
                    <a:pt x="113768" y="441649"/>
                    <a:pt x="132861" y="408635"/>
                    <a:pt x="153146" y="376416"/>
                  </a:cubicBezTo>
                  <a:cubicBezTo>
                    <a:pt x="193321" y="311580"/>
                    <a:pt x="237472" y="249131"/>
                    <a:pt x="286000" y="189864"/>
                  </a:cubicBezTo>
                  <a:cubicBezTo>
                    <a:pt x="309865" y="160827"/>
                    <a:pt x="334129" y="132189"/>
                    <a:pt x="359984" y="105140"/>
                  </a:cubicBezTo>
                  <a:cubicBezTo>
                    <a:pt x="383850" y="80081"/>
                    <a:pt x="410500" y="55818"/>
                    <a:pt x="444310" y="45476"/>
                  </a:cubicBezTo>
                  <a:cubicBezTo>
                    <a:pt x="480108" y="34339"/>
                    <a:pt x="517896" y="41100"/>
                    <a:pt x="552502" y="53033"/>
                  </a:cubicBezTo>
                  <a:cubicBezTo>
                    <a:pt x="585914" y="64569"/>
                    <a:pt x="621712" y="80877"/>
                    <a:pt x="650351" y="101561"/>
                  </a:cubicBezTo>
                  <a:cubicBezTo>
                    <a:pt x="717176" y="149292"/>
                    <a:pt x="618133" y="223674"/>
                    <a:pt x="584323" y="257484"/>
                  </a:cubicBezTo>
                  <a:cubicBezTo>
                    <a:pt x="535795" y="306409"/>
                    <a:pt x="491644" y="359709"/>
                    <a:pt x="452265" y="416192"/>
                  </a:cubicBezTo>
                  <a:cubicBezTo>
                    <a:pt x="407318" y="480232"/>
                    <a:pt x="369132" y="549045"/>
                    <a:pt x="338107" y="621041"/>
                  </a:cubicBezTo>
                  <a:cubicBezTo>
                    <a:pt x="322992" y="656442"/>
                    <a:pt x="309468" y="692240"/>
                    <a:pt x="297933" y="728437"/>
                  </a:cubicBezTo>
                  <a:cubicBezTo>
                    <a:pt x="286397" y="764633"/>
                    <a:pt x="272873" y="803216"/>
                    <a:pt x="271282" y="841402"/>
                  </a:cubicBezTo>
                  <a:cubicBezTo>
                    <a:pt x="276453" y="840606"/>
                    <a:pt x="282022" y="839811"/>
                    <a:pt x="287193" y="839413"/>
                  </a:cubicBezTo>
                  <a:cubicBezTo>
                    <a:pt x="284011" y="828673"/>
                    <a:pt x="281624" y="817934"/>
                    <a:pt x="279238" y="807194"/>
                  </a:cubicBezTo>
                  <a:cubicBezTo>
                    <a:pt x="278044" y="803216"/>
                    <a:pt x="272476" y="804012"/>
                    <a:pt x="272476" y="807989"/>
                  </a:cubicBezTo>
                  <a:lnTo>
                    <a:pt x="272476" y="8079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24" name="Freeform 1823">
              <a:extLst>
                <a:ext uri="{FF2B5EF4-FFF2-40B4-BE49-F238E27FC236}">
                  <a16:creationId xmlns:a16="http://schemas.microsoft.com/office/drawing/2014/main" id="{F6B58437-CC6D-F691-2801-71B3513C0729}"/>
                </a:ext>
              </a:extLst>
            </p:cNvPr>
            <p:cNvSpPr/>
            <p:nvPr/>
          </p:nvSpPr>
          <p:spPr>
            <a:xfrm>
              <a:off x="569132" y="1877438"/>
              <a:ext cx="384371" cy="402870"/>
            </a:xfrm>
            <a:custGeom>
              <a:avLst/>
              <a:gdLst>
                <a:gd name="connsiteX0" fmla="*/ 367547 w 384371"/>
                <a:gd name="connsiteY0" fmla="*/ 389425 h 402870"/>
                <a:gd name="connsiteX1" fmla="*/ 342886 w 384371"/>
                <a:gd name="connsiteY1" fmla="*/ 336920 h 402870"/>
                <a:gd name="connsiteX2" fmla="*/ 329759 w 384371"/>
                <a:gd name="connsiteY2" fmla="*/ 359593 h 402870"/>
                <a:gd name="connsiteX3" fmla="*/ 383855 w 384371"/>
                <a:gd name="connsiteY3" fmla="*/ 283620 h 402870"/>
                <a:gd name="connsiteX4" fmla="*/ 304700 w 384371"/>
                <a:gd name="connsiteY4" fmla="*/ 189748 h 402870"/>
                <a:gd name="connsiteX5" fmla="*/ 166278 w 384371"/>
                <a:gd name="connsiteY5" fmla="*/ 94682 h 402870"/>
                <a:gd name="connsiteX6" fmla="*/ 97067 w 384371"/>
                <a:gd name="connsiteY6" fmla="*/ 46950 h 402870"/>
                <a:gd name="connsiteX7" fmla="*/ 62462 w 384371"/>
                <a:gd name="connsiteY7" fmla="*/ 23085 h 402870"/>
                <a:gd name="connsiteX8" fmla="*/ 21890 w 384371"/>
                <a:gd name="connsiteY8" fmla="*/ 412 h 402870"/>
                <a:gd name="connsiteX9" fmla="*/ 2797 w 384371"/>
                <a:gd name="connsiteY9" fmla="*/ 25471 h 402870"/>
                <a:gd name="connsiteX10" fmla="*/ 56893 w 384371"/>
                <a:gd name="connsiteY10" fmla="*/ 67634 h 402870"/>
                <a:gd name="connsiteX11" fmla="*/ 116558 w 384371"/>
                <a:gd name="connsiteY11" fmla="*/ 107808 h 402870"/>
                <a:gd name="connsiteX12" fmla="*/ 233898 w 384371"/>
                <a:gd name="connsiteY12" fmla="*/ 186168 h 402870"/>
                <a:gd name="connsiteX13" fmla="*/ 291176 w 384371"/>
                <a:gd name="connsiteY13" fmla="*/ 224353 h 402870"/>
                <a:gd name="connsiteX14" fmla="*/ 336123 w 384371"/>
                <a:gd name="connsiteY14" fmla="*/ 258163 h 402870"/>
                <a:gd name="connsiteX15" fmla="*/ 354421 w 384371"/>
                <a:gd name="connsiteY15" fmla="*/ 301519 h 402870"/>
                <a:gd name="connsiteX16" fmla="*/ 329759 w 384371"/>
                <a:gd name="connsiteY16" fmla="*/ 329363 h 402870"/>
                <a:gd name="connsiteX17" fmla="*/ 316633 w 384371"/>
                <a:gd name="connsiteY17" fmla="*/ 352035 h 402870"/>
                <a:gd name="connsiteX18" fmla="*/ 350045 w 384371"/>
                <a:gd name="connsiteY18" fmla="*/ 399767 h 402870"/>
                <a:gd name="connsiteX19" fmla="*/ 367547 w 384371"/>
                <a:gd name="connsiteY19" fmla="*/ 389425 h 402870"/>
                <a:gd name="connsiteX20" fmla="*/ 367547 w 384371"/>
                <a:gd name="connsiteY20" fmla="*/ 389425 h 4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4371" h="402870">
                  <a:moveTo>
                    <a:pt x="367547" y="389425"/>
                  </a:moveTo>
                  <a:cubicBezTo>
                    <a:pt x="359989" y="371128"/>
                    <a:pt x="352034" y="354024"/>
                    <a:pt x="342886" y="336920"/>
                  </a:cubicBezTo>
                  <a:cubicBezTo>
                    <a:pt x="338510" y="344478"/>
                    <a:pt x="334135" y="352035"/>
                    <a:pt x="329759" y="359593"/>
                  </a:cubicBezTo>
                  <a:cubicBezTo>
                    <a:pt x="368740" y="358400"/>
                    <a:pt x="387833" y="318226"/>
                    <a:pt x="383855" y="283620"/>
                  </a:cubicBezTo>
                  <a:cubicBezTo>
                    <a:pt x="378684" y="239866"/>
                    <a:pt x="338112" y="212420"/>
                    <a:pt x="304700" y="189748"/>
                  </a:cubicBezTo>
                  <a:cubicBezTo>
                    <a:pt x="258559" y="157926"/>
                    <a:pt x="212419" y="126503"/>
                    <a:pt x="166278" y="94682"/>
                  </a:cubicBezTo>
                  <a:cubicBezTo>
                    <a:pt x="143208" y="78771"/>
                    <a:pt x="120138" y="62861"/>
                    <a:pt x="97067" y="46950"/>
                  </a:cubicBezTo>
                  <a:cubicBezTo>
                    <a:pt x="85532" y="38995"/>
                    <a:pt x="73997" y="31040"/>
                    <a:pt x="62462" y="23085"/>
                  </a:cubicBezTo>
                  <a:cubicBezTo>
                    <a:pt x="49733" y="14334"/>
                    <a:pt x="37005" y="4390"/>
                    <a:pt x="21890" y="412"/>
                  </a:cubicBezTo>
                  <a:cubicBezTo>
                    <a:pt x="8764" y="-2770"/>
                    <a:pt x="-6351" y="13140"/>
                    <a:pt x="2797" y="25471"/>
                  </a:cubicBezTo>
                  <a:cubicBezTo>
                    <a:pt x="15923" y="43768"/>
                    <a:pt x="38596" y="55303"/>
                    <a:pt x="56893" y="67634"/>
                  </a:cubicBezTo>
                  <a:cubicBezTo>
                    <a:pt x="76781" y="81158"/>
                    <a:pt x="96670" y="94284"/>
                    <a:pt x="116558" y="107808"/>
                  </a:cubicBezTo>
                  <a:cubicBezTo>
                    <a:pt x="155936" y="134061"/>
                    <a:pt x="194917" y="160313"/>
                    <a:pt x="233898" y="186168"/>
                  </a:cubicBezTo>
                  <a:cubicBezTo>
                    <a:pt x="252991" y="198896"/>
                    <a:pt x="272083" y="211625"/>
                    <a:pt x="291176" y="224353"/>
                  </a:cubicBezTo>
                  <a:cubicBezTo>
                    <a:pt x="306689" y="235093"/>
                    <a:pt x="322997" y="245037"/>
                    <a:pt x="336123" y="258163"/>
                  </a:cubicBezTo>
                  <a:cubicBezTo>
                    <a:pt x="347659" y="269698"/>
                    <a:pt x="357205" y="284813"/>
                    <a:pt x="354421" y="301519"/>
                  </a:cubicBezTo>
                  <a:cubicBezTo>
                    <a:pt x="352034" y="314646"/>
                    <a:pt x="344079" y="328170"/>
                    <a:pt x="329759" y="329363"/>
                  </a:cubicBezTo>
                  <a:cubicBezTo>
                    <a:pt x="319020" y="330158"/>
                    <a:pt x="309871" y="341694"/>
                    <a:pt x="316633" y="352035"/>
                  </a:cubicBezTo>
                  <a:cubicBezTo>
                    <a:pt x="326975" y="368741"/>
                    <a:pt x="338112" y="384254"/>
                    <a:pt x="350045" y="399767"/>
                  </a:cubicBezTo>
                  <a:cubicBezTo>
                    <a:pt x="356409" y="407722"/>
                    <a:pt x="371525" y="398972"/>
                    <a:pt x="367547" y="389425"/>
                  </a:cubicBezTo>
                  <a:lnTo>
                    <a:pt x="367547" y="3894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25" name="Freeform 1824">
              <a:extLst>
                <a:ext uri="{FF2B5EF4-FFF2-40B4-BE49-F238E27FC236}">
                  <a16:creationId xmlns:a16="http://schemas.microsoft.com/office/drawing/2014/main" id="{C82BED00-1942-2A84-7E55-7DE3714DB57A}"/>
                </a:ext>
              </a:extLst>
            </p:cNvPr>
            <p:cNvSpPr/>
            <p:nvPr/>
          </p:nvSpPr>
          <p:spPr>
            <a:xfrm>
              <a:off x="-89539" y="2818305"/>
              <a:ext cx="586291" cy="221781"/>
            </a:xfrm>
            <a:custGeom>
              <a:avLst/>
              <a:gdLst>
                <a:gd name="connsiteX0" fmla="*/ 578734 w 586291"/>
                <a:gd name="connsiteY0" fmla="*/ 100494 h 221781"/>
                <a:gd name="connsiteX1" fmla="*/ 548504 w 586291"/>
                <a:gd name="connsiteY1" fmla="*/ 145044 h 221781"/>
                <a:gd name="connsiteX2" fmla="*/ 536571 w 586291"/>
                <a:gd name="connsiteY2" fmla="*/ 165728 h 221781"/>
                <a:gd name="connsiteX3" fmla="*/ 519468 w 586291"/>
                <a:gd name="connsiteY3" fmla="*/ 191582 h 221781"/>
                <a:gd name="connsiteX4" fmla="*/ 531003 w 586291"/>
                <a:gd name="connsiteY4" fmla="*/ 193173 h 221781"/>
                <a:gd name="connsiteX5" fmla="*/ 406900 w 586291"/>
                <a:gd name="connsiteY5" fmla="*/ 127144 h 221781"/>
                <a:gd name="connsiteX6" fmla="*/ 277627 w 586291"/>
                <a:gd name="connsiteY6" fmla="*/ 72253 h 221781"/>
                <a:gd name="connsiteX7" fmla="*/ 146763 w 586291"/>
                <a:gd name="connsiteY7" fmla="*/ 28499 h 221781"/>
                <a:gd name="connsiteX8" fmla="*/ 77154 w 586291"/>
                <a:gd name="connsiteY8" fmla="*/ 9804 h 221781"/>
                <a:gd name="connsiteX9" fmla="*/ 44935 w 586291"/>
                <a:gd name="connsiteY9" fmla="*/ 1849 h 221781"/>
                <a:gd name="connsiteX10" fmla="*/ 28627 w 586291"/>
                <a:gd name="connsiteY10" fmla="*/ 258 h 221781"/>
                <a:gd name="connsiteX11" fmla="*/ 8739 w 586291"/>
                <a:gd name="connsiteY11" fmla="*/ 5031 h 221781"/>
                <a:gd name="connsiteX12" fmla="*/ 5954 w 586291"/>
                <a:gd name="connsiteY12" fmla="*/ 28101 h 221781"/>
                <a:gd name="connsiteX13" fmla="*/ 17887 w 586291"/>
                <a:gd name="connsiteY13" fmla="*/ 38841 h 221781"/>
                <a:gd name="connsiteX14" fmla="*/ 35786 w 586291"/>
                <a:gd name="connsiteY14" fmla="*/ 45205 h 221781"/>
                <a:gd name="connsiteX15" fmla="*/ 70790 w 586291"/>
                <a:gd name="connsiteY15" fmla="*/ 53558 h 221781"/>
                <a:gd name="connsiteX16" fmla="*/ 134830 w 586291"/>
                <a:gd name="connsiteY16" fmla="*/ 70264 h 221781"/>
                <a:gd name="connsiteX17" fmla="*/ 266887 w 586291"/>
                <a:gd name="connsiteY17" fmla="*/ 112029 h 221781"/>
                <a:gd name="connsiteX18" fmla="*/ 395763 w 586291"/>
                <a:gd name="connsiteY18" fmla="*/ 162943 h 221781"/>
                <a:gd name="connsiteX19" fmla="*/ 519865 w 586291"/>
                <a:gd name="connsiteY19" fmla="*/ 221017 h 221781"/>
                <a:gd name="connsiteX20" fmla="*/ 538560 w 586291"/>
                <a:gd name="connsiteY20" fmla="*/ 202322 h 221781"/>
                <a:gd name="connsiteX21" fmla="*/ 550493 w 586291"/>
                <a:gd name="connsiteY21" fmla="*/ 177263 h 221781"/>
                <a:gd name="connsiteX22" fmla="*/ 563222 w 586291"/>
                <a:gd name="connsiteY22" fmla="*/ 153795 h 221781"/>
                <a:gd name="connsiteX23" fmla="*/ 585894 w 586291"/>
                <a:gd name="connsiteY23" fmla="*/ 104870 h 221781"/>
                <a:gd name="connsiteX24" fmla="*/ 578734 w 586291"/>
                <a:gd name="connsiteY24" fmla="*/ 100494 h 221781"/>
                <a:gd name="connsiteX25" fmla="*/ 578734 w 586291"/>
                <a:gd name="connsiteY25" fmla="*/ 100494 h 221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6291" h="221781">
                  <a:moveTo>
                    <a:pt x="578734" y="100494"/>
                  </a:moveTo>
                  <a:cubicBezTo>
                    <a:pt x="568392" y="115212"/>
                    <a:pt x="557653" y="129531"/>
                    <a:pt x="548504" y="145044"/>
                  </a:cubicBezTo>
                  <a:cubicBezTo>
                    <a:pt x="544527" y="151806"/>
                    <a:pt x="540549" y="158568"/>
                    <a:pt x="536571" y="165728"/>
                  </a:cubicBezTo>
                  <a:cubicBezTo>
                    <a:pt x="533787" y="169705"/>
                    <a:pt x="525036" y="190787"/>
                    <a:pt x="519468" y="191582"/>
                  </a:cubicBezTo>
                  <a:cubicBezTo>
                    <a:pt x="523445" y="191980"/>
                    <a:pt x="527423" y="192775"/>
                    <a:pt x="531003" y="193173"/>
                  </a:cubicBezTo>
                  <a:cubicBezTo>
                    <a:pt x="494011" y="166125"/>
                    <a:pt x="448666" y="146635"/>
                    <a:pt x="406900" y="127144"/>
                  </a:cubicBezTo>
                  <a:cubicBezTo>
                    <a:pt x="364340" y="107256"/>
                    <a:pt x="321381" y="88959"/>
                    <a:pt x="277627" y="72253"/>
                  </a:cubicBezTo>
                  <a:cubicBezTo>
                    <a:pt x="234668" y="55945"/>
                    <a:pt x="190914" y="41227"/>
                    <a:pt x="146763" y="28499"/>
                  </a:cubicBezTo>
                  <a:cubicBezTo>
                    <a:pt x="123692" y="21737"/>
                    <a:pt x="100622" y="15373"/>
                    <a:pt x="77154" y="9804"/>
                  </a:cubicBezTo>
                  <a:cubicBezTo>
                    <a:pt x="66812" y="7020"/>
                    <a:pt x="56072" y="4235"/>
                    <a:pt x="44935" y="1849"/>
                  </a:cubicBezTo>
                  <a:cubicBezTo>
                    <a:pt x="39366" y="655"/>
                    <a:pt x="34195" y="-538"/>
                    <a:pt x="28627" y="258"/>
                  </a:cubicBezTo>
                  <a:cubicBezTo>
                    <a:pt x="21467" y="655"/>
                    <a:pt x="15898" y="4235"/>
                    <a:pt x="8739" y="5031"/>
                  </a:cubicBezTo>
                  <a:cubicBezTo>
                    <a:pt x="-2399" y="6622"/>
                    <a:pt x="-2399" y="22930"/>
                    <a:pt x="5954" y="28101"/>
                  </a:cubicBezTo>
                  <a:cubicBezTo>
                    <a:pt x="10330" y="30886"/>
                    <a:pt x="13512" y="35659"/>
                    <a:pt x="17887" y="38841"/>
                  </a:cubicBezTo>
                  <a:cubicBezTo>
                    <a:pt x="23456" y="42421"/>
                    <a:pt x="29820" y="44012"/>
                    <a:pt x="35786" y="45205"/>
                  </a:cubicBezTo>
                  <a:cubicBezTo>
                    <a:pt x="47322" y="47989"/>
                    <a:pt x="59255" y="50376"/>
                    <a:pt x="70790" y="53558"/>
                  </a:cubicBezTo>
                  <a:cubicBezTo>
                    <a:pt x="92269" y="58729"/>
                    <a:pt x="113748" y="64298"/>
                    <a:pt x="134830" y="70264"/>
                  </a:cubicBezTo>
                  <a:cubicBezTo>
                    <a:pt x="179379" y="82595"/>
                    <a:pt x="223531" y="96517"/>
                    <a:pt x="266887" y="112029"/>
                  </a:cubicBezTo>
                  <a:cubicBezTo>
                    <a:pt x="310641" y="127542"/>
                    <a:pt x="353600" y="144248"/>
                    <a:pt x="395763" y="162943"/>
                  </a:cubicBezTo>
                  <a:cubicBezTo>
                    <a:pt x="437130" y="181240"/>
                    <a:pt x="477304" y="204708"/>
                    <a:pt x="519865" y="221017"/>
                  </a:cubicBezTo>
                  <a:cubicBezTo>
                    <a:pt x="530605" y="224994"/>
                    <a:pt x="542140" y="212664"/>
                    <a:pt x="538560" y="202322"/>
                  </a:cubicBezTo>
                  <a:cubicBezTo>
                    <a:pt x="536571" y="197151"/>
                    <a:pt x="548107" y="182036"/>
                    <a:pt x="550493" y="177263"/>
                  </a:cubicBezTo>
                  <a:cubicBezTo>
                    <a:pt x="554869" y="169307"/>
                    <a:pt x="559244" y="161352"/>
                    <a:pt x="563222" y="153795"/>
                  </a:cubicBezTo>
                  <a:cubicBezTo>
                    <a:pt x="571972" y="137884"/>
                    <a:pt x="578734" y="121178"/>
                    <a:pt x="585894" y="104870"/>
                  </a:cubicBezTo>
                  <a:cubicBezTo>
                    <a:pt x="587883" y="100096"/>
                    <a:pt x="581916" y="96119"/>
                    <a:pt x="578734" y="100494"/>
                  </a:cubicBezTo>
                  <a:lnTo>
                    <a:pt x="578734" y="1004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26" name="Freeform 1825">
              <a:extLst>
                <a:ext uri="{FF2B5EF4-FFF2-40B4-BE49-F238E27FC236}">
                  <a16:creationId xmlns:a16="http://schemas.microsoft.com/office/drawing/2014/main" id="{6A504521-1553-E006-11EB-23E09A519226}"/>
                </a:ext>
              </a:extLst>
            </p:cNvPr>
            <p:cNvSpPr/>
            <p:nvPr/>
          </p:nvSpPr>
          <p:spPr>
            <a:xfrm>
              <a:off x="5614167" y="5206176"/>
              <a:ext cx="722661" cy="993280"/>
            </a:xfrm>
            <a:custGeom>
              <a:avLst/>
              <a:gdLst>
                <a:gd name="connsiteX0" fmla="*/ 5387 w 722661"/>
                <a:gd name="connsiteY0" fmla="*/ 15676 h 993280"/>
                <a:gd name="connsiteX1" fmla="*/ 142218 w 722661"/>
                <a:gd name="connsiteY1" fmla="*/ 48293 h 993280"/>
                <a:gd name="connsiteX2" fmla="*/ 278651 w 722661"/>
                <a:gd name="connsiteY2" fmla="*/ 83694 h 993280"/>
                <a:gd name="connsiteX3" fmla="*/ 405140 w 722661"/>
                <a:gd name="connsiteY3" fmla="*/ 129834 h 993280"/>
                <a:gd name="connsiteX4" fmla="*/ 499410 w 722661"/>
                <a:gd name="connsiteY4" fmla="*/ 209387 h 993280"/>
                <a:gd name="connsiteX5" fmla="*/ 677211 w 722661"/>
                <a:gd name="connsiteY5" fmla="*/ 665623 h 993280"/>
                <a:gd name="connsiteX6" fmla="*/ 687951 w 722661"/>
                <a:gd name="connsiteY6" fmla="*/ 823932 h 993280"/>
                <a:gd name="connsiteX7" fmla="*/ 689542 w 722661"/>
                <a:gd name="connsiteY7" fmla="*/ 900701 h 993280"/>
                <a:gd name="connsiteX8" fmla="*/ 690735 w 722661"/>
                <a:gd name="connsiteY8" fmla="*/ 942068 h 993280"/>
                <a:gd name="connsiteX9" fmla="*/ 695905 w 722661"/>
                <a:gd name="connsiteY9" fmla="*/ 983436 h 993280"/>
                <a:gd name="connsiteX10" fmla="*/ 716589 w 722661"/>
                <a:gd name="connsiteY10" fmla="*/ 983436 h 993280"/>
                <a:gd name="connsiteX11" fmla="*/ 721363 w 722661"/>
                <a:gd name="connsiteY11" fmla="*/ 948035 h 993280"/>
                <a:gd name="connsiteX12" fmla="*/ 722556 w 722661"/>
                <a:gd name="connsiteY12" fmla="*/ 912634 h 993280"/>
                <a:gd name="connsiteX13" fmla="*/ 721363 w 722661"/>
                <a:gd name="connsiteY13" fmla="*/ 835865 h 993280"/>
                <a:gd name="connsiteX14" fmla="*/ 713010 w 722661"/>
                <a:gd name="connsiteY14" fmla="*/ 689091 h 993280"/>
                <a:gd name="connsiteX15" fmla="*/ 656130 w 722661"/>
                <a:gd name="connsiteY15" fmla="*/ 425373 h 993280"/>
                <a:gd name="connsiteX16" fmla="*/ 536005 w 722661"/>
                <a:gd name="connsiteY16" fmla="*/ 208592 h 993280"/>
                <a:gd name="connsiteX17" fmla="*/ 445712 w 722661"/>
                <a:gd name="connsiteY17" fmla="*/ 121879 h 993280"/>
                <a:gd name="connsiteX18" fmla="*/ 325190 w 722661"/>
                <a:gd name="connsiteY18" fmla="*/ 68181 h 993280"/>
                <a:gd name="connsiteX19" fmla="*/ 166879 w 722661"/>
                <a:gd name="connsiteY19" fmla="*/ 26814 h 993280"/>
                <a:gd name="connsiteX20" fmla="*/ 86531 w 722661"/>
                <a:gd name="connsiteY20" fmla="*/ 9710 h 993280"/>
                <a:gd name="connsiteX21" fmla="*/ 8172 w 722661"/>
                <a:gd name="connsiteY21" fmla="*/ 163 h 993280"/>
                <a:gd name="connsiteX22" fmla="*/ 5387 w 722661"/>
                <a:gd name="connsiteY22" fmla="*/ 15676 h 993280"/>
                <a:gd name="connsiteX23" fmla="*/ 5387 w 722661"/>
                <a:gd name="connsiteY23" fmla="*/ 15676 h 99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22661" h="993280">
                  <a:moveTo>
                    <a:pt x="5387" y="15676"/>
                  </a:moveTo>
                  <a:cubicBezTo>
                    <a:pt x="47948" y="33178"/>
                    <a:pt x="97271" y="37951"/>
                    <a:pt x="142218" y="48293"/>
                  </a:cubicBezTo>
                  <a:cubicBezTo>
                    <a:pt x="187961" y="59032"/>
                    <a:pt x="233306" y="70568"/>
                    <a:pt x="278651" y="83694"/>
                  </a:cubicBezTo>
                  <a:cubicBezTo>
                    <a:pt x="321609" y="96024"/>
                    <a:pt x="366160" y="107957"/>
                    <a:pt x="405140" y="129834"/>
                  </a:cubicBezTo>
                  <a:cubicBezTo>
                    <a:pt x="441337" y="150120"/>
                    <a:pt x="471964" y="178759"/>
                    <a:pt x="499410" y="209387"/>
                  </a:cubicBezTo>
                  <a:cubicBezTo>
                    <a:pt x="611182" y="335081"/>
                    <a:pt x="658516" y="501744"/>
                    <a:pt x="677211" y="665623"/>
                  </a:cubicBezTo>
                  <a:cubicBezTo>
                    <a:pt x="683177" y="718127"/>
                    <a:pt x="686359" y="771030"/>
                    <a:pt x="687951" y="823932"/>
                  </a:cubicBezTo>
                  <a:cubicBezTo>
                    <a:pt x="688746" y="849390"/>
                    <a:pt x="689143" y="874846"/>
                    <a:pt x="689542" y="900701"/>
                  </a:cubicBezTo>
                  <a:cubicBezTo>
                    <a:pt x="689542" y="914623"/>
                    <a:pt x="690337" y="928147"/>
                    <a:pt x="690735" y="942068"/>
                  </a:cubicBezTo>
                  <a:cubicBezTo>
                    <a:pt x="691133" y="955990"/>
                    <a:pt x="694314" y="969514"/>
                    <a:pt x="695905" y="983436"/>
                  </a:cubicBezTo>
                  <a:cubicBezTo>
                    <a:pt x="697099" y="996562"/>
                    <a:pt x="714998" y="996562"/>
                    <a:pt x="716589" y="983436"/>
                  </a:cubicBezTo>
                  <a:cubicBezTo>
                    <a:pt x="717783" y="971503"/>
                    <a:pt x="720567" y="959968"/>
                    <a:pt x="721363" y="948035"/>
                  </a:cubicBezTo>
                  <a:cubicBezTo>
                    <a:pt x="722158" y="936500"/>
                    <a:pt x="722556" y="924567"/>
                    <a:pt x="722556" y="912634"/>
                  </a:cubicBezTo>
                  <a:cubicBezTo>
                    <a:pt x="722954" y="887177"/>
                    <a:pt x="722158" y="861720"/>
                    <a:pt x="721363" y="835865"/>
                  </a:cubicBezTo>
                  <a:cubicBezTo>
                    <a:pt x="720169" y="786941"/>
                    <a:pt x="717783" y="738015"/>
                    <a:pt x="713010" y="689091"/>
                  </a:cubicBezTo>
                  <a:cubicBezTo>
                    <a:pt x="704258" y="599196"/>
                    <a:pt x="687552" y="510495"/>
                    <a:pt x="656130" y="425373"/>
                  </a:cubicBezTo>
                  <a:cubicBezTo>
                    <a:pt x="627490" y="347411"/>
                    <a:pt x="588510" y="273029"/>
                    <a:pt x="536005" y="208592"/>
                  </a:cubicBezTo>
                  <a:cubicBezTo>
                    <a:pt x="509752" y="176373"/>
                    <a:pt x="479920" y="146143"/>
                    <a:pt x="445712" y="121879"/>
                  </a:cubicBezTo>
                  <a:cubicBezTo>
                    <a:pt x="409516" y="96024"/>
                    <a:pt x="367352" y="80511"/>
                    <a:pt x="325190" y="68181"/>
                  </a:cubicBezTo>
                  <a:cubicBezTo>
                    <a:pt x="273082" y="52668"/>
                    <a:pt x="220180" y="39144"/>
                    <a:pt x="166879" y="26814"/>
                  </a:cubicBezTo>
                  <a:cubicBezTo>
                    <a:pt x="140229" y="20847"/>
                    <a:pt x="113181" y="14880"/>
                    <a:pt x="86531" y="9710"/>
                  </a:cubicBezTo>
                  <a:cubicBezTo>
                    <a:pt x="61074" y="4539"/>
                    <a:pt x="34424" y="-1030"/>
                    <a:pt x="8172" y="163"/>
                  </a:cubicBezTo>
                  <a:cubicBezTo>
                    <a:pt x="-1773" y="561"/>
                    <a:pt x="-2568" y="12494"/>
                    <a:pt x="5387" y="15676"/>
                  </a:cubicBezTo>
                  <a:lnTo>
                    <a:pt x="5387" y="156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27" name="Freeform 1826">
              <a:extLst>
                <a:ext uri="{FF2B5EF4-FFF2-40B4-BE49-F238E27FC236}">
                  <a16:creationId xmlns:a16="http://schemas.microsoft.com/office/drawing/2014/main" id="{090E63A6-CF03-17ED-D239-8026C1153BFF}"/>
                </a:ext>
              </a:extLst>
            </p:cNvPr>
            <p:cNvSpPr/>
            <p:nvPr/>
          </p:nvSpPr>
          <p:spPr>
            <a:xfrm>
              <a:off x="5511034" y="5209173"/>
              <a:ext cx="583500" cy="464062"/>
            </a:xfrm>
            <a:custGeom>
              <a:avLst/>
              <a:gdLst>
                <a:gd name="connsiteX0" fmla="*/ 116476 w 583500"/>
                <a:gd name="connsiteY0" fmla="*/ 11088 h 464062"/>
                <a:gd name="connsiteX1" fmla="*/ 44083 w 583500"/>
                <a:gd name="connsiteY1" fmla="*/ 5917 h 464062"/>
                <a:gd name="connsiteX2" fmla="*/ 329 w 583500"/>
                <a:gd name="connsiteY2" fmla="*/ 54047 h 464062"/>
                <a:gd name="connsiteX3" fmla="*/ 106134 w 583500"/>
                <a:gd name="connsiteY3" fmla="*/ 150703 h 464062"/>
                <a:gd name="connsiteX4" fmla="*/ 455769 w 583500"/>
                <a:gd name="connsiteY4" fmla="*/ 298274 h 464062"/>
                <a:gd name="connsiteX5" fmla="*/ 554414 w 583500"/>
                <a:gd name="connsiteY5" fmla="*/ 453402 h 464062"/>
                <a:gd name="connsiteX6" fmla="*/ 583053 w 583500"/>
                <a:gd name="connsiteY6" fmla="*/ 445447 h 464062"/>
                <a:gd name="connsiteX7" fmla="*/ 394512 w 583500"/>
                <a:gd name="connsiteY7" fmla="*/ 226676 h 464062"/>
                <a:gd name="connsiteX8" fmla="*/ 229838 w 583500"/>
                <a:gd name="connsiteY8" fmla="*/ 161841 h 464062"/>
                <a:gd name="connsiteX9" fmla="*/ 144717 w 583500"/>
                <a:gd name="connsiteY9" fmla="*/ 135191 h 464062"/>
                <a:gd name="connsiteX10" fmla="*/ 60789 w 583500"/>
                <a:gd name="connsiteY10" fmla="*/ 104165 h 464062"/>
                <a:gd name="connsiteX11" fmla="*/ 31752 w 583500"/>
                <a:gd name="connsiteY11" fmla="*/ 43307 h 464062"/>
                <a:gd name="connsiteX12" fmla="*/ 68347 w 583500"/>
                <a:gd name="connsiteY12" fmla="*/ 21430 h 464062"/>
                <a:gd name="connsiteX13" fmla="*/ 114487 w 583500"/>
                <a:gd name="connsiteY13" fmla="*/ 18248 h 464062"/>
                <a:gd name="connsiteX14" fmla="*/ 116476 w 583500"/>
                <a:gd name="connsiteY14" fmla="*/ 11088 h 464062"/>
                <a:gd name="connsiteX15" fmla="*/ 116476 w 583500"/>
                <a:gd name="connsiteY15" fmla="*/ 11088 h 46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500" h="464062">
                  <a:moveTo>
                    <a:pt x="116476" y="11088"/>
                  </a:moveTo>
                  <a:cubicBezTo>
                    <a:pt x="98974" y="-5220"/>
                    <a:pt x="65164" y="-447"/>
                    <a:pt x="44083" y="5917"/>
                  </a:cubicBezTo>
                  <a:cubicBezTo>
                    <a:pt x="20614" y="12679"/>
                    <a:pt x="2715" y="29385"/>
                    <a:pt x="329" y="54047"/>
                  </a:cubicBezTo>
                  <a:cubicBezTo>
                    <a:pt x="-5240" y="113711"/>
                    <a:pt x="61187" y="135589"/>
                    <a:pt x="106134" y="150703"/>
                  </a:cubicBezTo>
                  <a:cubicBezTo>
                    <a:pt x="225463" y="190878"/>
                    <a:pt x="356725" y="215539"/>
                    <a:pt x="455769" y="298274"/>
                  </a:cubicBezTo>
                  <a:cubicBezTo>
                    <a:pt x="504693" y="338845"/>
                    <a:pt x="541686" y="390555"/>
                    <a:pt x="554414" y="453402"/>
                  </a:cubicBezTo>
                  <a:cubicBezTo>
                    <a:pt x="558392" y="472097"/>
                    <a:pt x="587428" y="464141"/>
                    <a:pt x="583053" y="445447"/>
                  </a:cubicBezTo>
                  <a:cubicBezTo>
                    <a:pt x="559585" y="347597"/>
                    <a:pt x="480430" y="272817"/>
                    <a:pt x="394512" y="226676"/>
                  </a:cubicBezTo>
                  <a:cubicBezTo>
                    <a:pt x="342406" y="198833"/>
                    <a:pt x="285923" y="179740"/>
                    <a:pt x="229838" y="161841"/>
                  </a:cubicBezTo>
                  <a:cubicBezTo>
                    <a:pt x="201597" y="153090"/>
                    <a:pt x="172958" y="144339"/>
                    <a:pt x="144717" y="135191"/>
                  </a:cubicBezTo>
                  <a:cubicBezTo>
                    <a:pt x="116874" y="126042"/>
                    <a:pt x="86643" y="118087"/>
                    <a:pt x="60789" y="104165"/>
                  </a:cubicBezTo>
                  <a:cubicBezTo>
                    <a:pt x="40503" y="93425"/>
                    <a:pt x="15444" y="67969"/>
                    <a:pt x="31752" y="43307"/>
                  </a:cubicBezTo>
                  <a:cubicBezTo>
                    <a:pt x="38514" y="32965"/>
                    <a:pt x="56413" y="24612"/>
                    <a:pt x="68347" y="21430"/>
                  </a:cubicBezTo>
                  <a:cubicBezTo>
                    <a:pt x="83859" y="17452"/>
                    <a:pt x="98974" y="21430"/>
                    <a:pt x="114487" y="18248"/>
                  </a:cubicBezTo>
                  <a:cubicBezTo>
                    <a:pt x="118067" y="18646"/>
                    <a:pt x="118862" y="13475"/>
                    <a:pt x="116476" y="11088"/>
                  </a:cubicBezTo>
                  <a:lnTo>
                    <a:pt x="116476" y="110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28" name="Freeform 1827">
              <a:extLst>
                <a:ext uri="{FF2B5EF4-FFF2-40B4-BE49-F238E27FC236}">
                  <a16:creationId xmlns:a16="http://schemas.microsoft.com/office/drawing/2014/main" id="{7B6BA3F4-2BCF-DA09-E7F2-A72C38B45571}"/>
                </a:ext>
              </a:extLst>
            </p:cNvPr>
            <p:cNvSpPr/>
            <p:nvPr/>
          </p:nvSpPr>
          <p:spPr>
            <a:xfrm>
              <a:off x="6108774" y="5939808"/>
              <a:ext cx="60491" cy="120332"/>
            </a:xfrm>
            <a:custGeom>
              <a:avLst/>
              <a:gdLst>
                <a:gd name="connsiteX0" fmla="*/ 30 w 60491"/>
                <a:gd name="connsiteY0" fmla="*/ 29045 h 120332"/>
                <a:gd name="connsiteX1" fmla="*/ 2019 w 60491"/>
                <a:gd name="connsiteY1" fmla="*/ 92290 h 120332"/>
                <a:gd name="connsiteX2" fmla="*/ 60490 w 60491"/>
                <a:gd name="connsiteY2" fmla="*/ 92290 h 120332"/>
                <a:gd name="connsiteX3" fmla="*/ 58501 w 60491"/>
                <a:gd name="connsiteY3" fmla="*/ 29045 h 120332"/>
                <a:gd name="connsiteX4" fmla="*/ 29464 w 60491"/>
                <a:gd name="connsiteY4" fmla="*/ 9 h 120332"/>
                <a:gd name="connsiteX5" fmla="*/ 30 w 60491"/>
                <a:gd name="connsiteY5" fmla="*/ 29045 h 120332"/>
                <a:gd name="connsiteX6" fmla="*/ 30 w 60491"/>
                <a:gd name="connsiteY6" fmla="*/ 29045 h 12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91" h="120332">
                  <a:moveTo>
                    <a:pt x="30" y="29045"/>
                  </a:moveTo>
                  <a:cubicBezTo>
                    <a:pt x="1223" y="50127"/>
                    <a:pt x="1621" y="71209"/>
                    <a:pt x="2019" y="92290"/>
                  </a:cubicBezTo>
                  <a:cubicBezTo>
                    <a:pt x="2416" y="129680"/>
                    <a:pt x="60888" y="129680"/>
                    <a:pt x="60490" y="92290"/>
                  </a:cubicBezTo>
                  <a:cubicBezTo>
                    <a:pt x="60490" y="71209"/>
                    <a:pt x="59695" y="50127"/>
                    <a:pt x="58501" y="29045"/>
                  </a:cubicBezTo>
                  <a:cubicBezTo>
                    <a:pt x="57705" y="13135"/>
                    <a:pt x="45773" y="9"/>
                    <a:pt x="29464" y="9"/>
                  </a:cubicBezTo>
                  <a:cubicBezTo>
                    <a:pt x="14349" y="-389"/>
                    <a:pt x="-766" y="13135"/>
                    <a:pt x="30" y="29045"/>
                  </a:cubicBezTo>
                  <a:lnTo>
                    <a:pt x="30" y="290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29" name="Freeform 1828">
              <a:extLst>
                <a:ext uri="{FF2B5EF4-FFF2-40B4-BE49-F238E27FC236}">
                  <a16:creationId xmlns:a16="http://schemas.microsoft.com/office/drawing/2014/main" id="{CD88575D-8EC6-5E0D-F932-1D7DA28D1776}"/>
                </a:ext>
              </a:extLst>
            </p:cNvPr>
            <p:cNvSpPr/>
            <p:nvPr/>
          </p:nvSpPr>
          <p:spPr>
            <a:xfrm>
              <a:off x="6096715" y="5814977"/>
              <a:ext cx="60802" cy="80717"/>
            </a:xfrm>
            <a:custGeom>
              <a:avLst/>
              <a:gdLst>
                <a:gd name="connsiteX0" fmla="*/ 952 w 60802"/>
                <a:gd name="connsiteY0" fmla="*/ 37331 h 80717"/>
                <a:gd name="connsiteX1" fmla="*/ 2543 w 60802"/>
                <a:gd name="connsiteY1" fmla="*/ 49264 h 80717"/>
                <a:gd name="connsiteX2" fmla="*/ 1350 w 60802"/>
                <a:gd name="connsiteY2" fmla="*/ 41309 h 80717"/>
                <a:gd name="connsiteX3" fmla="*/ 2543 w 60802"/>
                <a:gd name="connsiteY3" fmla="*/ 51651 h 80717"/>
                <a:gd name="connsiteX4" fmla="*/ 10896 w 60802"/>
                <a:gd name="connsiteY4" fmla="*/ 72334 h 80717"/>
                <a:gd name="connsiteX5" fmla="*/ 31580 w 60802"/>
                <a:gd name="connsiteY5" fmla="*/ 80687 h 80717"/>
                <a:gd name="connsiteX6" fmla="*/ 52264 w 60802"/>
                <a:gd name="connsiteY6" fmla="*/ 72334 h 80717"/>
                <a:gd name="connsiteX7" fmla="*/ 60617 w 60802"/>
                <a:gd name="connsiteY7" fmla="*/ 51651 h 80717"/>
                <a:gd name="connsiteX8" fmla="*/ 56639 w 60802"/>
                <a:gd name="connsiteY8" fmla="*/ 21420 h 80717"/>
                <a:gd name="connsiteX9" fmla="*/ 43115 w 60802"/>
                <a:gd name="connsiteY9" fmla="*/ 3919 h 80717"/>
                <a:gd name="connsiteX10" fmla="*/ 20840 w 60802"/>
                <a:gd name="connsiteY10" fmla="*/ 1135 h 80717"/>
                <a:gd name="connsiteX11" fmla="*/ 3338 w 60802"/>
                <a:gd name="connsiteY11" fmla="*/ 14658 h 80717"/>
                <a:gd name="connsiteX12" fmla="*/ 554 w 60802"/>
                <a:gd name="connsiteY12" fmla="*/ 21420 h 80717"/>
                <a:gd name="connsiteX13" fmla="*/ 952 w 60802"/>
                <a:gd name="connsiteY13" fmla="*/ 37331 h 80717"/>
                <a:gd name="connsiteX14" fmla="*/ 952 w 60802"/>
                <a:gd name="connsiteY14" fmla="*/ 37331 h 8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802" h="80717">
                  <a:moveTo>
                    <a:pt x="952" y="37331"/>
                  </a:moveTo>
                  <a:cubicBezTo>
                    <a:pt x="1350" y="41309"/>
                    <a:pt x="2145" y="45287"/>
                    <a:pt x="2543" y="49264"/>
                  </a:cubicBezTo>
                  <a:cubicBezTo>
                    <a:pt x="2145" y="46479"/>
                    <a:pt x="1747" y="44093"/>
                    <a:pt x="1350" y="41309"/>
                  </a:cubicBezTo>
                  <a:cubicBezTo>
                    <a:pt x="1747" y="44888"/>
                    <a:pt x="2145" y="48071"/>
                    <a:pt x="2543" y="51651"/>
                  </a:cubicBezTo>
                  <a:cubicBezTo>
                    <a:pt x="3737" y="59606"/>
                    <a:pt x="5328" y="66368"/>
                    <a:pt x="10896" y="72334"/>
                  </a:cubicBezTo>
                  <a:cubicBezTo>
                    <a:pt x="16067" y="77505"/>
                    <a:pt x="24420" y="81085"/>
                    <a:pt x="31580" y="80687"/>
                  </a:cubicBezTo>
                  <a:cubicBezTo>
                    <a:pt x="39137" y="80290"/>
                    <a:pt x="47093" y="77903"/>
                    <a:pt x="52264" y="72334"/>
                  </a:cubicBezTo>
                  <a:cubicBezTo>
                    <a:pt x="57037" y="67163"/>
                    <a:pt x="61810" y="59208"/>
                    <a:pt x="60617" y="51651"/>
                  </a:cubicBezTo>
                  <a:cubicBezTo>
                    <a:pt x="59423" y="41707"/>
                    <a:pt x="57832" y="31763"/>
                    <a:pt x="56639" y="21420"/>
                  </a:cubicBezTo>
                  <a:cubicBezTo>
                    <a:pt x="55843" y="14658"/>
                    <a:pt x="48684" y="7101"/>
                    <a:pt x="43115" y="3919"/>
                  </a:cubicBezTo>
                  <a:cubicBezTo>
                    <a:pt x="36750" y="339"/>
                    <a:pt x="27602" y="-1252"/>
                    <a:pt x="20840" y="1135"/>
                  </a:cubicBezTo>
                  <a:cubicBezTo>
                    <a:pt x="13681" y="3521"/>
                    <a:pt x="6919" y="7896"/>
                    <a:pt x="3338" y="14658"/>
                  </a:cubicBezTo>
                  <a:cubicBezTo>
                    <a:pt x="2145" y="17045"/>
                    <a:pt x="1350" y="19432"/>
                    <a:pt x="554" y="21420"/>
                  </a:cubicBezTo>
                  <a:cubicBezTo>
                    <a:pt x="-241" y="26989"/>
                    <a:pt x="-241" y="32160"/>
                    <a:pt x="952" y="37331"/>
                  </a:cubicBezTo>
                  <a:lnTo>
                    <a:pt x="952" y="373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30" name="Freeform 1829">
              <a:extLst>
                <a:ext uri="{FF2B5EF4-FFF2-40B4-BE49-F238E27FC236}">
                  <a16:creationId xmlns:a16="http://schemas.microsoft.com/office/drawing/2014/main" id="{B15EBABD-8DF2-3201-1C02-57C3DEF480ED}"/>
                </a:ext>
              </a:extLst>
            </p:cNvPr>
            <p:cNvSpPr/>
            <p:nvPr/>
          </p:nvSpPr>
          <p:spPr>
            <a:xfrm>
              <a:off x="6085018" y="5744175"/>
              <a:ext cx="61650" cy="78640"/>
            </a:xfrm>
            <a:custGeom>
              <a:avLst/>
              <a:gdLst>
                <a:gd name="connsiteX0" fmla="*/ 716 w 61650"/>
                <a:gd name="connsiteY0" fmla="*/ 36933 h 78640"/>
                <a:gd name="connsiteX1" fmla="*/ 4694 w 61650"/>
                <a:gd name="connsiteY1" fmla="*/ 57219 h 78640"/>
                <a:gd name="connsiteX2" fmla="*/ 18218 w 61650"/>
                <a:gd name="connsiteY2" fmla="*/ 74721 h 78640"/>
                <a:gd name="connsiteX3" fmla="*/ 40493 w 61650"/>
                <a:gd name="connsiteY3" fmla="*/ 77506 h 78640"/>
                <a:gd name="connsiteX4" fmla="*/ 57994 w 61650"/>
                <a:gd name="connsiteY4" fmla="*/ 63982 h 78640"/>
                <a:gd name="connsiteX5" fmla="*/ 60778 w 61650"/>
                <a:gd name="connsiteY5" fmla="*/ 41707 h 78640"/>
                <a:gd name="connsiteX6" fmla="*/ 56801 w 61650"/>
                <a:gd name="connsiteY6" fmla="*/ 21421 h 78640"/>
                <a:gd name="connsiteX7" fmla="*/ 43277 w 61650"/>
                <a:gd name="connsiteY7" fmla="*/ 3919 h 78640"/>
                <a:gd name="connsiteX8" fmla="*/ 20604 w 61650"/>
                <a:gd name="connsiteY8" fmla="*/ 1134 h 78640"/>
                <a:gd name="connsiteX9" fmla="*/ 716 w 61650"/>
                <a:gd name="connsiteY9" fmla="*/ 36933 h 78640"/>
                <a:gd name="connsiteX10" fmla="*/ 716 w 61650"/>
                <a:gd name="connsiteY10" fmla="*/ 36933 h 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0" h="78640">
                  <a:moveTo>
                    <a:pt x="716" y="36933"/>
                  </a:moveTo>
                  <a:cubicBezTo>
                    <a:pt x="1910" y="43695"/>
                    <a:pt x="3501" y="50457"/>
                    <a:pt x="4694" y="57219"/>
                  </a:cubicBezTo>
                  <a:cubicBezTo>
                    <a:pt x="5888" y="63982"/>
                    <a:pt x="12251" y="71141"/>
                    <a:pt x="18218" y="74721"/>
                  </a:cubicBezTo>
                  <a:cubicBezTo>
                    <a:pt x="24582" y="78301"/>
                    <a:pt x="33731" y="79892"/>
                    <a:pt x="40493" y="77506"/>
                  </a:cubicBezTo>
                  <a:cubicBezTo>
                    <a:pt x="47653" y="75119"/>
                    <a:pt x="54415" y="70744"/>
                    <a:pt x="57994" y="63982"/>
                  </a:cubicBezTo>
                  <a:cubicBezTo>
                    <a:pt x="61972" y="56822"/>
                    <a:pt x="62370" y="49662"/>
                    <a:pt x="60778" y="41707"/>
                  </a:cubicBezTo>
                  <a:cubicBezTo>
                    <a:pt x="59586" y="34945"/>
                    <a:pt x="58392" y="28183"/>
                    <a:pt x="56801" y="21421"/>
                  </a:cubicBezTo>
                  <a:cubicBezTo>
                    <a:pt x="55608" y="14659"/>
                    <a:pt x="49244" y="7499"/>
                    <a:pt x="43277" y="3919"/>
                  </a:cubicBezTo>
                  <a:cubicBezTo>
                    <a:pt x="36913" y="339"/>
                    <a:pt x="27764" y="-1252"/>
                    <a:pt x="20604" y="1134"/>
                  </a:cubicBezTo>
                  <a:cubicBezTo>
                    <a:pt x="5092" y="6306"/>
                    <a:pt x="-2465" y="21023"/>
                    <a:pt x="716" y="36933"/>
                  </a:cubicBezTo>
                  <a:lnTo>
                    <a:pt x="716" y="369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31" name="Freeform 1830">
              <a:extLst>
                <a:ext uri="{FF2B5EF4-FFF2-40B4-BE49-F238E27FC236}">
                  <a16:creationId xmlns:a16="http://schemas.microsoft.com/office/drawing/2014/main" id="{43DB6B12-0F82-9EA3-1F8D-7098D0CB21E8}"/>
                </a:ext>
              </a:extLst>
            </p:cNvPr>
            <p:cNvSpPr/>
            <p:nvPr/>
          </p:nvSpPr>
          <p:spPr>
            <a:xfrm>
              <a:off x="6055828" y="5626744"/>
              <a:ext cx="85909" cy="172026"/>
            </a:xfrm>
            <a:custGeom>
              <a:avLst/>
              <a:gdLst>
                <a:gd name="connsiteX0" fmla="*/ 1266 w 85909"/>
                <a:gd name="connsiteY0" fmla="*/ 36229 h 172026"/>
                <a:gd name="connsiteX1" fmla="*/ 29110 w 85909"/>
                <a:gd name="connsiteY1" fmla="*/ 150785 h 172026"/>
                <a:gd name="connsiteX2" fmla="*/ 64909 w 85909"/>
                <a:gd name="connsiteY2" fmla="*/ 171070 h 172026"/>
                <a:gd name="connsiteX3" fmla="*/ 85195 w 85909"/>
                <a:gd name="connsiteY3" fmla="*/ 135272 h 172026"/>
                <a:gd name="connsiteX4" fmla="*/ 57351 w 85909"/>
                <a:gd name="connsiteY4" fmla="*/ 20716 h 172026"/>
                <a:gd name="connsiteX5" fmla="*/ 1266 w 85909"/>
                <a:gd name="connsiteY5" fmla="*/ 36229 h 172026"/>
                <a:gd name="connsiteX6" fmla="*/ 1266 w 85909"/>
                <a:gd name="connsiteY6" fmla="*/ 36229 h 17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09" h="172026">
                  <a:moveTo>
                    <a:pt x="1266" y="36229"/>
                  </a:moveTo>
                  <a:cubicBezTo>
                    <a:pt x="12006" y="74016"/>
                    <a:pt x="21553" y="112202"/>
                    <a:pt x="29110" y="150785"/>
                  </a:cubicBezTo>
                  <a:cubicBezTo>
                    <a:pt x="32292" y="166298"/>
                    <a:pt x="50589" y="175048"/>
                    <a:pt x="64909" y="171070"/>
                  </a:cubicBezTo>
                  <a:cubicBezTo>
                    <a:pt x="80820" y="166695"/>
                    <a:pt x="88377" y="150785"/>
                    <a:pt x="85195" y="135272"/>
                  </a:cubicBezTo>
                  <a:cubicBezTo>
                    <a:pt x="77637" y="96688"/>
                    <a:pt x="68091" y="58504"/>
                    <a:pt x="57351" y="20716"/>
                  </a:cubicBezTo>
                  <a:cubicBezTo>
                    <a:pt x="47009" y="-15481"/>
                    <a:pt x="-9075" y="-366"/>
                    <a:pt x="1266" y="36229"/>
                  </a:cubicBezTo>
                  <a:lnTo>
                    <a:pt x="1266" y="362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32" name="Freeform 1831">
              <a:extLst>
                <a:ext uri="{FF2B5EF4-FFF2-40B4-BE49-F238E27FC236}">
                  <a16:creationId xmlns:a16="http://schemas.microsoft.com/office/drawing/2014/main" id="{FB2625F6-A4EC-345F-C5B7-97C17190A266}"/>
                </a:ext>
              </a:extLst>
            </p:cNvPr>
            <p:cNvSpPr/>
            <p:nvPr/>
          </p:nvSpPr>
          <p:spPr>
            <a:xfrm>
              <a:off x="5518522" y="5250806"/>
              <a:ext cx="173843" cy="72078"/>
            </a:xfrm>
            <a:custGeom>
              <a:avLst/>
              <a:gdLst>
                <a:gd name="connsiteX0" fmla="*/ 0 w 173843"/>
                <a:gd name="connsiteY0" fmla="*/ 17585 h 72078"/>
                <a:gd name="connsiteX1" fmla="*/ 84326 w 173843"/>
                <a:gd name="connsiteY1" fmla="*/ 72078 h 72078"/>
                <a:gd name="connsiteX2" fmla="*/ 140013 w 173843"/>
                <a:gd name="connsiteY2" fmla="*/ 57361 h 72078"/>
                <a:gd name="connsiteX3" fmla="*/ 173028 w 173843"/>
                <a:gd name="connsiteY3" fmla="*/ 10027 h 72078"/>
                <a:gd name="connsiteX4" fmla="*/ 155924 w 173843"/>
                <a:gd name="connsiteY4" fmla="*/ 481 h 72078"/>
                <a:gd name="connsiteX5" fmla="*/ 123307 w 173843"/>
                <a:gd name="connsiteY5" fmla="*/ 28325 h 72078"/>
                <a:gd name="connsiteX6" fmla="*/ 84326 w 173843"/>
                <a:gd name="connsiteY6" fmla="*/ 41053 h 72078"/>
                <a:gd name="connsiteX7" fmla="*/ 42163 w 173843"/>
                <a:gd name="connsiteY7" fmla="*/ 36280 h 72078"/>
                <a:gd name="connsiteX8" fmla="*/ 5171 w 173843"/>
                <a:gd name="connsiteY8" fmla="*/ 14800 h 72078"/>
                <a:gd name="connsiteX9" fmla="*/ 0 w 173843"/>
                <a:gd name="connsiteY9" fmla="*/ 17585 h 72078"/>
                <a:gd name="connsiteX10" fmla="*/ 0 w 173843"/>
                <a:gd name="connsiteY10" fmla="*/ 17585 h 7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843" h="72078">
                  <a:moveTo>
                    <a:pt x="0" y="17585"/>
                  </a:moveTo>
                  <a:cubicBezTo>
                    <a:pt x="3978" y="54577"/>
                    <a:pt x="52107" y="72078"/>
                    <a:pt x="84326" y="72078"/>
                  </a:cubicBezTo>
                  <a:cubicBezTo>
                    <a:pt x="103817" y="72078"/>
                    <a:pt x="123307" y="67703"/>
                    <a:pt x="140013" y="57361"/>
                  </a:cubicBezTo>
                  <a:cubicBezTo>
                    <a:pt x="154333" y="48212"/>
                    <a:pt x="178597" y="29120"/>
                    <a:pt x="173028" y="10027"/>
                  </a:cubicBezTo>
                  <a:cubicBezTo>
                    <a:pt x="171039" y="2868"/>
                    <a:pt x="163481" y="-1508"/>
                    <a:pt x="155924" y="481"/>
                  </a:cubicBezTo>
                  <a:cubicBezTo>
                    <a:pt x="142400" y="3663"/>
                    <a:pt x="135240" y="21165"/>
                    <a:pt x="123307" y="28325"/>
                  </a:cubicBezTo>
                  <a:cubicBezTo>
                    <a:pt x="111772" y="35484"/>
                    <a:pt x="98248" y="39859"/>
                    <a:pt x="84326" y="41053"/>
                  </a:cubicBezTo>
                  <a:cubicBezTo>
                    <a:pt x="70404" y="42246"/>
                    <a:pt x="55687" y="40655"/>
                    <a:pt x="42163" y="36280"/>
                  </a:cubicBezTo>
                  <a:cubicBezTo>
                    <a:pt x="28241" y="31506"/>
                    <a:pt x="17502" y="21960"/>
                    <a:pt x="5171" y="14800"/>
                  </a:cubicBezTo>
                  <a:cubicBezTo>
                    <a:pt x="3182" y="13209"/>
                    <a:pt x="0" y="14800"/>
                    <a:pt x="0" y="17585"/>
                  </a:cubicBezTo>
                  <a:lnTo>
                    <a:pt x="0" y="175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33" name="Freeform 1832">
              <a:extLst>
                <a:ext uri="{FF2B5EF4-FFF2-40B4-BE49-F238E27FC236}">
                  <a16:creationId xmlns:a16="http://schemas.microsoft.com/office/drawing/2014/main" id="{79E7C01B-30EC-6688-DA20-15FE3CBFCB76}"/>
                </a:ext>
              </a:extLst>
            </p:cNvPr>
            <p:cNvSpPr/>
            <p:nvPr/>
          </p:nvSpPr>
          <p:spPr>
            <a:xfrm>
              <a:off x="6109983" y="5856778"/>
              <a:ext cx="223264" cy="250810"/>
            </a:xfrm>
            <a:custGeom>
              <a:avLst/>
              <a:gdLst>
                <a:gd name="connsiteX0" fmla="*/ 7572 w 223264"/>
                <a:gd name="connsiteY0" fmla="*/ 50819 h 250810"/>
                <a:gd name="connsiteX1" fmla="*/ 167871 w 223264"/>
                <a:gd name="connsiteY1" fmla="*/ 237370 h 250810"/>
                <a:gd name="connsiteX2" fmla="*/ 218388 w 223264"/>
                <a:gd name="connsiteY2" fmla="*/ 207936 h 250810"/>
                <a:gd name="connsiteX3" fmla="*/ 48940 w 223264"/>
                <a:gd name="connsiteY3" fmla="*/ 9452 h 250810"/>
                <a:gd name="connsiteX4" fmla="*/ 7572 w 223264"/>
                <a:gd name="connsiteY4" fmla="*/ 50819 h 250810"/>
                <a:gd name="connsiteX5" fmla="*/ 7572 w 223264"/>
                <a:gd name="connsiteY5" fmla="*/ 50819 h 25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264" h="250810">
                  <a:moveTo>
                    <a:pt x="7572" y="50819"/>
                  </a:moveTo>
                  <a:cubicBezTo>
                    <a:pt x="61271" y="112870"/>
                    <a:pt x="122526" y="168557"/>
                    <a:pt x="167871" y="237370"/>
                  </a:cubicBezTo>
                  <a:cubicBezTo>
                    <a:pt x="188555" y="268794"/>
                    <a:pt x="239071" y="239359"/>
                    <a:pt x="218388" y="207936"/>
                  </a:cubicBezTo>
                  <a:cubicBezTo>
                    <a:pt x="170258" y="134748"/>
                    <a:pt x="105820" y="75082"/>
                    <a:pt x="48940" y="9452"/>
                  </a:cubicBezTo>
                  <a:cubicBezTo>
                    <a:pt x="24278" y="-18790"/>
                    <a:pt x="-17089" y="22578"/>
                    <a:pt x="7572" y="50819"/>
                  </a:cubicBezTo>
                  <a:lnTo>
                    <a:pt x="7572" y="5081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34" name="Freeform 1833">
              <a:extLst>
                <a:ext uri="{FF2B5EF4-FFF2-40B4-BE49-F238E27FC236}">
                  <a16:creationId xmlns:a16="http://schemas.microsoft.com/office/drawing/2014/main" id="{E696B828-5530-3952-7C72-31BD568562EF}"/>
                </a:ext>
              </a:extLst>
            </p:cNvPr>
            <p:cNvSpPr/>
            <p:nvPr/>
          </p:nvSpPr>
          <p:spPr>
            <a:xfrm>
              <a:off x="5348512" y="5190561"/>
              <a:ext cx="552167" cy="471232"/>
            </a:xfrm>
            <a:custGeom>
              <a:avLst/>
              <a:gdLst>
                <a:gd name="connsiteX0" fmla="*/ 8519 w 552167"/>
                <a:gd name="connsiteY0" fmla="*/ 49588 h 471232"/>
                <a:gd name="connsiteX1" fmla="*/ 501348 w 552167"/>
                <a:gd name="connsiteY1" fmla="*/ 463660 h 471232"/>
                <a:gd name="connsiteX2" fmla="*/ 542715 w 552167"/>
                <a:gd name="connsiteY2" fmla="*/ 422293 h 471232"/>
                <a:gd name="connsiteX3" fmla="*/ 49886 w 552167"/>
                <a:gd name="connsiteY3" fmla="*/ 8221 h 471232"/>
                <a:gd name="connsiteX4" fmla="*/ 8519 w 552167"/>
                <a:gd name="connsiteY4" fmla="*/ 8221 h 471232"/>
                <a:gd name="connsiteX5" fmla="*/ 8519 w 552167"/>
                <a:gd name="connsiteY5" fmla="*/ 49588 h 471232"/>
                <a:gd name="connsiteX6" fmla="*/ 8519 w 552167"/>
                <a:gd name="connsiteY6" fmla="*/ 49588 h 47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167" h="471232">
                  <a:moveTo>
                    <a:pt x="8519" y="49588"/>
                  </a:moveTo>
                  <a:cubicBezTo>
                    <a:pt x="173193" y="187214"/>
                    <a:pt x="339458" y="322852"/>
                    <a:pt x="501348" y="463660"/>
                  </a:cubicBezTo>
                  <a:cubicBezTo>
                    <a:pt x="529590" y="488322"/>
                    <a:pt x="570957" y="446954"/>
                    <a:pt x="542715" y="422293"/>
                  </a:cubicBezTo>
                  <a:cubicBezTo>
                    <a:pt x="380826" y="281485"/>
                    <a:pt x="214560" y="145847"/>
                    <a:pt x="49886" y="8221"/>
                  </a:cubicBezTo>
                  <a:cubicBezTo>
                    <a:pt x="37953" y="-1723"/>
                    <a:pt x="20451" y="-3712"/>
                    <a:pt x="8519" y="8221"/>
                  </a:cubicBezTo>
                  <a:cubicBezTo>
                    <a:pt x="-1823" y="18563"/>
                    <a:pt x="-3812" y="39246"/>
                    <a:pt x="8519" y="49588"/>
                  </a:cubicBezTo>
                  <a:lnTo>
                    <a:pt x="8519" y="495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35" name="Freeform 1834">
              <a:extLst>
                <a:ext uri="{FF2B5EF4-FFF2-40B4-BE49-F238E27FC236}">
                  <a16:creationId xmlns:a16="http://schemas.microsoft.com/office/drawing/2014/main" id="{86CA0BF8-A91F-DCB9-B862-C48735A1B815}"/>
                </a:ext>
              </a:extLst>
            </p:cNvPr>
            <p:cNvSpPr/>
            <p:nvPr/>
          </p:nvSpPr>
          <p:spPr>
            <a:xfrm>
              <a:off x="5315368" y="5107004"/>
              <a:ext cx="241869" cy="222376"/>
            </a:xfrm>
            <a:custGeom>
              <a:avLst/>
              <a:gdLst>
                <a:gd name="connsiteX0" fmla="*/ 59959 w 241869"/>
                <a:gd name="connsiteY0" fmla="*/ 116439 h 222376"/>
                <a:gd name="connsiteX1" fmla="*/ 40071 w 241869"/>
                <a:gd name="connsiteY1" fmla="*/ 48421 h 222376"/>
                <a:gd name="connsiteX2" fmla="*/ 35696 w 241869"/>
                <a:gd name="connsiteY2" fmla="*/ 38079 h 222376"/>
                <a:gd name="connsiteX3" fmla="*/ 33707 w 241869"/>
                <a:gd name="connsiteY3" fmla="*/ 32113 h 222376"/>
                <a:gd name="connsiteX4" fmla="*/ 32513 w 241869"/>
                <a:gd name="connsiteY4" fmla="*/ 35295 h 222376"/>
                <a:gd name="connsiteX5" fmla="*/ 38480 w 241869"/>
                <a:gd name="connsiteY5" fmla="*/ 40864 h 222376"/>
                <a:gd name="connsiteX6" fmla="*/ 47231 w 241869"/>
                <a:gd name="connsiteY6" fmla="*/ 49217 h 222376"/>
                <a:gd name="connsiteX7" fmla="*/ 69108 w 241869"/>
                <a:gd name="connsiteY7" fmla="*/ 69503 h 222376"/>
                <a:gd name="connsiteX8" fmla="*/ 146672 w 241869"/>
                <a:gd name="connsiteY8" fmla="*/ 147862 h 222376"/>
                <a:gd name="connsiteX9" fmla="*/ 186448 w 241869"/>
                <a:gd name="connsiteY9" fmla="*/ 188434 h 222376"/>
                <a:gd name="connsiteX10" fmla="*/ 228214 w 241869"/>
                <a:gd name="connsiteY10" fmla="*/ 221847 h 222376"/>
                <a:gd name="connsiteX11" fmla="*/ 241340 w 241869"/>
                <a:gd name="connsiteY11" fmla="*/ 208720 h 222376"/>
                <a:gd name="connsiteX12" fmla="*/ 201961 w 241869"/>
                <a:gd name="connsiteY12" fmla="*/ 160591 h 222376"/>
                <a:gd name="connsiteX13" fmla="*/ 153036 w 241869"/>
                <a:gd name="connsiteY13" fmla="*/ 112461 h 222376"/>
                <a:gd name="connsiteX14" fmla="*/ 59562 w 241869"/>
                <a:gd name="connsiteY14" fmla="*/ 16203 h 222376"/>
                <a:gd name="connsiteX15" fmla="*/ 20183 w 241869"/>
                <a:gd name="connsiteY15" fmla="*/ 1883 h 222376"/>
                <a:gd name="connsiteX16" fmla="*/ 295 w 241869"/>
                <a:gd name="connsiteY16" fmla="*/ 31715 h 222376"/>
                <a:gd name="connsiteX17" fmla="*/ 8250 w 241869"/>
                <a:gd name="connsiteY17" fmla="*/ 67514 h 222376"/>
                <a:gd name="connsiteX18" fmla="*/ 36094 w 241869"/>
                <a:gd name="connsiteY18" fmla="*/ 106495 h 222376"/>
                <a:gd name="connsiteX19" fmla="*/ 59959 w 241869"/>
                <a:gd name="connsiteY19" fmla="*/ 116439 h 222376"/>
                <a:gd name="connsiteX20" fmla="*/ 59959 w 241869"/>
                <a:gd name="connsiteY20" fmla="*/ 116439 h 2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1869" h="222376">
                  <a:moveTo>
                    <a:pt x="59959" y="116439"/>
                  </a:moveTo>
                  <a:cubicBezTo>
                    <a:pt x="77461" y="91778"/>
                    <a:pt x="53595" y="67912"/>
                    <a:pt x="40071" y="48421"/>
                  </a:cubicBezTo>
                  <a:cubicBezTo>
                    <a:pt x="37685" y="45239"/>
                    <a:pt x="36094" y="42057"/>
                    <a:pt x="35696" y="38079"/>
                  </a:cubicBezTo>
                  <a:cubicBezTo>
                    <a:pt x="35298" y="35693"/>
                    <a:pt x="37287" y="27340"/>
                    <a:pt x="33707" y="32113"/>
                  </a:cubicBezTo>
                  <a:cubicBezTo>
                    <a:pt x="30525" y="32909"/>
                    <a:pt x="30127" y="34102"/>
                    <a:pt x="32513" y="35295"/>
                  </a:cubicBezTo>
                  <a:cubicBezTo>
                    <a:pt x="34105" y="37284"/>
                    <a:pt x="36094" y="39273"/>
                    <a:pt x="38480" y="40864"/>
                  </a:cubicBezTo>
                  <a:cubicBezTo>
                    <a:pt x="41264" y="43648"/>
                    <a:pt x="44447" y="46432"/>
                    <a:pt x="47231" y="49217"/>
                  </a:cubicBezTo>
                  <a:cubicBezTo>
                    <a:pt x="54391" y="55979"/>
                    <a:pt x="61948" y="62741"/>
                    <a:pt x="69108" y="69503"/>
                  </a:cubicBezTo>
                  <a:cubicBezTo>
                    <a:pt x="96156" y="94562"/>
                    <a:pt x="121215" y="121610"/>
                    <a:pt x="146672" y="147862"/>
                  </a:cubicBezTo>
                  <a:cubicBezTo>
                    <a:pt x="159798" y="161386"/>
                    <a:pt x="173322" y="174911"/>
                    <a:pt x="186448" y="188434"/>
                  </a:cubicBezTo>
                  <a:cubicBezTo>
                    <a:pt x="198779" y="201163"/>
                    <a:pt x="211508" y="215085"/>
                    <a:pt x="228214" y="221847"/>
                  </a:cubicBezTo>
                  <a:cubicBezTo>
                    <a:pt x="235373" y="224631"/>
                    <a:pt x="244124" y="215880"/>
                    <a:pt x="241340" y="208720"/>
                  </a:cubicBezTo>
                  <a:cubicBezTo>
                    <a:pt x="233782" y="189230"/>
                    <a:pt x="216280" y="174911"/>
                    <a:pt x="201961" y="160591"/>
                  </a:cubicBezTo>
                  <a:cubicBezTo>
                    <a:pt x="185653" y="144680"/>
                    <a:pt x="169344" y="128372"/>
                    <a:pt x="153036" y="112461"/>
                  </a:cubicBezTo>
                  <a:cubicBezTo>
                    <a:pt x="121215" y="81038"/>
                    <a:pt x="90189" y="48819"/>
                    <a:pt x="59562" y="16203"/>
                  </a:cubicBezTo>
                  <a:cubicBezTo>
                    <a:pt x="49220" y="5065"/>
                    <a:pt x="35696" y="-4083"/>
                    <a:pt x="20183" y="1883"/>
                  </a:cubicBezTo>
                  <a:cubicBezTo>
                    <a:pt x="7852" y="6656"/>
                    <a:pt x="1886" y="19385"/>
                    <a:pt x="295" y="31715"/>
                  </a:cubicBezTo>
                  <a:cubicBezTo>
                    <a:pt x="-899" y="44046"/>
                    <a:pt x="1488" y="57172"/>
                    <a:pt x="8250" y="67514"/>
                  </a:cubicBezTo>
                  <a:cubicBezTo>
                    <a:pt x="15807" y="78652"/>
                    <a:pt x="40469" y="90584"/>
                    <a:pt x="36094" y="106495"/>
                  </a:cubicBezTo>
                  <a:cubicBezTo>
                    <a:pt x="31718" y="121212"/>
                    <a:pt x="51606" y="127974"/>
                    <a:pt x="59959" y="116439"/>
                  </a:cubicBezTo>
                  <a:lnTo>
                    <a:pt x="59959" y="1164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36" name="Freeform 1835">
              <a:extLst>
                <a:ext uri="{FF2B5EF4-FFF2-40B4-BE49-F238E27FC236}">
                  <a16:creationId xmlns:a16="http://schemas.microsoft.com/office/drawing/2014/main" id="{F2764C98-3CB5-12C5-57E7-7795DAEE36A2}"/>
                </a:ext>
              </a:extLst>
            </p:cNvPr>
            <p:cNvSpPr/>
            <p:nvPr/>
          </p:nvSpPr>
          <p:spPr>
            <a:xfrm>
              <a:off x="5325487" y="5105667"/>
              <a:ext cx="201769" cy="162736"/>
            </a:xfrm>
            <a:custGeom>
              <a:avLst/>
              <a:gdLst>
                <a:gd name="connsiteX0" fmla="*/ 2904 w 201769"/>
                <a:gd name="connsiteY0" fmla="*/ 15551 h 162736"/>
                <a:gd name="connsiteX1" fmla="*/ 47851 w 201769"/>
                <a:gd name="connsiteY1" fmla="*/ 50554 h 162736"/>
                <a:gd name="connsiteX2" fmla="*/ 97572 w 201769"/>
                <a:gd name="connsiteY2" fmla="*/ 89535 h 162736"/>
                <a:gd name="connsiteX3" fmla="*/ 141724 w 201769"/>
                <a:gd name="connsiteY3" fmla="*/ 126129 h 162736"/>
                <a:gd name="connsiteX4" fmla="*/ 189455 w 201769"/>
                <a:gd name="connsiteY4" fmla="*/ 161928 h 162736"/>
                <a:gd name="connsiteX5" fmla="*/ 200593 w 201769"/>
                <a:gd name="connsiteY5" fmla="*/ 151188 h 162736"/>
                <a:gd name="connsiteX6" fmla="*/ 158828 w 201769"/>
                <a:gd name="connsiteY6" fmla="*/ 109025 h 162736"/>
                <a:gd name="connsiteX7" fmla="*/ 111891 w 201769"/>
                <a:gd name="connsiteY7" fmla="*/ 71238 h 162736"/>
                <a:gd name="connsiteX8" fmla="*/ 14041 w 201769"/>
                <a:gd name="connsiteY8" fmla="*/ 834 h 162736"/>
                <a:gd name="connsiteX9" fmla="*/ 2904 w 201769"/>
                <a:gd name="connsiteY9" fmla="*/ 15551 h 162736"/>
                <a:gd name="connsiteX10" fmla="*/ 2904 w 201769"/>
                <a:gd name="connsiteY10" fmla="*/ 15551 h 16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1769" h="162736">
                  <a:moveTo>
                    <a:pt x="2904" y="15551"/>
                  </a:moveTo>
                  <a:cubicBezTo>
                    <a:pt x="16826" y="28677"/>
                    <a:pt x="32736" y="39019"/>
                    <a:pt x="47851" y="50554"/>
                  </a:cubicBezTo>
                  <a:cubicBezTo>
                    <a:pt x="64557" y="63283"/>
                    <a:pt x="81264" y="76409"/>
                    <a:pt x="97572" y="89535"/>
                  </a:cubicBezTo>
                  <a:cubicBezTo>
                    <a:pt x="112289" y="101468"/>
                    <a:pt x="127007" y="113799"/>
                    <a:pt x="141724" y="126129"/>
                  </a:cubicBezTo>
                  <a:cubicBezTo>
                    <a:pt x="156441" y="138858"/>
                    <a:pt x="171556" y="153973"/>
                    <a:pt x="189455" y="161928"/>
                  </a:cubicBezTo>
                  <a:cubicBezTo>
                    <a:pt x="196217" y="165110"/>
                    <a:pt x="204968" y="158348"/>
                    <a:pt x="200593" y="151188"/>
                  </a:cubicBezTo>
                  <a:cubicBezTo>
                    <a:pt x="190251" y="134482"/>
                    <a:pt x="173943" y="121754"/>
                    <a:pt x="158828" y="109025"/>
                  </a:cubicBezTo>
                  <a:cubicBezTo>
                    <a:pt x="143315" y="96297"/>
                    <a:pt x="127404" y="83569"/>
                    <a:pt x="111891" y="71238"/>
                  </a:cubicBezTo>
                  <a:cubicBezTo>
                    <a:pt x="80866" y="47372"/>
                    <a:pt x="49045" y="18733"/>
                    <a:pt x="14041" y="834"/>
                  </a:cubicBezTo>
                  <a:cubicBezTo>
                    <a:pt x="4893" y="-3144"/>
                    <a:pt x="-5051" y="7994"/>
                    <a:pt x="2904" y="15551"/>
                  </a:cubicBezTo>
                  <a:lnTo>
                    <a:pt x="2904" y="155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37" name="Freeform 1836">
              <a:extLst>
                <a:ext uri="{FF2B5EF4-FFF2-40B4-BE49-F238E27FC236}">
                  <a16:creationId xmlns:a16="http://schemas.microsoft.com/office/drawing/2014/main" id="{853DDD7B-26B7-E276-7C09-F95DB335D5AB}"/>
                </a:ext>
              </a:extLst>
            </p:cNvPr>
            <p:cNvSpPr/>
            <p:nvPr/>
          </p:nvSpPr>
          <p:spPr>
            <a:xfrm>
              <a:off x="6047858" y="5690562"/>
              <a:ext cx="408888" cy="378170"/>
            </a:xfrm>
            <a:custGeom>
              <a:avLst/>
              <a:gdLst>
                <a:gd name="connsiteX0" fmla="*/ 9237 w 408888"/>
                <a:gd name="connsiteY0" fmla="*/ 48782 h 378170"/>
                <a:gd name="connsiteX1" fmla="*/ 358871 w 408888"/>
                <a:gd name="connsiteY1" fmla="*/ 369777 h 378170"/>
                <a:gd name="connsiteX2" fmla="*/ 400239 w 408888"/>
                <a:gd name="connsiteY2" fmla="*/ 328410 h 378170"/>
                <a:gd name="connsiteX3" fmla="*/ 50604 w 408888"/>
                <a:gd name="connsiteY3" fmla="*/ 7414 h 378170"/>
                <a:gd name="connsiteX4" fmla="*/ 9237 w 408888"/>
                <a:gd name="connsiteY4" fmla="*/ 48782 h 378170"/>
                <a:gd name="connsiteX5" fmla="*/ 9237 w 408888"/>
                <a:gd name="connsiteY5" fmla="*/ 48782 h 37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888" h="378170">
                  <a:moveTo>
                    <a:pt x="9237" y="48782"/>
                  </a:moveTo>
                  <a:cubicBezTo>
                    <a:pt x="128168" y="153394"/>
                    <a:pt x="245907" y="258801"/>
                    <a:pt x="358871" y="369777"/>
                  </a:cubicBezTo>
                  <a:cubicBezTo>
                    <a:pt x="385920" y="396029"/>
                    <a:pt x="426890" y="354662"/>
                    <a:pt x="400239" y="328410"/>
                  </a:cubicBezTo>
                  <a:cubicBezTo>
                    <a:pt x="287274" y="217831"/>
                    <a:pt x="169536" y="112026"/>
                    <a:pt x="50604" y="7414"/>
                  </a:cubicBezTo>
                  <a:cubicBezTo>
                    <a:pt x="22761" y="-16850"/>
                    <a:pt x="-18606" y="24120"/>
                    <a:pt x="9237" y="48782"/>
                  </a:cubicBezTo>
                  <a:lnTo>
                    <a:pt x="9237" y="487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38" name="Freeform 1837">
              <a:extLst>
                <a:ext uri="{FF2B5EF4-FFF2-40B4-BE49-F238E27FC236}">
                  <a16:creationId xmlns:a16="http://schemas.microsoft.com/office/drawing/2014/main" id="{D5DAA69B-1AA3-0BE2-319B-B6ACC04F41F0}"/>
                </a:ext>
              </a:extLst>
            </p:cNvPr>
            <p:cNvSpPr/>
            <p:nvPr/>
          </p:nvSpPr>
          <p:spPr>
            <a:xfrm>
              <a:off x="5617148" y="5341676"/>
              <a:ext cx="352449" cy="288150"/>
            </a:xfrm>
            <a:custGeom>
              <a:avLst/>
              <a:gdLst>
                <a:gd name="connsiteX0" fmla="*/ 49740 w 352449"/>
                <a:gd name="connsiteY0" fmla="*/ 55591 h 288150"/>
                <a:gd name="connsiteX1" fmla="*/ 37012 w 352449"/>
                <a:gd name="connsiteY1" fmla="*/ 56386 h 288150"/>
                <a:gd name="connsiteX2" fmla="*/ 43774 w 352449"/>
                <a:gd name="connsiteY2" fmla="*/ 60364 h 288150"/>
                <a:gd name="connsiteX3" fmla="*/ 52525 w 352449"/>
                <a:gd name="connsiteY3" fmla="*/ 67524 h 288150"/>
                <a:gd name="connsiteX4" fmla="*/ 89517 w 352449"/>
                <a:gd name="connsiteY4" fmla="*/ 97754 h 288150"/>
                <a:gd name="connsiteX5" fmla="*/ 160717 w 352449"/>
                <a:gd name="connsiteY5" fmla="*/ 156225 h 288150"/>
                <a:gd name="connsiteX6" fmla="*/ 302719 w 352449"/>
                <a:gd name="connsiteY6" fmla="*/ 279930 h 288150"/>
                <a:gd name="connsiteX7" fmla="*/ 344086 w 352449"/>
                <a:gd name="connsiteY7" fmla="*/ 279930 h 288150"/>
                <a:gd name="connsiteX8" fmla="*/ 344086 w 352449"/>
                <a:gd name="connsiteY8" fmla="*/ 238562 h 288150"/>
                <a:gd name="connsiteX9" fmla="*/ 259760 w 352449"/>
                <a:gd name="connsiteY9" fmla="*/ 162987 h 288150"/>
                <a:gd name="connsiteX10" fmla="*/ 175832 w 352449"/>
                <a:gd name="connsiteY10" fmla="*/ 94174 h 288150"/>
                <a:gd name="connsiteX11" fmla="*/ 91903 w 352449"/>
                <a:gd name="connsiteY11" fmla="*/ 25361 h 288150"/>
                <a:gd name="connsiteX12" fmla="*/ 7975 w 352449"/>
                <a:gd name="connsiteY12" fmla="*/ 14621 h 288150"/>
                <a:gd name="connsiteX13" fmla="*/ 49740 w 352449"/>
                <a:gd name="connsiteY13" fmla="*/ 55591 h 288150"/>
                <a:gd name="connsiteX14" fmla="*/ 49740 w 352449"/>
                <a:gd name="connsiteY14" fmla="*/ 55591 h 28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449" h="288150">
                  <a:moveTo>
                    <a:pt x="49740" y="55591"/>
                  </a:moveTo>
                  <a:cubicBezTo>
                    <a:pt x="48945" y="56386"/>
                    <a:pt x="37012" y="57977"/>
                    <a:pt x="37012" y="56386"/>
                  </a:cubicBezTo>
                  <a:cubicBezTo>
                    <a:pt x="37012" y="56784"/>
                    <a:pt x="42979" y="59966"/>
                    <a:pt x="43774" y="60364"/>
                  </a:cubicBezTo>
                  <a:cubicBezTo>
                    <a:pt x="46956" y="62750"/>
                    <a:pt x="49740" y="65137"/>
                    <a:pt x="52525" y="67524"/>
                  </a:cubicBezTo>
                  <a:cubicBezTo>
                    <a:pt x="65253" y="77468"/>
                    <a:pt x="77584" y="87412"/>
                    <a:pt x="89517" y="97754"/>
                  </a:cubicBezTo>
                  <a:cubicBezTo>
                    <a:pt x="112985" y="117642"/>
                    <a:pt x="136851" y="136734"/>
                    <a:pt x="160717" y="156225"/>
                  </a:cubicBezTo>
                  <a:cubicBezTo>
                    <a:pt x="210040" y="195604"/>
                    <a:pt x="254589" y="239357"/>
                    <a:pt x="302719" y="279930"/>
                  </a:cubicBezTo>
                  <a:cubicBezTo>
                    <a:pt x="314651" y="289874"/>
                    <a:pt x="332153" y="291862"/>
                    <a:pt x="344086" y="279930"/>
                  </a:cubicBezTo>
                  <a:cubicBezTo>
                    <a:pt x="354428" y="269587"/>
                    <a:pt x="356019" y="248904"/>
                    <a:pt x="344086" y="238562"/>
                  </a:cubicBezTo>
                  <a:cubicBezTo>
                    <a:pt x="315049" y="214298"/>
                    <a:pt x="288399" y="187648"/>
                    <a:pt x="259760" y="162987"/>
                  </a:cubicBezTo>
                  <a:cubicBezTo>
                    <a:pt x="232712" y="139121"/>
                    <a:pt x="204073" y="116846"/>
                    <a:pt x="175832" y="94174"/>
                  </a:cubicBezTo>
                  <a:cubicBezTo>
                    <a:pt x="147590" y="71501"/>
                    <a:pt x="120543" y="47635"/>
                    <a:pt x="91903" y="25361"/>
                  </a:cubicBezTo>
                  <a:cubicBezTo>
                    <a:pt x="66844" y="5472"/>
                    <a:pt x="35421" y="-14416"/>
                    <a:pt x="7975" y="14621"/>
                  </a:cubicBezTo>
                  <a:cubicBezTo>
                    <a:pt x="-17482" y="41669"/>
                    <a:pt x="23886" y="83036"/>
                    <a:pt x="49740" y="55591"/>
                  </a:cubicBezTo>
                  <a:lnTo>
                    <a:pt x="49740" y="555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39" name="Freeform 1838">
              <a:extLst>
                <a:ext uri="{FF2B5EF4-FFF2-40B4-BE49-F238E27FC236}">
                  <a16:creationId xmlns:a16="http://schemas.microsoft.com/office/drawing/2014/main" id="{A0E882A6-BE6D-C81B-04C5-F7691319E880}"/>
                </a:ext>
              </a:extLst>
            </p:cNvPr>
            <p:cNvSpPr/>
            <p:nvPr/>
          </p:nvSpPr>
          <p:spPr>
            <a:xfrm>
              <a:off x="6310917" y="6023990"/>
              <a:ext cx="125935" cy="100397"/>
            </a:xfrm>
            <a:custGeom>
              <a:avLst/>
              <a:gdLst>
                <a:gd name="connsiteX0" fmla="*/ 1940 w 125935"/>
                <a:gd name="connsiteY0" fmla="*/ 81297 h 100397"/>
                <a:gd name="connsiteX1" fmla="*/ 94221 w 125935"/>
                <a:gd name="connsiteY1" fmla="*/ 87661 h 100397"/>
                <a:gd name="connsiteX2" fmla="*/ 116894 w 125935"/>
                <a:gd name="connsiteY2" fmla="*/ 2539 h 100397"/>
                <a:gd name="connsiteX3" fmla="*/ 102973 w 125935"/>
                <a:gd name="connsiteY3" fmla="*/ 6119 h 100397"/>
                <a:gd name="connsiteX4" fmla="*/ 99790 w 125935"/>
                <a:gd name="connsiteY4" fmla="*/ 37941 h 100397"/>
                <a:gd name="connsiteX5" fmla="*/ 82686 w 125935"/>
                <a:gd name="connsiteY5" fmla="*/ 68170 h 100397"/>
                <a:gd name="connsiteX6" fmla="*/ 10293 w 125935"/>
                <a:gd name="connsiteY6" fmla="*/ 71353 h 100397"/>
                <a:gd name="connsiteX7" fmla="*/ 1940 w 125935"/>
                <a:gd name="connsiteY7" fmla="*/ 81297 h 100397"/>
                <a:gd name="connsiteX8" fmla="*/ 1940 w 125935"/>
                <a:gd name="connsiteY8" fmla="*/ 81297 h 10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935" h="100397">
                  <a:moveTo>
                    <a:pt x="1940" y="81297"/>
                  </a:moveTo>
                  <a:cubicBezTo>
                    <a:pt x="27397" y="103174"/>
                    <a:pt x="65980" y="107549"/>
                    <a:pt x="94221" y="87661"/>
                  </a:cubicBezTo>
                  <a:cubicBezTo>
                    <a:pt x="116894" y="71353"/>
                    <a:pt x="138771" y="27201"/>
                    <a:pt x="116894" y="2539"/>
                  </a:cubicBezTo>
                  <a:cubicBezTo>
                    <a:pt x="112916" y="-2234"/>
                    <a:pt x="104165" y="153"/>
                    <a:pt x="102973" y="6119"/>
                  </a:cubicBezTo>
                  <a:cubicBezTo>
                    <a:pt x="100586" y="16461"/>
                    <a:pt x="102177" y="27201"/>
                    <a:pt x="99790" y="37941"/>
                  </a:cubicBezTo>
                  <a:cubicBezTo>
                    <a:pt x="97403" y="49476"/>
                    <a:pt x="91437" y="60215"/>
                    <a:pt x="82686" y="68170"/>
                  </a:cubicBezTo>
                  <a:cubicBezTo>
                    <a:pt x="62003" y="86865"/>
                    <a:pt x="32170" y="86468"/>
                    <a:pt x="10293" y="71353"/>
                  </a:cubicBezTo>
                  <a:cubicBezTo>
                    <a:pt x="3929" y="66977"/>
                    <a:pt x="-3629" y="76523"/>
                    <a:pt x="1940" y="81297"/>
                  </a:cubicBezTo>
                  <a:lnTo>
                    <a:pt x="1940" y="812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40" name="Freeform 1839">
              <a:extLst>
                <a:ext uri="{FF2B5EF4-FFF2-40B4-BE49-F238E27FC236}">
                  <a16:creationId xmlns:a16="http://schemas.microsoft.com/office/drawing/2014/main" id="{41734F46-B384-62DE-2C5B-73D466B943A6}"/>
                </a:ext>
              </a:extLst>
            </p:cNvPr>
            <p:cNvSpPr/>
            <p:nvPr/>
          </p:nvSpPr>
          <p:spPr>
            <a:xfrm>
              <a:off x="6298387" y="5976994"/>
              <a:ext cx="472372" cy="457582"/>
            </a:xfrm>
            <a:custGeom>
              <a:avLst/>
              <a:gdLst>
                <a:gd name="connsiteX0" fmla="*/ 7707 w 472372"/>
                <a:gd name="connsiteY0" fmla="*/ 107608 h 457582"/>
                <a:gd name="connsiteX1" fmla="*/ 31971 w 472372"/>
                <a:gd name="connsiteY1" fmla="*/ 190741 h 457582"/>
                <a:gd name="connsiteX2" fmla="*/ 132208 w 472372"/>
                <a:gd name="connsiteY2" fmla="*/ 279045 h 457582"/>
                <a:gd name="connsiteX3" fmla="*/ 236819 w 472372"/>
                <a:gd name="connsiteY3" fmla="*/ 368542 h 457582"/>
                <a:gd name="connsiteX4" fmla="*/ 334670 w 472372"/>
                <a:gd name="connsiteY4" fmla="*/ 443719 h 457582"/>
                <a:gd name="connsiteX5" fmla="*/ 433315 w 472372"/>
                <a:gd name="connsiteY5" fmla="*/ 444117 h 457582"/>
                <a:gd name="connsiteX6" fmla="*/ 472296 w 472372"/>
                <a:gd name="connsiteY6" fmla="*/ 365757 h 457582"/>
                <a:gd name="connsiteX7" fmla="*/ 349785 w 472372"/>
                <a:gd name="connsiteY7" fmla="*/ 188354 h 457582"/>
                <a:gd name="connsiteX8" fmla="*/ 235229 w 472372"/>
                <a:gd name="connsiteY8" fmla="*/ 90107 h 457582"/>
                <a:gd name="connsiteX9" fmla="*/ 176757 w 472372"/>
                <a:gd name="connsiteY9" fmla="*/ 42375 h 457582"/>
                <a:gd name="connsiteX10" fmla="*/ 117491 w 472372"/>
                <a:gd name="connsiteY10" fmla="*/ 1008 h 457582"/>
                <a:gd name="connsiteX11" fmla="*/ 97204 w 472372"/>
                <a:gd name="connsiteY11" fmla="*/ 16520 h 457582"/>
                <a:gd name="connsiteX12" fmla="*/ 91636 w 472372"/>
                <a:gd name="connsiteY12" fmla="*/ 29647 h 457582"/>
                <a:gd name="connsiteX13" fmla="*/ 105160 w 472372"/>
                <a:gd name="connsiteY13" fmla="*/ 39989 h 457582"/>
                <a:gd name="connsiteX14" fmla="*/ 117093 w 472372"/>
                <a:gd name="connsiteY14" fmla="*/ 32033 h 457582"/>
                <a:gd name="connsiteX15" fmla="*/ 99194 w 472372"/>
                <a:gd name="connsiteY15" fmla="*/ 24873 h 457582"/>
                <a:gd name="connsiteX16" fmla="*/ 140561 w 472372"/>
                <a:gd name="connsiteY16" fmla="*/ 62661 h 457582"/>
                <a:gd name="connsiteX17" fmla="*/ 185906 w 472372"/>
                <a:gd name="connsiteY17" fmla="*/ 98858 h 457582"/>
                <a:gd name="connsiteX18" fmla="*/ 273017 w 472372"/>
                <a:gd name="connsiteY18" fmla="*/ 171251 h 457582"/>
                <a:gd name="connsiteX19" fmla="*/ 358138 w 472372"/>
                <a:gd name="connsiteY19" fmla="*/ 245633 h 457582"/>
                <a:gd name="connsiteX20" fmla="*/ 424564 w 472372"/>
                <a:gd name="connsiteY20" fmla="*/ 318025 h 457582"/>
                <a:gd name="connsiteX21" fmla="*/ 432122 w 472372"/>
                <a:gd name="connsiteY21" fmla="*/ 394794 h 457582"/>
                <a:gd name="connsiteX22" fmla="*/ 364105 w 472372"/>
                <a:gd name="connsiteY22" fmla="*/ 423035 h 457582"/>
                <a:gd name="connsiteX23" fmla="*/ 275801 w 472372"/>
                <a:gd name="connsiteY23" fmla="*/ 363371 h 457582"/>
                <a:gd name="connsiteX24" fmla="*/ 186304 w 472372"/>
                <a:gd name="connsiteY24" fmla="*/ 288194 h 457582"/>
                <a:gd name="connsiteX25" fmla="*/ 84874 w 472372"/>
                <a:gd name="connsiteY25" fmla="*/ 203868 h 457582"/>
                <a:gd name="connsiteX26" fmla="*/ 23618 w 472372"/>
                <a:gd name="connsiteY26" fmla="*/ 115166 h 457582"/>
                <a:gd name="connsiteX27" fmla="*/ 7707 w 472372"/>
                <a:gd name="connsiteY27" fmla="*/ 107608 h 457582"/>
                <a:gd name="connsiteX28" fmla="*/ 7707 w 472372"/>
                <a:gd name="connsiteY28" fmla="*/ 107608 h 457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72372" h="457582">
                  <a:moveTo>
                    <a:pt x="7707" y="107608"/>
                  </a:moveTo>
                  <a:cubicBezTo>
                    <a:pt x="-12578" y="136248"/>
                    <a:pt x="11287" y="170057"/>
                    <a:pt x="31971" y="190741"/>
                  </a:cubicBezTo>
                  <a:cubicBezTo>
                    <a:pt x="62996" y="222165"/>
                    <a:pt x="98795" y="250008"/>
                    <a:pt x="132208" y="279045"/>
                  </a:cubicBezTo>
                  <a:cubicBezTo>
                    <a:pt x="166814" y="309275"/>
                    <a:pt x="201816" y="338709"/>
                    <a:pt x="236819" y="368542"/>
                  </a:cubicBezTo>
                  <a:cubicBezTo>
                    <a:pt x="267845" y="394794"/>
                    <a:pt x="298076" y="425422"/>
                    <a:pt x="334670" y="443719"/>
                  </a:cubicBezTo>
                  <a:cubicBezTo>
                    <a:pt x="365696" y="459232"/>
                    <a:pt x="403085" y="464801"/>
                    <a:pt x="433315" y="444117"/>
                  </a:cubicBezTo>
                  <a:cubicBezTo>
                    <a:pt x="458772" y="426615"/>
                    <a:pt x="471103" y="395988"/>
                    <a:pt x="472296" y="365757"/>
                  </a:cubicBezTo>
                  <a:cubicBezTo>
                    <a:pt x="475080" y="288591"/>
                    <a:pt x="401494" y="234098"/>
                    <a:pt x="349785" y="188354"/>
                  </a:cubicBezTo>
                  <a:cubicBezTo>
                    <a:pt x="311997" y="154942"/>
                    <a:pt x="273812" y="122326"/>
                    <a:pt x="235229" y="90107"/>
                  </a:cubicBezTo>
                  <a:cubicBezTo>
                    <a:pt x="215738" y="74196"/>
                    <a:pt x="196645" y="58286"/>
                    <a:pt x="176757" y="42375"/>
                  </a:cubicBezTo>
                  <a:cubicBezTo>
                    <a:pt x="158062" y="27260"/>
                    <a:pt x="140163" y="9758"/>
                    <a:pt x="117491" y="1008"/>
                  </a:cubicBezTo>
                  <a:cubicBezTo>
                    <a:pt x="106751" y="-3367"/>
                    <a:pt x="98398" y="7372"/>
                    <a:pt x="97204" y="16520"/>
                  </a:cubicBezTo>
                  <a:cubicBezTo>
                    <a:pt x="96409" y="21293"/>
                    <a:pt x="94420" y="25669"/>
                    <a:pt x="91636" y="29647"/>
                  </a:cubicBezTo>
                  <a:cubicBezTo>
                    <a:pt x="86465" y="38398"/>
                    <a:pt x="98000" y="46751"/>
                    <a:pt x="105160" y="39989"/>
                  </a:cubicBezTo>
                  <a:cubicBezTo>
                    <a:pt x="109138" y="36011"/>
                    <a:pt x="111922" y="33624"/>
                    <a:pt x="117093" y="32033"/>
                  </a:cubicBezTo>
                  <a:cubicBezTo>
                    <a:pt x="111126" y="29647"/>
                    <a:pt x="105160" y="27260"/>
                    <a:pt x="99194" y="24873"/>
                  </a:cubicBezTo>
                  <a:cubicBezTo>
                    <a:pt x="110331" y="40386"/>
                    <a:pt x="125446" y="50728"/>
                    <a:pt x="140561" y="62661"/>
                  </a:cubicBezTo>
                  <a:cubicBezTo>
                    <a:pt x="155676" y="74594"/>
                    <a:pt x="170791" y="86925"/>
                    <a:pt x="185906" y="98858"/>
                  </a:cubicBezTo>
                  <a:cubicBezTo>
                    <a:pt x="215341" y="122724"/>
                    <a:pt x="244377" y="146589"/>
                    <a:pt x="273017" y="171251"/>
                  </a:cubicBezTo>
                  <a:cubicBezTo>
                    <a:pt x="301655" y="195515"/>
                    <a:pt x="330294" y="220574"/>
                    <a:pt x="358138" y="245633"/>
                  </a:cubicBezTo>
                  <a:cubicBezTo>
                    <a:pt x="382402" y="267510"/>
                    <a:pt x="408256" y="289387"/>
                    <a:pt x="424564" y="318025"/>
                  </a:cubicBezTo>
                  <a:cubicBezTo>
                    <a:pt x="437691" y="341096"/>
                    <a:pt x="442862" y="369337"/>
                    <a:pt x="432122" y="394794"/>
                  </a:cubicBezTo>
                  <a:cubicBezTo>
                    <a:pt x="420586" y="423035"/>
                    <a:pt x="392345" y="431786"/>
                    <a:pt x="364105" y="423035"/>
                  </a:cubicBezTo>
                  <a:cubicBezTo>
                    <a:pt x="329897" y="412296"/>
                    <a:pt x="302451" y="385645"/>
                    <a:pt x="275801" y="363371"/>
                  </a:cubicBezTo>
                  <a:cubicBezTo>
                    <a:pt x="245968" y="338312"/>
                    <a:pt x="216136" y="313253"/>
                    <a:pt x="186304" y="288194"/>
                  </a:cubicBezTo>
                  <a:cubicBezTo>
                    <a:pt x="152892" y="259952"/>
                    <a:pt x="118684" y="232108"/>
                    <a:pt x="84874" y="203868"/>
                  </a:cubicBezTo>
                  <a:cubicBezTo>
                    <a:pt x="59019" y="182786"/>
                    <a:pt x="13276" y="154942"/>
                    <a:pt x="23618" y="115166"/>
                  </a:cubicBezTo>
                  <a:cubicBezTo>
                    <a:pt x="26800" y="104427"/>
                    <a:pt x="13276" y="99653"/>
                    <a:pt x="7707" y="107608"/>
                  </a:cubicBezTo>
                  <a:lnTo>
                    <a:pt x="7707" y="1076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41" name="Freeform 1840">
              <a:extLst>
                <a:ext uri="{FF2B5EF4-FFF2-40B4-BE49-F238E27FC236}">
                  <a16:creationId xmlns:a16="http://schemas.microsoft.com/office/drawing/2014/main" id="{8E1634C6-072E-CEBE-69D8-A2954E6DD19F}"/>
                </a:ext>
              </a:extLst>
            </p:cNvPr>
            <p:cNvSpPr/>
            <p:nvPr/>
          </p:nvSpPr>
          <p:spPr>
            <a:xfrm>
              <a:off x="6364344" y="6087843"/>
              <a:ext cx="38932" cy="74279"/>
            </a:xfrm>
            <a:custGeom>
              <a:avLst/>
              <a:gdLst>
                <a:gd name="connsiteX0" fmla="*/ 16929 w 38932"/>
                <a:gd name="connsiteY0" fmla="*/ 69948 h 74279"/>
                <a:gd name="connsiteX1" fmla="*/ 38806 w 38932"/>
                <a:gd name="connsiteY1" fmla="*/ 6306 h 74279"/>
                <a:gd name="connsiteX2" fmla="*/ 29657 w 38932"/>
                <a:gd name="connsiteY2" fmla="*/ 2328 h 74279"/>
                <a:gd name="connsiteX3" fmla="*/ 620 w 38932"/>
                <a:gd name="connsiteY3" fmla="*/ 62789 h 74279"/>
                <a:gd name="connsiteX4" fmla="*/ 16929 w 38932"/>
                <a:gd name="connsiteY4" fmla="*/ 69948 h 74279"/>
                <a:gd name="connsiteX5" fmla="*/ 16929 w 38932"/>
                <a:gd name="connsiteY5" fmla="*/ 69948 h 7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32" h="74279">
                  <a:moveTo>
                    <a:pt x="16929" y="69948"/>
                  </a:moveTo>
                  <a:cubicBezTo>
                    <a:pt x="26077" y="49265"/>
                    <a:pt x="33237" y="28183"/>
                    <a:pt x="38806" y="6306"/>
                  </a:cubicBezTo>
                  <a:cubicBezTo>
                    <a:pt x="39999" y="737"/>
                    <a:pt x="32441" y="-2444"/>
                    <a:pt x="29657" y="2328"/>
                  </a:cubicBezTo>
                  <a:cubicBezTo>
                    <a:pt x="18122" y="21819"/>
                    <a:pt x="8178" y="41707"/>
                    <a:pt x="620" y="62789"/>
                  </a:cubicBezTo>
                  <a:cubicBezTo>
                    <a:pt x="-3358" y="72335"/>
                    <a:pt x="12951" y="79097"/>
                    <a:pt x="16929" y="69948"/>
                  </a:cubicBezTo>
                  <a:lnTo>
                    <a:pt x="16929" y="6994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42" name="Freeform 1841">
              <a:extLst>
                <a:ext uri="{FF2B5EF4-FFF2-40B4-BE49-F238E27FC236}">
                  <a16:creationId xmlns:a16="http://schemas.microsoft.com/office/drawing/2014/main" id="{45453905-98B1-2B42-6A0A-4F2491AA1E62}"/>
                </a:ext>
              </a:extLst>
            </p:cNvPr>
            <p:cNvSpPr/>
            <p:nvPr/>
          </p:nvSpPr>
          <p:spPr>
            <a:xfrm>
              <a:off x="6400266" y="6036693"/>
              <a:ext cx="34927" cy="160155"/>
            </a:xfrm>
            <a:custGeom>
              <a:avLst/>
              <a:gdLst>
                <a:gd name="connsiteX0" fmla="*/ 16010 w 34927"/>
                <a:gd name="connsiteY0" fmla="*/ 154908 h 160155"/>
                <a:gd name="connsiteX1" fmla="*/ 29534 w 34927"/>
                <a:gd name="connsiteY1" fmla="*/ 80128 h 160155"/>
                <a:gd name="connsiteX2" fmla="*/ 31920 w 34927"/>
                <a:gd name="connsiteY2" fmla="*/ 5349 h 160155"/>
                <a:gd name="connsiteX3" fmla="*/ 17999 w 34927"/>
                <a:gd name="connsiteY3" fmla="*/ 3758 h 160155"/>
                <a:gd name="connsiteX4" fmla="*/ 4077 w 34927"/>
                <a:gd name="connsiteY4" fmla="*/ 77344 h 160155"/>
                <a:gd name="connsiteX5" fmla="*/ 1690 w 34927"/>
                <a:gd name="connsiteY5" fmla="*/ 154908 h 160155"/>
                <a:gd name="connsiteX6" fmla="*/ 16010 w 34927"/>
                <a:gd name="connsiteY6" fmla="*/ 154908 h 160155"/>
                <a:gd name="connsiteX7" fmla="*/ 16010 w 34927"/>
                <a:gd name="connsiteY7" fmla="*/ 154908 h 16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27" h="160155">
                  <a:moveTo>
                    <a:pt x="16010" y="154908"/>
                  </a:moveTo>
                  <a:cubicBezTo>
                    <a:pt x="25158" y="131042"/>
                    <a:pt x="26749" y="105187"/>
                    <a:pt x="29534" y="80128"/>
                  </a:cubicBezTo>
                  <a:cubicBezTo>
                    <a:pt x="32318" y="55467"/>
                    <a:pt x="38683" y="30010"/>
                    <a:pt x="31920" y="5349"/>
                  </a:cubicBezTo>
                  <a:cubicBezTo>
                    <a:pt x="30330" y="-617"/>
                    <a:pt x="21181" y="-2208"/>
                    <a:pt x="17999" y="3758"/>
                  </a:cubicBezTo>
                  <a:cubicBezTo>
                    <a:pt x="6066" y="26033"/>
                    <a:pt x="6463" y="52285"/>
                    <a:pt x="4077" y="77344"/>
                  </a:cubicBezTo>
                  <a:cubicBezTo>
                    <a:pt x="1690" y="103199"/>
                    <a:pt x="-2287" y="129054"/>
                    <a:pt x="1690" y="154908"/>
                  </a:cubicBezTo>
                  <a:cubicBezTo>
                    <a:pt x="3281" y="162863"/>
                    <a:pt x="14021" y="160875"/>
                    <a:pt x="16010" y="154908"/>
                  </a:cubicBezTo>
                  <a:lnTo>
                    <a:pt x="16010" y="1549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43" name="Freeform 1842">
              <a:extLst>
                <a:ext uri="{FF2B5EF4-FFF2-40B4-BE49-F238E27FC236}">
                  <a16:creationId xmlns:a16="http://schemas.microsoft.com/office/drawing/2014/main" id="{54970D07-73E2-D3FB-3416-A10626D4E6EF}"/>
                </a:ext>
              </a:extLst>
            </p:cNvPr>
            <p:cNvSpPr/>
            <p:nvPr/>
          </p:nvSpPr>
          <p:spPr>
            <a:xfrm>
              <a:off x="6425814" y="6036327"/>
              <a:ext cx="43840" cy="222607"/>
            </a:xfrm>
            <a:custGeom>
              <a:avLst/>
              <a:gdLst>
                <a:gd name="connsiteX0" fmla="*/ 16714 w 43840"/>
                <a:gd name="connsiteY0" fmla="*/ 216530 h 222607"/>
                <a:gd name="connsiteX1" fmla="*/ 35011 w 43840"/>
                <a:gd name="connsiteY1" fmla="*/ 108736 h 222607"/>
                <a:gd name="connsiteX2" fmla="*/ 41375 w 43840"/>
                <a:gd name="connsiteY2" fmla="*/ 57822 h 222607"/>
                <a:gd name="connsiteX3" fmla="*/ 41375 w 43840"/>
                <a:gd name="connsiteY3" fmla="*/ 5715 h 222607"/>
                <a:gd name="connsiteX4" fmla="*/ 26658 w 43840"/>
                <a:gd name="connsiteY4" fmla="*/ 3726 h 222607"/>
                <a:gd name="connsiteX5" fmla="*/ 14725 w 43840"/>
                <a:gd name="connsiteY5" fmla="*/ 49071 h 222607"/>
                <a:gd name="connsiteX6" fmla="*/ 7963 w 43840"/>
                <a:gd name="connsiteY6" fmla="*/ 105156 h 222607"/>
                <a:gd name="connsiteX7" fmla="*/ 8 w 43840"/>
                <a:gd name="connsiteY7" fmla="*/ 214143 h 222607"/>
                <a:gd name="connsiteX8" fmla="*/ 16714 w 43840"/>
                <a:gd name="connsiteY8" fmla="*/ 216530 h 222607"/>
                <a:gd name="connsiteX9" fmla="*/ 16714 w 43840"/>
                <a:gd name="connsiteY9" fmla="*/ 216530 h 22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40" h="222607">
                  <a:moveTo>
                    <a:pt x="16714" y="216530"/>
                  </a:moveTo>
                  <a:cubicBezTo>
                    <a:pt x="24669" y="180731"/>
                    <a:pt x="29442" y="144932"/>
                    <a:pt x="35011" y="108736"/>
                  </a:cubicBezTo>
                  <a:cubicBezTo>
                    <a:pt x="37397" y="92030"/>
                    <a:pt x="39387" y="74926"/>
                    <a:pt x="41375" y="57822"/>
                  </a:cubicBezTo>
                  <a:cubicBezTo>
                    <a:pt x="43364" y="41514"/>
                    <a:pt x="45750" y="21227"/>
                    <a:pt x="41375" y="5715"/>
                  </a:cubicBezTo>
                  <a:cubicBezTo>
                    <a:pt x="39387" y="-649"/>
                    <a:pt x="30238" y="-2241"/>
                    <a:pt x="26658" y="3726"/>
                  </a:cubicBezTo>
                  <a:cubicBezTo>
                    <a:pt x="19101" y="16454"/>
                    <a:pt x="16714" y="34354"/>
                    <a:pt x="14725" y="49071"/>
                  </a:cubicBezTo>
                  <a:cubicBezTo>
                    <a:pt x="11941" y="67766"/>
                    <a:pt x="9952" y="86461"/>
                    <a:pt x="7963" y="105156"/>
                  </a:cubicBezTo>
                  <a:cubicBezTo>
                    <a:pt x="4383" y="141352"/>
                    <a:pt x="804" y="177947"/>
                    <a:pt x="8" y="214143"/>
                  </a:cubicBezTo>
                  <a:cubicBezTo>
                    <a:pt x="-390" y="223689"/>
                    <a:pt x="14725" y="226076"/>
                    <a:pt x="16714" y="216530"/>
                  </a:cubicBezTo>
                  <a:lnTo>
                    <a:pt x="16714" y="2165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44" name="Freeform 1843">
              <a:extLst>
                <a:ext uri="{FF2B5EF4-FFF2-40B4-BE49-F238E27FC236}">
                  <a16:creationId xmlns:a16="http://schemas.microsoft.com/office/drawing/2014/main" id="{AE745378-D878-BBBB-FF4C-EE51240EA98F}"/>
                </a:ext>
              </a:extLst>
            </p:cNvPr>
            <p:cNvSpPr/>
            <p:nvPr/>
          </p:nvSpPr>
          <p:spPr>
            <a:xfrm>
              <a:off x="6461919" y="6098008"/>
              <a:ext cx="43057" cy="185526"/>
            </a:xfrm>
            <a:custGeom>
              <a:avLst/>
              <a:gdLst>
                <a:gd name="connsiteX0" fmla="*/ 20783 w 43057"/>
                <a:gd name="connsiteY0" fmla="*/ 177123 h 185526"/>
                <a:gd name="connsiteX1" fmla="*/ 28341 w 43057"/>
                <a:gd name="connsiteY1" fmla="*/ 86831 h 185526"/>
                <a:gd name="connsiteX2" fmla="*/ 38285 w 43057"/>
                <a:gd name="connsiteY2" fmla="*/ 43872 h 185526"/>
                <a:gd name="connsiteX3" fmla="*/ 43058 w 43057"/>
                <a:gd name="connsiteY3" fmla="*/ 4096 h 185526"/>
                <a:gd name="connsiteX4" fmla="*/ 35898 w 43057"/>
                <a:gd name="connsiteY4" fmla="*/ 1312 h 185526"/>
                <a:gd name="connsiteX5" fmla="*/ 14817 w 43057"/>
                <a:gd name="connsiteY5" fmla="*/ 34724 h 185526"/>
                <a:gd name="connsiteX6" fmla="*/ 3679 w 43057"/>
                <a:gd name="connsiteY6" fmla="*/ 83251 h 185526"/>
                <a:gd name="connsiteX7" fmla="*/ 2884 w 43057"/>
                <a:gd name="connsiteY7" fmla="*/ 177521 h 185526"/>
                <a:gd name="connsiteX8" fmla="*/ 20783 w 43057"/>
                <a:gd name="connsiteY8" fmla="*/ 177123 h 185526"/>
                <a:gd name="connsiteX9" fmla="*/ 20783 w 43057"/>
                <a:gd name="connsiteY9" fmla="*/ 177123 h 18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057" h="185526">
                  <a:moveTo>
                    <a:pt x="20783" y="177123"/>
                  </a:moveTo>
                  <a:cubicBezTo>
                    <a:pt x="19988" y="146893"/>
                    <a:pt x="22772" y="116663"/>
                    <a:pt x="28341" y="86831"/>
                  </a:cubicBezTo>
                  <a:cubicBezTo>
                    <a:pt x="30728" y="72113"/>
                    <a:pt x="34705" y="58192"/>
                    <a:pt x="38285" y="43872"/>
                  </a:cubicBezTo>
                  <a:cubicBezTo>
                    <a:pt x="41865" y="29950"/>
                    <a:pt x="42660" y="18018"/>
                    <a:pt x="43058" y="4096"/>
                  </a:cubicBezTo>
                  <a:cubicBezTo>
                    <a:pt x="43058" y="516"/>
                    <a:pt x="38285" y="-1473"/>
                    <a:pt x="35898" y="1312"/>
                  </a:cubicBezTo>
                  <a:cubicBezTo>
                    <a:pt x="26352" y="12051"/>
                    <a:pt x="19590" y="20802"/>
                    <a:pt x="14817" y="34724"/>
                  </a:cubicBezTo>
                  <a:cubicBezTo>
                    <a:pt x="9646" y="50236"/>
                    <a:pt x="6464" y="66942"/>
                    <a:pt x="3679" y="83251"/>
                  </a:cubicBezTo>
                  <a:cubicBezTo>
                    <a:pt x="-1492" y="114276"/>
                    <a:pt x="-696" y="146097"/>
                    <a:pt x="2884" y="177521"/>
                  </a:cubicBezTo>
                  <a:cubicBezTo>
                    <a:pt x="4077" y="187863"/>
                    <a:pt x="20783" y="188658"/>
                    <a:pt x="20783" y="177123"/>
                  </a:cubicBezTo>
                  <a:lnTo>
                    <a:pt x="20783" y="1771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45" name="Freeform 1844">
              <a:extLst>
                <a:ext uri="{FF2B5EF4-FFF2-40B4-BE49-F238E27FC236}">
                  <a16:creationId xmlns:a16="http://schemas.microsoft.com/office/drawing/2014/main" id="{3D8711DE-2E92-D463-67CF-533AC38723E6}"/>
                </a:ext>
              </a:extLst>
            </p:cNvPr>
            <p:cNvSpPr/>
            <p:nvPr/>
          </p:nvSpPr>
          <p:spPr>
            <a:xfrm>
              <a:off x="6496961" y="6107238"/>
              <a:ext cx="52450" cy="200657"/>
            </a:xfrm>
            <a:custGeom>
              <a:avLst/>
              <a:gdLst>
                <a:gd name="connsiteX0" fmla="*/ 17960 w 52450"/>
                <a:gd name="connsiteY0" fmla="*/ 194146 h 200657"/>
                <a:gd name="connsiteX1" fmla="*/ 38246 w 52450"/>
                <a:gd name="connsiteY1" fmla="*/ 97490 h 200657"/>
                <a:gd name="connsiteX2" fmla="*/ 47395 w 52450"/>
                <a:gd name="connsiteY2" fmla="*/ 50553 h 200657"/>
                <a:gd name="connsiteX3" fmla="*/ 50577 w 52450"/>
                <a:gd name="connsiteY3" fmla="*/ 6402 h 200657"/>
                <a:gd name="connsiteX4" fmla="*/ 33871 w 52450"/>
                <a:gd name="connsiteY4" fmla="*/ 4413 h 200657"/>
                <a:gd name="connsiteX5" fmla="*/ 21938 w 52450"/>
                <a:gd name="connsiteY5" fmla="*/ 46973 h 200657"/>
                <a:gd name="connsiteX6" fmla="*/ 14380 w 52450"/>
                <a:gd name="connsiteY6" fmla="*/ 94308 h 200657"/>
                <a:gd name="connsiteX7" fmla="*/ 61 w 52450"/>
                <a:gd name="connsiteY7" fmla="*/ 189373 h 200657"/>
                <a:gd name="connsiteX8" fmla="*/ 17960 w 52450"/>
                <a:gd name="connsiteY8" fmla="*/ 194146 h 200657"/>
                <a:gd name="connsiteX9" fmla="*/ 17960 w 52450"/>
                <a:gd name="connsiteY9" fmla="*/ 194146 h 200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450" h="200657">
                  <a:moveTo>
                    <a:pt x="17960" y="194146"/>
                  </a:moveTo>
                  <a:cubicBezTo>
                    <a:pt x="24722" y="161928"/>
                    <a:pt x="31484" y="129708"/>
                    <a:pt x="38246" y="97490"/>
                  </a:cubicBezTo>
                  <a:cubicBezTo>
                    <a:pt x="41428" y="81977"/>
                    <a:pt x="44610" y="66066"/>
                    <a:pt x="47395" y="50553"/>
                  </a:cubicBezTo>
                  <a:cubicBezTo>
                    <a:pt x="49781" y="36234"/>
                    <a:pt x="55350" y="20721"/>
                    <a:pt x="50577" y="6402"/>
                  </a:cubicBezTo>
                  <a:cubicBezTo>
                    <a:pt x="48190" y="-1554"/>
                    <a:pt x="38644" y="-1951"/>
                    <a:pt x="33871" y="4413"/>
                  </a:cubicBezTo>
                  <a:cubicBezTo>
                    <a:pt x="24722" y="15948"/>
                    <a:pt x="24722" y="32654"/>
                    <a:pt x="21938" y="46973"/>
                  </a:cubicBezTo>
                  <a:cubicBezTo>
                    <a:pt x="19154" y="62884"/>
                    <a:pt x="16369" y="78397"/>
                    <a:pt x="14380" y="94308"/>
                  </a:cubicBezTo>
                  <a:cubicBezTo>
                    <a:pt x="9607" y="126129"/>
                    <a:pt x="4834" y="157552"/>
                    <a:pt x="61" y="189373"/>
                  </a:cubicBezTo>
                  <a:cubicBezTo>
                    <a:pt x="-1132" y="200511"/>
                    <a:pt x="15574" y="205681"/>
                    <a:pt x="17960" y="194146"/>
                  </a:cubicBezTo>
                  <a:lnTo>
                    <a:pt x="17960" y="1941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46" name="Freeform 1845">
              <a:extLst>
                <a:ext uri="{FF2B5EF4-FFF2-40B4-BE49-F238E27FC236}">
                  <a16:creationId xmlns:a16="http://schemas.microsoft.com/office/drawing/2014/main" id="{60D5E7CE-5C3C-E7FB-13E4-209274A27CE0}"/>
                </a:ext>
              </a:extLst>
            </p:cNvPr>
            <p:cNvSpPr/>
            <p:nvPr/>
          </p:nvSpPr>
          <p:spPr>
            <a:xfrm>
              <a:off x="6530024" y="6167891"/>
              <a:ext cx="82747" cy="173057"/>
            </a:xfrm>
            <a:custGeom>
              <a:avLst/>
              <a:gdLst>
                <a:gd name="connsiteX0" fmla="*/ 9957 w 82747"/>
                <a:gd name="connsiteY0" fmla="*/ 169689 h 173057"/>
                <a:gd name="connsiteX1" fmla="*/ 39391 w 82747"/>
                <a:gd name="connsiteY1" fmla="*/ 9390 h 173057"/>
                <a:gd name="connsiteX2" fmla="*/ 19901 w 82747"/>
                <a:gd name="connsiteY2" fmla="*/ 12175 h 173057"/>
                <a:gd name="connsiteX3" fmla="*/ 31435 w 82747"/>
                <a:gd name="connsiteY3" fmla="*/ 150596 h 173057"/>
                <a:gd name="connsiteX4" fmla="*/ 41778 w 82747"/>
                <a:gd name="connsiteY4" fmla="*/ 154972 h 173057"/>
                <a:gd name="connsiteX5" fmla="*/ 64848 w 82747"/>
                <a:gd name="connsiteY5" fmla="*/ 91728 h 173057"/>
                <a:gd name="connsiteX6" fmla="*/ 82748 w 82747"/>
                <a:gd name="connsiteY6" fmla="*/ 25699 h 173057"/>
                <a:gd name="connsiteX7" fmla="*/ 64450 w 82747"/>
                <a:gd name="connsiteY7" fmla="*/ 28085 h 173057"/>
                <a:gd name="connsiteX8" fmla="*/ 72803 w 82747"/>
                <a:gd name="connsiteY8" fmla="*/ 59907 h 173057"/>
                <a:gd name="connsiteX9" fmla="*/ 80758 w 82747"/>
                <a:gd name="connsiteY9" fmla="*/ 58713 h 173057"/>
                <a:gd name="connsiteX10" fmla="*/ 82349 w 82747"/>
                <a:gd name="connsiteY10" fmla="*/ 28085 h 173057"/>
                <a:gd name="connsiteX11" fmla="*/ 65246 w 82747"/>
                <a:gd name="connsiteY11" fmla="*/ 20925 h 173057"/>
                <a:gd name="connsiteX12" fmla="*/ 45755 w 82747"/>
                <a:gd name="connsiteY12" fmla="*/ 86159 h 173057"/>
                <a:gd name="connsiteX13" fmla="*/ 31834 w 82747"/>
                <a:gd name="connsiteY13" fmla="*/ 152187 h 173057"/>
                <a:gd name="connsiteX14" fmla="*/ 42971 w 82747"/>
                <a:gd name="connsiteY14" fmla="*/ 152187 h 173057"/>
                <a:gd name="connsiteX15" fmla="*/ 42573 w 82747"/>
                <a:gd name="connsiteY15" fmla="*/ 117980 h 173057"/>
                <a:gd name="connsiteX16" fmla="*/ 43766 w 82747"/>
                <a:gd name="connsiteY16" fmla="*/ 80590 h 173057"/>
                <a:gd name="connsiteX17" fmla="*/ 39788 w 82747"/>
                <a:gd name="connsiteY17" fmla="*/ 9788 h 173057"/>
                <a:gd name="connsiteX18" fmla="*/ 20298 w 82747"/>
                <a:gd name="connsiteY18" fmla="*/ 7003 h 173057"/>
                <a:gd name="connsiteX19" fmla="*/ 13 w 82747"/>
                <a:gd name="connsiteY19" fmla="*/ 168894 h 173057"/>
                <a:gd name="connsiteX20" fmla="*/ 9957 w 82747"/>
                <a:gd name="connsiteY20" fmla="*/ 169689 h 173057"/>
                <a:gd name="connsiteX21" fmla="*/ 9957 w 82747"/>
                <a:gd name="connsiteY21" fmla="*/ 169689 h 17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747" h="173057">
                  <a:moveTo>
                    <a:pt x="9957" y="169689"/>
                  </a:moveTo>
                  <a:cubicBezTo>
                    <a:pt x="21094" y="117184"/>
                    <a:pt x="36209" y="63088"/>
                    <a:pt x="39391" y="9390"/>
                  </a:cubicBezTo>
                  <a:cubicBezTo>
                    <a:pt x="33027" y="10186"/>
                    <a:pt x="26663" y="10981"/>
                    <a:pt x="19901" y="12175"/>
                  </a:cubicBezTo>
                  <a:cubicBezTo>
                    <a:pt x="36209" y="54735"/>
                    <a:pt x="47744" y="106843"/>
                    <a:pt x="31435" y="150596"/>
                  </a:cubicBezTo>
                  <a:cubicBezTo>
                    <a:pt x="29447" y="156563"/>
                    <a:pt x="38993" y="160540"/>
                    <a:pt x="41778" y="154972"/>
                  </a:cubicBezTo>
                  <a:cubicBezTo>
                    <a:pt x="50926" y="134288"/>
                    <a:pt x="57688" y="112809"/>
                    <a:pt x="64848" y="91728"/>
                  </a:cubicBezTo>
                  <a:cubicBezTo>
                    <a:pt x="72008" y="70646"/>
                    <a:pt x="80758" y="48371"/>
                    <a:pt x="82748" y="25699"/>
                  </a:cubicBezTo>
                  <a:cubicBezTo>
                    <a:pt x="76781" y="26494"/>
                    <a:pt x="70417" y="27290"/>
                    <a:pt x="64450" y="28085"/>
                  </a:cubicBezTo>
                  <a:cubicBezTo>
                    <a:pt x="68428" y="38824"/>
                    <a:pt x="70814" y="48769"/>
                    <a:pt x="72803" y="59907"/>
                  </a:cubicBezTo>
                  <a:cubicBezTo>
                    <a:pt x="73599" y="64679"/>
                    <a:pt x="80758" y="63486"/>
                    <a:pt x="80758" y="58713"/>
                  </a:cubicBezTo>
                  <a:cubicBezTo>
                    <a:pt x="80758" y="48371"/>
                    <a:pt x="80758" y="38427"/>
                    <a:pt x="82349" y="28085"/>
                  </a:cubicBezTo>
                  <a:cubicBezTo>
                    <a:pt x="83940" y="18539"/>
                    <a:pt x="70417" y="10584"/>
                    <a:pt x="65246" y="20925"/>
                  </a:cubicBezTo>
                  <a:cubicBezTo>
                    <a:pt x="55302" y="41211"/>
                    <a:pt x="50926" y="64679"/>
                    <a:pt x="45755" y="86159"/>
                  </a:cubicBezTo>
                  <a:cubicBezTo>
                    <a:pt x="40584" y="108035"/>
                    <a:pt x="34618" y="129912"/>
                    <a:pt x="31834" y="152187"/>
                  </a:cubicBezTo>
                  <a:cubicBezTo>
                    <a:pt x="35413" y="152187"/>
                    <a:pt x="39391" y="152187"/>
                    <a:pt x="42971" y="152187"/>
                  </a:cubicBezTo>
                  <a:cubicBezTo>
                    <a:pt x="41778" y="140255"/>
                    <a:pt x="41380" y="129912"/>
                    <a:pt x="42573" y="117980"/>
                  </a:cubicBezTo>
                  <a:cubicBezTo>
                    <a:pt x="43369" y="105649"/>
                    <a:pt x="43766" y="92921"/>
                    <a:pt x="43766" y="80590"/>
                  </a:cubicBezTo>
                  <a:cubicBezTo>
                    <a:pt x="43369" y="57122"/>
                    <a:pt x="42573" y="33256"/>
                    <a:pt x="39788" y="9788"/>
                  </a:cubicBezTo>
                  <a:cubicBezTo>
                    <a:pt x="38596" y="-554"/>
                    <a:pt x="23481" y="-4531"/>
                    <a:pt x="20298" y="7003"/>
                  </a:cubicBezTo>
                  <a:cubicBezTo>
                    <a:pt x="7172" y="59508"/>
                    <a:pt x="5183" y="115196"/>
                    <a:pt x="13" y="168894"/>
                  </a:cubicBezTo>
                  <a:cubicBezTo>
                    <a:pt x="-386" y="173667"/>
                    <a:pt x="8763" y="174860"/>
                    <a:pt x="9957" y="169689"/>
                  </a:cubicBezTo>
                  <a:lnTo>
                    <a:pt x="9957" y="1696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47" name="Freeform 1846">
              <a:extLst>
                <a:ext uri="{FF2B5EF4-FFF2-40B4-BE49-F238E27FC236}">
                  <a16:creationId xmlns:a16="http://schemas.microsoft.com/office/drawing/2014/main" id="{007AB1C5-3F6C-6231-0852-88BD2271212F}"/>
                </a:ext>
              </a:extLst>
            </p:cNvPr>
            <p:cNvSpPr/>
            <p:nvPr/>
          </p:nvSpPr>
          <p:spPr>
            <a:xfrm>
              <a:off x="6596683" y="6218788"/>
              <a:ext cx="129451" cy="182434"/>
            </a:xfrm>
            <a:custGeom>
              <a:avLst/>
              <a:gdLst>
                <a:gd name="connsiteX0" fmla="*/ 17281 w 129451"/>
                <a:gd name="connsiteY0" fmla="*/ 141067 h 182434"/>
                <a:gd name="connsiteX1" fmla="*/ 43932 w 129451"/>
                <a:gd name="connsiteY1" fmla="*/ 12987 h 182434"/>
                <a:gd name="connsiteX2" fmla="*/ 24043 w 129451"/>
                <a:gd name="connsiteY2" fmla="*/ 12987 h 182434"/>
                <a:gd name="connsiteX3" fmla="*/ 23248 w 129451"/>
                <a:gd name="connsiteY3" fmla="*/ 147829 h 182434"/>
                <a:gd name="connsiteX4" fmla="*/ 36772 w 129451"/>
                <a:gd name="connsiteY4" fmla="*/ 151409 h 182434"/>
                <a:gd name="connsiteX5" fmla="*/ 76548 w 129451"/>
                <a:gd name="connsiteY5" fmla="*/ 25715 h 182434"/>
                <a:gd name="connsiteX6" fmla="*/ 53876 w 129451"/>
                <a:gd name="connsiteY6" fmla="*/ 25715 h 182434"/>
                <a:gd name="connsiteX7" fmla="*/ 73366 w 129451"/>
                <a:gd name="connsiteY7" fmla="*/ 174081 h 182434"/>
                <a:gd name="connsiteX8" fmla="*/ 90470 w 129451"/>
                <a:gd name="connsiteY8" fmla="*/ 174081 h 182434"/>
                <a:gd name="connsiteX9" fmla="*/ 123087 w 129451"/>
                <a:gd name="connsiteY9" fmla="*/ 87767 h 182434"/>
                <a:gd name="connsiteX10" fmla="*/ 105983 w 129451"/>
                <a:gd name="connsiteY10" fmla="*/ 80606 h 182434"/>
                <a:gd name="connsiteX11" fmla="*/ 108768 w 129451"/>
                <a:gd name="connsiteY11" fmla="*/ 162149 h 182434"/>
                <a:gd name="connsiteX12" fmla="*/ 129451 w 129451"/>
                <a:gd name="connsiteY12" fmla="*/ 162149 h 182434"/>
                <a:gd name="connsiteX13" fmla="*/ 127462 w 129451"/>
                <a:gd name="connsiteY13" fmla="*/ 129134 h 182434"/>
                <a:gd name="connsiteX14" fmla="*/ 109563 w 129451"/>
                <a:gd name="connsiteY14" fmla="*/ 129134 h 182434"/>
                <a:gd name="connsiteX15" fmla="*/ 108768 w 129451"/>
                <a:gd name="connsiteY15" fmla="*/ 162149 h 182434"/>
                <a:gd name="connsiteX16" fmla="*/ 129451 w 129451"/>
                <a:gd name="connsiteY16" fmla="*/ 162149 h 182434"/>
                <a:gd name="connsiteX17" fmla="*/ 126269 w 129451"/>
                <a:gd name="connsiteY17" fmla="*/ 80606 h 182434"/>
                <a:gd name="connsiteX18" fmla="*/ 109165 w 129451"/>
                <a:gd name="connsiteY18" fmla="*/ 73447 h 182434"/>
                <a:gd name="connsiteX19" fmla="*/ 73764 w 129451"/>
                <a:gd name="connsiteY19" fmla="*/ 174081 h 182434"/>
                <a:gd name="connsiteX20" fmla="*/ 90868 w 129451"/>
                <a:gd name="connsiteY20" fmla="*/ 174081 h 182434"/>
                <a:gd name="connsiteX21" fmla="*/ 90470 w 129451"/>
                <a:gd name="connsiteY21" fmla="*/ 94529 h 182434"/>
                <a:gd name="connsiteX22" fmla="*/ 76946 w 129451"/>
                <a:gd name="connsiteY22" fmla="*/ 19351 h 182434"/>
                <a:gd name="connsiteX23" fmla="*/ 54273 w 129451"/>
                <a:gd name="connsiteY23" fmla="*/ 19351 h 182434"/>
                <a:gd name="connsiteX24" fmla="*/ 23646 w 129451"/>
                <a:gd name="connsiteY24" fmla="*/ 147829 h 182434"/>
                <a:gd name="connsiteX25" fmla="*/ 37170 w 129451"/>
                <a:gd name="connsiteY25" fmla="*/ 151409 h 182434"/>
                <a:gd name="connsiteX26" fmla="*/ 44330 w 129451"/>
                <a:gd name="connsiteY26" fmla="*/ 7418 h 182434"/>
                <a:gd name="connsiteX27" fmla="*/ 25634 w 129451"/>
                <a:gd name="connsiteY27" fmla="*/ 5032 h 182434"/>
                <a:gd name="connsiteX28" fmla="*/ 575 w 129451"/>
                <a:gd name="connsiteY28" fmla="*/ 141067 h 182434"/>
                <a:gd name="connsiteX29" fmla="*/ 17281 w 129451"/>
                <a:gd name="connsiteY29" fmla="*/ 141067 h 182434"/>
                <a:gd name="connsiteX30" fmla="*/ 17281 w 129451"/>
                <a:gd name="connsiteY30" fmla="*/ 141067 h 1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9451" h="182434">
                  <a:moveTo>
                    <a:pt x="17281" y="141067"/>
                  </a:moveTo>
                  <a:cubicBezTo>
                    <a:pt x="16486" y="96120"/>
                    <a:pt x="27226" y="54354"/>
                    <a:pt x="43932" y="12987"/>
                  </a:cubicBezTo>
                  <a:cubicBezTo>
                    <a:pt x="37170" y="12987"/>
                    <a:pt x="30805" y="12987"/>
                    <a:pt x="24043" y="12987"/>
                  </a:cubicBezTo>
                  <a:cubicBezTo>
                    <a:pt x="38761" y="56343"/>
                    <a:pt x="39158" y="104473"/>
                    <a:pt x="23248" y="147829"/>
                  </a:cubicBezTo>
                  <a:cubicBezTo>
                    <a:pt x="27624" y="149022"/>
                    <a:pt x="32396" y="150215"/>
                    <a:pt x="36772" y="151409"/>
                  </a:cubicBezTo>
                  <a:cubicBezTo>
                    <a:pt x="50694" y="110041"/>
                    <a:pt x="66207" y="68276"/>
                    <a:pt x="76548" y="25715"/>
                  </a:cubicBezTo>
                  <a:cubicBezTo>
                    <a:pt x="68991" y="25715"/>
                    <a:pt x="61433" y="25715"/>
                    <a:pt x="53876" y="25715"/>
                  </a:cubicBezTo>
                  <a:cubicBezTo>
                    <a:pt x="71775" y="71856"/>
                    <a:pt x="79731" y="124758"/>
                    <a:pt x="73366" y="174081"/>
                  </a:cubicBezTo>
                  <a:cubicBezTo>
                    <a:pt x="78935" y="174081"/>
                    <a:pt x="84901" y="174081"/>
                    <a:pt x="90470" y="174081"/>
                  </a:cubicBezTo>
                  <a:cubicBezTo>
                    <a:pt x="91663" y="142657"/>
                    <a:pt x="102403" y="111632"/>
                    <a:pt x="123087" y="87767"/>
                  </a:cubicBezTo>
                  <a:cubicBezTo>
                    <a:pt x="117518" y="85380"/>
                    <a:pt x="111552" y="82993"/>
                    <a:pt x="105983" y="80606"/>
                  </a:cubicBezTo>
                  <a:cubicBezTo>
                    <a:pt x="107176" y="107654"/>
                    <a:pt x="107972" y="135100"/>
                    <a:pt x="108768" y="162149"/>
                  </a:cubicBezTo>
                  <a:cubicBezTo>
                    <a:pt x="109165" y="175274"/>
                    <a:pt x="129451" y="175274"/>
                    <a:pt x="129451" y="162149"/>
                  </a:cubicBezTo>
                  <a:cubicBezTo>
                    <a:pt x="129451" y="151010"/>
                    <a:pt x="128258" y="140271"/>
                    <a:pt x="127462" y="129134"/>
                  </a:cubicBezTo>
                  <a:cubicBezTo>
                    <a:pt x="126667" y="117997"/>
                    <a:pt x="109960" y="117598"/>
                    <a:pt x="109563" y="129134"/>
                  </a:cubicBezTo>
                  <a:cubicBezTo>
                    <a:pt x="109165" y="140271"/>
                    <a:pt x="108369" y="151010"/>
                    <a:pt x="108768" y="162149"/>
                  </a:cubicBezTo>
                  <a:cubicBezTo>
                    <a:pt x="115530" y="162149"/>
                    <a:pt x="122291" y="162149"/>
                    <a:pt x="129451" y="162149"/>
                  </a:cubicBezTo>
                  <a:cubicBezTo>
                    <a:pt x="128258" y="134703"/>
                    <a:pt x="127462" y="107654"/>
                    <a:pt x="126269" y="80606"/>
                  </a:cubicBezTo>
                  <a:cubicBezTo>
                    <a:pt x="125871" y="72652"/>
                    <a:pt x="115131" y="66287"/>
                    <a:pt x="109165" y="73447"/>
                  </a:cubicBezTo>
                  <a:cubicBezTo>
                    <a:pt x="84901" y="102086"/>
                    <a:pt x="71378" y="136691"/>
                    <a:pt x="73764" y="174081"/>
                  </a:cubicBezTo>
                  <a:cubicBezTo>
                    <a:pt x="74162" y="185218"/>
                    <a:pt x="90470" y="185218"/>
                    <a:pt x="90868" y="174081"/>
                  </a:cubicBezTo>
                  <a:cubicBezTo>
                    <a:pt x="92062" y="147431"/>
                    <a:pt x="93254" y="121179"/>
                    <a:pt x="90470" y="94529"/>
                  </a:cubicBezTo>
                  <a:cubicBezTo>
                    <a:pt x="87686" y="69071"/>
                    <a:pt x="82913" y="44012"/>
                    <a:pt x="76946" y="19351"/>
                  </a:cubicBezTo>
                  <a:cubicBezTo>
                    <a:pt x="74162" y="7418"/>
                    <a:pt x="57455" y="8611"/>
                    <a:pt x="54273" y="19351"/>
                  </a:cubicBezTo>
                  <a:cubicBezTo>
                    <a:pt x="41148" y="61514"/>
                    <a:pt x="32795" y="104870"/>
                    <a:pt x="23646" y="147829"/>
                  </a:cubicBezTo>
                  <a:cubicBezTo>
                    <a:pt x="21657" y="156579"/>
                    <a:pt x="34783" y="160159"/>
                    <a:pt x="37170" y="151409"/>
                  </a:cubicBezTo>
                  <a:cubicBezTo>
                    <a:pt x="50694" y="103677"/>
                    <a:pt x="53478" y="56741"/>
                    <a:pt x="44330" y="7418"/>
                  </a:cubicBezTo>
                  <a:cubicBezTo>
                    <a:pt x="42739" y="-935"/>
                    <a:pt x="29214" y="-2924"/>
                    <a:pt x="25634" y="5032"/>
                  </a:cubicBezTo>
                  <a:cubicBezTo>
                    <a:pt x="4951" y="47194"/>
                    <a:pt x="-2209" y="94529"/>
                    <a:pt x="575" y="141067"/>
                  </a:cubicBezTo>
                  <a:cubicBezTo>
                    <a:pt x="575" y="152204"/>
                    <a:pt x="17680" y="152602"/>
                    <a:pt x="17281" y="141067"/>
                  </a:cubicBezTo>
                  <a:lnTo>
                    <a:pt x="17281" y="1410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48" name="Freeform 1847">
              <a:extLst>
                <a:ext uri="{FF2B5EF4-FFF2-40B4-BE49-F238E27FC236}">
                  <a16:creationId xmlns:a16="http://schemas.microsoft.com/office/drawing/2014/main" id="{49E39269-1C70-359A-28FF-5D672DCB119F}"/>
                </a:ext>
              </a:extLst>
            </p:cNvPr>
            <p:cNvSpPr/>
            <p:nvPr/>
          </p:nvSpPr>
          <p:spPr>
            <a:xfrm>
              <a:off x="6687451" y="6417531"/>
              <a:ext cx="6562" cy="6762"/>
            </a:xfrm>
            <a:custGeom>
              <a:avLst/>
              <a:gdLst>
                <a:gd name="connsiteX0" fmla="*/ 3281 w 6562"/>
                <a:gd name="connsiteY0" fmla="*/ 6762 h 6762"/>
                <a:gd name="connsiteX1" fmla="*/ 3281 w 6562"/>
                <a:gd name="connsiteY1" fmla="*/ 0 h 6762"/>
                <a:gd name="connsiteX2" fmla="*/ 3281 w 6562"/>
                <a:gd name="connsiteY2" fmla="*/ 6762 h 6762"/>
                <a:gd name="connsiteX3" fmla="*/ 3281 w 6562"/>
                <a:gd name="connsiteY3" fmla="*/ 6762 h 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2" h="6762">
                  <a:moveTo>
                    <a:pt x="3281" y="6762"/>
                  </a:moveTo>
                  <a:cubicBezTo>
                    <a:pt x="7657" y="6762"/>
                    <a:pt x="7657" y="0"/>
                    <a:pt x="3281" y="0"/>
                  </a:cubicBezTo>
                  <a:cubicBezTo>
                    <a:pt x="-1094" y="0"/>
                    <a:pt x="-1094" y="6762"/>
                    <a:pt x="3281" y="6762"/>
                  </a:cubicBezTo>
                  <a:lnTo>
                    <a:pt x="3281" y="67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49" name="Freeform 1848">
              <a:extLst>
                <a:ext uri="{FF2B5EF4-FFF2-40B4-BE49-F238E27FC236}">
                  <a16:creationId xmlns:a16="http://schemas.microsoft.com/office/drawing/2014/main" id="{18BE7518-20F0-5F19-0211-65FAC8FC3CA2}"/>
                </a:ext>
              </a:extLst>
            </p:cNvPr>
            <p:cNvSpPr/>
            <p:nvPr/>
          </p:nvSpPr>
          <p:spPr>
            <a:xfrm>
              <a:off x="6097948" y="5816172"/>
              <a:ext cx="149554" cy="120169"/>
            </a:xfrm>
            <a:custGeom>
              <a:avLst/>
              <a:gdLst>
                <a:gd name="connsiteX0" fmla="*/ 14435 w 149554"/>
                <a:gd name="connsiteY0" fmla="*/ 54831 h 120169"/>
                <a:gd name="connsiteX1" fmla="*/ 105921 w 149554"/>
                <a:gd name="connsiteY1" fmla="*/ 116087 h 120169"/>
                <a:gd name="connsiteX2" fmla="*/ 135356 w 149554"/>
                <a:gd name="connsiteY2" fmla="*/ 65571 h 120169"/>
                <a:gd name="connsiteX3" fmla="*/ 43472 w 149554"/>
                <a:gd name="connsiteY3" fmla="*/ 4315 h 120169"/>
                <a:gd name="connsiteX4" fmla="*/ 3696 w 149554"/>
                <a:gd name="connsiteY4" fmla="*/ 14657 h 120169"/>
                <a:gd name="connsiteX5" fmla="*/ 14435 w 149554"/>
                <a:gd name="connsiteY5" fmla="*/ 54831 h 120169"/>
                <a:gd name="connsiteX6" fmla="*/ 14435 w 149554"/>
                <a:gd name="connsiteY6" fmla="*/ 54831 h 12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54" h="120169">
                  <a:moveTo>
                    <a:pt x="14435" y="54831"/>
                  </a:moveTo>
                  <a:cubicBezTo>
                    <a:pt x="43472" y="77106"/>
                    <a:pt x="74100" y="97789"/>
                    <a:pt x="105921" y="116087"/>
                  </a:cubicBezTo>
                  <a:cubicBezTo>
                    <a:pt x="138538" y="134782"/>
                    <a:pt x="167972" y="84266"/>
                    <a:pt x="135356" y="65571"/>
                  </a:cubicBezTo>
                  <a:cubicBezTo>
                    <a:pt x="103535" y="47274"/>
                    <a:pt x="72907" y="26988"/>
                    <a:pt x="43472" y="4315"/>
                  </a:cubicBezTo>
                  <a:cubicBezTo>
                    <a:pt x="31141" y="-5231"/>
                    <a:pt x="10856" y="2326"/>
                    <a:pt x="3696" y="14657"/>
                  </a:cubicBezTo>
                  <a:cubicBezTo>
                    <a:pt x="-4657" y="30170"/>
                    <a:pt x="2105" y="45285"/>
                    <a:pt x="14435" y="54831"/>
                  </a:cubicBezTo>
                  <a:lnTo>
                    <a:pt x="14435" y="548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50" name="Freeform 1849">
              <a:extLst>
                <a:ext uri="{FF2B5EF4-FFF2-40B4-BE49-F238E27FC236}">
                  <a16:creationId xmlns:a16="http://schemas.microsoft.com/office/drawing/2014/main" id="{70994504-3156-F0F4-4BD0-EC59C2A12734}"/>
                </a:ext>
              </a:extLst>
            </p:cNvPr>
            <p:cNvSpPr/>
            <p:nvPr/>
          </p:nvSpPr>
          <p:spPr>
            <a:xfrm>
              <a:off x="6109167" y="5798759"/>
              <a:ext cx="174296" cy="176917"/>
            </a:xfrm>
            <a:custGeom>
              <a:avLst/>
              <a:gdLst>
                <a:gd name="connsiteX0" fmla="*/ 8388 w 174296"/>
                <a:gd name="connsiteY0" fmla="*/ 49969 h 176917"/>
                <a:gd name="connsiteX1" fmla="*/ 124536 w 174296"/>
                <a:gd name="connsiteY1" fmla="*/ 168106 h 176917"/>
                <a:gd name="connsiteX2" fmla="*/ 165903 w 174296"/>
                <a:gd name="connsiteY2" fmla="*/ 126738 h 176917"/>
                <a:gd name="connsiteX3" fmla="*/ 50154 w 174296"/>
                <a:gd name="connsiteY3" fmla="*/ 8602 h 176917"/>
                <a:gd name="connsiteX4" fmla="*/ 8388 w 174296"/>
                <a:gd name="connsiteY4" fmla="*/ 49969 h 176917"/>
                <a:gd name="connsiteX5" fmla="*/ 8388 w 174296"/>
                <a:gd name="connsiteY5" fmla="*/ 49969 h 17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296" h="176917">
                  <a:moveTo>
                    <a:pt x="8388" y="49969"/>
                  </a:moveTo>
                  <a:cubicBezTo>
                    <a:pt x="46972" y="89348"/>
                    <a:pt x="85555" y="128727"/>
                    <a:pt x="124536" y="168106"/>
                  </a:cubicBezTo>
                  <a:cubicBezTo>
                    <a:pt x="150788" y="195153"/>
                    <a:pt x="192155" y="153786"/>
                    <a:pt x="165903" y="126738"/>
                  </a:cubicBezTo>
                  <a:cubicBezTo>
                    <a:pt x="127320" y="87359"/>
                    <a:pt x="88737" y="47981"/>
                    <a:pt x="50154" y="8602"/>
                  </a:cubicBezTo>
                  <a:cubicBezTo>
                    <a:pt x="23504" y="-18048"/>
                    <a:pt x="-17864" y="23319"/>
                    <a:pt x="8388" y="49969"/>
                  </a:cubicBezTo>
                  <a:lnTo>
                    <a:pt x="8388" y="499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51" name="Freeform 1850">
              <a:extLst>
                <a:ext uri="{FF2B5EF4-FFF2-40B4-BE49-F238E27FC236}">
                  <a16:creationId xmlns:a16="http://schemas.microsoft.com/office/drawing/2014/main" id="{74784556-0A0B-0D4B-8D5D-C245A0E073B8}"/>
                </a:ext>
              </a:extLst>
            </p:cNvPr>
            <p:cNvSpPr/>
            <p:nvPr/>
          </p:nvSpPr>
          <p:spPr>
            <a:xfrm>
              <a:off x="6108743" y="5795947"/>
              <a:ext cx="160211" cy="157433"/>
            </a:xfrm>
            <a:custGeom>
              <a:avLst/>
              <a:gdLst>
                <a:gd name="connsiteX0" fmla="*/ 8812 w 160211"/>
                <a:gd name="connsiteY0" fmla="*/ 49599 h 157433"/>
                <a:gd name="connsiteX1" fmla="*/ 110242 w 160211"/>
                <a:gd name="connsiteY1" fmla="*/ 149040 h 157433"/>
                <a:gd name="connsiteX2" fmla="*/ 151609 w 160211"/>
                <a:gd name="connsiteY2" fmla="*/ 107673 h 157433"/>
                <a:gd name="connsiteX3" fmla="*/ 50180 w 160211"/>
                <a:gd name="connsiteY3" fmla="*/ 8232 h 157433"/>
                <a:gd name="connsiteX4" fmla="*/ 8812 w 160211"/>
                <a:gd name="connsiteY4" fmla="*/ 49599 h 157433"/>
                <a:gd name="connsiteX5" fmla="*/ 8812 w 160211"/>
                <a:gd name="connsiteY5" fmla="*/ 49599 h 15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211" h="157433">
                  <a:moveTo>
                    <a:pt x="8812" y="49599"/>
                  </a:moveTo>
                  <a:cubicBezTo>
                    <a:pt x="42622" y="82614"/>
                    <a:pt x="76432" y="116026"/>
                    <a:pt x="110242" y="149040"/>
                  </a:cubicBezTo>
                  <a:cubicBezTo>
                    <a:pt x="136893" y="175293"/>
                    <a:pt x="178260" y="133925"/>
                    <a:pt x="151609" y="107673"/>
                  </a:cubicBezTo>
                  <a:cubicBezTo>
                    <a:pt x="117800" y="74658"/>
                    <a:pt x="83989" y="41246"/>
                    <a:pt x="50180" y="8232"/>
                  </a:cubicBezTo>
                  <a:cubicBezTo>
                    <a:pt x="23132" y="-17623"/>
                    <a:pt x="-18236" y="23347"/>
                    <a:pt x="8812" y="49599"/>
                  </a:cubicBezTo>
                  <a:lnTo>
                    <a:pt x="8812" y="4959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52" name="Freeform 1851">
              <a:extLst>
                <a:ext uri="{FF2B5EF4-FFF2-40B4-BE49-F238E27FC236}">
                  <a16:creationId xmlns:a16="http://schemas.microsoft.com/office/drawing/2014/main" id="{D28419B7-5B0F-BF2D-13CD-0F68A8844FC7}"/>
                </a:ext>
              </a:extLst>
            </p:cNvPr>
            <p:cNvSpPr/>
            <p:nvPr/>
          </p:nvSpPr>
          <p:spPr>
            <a:xfrm>
              <a:off x="6098400" y="5769485"/>
              <a:ext cx="173156" cy="168680"/>
            </a:xfrm>
            <a:custGeom>
              <a:avLst/>
              <a:gdLst>
                <a:gd name="connsiteX0" fmla="*/ 7620 w 173156"/>
                <a:gd name="connsiteY0" fmla="*/ 50604 h 168680"/>
                <a:gd name="connsiteX1" fmla="*/ 129336 w 173156"/>
                <a:gd name="connsiteY1" fmla="*/ 164365 h 168680"/>
                <a:gd name="connsiteX2" fmla="*/ 169113 w 173156"/>
                <a:gd name="connsiteY2" fmla="*/ 154023 h 168680"/>
                <a:gd name="connsiteX3" fmla="*/ 158770 w 173156"/>
                <a:gd name="connsiteY3" fmla="*/ 114247 h 168680"/>
                <a:gd name="connsiteX4" fmla="*/ 48590 w 173156"/>
                <a:gd name="connsiteY4" fmla="*/ 9237 h 168680"/>
                <a:gd name="connsiteX5" fmla="*/ 7620 w 173156"/>
                <a:gd name="connsiteY5" fmla="*/ 50604 h 168680"/>
                <a:gd name="connsiteX6" fmla="*/ 7620 w 173156"/>
                <a:gd name="connsiteY6" fmla="*/ 50604 h 16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156" h="168680">
                  <a:moveTo>
                    <a:pt x="7620" y="50604"/>
                  </a:moveTo>
                  <a:cubicBezTo>
                    <a:pt x="45010" y="92370"/>
                    <a:pt x="84388" y="131351"/>
                    <a:pt x="129336" y="164365"/>
                  </a:cubicBezTo>
                  <a:cubicBezTo>
                    <a:pt x="142064" y="173912"/>
                    <a:pt x="161952" y="166354"/>
                    <a:pt x="169113" y="154023"/>
                  </a:cubicBezTo>
                  <a:cubicBezTo>
                    <a:pt x="177863" y="139306"/>
                    <a:pt x="171499" y="123396"/>
                    <a:pt x="158770" y="114247"/>
                  </a:cubicBezTo>
                  <a:cubicBezTo>
                    <a:pt x="117801" y="84017"/>
                    <a:pt x="82400" y="47423"/>
                    <a:pt x="48590" y="9237"/>
                  </a:cubicBezTo>
                  <a:cubicBezTo>
                    <a:pt x="23928" y="-18606"/>
                    <a:pt x="-17041" y="22761"/>
                    <a:pt x="7620" y="50604"/>
                  </a:cubicBezTo>
                  <a:lnTo>
                    <a:pt x="7620" y="506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53" name="Freeform 1852">
              <a:extLst>
                <a:ext uri="{FF2B5EF4-FFF2-40B4-BE49-F238E27FC236}">
                  <a16:creationId xmlns:a16="http://schemas.microsoft.com/office/drawing/2014/main" id="{0A2C8898-0ED8-D8AE-AF52-809EE4BCF240}"/>
                </a:ext>
              </a:extLst>
            </p:cNvPr>
            <p:cNvSpPr/>
            <p:nvPr/>
          </p:nvSpPr>
          <p:spPr>
            <a:xfrm>
              <a:off x="6084541" y="5756370"/>
              <a:ext cx="66456" cy="66205"/>
            </a:xfrm>
            <a:custGeom>
              <a:avLst/>
              <a:gdLst>
                <a:gd name="connsiteX0" fmla="*/ 9149 w 66456"/>
                <a:gd name="connsiteY0" fmla="*/ 49400 h 66205"/>
                <a:gd name="connsiteX1" fmla="*/ 16706 w 66456"/>
                <a:gd name="connsiteY1" fmla="*/ 57753 h 66205"/>
                <a:gd name="connsiteX2" fmla="*/ 26252 w 66456"/>
                <a:gd name="connsiteY2" fmla="*/ 63719 h 66205"/>
                <a:gd name="connsiteX3" fmla="*/ 37390 w 66456"/>
                <a:gd name="connsiteY3" fmla="*/ 66106 h 66205"/>
                <a:gd name="connsiteX4" fmla="*/ 48527 w 66456"/>
                <a:gd name="connsiteY4" fmla="*/ 63719 h 66205"/>
                <a:gd name="connsiteX5" fmla="*/ 58074 w 66456"/>
                <a:gd name="connsiteY5" fmla="*/ 57753 h 66205"/>
                <a:gd name="connsiteX6" fmla="*/ 66427 w 66456"/>
                <a:gd name="connsiteY6" fmla="*/ 37069 h 66205"/>
                <a:gd name="connsiteX7" fmla="*/ 65233 w 66456"/>
                <a:gd name="connsiteY7" fmla="*/ 29512 h 66205"/>
                <a:gd name="connsiteX8" fmla="*/ 57676 w 66456"/>
                <a:gd name="connsiteY8" fmla="*/ 16783 h 66205"/>
                <a:gd name="connsiteX9" fmla="*/ 50118 w 66456"/>
                <a:gd name="connsiteY9" fmla="*/ 8430 h 66205"/>
                <a:gd name="connsiteX10" fmla="*/ 40572 w 66456"/>
                <a:gd name="connsiteY10" fmla="*/ 2464 h 66205"/>
                <a:gd name="connsiteX11" fmla="*/ 29434 w 66456"/>
                <a:gd name="connsiteY11" fmla="*/ 77 h 66205"/>
                <a:gd name="connsiteX12" fmla="*/ 18297 w 66456"/>
                <a:gd name="connsiteY12" fmla="*/ 2464 h 66205"/>
                <a:gd name="connsiteX13" fmla="*/ 8751 w 66456"/>
                <a:gd name="connsiteY13" fmla="*/ 8430 h 66205"/>
                <a:gd name="connsiteX14" fmla="*/ 0 w 66456"/>
                <a:gd name="connsiteY14" fmla="*/ 29114 h 66205"/>
                <a:gd name="connsiteX15" fmla="*/ 1193 w 66456"/>
                <a:gd name="connsiteY15" fmla="*/ 36672 h 66205"/>
                <a:gd name="connsiteX16" fmla="*/ 9149 w 66456"/>
                <a:gd name="connsiteY16" fmla="*/ 49400 h 66205"/>
                <a:gd name="connsiteX17" fmla="*/ 9149 w 66456"/>
                <a:gd name="connsiteY17" fmla="*/ 49400 h 6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456" h="66205">
                  <a:moveTo>
                    <a:pt x="9149" y="49400"/>
                  </a:moveTo>
                  <a:cubicBezTo>
                    <a:pt x="11535" y="52184"/>
                    <a:pt x="13922" y="54969"/>
                    <a:pt x="16706" y="57753"/>
                  </a:cubicBezTo>
                  <a:cubicBezTo>
                    <a:pt x="19490" y="60537"/>
                    <a:pt x="22275" y="62527"/>
                    <a:pt x="26252" y="63719"/>
                  </a:cubicBezTo>
                  <a:cubicBezTo>
                    <a:pt x="29833" y="65708"/>
                    <a:pt x="33412" y="66504"/>
                    <a:pt x="37390" y="66106"/>
                  </a:cubicBezTo>
                  <a:cubicBezTo>
                    <a:pt x="41367" y="66106"/>
                    <a:pt x="44948" y="65311"/>
                    <a:pt x="48527" y="63719"/>
                  </a:cubicBezTo>
                  <a:cubicBezTo>
                    <a:pt x="52107" y="62527"/>
                    <a:pt x="55289" y="60537"/>
                    <a:pt x="58074" y="57753"/>
                  </a:cubicBezTo>
                  <a:cubicBezTo>
                    <a:pt x="63245" y="52184"/>
                    <a:pt x="66824" y="45025"/>
                    <a:pt x="66427" y="37069"/>
                  </a:cubicBezTo>
                  <a:cubicBezTo>
                    <a:pt x="66029" y="34682"/>
                    <a:pt x="65631" y="31898"/>
                    <a:pt x="65233" y="29512"/>
                  </a:cubicBezTo>
                  <a:cubicBezTo>
                    <a:pt x="64040" y="24738"/>
                    <a:pt x="61255" y="20363"/>
                    <a:pt x="57676" y="16783"/>
                  </a:cubicBezTo>
                  <a:cubicBezTo>
                    <a:pt x="55289" y="13999"/>
                    <a:pt x="52505" y="11214"/>
                    <a:pt x="50118" y="8430"/>
                  </a:cubicBezTo>
                  <a:cubicBezTo>
                    <a:pt x="47334" y="5646"/>
                    <a:pt x="44549" y="3657"/>
                    <a:pt x="40572" y="2464"/>
                  </a:cubicBezTo>
                  <a:cubicBezTo>
                    <a:pt x="36992" y="873"/>
                    <a:pt x="33412" y="-321"/>
                    <a:pt x="29434" y="77"/>
                  </a:cubicBezTo>
                  <a:cubicBezTo>
                    <a:pt x="25457" y="77"/>
                    <a:pt x="21480" y="873"/>
                    <a:pt x="18297" y="2464"/>
                  </a:cubicBezTo>
                  <a:cubicBezTo>
                    <a:pt x="14718" y="3657"/>
                    <a:pt x="11535" y="5646"/>
                    <a:pt x="8751" y="8430"/>
                  </a:cubicBezTo>
                  <a:cubicBezTo>
                    <a:pt x="3580" y="13999"/>
                    <a:pt x="0" y="21159"/>
                    <a:pt x="0" y="29114"/>
                  </a:cubicBezTo>
                  <a:cubicBezTo>
                    <a:pt x="398" y="31898"/>
                    <a:pt x="796" y="34285"/>
                    <a:pt x="1193" y="36672"/>
                  </a:cubicBezTo>
                  <a:cubicBezTo>
                    <a:pt x="3182" y="41445"/>
                    <a:pt x="5569" y="45820"/>
                    <a:pt x="9149" y="49400"/>
                  </a:cubicBezTo>
                  <a:lnTo>
                    <a:pt x="9149" y="494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54" name="Freeform 1853">
              <a:extLst>
                <a:ext uri="{FF2B5EF4-FFF2-40B4-BE49-F238E27FC236}">
                  <a16:creationId xmlns:a16="http://schemas.microsoft.com/office/drawing/2014/main" id="{11B8AF83-E4BA-4AA8-121C-6C14AB782CFB}"/>
                </a:ext>
              </a:extLst>
            </p:cNvPr>
            <p:cNvSpPr/>
            <p:nvPr/>
          </p:nvSpPr>
          <p:spPr>
            <a:xfrm>
              <a:off x="6096563" y="5824804"/>
              <a:ext cx="175239" cy="148528"/>
            </a:xfrm>
            <a:custGeom>
              <a:avLst/>
              <a:gdLst>
                <a:gd name="connsiteX0" fmla="*/ 9457 w 175239"/>
                <a:gd name="connsiteY0" fmla="*/ 48983 h 148528"/>
                <a:gd name="connsiteX1" fmla="*/ 132366 w 175239"/>
                <a:gd name="connsiteY1" fmla="*/ 143652 h 148528"/>
                <a:gd name="connsiteX2" fmla="*/ 161800 w 175239"/>
                <a:gd name="connsiteY2" fmla="*/ 93135 h 148528"/>
                <a:gd name="connsiteX3" fmla="*/ 50426 w 175239"/>
                <a:gd name="connsiteY3" fmla="*/ 7616 h 148528"/>
                <a:gd name="connsiteX4" fmla="*/ 9457 w 175239"/>
                <a:gd name="connsiteY4" fmla="*/ 48983 h 148528"/>
                <a:gd name="connsiteX5" fmla="*/ 9457 w 175239"/>
                <a:gd name="connsiteY5" fmla="*/ 48983 h 14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239" h="148528">
                  <a:moveTo>
                    <a:pt x="9457" y="48983"/>
                  </a:moveTo>
                  <a:cubicBezTo>
                    <a:pt x="48040" y="83589"/>
                    <a:pt x="89009" y="115410"/>
                    <a:pt x="132366" y="143652"/>
                  </a:cubicBezTo>
                  <a:cubicBezTo>
                    <a:pt x="163789" y="164335"/>
                    <a:pt x="193224" y="113819"/>
                    <a:pt x="161800" y="93135"/>
                  </a:cubicBezTo>
                  <a:cubicBezTo>
                    <a:pt x="122421" y="67679"/>
                    <a:pt x="85430" y="39040"/>
                    <a:pt x="50426" y="7616"/>
                  </a:cubicBezTo>
                  <a:cubicBezTo>
                    <a:pt x="22583" y="-17045"/>
                    <a:pt x="-18785" y="23924"/>
                    <a:pt x="9457" y="48983"/>
                  </a:cubicBezTo>
                  <a:lnTo>
                    <a:pt x="9457" y="48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55" name="Freeform 1854">
              <a:extLst>
                <a:ext uri="{FF2B5EF4-FFF2-40B4-BE49-F238E27FC236}">
                  <a16:creationId xmlns:a16="http://schemas.microsoft.com/office/drawing/2014/main" id="{E0219291-DD0E-62BE-BFFE-2CFFAAE78D49}"/>
                </a:ext>
              </a:extLst>
            </p:cNvPr>
            <p:cNvSpPr/>
            <p:nvPr/>
          </p:nvSpPr>
          <p:spPr>
            <a:xfrm>
              <a:off x="6096861" y="5825901"/>
              <a:ext cx="114975" cy="124412"/>
            </a:xfrm>
            <a:custGeom>
              <a:avLst/>
              <a:gdLst>
                <a:gd name="connsiteX0" fmla="*/ 8364 w 114975"/>
                <a:gd name="connsiteY0" fmla="*/ 49876 h 124412"/>
                <a:gd name="connsiteX1" fmla="*/ 65244 w 114975"/>
                <a:gd name="connsiteY1" fmla="*/ 115905 h 124412"/>
                <a:gd name="connsiteX2" fmla="*/ 106611 w 114975"/>
                <a:gd name="connsiteY2" fmla="*/ 115905 h 124412"/>
                <a:gd name="connsiteX3" fmla="*/ 106611 w 114975"/>
                <a:gd name="connsiteY3" fmla="*/ 74537 h 124412"/>
                <a:gd name="connsiteX4" fmla="*/ 49731 w 114975"/>
                <a:gd name="connsiteY4" fmla="*/ 8508 h 124412"/>
                <a:gd name="connsiteX5" fmla="*/ 8364 w 114975"/>
                <a:gd name="connsiteY5" fmla="*/ 8508 h 124412"/>
                <a:gd name="connsiteX6" fmla="*/ 8364 w 114975"/>
                <a:gd name="connsiteY6" fmla="*/ 49876 h 124412"/>
                <a:gd name="connsiteX7" fmla="*/ 8364 w 114975"/>
                <a:gd name="connsiteY7" fmla="*/ 49876 h 12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975" h="124412">
                  <a:moveTo>
                    <a:pt x="8364" y="49876"/>
                  </a:moveTo>
                  <a:cubicBezTo>
                    <a:pt x="27456" y="71753"/>
                    <a:pt x="46151" y="94028"/>
                    <a:pt x="65244" y="115905"/>
                  </a:cubicBezTo>
                  <a:cubicBezTo>
                    <a:pt x="75586" y="127837"/>
                    <a:pt x="95871" y="126644"/>
                    <a:pt x="106611" y="115905"/>
                  </a:cubicBezTo>
                  <a:cubicBezTo>
                    <a:pt x="118544" y="103972"/>
                    <a:pt x="116954" y="86470"/>
                    <a:pt x="106611" y="74537"/>
                  </a:cubicBezTo>
                  <a:cubicBezTo>
                    <a:pt x="87518" y="52660"/>
                    <a:pt x="68824" y="30385"/>
                    <a:pt x="49731" y="8508"/>
                  </a:cubicBezTo>
                  <a:cubicBezTo>
                    <a:pt x="39389" y="-3425"/>
                    <a:pt x="19103" y="-2232"/>
                    <a:pt x="8364" y="8508"/>
                  </a:cubicBezTo>
                  <a:cubicBezTo>
                    <a:pt x="-3570" y="20441"/>
                    <a:pt x="-1978" y="37943"/>
                    <a:pt x="8364" y="49876"/>
                  </a:cubicBezTo>
                  <a:lnTo>
                    <a:pt x="8364" y="498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56" name="Freeform 1855">
              <a:extLst>
                <a:ext uri="{FF2B5EF4-FFF2-40B4-BE49-F238E27FC236}">
                  <a16:creationId xmlns:a16="http://schemas.microsoft.com/office/drawing/2014/main" id="{F0AF8324-25CE-D6C8-B4BB-44300C6CDA4C}"/>
                </a:ext>
              </a:extLst>
            </p:cNvPr>
            <p:cNvSpPr/>
            <p:nvPr/>
          </p:nvSpPr>
          <p:spPr>
            <a:xfrm>
              <a:off x="6109589" y="5799395"/>
              <a:ext cx="103850" cy="98921"/>
            </a:xfrm>
            <a:custGeom>
              <a:avLst/>
              <a:gdLst>
                <a:gd name="connsiteX0" fmla="*/ 8363 w 103850"/>
                <a:gd name="connsiteY0" fmla="*/ 49731 h 98921"/>
                <a:gd name="connsiteX1" fmla="*/ 54106 w 103850"/>
                <a:gd name="connsiteY1" fmla="*/ 90701 h 98921"/>
                <a:gd name="connsiteX2" fmla="*/ 95474 w 103850"/>
                <a:gd name="connsiteY2" fmla="*/ 90701 h 98921"/>
                <a:gd name="connsiteX3" fmla="*/ 95474 w 103850"/>
                <a:gd name="connsiteY3" fmla="*/ 49333 h 98921"/>
                <a:gd name="connsiteX4" fmla="*/ 49731 w 103850"/>
                <a:gd name="connsiteY4" fmla="*/ 8364 h 98921"/>
                <a:gd name="connsiteX5" fmla="*/ 8363 w 103850"/>
                <a:gd name="connsiteY5" fmla="*/ 8364 h 98921"/>
                <a:gd name="connsiteX6" fmla="*/ 8363 w 103850"/>
                <a:gd name="connsiteY6" fmla="*/ 49731 h 98921"/>
                <a:gd name="connsiteX7" fmla="*/ 8363 w 103850"/>
                <a:gd name="connsiteY7" fmla="*/ 49731 h 9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850" h="98921">
                  <a:moveTo>
                    <a:pt x="8363" y="49731"/>
                  </a:moveTo>
                  <a:cubicBezTo>
                    <a:pt x="23478" y="63653"/>
                    <a:pt x="38594" y="77176"/>
                    <a:pt x="54106" y="90701"/>
                  </a:cubicBezTo>
                  <a:cubicBezTo>
                    <a:pt x="65642" y="100645"/>
                    <a:pt x="84336" y="102634"/>
                    <a:pt x="95474" y="90701"/>
                  </a:cubicBezTo>
                  <a:cubicBezTo>
                    <a:pt x="105418" y="79563"/>
                    <a:pt x="107804" y="60073"/>
                    <a:pt x="95474" y="49333"/>
                  </a:cubicBezTo>
                  <a:cubicBezTo>
                    <a:pt x="79961" y="35809"/>
                    <a:pt x="64846" y="22286"/>
                    <a:pt x="49731" y="8364"/>
                  </a:cubicBezTo>
                  <a:cubicBezTo>
                    <a:pt x="38594" y="-1978"/>
                    <a:pt x="19501" y="-3569"/>
                    <a:pt x="8363" y="8364"/>
                  </a:cubicBezTo>
                  <a:cubicBezTo>
                    <a:pt x="-1978" y="19899"/>
                    <a:pt x="-3569" y="38992"/>
                    <a:pt x="8363" y="49731"/>
                  </a:cubicBezTo>
                  <a:lnTo>
                    <a:pt x="8363" y="497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57" name="Freeform 1856">
              <a:extLst>
                <a:ext uri="{FF2B5EF4-FFF2-40B4-BE49-F238E27FC236}">
                  <a16:creationId xmlns:a16="http://schemas.microsoft.com/office/drawing/2014/main" id="{B898BB88-EACD-ECF3-1ED1-8A711BAD3775}"/>
                </a:ext>
              </a:extLst>
            </p:cNvPr>
            <p:cNvSpPr/>
            <p:nvPr/>
          </p:nvSpPr>
          <p:spPr>
            <a:xfrm>
              <a:off x="5831539" y="5496144"/>
              <a:ext cx="117629" cy="132233"/>
            </a:xfrm>
            <a:custGeom>
              <a:avLst/>
              <a:gdLst>
                <a:gd name="connsiteX0" fmla="*/ 8377 w 117629"/>
                <a:gd name="connsiteY0" fmla="*/ 49886 h 132233"/>
                <a:gd name="connsiteX1" fmla="*/ 68041 w 117629"/>
                <a:gd name="connsiteY1" fmla="*/ 123870 h 132233"/>
                <a:gd name="connsiteX2" fmla="*/ 109409 w 117629"/>
                <a:gd name="connsiteY2" fmla="*/ 123870 h 132233"/>
                <a:gd name="connsiteX3" fmla="*/ 109409 w 117629"/>
                <a:gd name="connsiteY3" fmla="*/ 82503 h 132233"/>
                <a:gd name="connsiteX4" fmla="*/ 49744 w 117629"/>
                <a:gd name="connsiteY4" fmla="*/ 8519 h 132233"/>
                <a:gd name="connsiteX5" fmla="*/ 8377 w 117629"/>
                <a:gd name="connsiteY5" fmla="*/ 8519 h 132233"/>
                <a:gd name="connsiteX6" fmla="*/ 8377 w 117629"/>
                <a:gd name="connsiteY6" fmla="*/ 49886 h 132233"/>
                <a:gd name="connsiteX7" fmla="*/ 8377 w 117629"/>
                <a:gd name="connsiteY7" fmla="*/ 49886 h 13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629" h="132233">
                  <a:moveTo>
                    <a:pt x="8377" y="49886"/>
                  </a:moveTo>
                  <a:cubicBezTo>
                    <a:pt x="27867" y="74945"/>
                    <a:pt x="47755" y="99607"/>
                    <a:pt x="68041" y="123870"/>
                  </a:cubicBezTo>
                  <a:cubicBezTo>
                    <a:pt x="77985" y="135803"/>
                    <a:pt x="98669" y="134212"/>
                    <a:pt x="109409" y="123870"/>
                  </a:cubicBezTo>
                  <a:cubicBezTo>
                    <a:pt x="121342" y="111937"/>
                    <a:pt x="119353" y="94834"/>
                    <a:pt x="109409" y="82503"/>
                  </a:cubicBezTo>
                  <a:cubicBezTo>
                    <a:pt x="89123" y="58239"/>
                    <a:pt x="69235" y="33578"/>
                    <a:pt x="49744" y="8519"/>
                  </a:cubicBezTo>
                  <a:cubicBezTo>
                    <a:pt x="40198" y="-3812"/>
                    <a:pt x="18718" y="-1823"/>
                    <a:pt x="8377" y="8519"/>
                  </a:cubicBezTo>
                  <a:cubicBezTo>
                    <a:pt x="-3954" y="20849"/>
                    <a:pt x="-1567" y="37158"/>
                    <a:pt x="8377" y="49886"/>
                  </a:cubicBezTo>
                  <a:lnTo>
                    <a:pt x="8377" y="498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58" name="Freeform 1857">
              <a:extLst>
                <a:ext uri="{FF2B5EF4-FFF2-40B4-BE49-F238E27FC236}">
                  <a16:creationId xmlns:a16="http://schemas.microsoft.com/office/drawing/2014/main" id="{1D0F81CB-8580-1DD8-26FB-BB6F045AC01F}"/>
                </a:ext>
              </a:extLst>
            </p:cNvPr>
            <p:cNvSpPr/>
            <p:nvPr/>
          </p:nvSpPr>
          <p:spPr>
            <a:xfrm>
              <a:off x="5645310" y="5508243"/>
              <a:ext cx="25655" cy="27047"/>
            </a:xfrm>
            <a:custGeom>
              <a:avLst/>
              <a:gdLst>
                <a:gd name="connsiteX0" fmla="*/ 12828 w 25655"/>
                <a:gd name="connsiteY0" fmla="*/ 27048 h 27047"/>
                <a:gd name="connsiteX1" fmla="*/ 12828 w 25655"/>
                <a:gd name="connsiteY1" fmla="*/ 0 h 27047"/>
                <a:gd name="connsiteX2" fmla="*/ 12828 w 25655"/>
                <a:gd name="connsiteY2" fmla="*/ 27048 h 27047"/>
                <a:gd name="connsiteX3" fmla="*/ 12828 w 25655"/>
                <a:gd name="connsiteY3" fmla="*/ 27048 h 2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55" h="27047">
                  <a:moveTo>
                    <a:pt x="12828" y="27048"/>
                  </a:moveTo>
                  <a:cubicBezTo>
                    <a:pt x="29932" y="27048"/>
                    <a:pt x="29932" y="0"/>
                    <a:pt x="12828" y="0"/>
                  </a:cubicBezTo>
                  <a:cubicBezTo>
                    <a:pt x="-4276" y="0"/>
                    <a:pt x="-4276" y="27048"/>
                    <a:pt x="12828" y="27048"/>
                  </a:cubicBezTo>
                  <a:lnTo>
                    <a:pt x="12828" y="2704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59" name="Freeform 1858">
              <a:extLst>
                <a:ext uri="{FF2B5EF4-FFF2-40B4-BE49-F238E27FC236}">
                  <a16:creationId xmlns:a16="http://schemas.microsoft.com/office/drawing/2014/main" id="{EF8B0A22-CDC3-E0AC-E0D3-F91103006E9C}"/>
                </a:ext>
              </a:extLst>
            </p:cNvPr>
            <p:cNvSpPr/>
            <p:nvPr/>
          </p:nvSpPr>
          <p:spPr>
            <a:xfrm>
              <a:off x="5021122" y="5488450"/>
              <a:ext cx="701055" cy="484778"/>
            </a:xfrm>
            <a:custGeom>
              <a:avLst/>
              <a:gdLst>
                <a:gd name="connsiteX0" fmla="*/ 344659 w 701055"/>
                <a:gd name="connsiteY0" fmla="*/ 13428 h 484778"/>
                <a:gd name="connsiteX1" fmla="*/ 176405 w 701055"/>
                <a:gd name="connsiteY1" fmla="*/ 225437 h 484778"/>
                <a:gd name="connsiteX2" fmla="*/ 73781 w 701055"/>
                <a:gd name="connsiteY2" fmla="*/ 314138 h 484778"/>
                <a:gd name="connsiteX3" fmla="*/ 15708 w 701055"/>
                <a:gd name="connsiteY3" fmla="*/ 359085 h 484778"/>
                <a:gd name="connsiteX4" fmla="*/ 2582 w 701055"/>
                <a:gd name="connsiteY4" fmla="*/ 426308 h 484778"/>
                <a:gd name="connsiteX5" fmla="*/ 91283 w 701055"/>
                <a:gd name="connsiteY5" fmla="*/ 484779 h 484778"/>
                <a:gd name="connsiteX6" fmla="*/ 211806 w 701055"/>
                <a:gd name="connsiteY6" fmla="*/ 437047 h 484778"/>
                <a:gd name="connsiteX7" fmla="*/ 425405 w 701055"/>
                <a:gd name="connsiteY7" fmla="*/ 260838 h 484778"/>
                <a:gd name="connsiteX8" fmla="*/ 476716 w 701055"/>
                <a:gd name="connsiteY8" fmla="*/ 215095 h 484778"/>
                <a:gd name="connsiteX9" fmla="*/ 538767 w 701055"/>
                <a:gd name="connsiteY9" fmla="*/ 195604 h 484778"/>
                <a:gd name="connsiteX10" fmla="*/ 672019 w 701055"/>
                <a:gd name="connsiteY10" fmla="*/ 199185 h 484778"/>
                <a:gd name="connsiteX11" fmla="*/ 701056 w 701055"/>
                <a:gd name="connsiteY11" fmla="*/ 170148 h 484778"/>
                <a:gd name="connsiteX12" fmla="*/ 672019 w 701055"/>
                <a:gd name="connsiteY12" fmla="*/ 141110 h 484778"/>
                <a:gd name="connsiteX13" fmla="*/ 443304 w 701055"/>
                <a:gd name="connsiteY13" fmla="*/ 166965 h 484778"/>
                <a:gd name="connsiteX14" fmla="*/ 349432 w 701055"/>
                <a:gd name="connsiteY14" fmla="*/ 256462 h 484778"/>
                <a:gd name="connsiteX15" fmla="*/ 252378 w 701055"/>
                <a:gd name="connsiteY15" fmla="*/ 341186 h 484778"/>
                <a:gd name="connsiteX16" fmla="*/ 142595 w 701055"/>
                <a:gd name="connsiteY16" fmla="*/ 408408 h 484778"/>
                <a:gd name="connsiteX17" fmla="*/ 96056 w 701055"/>
                <a:gd name="connsiteY17" fmla="*/ 426705 h 484778"/>
                <a:gd name="connsiteX18" fmla="*/ 79350 w 701055"/>
                <a:gd name="connsiteY18" fmla="*/ 425910 h 484778"/>
                <a:gd name="connsiteX19" fmla="*/ 65428 w 701055"/>
                <a:gd name="connsiteY19" fmla="*/ 420739 h 484778"/>
                <a:gd name="connsiteX20" fmla="*/ 58666 w 701055"/>
                <a:gd name="connsiteY20" fmla="*/ 412783 h 484778"/>
                <a:gd name="connsiteX21" fmla="*/ 60655 w 701055"/>
                <a:gd name="connsiteY21" fmla="*/ 395282 h 484778"/>
                <a:gd name="connsiteX22" fmla="*/ 81339 w 701055"/>
                <a:gd name="connsiteY22" fmla="*/ 379769 h 484778"/>
                <a:gd name="connsiteX23" fmla="*/ 108785 w 701055"/>
                <a:gd name="connsiteY23" fmla="*/ 360279 h 484778"/>
                <a:gd name="connsiteX24" fmla="*/ 211806 w 701055"/>
                <a:gd name="connsiteY24" fmla="*/ 272373 h 484778"/>
                <a:gd name="connsiteX25" fmla="*/ 394379 w 701055"/>
                <a:gd name="connsiteY25" fmla="*/ 43261 h 484778"/>
                <a:gd name="connsiteX26" fmla="*/ 344659 w 701055"/>
                <a:gd name="connsiteY26" fmla="*/ 13428 h 484778"/>
                <a:gd name="connsiteX27" fmla="*/ 344659 w 701055"/>
                <a:gd name="connsiteY27" fmla="*/ 13428 h 48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01055" h="484778">
                  <a:moveTo>
                    <a:pt x="344659" y="13428"/>
                  </a:moveTo>
                  <a:cubicBezTo>
                    <a:pt x="294938" y="89004"/>
                    <a:pt x="240842" y="161397"/>
                    <a:pt x="176405" y="225437"/>
                  </a:cubicBezTo>
                  <a:cubicBezTo>
                    <a:pt x="144584" y="257258"/>
                    <a:pt x="110376" y="287488"/>
                    <a:pt x="73781" y="314138"/>
                  </a:cubicBezTo>
                  <a:cubicBezTo>
                    <a:pt x="54689" y="328060"/>
                    <a:pt x="30425" y="339992"/>
                    <a:pt x="15708" y="359085"/>
                  </a:cubicBezTo>
                  <a:cubicBezTo>
                    <a:pt x="991" y="378576"/>
                    <a:pt x="-3385" y="402839"/>
                    <a:pt x="2582" y="426308"/>
                  </a:cubicBezTo>
                  <a:cubicBezTo>
                    <a:pt x="12924" y="465288"/>
                    <a:pt x="53496" y="484779"/>
                    <a:pt x="91283" y="484779"/>
                  </a:cubicBezTo>
                  <a:cubicBezTo>
                    <a:pt x="134242" y="484779"/>
                    <a:pt x="175609" y="457731"/>
                    <a:pt x="211806" y="437047"/>
                  </a:cubicBezTo>
                  <a:cubicBezTo>
                    <a:pt x="292154" y="390509"/>
                    <a:pt x="364149" y="330048"/>
                    <a:pt x="425405" y="260838"/>
                  </a:cubicBezTo>
                  <a:cubicBezTo>
                    <a:pt x="441315" y="242938"/>
                    <a:pt x="455635" y="227028"/>
                    <a:pt x="476716" y="215095"/>
                  </a:cubicBezTo>
                  <a:cubicBezTo>
                    <a:pt x="495809" y="204753"/>
                    <a:pt x="517288" y="198786"/>
                    <a:pt x="538767" y="195604"/>
                  </a:cubicBezTo>
                  <a:cubicBezTo>
                    <a:pt x="582919" y="189240"/>
                    <a:pt x="628264" y="194411"/>
                    <a:pt x="672019" y="199185"/>
                  </a:cubicBezTo>
                  <a:cubicBezTo>
                    <a:pt x="687531" y="200776"/>
                    <a:pt x="701056" y="184467"/>
                    <a:pt x="701056" y="170148"/>
                  </a:cubicBezTo>
                  <a:cubicBezTo>
                    <a:pt x="701056" y="153044"/>
                    <a:pt x="687531" y="142702"/>
                    <a:pt x="672019" y="141110"/>
                  </a:cubicBezTo>
                  <a:cubicBezTo>
                    <a:pt x="595648" y="133156"/>
                    <a:pt x="512515" y="126791"/>
                    <a:pt x="443304" y="166965"/>
                  </a:cubicBezTo>
                  <a:cubicBezTo>
                    <a:pt x="405119" y="189240"/>
                    <a:pt x="380060" y="225437"/>
                    <a:pt x="349432" y="256462"/>
                  </a:cubicBezTo>
                  <a:cubicBezTo>
                    <a:pt x="319202" y="287090"/>
                    <a:pt x="286983" y="315729"/>
                    <a:pt x="252378" y="341186"/>
                  </a:cubicBezTo>
                  <a:cubicBezTo>
                    <a:pt x="217772" y="366643"/>
                    <a:pt x="180780" y="388918"/>
                    <a:pt x="142595" y="408408"/>
                  </a:cubicBezTo>
                  <a:cubicBezTo>
                    <a:pt x="128275" y="415568"/>
                    <a:pt x="109978" y="425910"/>
                    <a:pt x="96056" y="426705"/>
                  </a:cubicBezTo>
                  <a:cubicBezTo>
                    <a:pt x="89692" y="427103"/>
                    <a:pt x="83725" y="426705"/>
                    <a:pt x="79350" y="425910"/>
                  </a:cubicBezTo>
                  <a:cubicBezTo>
                    <a:pt x="73383" y="424717"/>
                    <a:pt x="67019" y="421932"/>
                    <a:pt x="65428" y="420739"/>
                  </a:cubicBezTo>
                  <a:cubicBezTo>
                    <a:pt x="61451" y="417557"/>
                    <a:pt x="59462" y="414374"/>
                    <a:pt x="58666" y="412783"/>
                  </a:cubicBezTo>
                  <a:cubicBezTo>
                    <a:pt x="57075" y="408011"/>
                    <a:pt x="56280" y="401249"/>
                    <a:pt x="60655" y="395282"/>
                  </a:cubicBezTo>
                  <a:cubicBezTo>
                    <a:pt x="65428" y="388520"/>
                    <a:pt x="74577" y="384543"/>
                    <a:pt x="81339" y="379769"/>
                  </a:cubicBezTo>
                  <a:cubicBezTo>
                    <a:pt x="90487" y="373405"/>
                    <a:pt x="99636" y="367041"/>
                    <a:pt x="108785" y="360279"/>
                  </a:cubicBezTo>
                  <a:cubicBezTo>
                    <a:pt x="144981" y="333231"/>
                    <a:pt x="179587" y="303796"/>
                    <a:pt x="211806" y="272373"/>
                  </a:cubicBezTo>
                  <a:cubicBezTo>
                    <a:pt x="281414" y="203560"/>
                    <a:pt x="340681" y="124803"/>
                    <a:pt x="394379" y="43261"/>
                  </a:cubicBezTo>
                  <a:cubicBezTo>
                    <a:pt x="415461" y="11440"/>
                    <a:pt x="364945" y="-17995"/>
                    <a:pt x="344659" y="13428"/>
                  </a:cubicBezTo>
                  <a:lnTo>
                    <a:pt x="344659" y="134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60" name="Freeform 1859">
              <a:extLst>
                <a:ext uri="{FF2B5EF4-FFF2-40B4-BE49-F238E27FC236}">
                  <a16:creationId xmlns:a16="http://schemas.microsoft.com/office/drawing/2014/main" id="{398A3899-0240-456E-96D4-68E5AD2425BC}"/>
                </a:ext>
              </a:extLst>
            </p:cNvPr>
            <p:cNvSpPr/>
            <p:nvPr/>
          </p:nvSpPr>
          <p:spPr>
            <a:xfrm>
              <a:off x="5381928" y="5458643"/>
              <a:ext cx="293344" cy="77426"/>
            </a:xfrm>
            <a:custGeom>
              <a:avLst/>
              <a:gdLst>
                <a:gd name="connsiteX0" fmla="*/ 272629 w 293344"/>
                <a:gd name="connsiteY0" fmla="*/ 20165 h 77426"/>
                <a:gd name="connsiteX1" fmla="*/ 21242 w 293344"/>
                <a:gd name="connsiteY1" fmla="*/ 8232 h 77426"/>
                <a:gd name="connsiteX2" fmla="*/ 956 w 293344"/>
                <a:gd name="connsiteY2" fmla="*/ 44031 h 77426"/>
                <a:gd name="connsiteX3" fmla="*/ 36755 w 293344"/>
                <a:gd name="connsiteY3" fmla="*/ 64317 h 77426"/>
                <a:gd name="connsiteX4" fmla="*/ 257116 w 293344"/>
                <a:gd name="connsiteY4" fmla="*/ 76250 h 77426"/>
                <a:gd name="connsiteX5" fmla="*/ 272629 w 293344"/>
                <a:gd name="connsiteY5" fmla="*/ 20165 h 77426"/>
                <a:gd name="connsiteX6" fmla="*/ 272629 w 293344"/>
                <a:gd name="connsiteY6" fmla="*/ 20165 h 7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344" h="77426">
                  <a:moveTo>
                    <a:pt x="272629" y="20165"/>
                  </a:moveTo>
                  <a:cubicBezTo>
                    <a:pt x="190292" y="-2110"/>
                    <a:pt x="105171" y="-5690"/>
                    <a:pt x="21242" y="8232"/>
                  </a:cubicBezTo>
                  <a:cubicBezTo>
                    <a:pt x="5730" y="10619"/>
                    <a:pt x="-3021" y="30109"/>
                    <a:pt x="956" y="44031"/>
                  </a:cubicBezTo>
                  <a:cubicBezTo>
                    <a:pt x="5730" y="60737"/>
                    <a:pt x="21242" y="67101"/>
                    <a:pt x="36755" y="64317"/>
                  </a:cubicBezTo>
                  <a:cubicBezTo>
                    <a:pt x="110341" y="52384"/>
                    <a:pt x="185519" y="57157"/>
                    <a:pt x="257116" y="76250"/>
                  </a:cubicBezTo>
                  <a:cubicBezTo>
                    <a:pt x="293711" y="86194"/>
                    <a:pt x="308826" y="30109"/>
                    <a:pt x="272629" y="20165"/>
                  </a:cubicBezTo>
                  <a:lnTo>
                    <a:pt x="272629" y="201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61" name="Freeform 1860">
              <a:extLst>
                <a:ext uri="{FF2B5EF4-FFF2-40B4-BE49-F238E27FC236}">
                  <a16:creationId xmlns:a16="http://schemas.microsoft.com/office/drawing/2014/main" id="{57423538-A682-B944-7052-BC2D2DC36E9A}"/>
                </a:ext>
              </a:extLst>
            </p:cNvPr>
            <p:cNvSpPr/>
            <p:nvPr/>
          </p:nvSpPr>
          <p:spPr>
            <a:xfrm>
              <a:off x="5019694" y="5827489"/>
              <a:ext cx="574149" cy="371523"/>
            </a:xfrm>
            <a:custGeom>
              <a:avLst/>
              <a:gdLst>
                <a:gd name="connsiteX0" fmla="*/ 303924 w 574149"/>
                <a:gd name="connsiteY0" fmla="*/ 67778 h 371523"/>
                <a:gd name="connsiteX1" fmla="*/ 278467 w 574149"/>
                <a:gd name="connsiteY1" fmla="*/ 23626 h 371523"/>
                <a:gd name="connsiteX2" fmla="*/ 226758 w 574149"/>
                <a:gd name="connsiteY2" fmla="*/ 45503 h 371523"/>
                <a:gd name="connsiteX3" fmla="*/ 144421 w 574149"/>
                <a:gd name="connsiteY3" fmla="*/ 127442 h 371523"/>
                <a:gd name="connsiteX4" fmla="*/ 65266 w 574149"/>
                <a:gd name="connsiteY4" fmla="*/ 212962 h 371523"/>
                <a:gd name="connsiteX5" fmla="*/ 32 w 574149"/>
                <a:gd name="connsiteY5" fmla="*/ 312403 h 371523"/>
                <a:gd name="connsiteX6" fmla="*/ 177037 w 574149"/>
                <a:gd name="connsiteY6" fmla="*/ 347406 h 371523"/>
                <a:gd name="connsiteX7" fmla="*/ 371544 w 574149"/>
                <a:gd name="connsiteY7" fmla="*/ 211768 h 371523"/>
                <a:gd name="connsiteX8" fmla="*/ 553720 w 574149"/>
                <a:gd name="connsiteY8" fmla="*/ 57436 h 371523"/>
                <a:gd name="connsiteX9" fmla="*/ 538207 w 574149"/>
                <a:gd name="connsiteY9" fmla="*/ 1351 h 371523"/>
                <a:gd name="connsiteX10" fmla="*/ 394614 w 574149"/>
                <a:gd name="connsiteY10" fmla="*/ 100792 h 371523"/>
                <a:gd name="connsiteX11" fmla="*/ 326199 w 574149"/>
                <a:gd name="connsiteY11" fmla="*/ 175174 h 371523"/>
                <a:gd name="connsiteX12" fmla="*/ 252215 w 574149"/>
                <a:gd name="connsiteY12" fmla="*/ 239214 h 371523"/>
                <a:gd name="connsiteX13" fmla="*/ 90722 w 574149"/>
                <a:gd name="connsiteY13" fmla="*/ 310812 h 371523"/>
                <a:gd name="connsiteX14" fmla="*/ 58106 w 574149"/>
                <a:gd name="connsiteY14" fmla="*/ 313994 h 371523"/>
                <a:gd name="connsiteX15" fmla="*/ 54526 w 574149"/>
                <a:gd name="connsiteY15" fmla="*/ 312800 h 371523"/>
                <a:gd name="connsiteX16" fmla="*/ 56515 w 574149"/>
                <a:gd name="connsiteY16" fmla="*/ 315585 h 371523"/>
                <a:gd name="connsiteX17" fmla="*/ 58504 w 574149"/>
                <a:gd name="connsiteY17" fmla="*/ 312800 h 371523"/>
                <a:gd name="connsiteX18" fmla="*/ 68846 w 574149"/>
                <a:gd name="connsiteY18" fmla="*/ 293707 h 371523"/>
                <a:gd name="connsiteX19" fmla="*/ 99076 w 574149"/>
                <a:gd name="connsiteY19" fmla="*/ 262285 h 371523"/>
                <a:gd name="connsiteX20" fmla="*/ 133681 w 574149"/>
                <a:gd name="connsiteY20" fmla="*/ 225690 h 371523"/>
                <a:gd name="connsiteX21" fmla="*/ 205278 w 574149"/>
                <a:gd name="connsiteY21" fmla="*/ 148922 h 371523"/>
                <a:gd name="connsiteX22" fmla="*/ 244260 w 574149"/>
                <a:gd name="connsiteY22" fmla="*/ 109941 h 371523"/>
                <a:gd name="connsiteX23" fmla="*/ 264545 w 574149"/>
                <a:gd name="connsiteY23" fmla="*/ 90849 h 371523"/>
                <a:gd name="connsiteX24" fmla="*/ 272898 w 574149"/>
                <a:gd name="connsiteY24" fmla="*/ 83291 h 371523"/>
                <a:gd name="connsiteX25" fmla="*/ 262159 w 574149"/>
                <a:gd name="connsiteY25" fmla="*/ 78915 h 371523"/>
                <a:gd name="connsiteX26" fmla="*/ 248635 w 574149"/>
                <a:gd name="connsiteY26" fmla="*/ 61413 h 371523"/>
                <a:gd name="connsiteX27" fmla="*/ 249033 w 574149"/>
                <a:gd name="connsiteY27" fmla="*/ 64198 h 371523"/>
                <a:gd name="connsiteX28" fmla="*/ 249033 w 574149"/>
                <a:gd name="connsiteY28" fmla="*/ 48685 h 371523"/>
                <a:gd name="connsiteX29" fmla="*/ 248237 w 574149"/>
                <a:gd name="connsiteY29" fmla="*/ 52663 h 371523"/>
                <a:gd name="connsiteX30" fmla="*/ 268523 w 574149"/>
                <a:gd name="connsiteY30" fmla="*/ 88462 h 371523"/>
                <a:gd name="connsiteX31" fmla="*/ 303924 w 574149"/>
                <a:gd name="connsiteY31" fmla="*/ 67778 h 371523"/>
                <a:gd name="connsiteX32" fmla="*/ 303924 w 574149"/>
                <a:gd name="connsiteY32" fmla="*/ 67778 h 37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74149" h="371523">
                  <a:moveTo>
                    <a:pt x="303924" y="67778"/>
                  </a:moveTo>
                  <a:cubicBezTo>
                    <a:pt x="308300" y="47094"/>
                    <a:pt x="300742" y="28797"/>
                    <a:pt x="278467" y="23626"/>
                  </a:cubicBezTo>
                  <a:cubicBezTo>
                    <a:pt x="257386" y="18853"/>
                    <a:pt x="241077" y="32377"/>
                    <a:pt x="226758" y="45503"/>
                  </a:cubicBezTo>
                  <a:cubicBezTo>
                    <a:pt x="198119" y="71357"/>
                    <a:pt x="170673" y="99202"/>
                    <a:pt x="144421" y="127442"/>
                  </a:cubicBezTo>
                  <a:cubicBezTo>
                    <a:pt x="117771" y="155684"/>
                    <a:pt x="91916" y="184721"/>
                    <a:pt x="65266" y="212962"/>
                  </a:cubicBezTo>
                  <a:cubicBezTo>
                    <a:pt x="39013" y="240805"/>
                    <a:pt x="828" y="270638"/>
                    <a:pt x="32" y="312403"/>
                  </a:cubicBezTo>
                  <a:cubicBezTo>
                    <a:pt x="-2354" y="403888"/>
                    <a:pt x="128113" y="366896"/>
                    <a:pt x="177037" y="347406"/>
                  </a:cubicBezTo>
                  <a:cubicBezTo>
                    <a:pt x="250624" y="317971"/>
                    <a:pt x="317050" y="269047"/>
                    <a:pt x="371544" y="211768"/>
                  </a:cubicBezTo>
                  <a:cubicBezTo>
                    <a:pt x="426038" y="154491"/>
                    <a:pt x="474167" y="80506"/>
                    <a:pt x="553720" y="57436"/>
                  </a:cubicBezTo>
                  <a:cubicBezTo>
                    <a:pt x="589519" y="47094"/>
                    <a:pt x="574404" y="-9388"/>
                    <a:pt x="538207" y="1351"/>
                  </a:cubicBezTo>
                  <a:cubicBezTo>
                    <a:pt x="478940" y="18455"/>
                    <a:pt x="435186" y="55845"/>
                    <a:pt x="394614" y="100792"/>
                  </a:cubicBezTo>
                  <a:cubicBezTo>
                    <a:pt x="371942" y="125851"/>
                    <a:pt x="349269" y="150911"/>
                    <a:pt x="326199" y="175174"/>
                  </a:cubicBezTo>
                  <a:cubicBezTo>
                    <a:pt x="303526" y="199040"/>
                    <a:pt x="278467" y="219326"/>
                    <a:pt x="252215" y="239214"/>
                  </a:cubicBezTo>
                  <a:cubicBezTo>
                    <a:pt x="205676" y="274615"/>
                    <a:pt x="149592" y="303652"/>
                    <a:pt x="90722" y="310812"/>
                  </a:cubicBezTo>
                  <a:cubicBezTo>
                    <a:pt x="80381" y="312005"/>
                    <a:pt x="68050" y="311607"/>
                    <a:pt x="58106" y="313994"/>
                  </a:cubicBezTo>
                  <a:cubicBezTo>
                    <a:pt x="58106" y="313994"/>
                    <a:pt x="54128" y="313199"/>
                    <a:pt x="54526" y="312800"/>
                  </a:cubicBezTo>
                  <a:cubicBezTo>
                    <a:pt x="55321" y="313596"/>
                    <a:pt x="55719" y="314790"/>
                    <a:pt x="56515" y="315585"/>
                  </a:cubicBezTo>
                  <a:cubicBezTo>
                    <a:pt x="58901" y="319960"/>
                    <a:pt x="59697" y="319165"/>
                    <a:pt x="58504" y="312800"/>
                  </a:cubicBezTo>
                  <a:cubicBezTo>
                    <a:pt x="61686" y="306437"/>
                    <a:pt x="64470" y="299674"/>
                    <a:pt x="68846" y="293707"/>
                  </a:cubicBezTo>
                  <a:cubicBezTo>
                    <a:pt x="77596" y="282570"/>
                    <a:pt x="89131" y="273024"/>
                    <a:pt x="99076" y="262285"/>
                  </a:cubicBezTo>
                  <a:cubicBezTo>
                    <a:pt x="110611" y="249954"/>
                    <a:pt x="122146" y="238021"/>
                    <a:pt x="133681" y="225690"/>
                  </a:cubicBezTo>
                  <a:cubicBezTo>
                    <a:pt x="157547" y="199835"/>
                    <a:pt x="181015" y="173981"/>
                    <a:pt x="205278" y="148922"/>
                  </a:cubicBezTo>
                  <a:cubicBezTo>
                    <a:pt x="218007" y="135795"/>
                    <a:pt x="231133" y="122670"/>
                    <a:pt x="244260" y="109941"/>
                  </a:cubicBezTo>
                  <a:cubicBezTo>
                    <a:pt x="251022" y="103577"/>
                    <a:pt x="257783" y="97212"/>
                    <a:pt x="264545" y="90849"/>
                  </a:cubicBezTo>
                  <a:cubicBezTo>
                    <a:pt x="267330" y="88462"/>
                    <a:pt x="270114" y="85677"/>
                    <a:pt x="272898" y="83291"/>
                  </a:cubicBezTo>
                  <a:cubicBezTo>
                    <a:pt x="280854" y="75733"/>
                    <a:pt x="274092" y="84484"/>
                    <a:pt x="262159" y="78915"/>
                  </a:cubicBezTo>
                  <a:cubicBezTo>
                    <a:pt x="257783" y="72949"/>
                    <a:pt x="253408" y="67380"/>
                    <a:pt x="248635" y="61413"/>
                  </a:cubicBezTo>
                  <a:cubicBezTo>
                    <a:pt x="248635" y="62209"/>
                    <a:pt x="249033" y="63004"/>
                    <a:pt x="249033" y="64198"/>
                  </a:cubicBezTo>
                  <a:cubicBezTo>
                    <a:pt x="249033" y="59027"/>
                    <a:pt x="249033" y="53856"/>
                    <a:pt x="249033" y="48685"/>
                  </a:cubicBezTo>
                  <a:cubicBezTo>
                    <a:pt x="248635" y="49879"/>
                    <a:pt x="248635" y="51469"/>
                    <a:pt x="248237" y="52663"/>
                  </a:cubicBezTo>
                  <a:cubicBezTo>
                    <a:pt x="245055" y="68176"/>
                    <a:pt x="252613" y="84086"/>
                    <a:pt x="268523" y="88462"/>
                  </a:cubicBezTo>
                  <a:cubicBezTo>
                    <a:pt x="282445" y="92439"/>
                    <a:pt x="300742" y="83291"/>
                    <a:pt x="303924" y="67778"/>
                  </a:cubicBezTo>
                  <a:lnTo>
                    <a:pt x="303924" y="677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62" name="Freeform 1861">
              <a:extLst>
                <a:ext uri="{FF2B5EF4-FFF2-40B4-BE49-F238E27FC236}">
                  <a16:creationId xmlns:a16="http://schemas.microsoft.com/office/drawing/2014/main" id="{77DF9520-EECA-EC92-452D-DADCEB606609}"/>
                </a:ext>
              </a:extLst>
            </p:cNvPr>
            <p:cNvSpPr/>
            <p:nvPr/>
          </p:nvSpPr>
          <p:spPr>
            <a:xfrm>
              <a:off x="5058529" y="5975078"/>
              <a:ext cx="171088" cy="158459"/>
            </a:xfrm>
            <a:custGeom>
              <a:avLst/>
              <a:gdLst>
                <a:gd name="connsiteX0" fmla="*/ 5349 w 171088"/>
                <a:gd name="connsiteY0" fmla="*/ 158449 h 158459"/>
                <a:gd name="connsiteX1" fmla="*/ 117121 w 171088"/>
                <a:gd name="connsiteY1" fmla="*/ 113502 h 158459"/>
                <a:gd name="connsiteX2" fmla="*/ 155306 w 171088"/>
                <a:gd name="connsiteY2" fmla="*/ 64576 h 158459"/>
                <a:gd name="connsiteX3" fmla="*/ 169626 w 171088"/>
                <a:gd name="connsiteY3" fmla="*/ 6105 h 158459"/>
                <a:gd name="connsiteX4" fmla="*/ 153715 w 171088"/>
                <a:gd name="connsiteY4" fmla="*/ 4117 h 158459"/>
                <a:gd name="connsiteX5" fmla="*/ 144567 w 171088"/>
                <a:gd name="connsiteY5" fmla="*/ 27982 h 158459"/>
                <a:gd name="connsiteX6" fmla="*/ 133429 w 171088"/>
                <a:gd name="connsiteY6" fmla="*/ 54235 h 158459"/>
                <a:gd name="connsiteX7" fmla="*/ 101210 w 171088"/>
                <a:gd name="connsiteY7" fmla="*/ 97591 h 158459"/>
                <a:gd name="connsiteX8" fmla="*/ 3758 w 171088"/>
                <a:gd name="connsiteY8" fmla="*/ 148107 h 158459"/>
                <a:gd name="connsiteX9" fmla="*/ 5349 w 171088"/>
                <a:gd name="connsiteY9" fmla="*/ 158449 h 158459"/>
                <a:gd name="connsiteX10" fmla="*/ 5349 w 171088"/>
                <a:gd name="connsiteY10" fmla="*/ 158449 h 158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088" h="158459">
                  <a:moveTo>
                    <a:pt x="5349" y="158449"/>
                  </a:moveTo>
                  <a:cubicBezTo>
                    <a:pt x="46319" y="156858"/>
                    <a:pt x="86891" y="141345"/>
                    <a:pt x="117121" y="113502"/>
                  </a:cubicBezTo>
                  <a:cubicBezTo>
                    <a:pt x="132236" y="99580"/>
                    <a:pt x="145362" y="82874"/>
                    <a:pt x="155306" y="64576"/>
                  </a:cubicBezTo>
                  <a:cubicBezTo>
                    <a:pt x="163659" y="48666"/>
                    <a:pt x="175194" y="24402"/>
                    <a:pt x="169626" y="6105"/>
                  </a:cubicBezTo>
                  <a:cubicBezTo>
                    <a:pt x="167239" y="-1452"/>
                    <a:pt x="158090" y="-1850"/>
                    <a:pt x="153715" y="4117"/>
                  </a:cubicBezTo>
                  <a:cubicBezTo>
                    <a:pt x="148544" y="11276"/>
                    <a:pt x="147351" y="20027"/>
                    <a:pt x="144567" y="27982"/>
                  </a:cubicBezTo>
                  <a:cubicBezTo>
                    <a:pt x="141384" y="36733"/>
                    <a:pt x="137805" y="45882"/>
                    <a:pt x="133429" y="54235"/>
                  </a:cubicBezTo>
                  <a:cubicBezTo>
                    <a:pt x="125076" y="70145"/>
                    <a:pt x="113939" y="84863"/>
                    <a:pt x="101210" y="97591"/>
                  </a:cubicBezTo>
                  <a:cubicBezTo>
                    <a:pt x="74162" y="123843"/>
                    <a:pt x="41943" y="142539"/>
                    <a:pt x="3758" y="148107"/>
                  </a:cubicBezTo>
                  <a:cubicBezTo>
                    <a:pt x="-2208" y="148505"/>
                    <a:pt x="-618" y="158847"/>
                    <a:pt x="5349" y="158449"/>
                  </a:cubicBezTo>
                  <a:lnTo>
                    <a:pt x="5349" y="1584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59E6E59D-B523-E03E-522B-B61F55667B85}"/>
                </a:ext>
              </a:extLst>
            </p:cNvPr>
            <p:cNvSpPr/>
            <p:nvPr/>
          </p:nvSpPr>
          <p:spPr>
            <a:xfrm>
              <a:off x="5068593" y="5793591"/>
              <a:ext cx="166117" cy="94839"/>
            </a:xfrm>
            <a:custGeom>
              <a:avLst/>
              <a:gdLst>
                <a:gd name="connsiteX0" fmla="*/ 4036 w 166117"/>
                <a:gd name="connsiteY0" fmla="*/ 90141 h 94839"/>
                <a:gd name="connsiteX1" fmla="*/ 165926 w 166117"/>
                <a:gd name="connsiteY1" fmla="*/ 7406 h 94839"/>
                <a:gd name="connsiteX2" fmla="*/ 155186 w 166117"/>
                <a:gd name="connsiteY2" fmla="*/ 3030 h 94839"/>
                <a:gd name="connsiteX3" fmla="*/ 94328 w 166117"/>
                <a:gd name="connsiteY3" fmla="*/ 64286 h 94839"/>
                <a:gd name="connsiteX4" fmla="*/ 7218 w 166117"/>
                <a:gd name="connsiteY4" fmla="*/ 79401 h 94839"/>
                <a:gd name="connsiteX5" fmla="*/ 4036 w 166117"/>
                <a:gd name="connsiteY5" fmla="*/ 90141 h 94839"/>
                <a:gd name="connsiteX6" fmla="*/ 4036 w 166117"/>
                <a:gd name="connsiteY6" fmla="*/ 90141 h 9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117" h="94839">
                  <a:moveTo>
                    <a:pt x="4036" y="90141"/>
                  </a:moveTo>
                  <a:cubicBezTo>
                    <a:pt x="65291" y="107642"/>
                    <a:pt x="151606" y="75423"/>
                    <a:pt x="165926" y="7406"/>
                  </a:cubicBezTo>
                  <a:cubicBezTo>
                    <a:pt x="167517" y="643"/>
                    <a:pt x="158766" y="-2937"/>
                    <a:pt x="155186" y="3030"/>
                  </a:cubicBezTo>
                  <a:cubicBezTo>
                    <a:pt x="138480" y="27691"/>
                    <a:pt x="120581" y="49966"/>
                    <a:pt x="94328" y="64286"/>
                  </a:cubicBezTo>
                  <a:cubicBezTo>
                    <a:pt x="68076" y="78207"/>
                    <a:pt x="36652" y="84571"/>
                    <a:pt x="7218" y="79401"/>
                  </a:cubicBezTo>
                  <a:cubicBezTo>
                    <a:pt x="58" y="78207"/>
                    <a:pt x="-3124" y="88151"/>
                    <a:pt x="4036" y="90141"/>
                  </a:cubicBezTo>
                  <a:lnTo>
                    <a:pt x="4036" y="9014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64" name="Freeform 1863">
              <a:extLst>
                <a:ext uri="{FF2B5EF4-FFF2-40B4-BE49-F238E27FC236}">
                  <a16:creationId xmlns:a16="http://schemas.microsoft.com/office/drawing/2014/main" id="{A34C8069-88F7-BBB3-99A8-1114FBC03FA7}"/>
                </a:ext>
              </a:extLst>
            </p:cNvPr>
            <p:cNvSpPr/>
            <p:nvPr/>
          </p:nvSpPr>
          <p:spPr>
            <a:xfrm>
              <a:off x="5457842" y="5921154"/>
              <a:ext cx="450342" cy="516367"/>
            </a:xfrm>
            <a:custGeom>
              <a:avLst/>
              <a:gdLst>
                <a:gd name="connsiteX0" fmla="*/ 2606 w 450342"/>
                <a:gd name="connsiteY0" fmla="*/ 5537 h 516367"/>
                <a:gd name="connsiteX1" fmla="*/ 118356 w 450342"/>
                <a:gd name="connsiteY1" fmla="*/ 75543 h 516367"/>
                <a:gd name="connsiteX2" fmla="*/ 169667 w 450342"/>
                <a:gd name="connsiteY2" fmla="*/ 222716 h 516367"/>
                <a:gd name="connsiteX3" fmla="*/ 310873 w 450342"/>
                <a:gd name="connsiteY3" fmla="*/ 451032 h 516367"/>
                <a:gd name="connsiteX4" fmla="*/ 370936 w 450342"/>
                <a:gd name="connsiteY4" fmla="*/ 492797 h 516367"/>
                <a:gd name="connsiteX5" fmla="*/ 403155 w 450342"/>
                <a:gd name="connsiteY5" fmla="*/ 508708 h 516367"/>
                <a:gd name="connsiteX6" fmla="*/ 441738 w 450342"/>
                <a:gd name="connsiteY6" fmla="*/ 516265 h 516367"/>
                <a:gd name="connsiteX7" fmla="*/ 446909 w 450342"/>
                <a:gd name="connsiteY7" fmla="*/ 503934 h 516367"/>
                <a:gd name="connsiteX8" fmla="*/ 419066 w 450342"/>
                <a:gd name="connsiteY8" fmla="*/ 485637 h 516367"/>
                <a:gd name="connsiteX9" fmla="*/ 389233 w 450342"/>
                <a:gd name="connsiteY9" fmla="*/ 470522 h 516367"/>
                <a:gd name="connsiteX10" fmla="*/ 330762 w 450342"/>
                <a:gd name="connsiteY10" fmla="*/ 431542 h 516367"/>
                <a:gd name="connsiteX11" fmla="*/ 240072 w 450342"/>
                <a:gd name="connsiteY11" fmla="*/ 328520 h 516367"/>
                <a:gd name="connsiteX12" fmla="*/ 185578 w 450342"/>
                <a:gd name="connsiteY12" fmla="*/ 190497 h 516367"/>
                <a:gd name="connsiteX13" fmla="*/ 124720 w 450342"/>
                <a:gd name="connsiteY13" fmla="*/ 53665 h 516367"/>
                <a:gd name="connsiteX14" fmla="*/ 1413 w 450342"/>
                <a:gd name="connsiteY14" fmla="*/ 1161 h 516367"/>
                <a:gd name="connsiteX15" fmla="*/ 2606 w 450342"/>
                <a:gd name="connsiteY15" fmla="*/ 5537 h 516367"/>
                <a:gd name="connsiteX16" fmla="*/ 2606 w 450342"/>
                <a:gd name="connsiteY16" fmla="*/ 5537 h 5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0342" h="516367">
                  <a:moveTo>
                    <a:pt x="2606" y="5537"/>
                  </a:moveTo>
                  <a:cubicBezTo>
                    <a:pt x="52327" y="2354"/>
                    <a:pt x="92103" y="36562"/>
                    <a:pt x="118356" y="75543"/>
                  </a:cubicBezTo>
                  <a:cubicBezTo>
                    <a:pt x="147393" y="119297"/>
                    <a:pt x="156939" y="172598"/>
                    <a:pt x="169667" y="222716"/>
                  </a:cubicBezTo>
                  <a:cubicBezTo>
                    <a:pt x="192738" y="312610"/>
                    <a:pt x="238481" y="391765"/>
                    <a:pt x="310873" y="451032"/>
                  </a:cubicBezTo>
                  <a:cubicBezTo>
                    <a:pt x="329569" y="466545"/>
                    <a:pt x="349855" y="480466"/>
                    <a:pt x="370936" y="492797"/>
                  </a:cubicBezTo>
                  <a:cubicBezTo>
                    <a:pt x="381278" y="498764"/>
                    <a:pt x="392017" y="503934"/>
                    <a:pt x="403155" y="508708"/>
                  </a:cubicBezTo>
                  <a:cubicBezTo>
                    <a:pt x="415883" y="514277"/>
                    <a:pt x="428214" y="514277"/>
                    <a:pt x="441738" y="516265"/>
                  </a:cubicBezTo>
                  <a:cubicBezTo>
                    <a:pt x="448897" y="517458"/>
                    <a:pt x="454069" y="507912"/>
                    <a:pt x="446909" y="503934"/>
                  </a:cubicBezTo>
                  <a:cubicBezTo>
                    <a:pt x="437363" y="498366"/>
                    <a:pt x="429010" y="490411"/>
                    <a:pt x="419066" y="485637"/>
                  </a:cubicBezTo>
                  <a:cubicBezTo>
                    <a:pt x="409122" y="480466"/>
                    <a:pt x="399177" y="475693"/>
                    <a:pt x="389233" y="470522"/>
                  </a:cubicBezTo>
                  <a:cubicBezTo>
                    <a:pt x="368549" y="459385"/>
                    <a:pt x="349059" y="446259"/>
                    <a:pt x="330762" y="431542"/>
                  </a:cubicBezTo>
                  <a:cubicBezTo>
                    <a:pt x="294963" y="402505"/>
                    <a:pt x="263937" y="367899"/>
                    <a:pt x="240072" y="328520"/>
                  </a:cubicBezTo>
                  <a:cubicBezTo>
                    <a:pt x="213819" y="285562"/>
                    <a:pt x="199102" y="238626"/>
                    <a:pt x="185578" y="190497"/>
                  </a:cubicBezTo>
                  <a:cubicBezTo>
                    <a:pt x="172054" y="142367"/>
                    <a:pt x="157337" y="93044"/>
                    <a:pt x="124720" y="53665"/>
                  </a:cubicBezTo>
                  <a:cubicBezTo>
                    <a:pt x="94888" y="17867"/>
                    <a:pt x="48349" y="-5601"/>
                    <a:pt x="1413" y="1161"/>
                  </a:cubicBezTo>
                  <a:cubicBezTo>
                    <a:pt x="-973" y="763"/>
                    <a:pt x="-178" y="5537"/>
                    <a:pt x="2606" y="5537"/>
                  </a:cubicBezTo>
                  <a:lnTo>
                    <a:pt x="2606" y="55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9638EC15-99A7-B4E8-B8C5-70E5668BCB71}"/>
                </a:ext>
              </a:extLst>
            </p:cNvPr>
            <p:cNvSpPr/>
            <p:nvPr/>
          </p:nvSpPr>
          <p:spPr>
            <a:xfrm>
              <a:off x="5392916" y="5433136"/>
              <a:ext cx="85049" cy="72513"/>
            </a:xfrm>
            <a:custGeom>
              <a:avLst/>
              <a:gdLst>
                <a:gd name="connsiteX0" fmla="*/ 14232 w 85049"/>
                <a:gd name="connsiteY0" fmla="*/ 53627 h 72513"/>
                <a:gd name="connsiteX1" fmla="*/ 41678 w 85049"/>
                <a:gd name="connsiteY1" fmla="*/ 68742 h 72513"/>
                <a:gd name="connsiteX2" fmla="*/ 81455 w 85049"/>
                <a:gd name="connsiteY2" fmla="*/ 58400 h 72513"/>
                <a:gd name="connsiteX3" fmla="*/ 71113 w 85049"/>
                <a:gd name="connsiteY3" fmla="*/ 18623 h 72513"/>
                <a:gd name="connsiteX4" fmla="*/ 43269 w 85049"/>
                <a:gd name="connsiteY4" fmla="*/ 3509 h 72513"/>
                <a:gd name="connsiteX5" fmla="*/ 3493 w 85049"/>
                <a:gd name="connsiteY5" fmla="*/ 13850 h 72513"/>
                <a:gd name="connsiteX6" fmla="*/ 14232 w 85049"/>
                <a:gd name="connsiteY6" fmla="*/ 53627 h 72513"/>
                <a:gd name="connsiteX7" fmla="*/ 14232 w 85049"/>
                <a:gd name="connsiteY7" fmla="*/ 53627 h 7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049" h="72513">
                  <a:moveTo>
                    <a:pt x="14232" y="53627"/>
                  </a:moveTo>
                  <a:cubicBezTo>
                    <a:pt x="23381" y="58400"/>
                    <a:pt x="32927" y="63571"/>
                    <a:pt x="41678" y="68742"/>
                  </a:cubicBezTo>
                  <a:cubicBezTo>
                    <a:pt x="54804" y="76300"/>
                    <a:pt x="74295" y="72322"/>
                    <a:pt x="81455" y="58400"/>
                  </a:cubicBezTo>
                  <a:cubicBezTo>
                    <a:pt x="88614" y="44478"/>
                    <a:pt x="85034" y="26579"/>
                    <a:pt x="71113" y="18623"/>
                  </a:cubicBezTo>
                  <a:cubicBezTo>
                    <a:pt x="61964" y="13453"/>
                    <a:pt x="52815" y="8282"/>
                    <a:pt x="43269" y="3509"/>
                  </a:cubicBezTo>
                  <a:cubicBezTo>
                    <a:pt x="29745" y="-3254"/>
                    <a:pt x="11050" y="-469"/>
                    <a:pt x="3493" y="13850"/>
                  </a:cubicBezTo>
                  <a:cubicBezTo>
                    <a:pt x="-3269" y="26977"/>
                    <a:pt x="-485" y="46069"/>
                    <a:pt x="14232" y="53627"/>
                  </a:cubicBezTo>
                  <a:lnTo>
                    <a:pt x="14232" y="5362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0CB17362-D335-8C2E-0F72-FE8054C1C29C}"/>
                </a:ext>
              </a:extLst>
            </p:cNvPr>
            <p:cNvSpPr/>
            <p:nvPr/>
          </p:nvSpPr>
          <p:spPr>
            <a:xfrm>
              <a:off x="5430541" y="5318352"/>
              <a:ext cx="69362" cy="62762"/>
            </a:xfrm>
            <a:custGeom>
              <a:avLst/>
              <a:gdLst>
                <a:gd name="connsiteX0" fmla="*/ 48205 w 69362"/>
                <a:gd name="connsiteY0" fmla="*/ 5328 h 62762"/>
                <a:gd name="connsiteX1" fmla="*/ 36670 w 69362"/>
                <a:gd name="connsiteY1" fmla="*/ 952 h 62762"/>
                <a:gd name="connsiteX2" fmla="*/ 25135 w 69362"/>
                <a:gd name="connsiteY2" fmla="*/ 554 h 62762"/>
                <a:gd name="connsiteX3" fmla="*/ 14396 w 69362"/>
                <a:gd name="connsiteY3" fmla="*/ 4134 h 62762"/>
                <a:gd name="connsiteX4" fmla="*/ 871 w 69362"/>
                <a:gd name="connsiteY4" fmla="*/ 21636 h 62762"/>
                <a:gd name="connsiteX5" fmla="*/ 3656 w 69362"/>
                <a:gd name="connsiteY5" fmla="*/ 43911 h 62762"/>
                <a:gd name="connsiteX6" fmla="*/ 8429 w 69362"/>
                <a:gd name="connsiteY6" fmla="*/ 49877 h 62762"/>
                <a:gd name="connsiteX7" fmla="*/ 21158 w 69362"/>
                <a:gd name="connsiteY7" fmla="*/ 57434 h 62762"/>
                <a:gd name="connsiteX8" fmla="*/ 32692 w 69362"/>
                <a:gd name="connsiteY8" fmla="*/ 61810 h 62762"/>
                <a:gd name="connsiteX9" fmla="*/ 44228 w 69362"/>
                <a:gd name="connsiteY9" fmla="*/ 62208 h 62762"/>
                <a:gd name="connsiteX10" fmla="*/ 54968 w 69362"/>
                <a:gd name="connsiteY10" fmla="*/ 58628 h 62762"/>
                <a:gd name="connsiteX11" fmla="*/ 68491 w 69362"/>
                <a:gd name="connsiteY11" fmla="*/ 41126 h 62762"/>
                <a:gd name="connsiteX12" fmla="*/ 65707 w 69362"/>
                <a:gd name="connsiteY12" fmla="*/ 18852 h 62762"/>
                <a:gd name="connsiteX13" fmla="*/ 61332 w 69362"/>
                <a:gd name="connsiteY13" fmla="*/ 12885 h 62762"/>
                <a:gd name="connsiteX14" fmla="*/ 48205 w 69362"/>
                <a:gd name="connsiteY14" fmla="*/ 5328 h 62762"/>
                <a:gd name="connsiteX15" fmla="*/ 48205 w 69362"/>
                <a:gd name="connsiteY15" fmla="*/ 5328 h 6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362" h="62762">
                  <a:moveTo>
                    <a:pt x="48205" y="5328"/>
                  </a:moveTo>
                  <a:cubicBezTo>
                    <a:pt x="44228" y="3737"/>
                    <a:pt x="40648" y="2543"/>
                    <a:pt x="36670" y="952"/>
                  </a:cubicBezTo>
                  <a:cubicBezTo>
                    <a:pt x="32692" y="-241"/>
                    <a:pt x="29113" y="-241"/>
                    <a:pt x="25135" y="554"/>
                  </a:cubicBezTo>
                  <a:cubicBezTo>
                    <a:pt x="21158" y="554"/>
                    <a:pt x="17577" y="1748"/>
                    <a:pt x="14396" y="4134"/>
                  </a:cubicBezTo>
                  <a:cubicBezTo>
                    <a:pt x="8429" y="7714"/>
                    <a:pt x="2463" y="14476"/>
                    <a:pt x="871" y="21636"/>
                  </a:cubicBezTo>
                  <a:cubicBezTo>
                    <a:pt x="-720" y="29194"/>
                    <a:pt x="-322" y="37547"/>
                    <a:pt x="3656" y="43911"/>
                  </a:cubicBezTo>
                  <a:cubicBezTo>
                    <a:pt x="5247" y="45900"/>
                    <a:pt x="6838" y="47888"/>
                    <a:pt x="8429" y="49877"/>
                  </a:cubicBezTo>
                  <a:cubicBezTo>
                    <a:pt x="12009" y="53457"/>
                    <a:pt x="16384" y="55844"/>
                    <a:pt x="21158" y="57434"/>
                  </a:cubicBezTo>
                  <a:cubicBezTo>
                    <a:pt x="25135" y="58628"/>
                    <a:pt x="28715" y="60219"/>
                    <a:pt x="32692" y="61810"/>
                  </a:cubicBezTo>
                  <a:cubicBezTo>
                    <a:pt x="36670" y="63004"/>
                    <a:pt x="40250" y="63004"/>
                    <a:pt x="44228" y="62208"/>
                  </a:cubicBezTo>
                  <a:cubicBezTo>
                    <a:pt x="48205" y="62208"/>
                    <a:pt x="51785" y="61015"/>
                    <a:pt x="54968" y="58628"/>
                  </a:cubicBezTo>
                  <a:cubicBezTo>
                    <a:pt x="60934" y="55048"/>
                    <a:pt x="66900" y="48286"/>
                    <a:pt x="68491" y="41126"/>
                  </a:cubicBezTo>
                  <a:cubicBezTo>
                    <a:pt x="70083" y="33569"/>
                    <a:pt x="69685" y="25216"/>
                    <a:pt x="65707" y="18852"/>
                  </a:cubicBezTo>
                  <a:cubicBezTo>
                    <a:pt x="64116" y="16863"/>
                    <a:pt x="62525" y="14874"/>
                    <a:pt x="61332" y="12885"/>
                  </a:cubicBezTo>
                  <a:cubicBezTo>
                    <a:pt x="57354" y="8907"/>
                    <a:pt x="52979" y="6521"/>
                    <a:pt x="48205" y="5328"/>
                  </a:cubicBezTo>
                  <a:lnTo>
                    <a:pt x="48205" y="53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B3CDBBED-38FA-344F-C4C7-AB654F1C9EDA}"/>
                </a:ext>
              </a:extLst>
            </p:cNvPr>
            <p:cNvSpPr/>
            <p:nvPr/>
          </p:nvSpPr>
          <p:spPr>
            <a:xfrm>
              <a:off x="5859763" y="5766789"/>
              <a:ext cx="278387" cy="582775"/>
            </a:xfrm>
            <a:custGeom>
              <a:avLst/>
              <a:gdLst>
                <a:gd name="connsiteX0" fmla="*/ 7996 w 278387"/>
                <a:gd name="connsiteY0" fmla="*/ 29037 h 582775"/>
                <a:gd name="connsiteX1" fmla="*/ 439 w 278387"/>
                <a:gd name="connsiteY1" fmla="*/ 202064 h 582775"/>
                <a:gd name="connsiteX2" fmla="*/ 19133 w 278387"/>
                <a:gd name="connsiteY2" fmla="*/ 371512 h 582775"/>
                <a:gd name="connsiteX3" fmla="*/ 55728 w 278387"/>
                <a:gd name="connsiteY3" fmla="*/ 441120 h 582775"/>
                <a:gd name="connsiteX4" fmla="*/ 107834 w 278387"/>
                <a:gd name="connsiteY4" fmla="*/ 495216 h 582775"/>
                <a:gd name="connsiteX5" fmla="*/ 234324 w 278387"/>
                <a:gd name="connsiteY5" fmla="*/ 579144 h 582775"/>
                <a:gd name="connsiteX6" fmla="*/ 263758 w 278387"/>
                <a:gd name="connsiteY6" fmla="*/ 528629 h 582775"/>
                <a:gd name="connsiteX7" fmla="*/ 151191 w 278387"/>
                <a:gd name="connsiteY7" fmla="*/ 455440 h 582775"/>
                <a:gd name="connsiteX8" fmla="*/ 103459 w 278387"/>
                <a:gd name="connsiteY8" fmla="*/ 406912 h 582775"/>
                <a:gd name="connsiteX9" fmla="*/ 72036 w 278387"/>
                <a:gd name="connsiteY9" fmla="*/ 345657 h 582775"/>
                <a:gd name="connsiteX10" fmla="*/ 59307 w 278387"/>
                <a:gd name="connsiteY10" fmla="*/ 192916 h 582775"/>
                <a:gd name="connsiteX11" fmla="*/ 66865 w 278387"/>
                <a:gd name="connsiteY11" fmla="*/ 29037 h 582775"/>
                <a:gd name="connsiteX12" fmla="*/ 37828 w 278387"/>
                <a:gd name="connsiteY12" fmla="*/ 0 h 582775"/>
                <a:gd name="connsiteX13" fmla="*/ 7996 w 278387"/>
                <a:gd name="connsiteY13" fmla="*/ 29037 h 582775"/>
                <a:gd name="connsiteX14" fmla="*/ 7996 w 278387"/>
                <a:gd name="connsiteY14" fmla="*/ 29037 h 58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387" h="582775">
                  <a:moveTo>
                    <a:pt x="7996" y="29037"/>
                  </a:moveTo>
                  <a:cubicBezTo>
                    <a:pt x="4018" y="86713"/>
                    <a:pt x="1234" y="144388"/>
                    <a:pt x="439" y="202064"/>
                  </a:cubicBezTo>
                  <a:cubicBezTo>
                    <a:pt x="-357" y="258944"/>
                    <a:pt x="-2346" y="317813"/>
                    <a:pt x="19133" y="371512"/>
                  </a:cubicBezTo>
                  <a:cubicBezTo>
                    <a:pt x="28680" y="395775"/>
                    <a:pt x="40214" y="420039"/>
                    <a:pt x="55728" y="441120"/>
                  </a:cubicBezTo>
                  <a:cubicBezTo>
                    <a:pt x="70445" y="461009"/>
                    <a:pt x="89140" y="478908"/>
                    <a:pt x="107834" y="495216"/>
                  </a:cubicBezTo>
                  <a:cubicBezTo>
                    <a:pt x="146020" y="528629"/>
                    <a:pt x="188978" y="555676"/>
                    <a:pt x="234324" y="579144"/>
                  </a:cubicBezTo>
                  <a:cubicBezTo>
                    <a:pt x="267338" y="596646"/>
                    <a:pt x="297170" y="546130"/>
                    <a:pt x="263758" y="528629"/>
                  </a:cubicBezTo>
                  <a:cubicBezTo>
                    <a:pt x="223981" y="507945"/>
                    <a:pt x="185399" y="484477"/>
                    <a:pt x="151191" y="455440"/>
                  </a:cubicBezTo>
                  <a:cubicBezTo>
                    <a:pt x="134485" y="441120"/>
                    <a:pt x="116586" y="425210"/>
                    <a:pt x="103459" y="406912"/>
                  </a:cubicBezTo>
                  <a:cubicBezTo>
                    <a:pt x="89935" y="388615"/>
                    <a:pt x="79593" y="366738"/>
                    <a:pt x="72036" y="345657"/>
                  </a:cubicBezTo>
                  <a:cubicBezTo>
                    <a:pt x="54534" y="297130"/>
                    <a:pt x="58512" y="243431"/>
                    <a:pt x="59307" y="192916"/>
                  </a:cubicBezTo>
                  <a:cubicBezTo>
                    <a:pt x="60103" y="138024"/>
                    <a:pt x="62887" y="83530"/>
                    <a:pt x="66865" y="29037"/>
                  </a:cubicBezTo>
                  <a:cubicBezTo>
                    <a:pt x="68059" y="13524"/>
                    <a:pt x="52545" y="0"/>
                    <a:pt x="37828" y="0"/>
                  </a:cubicBezTo>
                  <a:cubicBezTo>
                    <a:pt x="20327" y="0"/>
                    <a:pt x="9189" y="13126"/>
                    <a:pt x="7996" y="29037"/>
                  </a:cubicBezTo>
                  <a:lnTo>
                    <a:pt x="7996" y="290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727CD13F-F174-27B0-A47E-6252A41B0FB5}"/>
                </a:ext>
              </a:extLst>
            </p:cNvPr>
            <p:cNvSpPr/>
            <p:nvPr/>
          </p:nvSpPr>
          <p:spPr>
            <a:xfrm>
              <a:off x="5340038" y="5143768"/>
              <a:ext cx="143712" cy="162404"/>
            </a:xfrm>
            <a:custGeom>
              <a:avLst/>
              <a:gdLst>
                <a:gd name="connsiteX0" fmla="*/ 684 w 143712"/>
                <a:gd name="connsiteY0" fmla="*/ 3304 h 162404"/>
                <a:gd name="connsiteX1" fmla="*/ 69498 w 143712"/>
                <a:gd name="connsiteY1" fmla="*/ 80868 h 162404"/>
                <a:gd name="connsiteX2" fmla="*/ 135129 w 143712"/>
                <a:gd name="connsiteY2" fmla="*/ 160819 h 162404"/>
                <a:gd name="connsiteX3" fmla="*/ 143084 w 143712"/>
                <a:gd name="connsiteY3" fmla="*/ 154852 h 162404"/>
                <a:gd name="connsiteX4" fmla="*/ 3469 w 143712"/>
                <a:gd name="connsiteY4" fmla="*/ 520 h 162404"/>
                <a:gd name="connsiteX5" fmla="*/ 684 w 143712"/>
                <a:gd name="connsiteY5" fmla="*/ 3304 h 162404"/>
                <a:gd name="connsiteX6" fmla="*/ 684 w 143712"/>
                <a:gd name="connsiteY6" fmla="*/ 3304 h 1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712" h="162404">
                  <a:moveTo>
                    <a:pt x="684" y="3304"/>
                  </a:moveTo>
                  <a:cubicBezTo>
                    <a:pt x="23754" y="29159"/>
                    <a:pt x="47222" y="54218"/>
                    <a:pt x="69498" y="80868"/>
                  </a:cubicBezTo>
                  <a:cubicBezTo>
                    <a:pt x="91772" y="107121"/>
                    <a:pt x="112456" y="134964"/>
                    <a:pt x="135129" y="160819"/>
                  </a:cubicBezTo>
                  <a:cubicBezTo>
                    <a:pt x="138708" y="165194"/>
                    <a:pt x="145868" y="159626"/>
                    <a:pt x="143084" y="154852"/>
                  </a:cubicBezTo>
                  <a:cubicBezTo>
                    <a:pt x="106887" y="97176"/>
                    <a:pt x="55973" y="43478"/>
                    <a:pt x="3469" y="520"/>
                  </a:cubicBezTo>
                  <a:cubicBezTo>
                    <a:pt x="1480" y="-1071"/>
                    <a:pt x="-1305" y="1315"/>
                    <a:pt x="684" y="3304"/>
                  </a:cubicBezTo>
                  <a:lnTo>
                    <a:pt x="684" y="33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97D028C1-DF08-D909-582E-529E408BE1B6}"/>
                </a:ext>
              </a:extLst>
            </p:cNvPr>
            <p:cNvSpPr/>
            <p:nvPr/>
          </p:nvSpPr>
          <p:spPr>
            <a:xfrm>
              <a:off x="5387667" y="5216497"/>
              <a:ext cx="174498" cy="150219"/>
            </a:xfrm>
            <a:custGeom>
              <a:avLst/>
              <a:gdLst>
                <a:gd name="connsiteX0" fmla="*/ 787 w 174498"/>
                <a:gd name="connsiteY0" fmla="*/ 4163 h 150219"/>
                <a:gd name="connsiteX1" fmla="*/ 171030 w 174498"/>
                <a:gd name="connsiteY1" fmla="*/ 149744 h 150219"/>
                <a:gd name="connsiteX2" fmla="*/ 173814 w 174498"/>
                <a:gd name="connsiteY2" fmla="*/ 146960 h 150219"/>
                <a:gd name="connsiteX3" fmla="*/ 4367 w 174498"/>
                <a:gd name="connsiteY3" fmla="*/ 583 h 150219"/>
                <a:gd name="connsiteX4" fmla="*/ 787 w 174498"/>
                <a:gd name="connsiteY4" fmla="*/ 4163 h 150219"/>
                <a:gd name="connsiteX5" fmla="*/ 787 w 174498"/>
                <a:gd name="connsiteY5" fmla="*/ 4163 h 15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498" h="150219">
                  <a:moveTo>
                    <a:pt x="787" y="4163"/>
                  </a:moveTo>
                  <a:cubicBezTo>
                    <a:pt x="57270" y="52690"/>
                    <a:pt x="112957" y="102808"/>
                    <a:pt x="171030" y="149744"/>
                  </a:cubicBezTo>
                  <a:cubicBezTo>
                    <a:pt x="173019" y="151335"/>
                    <a:pt x="175803" y="148551"/>
                    <a:pt x="173814" y="146960"/>
                  </a:cubicBezTo>
                  <a:cubicBezTo>
                    <a:pt x="118525" y="96842"/>
                    <a:pt x="60849" y="49110"/>
                    <a:pt x="4367" y="583"/>
                  </a:cubicBezTo>
                  <a:cubicBezTo>
                    <a:pt x="1980" y="-1406"/>
                    <a:pt x="-1599" y="2174"/>
                    <a:pt x="787" y="4163"/>
                  </a:cubicBezTo>
                  <a:lnTo>
                    <a:pt x="787" y="41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902CDA7E-4822-0D80-68EF-7DC80921AC9A}"/>
                </a:ext>
              </a:extLst>
            </p:cNvPr>
            <p:cNvSpPr/>
            <p:nvPr/>
          </p:nvSpPr>
          <p:spPr>
            <a:xfrm>
              <a:off x="5856358" y="6409340"/>
              <a:ext cx="262079" cy="399019"/>
            </a:xfrm>
            <a:custGeom>
              <a:avLst/>
              <a:gdLst>
                <a:gd name="connsiteX0" fmla="*/ 661 w 262079"/>
                <a:gd name="connsiteY0" fmla="*/ 8589 h 399019"/>
                <a:gd name="connsiteX1" fmla="*/ 111239 w 262079"/>
                <a:gd name="connsiteY1" fmla="*/ 213039 h 399019"/>
                <a:gd name="connsiteX2" fmla="*/ 167722 w 262079"/>
                <a:gd name="connsiteY2" fmla="*/ 308901 h 399019"/>
                <a:gd name="connsiteX3" fmla="*/ 232557 w 262079"/>
                <a:gd name="connsiteY3" fmla="*/ 394818 h 399019"/>
                <a:gd name="connsiteX4" fmla="*/ 259606 w 262079"/>
                <a:gd name="connsiteY4" fmla="*/ 373736 h 399019"/>
                <a:gd name="connsiteX5" fmla="*/ 200339 w 262079"/>
                <a:gd name="connsiteY5" fmla="*/ 286228 h 399019"/>
                <a:gd name="connsiteX6" fmla="*/ 140674 w 262079"/>
                <a:gd name="connsiteY6" fmla="*/ 191958 h 399019"/>
                <a:gd name="connsiteX7" fmla="*/ 10207 w 262079"/>
                <a:gd name="connsiteY7" fmla="*/ 2622 h 399019"/>
                <a:gd name="connsiteX8" fmla="*/ 661 w 262079"/>
                <a:gd name="connsiteY8" fmla="*/ 8589 h 399019"/>
                <a:gd name="connsiteX9" fmla="*/ 661 w 262079"/>
                <a:gd name="connsiteY9" fmla="*/ 8589 h 39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2079" h="399019">
                  <a:moveTo>
                    <a:pt x="661" y="8589"/>
                  </a:moveTo>
                  <a:cubicBezTo>
                    <a:pt x="37256" y="77004"/>
                    <a:pt x="71861" y="146215"/>
                    <a:pt x="111239" y="213039"/>
                  </a:cubicBezTo>
                  <a:cubicBezTo>
                    <a:pt x="129935" y="244860"/>
                    <a:pt x="148232" y="277080"/>
                    <a:pt x="167722" y="308901"/>
                  </a:cubicBezTo>
                  <a:cubicBezTo>
                    <a:pt x="186020" y="338335"/>
                    <a:pt x="204714" y="372941"/>
                    <a:pt x="232557" y="394818"/>
                  </a:cubicBezTo>
                  <a:cubicBezTo>
                    <a:pt x="247275" y="406353"/>
                    <a:pt x="269550" y="392431"/>
                    <a:pt x="259606" y="373736"/>
                  </a:cubicBezTo>
                  <a:cubicBezTo>
                    <a:pt x="242900" y="343109"/>
                    <a:pt x="219432" y="315663"/>
                    <a:pt x="200339" y="286228"/>
                  </a:cubicBezTo>
                  <a:cubicBezTo>
                    <a:pt x="180450" y="254805"/>
                    <a:pt x="160562" y="223381"/>
                    <a:pt x="140674" y="191958"/>
                  </a:cubicBezTo>
                  <a:cubicBezTo>
                    <a:pt x="99307" y="127122"/>
                    <a:pt x="53962" y="65469"/>
                    <a:pt x="10207" y="2622"/>
                  </a:cubicBezTo>
                  <a:cubicBezTo>
                    <a:pt x="6628" y="-3344"/>
                    <a:pt x="-2521" y="1826"/>
                    <a:pt x="661" y="8589"/>
                  </a:cubicBezTo>
                  <a:lnTo>
                    <a:pt x="661" y="85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456A3BC4-B6D7-9CB5-3281-00ECB2F1484A}"/>
                </a:ext>
              </a:extLst>
            </p:cNvPr>
            <p:cNvSpPr/>
            <p:nvPr/>
          </p:nvSpPr>
          <p:spPr>
            <a:xfrm>
              <a:off x="6339823" y="6165310"/>
              <a:ext cx="198632" cy="362018"/>
            </a:xfrm>
            <a:custGeom>
              <a:avLst/>
              <a:gdLst>
                <a:gd name="connsiteX0" fmla="*/ 83 w 198632"/>
                <a:gd name="connsiteY0" fmla="*/ 5209 h 362018"/>
                <a:gd name="connsiteX1" fmla="*/ 38268 w 198632"/>
                <a:gd name="connsiteY1" fmla="*/ 91922 h 362018"/>
                <a:gd name="connsiteX2" fmla="*/ 83215 w 198632"/>
                <a:gd name="connsiteY2" fmla="*/ 183805 h 362018"/>
                <a:gd name="connsiteX3" fmla="*/ 128163 w 198632"/>
                <a:gd name="connsiteY3" fmla="*/ 272109 h 362018"/>
                <a:gd name="connsiteX4" fmla="*/ 150040 w 198632"/>
                <a:gd name="connsiteY4" fmla="*/ 315068 h 362018"/>
                <a:gd name="connsiteX5" fmla="*/ 176690 w 198632"/>
                <a:gd name="connsiteY5" fmla="*/ 358822 h 362018"/>
                <a:gd name="connsiteX6" fmla="*/ 198567 w 198632"/>
                <a:gd name="connsiteY6" fmla="*/ 349673 h 362018"/>
                <a:gd name="connsiteX7" fmla="*/ 180668 w 198632"/>
                <a:gd name="connsiteY7" fmla="*/ 307510 h 362018"/>
                <a:gd name="connsiteX8" fmla="*/ 156404 w 198632"/>
                <a:gd name="connsiteY8" fmla="*/ 262562 h 362018"/>
                <a:gd name="connsiteX9" fmla="*/ 107479 w 198632"/>
                <a:gd name="connsiteY9" fmla="*/ 172668 h 362018"/>
                <a:gd name="connsiteX10" fmla="*/ 58952 w 198632"/>
                <a:gd name="connsiteY10" fmla="*/ 86353 h 362018"/>
                <a:gd name="connsiteX11" fmla="*/ 6447 w 198632"/>
                <a:gd name="connsiteY11" fmla="*/ 1232 h 362018"/>
                <a:gd name="connsiteX12" fmla="*/ 83 w 198632"/>
                <a:gd name="connsiteY12" fmla="*/ 5209 h 362018"/>
                <a:gd name="connsiteX13" fmla="*/ 83 w 198632"/>
                <a:gd name="connsiteY13" fmla="*/ 5209 h 36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632" h="362018">
                  <a:moveTo>
                    <a:pt x="83" y="5209"/>
                  </a:moveTo>
                  <a:cubicBezTo>
                    <a:pt x="9629" y="35042"/>
                    <a:pt x="25142" y="63680"/>
                    <a:pt x="38268" y="91922"/>
                  </a:cubicBezTo>
                  <a:cubicBezTo>
                    <a:pt x="52985" y="122947"/>
                    <a:pt x="67702" y="153576"/>
                    <a:pt x="83215" y="183805"/>
                  </a:cubicBezTo>
                  <a:cubicBezTo>
                    <a:pt x="98330" y="213240"/>
                    <a:pt x="113445" y="242675"/>
                    <a:pt x="128163" y="272109"/>
                  </a:cubicBezTo>
                  <a:cubicBezTo>
                    <a:pt x="135322" y="286429"/>
                    <a:pt x="142482" y="300748"/>
                    <a:pt x="150040" y="315068"/>
                  </a:cubicBezTo>
                  <a:cubicBezTo>
                    <a:pt x="157597" y="329387"/>
                    <a:pt x="163962" y="348480"/>
                    <a:pt x="176690" y="358822"/>
                  </a:cubicBezTo>
                  <a:cubicBezTo>
                    <a:pt x="184247" y="365186"/>
                    <a:pt x="199760" y="362003"/>
                    <a:pt x="198567" y="349673"/>
                  </a:cubicBezTo>
                  <a:cubicBezTo>
                    <a:pt x="196976" y="334160"/>
                    <a:pt x="187827" y="321034"/>
                    <a:pt x="180668" y="307510"/>
                  </a:cubicBezTo>
                  <a:cubicBezTo>
                    <a:pt x="172712" y="292395"/>
                    <a:pt x="164757" y="277280"/>
                    <a:pt x="156404" y="262562"/>
                  </a:cubicBezTo>
                  <a:cubicBezTo>
                    <a:pt x="140095" y="232731"/>
                    <a:pt x="123787" y="202898"/>
                    <a:pt x="107479" y="172668"/>
                  </a:cubicBezTo>
                  <a:cubicBezTo>
                    <a:pt x="91568" y="143631"/>
                    <a:pt x="75658" y="114993"/>
                    <a:pt x="58952" y="86353"/>
                  </a:cubicBezTo>
                  <a:cubicBezTo>
                    <a:pt x="42245" y="57714"/>
                    <a:pt x="26733" y="27087"/>
                    <a:pt x="6447" y="1232"/>
                  </a:cubicBezTo>
                  <a:cubicBezTo>
                    <a:pt x="4458" y="-1950"/>
                    <a:pt x="-713" y="1630"/>
                    <a:pt x="83" y="5209"/>
                  </a:cubicBezTo>
                  <a:lnTo>
                    <a:pt x="83" y="52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97685C19-FA15-657B-2FE2-C0C444ABD178}"/>
                </a:ext>
              </a:extLst>
            </p:cNvPr>
            <p:cNvSpPr/>
            <p:nvPr/>
          </p:nvSpPr>
          <p:spPr>
            <a:xfrm>
              <a:off x="6048742" y="6481127"/>
              <a:ext cx="607314" cy="410160"/>
            </a:xfrm>
            <a:custGeom>
              <a:avLst/>
              <a:gdLst>
                <a:gd name="connsiteX0" fmla="*/ 19889 w 607314"/>
                <a:gd name="connsiteY0" fmla="*/ 310700 h 410160"/>
                <a:gd name="connsiteX1" fmla="*/ 7955 w 607314"/>
                <a:gd name="connsiteY1" fmla="*/ 297972 h 410160"/>
                <a:gd name="connsiteX2" fmla="*/ 398 w 607314"/>
                <a:gd name="connsiteY2" fmla="*/ 337748 h 410160"/>
                <a:gd name="connsiteX3" fmla="*/ 0 w 607314"/>
                <a:gd name="connsiteY3" fmla="*/ 399003 h 410160"/>
                <a:gd name="connsiteX4" fmla="*/ 11137 w 607314"/>
                <a:gd name="connsiteY4" fmla="*/ 410141 h 410160"/>
                <a:gd name="connsiteX5" fmla="*/ 355999 w 607314"/>
                <a:gd name="connsiteY5" fmla="*/ 323031 h 410160"/>
                <a:gd name="connsiteX6" fmla="*/ 511127 w 607314"/>
                <a:gd name="connsiteY6" fmla="*/ 230352 h 410160"/>
                <a:gd name="connsiteX7" fmla="*/ 606192 w 607314"/>
                <a:gd name="connsiteY7" fmla="*/ 106249 h 410160"/>
                <a:gd name="connsiteX8" fmla="*/ 533401 w 607314"/>
                <a:gd name="connsiteY8" fmla="*/ 46 h 410160"/>
                <a:gd name="connsiteX9" fmla="*/ 530617 w 607314"/>
                <a:gd name="connsiteY9" fmla="*/ 20730 h 410160"/>
                <a:gd name="connsiteX10" fmla="*/ 579940 w 607314"/>
                <a:gd name="connsiteY10" fmla="*/ 114205 h 410160"/>
                <a:gd name="connsiteX11" fmla="*/ 476919 w 607314"/>
                <a:gd name="connsiteY11" fmla="*/ 223192 h 410160"/>
                <a:gd name="connsiteX12" fmla="*/ 191325 w 607314"/>
                <a:gd name="connsiteY12" fmla="*/ 358034 h 410160"/>
                <a:gd name="connsiteX13" fmla="*/ 11137 w 607314"/>
                <a:gd name="connsiteY13" fmla="*/ 387866 h 410160"/>
                <a:gd name="connsiteX14" fmla="*/ 22275 w 607314"/>
                <a:gd name="connsiteY14" fmla="*/ 399003 h 410160"/>
                <a:gd name="connsiteX15" fmla="*/ 21081 w 607314"/>
                <a:gd name="connsiteY15" fmla="*/ 349283 h 410160"/>
                <a:gd name="connsiteX16" fmla="*/ 20684 w 607314"/>
                <a:gd name="connsiteY16" fmla="*/ 325815 h 410160"/>
                <a:gd name="connsiteX17" fmla="*/ 16308 w 607314"/>
                <a:gd name="connsiteY17" fmla="*/ 302347 h 410160"/>
                <a:gd name="connsiteX18" fmla="*/ 19889 w 607314"/>
                <a:gd name="connsiteY18" fmla="*/ 310700 h 410160"/>
                <a:gd name="connsiteX19" fmla="*/ 19889 w 607314"/>
                <a:gd name="connsiteY19" fmla="*/ 310700 h 41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314" h="410160">
                  <a:moveTo>
                    <a:pt x="19889" y="310700"/>
                  </a:moveTo>
                  <a:cubicBezTo>
                    <a:pt x="33014" y="305927"/>
                    <a:pt x="19093" y="286038"/>
                    <a:pt x="7955" y="297972"/>
                  </a:cubicBezTo>
                  <a:cubicBezTo>
                    <a:pt x="-795" y="307518"/>
                    <a:pt x="398" y="326212"/>
                    <a:pt x="398" y="337748"/>
                  </a:cubicBezTo>
                  <a:cubicBezTo>
                    <a:pt x="398" y="358034"/>
                    <a:pt x="0" y="378717"/>
                    <a:pt x="0" y="399003"/>
                  </a:cubicBezTo>
                  <a:cubicBezTo>
                    <a:pt x="0" y="404970"/>
                    <a:pt x="5171" y="410538"/>
                    <a:pt x="11137" y="410141"/>
                  </a:cubicBezTo>
                  <a:cubicBezTo>
                    <a:pt x="130069" y="404970"/>
                    <a:pt x="248603" y="373547"/>
                    <a:pt x="355999" y="323031"/>
                  </a:cubicBezTo>
                  <a:cubicBezTo>
                    <a:pt x="410492" y="297574"/>
                    <a:pt x="462600" y="266548"/>
                    <a:pt x="511127" y="230352"/>
                  </a:cubicBezTo>
                  <a:cubicBezTo>
                    <a:pt x="552494" y="199724"/>
                    <a:pt x="597839" y="159947"/>
                    <a:pt x="606192" y="106249"/>
                  </a:cubicBezTo>
                  <a:cubicBezTo>
                    <a:pt x="613352" y="60904"/>
                    <a:pt x="585906" y="-1942"/>
                    <a:pt x="533401" y="46"/>
                  </a:cubicBezTo>
                  <a:cubicBezTo>
                    <a:pt x="521866" y="444"/>
                    <a:pt x="518685" y="17945"/>
                    <a:pt x="530617" y="20730"/>
                  </a:cubicBezTo>
                  <a:cubicBezTo>
                    <a:pt x="571985" y="30674"/>
                    <a:pt x="592271" y="74826"/>
                    <a:pt x="579940" y="114205"/>
                  </a:cubicBezTo>
                  <a:cubicBezTo>
                    <a:pt x="565222" y="162334"/>
                    <a:pt x="516298" y="195348"/>
                    <a:pt x="476919" y="223192"/>
                  </a:cubicBezTo>
                  <a:cubicBezTo>
                    <a:pt x="390604" y="284447"/>
                    <a:pt x="293550" y="330190"/>
                    <a:pt x="191325" y="358034"/>
                  </a:cubicBezTo>
                  <a:cubicBezTo>
                    <a:pt x="132058" y="374342"/>
                    <a:pt x="71995" y="383491"/>
                    <a:pt x="11137" y="387866"/>
                  </a:cubicBezTo>
                  <a:cubicBezTo>
                    <a:pt x="14718" y="391446"/>
                    <a:pt x="18695" y="395423"/>
                    <a:pt x="22275" y="399003"/>
                  </a:cubicBezTo>
                  <a:cubicBezTo>
                    <a:pt x="21877" y="382297"/>
                    <a:pt x="21480" y="365989"/>
                    <a:pt x="21081" y="349283"/>
                  </a:cubicBezTo>
                  <a:cubicBezTo>
                    <a:pt x="21081" y="341327"/>
                    <a:pt x="21081" y="333770"/>
                    <a:pt x="20684" y="325815"/>
                  </a:cubicBezTo>
                  <a:cubicBezTo>
                    <a:pt x="20684" y="322633"/>
                    <a:pt x="16308" y="302347"/>
                    <a:pt x="16308" y="302347"/>
                  </a:cubicBezTo>
                  <a:cubicBezTo>
                    <a:pt x="12331" y="305131"/>
                    <a:pt x="15115" y="312291"/>
                    <a:pt x="19889" y="310700"/>
                  </a:cubicBezTo>
                  <a:lnTo>
                    <a:pt x="19889" y="3107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240E771A-160F-5E9B-C541-AA2DAD56E013}"/>
                </a:ext>
              </a:extLst>
            </p:cNvPr>
            <p:cNvSpPr/>
            <p:nvPr/>
          </p:nvSpPr>
          <p:spPr>
            <a:xfrm>
              <a:off x="6002191" y="6502848"/>
              <a:ext cx="849561" cy="751198"/>
            </a:xfrm>
            <a:custGeom>
              <a:avLst/>
              <a:gdLst>
                <a:gd name="connsiteX0" fmla="*/ 30242 w 849561"/>
                <a:gd name="connsiteY0" fmla="*/ 328358 h 751198"/>
                <a:gd name="connsiteX1" fmla="*/ 25867 w 849561"/>
                <a:gd name="connsiteY1" fmla="*/ 493430 h 751198"/>
                <a:gd name="connsiteX2" fmla="*/ 102636 w 849561"/>
                <a:gd name="connsiteY2" fmla="*/ 740839 h 751198"/>
                <a:gd name="connsiteX3" fmla="*/ 123717 w 849561"/>
                <a:gd name="connsiteY3" fmla="*/ 749590 h 751198"/>
                <a:gd name="connsiteX4" fmla="*/ 369933 w 849561"/>
                <a:gd name="connsiteY4" fmla="*/ 667650 h 751198"/>
                <a:gd name="connsiteX5" fmla="*/ 587510 w 849561"/>
                <a:gd name="connsiteY5" fmla="*/ 561050 h 751198"/>
                <a:gd name="connsiteX6" fmla="*/ 773265 w 849561"/>
                <a:gd name="connsiteY6" fmla="*/ 404331 h 751198"/>
                <a:gd name="connsiteX7" fmla="*/ 848443 w 849561"/>
                <a:gd name="connsiteY7" fmla="*/ 205051 h 751198"/>
                <a:gd name="connsiteX8" fmla="*/ 715192 w 849561"/>
                <a:gd name="connsiteY8" fmla="*/ 6169 h 751198"/>
                <a:gd name="connsiteX9" fmla="*/ 692917 w 849561"/>
                <a:gd name="connsiteY9" fmla="*/ 19295 h 751198"/>
                <a:gd name="connsiteX10" fmla="*/ 816224 w 849561"/>
                <a:gd name="connsiteY10" fmla="*/ 184367 h 751198"/>
                <a:gd name="connsiteX11" fmla="*/ 753775 w 849561"/>
                <a:gd name="connsiteY11" fmla="*/ 384443 h 751198"/>
                <a:gd name="connsiteX12" fmla="*/ 367148 w 849561"/>
                <a:gd name="connsiteY12" fmla="*/ 636227 h 751198"/>
                <a:gd name="connsiteX13" fmla="*/ 109795 w 849561"/>
                <a:gd name="connsiteY13" fmla="*/ 724531 h 751198"/>
                <a:gd name="connsiteX14" fmla="*/ 130876 w 849561"/>
                <a:gd name="connsiteY14" fmla="*/ 732884 h 751198"/>
                <a:gd name="connsiteX15" fmla="*/ 59279 w 849561"/>
                <a:gd name="connsiteY15" fmla="*/ 514910 h 751198"/>
                <a:gd name="connsiteX16" fmla="*/ 25469 w 849561"/>
                <a:gd name="connsiteY16" fmla="*/ 414275 h 751198"/>
                <a:gd name="connsiteX17" fmla="*/ 37800 w 849561"/>
                <a:gd name="connsiteY17" fmla="*/ 339893 h 751198"/>
                <a:gd name="connsiteX18" fmla="*/ 30242 w 849561"/>
                <a:gd name="connsiteY18" fmla="*/ 328358 h 751198"/>
                <a:gd name="connsiteX19" fmla="*/ 30242 w 849561"/>
                <a:gd name="connsiteY19" fmla="*/ 328358 h 751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9561" h="751198">
                  <a:moveTo>
                    <a:pt x="30242" y="328358"/>
                  </a:moveTo>
                  <a:cubicBezTo>
                    <a:pt x="-27433" y="357395"/>
                    <a:pt x="12741" y="450471"/>
                    <a:pt x="25867" y="493430"/>
                  </a:cubicBezTo>
                  <a:cubicBezTo>
                    <a:pt x="51324" y="576165"/>
                    <a:pt x="77178" y="658502"/>
                    <a:pt x="102636" y="740839"/>
                  </a:cubicBezTo>
                  <a:cubicBezTo>
                    <a:pt x="105420" y="749988"/>
                    <a:pt x="115364" y="753567"/>
                    <a:pt x="123717" y="749590"/>
                  </a:cubicBezTo>
                  <a:cubicBezTo>
                    <a:pt x="201281" y="710211"/>
                    <a:pt x="288789" y="696687"/>
                    <a:pt x="369933" y="667650"/>
                  </a:cubicBezTo>
                  <a:cubicBezTo>
                    <a:pt x="446304" y="640603"/>
                    <a:pt x="519492" y="604804"/>
                    <a:pt x="587510" y="561050"/>
                  </a:cubicBezTo>
                  <a:cubicBezTo>
                    <a:pt x="654731" y="518091"/>
                    <a:pt x="723943" y="467575"/>
                    <a:pt x="773265" y="404331"/>
                  </a:cubicBezTo>
                  <a:cubicBezTo>
                    <a:pt x="817020" y="348246"/>
                    <a:pt x="856796" y="279035"/>
                    <a:pt x="848443" y="205051"/>
                  </a:cubicBezTo>
                  <a:cubicBezTo>
                    <a:pt x="838897" y="120725"/>
                    <a:pt x="760139" y="71004"/>
                    <a:pt x="715192" y="6169"/>
                  </a:cubicBezTo>
                  <a:cubicBezTo>
                    <a:pt x="705645" y="-7753"/>
                    <a:pt x="685757" y="4180"/>
                    <a:pt x="692917" y="19295"/>
                  </a:cubicBezTo>
                  <a:cubicBezTo>
                    <a:pt x="722750" y="82540"/>
                    <a:pt x="793551" y="116747"/>
                    <a:pt x="816224" y="184367"/>
                  </a:cubicBezTo>
                  <a:cubicBezTo>
                    <a:pt x="840488" y="257158"/>
                    <a:pt x="802302" y="331540"/>
                    <a:pt x="753775" y="384443"/>
                  </a:cubicBezTo>
                  <a:cubicBezTo>
                    <a:pt x="649959" y="497805"/>
                    <a:pt x="510741" y="583722"/>
                    <a:pt x="367148" y="636227"/>
                  </a:cubicBezTo>
                  <a:cubicBezTo>
                    <a:pt x="282027" y="667253"/>
                    <a:pt x="190143" y="681572"/>
                    <a:pt x="109795" y="724531"/>
                  </a:cubicBezTo>
                  <a:cubicBezTo>
                    <a:pt x="116955" y="727315"/>
                    <a:pt x="123717" y="730099"/>
                    <a:pt x="130876" y="732884"/>
                  </a:cubicBezTo>
                  <a:cubicBezTo>
                    <a:pt x="107011" y="660093"/>
                    <a:pt x="83145" y="587302"/>
                    <a:pt x="59279" y="514910"/>
                  </a:cubicBezTo>
                  <a:cubicBezTo>
                    <a:pt x="48141" y="481497"/>
                    <a:pt x="35413" y="448085"/>
                    <a:pt x="25469" y="414275"/>
                  </a:cubicBezTo>
                  <a:cubicBezTo>
                    <a:pt x="18310" y="390011"/>
                    <a:pt x="12343" y="355406"/>
                    <a:pt x="37800" y="339893"/>
                  </a:cubicBezTo>
                  <a:cubicBezTo>
                    <a:pt x="44960" y="335915"/>
                    <a:pt x="38197" y="324381"/>
                    <a:pt x="30242" y="328358"/>
                  </a:cubicBezTo>
                  <a:lnTo>
                    <a:pt x="30242" y="3283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9F4CDE16-93C3-1890-7A5A-4177F90469E7}"/>
                </a:ext>
              </a:extLst>
            </p:cNvPr>
            <p:cNvSpPr/>
            <p:nvPr/>
          </p:nvSpPr>
          <p:spPr>
            <a:xfrm>
              <a:off x="6826748" y="6646756"/>
              <a:ext cx="319318" cy="355055"/>
            </a:xfrm>
            <a:custGeom>
              <a:avLst/>
              <a:gdLst>
                <a:gd name="connsiteX0" fmla="*/ 2406 w 319318"/>
                <a:gd name="connsiteY0" fmla="*/ 12616 h 355055"/>
                <a:gd name="connsiteX1" fmla="*/ 155943 w 319318"/>
                <a:gd name="connsiteY1" fmla="*/ 176495 h 355055"/>
                <a:gd name="connsiteX2" fmla="*/ 225950 w 319318"/>
                <a:gd name="connsiteY2" fmla="*/ 260821 h 355055"/>
                <a:gd name="connsiteX3" fmla="*/ 261748 w 319318"/>
                <a:gd name="connsiteY3" fmla="*/ 308154 h 355055"/>
                <a:gd name="connsiteX4" fmla="*/ 296354 w 319318"/>
                <a:gd name="connsiteY4" fmla="*/ 351909 h 355055"/>
                <a:gd name="connsiteX5" fmla="*/ 318629 w 319318"/>
                <a:gd name="connsiteY5" fmla="*/ 339180 h 355055"/>
                <a:gd name="connsiteX6" fmla="*/ 288398 w 319318"/>
                <a:gd name="connsiteY6" fmla="*/ 292642 h 355055"/>
                <a:gd name="connsiteX7" fmla="*/ 254191 w 319318"/>
                <a:gd name="connsiteY7" fmla="*/ 248490 h 355055"/>
                <a:gd name="connsiteX8" fmla="*/ 179809 w 319318"/>
                <a:gd name="connsiteY8" fmla="*/ 160584 h 355055"/>
                <a:gd name="connsiteX9" fmla="*/ 13544 w 319318"/>
                <a:gd name="connsiteY9" fmla="*/ 1876 h 355055"/>
                <a:gd name="connsiteX10" fmla="*/ 2406 w 319318"/>
                <a:gd name="connsiteY10" fmla="*/ 12616 h 355055"/>
                <a:gd name="connsiteX11" fmla="*/ 2406 w 319318"/>
                <a:gd name="connsiteY11" fmla="*/ 12616 h 35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318" h="355055">
                  <a:moveTo>
                    <a:pt x="2406" y="12616"/>
                  </a:moveTo>
                  <a:cubicBezTo>
                    <a:pt x="54116" y="66314"/>
                    <a:pt x="106621" y="120012"/>
                    <a:pt x="155943" y="176495"/>
                  </a:cubicBezTo>
                  <a:cubicBezTo>
                    <a:pt x="180207" y="203941"/>
                    <a:pt x="203277" y="232181"/>
                    <a:pt x="225950" y="260821"/>
                  </a:cubicBezTo>
                  <a:cubicBezTo>
                    <a:pt x="238280" y="276333"/>
                    <a:pt x="249815" y="292244"/>
                    <a:pt x="261748" y="308154"/>
                  </a:cubicBezTo>
                  <a:cubicBezTo>
                    <a:pt x="272488" y="322872"/>
                    <a:pt x="282035" y="340373"/>
                    <a:pt x="296354" y="351909"/>
                  </a:cubicBezTo>
                  <a:cubicBezTo>
                    <a:pt x="305503" y="359466"/>
                    <a:pt x="323004" y="352704"/>
                    <a:pt x="318629" y="339180"/>
                  </a:cubicBezTo>
                  <a:cubicBezTo>
                    <a:pt x="312662" y="321678"/>
                    <a:pt x="299536" y="307359"/>
                    <a:pt x="288398" y="292642"/>
                  </a:cubicBezTo>
                  <a:cubicBezTo>
                    <a:pt x="277261" y="277924"/>
                    <a:pt x="265726" y="263207"/>
                    <a:pt x="254191" y="248490"/>
                  </a:cubicBezTo>
                  <a:cubicBezTo>
                    <a:pt x="230325" y="218657"/>
                    <a:pt x="205663" y="189223"/>
                    <a:pt x="179809" y="160584"/>
                  </a:cubicBezTo>
                  <a:cubicBezTo>
                    <a:pt x="128497" y="103306"/>
                    <a:pt x="74401" y="49608"/>
                    <a:pt x="13544" y="1876"/>
                  </a:cubicBezTo>
                  <a:cubicBezTo>
                    <a:pt x="5588" y="-4090"/>
                    <a:pt x="-4753" y="5456"/>
                    <a:pt x="2406" y="12616"/>
                  </a:cubicBezTo>
                  <a:lnTo>
                    <a:pt x="2406" y="126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8C411B75-223A-805B-1DD0-00BCCBBB5AF8}"/>
                </a:ext>
              </a:extLst>
            </p:cNvPr>
            <p:cNvSpPr/>
            <p:nvPr/>
          </p:nvSpPr>
          <p:spPr>
            <a:xfrm>
              <a:off x="6089326" y="7203417"/>
              <a:ext cx="158032" cy="397907"/>
            </a:xfrm>
            <a:custGeom>
              <a:avLst/>
              <a:gdLst>
                <a:gd name="connsiteX0" fmla="*/ 385 w 158032"/>
                <a:gd name="connsiteY0" fmla="*/ 8449 h 397907"/>
                <a:gd name="connsiteX1" fmla="*/ 62437 w 158032"/>
                <a:gd name="connsiteY1" fmla="*/ 203353 h 397907"/>
                <a:gd name="connsiteX2" fmla="*/ 97042 w 158032"/>
                <a:gd name="connsiteY2" fmla="*/ 298021 h 397907"/>
                <a:gd name="connsiteX3" fmla="*/ 135227 w 158032"/>
                <a:gd name="connsiteY3" fmla="*/ 391893 h 397907"/>
                <a:gd name="connsiteX4" fmla="*/ 157502 w 158032"/>
                <a:gd name="connsiteY4" fmla="*/ 382347 h 397907"/>
                <a:gd name="connsiteX5" fmla="*/ 122101 w 158032"/>
                <a:gd name="connsiteY5" fmla="*/ 288077 h 397907"/>
                <a:gd name="connsiteX6" fmla="*/ 85905 w 158032"/>
                <a:gd name="connsiteY6" fmla="*/ 193807 h 397907"/>
                <a:gd name="connsiteX7" fmla="*/ 13511 w 158032"/>
                <a:gd name="connsiteY7" fmla="*/ 4869 h 397907"/>
                <a:gd name="connsiteX8" fmla="*/ 385 w 158032"/>
                <a:gd name="connsiteY8" fmla="*/ 8449 h 397907"/>
                <a:gd name="connsiteX9" fmla="*/ 385 w 158032"/>
                <a:gd name="connsiteY9" fmla="*/ 8449 h 39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032" h="397907">
                  <a:moveTo>
                    <a:pt x="385" y="8449"/>
                  </a:moveTo>
                  <a:cubicBezTo>
                    <a:pt x="19478" y="74080"/>
                    <a:pt x="39764" y="138916"/>
                    <a:pt x="62437" y="203353"/>
                  </a:cubicBezTo>
                  <a:cubicBezTo>
                    <a:pt x="73574" y="235174"/>
                    <a:pt x="85109" y="266598"/>
                    <a:pt x="97042" y="298021"/>
                  </a:cubicBezTo>
                  <a:cubicBezTo>
                    <a:pt x="108974" y="329445"/>
                    <a:pt x="119317" y="362458"/>
                    <a:pt x="135227" y="391893"/>
                  </a:cubicBezTo>
                  <a:cubicBezTo>
                    <a:pt x="141989" y="404224"/>
                    <a:pt x="161479" y="395871"/>
                    <a:pt x="157502" y="382347"/>
                  </a:cubicBezTo>
                  <a:cubicBezTo>
                    <a:pt x="148751" y="350128"/>
                    <a:pt x="134034" y="319102"/>
                    <a:pt x="122101" y="288077"/>
                  </a:cubicBezTo>
                  <a:cubicBezTo>
                    <a:pt x="110168" y="256654"/>
                    <a:pt x="97837" y="225230"/>
                    <a:pt x="85905" y="193807"/>
                  </a:cubicBezTo>
                  <a:cubicBezTo>
                    <a:pt x="62038" y="130563"/>
                    <a:pt x="37775" y="67716"/>
                    <a:pt x="13511" y="4869"/>
                  </a:cubicBezTo>
                  <a:cubicBezTo>
                    <a:pt x="10727" y="-3484"/>
                    <a:pt x="-2399" y="-302"/>
                    <a:pt x="385" y="8449"/>
                  </a:cubicBezTo>
                  <a:lnTo>
                    <a:pt x="385" y="84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1A72715F-E8DB-BBDC-E365-133C823D357D}"/>
                </a:ext>
              </a:extLst>
            </p:cNvPr>
            <p:cNvSpPr/>
            <p:nvPr/>
          </p:nvSpPr>
          <p:spPr>
            <a:xfrm>
              <a:off x="6564053" y="6474443"/>
              <a:ext cx="94954" cy="60295"/>
            </a:xfrm>
            <a:custGeom>
              <a:avLst/>
              <a:gdLst>
                <a:gd name="connsiteX0" fmla="*/ 2974 w 94954"/>
                <a:gd name="connsiteY0" fmla="*/ 11106 h 60295"/>
                <a:gd name="connsiteX1" fmla="*/ 89290 w 94954"/>
                <a:gd name="connsiteY1" fmla="*/ 60031 h 60295"/>
                <a:gd name="connsiteX2" fmla="*/ 93665 w 94954"/>
                <a:gd name="connsiteY2" fmla="*/ 52473 h 60295"/>
                <a:gd name="connsiteX3" fmla="*/ 8941 w 94954"/>
                <a:gd name="connsiteY3" fmla="*/ 764 h 60295"/>
                <a:gd name="connsiteX4" fmla="*/ 2974 w 94954"/>
                <a:gd name="connsiteY4" fmla="*/ 11106 h 60295"/>
                <a:gd name="connsiteX5" fmla="*/ 2974 w 94954"/>
                <a:gd name="connsiteY5" fmla="*/ 11106 h 6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954" h="60295">
                  <a:moveTo>
                    <a:pt x="2974" y="11106"/>
                  </a:moveTo>
                  <a:cubicBezTo>
                    <a:pt x="30420" y="27812"/>
                    <a:pt x="58662" y="49689"/>
                    <a:pt x="89290" y="60031"/>
                  </a:cubicBezTo>
                  <a:cubicBezTo>
                    <a:pt x="93665" y="61622"/>
                    <a:pt x="96847" y="55656"/>
                    <a:pt x="93665" y="52473"/>
                  </a:cubicBezTo>
                  <a:cubicBezTo>
                    <a:pt x="69799" y="30596"/>
                    <a:pt x="37182" y="16674"/>
                    <a:pt x="8941" y="764"/>
                  </a:cubicBezTo>
                  <a:cubicBezTo>
                    <a:pt x="2179" y="-2816"/>
                    <a:pt x="-3788" y="7128"/>
                    <a:pt x="2974" y="11106"/>
                  </a:cubicBezTo>
                  <a:lnTo>
                    <a:pt x="2974" y="111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9A523C23-5366-1AF0-32E3-140DBD5D3305}"/>
                </a:ext>
              </a:extLst>
            </p:cNvPr>
            <p:cNvSpPr/>
            <p:nvPr/>
          </p:nvSpPr>
          <p:spPr>
            <a:xfrm>
              <a:off x="5861138" y="5480940"/>
              <a:ext cx="238856" cy="197935"/>
            </a:xfrm>
            <a:custGeom>
              <a:avLst/>
              <a:gdLst>
                <a:gd name="connsiteX0" fmla="*/ 59922 w 238856"/>
                <a:gd name="connsiteY0" fmla="*/ 135495 h 197935"/>
                <a:gd name="connsiteX1" fmla="*/ 90550 w 238856"/>
                <a:gd name="connsiteY1" fmla="*/ 60318 h 197935"/>
                <a:gd name="connsiteX2" fmla="*/ 131520 w 238856"/>
                <a:gd name="connsiteY2" fmla="*/ 102878 h 197935"/>
                <a:gd name="connsiteX3" fmla="*/ 183626 w 238856"/>
                <a:gd name="connsiteY3" fmla="*/ 184419 h 197935"/>
                <a:gd name="connsiteX4" fmla="*/ 234143 w 238856"/>
                <a:gd name="connsiteY4" fmla="*/ 154985 h 197935"/>
                <a:gd name="connsiteX5" fmla="*/ 170102 w 238856"/>
                <a:gd name="connsiteY5" fmla="*/ 56737 h 197935"/>
                <a:gd name="connsiteX6" fmla="*/ 87368 w 238856"/>
                <a:gd name="connsiteY6" fmla="*/ 255 h 197935"/>
                <a:gd name="connsiteX7" fmla="*/ 7815 w 238856"/>
                <a:gd name="connsiteY7" fmla="*/ 57135 h 197935"/>
                <a:gd name="connsiteX8" fmla="*/ 3837 w 238856"/>
                <a:gd name="connsiteY8" fmla="*/ 151405 h 197935"/>
                <a:gd name="connsiteX9" fmla="*/ 39636 w 238856"/>
                <a:gd name="connsiteY9" fmla="*/ 171691 h 197935"/>
                <a:gd name="connsiteX10" fmla="*/ 59922 w 238856"/>
                <a:gd name="connsiteY10" fmla="*/ 135495 h 197935"/>
                <a:gd name="connsiteX11" fmla="*/ 59922 w 238856"/>
                <a:gd name="connsiteY11" fmla="*/ 135495 h 19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56" h="197935">
                  <a:moveTo>
                    <a:pt x="59922" y="135495"/>
                  </a:moveTo>
                  <a:cubicBezTo>
                    <a:pt x="57535" y="118391"/>
                    <a:pt x="53955" y="43611"/>
                    <a:pt x="90550" y="60318"/>
                  </a:cubicBezTo>
                  <a:cubicBezTo>
                    <a:pt x="108449" y="68671"/>
                    <a:pt x="121177" y="87365"/>
                    <a:pt x="131520" y="102878"/>
                  </a:cubicBezTo>
                  <a:cubicBezTo>
                    <a:pt x="149418" y="129926"/>
                    <a:pt x="166125" y="156974"/>
                    <a:pt x="183626" y="184419"/>
                  </a:cubicBezTo>
                  <a:cubicBezTo>
                    <a:pt x="203912" y="215843"/>
                    <a:pt x="254429" y="186806"/>
                    <a:pt x="234143" y="154985"/>
                  </a:cubicBezTo>
                  <a:cubicBezTo>
                    <a:pt x="213061" y="121971"/>
                    <a:pt x="193570" y="87763"/>
                    <a:pt x="170102" y="56737"/>
                  </a:cubicBezTo>
                  <a:cubicBezTo>
                    <a:pt x="149817" y="29689"/>
                    <a:pt x="122768" y="3437"/>
                    <a:pt x="87368" y="255"/>
                  </a:cubicBezTo>
                  <a:cubicBezTo>
                    <a:pt x="50376" y="-2927"/>
                    <a:pt x="20146" y="24120"/>
                    <a:pt x="7815" y="57135"/>
                  </a:cubicBezTo>
                  <a:cubicBezTo>
                    <a:pt x="-3323" y="87365"/>
                    <a:pt x="-538" y="120380"/>
                    <a:pt x="3837" y="151405"/>
                  </a:cubicBezTo>
                  <a:cubicBezTo>
                    <a:pt x="5826" y="166918"/>
                    <a:pt x="26112" y="175669"/>
                    <a:pt x="39636" y="171691"/>
                  </a:cubicBezTo>
                  <a:cubicBezTo>
                    <a:pt x="56342" y="166918"/>
                    <a:pt x="62308" y="151405"/>
                    <a:pt x="59922" y="135495"/>
                  </a:cubicBezTo>
                  <a:lnTo>
                    <a:pt x="59922" y="1354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58505923-F255-71E4-6E44-AB2FB855DEDA}"/>
                </a:ext>
              </a:extLst>
            </p:cNvPr>
            <p:cNvSpPr/>
            <p:nvPr/>
          </p:nvSpPr>
          <p:spPr>
            <a:xfrm>
              <a:off x="5869327" y="5567125"/>
              <a:ext cx="53468" cy="415897"/>
            </a:xfrm>
            <a:custGeom>
              <a:avLst/>
              <a:gdLst>
                <a:gd name="connsiteX0" fmla="*/ 6388 w 53468"/>
                <a:gd name="connsiteY0" fmla="*/ 3965 h 415897"/>
                <a:gd name="connsiteX1" fmla="*/ 23 w 53468"/>
                <a:gd name="connsiteY1" fmla="*/ 49310 h 415897"/>
                <a:gd name="connsiteX2" fmla="*/ 1217 w 53468"/>
                <a:gd name="connsiteY2" fmla="*/ 101019 h 415897"/>
                <a:gd name="connsiteX3" fmla="*/ 4399 w 53468"/>
                <a:gd name="connsiteY3" fmla="*/ 204040 h 415897"/>
                <a:gd name="connsiteX4" fmla="*/ 26276 w 53468"/>
                <a:gd name="connsiteY4" fmla="*/ 407297 h 415897"/>
                <a:gd name="connsiteX5" fmla="*/ 50142 w 53468"/>
                <a:gd name="connsiteY5" fmla="*/ 404115 h 415897"/>
                <a:gd name="connsiteX6" fmla="*/ 44175 w 53468"/>
                <a:gd name="connsiteY6" fmla="*/ 201256 h 415897"/>
                <a:gd name="connsiteX7" fmla="*/ 33834 w 53468"/>
                <a:gd name="connsiteY7" fmla="*/ 101417 h 415897"/>
                <a:gd name="connsiteX8" fmla="*/ 28265 w 53468"/>
                <a:gd name="connsiteY8" fmla="*/ 52890 h 415897"/>
                <a:gd name="connsiteX9" fmla="*/ 24287 w 53468"/>
                <a:gd name="connsiteY9" fmla="*/ 28626 h 415897"/>
                <a:gd name="connsiteX10" fmla="*/ 15138 w 53468"/>
                <a:gd name="connsiteY10" fmla="*/ 3567 h 415897"/>
                <a:gd name="connsiteX11" fmla="*/ 6388 w 53468"/>
                <a:gd name="connsiteY11" fmla="*/ 3965 h 415897"/>
                <a:gd name="connsiteX12" fmla="*/ 6388 w 53468"/>
                <a:gd name="connsiteY12" fmla="*/ 3965 h 41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68" h="415897">
                  <a:moveTo>
                    <a:pt x="6388" y="3965"/>
                  </a:moveTo>
                  <a:cubicBezTo>
                    <a:pt x="4399" y="19477"/>
                    <a:pt x="-374" y="33001"/>
                    <a:pt x="23" y="49310"/>
                  </a:cubicBezTo>
                  <a:cubicBezTo>
                    <a:pt x="422" y="66413"/>
                    <a:pt x="819" y="83518"/>
                    <a:pt x="1217" y="101019"/>
                  </a:cubicBezTo>
                  <a:cubicBezTo>
                    <a:pt x="2013" y="135227"/>
                    <a:pt x="3206" y="169832"/>
                    <a:pt x="4399" y="204040"/>
                  </a:cubicBezTo>
                  <a:cubicBezTo>
                    <a:pt x="6785" y="272456"/>
                    <a:pt x="9570" y="340871"/>
                    <a:pt x="26276" y="407297"/>
                  </a:cubicBezTo>
                  <a:cubicBezTo>
                    <a:pt x="29856" y="421219"/>
                    <a:pt x="48551" y="416844"/>
                    <a:pt x="50142" y="404115"/>
                  </a:cubicBezTo>
                  <a:cubicBezTo>
                    <a:pt x="57699" y="336495"/>
                    <a:pt x="50937" y="268875"/>
                    <a:pt x="44175" y="201256"/>
                  </a:cubicBezTo>
                  <a:cubicBezTo>
                    <a:pt x="40993" y="167844"/>
                    <a:pt x="37413" y="134432"/>
                    <a:pt x="33834" y="101417"/>
                  </a:cubicBezTo>
                  <a:cubicBezTo>
                    <a:pt x="31844" y="85109"/>
                    <a:pt x="30254" y="69198"/>
                    <a:pt x="28265" y="52890"/>
                  </a:cubicBezTo>
                  <a:cubicBezTo>
                    <a:pt x="27469" y="44537"/>
                    <a:pt x="26674" y="36581"/>
                    <a:pt x="24287" y="28626"/>
                  </a:cubicBezTo>
                  <a:cubicBezTo>
                    <a:pt x="21901" y="19875"/>
                    <a:pt x="17525" y="12318"/>
                    <a:pt x="15138" y="3567"/>
                  </a:cubicBezTo>
                  <a:cubicBezTo>
                    <a:pt x="13150" y="-2002"/>
                    <a:pt x="7183" y="-411"/>
                    <a:pt x="6388" y="3965"/>
                  </a:cubicBezTo>
                  <a:lnTo>
                    <a:pt x="6388" y="39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DFF309CF-1E93-A559-9608-3FE69C227E78}"/>
                </a:ext>
              </a:extLst>
            </p:cNvPr>
            <p:cNvSpPr/>
            <p:nvPr/>
          </p:nvSpPr>
          <p:spPr>
            <a:xfrm>
              <a:off x="5888369" y="5538962"/>
              <a:ext cx="148366" cy="131221"/>
            </a:xfrm>
            <a:custGeom>
              <a:avLst/>
              <a:gdLst>
                <a:gd name="connsiteX0" fmla="*/ 41839 w 148366"/>
                <a:gd name="connsiteY0" fmla="*/ 20592 h 131221"/>
                <a:gd name="connsiteX1" fmla="*/ 8029 w 148366"/>
                <a:gd name="connsiteY1" fmla="*/ 3488 h 131221"/>
                <a:gd name="connsiteX2" fmla="*/ 3654 w 148366"/>
                <a:gd name="connsiteY2" fmla="*/ 32923 h 131221"/>
                <a:gd name="connsiteX3" fmla="*/ 20360 w 148366"/>
                <a:gd name="connsiteY3" fmla="*/ 69517 h 131221"/>
                <a:gd name="connsiteX4" fmla="*/ 142871 w 148366"/>
                <a:gd name="connsiteY4" fmla="*/ 118840 h 131221"/>
                <a:gd name="connsiteX5" fmla="*/ 133325 w 148366"/>
                <a:gd name="connsiteY5" fmla="*/ 96565 h 131221"/>
                <a:gd name="connsiteX6" fmla="*/ 67296 w 148366"/>
                <a:gd name="connsiteY6" fmla="*/ 78665 h 131221"/>
                <a:gd name="connsiteX7" fmla="*/ 25929 w 148366"/>
                <a:gd name="connsiteY7" fmla="*/ 10648 h 131221"/>
                <a:gd name="connsiteX8" fmla="*/ 25929 w 148366"/>
                <a:gd name="connsiteY8" fmla="*/ 24967 h 131221"/>
                <a:gd name="connsiteX9" fmla="*/ 29907 w 148366"/>
                <a:gd name="connsiteY9" fmla="*/ 23774 h 131221"/>
                <a:gd name="connsiteX10" fmla="*/ 41839 w 148366"/>
                <a:gd name="connsiteY10" fmla="*/ 20592 h 131221"/>
                <a:gd name="connsiteX11" fmla="*/ 41839 w 148366"/>
                <a:gd name="connsiteY11" fmla="*/ 20592 h 13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366" h="131221">
                  <a:moveTo>
                    <a:pt x="41839" y="20592"/>
                  </a:moveTo>
                  <a:cubicBezTo>
                    <a:pt x="42237" y="4284"/>
                    <a:pt x="21554" y="-5660"/>
                    <a:pt x="8029" y="3488"/>
                  </a:cubicBezTo>
                  <a:cubicBezTo>
                    <a:pt x="-3108" y="11046"/>
                    <a:pt x="-722" y="21785"/>
                    <a:pt x="3654" y="32923"/>
                  </a:cubicBezTo>
                  <a:cubicBezTo>
                    <a:pt x="8427" y="45253"/>
                    <a:pt x="13598" y="57982"/>
                    <a:pt x="20360" y="69517"/>
                  </a:cubicBezTo>
                  <a:cubicBezTo>
                    <a:pt x="42635" y="110884"/>
                    <a:pt x="96731" y="152649"/>
                    <a:pt x="142871" y="118840"/>
                  </a:cubicBezTo>
                  <a:cubicBezTo>
                    <a:pt x="153611" y="110884"/>
                    <a:pt x="147645" y="92587"/>
                    <a:pt x="133325" y="96565"/>
                  </a:cubicBezTo>
                  <a:cubicBezTo>
                    <a:pt x="110652" y="102929"/>
                    <a:pt x="84002" y="94974"/>
                    <a:pt x="67296" y="78665"/>
                  </a:cubicBezTo>
                  <a:cubicBezTo>
                    <a:pt x="47408" y="59573"/>
                    <a:pt x="39055" y="34116"/>
                    <a:pt x="25929" y="10648"/>
                  </a:cubicBezTo>
                  <a:cubicBezTo>
                    <a:pt x="25929" y="15421"/>
                    <a:pt x="25929" y="20194"/>
                    <a:pt x="25929" y="24967"/>
                  </a:cubicBezTo>
                  <a:cubicBezTo>
                    <a:pt x="26724" y="23376"/>
                    <a:pt x="27917" y="20990"/>
                    <a:pt x="29907" y="23774"/>
                  </a:cubicBezTo>
                  <a:cubicBezTo>
                    <a:pt x="33486" y="28945"/>
                    <a:pt x="41839" y="26956"/>
                    <a:pt x="41839" y="20592"/>
                  </a:cubicBezTo>
                  <a:lnTo>
                    <a:pt x="41839" y="205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F3B4C903-A0AF-B7CF-75F3-6ECD909FE826}"/>
                </a:ext>
              </a:extLst>
            </p:cNvPr>
            <p:cNvSpPr/>
            <p:nvPr/>
          </p:nvSpPr>
          <p:spPr>
            <a:xfrm>
              <a:off x="6031647" y="5618268"/>
              <a:ext cx="174604" cy="410672"/>
            </a:xfrm>
            <a:custGeom>
              <a:avLst/>
              <a:gdLst>
                <a:gd name="connsiteX0" fmla="*/ 1980 w 174604"/>
                <a:gd name="connsiteY0" fmla="*/ 12088 h 410672"/>
                <a:gd name="connsiteX1" fmla="*/ 69997 w 174604"/>
                <a:gd name="connsiteY1" fmla="*/ 221312 h 410672"/>
                <a:gd name="connsiteX2" fmla="*/ 96648 w 174604"/>
                <a:gd name="connsiteY2" fmla="*/ 327117 h 410672"/>
                <a:gd name="connsiteX3" fmla="*/ 120911 w 174604"/>
                <a:gd name="connsiteY3" fmla="*/ 373258 h 410672"/>
                <a:gd name="connsiteX4" fmla="*/ 137220 w 174604"/>
                <a:gd name="connsiteY4" fmla="*/ 393544 h 410672"/>
                <a:gd name="connsiteX5" fmla="*/ 159893 w 174604"/>
                <a:gd name="connsiteY5" fmla="*/ 409056 h 410672"/>
                <a:gd name="connsiteX6" fmla="*/ 172223 w 174604"/>
                <a:gd name="connsiteY6" fmla="*/ 393146 h 410672"/>
                <a:gd name="connsiteX7" fmla="*/ 156710 w 174604"/>
                <a:gd name="connsiteY7" fmla="*/ 371269 h 410672"/>
                <a:gd name="connsiteX8" fmla="*/ 141993 w 174604"/>
                <a:gd name="connsiteY8" fmla="*/ 350188 h 410672"/>
                <a:gd name="connsiteX9" fmla="*/ 120116 w 174604"/>
                <a:gd name="connsiteY9" fmla="*/ 302854 h 410672"/>
                <a:gd name="connsiteX10" fmla="*/ 94659 w 174604"/>
                <a:gd name="connsiteY10" fmla="*/ 195855 h 410672"/>
                <a:gd name="connsiteX11" fmla="*/ 11924 w 174604"/>
                <a:gd name="connsiteY11" fmla="*/ 2144 h 410672"/>
                <a:gd name="connsiteX12" fmla="*/ 1980 w 174604"/>
                <a:gd name="connsiteY12" fmla="*/ 12088 h 410672"/>
                <a:gd name="connsiteX13" fmla="*/ 1980 w 174604"/>
                <a:gd name="connsiteY13" fmla="*/ 12088 h 41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604" h="410672">
                  <a:moveTo>
                    <a:pt x="1980" y="12088"/>
                  </a:moveTo>
                  <a:cubicBezTo>
                    <a:pt x="49314" y="69764"/>
                    <a:pt x="58065" y="150510"/>
                    <a:pt x="69997" y="221312"/>
                  </a:cubicBezTo>
                  <a:cubicBezTo>
                    <a:pt x="75964" y="257110"/>
                    <a:pt x="82726" y="293307"/>
                    <a:pt x="96648" y="327117"/>
                  </a:cubicBezTo>
                  <a:cubicBezTo>
                    <a:pt x="103012" y="343426"/>
                    <a:pt x="110967" y="358938"/>
                    <a:pt x="120911" y="373258"/>
                  </a:cubicBezTo>
                  <a:cubicBezTo>
                    <a:pt x="125685" y="380418"/>
                    <a:pt x="131253" y="387180"/>
                    <a:pt x="137220" y="393544"/>
                  </a:cubicBezTo>
                  <a:cubicBezTo>
                    <a:pt x="143982" y="400306"/>
                    <a:pt x="151937" y="404283"/>
                    <a:pt x="159893" y="409056"/>
                  </a:cubicBezTo>
                  <a:cubicBezTo>
                    <a:pt x="170234" y="415421"/>
                    <a:pt x="178985" y="401499"/>
                    <a:pt x="172223" y="393146"/>
                  </a:cubicBezTo>
                  <a:cubicBezTo>
                    <a:pt x="166256" y="386384"/>
                    <a:pt x="162279" y="378428"/>
                    <a:pt x="156710" y="371269"/>
                  </a:cubicBezTo>
                  <a:cubicBezTo>
                    <a:pt x="151141" y="364507"/>
                    <a:pt x="146368" y="357347"/>
                    <a:pt x="141993" y="350188"/>
                  </a:cubicBezTo>
                  <a:cubicBezTo>
                    <a:pt x="132844" y="335470"/>
                    <a:pt x="125685" y="319560"/>
                    <a:pt x="120116" y="302854"/>
                  </a:cubicBezTo>
                  <a:cubicBezTo>
                    <a:pt x="108580" y="267850"/>
                    <a:pt x="101421" y="232051"/>
                    <a:pt x="94659" y="195855"/>
                  </a:cubicBezTo>
                  <a:cubicBezTo>
                    <a:pt x="81135" y="125451"/>
                    <a:pt x="67213" y="52660"/>
                    <a:pt x="11924" y="2144"/>
                  </a:cubicBezTo>
                  <a:cubicBezTo>
                    <a:pt x="4764" y="-4220"/>
                    <a:pt x="-3986" y="4928"/>
                    <a:pt x="1980" y="12088"/>
                  </a:cubicBezTo>
                  <a:lnTo>
                    <a:pt x="1980" y="120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CB3A173A-9764-EAF8-CC01-CAB4BE4E993B}"/>
                </a:ext>
              </a:extLst>
            </p:cNvPr>
            <p:cNvSpPr/>
            <p:nvPr/>
          </p:nvSpPr>
          <p:spPr>
            <a:xfrm>
              <a:off x="6094830" y="5872920"/>
              <a:ext cx="150621" cy="271545"/>
            </a:xfrm>
            <a:custGeom>
              <a:avLst/>
              <a:gdLst>
                <a:gd name="connsiteX0" fmla="*/ 52 w 150621"/>
                <a:gd name="connsiteY0" fmla="*/ 1663 h 271545"/>
                <a:gd name="connsiteX1" fmla="*/ 58523 w 150621"/>
                <a:gd name="connsiteY1" fmla="*/ 143267 h 271545"/>
                <a:gd name="connsiteX2" fmla="*/ 144440 w 150621"/>
                <a:gd name="connsiteY2" fmla="*/ 270552 h 271545"/>
                <a:gd name="connsiteX3" fmla="*/ 150009 w 150621"/>
                <a:gd name="connsiteY3" fmla="*/ 266176 h 271545"/>
                <a:gd name="connsiteX4" fmla="*/ 67274 w 150621"/>
                <a:gd name="connsiteY4" fmla="*/ 140880 h 271545"/>
                <a:gd name="connsiteX5" fmla="*/ 2041 w 150621"/>
                <a:gd name="connsiteY5" fmla="*/ 867 h 271545"/>
                <a:gd name="connsiteX6" fmla="*/ 52 w 150621"/>
                <a:gd name="connsiteY6" fmla="*/ 1663 h 271545"/>
                <a:gd name="connsiteX7" fmla="*/ 52 w 150621"/>
                <a:gd name="connsiteY7" fmla="*/ 1663 h 27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621" h="271545">
                  <a:moveTo>
                    <a:pt x="52" y="1663"/>
                  </a:moveTo>
                  <a:cubicBezTo>
                    <a:pt x="15565" y="50190"/>
                    <a:pt x="34658" y="98320"/>
                    <a:pt x="58523" y="143267"/>
                  </a:cubicBezTo>
                  <a:cubicBezTo>
                    <a:pt x="81992" y="187817"/>
                    <a:pt x="110232" y="233559"/>
                    <a:pt x="144440" y="270552"/>
                  </a:cubicBezTo>
                  <a:cubicBezTo>
                    <a:pt x="147225" y="273336"/>
                    <a:pt x="152396" y="269756"/>
                    <a:pt x="150009" y="266176"/>
                  </a:cubicBezTo>
                  <a:cubicBezTo>
                    <a:pt x="121768" y="224808"/>
                    <a:pt x="92333" y="184634"/>
                    <a:pt x="67274" y="140880"/>
                  </a:cubicBezTo>
                  <a:cubicBezTo>
                    <a:pt x="41817" y="95933"/>
                    <a:pt x="19543" y="49394"/>
                    <a:pt x="2041" y="867"/>
                  </a:cubicBezTo>
                  <a:cubicBezTo>
                    <a:pt x="1643" y="-724"/>
                    <a:pt x="-346" y="72"/>
                    <a:pt x="52" y="1663"/>
                  </a:cubicBezTo>
                  <a:lnTo>
                    <a:pt x="52" y="16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A2CDD6E4-76DB-4A7C-7B1D-5E5000D06191}"/>
                </a:ext>
              </a:extLst>
            </p:cNvPr>
            <p:cNvSpPr/>
            <p:nvPr/>
          </p:nvSpPr>
          <p:spPr>
            <a:xfrm>
              <a:off x="5558697" y="5864782"/>
              <a:ext cx="41083" cy="133255"/>
            </a:xfrm>
            <a:custGeom>
              <a:avLst/>
              <a:gdLst>
                <a:gd name="connsiteX0" fmla="*/ 4375 w 41083"/>
                <a:gd name="connsiteY0" fmla="*/ 9404 h 133255"/>
                <a:gd name="connsiteX1" fmla="*/ 5569 w 41083"/>
                <a:gd name="connsiteY1" fmla="*/ 8608 h 133255"/>
                <a:gd name="connsiteX2" fmla="*/ 9148 w 41083"/>
                <a:gd name="connsiteY2" fmla="*/ 21336 h 133255"/>
                <a:gd name="connsiteX3" fmla="*/ 17501 w 41083"/>
                <a:gd name="connsiteY3" fmla="*/ 59919 h 133255"/>
                <a:gd name="connsiteX4" fmla="*/ 36594 w 41083"/>
                <a:gd name="connsiteY4" fmla="*/ 131914 h 133255"/>
                <a:gd name="connsiteX5" fmla="*/ 40970 w 41083"/>
                <a:gd name="connsiteY5" fmla="*/ 129926 h 133255"/>
                <a:gd name="connsiteX6" fmla="*/ 16706 w 41083"/>
                <a:gd name="connsiteY6" fmla="*/ 27701 h 133255"/>
                <a:gd name="connsiteX7" fmla="*/ 6364 w 41083"/>
                <a:gd name="connsiteY7" fmla="*/ 652 h 133255"/>
                <a:gd name="connsiteX8" fmla="*/ 0 w 41083"/>
                <a:gd name="connsiteY8" fmla="*/ 9005 h 133255"/>
                <a:gd name="connsiteX9" fmla="*/ 4375 w 41083"/>
                <a:gd name="connsiteY9" fmla="*/ 9404 h 133255"/>
                <a:gd name="connsiteX10" fmla="*/ 4375 w 41083"/>
                <a:gd name="connsiteY10" fmla="*/ 9404 h 13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83" h="133255">
                  <a:moveTo>
                    <a:pt x="4375" y="9404"/>
                  </a:moveTo>
                  <a:cubicBezTo>
                    <a:pt x="5171" y="4233"/>
                    <a:pt x="4375" y="3835"/>
                    <a:pt x="5569" y="8608"/>
                  </a:cubicBezTo>
                  <a:cubicBezTo>
                    <a:pt x="6762" y="12983"/>
                    <a:pt x="7955" y="16961"/>
                    <a:pt x="9148" y="21336"/>
                  </a:cubicBezTo>
                  <a:cubicBezTo>
                    <a:pt x="12330" y="34064"/>
                    <a:pt x="14717" y="47191"/>
                    <a:pt x="17501" y="59919"/>
                  </a:cubicBezTo>
                  <a:cubicBezTo>
                    <a:pt x="22672" y="83387"/>
                    <a:pt x="25059" y="110833"/>
                    <a:pt x="36594" y="131914"/>
                  </a:cubicBezTo>
                  <a:cubicBezTo>
                    <a:pt x="38185" y="134699"/>
                    <a:pt x="41765" y="132710"/>
                    <a:pt x="40970" y="129926"/>
                  </a:cubicBezTo>
                  <a:cubicBezTo>
                    <a:pt x="35003" y="95718"/>
                    <a:pt x="26252" y="61113"/>
                    <a:pt x="16706" y="27701"/>
                  </a:cubicBezTo>
                  <a:cubicBezTo>
                    <a:pt x="15115" y="22132"/>
                    <a:pt x="12728" y="3835"/>
                    <a:pt x="6364" y="652"/>
                  </a:cubicBezTo>
                  <a:cubicBezTo>
                    <a:pt x="795" y="-2132"/>
                    <a:pt x="0" y="4630"/>
                    <a:pt x="0" y="9005"/>
                  </a:cubicBezTo>
                  <a:cubicBezTo>
                    <a:pt x="0" y="12188"/>
                    <a:pt x="3977" y="11790"/>
                    <a:pt x="4375" y="9404"/>
                  </a:cubicBezTo>
                  <a:lnTo>
                    <a:pt x="4375" y="94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DDB25826-E9BD-61F8-BB81-8BF798D8912F}"/>
                </a:ext>
              </a:extLst>
            </p:cNvPr>
            <p:cNvSpPr/>
            <p:nvPr/>
          </p:nvSpPr>
          <p:spPr>
            <a:xfrm>
              <a:off x="5588884" y="5820578"/>
              <a:ext cx="35956" cy="192475"/>
            </a:xfrm>
            <a:custGeom>
              <a:avLst/>
              <a:gdLst>
                <a:gd name="connsiteX0" fmla="*/ 42 w 35956"/>
                <a:gd name="connsiteY0" fmla="*/ 5478 h 192475"/>
                <a:gd name="connsiteX1" fmla="*/ 11975 w 35956"/>
                <a:gd name="connsiteY1" fmla="*/ 99351 h 192475"/>
                <a:gd name="connsiteX2" fmla="*/ 25499 w 35956"/>
                <a:gd name="connsiteY2" fmla="*/ 188848 h 192475"/>
                <a:gd name="connsiteX3" fmla="*/ 35841 w 35956"/>
                <a:gd name="connsiteY3" fmla="*/ 187654 h 192475"/>
                <a:gd name="connsiteX4" fmla="*/ 24704 w 35956"/>
                <a:gd name="connsiteY4" fmla="*/ 97760 h 192475"/>
                <a:gd name="connsiteX5" fmla="*/ 10782 w 35956"/>
                <a:gd name="connsiteY5" fmla="*/ 3887 h 192475"/>
                <a:gd name="connsiteX6" fmla="*/ 42 w 35956"/>
                <a:gd name="connsiteY6" fmla="*/ 5478 h 192475"/>
                <a:gd name="connsiteX7" fmla="*/ 42 w 35956"/>
                <a:gd name="connsiteY7" fmla="*/ 5478 h 19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956" h="192475">
                  <a:moveTo>
                    <a:pt x="42" y="5478"/>
                  </a:moveTo>
                  <a:cubicBezTo>
                    <a:pt x="4020" y="36902"/>
                    <a:pt x="7998" y="68325"/>
                    <a:pt x="11975" y="99351"/>
                  </a:cubicBezTo>
                  <a:cubicBezTo>
                    <a:pt x="15555" y="128387"/>
                    <a:pt x="16351" y="160606"/>
                    <a:pt x="25499" y="188848"/>
                  </a:cubicBezTo>
                  <a:cubicBezTo>
                    <a:pt x="27488" y="194416"/>
                    <a:pt x="35443" y="193223"/>
                    <a:pt x="35841" y="187654"/>
                  </a:cubicBezTo>
                  <a:cubicBezTo>
                    <a:pt x="37034" y="158219"/>
                    <a:pt x="28681" y="126797"/>
                    <a:pt x="24704" y="97760"/>
                  </a:cubicBezTo>
                  <a:cubicBezTo>
                    <a:pt x="19930" y="66336"/>
                    <a:pt x="15555" y="35310"/>
                    <a:pt x="10782" y="3887"/>
                  </a:cubicBezTo>
                  <a:cubicBezTo>
                    <a:pt x="9986" y="-2080"/>
                    <a:pt x="-753" y="-886"/>
                    <a:pt x="42" y="5478"/>
                  </a:cubicBezTo>
                  <a:lnTo>
                    <a:pt x="42" y="54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74897368-9546-CB21-EBC2-B2F2D484EFEE}"/>
                </a:ext>
              </a:extLst>
            </p:cNvPr>
            <p:cNvSpPr/>
            <p:nvPr/>
          </p:nvSpPr>
          <p:spPr>
            <a:xfrm>
              <a:off x="5602837" y="5808654"/>
              <a:ext cx="37381" cy="265669"/>
            </a:xfrm>
            <a:custGeom>
              <a:avLst/>
              <a:gdLst>
                <a:gd name="connsiteX0" fmla="*/ 11 w 37381"/>
                <a:gd name="connsiteY0" fmla="*/ 5072 h 265669"/>
                <a:gd name="connsiteX1" fmla="*/ 9955 w 37381"/>
                <a:gd name="connsiteY1" fmla="*/ 135538 h 265669"/>
                <a:gd name="connsiteX2" fmla="*/ 15524 w 37381"/>
                <a:gd name="connsiteY2" fmla="*/ 200772 h 265669"/>
                <a:gd name="connsiteX3" fmla="*/ 25070 w 37381"/>
                <a:gd name="connsiteY3" fmla="*/ 261630 h 265669"/>
                <a:gd name="connsiteX4" fmla="*/ 36208 w 37381"/>
                <a:gd name="connsiteY4" fmla="*/ 261630 h 265669"/>
                <a:gd name="connsiteX5" fmla="*/ 34219 w 37381"/>
                <a:gd name="connsiteY5" fmla="*/ 200772 h 265669"/>
                <a:gd name="connsiteX6" fmla="*/ 26661 w 37381"/>
                <a:gd name="connsiteY6" fmla="*/ 135538 h 265669"/>
                <a:gd name="connsiteX7" fmla="*/ 10751 w 37381"/>
                <a:gd name="connsiteY7" fmla="*/ 5072 h 265669"/>
                <a:gd name="connsiteX8" fmla="*/ 11 w 37381"/>
                <a:gd name="connsiteY8" fmla="*/ 5072 h 265669"/>
                <a:gd name="connsiteX9" fmla="*/ 11 w 37381"/>
                <a:gd name="connsiteY9" fmla="*/ 5072 h 26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81" h="265669">
                  <a:moveTo>
                    <a:pt x="11" y="5072"/>
                  </a:moveTo>
                  <a:cubicBezTo>
                    <a:pt x="3193" y="48428"/>
                    <a:pt x="6375" y="92182"/>
                    <a:pt x="9955" y="135538"/>
                  </a:cubicBezTo>
                  <a:cubicBezTo>
                    <a:pt x="11944" y="157415"/>
                    <a:pt x="13535" y="178895"/>
                    <a:pt x="15524" y="200772"/>
                  </a:cubicBezTo>
                  <a:cubicBezTo>
                    <a:pt x="17115" y="221057"/>
                    <a:pt x="18308" y="242138"/>
                    <a:pt x="25070" y="261630"/>
                  </a:cubicBezTo>
                  <a:cubicBezTo>
                    <a:pt x="26661" y="266402"/>
                    <a:pt x="35412" y="267596"/>
                    <a:pt x="36208" y="261630"/>
                  </a:cubicBezTo>
                  <a:cubicBezTo>
                    <a:pt x="38992" y="241343"/>
                    <a:pt x="36208" y="221057"/>
                    <a:pt x="34219" y="200772"/>
                  </a:cubicBezTo>
                  <a:cubicBezTo>
                    <a:pt x="31832" y="178895"/>
                    <a:pt x="29445" y="157415"/>
                    <a:pt x="26661" y="135538"/>
                  </a:cubicBezTo>
                  <a:cubicBezTo>
                    <a:pt x="21490" y="92182"/>
                    <a:pt x="15922" y="48428"/>
                    <a:pt x="10751" y="5072"/>
                  </a:cubicBezTo>
                  <a:cubicBezTo>
                    <a:pt x="9955" y="-1691"/>
                    <a:pt x="-387" y="-1691"/>
                    <a:pt x="11" y="5072"/>
                  </a:cubicBezTo>
                  <a:lnTo>
                    <a:pt x="11" y="50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046CBC2E-77FC-F8D0-06DA-EC40A91EC191}"/>
                </a:ext>
              </a:extLst>
            </p:cNvPr>
            <p:cNvSpPr/>
            <p:nvPr/>
          </p:nvSpPr>
          <p:spPr>
            <a:xfrm>
              <a:off x="5644614" y="5793623"/>
              <a:ext cx="31947" cy="296053"/>
            </a:xfrm>
            <a:custGeom>
              <a:avLst/>
              <a:gdLst>
                <a:gd name="connsiteX0" fmla="*/ 17502 w 31947"/>
                <a:gd name="connsiteY0" fmla="*/ 5384 h 296053"/>
                <a:gd name="connsiteX1" fmla="*/ 398 w 31947"/>
                <a:gd name="connsiteY1" fmla="*/ 150171 h 296053"/>
                <a:gd name="connsiteX2" fmla="*/ 1591 w 31947"/>
                <a:gd name="connsiteY2" fmla="*/ 223359 h 296053"/>
                <a:gd name="connsiteX3" fmla="*/ 13126 w 31947"/>
                <a:gd name="connsiteY3" fmla="*/ 291775 h 296053"/>
                <a:gd name="connsiteX4" fmla="*/ 29435 w 31947"/>
                <a:gd name="connsiteY4" fmla="*/ 289786 h 296053"/>
                <a:gd name="connsiteX5" fmla="*/ 25457 w 31947"/>
                <a:gd name="connsiteY5" fmla="*/ 223359 h 296053"/>
                <a:gd name="connsiteX6" fmla="*/ 21877 w 31947"/>
                <a:gd name="connsiteY6" fmla="*/ 152955 h 296053"/>
                <a:gd name="connsiteX7" fmla="*/ 31821 w 31947"/>
                <a:gd name="connsiteY7" fmla="*/ 8965 h 296053"/>
                <a:gd name="connsiteX8" fmla="*/ 17502 w 31947"/>
                <a:gd name="connsiteY8" fmla="*/ 5384 h 296053"/>
                <a:gd name="connsiteX9" fmla="*/ 17502 w 31947"/>
                <a:gd name="connsiteY9" fmla="*/ 5384 h 29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947" h="296053">
                  <a:moveTo>
                    <a:pt x="17502" y="5384"/>
                  </a:moveTo>
                  <a:cubicBezTo>
                    <a:pt x="7955" y="53117"/>
                    <a:pt x="1989" y="101644"/>
                    <a:pt x="398" y="150171"/>
                  </a:cubicBezTo>
                  <a:cubicBezTo>
                    <a:pt x="-398" y="174435"/>
                    <a:pt x="0" y="199095"/>
                    <a:pt x="1591" y="223359"/>
                  </a:cubicBezTo>
                  <a:cubicBezTo>
                    <a:pt x="3182" y="245236"/>
                    <a:pt x="3182" y="271886"/>
                    <a:pt x="13126" y="291775"/>
                  </a:cubicBezTo>
                  <a:cubicBezTo>
                    <a:pt x="16308" y="298139"/>
                    <a:pt x="28241" y="297344"/>
                    <a:pt x="29435" y="289786"/>
                  </a:cubicBezTo>
                  <a:cubicBezTo>
                    <a:pt x="33015" y="268307"/>
                    <a:pt x="27048" y="244839"/>
                    <a:pt x="25457" y="223359"/>
                  </a:cubicBezTo>
                  <a:cubicBezTo>
                    <a:pt x="23468" y="199891"/>
                    <a:pt x="22275" y="176423"/>
                    <a:pt x="21877" y="152955"/>
                  </a:cubicBezTo>
                  <a:cubicBezTo>
                    <a:pt x="21082" y="104826"/>
                    <a:pt x="24662" y="56696"/>
                    <a:pt x="31821" y="8965"/>
                  </a:cubicBezTo>
                  <a:cubicBezTo>
                    <a:pt x="33412" y="213"/>
                    <a:pt x="19490" y="-4162"/>
                    <a:pt x="17502" y="5384"/>
                  </a:cubicBezTo>
                  <a:lnTo>
                    <a:pt x="17502" y="53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A1E90B91-F332-C1C8-BD54-F78EDB4EFAE8}"/>
                </a:ext>
              </a:extLst>
            </p:cNvPr>
            <p:cNvSpPr/>
            <p:nvPr/>
          </p:nvSpPr>
          <p:spPr>
            <a:xfrm>
              <a:off x="5667633" y="5781454"/>
              <a:ext cx="47504" cy="379929"/>
            </a:xfrm>
            <a:custGeom>
              <a:avLst/>
              <a:gdLst>
                <a:gd name="connsiteX0" fmla="*/ 31474 w 47504"/>
                <a:gd name="connsiteY0" fmla="*/ 5621 h 379929"/>
                <a:gd name="connsiteX1" fmla="*/ 2040 w 47504"/>
                <a:gd name="connsiteY1" fmla="*/ 192172 h 379929"/>
                <a:gd name="connsiteX2" fmla="*/ 847 w 47504"/>
                <a:gd name="connsiteY2" fmla="*/ 285646 h 379929"/>
                <a:gd name="connsiteX3" fmla="*/ 15962 w 47504"/>
                <a:gd name="connsiteY3" fmla="*/ 376337 h 379929"/>
                <a:gd name="connsiteX4" fmla="*/ 29883 w 47504"/>
                <a:gd name="connsiteY4" fmla="*/ 374746 h 379929"/>
                <a:gd name="connsiteX5" fmla="*/ 30281 w 47504"/>
                <a:gd name="connsiteY5" fmla="*/ 332185 h 379929"/>
                <a:gd name="connsiteX6" fmla="*/ 27894 w 47504"/>
                <a:gd name="connsiteY6" fmla="*/ 285646 h 379929"/>
                <a:gd name="connsiteX7" fmla="*/ 26303 w 47504"/>
                <a:gd name="connsiteY7" fmla="*/ 195354 h 379929"/>
                <a:gd name="connsiteX8" fmla="*/ 47384 w 47504"/>
                <a:gd name="connsiteY8" fmla="*/ 9996 h 379929"/>
                <a:gd name="connsiteX9" fmla="*/ 31474 w 47504"/>
                <a:gd name="connsiteY9" fmla="*/ 5621 h 379929"/>
                <a:gd name="connsiteX10" fmla="*/ 31474 w 47504"/>
                <a:gd name="connsiteY10" fmla="*/ 5621 h 37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504" h="379929">
                  <a:moveTo>
                    <a:pt x="31474" y="5621"/>
                  </a:moveTo>
                  <a:cubicBezTo>
                    <a:pt x="15962" y="66876"/>
                    <a:pt x="6017" y="129325"/>
                    <a:pt x="2040" y="192172"/>
                  </a:cubicBezTo>
                  <a:cubicBezTo>
                    <a:pt x="51" y="223197"/>
                    <a:pt x="-745" y="254621"/>
                    <a:pt x="847" y="285646"/>
                  </a:cubicBezTo>
                  <a:cubicBezTo>
                    <a:pt x="2835" y="314683"/>
                    <a:pt x="3233" y="349687"/>
                    <a:pt x="15962" y="376337"/>
                  </a:cubicBezTo>
                  <a:cubicBezTo>
                    <a:pt x="18746" y="381905"/>
                    <a:pt x="28690" y="380712"/>
                    <a:pt x="29883" y="374746"/>
                  </a:cubicBezTo>
                  <a:cubicBezTo>
                    <a:pt x="32270" y="361222"/>
                    <a:pt x="31077" y="346107"/>
                    <a:pt x="30281" y="332185"/>
                  </a:cubicBezTo>
                  <a:cubicBezTo>
                    <a:pt x="29486" y="316672"/>
                    <a:pt x="28292" y="301160"/>
                    <a:pt x="27894" y="285646"/>
                  </a:cubicBezTo>
                  <a:cubicBezTo>
                    <a:pt x="26701" y="255416"/>
                    <a:pt x="25508" y="225584"/>
                    <a:pt x="26303" y="195354"/>
                  </a:cubicBezTo>
                  <a:cubicBezTo>
                    <a:pt x="27497" y="132905"/>
                    <a:pt x="34656" y="70854"/>
                    <a:pt x="47384" y="9996"/>
                  </a:cubicBezTo>
                  <a:cubicBezTo>
                    <a:pt x="48976" y="52"/>
                    <a:pt x="34259" y="-4324"/>
                    <a:pt x="31474" y="5621"/>
                  </a:cubicBezTo>
                  <a:lnTo>
                    <a:pt x="31474" y="56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2F27DC1F-8E53-3536-DE5B-90A9B1539710}"/>
                </a:ext>
              </a:extLst>
            </p:cNvPr>
            <p:cNvSpPr/>
            <p:nvPr/>
          </p:nvSpPr>
          <p:spPr>
            <a:xfrm>
              <a:off x="5706068" y="5796303"/>
              <a:ext cx="46569" cy="450231"/>
            </a:xfrm>
            <a:custGeom>
              <a:avLst/>
              <a:gdLst>
                <a:gd name="connsiteX0" fmla="*/ 34407 w 46569"/>
                <a:gd name="connsiteY0" fmla="*/ 4296 h 450231"/>
                <a:gd name="connsiteX1" fmla="*/ 199 w 46569"/>
                <a:gd name="connsiteY1" fmla="*/ 227045 h 450231"/>
                <a:gd name="connsiteX2" fmla="*/ 4972 w 46569"/>
                <a:gd name="connsiteY2" fmla="*/ 340009 h 450231"/>
                <a:gd name="connsiteX3" fmla="*/ 13723 w 46569"/>
                <a:gd name="connsiteY3" fmla="*/ 393310 h 450231"/>
                <a:gd name="connsiteX4" fmla="*/ 29235 w 46569"/>
                <a:gd name="connsiteY4" fmla="*/ 446610 h 450231"/>
                <a:gd name="connsiteX5" fmla="*/ 42760 w 46569"/>
                <a:gd name="connsiteY5" fmla="*/ 443030 h 450231"/>
                <a:gd name="connsiteX6" fmla="*/ 36395 w 46569"/>
                <a:gd name="connsiteY6" fmla="*/ 391719 h 450231"/>
                <a:gd name="connsiteX7" fmla="*/ 29235 w 46569"/>
                <a:gd name="connsiteY7" fmla="*/ 337225 h 450231"/>
                <a:gd name="connsiteX8" fmla="*/ 22076 w 46569"/>
                <a:gd name="connsiteY8" fmla="*/ 227045 h 450231"/>
                <a:gd name="connsiteX9" fmla="*/ 46340 w 46569"/>
                <a:gd name="connsiteY9" fmla="*/ 7876 h 450231"/>
                <a:gd name="connsiteX10" fmla="*/ 34407 w 46569"/>
                <a:gd name="connsiteY10" fmla="*/ 4296 h 450231"/>
                <a:gd name="connsiteX11" fmla="*/ 34407 w 46569"/>
                <a:gd name="connsiteY11" fmla="*/ 4296 h 45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69" h="450231">
                  <a:moveTo>
                    <a:pt x="34407" y="4296"/>
                  </a:moveTo>
                  <a:cubicBezTo>
                    <a:pt x="14120" y="76690"/>
                    <a:pt x="1790" y="151867"/>
                    <a:pt x="199" y="227045"/>
                  </a:cubicBezTo>
                  <a:cubicBezTo>
                    <a:pt x="-596" y="264832"/>
                    <a:pt x="995" y="302619"/>
                    <a:pt x="4972" y="340009"/>
                  </a:cubicBezTo>
                  <a:cubicBezTo>
                    <a:pt x="6961" y="357908"/>
                    <a:pt x="9745" y="375808"/>
                    <a:pt x="13723" y="393310"/>
                  </a:cubicBezTo>
                  <a:cubicBezTo>
                    <a:pt x="17701" y="410812"/>
                    <a:pt x="20485" y="430699"/>
                    <a:pt x="29235" y="446610"/>
                  </a:cubicBezTo>
                  <a:cubicBezTo>
                    <a:pt x="32816" y="453372"/>
                    <a:pt x="42362" y="449792"/>
                    <a:pt x="42760" y="443030"/>
                  </a:cubicBezTo>
                  <a:cubicBezTo>
                    <a:pt x="43555" y="426324"/>
                    <a:pt x="38384" y="408425"/>
                    <a:pt x="36395" y="391719"/>
                  </a:cubicBezTo>
                  <a:cubicBezTo>
                    <a:pt x="34009" y="373422"/>
                    <a:pt x="31622" y="355522"/>
                    <a:pt x="29235" y="337225"/>
                  </a:cubicBezTo>
                  <a:cubicBezTo>
                    <a:pt x="24860" y="300631"/>
                    <a:pt x="22473" y="264036"/>
                    <a:pt x="22076" y="227045"/>
                  </a:cubicBezTo>
                  <a:cubicBezTo>
                    <a:pt x="21678" y="153060"/>
                    <a:pt x="29633" y="79872"/>
                    <a:pt x="46340" y="7876"/>
                  </a:cubicBezTo>
                  <a:cubicBezTo>
                    <a:pt x="48328" y="-79"/>
                    <a:pt x="36793" y="-3261"/>
                    <a:pt x="34407" y="4296"/>
                  </a:cubicBezTo>
                  <a:lnTo>
                    <a:pt x="34407" y="42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88" name="Freeform 1887">
              <a:extLst>
                <a:ext uri="{FF2B5EF4-FFF2-40B4-BE49-F238E27FC236}">
                  <a16:creationId xmlns:a16="http://schemas.microsoft.com/office/drawing/2014/main" id="{11B94445-D061-C4FF-FB93-3947D990379B}"/>
                </a:ext>
              </a:extLst>
            </p:cNvPr>
            <p:cNvSpPr/>
            <p:nvPr/>
          </p:nvSpPr>
          <p:spPr>
            <a:xfrm>
              <a:off x="5739562" y="5832475"/>
              <a:ext cx="44709" cy="460733"/>
            </a:xfrm>
            <a:custGeom>
              <a:avLst/>
              <a:gdLst>
                <a:gd name="connsiteX0" fmla="*/ 21994 w 44709"/>
                <a:gd name="connsiteY0" fmla="*/ 3922 h 460733"/>
                <a:gd name="connsiteX1" fmla="*/ 117 w 44709"/>
                <a:gd name="connsiteY1" fmla="*/ 230648 h 460733"/>
                <a:gd name="connsiteX2" fmla="*/ 32734 w 44709"/>
                <a:gd name="connsiteY2" fmla="*/ 456578 h 460733"/>
                <a:gd name="connsiteX3" fmla="*/ 44667 w 44709"/>
                <a:gd name="connsiteY3" fmla="*/ 454987 h 460733"/>
                <a:gd name="connsiteX4" fmla="*/ 23188 w 44709"/>
                <a:gd name="connsiteY4" fmla="*/ 230648 h 460733"/>
                <a:gd name="connsiteX5" fmla="*/ 32337 w 44709"/>
                <a:gd name="connsiteY5" fmla="*/ 5116 h 460733"/>
                <a:gd name="connsiteX6" fmla="*/ 21994 w 44709"/>
                <a:gd name="connsiteY6" fmla="*/ 3922 h 460733"/>
                <a:gd name="connsiteX7" fmla="*/ 21994 w 44709"/>
                <a:gd name="connsiteY7" fmla="*/ 3922 h 46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09" h="460733">
                  <a:moveTo>
                    <a:pt x="21994" y="3922"/>
                  </a:moveTo>
                  <a:cubicBezTo>
                    <a:pt x="6879" y="78702"/>
                    <a:pt x="-1076" y="154277"/>
                    <a:pt x="117" y="230648"/>
                  </a:cubicBezTo>
                  <a:cubicBezTo>
                    <a:pt x="913" y="307019"/>
                    <a:pt x="7278" y="384583"/>
                    <a:pt x="32734" y="456578"/>
                  </a:cubicBezTo>
                  <a:cubicBezTo>
                    <a:pt x="34723" y="462544"/>
                    <a:pt x="45463" y="462147"/>
                    <a:pt x="44667" y="454987"/>
                  </a:cubicBezTo>
                  <a:cubicBezTo>
                    <a:pt x="38303" y="380208"/>
                    <a:pt x="26370" y="305826"/>
                    <a:pt x="23188" y="230648"/>
                  </a:cubicBezTo>
                  <a:cubicBezTo>
                    <a:pt x="20404" y="155471"/>
                    <a:pt x="23188" y="79895"/>
                    <a:pt x="32337" y="5116"/>
                  </a:cubicBezTo>
                  <a:cubicBezTo>
                    <a:pt x="33132" y="-850"/>
                    <a:pt x="23188" y="-2044"/>
                    <a:pt x="21994" y="3922"/>
                  </a:cubicBezTo>
                  <a:lnTo>
                    <a:pt x="21994" y="39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89" name="Freeform 1888">
              <a:extLst>
                <a:ext uri="{FF2B5EF4-FFF2-40B4-BE49-F238E27FC236}">
                  <a16:creationId xmlns:a16="http://schemas.microsoft.com/office/drawing/2014/main" id="{AC339C12-CCC0-6353-FF35-47F0711DEBA5}"/>
                </a:ext>
              </a:extLst>
            </p:cNvPr>
            <p:cNvSpPr/>
            <p:nvPr/>
          </p:nvSpPr>
          <p:spPr>
            <a:xfrm>
              <a:off x="5753639" y="5878628"/>
              <a:ext cx="61079" cy="476735"/>
            </a:xfrm>
            <a:custGeom>
              <a:avLst/>
              <a:gdLst>
                <a:gd name="connsiteX0" fmla="*/ 27010 w 61079"/>
                <a:gd name="connsiteY0" fmla="*/ 4705 h 476735"/>
                <a:gd name="connsiteX1" fmla="*/ 360 w 61079"/>
                <a:gd name="connsiteY1" fmla="*/ 238591 h 476735"/>
                <a:gd name="connsiteX2" fmla="*/ 11497 w 61079"/>
                <a:gd name="connsiteY2" fmla="*/ 354340 h 476735"/>
                <a:gd name="connsiteX3" fmla="*/ 23032 w 61079"/>
                <a:gd name="connsiteY3" fmla="*/ 412413 h 476735"/>
                <a:gd name="connsiteX4" fmla="*/ 44512 w 61079"/>
                <a:gd name="connsiteY4" fmla="*/ 470885 h 476735"/>
                <a:gd name="connsiteX5" fmla="*/ 60820 w 61079"/>
                <a:gd name="connsiteY5" fmla="*/ 466510 h 476735"/>
                <a:gd name="connsiteX6" fmla="*/ 38545 w 61079"/>
                <a:gd name="connsiteY6" fmla="*/ 355932 h 476735"/>
                <a:gd name="connsiteX7" fmla="*/ 24623 w 61079"/>
                <a:gd name="connsiteY7" fmla="*/ 239386 h 476735"/>
                <a:gd name="connsiteX8" fmla="*/ 40137 w 61079"/>
                <a:gd name="connsiteY8" fmla="*/ 9081 h 476735"/>
                <a:gd name="connsiteX9" fmla="*/ 27010 w 61079"/>
                <a:gd name="connsiteY9" fmla="*/ 4705 h 476735"/>
                <a:gd name="connsiteX10" fmla="*/ 27010 w 61079"/>
                <a:gd name="connsiteY10" fmla="*/ 4705 h 47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79" h="476735">
                  <a:moveTo>
                    <a:pt x="27010" y="4705"/>
                  </a:moveTo>
                  <a:cubicBezTo>
                    <a:pt x="7520" y="81077"/>
                    <a:pt x="-2027" y="159834"/>
                    <a:pt x="360" y="238591"/>
                  </a:cubicBezTo>
                  <a:cubicBezTo>
                    <a:pt x="1553" y="277174"/>
                    <a:pt x="5133" y="315757"/>
                    <a:pt x="11497" y="354340"/>
                  </a:cubicBezTo>
                  <a:cubicBezTo>
                    <a:pt x="14679" y="373830"/>
                    <a:pt x="18259" y="393321"/>
                    <a:pt x="23032" y="412413"/>
                  </a:cubicBezTo>
                  <a:cubicBezTo>
                    <a:pt x="28203" y="432302"/>
                    <a:pt x="36556" y="451395"/>
                    <a:pt x="44512" y="470885"/>
                  </a:cubicBezTo>
                  <a:cubicBezTo>
                    <a:pt x="48490" y="480829"/>
                    <a:pt x="63206" y="477249"/>
                    <a:pt x="60820" y="466510"/>
                  </a:cubicBezTo>
                  <a:cubicBezTo>
                    <a:pt x="52865" y="429915"/>
                    <a:pt x="45705" y="392923"/>
                    <a:pt x="38545" y="355932"/>
                  </a:cubicBezTo>
                  <a:cubicBezTo>
                    <a:pt x="31385" y="317348"/>
                    <a:pt x="26612" y="278367"/>
                    <a:pt x="24623" y="239386"/>
                  </a:cubicBezTo>
                  <a:cubicBezTo>
                    <a:pt x="20645" y="162220"/>
                    <a:pt x="25419" y="84656"/>
                    <a:pt x="40137" y="9081"/>
                  </a:cubicBezTo>
                  <a:cubicBezTo>
                    <a:pt x="42125" y="-67"/>
                    <a:pt x="29397" y="-3648"/>
                    <a:pt x="27010" y="4705"/>
                  </a:cubicBezTo>
                  <a:lnTo>
                    <a:pt x="27010" y="47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90" name="Freeform 1889">
              <a:extLst>
                <a:ext uri="{FF2B5EF4-FFF2-40B4-BE49-F238E27FC236}">
                  <a16:creationId xmlns:a16="http://schemas.microsoft.com/office/drawing/2014/main" id="{F4A496B4-8E55-4BC7-9BCB-9B906B54182D}"/>
                </a:ext>
              </a:extLst>
            </p:cNvPr>
            <p:cNvSpPr/>
            <p:nvPr/>
          </p:nvSpPr>
          <p:spPr>
            <a:xfrm>
              <a:off x="5793255" y="5964726"/>
              <a:ext cx="77801" cy="450079"/>
            </a:xfrm>
            <a:custGeom>
              <a:avLst/>
              <a:gdLst>
                <a:gd name="connsiteX0" fmla="*/ 4896 w 77801"/>
                <a:gd name="connsiteY0" fmla="*/ 6912 h 450079"/>
                <a:gd name="connsiteX1" fmla="*/ 8475 w 77801"/>
                <a:gd name="connsiteY1" fmla="*/ 234433 h 450079"/>
                <a:gd name="connsiteX2" fmla="*/ 28761 w 77801"/>
                <a:gd name="connsiteY2" fmla="*/ 342227 h 450079"/>
                <a:gd name="connsiteX3" fmla="*/ 66947 w 77801"/>
                <a:gd name="connsiteY3" fmla="*/ 447237 h 450079"/>
                <a:gd name="connsiteX4" fmla="*/ 77686 w 77801"/>
                <a:gd name="connsiteY4" fmla="*/ 442861 h 450079"/>
                <a:gd name="connsiteX5" fmla="*/ 51036 w 77801"/>
                <a:gd name="connsiteY5" fmla="*/ 336658 h 450079"/>
                <a:gd name="connsiteX6" fmla="*/ 29557 w 77801"/>
                <a:gd name="connsiteY6" fmla="*/ 229262 h 450079"/>
                <a:gd name="connsiteX7" fmla="*/ 19215 w 77801"/>
                <a:gd name="connsiteY7" fmla="*/ 7708 h 450079"/>
                <a:gd name="connsiteX8" fmla="*/ 4896 w 77801"/>
                <a:gd name="connsiteY8" fmla="*/ 6912 h 450079"/>
                <a:gd name="connsiteX9" fmla="*/ 4896 w 77801"/>
                <a:gd name="connsiteY9" fmla="*/ 6912 h 45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01" h="450079">
                  <a:moveTo>
                    <a:pt x="4896" y="6912"/>
                  </a:moveTo>
                  <a:cubicBezTo>
                    <a:pt x="-2662" y="82885"/>
                    <a:pt x="-1469" y="158858"/>
                    <a:pt x="8475" y="234433"/>
                  </a:cubicBezTo>
                  <a:cubicBezTo>
                    <a:pt x="13249" y="270629"/>
                    <a:pt x="19612" y="306826"/>
                    <a:pt x="28761" y="342227"/>
                  </a:cubicBezTo>
                  <a:cubicBezTo>
                    <a:pt x="37910" y="378026"/>
                    <a:pt x="48251" y="414620"/>
                    <a:pt x="66947" y="447237"/>
                  </a:cubicBezTo>
                  <a:cubicBezTo>
                    <a:pt x="70526" y="453203"/>
                    <a:pt x="78879" y="448828"/>
                    <a:pt x="77686" y="442861"/>
                  </a:cubicBezTo>
                  <a:cubicBezTo>
                    <a:pt x="71322" y="407063"/>
                    <a:pt x="59389" y="372060"/>
                    <a:pt x="51036" y="336658"/>
                  </a:cubicBezTo>
                  <a:cubicBezTo>
                    <a:pt x="42285" y="301257"/>
                    <a:pt x="34727" y="265061"/>
                    <a:pt x="29557" y="229262"/>
                  </a:cubicBezTo>
                  <a:cubicBezTo>
                    <a:pt x="18419" y="156073"/>
                    <a:pt x="15237" y="81294"/>
                    <a:pt x="19215" y="7708"/>
                  </a:cubicBezTo>
                  <a:cubicBezTo>
                    <a:pt x="19215" y="-2635"/>
                    <a:pt x="5691" y="-2236"/>
                    <a:pt x="4896" y="6912"/>
                  </a:cubicBezTo>
                  <a:lnTo>
                    <a:pt x="4896" y="69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91" name="Freeform 1890">
              <a:extLst>
                <a:ext uri="{FF2B5EF4-FFF2-40B4-BE49-F238E27FC236}">
                  <a16:creationId xmlns:a16="http://schemas.microsoft.com/office/drawing/2014/main" id="{B00CFB17-F639-CA35-56D2-4540520E4146}"/>
                </a:ext>
              </a:extLst>
            </p:cNvPr>
            <p:cNvSpPr/>
            <p:nvPr/>
          </p:nvSpPr>
          <p:spPr>
            <a:xfrm>
              <a:off x="5868114" y="6145310"/>
              <a:ext cx="52586" cy="234436"/>
            </a:xfrm>
            <a:custGeom>
              <a:avLst/>
              <a:gdLst>
                <a:gd name="connsiteX0" fmla="*/ 42 w 52586"/>
                <a:gd name="connsiteY0" fmla="*/ 8105 h 234436"/>
                <a:gd name="connsiteX1" fmla="*/ 7998 w 52586"/>
                <a:gd name="connsiteY1" fmla="*/ 121468 h 234436"/>
                <a:gd name="connsiteX2" fmla="*/ 19135 w 52586"/>
                <a:gd name="connsiteY2" fmla="*/ 177552 h 234436"/>
                <a:gd name="connsiteX3" fmla="*/ 37830 w 52586"/>
                <a:gd name="connsiteY3" fmla="*/ 230853 h 234436"/>
                <a:gd name="connsiteX4" fmla="*/ 52547 w 52586"/>
                <a:gd name="connsiteY4" fmla="*/ 226875 h 234436"/>
                <a:gd name="connsiteX5" fmla="*/ 39421 w 52586"/>
                <a:gd name="connsiteY5" fmla="*/ 174768 h 234436"/>
                <a:gd name="connsiteX6" fmla="*/ 27091 w 52586"/>
                <a:gd name="connsiteY6" fmla="*/ 121866 h 234436"/>
                <a:gd name="connsiteX7" fmla="*/ 16351 w 52586"/>
                <a:gd name="connsiteY7" fmla="*/ 7707 h 234436"/>
                <a:gd name="connsiteX8" fmla="*/ 42 w 52586"/>
                <a:gd name="connsiteY8" fmla="*/ 8105 h 234436"/>
                <a:gd name="connsiteX9" fmla="*/ 42 w 52586"/>
                <a:gd name="connsiteY9" fmla="*/ 8105 h 23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586" h="234436">
                  <a:moveTo>
                    <a:pt x="42" y="8105"/>
                  </a:moveTo>
                  <a:cubicBezTo>
                    <a:pt x="-355" y="46290"/>
                    <a:pt x="2032" y="84078"/>
                    <a:pt x="7998" y="121468"/>
                  </a:cubicBezTo>
                  <a:cubicBezTo>
                    <a:pt x="10782" y="140163"/>
                    <a:pt x="14760" y="158858"/>
                    <a:pt x="19135" y="177552"/>
                  </a:cubicBezTo>
                  <a:cubicBezTo>
                    <a:pt x="23510" y="195452"/>
                    <a:pt x="27886" y="215340"/>
                    <a:pt x="37830" y="230853"/>
                  </a:cubicBezTo>
                  <a:cubicBezTo>
                    <a:pt x="41808" y="236819"/>
                    <a:pt x="53343" y="235228"/>
                    <a:pt x="52547" y="226875"/>
                  </a:cubicBezTo>
                  <a:cubicBezTo>
                    <a:pt x="50956" y="209374"/>
                    <a:pt x="44194" y="191872"/>
                    <a:pt x="39421" y="174768"/>
                  </a:cubicBezTo>
                  <a:cubicBezTo>
                    <a:pt x="34648" y="157267"/>
                    <a:pt x="30671" y="139765"/>
                    <a:pt x="27091" y="121866"/>
                  </a:cubicBezTo>
                  <a:cubicBezTo>
                    <a:pt x="19931" y="84078"/>
                    <a:pt x="16748" y="45893"/>
                    <a:pt x="16351" y="7707"/>
                  </a:cubicBezTo>
                  <a:cubicBezTo>
                    <a:pt x="16748" y="-2634"/>
                    <a:pt x="42" y="-2634"/>
                    <a:pt x="42" y="8105"/>
                  </a:cubicBezTo>
                  <a:lnTo>
                    <a:pt x="42" y="81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92" name="Freeform 1891">
              <a:extLst>
                <a:ext uri="{FF2B5EF4-FFF2-40B4-BE49-F238E27FC236}">
                  <a16:creationId xmlns:a16="http://schemas.microsoft.com/office/drawing/2014/main" id="{553C6F3E-5EBA-77CD-5EC9-272E5322531B}"/>
                </a:ext>
              </a:extLst>
            </p:cNvPr>
            <p:cNvSpPr/>
            <p:nvPr/>
          </p:nvSpPr>
          <p:spPr>
            <a:xfrm>
              <a:off x="6115198" y="5918450"/>
              <a:ext cx="190736" cy="179379"/>
            </a:xfrm>
            <a:custGeom>
              <a:avLst/>
              <a:gdLst>
                <a:gd name="connsiteX0" fmla="*/ 766 w 190736"/>
                <a:gd name="connsiteY0" fmla="*/ 6649 h 179379"/>
                <a:gd name="connsiteX1" fmla="*/ 184136 w 190736"/>
                <a:gd name="connsiteY1" fmla="*/ 178881 h 179379"/>
                <a:gd name="connsiteX2" fmla="*/ 188511 w 190736"/>
                <a:gd name="connsiteY2" fmla="*/ 170925 h 179379"/>
                <a:gd name="connsiteX3" fmla="*/ 91058 w 190736"/>
                <a:gd name="connsiteY3" fmla="*/ 94555 h 179379"/>
                <a:gd name="connsiteX4" fmla="*/ 8323 w 190736"/>
                <a:gd name="connsiteY4" fmla="*/ 1876 h 179379"/>
                <a:gd name="connsiteX5" fmla="*/ 766 w 190736"/>
                <a:gd name="connsiteY5" fmla="*/ 6649 h 179379"/>
                <a:gd name="connsiteX6" fmla="*/ 766 w 190736"/>
                <a:gd name="connsiteY6" fmla="*/ 6649 h 17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36" h="179379">
                  <a:moveTo>
                    <a:pt x="766" y="6649"/>
                  </a:moveTo>
                  <a:cubicBezTo>
                    <a:pt x="44918" y="76258"/>
                    <a:pt x="108163" y="144275"/>
                    <a:pt x="184136" y="178881"/>
                  </a:cubicBezTo>
                  <a:cubicBezTo>
                    <a:pt x="189704" y="181267"/>
                    <a:pt x="193284" y="174505"/>
                    <a:pt x="188511" y="170925"/>
                  </a:cubicBezTo>
                  <a:cubicBezTo>
                    <a:pt x="155496" y="146264"/>
                    <a:pt x="121289" y="122796"/>
                    <a:pt x="91058" y="94555"/>
                  </a:cubicBezTo>
                  <a:cubicBezTo>
                    <a:pt x="60828" y="66711"/>
                    <a:pt x="32985" y="35288"/>
                    <a:pt x="8323" y="1876"/>
                  </a:cubicBezTo>
                  <a:cubicBezTo>
                    <a:pt x="5142" y="-2500"/>
                    <a:pt x="-2416" y="1478"/>
                    <a:pt x="766" y="6649"/>
                  </a:cubicBezTo>
                  <a:lnTo>
                    <a:pt x="766" y="66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93" name="Freeform 1892">
              <a:extLst>
                <a:ext uri="{FF2B5EF4-FFF2-40B4-BE49-F238E27FC236}">
                  <a16:creationId xmlns:a16="http://schemas.microsoft.com/office/drawing/2014/main" id="{1EC1F960-E136-9B0C-210F-7F176681A102}"/>
                </a:ext>
              </a:extLst>
            </p:cNvPr>
            <p:cNvSpPr/>
            <p:nvPr/>
          </p:nvSpPr>
          <p:spPr>
            <a:xfrm>
              <a:off x="6106817" y="5919870"/>
              <a:ext cx="300030" cy="250693"/>
            </a:xfrm>
            <a:custGeom>
              <a:avLst/>
              <a:gdLst>
                <a:gd name="connsiteX0" fmla="*/ 1191 w 300030"/>
                <a:gd name="connsiteY0" fmla="*/ 10797 h 250693"/>
                <a:gd name="connsiteX1" fmla="*/ 130465 w 300030"/>
                <a:gd name="connsiteY1" fmla="*/ 152004 h 250693"/>
                <a:gd name="connsiteX2" fmla="*/ 205245 w 300030"/>
                <a:gd name="connsiteY2" fmla="*/ 206895 h 250693"/>
                <a:gd name="connsiteX3" fmla="*/ 248203 w 300030"/>
                <a:gd name="connsiteY3" fmla="*/ 232750 h 250693"/>
                <a:gd name="connsiteX4" fmla="*/ 291957 w 300030"/>
                <a:gd name="connsiteY4" fmla="*/ 250252 h 250693"/>
                <a:gd name="connsiteX5" fmla="*/ 297128 w 300030"/>
                <a:gd name="connsiteY5" fmla="*/ 238319 h 250693"/>
                <a:gd name="connsiteX6" fmla="*/ 259340 w 300030"/>
                <a:gd name="connsiteY6" fmla="*/ 214055 h 250693"/>
                <a:gd name="connsiteX7" fmla="*/ 218370 w 300030"/>
                <a:gd name="connsiteY7" fmla="*/ 189792 h 250693"/>
                <a:gd name="connsiteX8" fmla="*/ 141602 w 300030"/>
                <a:gd name="connsiteY8" fmla="*/ 134105 h 250693"/>
                <a:gd name="connsiteX9" fmla="*/ 12726 w 300030"/>
                <a:gd name="connsiteY9" fmla="*/ 2047 h 250693"/>
                <a:gd name="connsiteX10" fmla="*/ 1191 w 300030"/>
                <a:gd name="connsiteY10" fmla="*/ 10797 h 250693"/>
                <a:gd name="connsiteX11" fmla="*/ 1191 w 300030"/>
                <a:gd name="connsiteY11" fmla="*/ 10797 h 250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030" h="250693">
                  <a:moveTo>
                    <a:pt x="1191" y="10797"/>
                  </a:moveTo>
                  <a:cubicBezTo>
                    <a:pt x="38184" y="62905"/>
                    <a:pt x="81142" y="111432"/>
                    <a:pt x="130465" y="152004"/>
                  </a:cubicBezTo>
                  <a:cubicBezTo>
                    <a:pt x="154331" y="171495"/>
                    <a:pt x="179390" y="190189"/>
                    <a:pt x="205245" y="206895"/>
                  </a:cubicBezTo>
                  <a:cubicBezTo>
                    <a:pt x="219166" y="216044"/>
                    <a:pt x="233485" y="224397"/>
                    <a:pt x="248203" y="232750"/>
                  </a:cubicBezTo>
                  <a:cubicBezTo>
                    <a:pt x="262522" y="240705"/>
                    <a:pt x="276842" y="244683"/>
                    <a:pt x="291957" y="250252"/>
                  </a:cubicBezTo>
                  <a:cubicBezTo>
                    <a:pt x="299117" y="253036"/>
                    <a:pt x="303095" y="241899"/>
                    <a:pt x="297128" y="238319"/>
                  </a:cubicBezTo>
                  <a:cubicBezTo>
                    <a:pt x="284399" y="230363"/>
                    <a:pt x="272466" y="221215"/>
                    <a:pt x="259340" y="214055"/>
                  </a:cubicBezTo>
                  <a:cubicBezTo>
                    <a:pt x="245419" y="206498"/>
                    <a:pt x="231895" y="198542"/>
                    <a:pt x="218370" y="189792"/>
                  </a:cubicBezTo>
                  <a:cubicBezTo>
                    <a:pt x="191720" y="173085"/>
                    <a:pt x="165866" y="154390"/>
                    <a:pt x="141602" y="134105"/>
                  </a:cubicBezTo>
                  <a:cubicBezTo>
                    <a:pt x="93870" y="94726"/>
                    <a:pt x="50514" y="50972"/>
                    <a:pt x="12726" y="2047"/>
                  </a:cubicBezTo>
                  <a:cubicBezTo>
                    <a:pt x="7158" y="-3919"/>
                    <a:pt x="-3581" y="4434"/>
                    <a:pt x="1191" y="10797"/>
                  </a:cubicBezTo>
                  <a:lnTo>
                    <a:pt x="1191" y="107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94" name="Freeform 1893">
              <a:extLst>
                <a:ext uri="{FF2B5EF4-FFF2-40B4-BE49-F238E27FC236}">
                  <a16:creationId xmlns:a16="http://schemas.microsoft.com/office/drawing/2014/main" id="{FDFBABD3-E252-148A-39E1-5109DD63E234}"/>
                </a:ext>
              </a:extLst>
            </p:cNvPr>
            <p:cNvSpPr/>
            <p:nvPr/>
          </p:nvSpPr>
          <p:spPr>
            <a:xfrm>
              <a:off x="6132383" y="5870124"/>
              <a:ext cx="298095" cy="266068"/>
            </a:xfrm>
            <a:custGeom>
              <a:avLst/>
              <a:gdLst>
                <a:gd name="connsiteX0" fmla="*/ 2674 w 298095"/>
                <a:gd name="connsiteY0" fmla="*/ 13608 h 266068"/>
                <a:gd name="connsiteX1" fmla="*/ 144675 w 298095"/>
                <a:gd name="connsiteY1" fmla="*/ 143279 h 266068"/>
                <a:gd name="connsiteX2" fmla="*/ 216273 w 298095"/>
                <a:gd name="connsiteY2" fmla="*/ 207319 h 266068"/>
                <a:gd name="connsiteX3" fmla="*/ 287870 w 298095"/>
                <a:gd name="connsiteY3" fmla="*/ 265393 h 266068"/>
                <a:gd name="connsiteX4" fmla="*/ 297019 w 298095"/>
                <a:gd name="connsiteY4" fmla="*/ 256244 h 266068"/>
                <a:gd name="connsiteX5" fmla="*/ 231786 w 298095"/>
                <a:gd name="connsiteY5" fmla="*/ 192204 h 266068"/>
                <a:gd name="connsiteX6" fmla="*/ 159790 w 298095"/>
                <a:gd name="connsiteY6" fmla="*/ 128562 h 266068"/>
                <a:gd name="connsiteX7" fmla="*/ 14606 w 298095"/>
                <a:gd name="connsiteY7" fmla="*/ 2470 h 266068"/>
                <a:gd name="connsiteX8" fmla="*/ 2674 w 298095"/>
                <a:gd name="connsiteY8" fmla="*/ 13608 h 266068"/>
                <a:gd name="connsiteX9" fmla="*/ 2674 w 298095"/>
                <a:gd name="connsiteY9" fmla="*/ 13608 h 26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095" h="266068">
                  <a:moveTo>
                    <a:pt x="2674" y="13608"/>
                  </a:moveTo>
                  <a:cubicBezTo>
                    <a:pt x="49610" y="56964"/>
                    <a:pt x="96944" y="100320"/>
                    <a:pt x="144675" y="143279"/>
                  </a:cubicBezTo>
                  <a:cubicBezTo>
                    <a:pt x="168541" y="164758"/>
                    <a:pt x="192407" y="185839"/>
                    <a:pt x="216273" y="207319"/>
                  </a:cubicBezTo>
                  <a:cubicBezTo>
                    <a:pt x="238547" y="227207"/>
                    <a:pt x="261618" y="250675"/>
                    <a:pt x="287870" y="265393"/>
                  </a:cubicBezTo>
                  <a:cubicBezTo>
                    <a:pt x="293041" y="268177"/>
                    <a:pt x="300997" y="261812"/>
                    <a:pt x="297019" y="256244"/>
                  </a:cubicBezTo>
                  <a:cubicBezTo>
                    <a:pt x="279517" y="231981"/>
                    <a:pt x="254061" y="211694"/>
                    <a:pt x="231786" y="192204"/>
                  </a:cubicBezTo>
                  <a:cubicBezTo>
                    <a:pt x="207920" y="171123"/>
                    <a:pt x="183656" y="149643"/>
                    <a:pt x="159790" y="128562"/>
                  </a:cubicBezTo>
                  <a:cubicBezTo>
                    <a:pt x="111661" y="86001"/>
                    <a:pt x="63133" y="44236"/>
                    <a:pt x="14606" y="2470"/>
                  </a:cubicBezTo>
                  <a:cubicBezTo>
                    <a:pt x="6253" y="-5087"/>
                    <a:pt x="-5282" y="6448"/>
                    <a:pt x="2674" y="13608"/>
                  </a:cubicBezTo>
                  <a:lnTo>
                    <a:pt x="2674" y="136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95" name="Freeform 1894">
              <a:extLst>
                <a:ext uri="{FF2B5EF4-FFF2-40B4-BE49-F238E27FC236}">
                  <a16:creationId xmlns:a16="http://schemas.microsoft.com/office/drawing/2014/main" id="{564A2EAE-EB3A-D0BE-C7C3-1049F4D0FCC9}"/>
                </a:ext>
              </a:extLst>
            </p:cNvPr>
            <p:cNvSpPr/>
            <p:nvPr/>
          </p:nvSpPr>
          <p:spPr>
            <a:xfrm>
              <a:off x="6188049" y="5882234"/>
              <a:ext cx="231590" cy="202519"/>
            </a:xfrm>
            <a:custGeom>
              <a:avLst/>
              <a:gdLst>
                <a:gd name="connsiteX0" fmla="*/ 1104 w 231590"/>
                <a:gd name="connsiteY0" fmla="*/ 7464 h 202519"/>
                <a:gd name="connsiteX1" fmla="*/ 106909 w 231590"/>
                <a:gd name="connsiteY1" fmla="*/ 112474 h 202519"/>
                <a:gd name="connsiteX2" fmla="*/ 221465 w 231590"/>
                <a:gd name="connsiteY2" fmla="*/ 201573 h 202519"/>
                <a:gd name="connsiteX3" fmla="*/ 229420 w 231590"/>
                <a:gd name="connsiteY3" fmla="*/ 191231 h 202519"/>
                <a:gd name="connsiteX4" fmla="*/ 114864 w 231590"/>
                <a:gd name="connsiteY4" fmla="*/ 100541 h 202519"/>
                <a:gd name="connsiteX5" fmla="*/ 7070 w 231590"/>
                <a:gd name="connsiteY5" fmla="*/ 1100 h 202519"/>
                <a:gd name="connsiteX6" fmla="*/ 1104 w 231590"/>
                <a:gd name="connsiteY6" fmla="*/ 7464 h 202519"/>
                <a:gd name="connsiteX7" fmla="*/ 1104 w 231590"/>
                <a:gd name="connsiteY7" fmla="*/ 7464 h 20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590" h="202519">
                  <a:moveTo>
                    <a:pt x="1104" y="7464"/>
                  </a:moveTo>
                  <a:cubicBezTo>
                    <a:pt x="34516" y="44456"/>
                    <a:pt x="69519" y="79459"/>
                    <a:pt x="106909" y="112474"/>
                  </a:cubicBezTo>
                  <a:cubicBezTo>
                    <a:pt x="143106" y="143897"/>
                    <a:pt x="180496" y="176514"/>
                    <a:pt x="221465" y="201573"/>
                  </a:cubicBezTo>
                  <a:cubicBezTo>
                    <a:pt x="227829" y="205550"/>
                    <a:pt x="235386" y="196004"/>
                    <a:pt x="229420" y="191231"/>
                  </a:cubicBezTo>
                  <a:cubicBezTo>
                    <a:pt x="191633" y="160603"/>
                    <a:pt x="151856" y="132362"/>
                    <a:pt x="114864" y="100541"/>
                  </a:cubicBezTo>
                  <a:cubicBezTo>
                    <a:pt x="77872" y="68720"/>
                    <a:pt x="41676" y="35705"/>
                    <a:pt x="7070" y="1100"/>
                  </a:cubicBezTo>
                  <a:cubicBezTo>
                    <a:pt x="3491" y="-2480"/>
                    <a:pt x="-2476" y="3486"/>
                    <a:pt x="1104" y="7464"/>
                  </a:cubicBezTo>
                  <a:lnTo>
                    <a:pt x="1104" y="74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96" name="Freeform 1895">
              <a:extLst>
                <a:ext uri="{FF2B5EF4-FFF2-40B4-BE49-F238E27FC236}">
                  <a16:creationId xmlns:a16="http://schemas.microsoft.com/office/drawing/2014/main" id="{DAE91438-2D75-4393-41ED-EAB7302E241E}"/>
                </a:ext>
              </a:extLst>
            </p:cNvPr>
            <p:cNvSpPr/>
            <p:nvPr/>
          </p:nvSpPr>
          <p:spPr>
            <a:xfrm>
              <a:off x="6294481" y="5975134"/>
              <a:ext cx="121338" cy="87894"/>
            </a:xfrm>
            <a:custGeom>
              <a:avLst/>
              <a:gdLst>
                <a:gd name="connsiteX0" fmla="*/ 2466 w 121338"/>
                <a:gd name="connsiteY0" fmla="*/ 13608 h 87894"/>
                <a:gd name="connsiteX1" fmla="*/ 115032 w 121338"/>
                <a:gd name="connsiteY1" fmla="*/ 87592 h 87894"/>
                <a:gd name="connsiteX2" fmla="*/ 119010 w 121338"/>
                <a:gd name="connsiteY2" fmla="*/ 78443 h 87894"/>
                <a:gd name="connsiteX3" fmla="*/ 14000 w 121338"/>
                <a:gd name="connsiteY3" fmla="*/ 2470 h 87894"/>
                <a:gd name="connsiteX4" fmla="*/ 2466 w 121338"/>
                <a:gd name="connsiteY4" fmla="*/ 13608 h 87894"/>
                <a:gd name="connsiteX5" fmla="*/ 2466 w 121338"/>
                <a:gd name="connsiteY5" fmla="*/ 13608 h 8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338" h="87894">
                  <a:moveTo>
                    <a:pt x="2466" y="13608"/>
                  </a:moveTo>
                  <a:cubicBezTo>
                    <a:pt x="35082" y="45031"/>
                    <a:pt x="72074" y="72477"/>
                    <a:pt x="115032" y="87592"/>
                  </a:cubicBezTo>
                  <a:cubicBezTo>
                    <a:pt x="120601" y="89581"/>
                    <a:pt x="123784" y="81228"/>
                    <a:pt x="119010" y="78443"/>
                  </a:cubicBezTo>
                  <a:cubicBezTo>
                    <a:pt x="81620" y="56168"/>
                    <a:pt x="45424" y="32700"/>
                    <a:pt x="14000" y="2470"/>
                  </a:cubicBezTo>
                  <a:cubicBezTo>
                    <a:pt x="6443" y="-5087"/>
                    <a:pt x="-5092" y="6448"/>
                    <a:pt x="2466" y="13608"/>
                  </a:cubicBezTo>
                  <a:lnTo>
                    <a:pt x="2466" y="136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97" name="Freeform 1896">
              <a:extLst>
                <a:ext uri="{FF2B5EF4-FFF2-40B4-BE49-F238E27FC236}">
                  <a16:creationId xmlns:a16="http://schemas.microsoft.com/office/drawing/2014/main" id="{54C04F89-1145-F14E-91CD-39A4D7170E66}"/>
                </a:ext>
              </a:extLst>
            </p:cNvPr>
            <p:cNvSpPr/>
            <p:nvPr/>
          </p:nvSpPr>
          <p:spPr>
            <a:xfrm>
              <a:off x="6177294" y="5866486"/>
              <a:ext cx="240226" cy="231130"/>
            </a:xfrm>
            <a:custGeom>
              <a:avLst/>
              <a:gdLst>
                <a:gd name="connsiteX0" fmla="*/ 1517 w 240226"/>
                <a:gd name="connsiteY0" fmla="*/ 9291 h 231130"/>
                <a:gd name="connsiteX1" fmla="*/ 117266 w 240226"/>
                <a:gd name="connsiteY1" fmla="*/ 122653 h 231130"/>
                <a:gd name="connsiteX2" fmla="*/ 232618 w 240226"/>
                <a:gd name="connsiteY2" fmla="*/ 230050 h 231130"/>
                <a:gd name="connsiteX3" fmla="*/ 238982 w 240226"/>
                <a:gd name="connsiteY3" fmla="*/ 221697 h 231130"/>
                <a:gd name="connsiteX4" fmla="*/ 125619 w 240226"/>
                <a:gd name="connsiteY4" fmla="*/ 110323 h 231130"/>
                <a:gd name="connsiteX5" fmla="*/ 9472 w 240226"/>
                <a:gd name="connsiteY5" fmla="*/ 1733 h 231130"/>
                <a:gd name="connsiteX6" fmla="*/ 1517 w 240226"/>
                <a:gd name="connsiteY6" fmla="*/ 9291 h 231130"/>
                <a:gd name="connsiteX7" fmla="*/ 1517 w 240226"/>
                <a:gd name="connsiteY7" fmla="*/ 9291 h 23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226" h="231130">
                  <a:moveTo>
                    <a:pt x="1517" y="9291"/>
                  </a:moveTo>
                  <a:cubicBezTo>
                    <a:pt x="40100" y="47078"/>
                    <a:pt x="78683" y="84865"/>
                    <a:pt x="117266" y="122653"/>
                  </a:cubicBezTo>
                  <a:cubicBezTo>
                    <a:pt x="154258" y="158850"/>
                    <a:pt x="190852" y="198626"/>
                    <a:pt x="232618" y="230050"/>
                  </a:cubicBezTo>
                  <a:cubicBezTo>
                    <a:pt x="237789" y="234027"/>
                    <a:pt x="242562" y="226072"/>
                    <a:pt x="238982" y="221697"/>
                  </a:cubicBezTo>
                  <a:cubicBezTo>
                    <a:pt x="205570" y="181124"/>
                    <a:pt x="163805" y="146121"/>
                    <a:pt x="125619" y="110323"/>
                  </a:cubicBezTo>
                  <a:cubicBezTo>
                    <a:pt x="87036" y="74126"/>
                    <a:pt x="48055" y="37929"/>
                    <a:pt x="9472" y="1733"/>
                  </a:cubicBezTo>
                  <a:cubicBezTo>
                    <a:pt x="4301" y="-3438"/>
                    <a:pt x="-3256" y="4119"/>
                    <a:pt x="1517" y="9291"/>
                  </a:cubicBezTo>
                  <a:lnTo>
                    <a:pt x="1517" y="92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98" name="Freeform 1897">
              <a:extLst>
                <a:ext uri="{FF2B5EF4-FFF2-40B4-BE49-F238E27FC236}">
                  <a16:creationId xmlns:a16="http://schemas.microsoft.com/office/drawing/2014/main" id="{D5118586-680F-45A9-58D6-C11FE33BEF9E}"/>
                </a:ext>
              </a:extLst>
            </p:cNvPr>
            <p:cNvSpPr/>
            <p:nvPr/>
          </p:nvSpPr>
          <p:spPr>
            <a:xfrm>
              <a:off x="118139" y="5281755"/>
              <a:ext cx="854515" cy="1394444"/>
            </a:xfrm>
            <a:custGeom>
              <a:avLst/>
              <a:gdLst>
                <a:gd name="connsiteX0" fmla="*/ 8693 w 854515"/>
                <a:gd name="connsiteY0" fmla="*/ 1391936 h 1394444"/>
                <a:gd name="connsiteX1" fmla="*/ 82279 w 854515"/>
                <a:gd name="connsiteY1" fmla="*/ 1242377 h 1394444"/>
                <a:gd name="connsiteX2" fmla="*/ 140352 w 854515"/>
                <a:gd name="connsiteY2" fmla="*/ 1082476 h 1394444"/>
                <a:gd name="connsiteX3" fmla="*/ 228258 w 854515"/>
                <a:gd name="connsiteY3" fmla="*/ 757503 h 1394444"/>
                <a:gd name="connsiteX4" fmla="*/ 310993 w 854515"/>
                <a:gd name="connsiteY4" fmla="*/ 424574 h 1394444"/>
                <a:gd name="connsiteX5" fmla="*/ 363896 w 854515"/>
                <a:gd name="connsiteY5" fmla="*/ 265071 h 1394444"/>
                <a:gd name="connsiteX6" fmla="*/ 481634 w 854515"/>
                <a:gd name="connsiteY6" fmla="*/ 163641 h 1394444"/>
                <a:gd name="connsiteX7" fmla="*/ 567949 w 854515"/>
                <a:gd name="connsiteY7" fmla="*/ 129433 h 1394444"/>
                <a:gd name="connsiteX8" fmla="*/ 664605 w 854515"/>
                <a:gd name="connsiteY8" fmla="*/ 88861 h 1394444"/>
                <a:gd name="connsiteX9" fmla="*/ 853941 w 854515"/>
                <a:gd name="connsiteY9" fmla="*/ 2547 h 1394444"/>
                <a:gd name="connsiteX10" fmla="*/ 852748 w 854515"/>
                <a:gd name="connsiteY10" fmla="*/ 160 h 1394444"/>
                <a:gd name="connsiteX11" fmla="*/ 673356 w 854515"/>
                <a:gd name="connsiteY11" fmla="*/ 64995 h 1394444"/>
                <a:gd name="connsiteX12" fmla="*/ 584655 w 854515"/>
                <a:gd name="connsiteY12" fmla="*/ 100794 h 1394444"/>
                <a:gd name="connsiteX13" fmla="*/ 542890 w 854515"/>
                <a:gd name="connsiteY13" fmla="*/ 117500 h 1394444"/>
                <a:gd name="connsiteX14" fmla="*/ 504307 w 854515"/>
                <a:gd name="connsiteY14" fmla="*/ 136991 h 1394444"/>
                <a:gd name="connsiteX15" fmla="*/ 381397 w 854515"/>
                <a:gd name="connsiteY15" fmla="*/ 212566 h 1394444"/>
                <a:gd name="connsiteX16" fmla="*/ 309800 w 854515"/>
                <a:gd name="connsiteY16" fmla="*/ 351386 h 1394444"/>
                <a:gd name="connsiteX17" fmla="*/ 135977 w 854515"/>
                <a:gd name="connsiteY17" fmla="*/ 1022811 h 1394444"/>
                <a:gd name="connsiteX18" fmla="*/ 737 w 854515"/>
                <a:gd name="connsiteY18" fmla="*/ 1387959 h 1394444"/>
                <a:gd name="connsiteX19" fmla="*/ 8693 w 854515"/>
                <a:gd name="connsiteY19" fmla="*/ 1391936 h 1394444"/>
                <a:gd name="connsiteX20" fmla="*/ 8693 w 854515"/>
                <a:gd name="connsiteY20" fmla="*/ 1391936 h 139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515" h="1394444">
                  <a:moveTo>
                    <a:pt x="8693" y="1391936"/>
                  </a:moveTo>
                  <a:cubicBezTo>
                    <a:pt x="36138" y="1343409"/>
                    <a:pt x="61197" y="1294087"/>
                    <a:pt x="82279" y="1242377"/>
                  </a:cubicBezTo>
                  <a:cubicBezTo>
                    <a:pt x="103758" y="1189872"/>
                    <a:pt x="122851" y="1136572"/>
                    <a:pt x="140352" y="1082476"/>
                  </a:cubicBezTo>
                  <a:cubicBezTo>
                    <a:pt x="174958" y="975477"/>
                    <a:pt x="202006" y="866490"/>
                    <a:pt x="228258" y="757503"/>
                  </a:cubicBezTo>
                  <a:cubicBezTo>
                    <a:pt x="254908" y="646128"/>
                    <a:pt x="281161" y="534755"/>
                    <a:pt x="310993" y="424574"/>
                  </a:cubicBezTo>
                  <a:cubicBezTo>
                    <a:pt x="325313" y="372069"/>
                    <a:pt x="337246" y="313200"/>
                    <a:pt x="363896" y="265071"/>
                  </a:cubicBezTo>
                  <a:cubicBezTo>
                    <a:pt x="390148" y="217737"/>
                    <a:pt x="433902" y="187109"/>
                    <a:pt x="481634" y="163641"/>
                  </a:cubicBezTo>
                  <a:cubicBezTo>
                    <a:pt x="509477" y="149719"/>
                    <a:pt x="538912" y="141366"/>
                    <a:pt x="567949" y="129433"/>
                  </a:cubicBezTo>
                  <a:cubicBezTo>
                    <a:pt x="600168" y="115909"/>
                    <a:pt x="632387" y="102386"/>
                    <a:pt x="664605" y="88861"/>
                  </a:cubicBezTo>
                  <a:cubicBezTo>
                    <a:pt x="728645" y="61814"/>
                    <a:pt x="791492" y="33174"/>
                    <a:pt x="853941" y="2547"/>
                  </a:cubicBezTo>
                  <a:cubicBezTo>
                    <a:pt x="855134" y="1751"/>
                    <a:pt x="854339" y="-636"/>
                    <a:pt x="852748" y="160"/>
                  </a:cubicBezTo>
                  <a:cubicBezTo>
                    <a:pt x="792288" y="20048"/>
                    <a:pt x="732623" y="41527"/>
                    <a:pt x="673356" y="64995"/>
                  </a:cubicBezTo>
                  <a:cubicBezTo>
                    <a:pt x="643922" y="76929"/>
                    <a:pt x="614089" y="88861"/>
                    <a:pt x="584655" y="100794"/>
                  </a:cubicBezTo>
                  <a:cubicBezTo>
                    <a:pt x="570733" y="106363"/>
                    <a:pt x="556811" y="111932"/>
                    <a:pt x="542890" y="117500"/>
                  </a:cubicBezTo>
                  <a:cubicBezTo>
                    <a:pt x="528968" y="123069"/>
                    <a:pt x="517433" y="130626"/>
                    <a:pt x="504307" y="136991"/>
                  </a:cubicBezTo>
                  <a:cubicBezTo>
                    <a:pt x="460155" y="157675"/>
                    <a:pt x="416003" y="177165"/>
                    <a:pt x="381397" y="212566"/>
                  </a:cubicBezTo>
                  <a:cubicBezTo>
                    <a:pt x="344008" y="250751"/>
                    <a:pt x="324915" y="301268"/>
                    <a:pt x="309800" y="351386"/>
                  </a:cubicBezTo>
                  <a:cubicBezTo>
                    <a:pt x="242180" y="572542"/>
                    <a:pt x="200017" y="800461"/>
                    <a:pt x="135977" y="1022811"/>
                  </a:cubicBezTo>
                  <a:cubicBezTo>
                    <a:pt x="100178" y="1147311"/>
                    <a:pt x="56424" y="1270619"/>
                    <a:pt x="737" y="1387959"/>
                  </a:cubicBezTo>
                  <a:cubicBezTo>
                    <a:pt x="-2445" y="1392732"/>
                    <a:pt x="5510" y="1397505"/>
                    <a:pt x="8693" y="1391936"/>
                  </a:cubicBezTo>
                  <a:lnTo>
                    <a:pt x="8693" y="13919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9458DD26-193C-514C-7B7E-BE7BFB83396E}"/>
                </a:ext>
              </a:extLst>
            </p:cNvPr>
            <p:cNvSpPr/>
            <p:nvPr/>
          </p:nvSpPr>
          <p:spPr>
            <a:xfrm>
              <a:off x="1173050" y="5154630"/>
              <a:ext cx="17103" cy="5587"/>
            </a:xfrm>
            <a:custGeom>
              <a:avLst/>
              <a:gdLst>
                <a:gd name="connsiteX0" fmla="*/ 2685 w 17103"/>
                <a:gd name="connsiteY0" fmla="*/ 5569 h 5587"/>
                <a:gd name="connsiteX1" fmla="*/ 15016 w 17103"/>
                <a:gd name="connsiteY1" fmla="*/ 4773 h 5587"/>
                <a:gd name="connsiteX2" fmla="*/ 15016 w 17103"/>
                <a:gd name="connsiteY2" fmla="*/ 795 h 5587"/>
                <a:gd name="connsiteX3" fmla="*/ 2685 w 17103"/>
                <a:gd name="connsiteY3" fmla="*/ 0 h 5587"/>
                <a:gd name="connsiteX4" fmla="*/ 2685 w 17103"/>
                <a:gd name="connsiteY4" fmla="*/ 5569 h 5587"/>
                <a:gd name="connsiteX5" fmla="*/ 2685 w 17103"/>
                <a:gd name="connsiteY5" fmla="*/ 5569 h 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03" h="5587">
                  <a:moveTo>
                    <a:pt x="2685" y="5569"/>
                  </a:moveTo>
                  <a:cubicBezTo>
                    <a:pt x="6663" y="5171"/>
                    <a:pt x="10640" y="5171"/>
                    <a:pt x="15016" y="4773"/>
                  </a:cubicBezTo>
                  <a:cubicBezTo>
                    <a:pt x="17800" y="4773"/>
                    <a:pt x="17800" y="795"/>
                    <a:pt x="15016" y="795"/>
                  </a:cubicBezTo>
                  <a:cubicBezTo>
                    <a:pt x="11038" y="398"/>
                    <a:pt x="7060" y="398"/>
                    <a:pt x="2685" y="0"/>
                  </a:cubicBezTo>
                  <a:cubicBezTo>
                    <a:pt x="-895" y="0"/>
                    <a:pt x="-895" y="5967"/>
                    <a:pt x="2685" y="5569"/>
                  </a:cubicBezTo>
                  <a:lnTo>
                    <a:pt x="2685" y="55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4E156092-E857-D4A0-84EA-F56A2A408833}"/>
                </a:ext>
              </a:extLst>
            </p:cNvPr>
            <p:cNvSpPr/>
            <p:nvPr/>
          </p:nvSpPr>
          <p:spPr>
            <a:xfrm>
              <a:off x="1125484" y="4989548"/>
              <a:ext cx="1290339" cy="502751"/>
            </a:xfrm>
            <a:custGeom>
              <a:avLst/>
              <a:gdLst>
                <a:gd name="connsiteX0" fmla="*/ 2121 w 1290339"/>
                <a:gd name="connsiteY0" fmla="*/ 215996 h 502751"/>
                <a:gd name="connsiteX1" fmla="*/ 237200 w 1290339"/>
                <a:gd name="connsiteY1" fmla="*/ 93882 h 502751"/>
                <a:gd name="connsiteX2" fmla="*/ 361700 w 1290339"/>
                <a:gd name="connsiteY2" fmla="*/ 46549 h 502751"/>
                <a:gd name="connsiteX3" fmla="*/ 494553 w 1290339"/>
                <a:gd name="connsiteY3" fmla="*/ 18705 h 502751"/>
                <a:gd name="connsiteX4" fmla="*/ 556604 w 1290339"/>
                <a:gd name="connsiteY4" fmla="*/ 38991 h 502751"/>
                <a:gd name="connsiteX5" fmla="*/ 615473 w 1290339"/>
                <a:gd name="connsiteY5" fmla="*/ 55697 h 502751"/>
                <a:gd name="connsiteX6" fmla="*/ 727245 w 1290339"/>
                <a:gd name="connsiteY6" fmla="*/ 75188 h 502751"/>
                <a:gd name="connsiteX7" fmla="*/ 968688 w 1290339"/>
                <a:gd name="connsiteY7" fmla="*/ 101838 h 502751"/>
                <a:gd name="connsiteX8" fmla="*/ 1206551 w 1290339"/>
                <a:gd name="connsiteY8" fmla="*/ 163889 h 502751"/>
                <a:gd name="connsiteX9" fmla="*/ 1278944 w 1290339"/>
                <a:gd name="connsiteY9" fmla="*/ 254181 h 502751"/>
                <a:gd name="connsiteX10" fmla="*/ 1209733 w 1290339"/>
                <a:gd name="connsiteY10" fmla="*/ 342485 h 502751"/>
                <a:gd name="connsiteX11" fmla="*/ 970677 w 1290339"/>
                <a:gd name="connsiteY11" fmla="*/ 347656 h 502751"/>
                <a:gd name="connsiteX12" fmla="*/ 732416 w 1290339"/>
                <a:gd name="connsiteY12" fmla="*/ 299526 h 502751"/>
                <a:gd name="connsiteX13" fmla="*/ 446026 w 1290339"/>
                <a:gd name="connsiteY13" fmla="*/ 367146 h 502751"/>
                <a:gd name="connsiteX14" fmla="*/ 155260 w 1290339"/>
                <a:gd name="connsiteY14" fmla="*/ 487271 h 502751"/>
                <a:gd name="connsiteX15" fmla="*/ 161625 w 1290339"/>
                <a:gd name="connsiteY15" fmla="*/ 502386 h 502751"/>
                <a:gd name="connsiteX16" fmla="*/ 441253 w 1290339"/>
                <a:gd name="connsiteY16" fmla="*/ 391808 h 502751"/>
                <a:gd name="connsiteX17" fmla="*/ 710937 w 1290339"/>
                <a:gd name="connsiteY17" fmla="*/ 321006 h 502751"/>
                <a:gd name="connsiteX18" fmla="*/ 1205755 w 1290339"/>
                <a:gd name="connsiteY18" fmla="*/ 361975 h 502751"/>
                <a:gd name="connsiteX19" fmla="*/ 1282126 w 1290339"/>
                <a:gd name="connsiteY19" fmla="*/ 290378 h 502751"/>
                <a:gd name="connsiteX20" fmla="*/ 1272977 w 1290339"/>
                <a:gd name="connsiteY20" fmla="*/ 195710 h 502751"/>
                <a:gd name="connsiteX21" fmla="*/ 1178310 w 1290339"/>
                <a:gd name="connsiteY21" fmla="*/ 140421 h 502751"/>
                <a:gd name="connsiteX22" fmla="*/ 1056594 w 1290339"/>
                <a:gd name="connsiteY22" fmla="*/ 106611 h 502751"/>
                <a:gd name="connsiteX23" fmla="*/ 554616 w 1290339"/>
                <a:gd name="connsiteY23" fmla="*/ 27853 h 502751"/>
                <a:gd name="connsiteX24" fmla="*/ 481825 w 1290339"/>
                <a:gd name="connsiteY24" fmla="*/ 1601 h 502751"/>
                <a:gd name="connsiteX25" fmla="*/ 415398 w 1290339"/>
                <a:gd name="connsiteY25" fmla="*/ 7568 h 502751"/>
                <a:gd name="connsiteX26" fmla="*/ 341016 w 1290339"/>
                <a:gd name="connsiteY26" fmla="*/ 32229 h 502751"/>
                <a:gd name="connsiteX27" fmla="*/ 271408 w 1290339"/>
                <a:gd name="connsiteY27" fmla="*/ 59675 h 502751"/>
                <a:gd name="connsiteX28" fmla="*/ 203390 w 1290339"/>
                <a:gd name="connsiteY28" fmla="*/ 97065 h 502751"/>
                <a:gd name="connsiteX29" fmla="*/ 134179 w 1290339"/>
                <a:gd name="connsiteY29" fmla="*/ 132466 h 502751"/>
                <a:gd name="connsiteX30" fmla="*/ 928 w 1290339"/>
                <a:gd name="connsiteY30" fmla="*/ 212814 h 502751"/>
                <a:gd name="connsiteX31" fmla="*/ 2121 w 1290339"/>
                <a:gd name="connsiteY31" fmla="*/ 215996 h 502751"/>
                <a:gd name="connsiteX32" fmla="*/ 2121 w 1290339"/>
                <a:gd name="connsiteY32" fmla="*/ 215996 h 502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90339" h="502751">
                  <a:moveTo>
                    <a:pt x="2121" y="215996"/>
                  </a:moveTo>
                  <a:cubicBezTo>
                    <a:pt x="76503" y="170253"/>
                    <a:pt x="154863" y="122919"/>
                    <a:pt x="237200" y="93882"/>
                  </a:cubicBezTo>
                  <a:cubicBezTo>
                    <a:pt x="278965" y="79165"/>
                    <a:pt x="319935" y="62061"/>
                    <a:pt x="361700" y="46549"/>
                  </a:cubicBezTo>
                  <a:cubicBezTo>
                    <a:pt x="403863" y="30638"/>
                    <a:pt x="448810" y="9159"/>
                    <a:pt x="494553" y="18705"/>
                  </a:cubicBezTo>
                  <a:cubicBezTo>
                    <a:pt x="516032" y="23081"/>
                    <a:pt x="535921" y="32229"/>
                    <a:pt x="556604" y="38991"/>
                  </a:cubicBezTo>
                  <a:cubicBezTo>
                    <a:pt x="576095" y="45355"/>
                    <a:pt x="595585" y="50924"/>
                    <a:pt x="615473" y="55697"/>
                  </a:cubicBezTo>
                  <a:cubicBezTo>
                    <a:pt x="652465" y="64448"/>
                    <a:pt x="689855" y="70414"/>
                    <a:pt x="727245" y="75188"/>
                  </a:cubicBezTo>
                  <a:cubicBezTo>
                    <a:pt x="807594" y="85529"/>
                    <a:pt x="888340" y="91496"/>
                    <a:pt x="968688" y="101838"/>
                  </a:cubicBezTo>
                  <a:cubicBezTo>
                    <a:pt x="1049832" y="112577"/>
                    <a:pt x="1131771" y="128886"/>
                    <a:pt x="1206551" y="163889"/>
                  </a:cubicBezTo>
                  <a:cubicBezTo>
                    <a:pt x="1245532" y="182186"/>
                    <a:pt x="1282126" y="206052"/>
                    <a:pt x="1278944" y="254181"/>
                  </a:cubicBezTo>
                  <a:cubicBezTo>
                    <a:pt x="1276160" y="295151"/>
                    <a:pt x="1244736" y="325381"/>
                    <a:pt x="1209733" y="342485"/>
                  </a:cubicBezTo>
                  <a:cubicBezTo>
                    <a:pt x="1136147" y="378682"/>
                    <a:pt x="1047445" y="365555"/>
                    <a:pt x="970677" y="347656"/>
                  </a:cubicBezTo>
                  <a:cubicBezTo>
                    <a:pt x="891919" y="329359"/>
                    <a:pt x="813958" y="303106"/>
                    <a:pt x="732416" y="299526"/>
                  </a:cubicBezTo>
                  <a:cubicBezTo>
                    <a:pt x="632577" y="295549"/>
                    <a:pt x="537114" y="330154"/>
                    <a:pt x="446026" y="367146"/>
                  </a:cubicBezTo>
                  <a:cubicBezTo>
                    <a:pt x="348972" y="406525"/>
                    <a:pt x="249928" y="443119"/>
                    <a:pt x="155260" y="487271"/>
                  </a:cubicBezTo>
                  <a:cubicBezTo>
                    <a:pt x="146907" y="491249"/>
                    <a:pt x="152874" y="505171"/>
                    <a:pt x="161625" y="502386"/>
                  </a:cubicBezTo>
                  <a:cubicBezTo>
                    <a:pt x="256293" y="469769"/>
                    <a:pt x="348176" y="429198"/>
                    <a:pt x="441253" y="391808"/>
                  </a:cubicBezTo>
                  <a:cubicBezTo>
                    <a:pt x="527568" y="357600"/>
                    <a:pt x="617065" y="322995"/>
                    <a:pt x="710937" y="321006"/>
                  </a:cubicBezTo>
                  <a:cubicBezTo>
                    <a:pt x="874418" y="317823"/>
                    <a:pt x="1044661" y="431982"/>
                    <a:pt x="1205755" y="361975"/>
                  </a:cubicBezTo>
                  <a:cubicBezTo>
                    <a:pt x="1238770" y="347656"/>
                    <a:pt x="1268602" y="324188"/>
                    <a:pt x="1282126" y="290378"/>
                  </a:cubicBezTo>
                  <a:cubicBezTo>
                    <a:pt x="1294457" y="259750"/>
                    <a:pt x="1294059" y="222360"/>
                    <a:pt x="1272977" y="195710"/>
                  </a:cubicBezTo>
                  <a:cubicBezTo>
                    <a:pt x="1250703" y="167469"/>
                    <a:pt x="1210926" y="153149"/>
                    <a:pt x="1178310" y="140421"/>
                  </a:cubicBezTo>
                  <a:cubicBezTo>
                    <a:pt x="1138931" y="125306"/>
                    <a:pt x="1097961" y="114566"/>
                    <a:pt x="1056594" y="106611"/>
                  </a:cubicBezTo>
                  <a:cubicBezTo>
                    <a:pt x="889931" y="74790"/>
                    <a:pt x="716108" y="86723"/>
                    <a:pt x="554616" y="27853"/>
                  </a:cubicBezTo>
                  <a:cubicBezTo>
                    <a:pt x="530750" y="19103"/>
                    <a:pt x="507282" y="5977"/>
                    <a:pt x="481825" y="1601"/>
                  </a:cubicBezTo>
                  <a:cubicBezTo>
                    <a:pt x="459550" y="-2376"/>
                    <a:pt x="436877" y="1601"/>
                    <a:pt x="415398" y="7568"/>
                  </a:cubicBezTo>
                  <a:cubicBezTo>
                    <a:pt x="390339" y="14330"/>
                    <a:pt x="365280" y="23478"/>
                    <a:pt x="341016" y="32229"/>
                  </a:cubicBezTo>
                  <a:cubicBezTo>
                    <a:pt x="317548" y="40582"/>
                    <a:pt x="293682" y="48537"/>
                    <a:pt x="271408" y="59675"/>
                  </a:cubicBezTo>
                  <a:cubicBezTo>
                    <a:pt x="248337" y="71210"/>
                    <a:pt x="226460" y="85131"/>
                    <a:pt x="203390" y="97065"/>
                  </a:cubicBezTo>
                  <a:cubicBezTo>
                    <a:pt x="180320" y="108997"/>
                    <a:pt x="156852" y="120135"/>
                    <a:pt x="134179" y="132466"/>
                  </a:cubicBezTo>
                  <a:cubicBezTo>
                    <a:pt x="88436" y="157127"/>
                    <a:pt x="44284" y="184175"/>
                    <a:pt x="928" y="212814"/>
                  </a:cubicBezTo>
                  <a:cubicBezTo>
                    <a:pt x="-1061" y="214405"/>
                    <a:pt x="530" y="216791"/>
                    <a:pt x="2121" y="215996"/>
                  </a:cubicBezTo>
                  <a:lnTo>
                    <a:pt x="2121" y="2159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203C3482-A80D-F4E1-23DB-25E6C8662D6F}"/>
                </a:ext>
              </a:extLst>
            </p:cNvPr>
            <p:cNvSpPr/>
            <p:nvPr/>
          </p:nvSpPr>
          <p:spPr>
            <a:xfrm>
              <a:off x="603348" y="5349179"/>
              <a:ext cx="1259065" cy="491707"/>
            </a:xfrm>
            <a:custGeom>
              <a:avLst/>
              <a:gdLst>
                <a:gd name="connsiteX0" fmla="*/ 2391 w 1259065"/>
                <a:gd name="connsiteY0" fmla="*/ 491593 h 491707"/>
                <a:gd name="connsiteX1" fmla="*/ 487663 w 1259065"/>
                <a:gd name="connsiteY1" fmla="*/ 299076 h 491707"/>
                <a:gd name="connsiteX2" fmla="*/ 976515 w 1259065"/>
                <a:gd name="connsiteY2" fmla="*/ 113718 h 491707"/>
                <a:gd name="connsiteX3" fmla="*/ 1255348 w 1259065"/>
                <a:gd name="connsiteY3" fmla="*/ 10697 h 491707"/>
                <a:gd name="connsiteX4" fmla="*/ 1252564 w 1259065"/>
                <a:gd name="connsiteY4" fmla="*/ 355 h 491707"/>
                <a:gd name="connsiteX5" fmla="*/ 1003166 w 1259065"/>
                <a:gd name="connsiteY5" fmla="*/ 87068 h 491707"/>
                <a:gd name="connsiteX6" fmla="*/ 755359 w 1259065"/>
                <a:gd name="connsiteY6" fmla="*/ 178951 h 491707"/>
                <a:gd name="connsiteX7" fmla="*/ 269291 w 1259065"/>
                <a:gd name="connsiteY7" fmla="*/ 371867 h 491707"/>
                <a:gd name="connsiteX8" fmla="*/ 1198 w 1259065"/>
                <a:gd name="connsiteY8" fmla="*/ 487616 h 491707"/>
                <a:gd name="connsiteX9" fmla="*/ 2391 w 1259065"/>
                <a:gd name="connsiteY9" fmla="*/ 491593 h 491707"/>
                <a:gd name="connsiteX10" fmla="*/ 2391 w 1259065"/>
                <a:gd name="connsiteY10" fmla="*/ 491593 h 49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9065" h="491707">
                  <a:moveTo>
                    <a:pt x="2391" y="491593"/>
                  </a:moveTo>
                  <a:cubicBezTo>
                    <a:pt x="165475" y="430735"/>
                    <a:pt x="325774" y="362320"/>
                    <a:pt x="487663" y="299076"/>
                  </a:cubicBezTo>
                  <a:cubicBezTo>
                    <a:pt x="649951" y="235831"/>
                    <a:pt x="813034" y="174178"/>
                    <a:pt x="976515" y="113718"/>
                  </a:cubicBezTo>
                  <a:cubicBezTo>
                    <a:pt x="1069592" y="79510"/>
                    <a:pt x="1163465" y="47291"/>
                    <a:pt x="1255348" y="10697"/>
                  </a:cubicBezTo>
                  <a:cubicBezTo>
                    <a:pt x="1261712" y="8310"/>
                    <a:pt x="1259326" y="-2031"/>
                    <a:pt x="1252564" y="355"/>
                  </a:cubicBezTo>
                  <a:cubicBezTo>
                    <a:pt x="1168238" y="26210"/>
                    <a:pt x="1085901" y="56837"/>
                    <a:pt x="1003166" y="87068"/>
                  </a:cubicBezTo>
                  <a:cubicBezTo>
                    <a:pt x="920431" y="117298"/>
                    <a:pt x="837696" y="147528"/>
                    <a:pt x="755359" y="178951"/>
                  </a:cubicBezTo>
                  <a:cubicBezTo>
                    <a:pt x="592673" y="241400"/>
                    <a:pt x="430783" y="305838"/>
                    <a:pt x="269291" y="371867"/>
                  </a:cubicBezTo>
                  <a:cubicBezTo>
                    <a:pt x="179396" y="408859"/>
                    <a:pt x="89104" y="446249"/>
                    <a:pt x="1198" y="487616"/>
                  </a:cubicBezTo>
                  <a:cubicBezTo>
                    <a:pt x="-1189" y="488809"/>
                    <a:pt x="403" y="492389"/>
                    <a:pt x="2391" y="491593"/>
                  </a:cubicBezTo>
                  <a:lnTo>
                    <a:pt x="2391" y="4915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02" name="Freeform 1901">
              <a:extLst>
                <a:ext uri="{FF2B5EF4-FFF2-40B4-BE49-F238E27FC236}">
                  <a16:creationId xmlns:a16="http://schemas.microsoft.com/office/drawing/2014/main" id="{B514F840-CABA-9194-E8C1-945741B24FD2}"/>
                </a:ext>
              </a:extLst>
            </p:cNvPr>
            <p:cNvSpPr/>
            <p:nvPr/>
          </p:nvSpPr>
          <p:spPr>
            <a:xfrm>
              <a:off x="616680" y="5385124"/>
              <a:ext cx="1681758" cy="678203"/>
            </a:xfrm>
            <a:custGeom>
              <a:avLst/>
              <a:gdLst>
                <a:gd name="connsiteX0" fmla="*/ 3777 w 1681758"/>
                <a:gd name="connsiteY0" fmla="*/ 677999 h 678203"/>
                <a:gd name="connsiteX1" fmla="*/ 654917 w 1681758"/>
                <a:gd name="connsiteY1" fmla="*/ 407121 h 678203"/>
                <a:gd name="connsiteX2" fmla="*/ 1309636 w 1681758"/>
                <a:gd name="connsiteY2" fmla="*/ 149768 h 678203"/>
                <a:gd name="connsiteX3" fmla="*/ 1678761 w 1681758"/>
                <a:gd name="connsiteY3" fmla="*/ 8562 h 678203"/>
                <a:gd name="connsiteX4" fmla="*/ 1676375 w 1681758"/>
                <a:gd name="connsiteY4" fmla="*/ 209 h 678203"/>
                <a:gd name="connsiteX5" fmla="*/ 1344640 w 1681758"/>
                <a:gd name="connsiteY5" fmla="*/ 120334 h 678203"/>
                <a:gd name="connsiteX6" fmla="*/ 1015291 w 1681758"/>
                <a:gd name="connsiteY6" fmla="*/ 248016 h 678203"/>
                <a:gd name="connsiteX7" fmla="*/ 365344 w 1681758"/>
                <a:gd name="connsiteY7" fmla="*/ 513722 h 678203"/>
                <a:gd name="connsiteX8" fmla="*/ 1788 w 1681758"/>
                <a:gd name="connsiteY8" fmla="*/ 674022 h 678203"/>
                <a:gd name="connsiteX9" fmla="*/ 3777 w 1681758"/>
                <a:gd name="connsiteY9" fmla="*/ 677999 h 678203"/>
                <a:gd name="connsiteX10" fmla="*/ 3777 w 1681758"/>
                <a:gd name="connsiteY10" fmla="*/ 677999 h 67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81758" h="678203">
                  <a:moveTo>
                    <a:pt x="3777" y="677999"/>
                  </a:moveTo>
                  <a:cubicBezTo>
                    <a:pt x="220161" y="586115"/>
                    <a:pt x="437340" y="495823"/>
                    <a:pt x="654917" y="407121"/>
                  </a:cubicBezTo>
                  <a:cubicBezTo>
                    <a:pt x="872096" y="318818"/>
                    <a:pt x="1090468" y="233298"/>
                    <a:pt x="1309636" y="149768"/>
                  </a:cubicBezTo>
                  <a:cubicBezTo>
                    <a:pt x="1432545" y="102832"/>
                    <a:pt x="1557045" y="59476"/>
                    <a:pt x="1678761" y="8562"/>
                  </a:cubicBezTo>
                  <a:cubicBezTo>
                    <a:pt x="1683932" y="6573"/>
                    <a:pt x="1681943" y="-1382"/>
                    <a:pt x="1676375" y="209"/>
                  </a:cubicBezTo>
                  <a:cubicBezTo>
                    <a:pt x="1564205" y="35610"/>
                    <a:pt x="1454422" y="78569"/>
                    <a:pt x="1344640" y="120334"/>
                  </a:cubicBezTo>
                  <a:cubicBezTo>
                    <a:pt x="1234459" y="162099"/>
                    <a:pt x="1124676" y="204660"/>
                    <a:pt x="1015291" y="248016"/>
                  </a:cubicBezTo>
                  <a:cubicBezTo>
                    <a:pt x="797714" y="333933"/>
                    <a:pt x="580933" y="422635"/>
                    <a:pt x="365344" y="513722"/>
                  </a:cubicBezTo>
                  <a:cubicBezTo>
                    <a:pt x="243231" y="565432"/>
                    <a:pt x="122311" y="619528"/>
                    <a:pt x="1788" y="674022"/>
                  </a:cubicBezTo>
                  <a:cubicBezTo>
                    <a:pt x="-1792" y="674817"/>
                    <a:pt x="595" y="679192"/>
                    <a:pt x="3777" y="677999"/>
                  </a:cubicBezTo>
                  <a:lnTo>
                    <a:pt x="3777" y="67799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8454885F-4D72-DAF8-4D6A-92B43DACFF52}"/>
                </a:ext>
              </a:extLst>
            </p:cNvPr>
            <p:cNvSpPr/>
            <p:nvPr/>
          </p:nvSpPr>
          <p:spPr>
            <a:xfrm>
              <a:off x="2374035" y="5044751"/>
              <a:ext cx="237201" cy="102477"/>
            </a:xfrm>
            <a:custGeom>
              <a:avLst/>
              <a:gdLst>
                <a:gd name="connsiteX0" fmla="*/ 4539 w 237201"/>
                <a:gd name="connsiteY0" fmla="*/ 102321 h 102477"/>
                <a:gd name="connsiteX1" fmla="*/ 123072 w 237201"/>
                <a:gd name="connsiteY1" fmla="*/ 54192 h 102477"/>
                <a:gd name="connsiteX2" fmla="*/ 236037 w 237201"/>
                <a:gd name="connsiteY2" fmla="*/ 4869 h 102477"/>
                <a:gd name="connsiteX3" fmla="*/ 234049 w 237201"/>
                <a:gd name="connsiteY3" fmla="*/ 96 h 102477"/>
                <a:gd name="connsiteX4" fmla="*/ 115117 w 237201"/>
                <a:gd name="connsiteY4" fmla="*/ 47032 h 102477"/>
                <a:gd name="connsiteX5" fmla="*/ 1754 w 237201"/>
                <a:gd name="connsiteY5" fmla="*/ 95559 h 102477"/>
                <a:gd name="connsiteX6" fmla="*/ 4539 w 237201"/>
                <a:gd name="connsiteY6" fmla="*/ 102321 h 102477"/>
                <a:gd name="connsiteX7" fmla="*/ 4539 w 237201"/>
                <a:gd name="connsiteY7" fmla="*/ 102321 h 10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201" h="102477">
                  <a:moveTo>
                    <a:pt x="4539" y="102321"/>
                  </a:moveTo>
                  <a:cubicBezTo>
                    <a:pt x="45111" y="90786"/>
                    <a:pt x="84489" y="70500"/>
                    <a:pt x="123072" y="54192"/>
                  </a:cubicBezTo>
                  <a:cubicBezTo>
                    <a:pt x="160860" y="38679"/>
                    <a:pt x="199045" y="22769"/>
                    <a:pt x="236037" y="4869"/>
                  </a:cubicBezTo>
                  <a:cubicBezTo>
                    <a:pt x="238424" y="3676"/>
                    <a:pt x="236833" y="-699"/>
                    <a:pt x="234049" y="96"/>
                  </a:cubicBezTo>
                  <a:cubicBezTo>
                    <a:pt x="193875" y="14416"/>
                    <a:pt x="154496" y="30724"/>
                    <a:pt x="115117" y="47032"/>
                  </a:cubicBezTo>
                  <a:cubicBezTo>
                    <a:pt x="77727" y="62545"/>
                    <a:pt x="37155" y="75671"/>
                    <a:pt x="1754" y="95559"/>
                  </a:cubicBezTo>
                  <a:cubicBezTo>
                    <a:pt x="-1825" y="97548"/>
                    <a:pt x="561" y="103515"/>
                    <a:pt x="4539" y="102321"/>
                  </a:cubicBezTo>
                  <a:lnTo>
                    <a:pt x="4539" y="1023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04" name="Freeform 1903">
              <a:extLst>
                <a:ext uri="{FF2B5EF4-FFF2-40B4-BE49-F238E27FC236}">
                  <a16:creationId xmlns:a16="http://schemas.microsoft.com/office/drawing/2014/main" id="{F72EFC76-9562-AF2A-D060-E56F6718CA49}"/>
                </a:ext>
              </a:extLst>
            </p:cNvPr>
            <p:cNvSpPr/>
            <p:nvPr/>
          </p:nvSpPr>
          <p:spPr>
            <a:xfrm>
              <a:off x="2310466" y="5001184"/>
              <a:ext cx="498087" cy="391486"/>
            </a:xfrm>
            <a:custGeom>
              <a:avLst/>
              <a:gdLst>
                <a:gd name="connsiteX0" fmla="*/ 60550 w 498087"/>
                <a:gd name="connsiteY0" fmla="*/ 142308 h 391486"/>
                <a:gd name="connsiteX1" fmla="*/ 266990 w 498087"/>
                <a:gd name="connsiteY1" fmla="*/ 57584 h 391486"/>
                <a:gd name="connsiteX2" fmla="*/ 369215 w 498087"/>
                <a:gd name="connsiteY2" fmla="*/ 27355 h 391486"/>
                <a:gd name="connsiteX3" fmla="*/ 466667 w 498087"/>
                <a:gd name="connsiteY3" fmla="*/ 30537 h 391486"/>
                <a:gd name="connsiteX4" fmla="*/ 467860 w 498087"/>
                <a:gd name="connsiteY4" fmla="*/ 108498 h 391486"/>
                <a:gd name="connsiteX5" fmla="*/ 408196 w 498087"/>
                <a:gd name="connsiteY5" fmla="*/ 178505 h 391486"/>
                <a:gd name="connsiteX6" fmla="*/ 236362 w 498087"/>
                <a:gd name="connsiteY6" fmla="*/ 275957 h 391486"/>
                <a:gd name="connsiteX7" fmla="*/ 119817 w 498087"/>
                <a:gd name="connsiteY7" fmla="*/ 328462 h 391486"/>
                <a:gd name="connsiteX8" fmla="*/ 3272 w 498087"/>
                <a:gd name="connsiteY8" fmla="*/ 379774 h 391486"/>
                <a:gd name="connsiteX9" fmla="*/ 8045 w 498087"/>
                <a:gd name="connsiteY9" fmla="*/ 391309 h 391486"/>
                <a:gd name="connsiteX10" fmla="*/ 128170 w 498087"/>
                <a:gd name="connsiteY10" fmla="*/ 349146 h 391486"/>
                <a:gd name="connsiteX11" fmla="*/ 241930 w 498087"/>
                <a:gd name="connsiteY11" fmla="*/ 297834 h 391486"/>
                <a:gd name="connsiteX12" fmla="*/ 429278 w 498087"/>
                <a:gd name="connsiteY12" fmla="*/ 186858 h 391486"/>
                <a:gd name="connsiteX13" fmla="*/ 490135 w 498087"/>
                <a:gd name="connsiteY13" fmla="*/ 33321 h 391486"/>
                <a:gd name="connsiteX14" fmla="*/ 420129 w 498087"/>
                <a:gd name="connsiteY14" fmla="*/ 704 h 391486"/>
                <a:gd name="connsiteX15" fmla="*/ 306368 w 498087"/>
                <a:gd name="connsiteY15" fmla="*/ 32128 h 391486"/>
                <a:gd name="connsiteX16" fmla="*/ 58163 w 498087"/>
                <a:gd name="connsiteY16" fmla="*/ 138729 h 391486"/>
                <a:gd name="connsiteX17" fmla="*/ 60550 w 498087"/>
                <a:gd name="connsiteY17" fmla="*/ 142308 h 391486"/>
                <a:gd name="connsiteX18" fmla="*/ 60550 w 498087"/>
                <a:gd name="connsiteY18" fmla="*/ 142308 h 3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8087" h="391486">
                  <a:moveTo>
                    <a:pt x="60550" y="142308"/>
                  </a:moveTo>
                  <a:cubicBezTo>
                    <a:pt x="128170" y="110885"/>
                    <a:pt x="196188" y="81450"/>
                    <a:pt x="266990" y="57584"/>
                  </a:cubicBezTo>
                  <a:cubicBezTo>
                    <a:pt x="300799" y="46447"/>
                    <a:pt x="334609" y="36105"/>
                    <a:pt x="369215" y="27355"/>
                  </a:cubicBezTo>
                  <a:cubicBezTo>
                    <a:pt x="397456" y="20195"/>
                    <a:pt x="443199" y="5875"/>
                    <a:pt x="466667" y="30537"/>
                  </a:cubicBezTo>
                  <a:cubicBezTo>
                    <a:pt x="486555" y="50823"/>
                    <a:pt x="478998" y="85826"/>
                    <a:pt x="467860" y="108498"/>
                  </a:cubicBezTo>
                  <a:cubicBezTo>
                    <a:pt x="454337" y="135944"/>
                    <a:pt x="431664" y="159412"/>
                    <a:pt x="408196" y="178505"/>
                  </a:cubicBezTo>
                  <a:cubicBezTo>
                    <a:pt x="357282" y="219872"/>
                    <a:pt x="295231" y="248113"/>
                    <a:pt x="236362" y="275957"/>
                  </a:cubicBezTo>
                  <a:cubicBezTo>
                    <a:pt x="197779" y="294254"/>
                    <a:pt x="158798" y="311358"/>
                    <a:pt x="119817" y="328462"/>
                  </a:cubicBezTo>
                  <a:cubicBezTo>
                    <a:pt x="80836" y="345168"/>
                    <a:pt x="41060" y="359885"/>
                    <a:pt x="3272" y="379774"/>
                  </a:cubicBezTo>
                  <a:cubicBezTo>
                    <a:pt x="-3490" y="383353"/>
                    <a:pt x="1283" y="392900"/>
                    <a:pt x="8045" y="391309"/>
                  </a:cubicBezTo>
                  <a:cubicBezTo>
                    <a:pt x="49413" y="381762"/>
                    <a:pt x="88791" y="365454"/>
                    <a:pt x="128170" y="349146"/>
                  </a:cubicBezTo>
                  <a:cubicBezTo>
                    <a:pt x="166753" y="333235"/>
                    <a:pt x="204541" y="315733"/>
                    <a:pt x="241930" y="297834"/>
                  </a:cubicBezTo>
                  <a:cubicBezTo>
                    <a:pt x="306766" y="266411"/>
                    <a:pt x="375181" y="234987"/>
                    <a:pt x="429278" y="186858"/>
                  </a:cubicBezTo>
                  <a:cubicBezTo>
                    <a:pt x="468258" y="152252"/>
                    <a:pt x="517581" y="88610"/>
                    <a:pt x="490135" y="33321"/>
                  </a:cubicBezTo>
                  <a:cubicBezTo>
                    <a:pt x="477009" y="7069"/>
                    <a:pt x="447972" y="-2875"/>
                    <a:pt x="420129" y="704"/>
                  </a:cubicBezTo>
                  <a:cubicBezTo>
                    <a:pt x="381943" y="5478"/>
                    <a:pt x="342963" y="20195"/>
                    <a:pt x="306368" y="32128"/>
                  </a:cubicBezTo>
                  <a:cubicBezTo>
                    <a:pt x="220849" y="59971"/>
                    <a:pt x="136523" y="94179"/>
                    <a:pt x="58163" y="138729"/>
                  </a:cubicBezTo>
                  <a:cubicBezTo>
                    <a:pt x="55777" y="139922"/>
                    <a:pt x="57766" y="143502"/>
                    <a:pt x="60550" y="142308"/>
                  </a:cubicBezTo>
                  <a:lnTo>
                    <a:pt x="60550" y="1423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1DB08BAA-A8A5-B58C-79D3-F5E210A93585}"/>
                </a:ext>
              </a:extLst>
            </p:cNvPr>
            <p:cNvSpPr/>
            <p:nvPr/>
          </p:nvSpPr>
          <p:spPr>
            <a:xfrm>
              <a:off x="2758153" y="4944423"/>
              <a:ext cx="213364" cy="110517"/>
            </a:xfrm>
            <a:custGeom>
              <a:avLst/>
              <a:gdLst>
                <a:gd name="connsiteX0" fmla="*/ 10627 w 213364"/>
                <a:gd name="connsiteY0" fmla="*/ 105993 h 110517"/>
                <a:gd name="connsiteX1" fmla="*/ 205929 w 213364"/>
                <a:gd name="connsiteY1" fmla="*/ 18882 h 110517"/>
                <a:gd name="connsiteX2" fmla="*/ 196383 w 213364"/>
                <a:gd name="connsiteY2" fmla="*/ 2176 h 110517"/>
                <a:gd name="connsiteX3" fmla="*/ 127570 w 213364"/>
                <a:gd name="connsiteY3" fmla="*/ 55477 h 110517"/>
                <a:gd name="connsiteX4" fmla="*/ 53188 w 213364"/>
                <a:gd name="connsiteY4" fmla="*/ 96049 h 110517"/>
                <a:gd name="connsiteX5" fmla="*/ 59154 w 213364"/>
                <a:gd name="connsiteY5" fmla="*/ 110368 h 110517"/>
                <a:gd name="connsiteX6" fmla="*/ 210305 w 213364"/>
                <a:gd name="connsiteY6" fmla="*/ 16496 h 110517"/>
                <a:gd name="connsiteX7" fmla="*/ 198372 w 213364"/>
                <a:gd name="connsiteY7" fmla="*/ 983 h 110517"/>
                <a:gd name="connsiteX8" fmla="*/ 3467 w 213364"/>
                <a:gd name="connsiteY8" fmla="*/ 94060 h 110517"/>
                <a:gd name="connsiteX9" fmla="*/ 10627 w 213364"/>
                <a:gd name="connsiteY9" fmla="*/ 105993 h 110517"/>
                <a:gd name="connsiteX10" fmla="*/ 10627 w 213364"/>
                <a:gd name="connsiteY10" fmla="*/ 105993 h 11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3364" h="110517">
                  <a:moveTo>
                    <a:pt x="10627" y="105993"/>
                  </a:moveTo>
                  <a:cubicBezTo>
                    <a:pt x="74667" y="74172"/>
                    <a:pt x="139503" y="45135"/>
                    <a:pt x="205929" y="18882"/>
                  </a:cubicBezTo>
                  <a:cubicBezTo>
                    <a:pt x="202747" y="13314"/>
                    <a:pt x="199565" y="7745"/>
                    <a:pt x="196383" y="2176"/>
                  </a:cubicBezTo>
                  <a:cubicBezTo>
                    <a:pt x="174904" y="22065"/>
                    <a:pt x="152231" y="40362"/>
                    <a:pt x="127570" y="55477"/>
                  </a:cubicBezTo>
                  <a:cubicBezTo>
                    <a:pt x="103704" y="70194"/>
                    <a:pt x="77849" y="82525"/>
                    <a:pt x="53188" y="96049"/>
                  </a:cubicBezTo>
                  <a:cubicBezTo>
                    <a:pt x="45233" y="100424"/>
                    <a:pt x="50801" y="111959"/>
                    <a:pt x="59154" y="110368"/>
                  </a:cubicBezTo>
                  <a:cubicBezTo>
                    <a:pt x="116830" y="98038"/>
                    <a:pt x="170528" y="58659"/>
                    <a:pt x="210305" y="16496"/>
                  </a:cubicBezTo>
                  <a:cubicBezTo>
                    <a:pt x="218658" y="7745"/>
                    <a:pt x="208316" y="-3392"/>
                    <a:pt x="198372" y="983"/>
                  </a:cubicBezTo>
                  <a:cubicBezTo>
                    <a:pt x="131945" y="29224"/>
                    <a:pt x="67110" y="60250"/>
                    <a:pt x="3467" y="94060"/>
                  </a:cubicBezTo>
                  <a:cubicBezTo>
                    <a:pt x="-4488" y="98038"/>
                    <a:pt x="2672" y="109970"/>
                    <a:pt x="10627" y="105993"/>
                  </a:cubicBezTo>
                  <a:lnTo>
                    <a:pt x="10627" y="1059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12AA934E-A95B-8A92-494E-8B2855410E2C}"/>
                </a:ext>
              </a:extLst>
            </p:cNvPr>
            <p:cNvSpPr/>
            <p:nvPr/>
          </p:nvSpPr>
          <p:spPr>
            <a:xfrm>
              <a:off x="510529" y="5834685"/>
              <a:ext cx="98802" cy="207778"/>
            </a:xfrm>
            <a:custGeom>
              <a:avLst/>
              <a:gdLst>
                <a:gd name="connsiteX0" fmla="*/ 93619 w 98802"/>
                <a:gd name="connsiteY0" fmla="*/ 122 h 207778"/>
                <a:gd name="connsiteX1" fmla="*/ 1736 w 98802"/>
                <a:gd name="connsiteY1" fmla="*/ 90016 h 207778"/>
                <a:gd name="connsiteX2" fmla="*/ 53445 w 98802"/>
                <a:gd name="connsiteY2" fmla="*/ 207357 h 207778"/>
                <a:gd name="connsiteX3" fmla="*/ 59014 w 98802"/>
                <a:gd name="connsiteY3" fmla="*/ 197413 h 207778"/>
                <a:gd name="connsiteX4" fmla="*/ 22022 w 98802"/>
                <a:gd name="connsiteY4" fmla="*/ 148090 h 207778"/>
                <a:gd name="connsiteX5" fmla="*/ 16453 w 98802"/>
                <a:gd name="connsiteY5" fmla="*/ 89221 h 207778"/>
                <a:gd name="connsiteX6" fmla="*/ 95608 w 98802"/>
                <a:gd name="connsiteY6" fmla="*/ 8077 h 207778"/>
                <a:gd name="connsiteX7" fmla="*/ 93619 w 98802"/>
                <a:gd name="connsiteY7" fmla="*/ 122 h 207778"/>
                <a:gd name="connsiteX8" fmla="*/ 93619 w 98802"/>
                <a:gd name="connsiteY8" fmla="*/ 122 h 2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02" h="207778">
                  <a:moveTo>
                    <a:pt x="93619" y="122"/>
                  </a:moveTo>
                  <a:cubicBezTo>
                    <a:pt x="48274" y="8475"/>
                    <a:pt x="10089" y="44273"/>
                    <a:pt x="1736" y="90016"/>
                  </a:cubicBezTo>
                  <a:cubicBezTo>
                    <a:pt x="-5822" y="131384"/>
                    <a:pt x="11282" y="189855"/>
                    <a:pt x="53445" y="207357"/>
                  </a:cubicBezTo>
                  <a:cubicBezTo>
                    <a:pt x="59411" y="209743"/>
                    <a:pt x="62593" y="201390"/>
                    <a:pt x="59014" y="197413"/>
                  </a:cubicBezTo>
                  <a:cubicBezTo>
                    <a:pt x="44694" y="181502"/>
                    <a:pt x="30375" y="168773"/>
                    <a:pt x="22022" y="148090"/>
                  </a:cubicBezTo>
                  <a:cubicBezTo>
                    <a:pt x="14464" y="129793"/>
                    <a:pt x="12077" y="109109"/>
                    <a:pt x="16453" y="89221"/>
                  </a:cubicBezTo>
                  <a:cubicBezTo>
                    <a:pt x="24806" y="49842"/>
                    <a:pt x="57025" y="18021"/>
                    <a:pt x="95608" y="8077"/>
                  </a:cubicBezTo>
                  <a:cubicBezTo>
                    <a:pt x="101177" y="6884"/>
                    <a:pt x="98790" y="-1072"/>
                    <a:pt x="93619" y="122"/>
                  </a:cubicBezTo>
                  <a:lnTo>
                    <a:pt x="93619" y="1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07" name="Freeform 1906">
              <a:extLst>
                <a:ext uri="{FF2B5EF4-FFF2-40B4-BE49-F238E27FC236}">
                  <a16:creationId xmlns:a16="http://schemas.microsoft.com/office/drawing/2014/main" id="{9C724214-3F8F-8EC2-4E5F-328C31313E6A}"/>
                </a:ext>
              </a:extLst>
            </p:cNvPr>
            <p:cNvSpPr/>
            <p:nvPr/>
          </p:nvSpPr>
          <p:spPr>
            <a:xfrm>
              <a:off x="1064107" y="5619396"/>
              <a:ext cx="80692" cy="194885"/>
            </a:xfrm>
            <a:custGeom>
              <a:avLst/>
              <a:gdLst>
                <a:gd name="connsiteX0" fmla="*/ 62703 w 80692"/>
                <a:gd name="connsiteY0" fmla="*/ 618 h 194885"/>
                <a:gd name="connsiteX1" fmla="*/ 254 w 80692"/>
                <a:gd name="connsiteY1" fmla="*/ 103241 h 194885"/>
                <a:gd name="connsiteX2" fmla="*/ 71056 w 80692"/>
                <a:gd name="connsiteY2" fmla="*/ 194727 h 194885"/>
                <a:gd name="connsiteX3" fmla="*/ 77022 w 80692"/>
                <a:gd name="connsiteY3" fmla="*/ 180407 h 194885"/>
                <a:gd name="connsiteX4" fmla="*/ 38439 w 80692"/>
                <a:gd name="connsiteY4" fmla="*/ 150972 h 194885"/>
                <a:gd name="connsiteX5" fmla="*/ 17755 w 80692"/>
                <a:gd name="connsiteY5" fmla="*/ 101252 h 194885"/>
                <a:gd name="connsiteX6" fmla="*/ 69067 w 80692"/>
                <a:gd name="connsiteY6" fmla="*/ 11357 h 194885"/>
                <a:gd name="connsiteX7" fmla="*/ 62703 w 80692"/>
                <a:gd name="connsiteY7" fmla="*/ 618 h 194885"/>
                <a:gd name="connsiteX8" fmla="*/ 62703 w 80692"/>
                <a:gd name="connsiteY8" fmla="*/ 618 h 1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92" h="194885">
                  <a:moveTo>
                    <a:pt x="62703" y="618"/>
                  </a:moveTo>
                  <a:cubicBezTo>
                    <a:pt x="24120" y="18518"/>
                    <a:pt x="-2928" y="60283"/>
                    <a:pt x="254" y="103241"/>
                  </a:cubicBezTo>
                  <a:cubicBezTo>
                    <a:pt x="3038" y="141028"/>
                    <a:pt x="30882" y="187567"/>
                    <a:pt x="71056" y="194727"/>
                  </a:cubicBezTo>
                  <a:cubicBezTo>
                    <a:pt x="79409" y="196318"/>
                    <a:pt x="84580" y="185578"/>
                    <a:pt x="77022" y="180407"/>
                  </a:cubicBezTo>
                  <a:cubicBezTo>
                    <a:pt x="63101" y="171259"/>
                    <a:pt x="49577" y="164099"/>
                    <a:pt x="38439" y="150972"/>
                  </a:cubicBezTo>
                  <a:cubicBezTo>
                    <a:pt x="26904" y="137051"/>
                    <a:pt x="18949" y="119151"/>
                    <a:pt x="17755" y="101252"/>
                  </a:cubicBezTo>
                  <a:cubicBezTo>
                    <a:pt x="14573" y="63862"/>
                    <a:pt x="36053" y="28462"/>
                    <a:pt x="69067" y="11357"/>
                  </a:cubicBezTo>
                  <a:cubicBezTo>
                    <a:pt x="76227" y="7380"/>
                    <a:pt x="69863" y="-2564"/>
                    <a:pt x="62703" y="618"/>
                  </a:cubicBezTo>
                  <a:lnTo>
                    <a:pt x="62703" y="6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08" name="Freeform 1907">
              <a:extLst>
                <a:ext uri="{FF2B5EF4-FFF2-40B4-BE49-F238E27FC236}">
                  <a16:creationId xmlns:a16="http://schemas.microsoft.com/office/drawing/2014/main" id="{B1E1E4CE-4903-A28B-E851-E1AB348FB3A1}"/>
                </a:ext>
              </a:extLst>
            </p:cNvPr>
            <p:cNvSpPr/>
            <p:nvPr/>
          </p:nvSpPr>
          <p:spPr>
            <a:xfrm>
              <a:off x="1074318" y="5893282"/>
              <a:ext cx="263954" cy="60262"/>
            </a:xfrm>
            <a:custGeom>
              <a:avLst/>
              <a:gdLst>
                <a:gd name="connsiteX0" fmla="*/ 3169 w 263954"/>
                <a:gd name="connsiteY0" fmla="*/ 9542 h 60262"/>
                <a:gd name="connsiteX1" fmla="*/ 131250 w 263954"/>
                <a:gd name="connsiteY1" fmla="*/ 45341 h 60262"/>
                <a:gd name="connsiteX2" fmla="*/ 259330 w 263954"/>
                <a:gd name="connsiteY2" fmla="*/ 60058 h 60262"/>
                <a:gd name="connsiteX3" fmla="*/ 259330 w 263954"/>
                <a:gd name="connsiteY3" fmla="*/ 50512 h 60262"/>
                <a:gd name="connsiteX4" fmla="*/ 128465 w 263954"/>
                <a:gd name="connsiteY4" fmla="*/ 34203 h 60262"/>
                <a:gd name="connsiteX5" fmla="*/ 5556 w 263954"/>
                <a:gd name="connsiteY5" fmla="*/ 394 h 60262"/>
                <a:gd name="connsiteX6" fmla="*/ 3169 w 263954"/>
                <a:gd name="connsiteY6" fmla="*/ 9542 h 60262"/>
                <a:gd name="connsiteX7" fmla="*/ 3169 w 263954"/>
                <a:gd name="connsiteY7" fmla="*/ 9542 h 6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54" h="60262">
                  <a:moveTo>
                    <a:pt x="3169" y="9542"/>
                  </a:moveTo>
                  <a:cubicBezTo>
                    <a:pt x="44935" y="24657"/>
                    <a:pt x="87893" y="36988"/>
                    <a:pt x="131250" y="45341"/>
                  </a:cubicBezTo>
                  <a:cubicBezTo>
                    <a:pt x="172617" y="53694"/>
                    <a:pt x="217167" y="61649"/>
                    <a:pt x="259330" y="60058"/>
                  </a:cubicBezTo>
                  <a:cubicBezTo>
                    <a:pt x="265694" y="59661"/>
                    <a:pt x="265296" y="51308"/>
                    <a:pt x="259330" y="50512"/>
                  </a:cubicBezTo>
                  <a:cubicBezTo>
                    <a:pt x="215575" y="44545"/>
                    <a:pt x="171821" y="42955"/>
                    <a:pt x="128465" y="34203"/>
                  </a:cubicBezTo>
                  <a:cubicBezTo>
                    <a:pt x="86700" y="25850"/>
                    <a:pt x="45730" y="14713"/>
                    <a:pt x="5556" y="394"/>
                  </a:cubicBezTo>
                  <a:cubicBezTo>
                    <a:pt x="-13" y="-1993"/>
                    <a:pt x="-2399" y="7156"/>
                    <a:pt x="3169" y="9542"/>
                  </a:cubicBezTo>
                  <a:lnTo>
                    <a:pt x="3169" y="95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09" name="Freeform 1908">
              <a:extLst>
                <a:ext uri="{FF2B5EF4-FFF2-40B4-BE49-F238E27FC236}">
                  <a16:creationId xmlns:a16="http://schemas.microsoft.com/office/drawing/2014/main" id="{4AC54EDB-F6C9-86E9-8ED5-D30486E2F9B8}"/>
                </a:ext>
              </a:extLst>
            </p:cNvPr>
            <p:cNvSpPr/>
            <p:nvPr/>
          </p:nvSpPr>
          <p:spPr>
            <a:xfrm>
              <a:off x="1051453" y="5980955"/>
              <a:ext cx="395621" cy="116448"/>
            </a:xfrm>
            <a:custGeom>
              <a:avLst/>
              <a:gdLst>
                <a:gd name="connsiteX0" fmla="*/ 4157 w 395621"/>
                <a:gd name="connsiteY0" fmla="*/ 116376 h 116448"/>
                <a:gd name="connsiteX1" fmla="*/ 393170 w 395621"/>
                <a:gd name="connsiteY1" fmla="*/ 7389 h 116448"/>
                <a:gd name="connsiteX2" fmla="*/ 391181 w 395621"/>
                <a:gd name="connsiteY2" fmla="*/ 229 h 116448"/>
                <a:gd name="connsiteX3" fmla="*/ 2168 w 395621"/>
                <a:gd name="connsiteY3" fmla="*/ 110012 h 116448"/>
                <a:gd name="connsiteX4" fmla="*/ 4157 w 395621"/>
                <a:gd name="connsiteY4" fmla="*/ 116376 h 116448"/>
                <a:gd name="connsiteX5" fmla="*/ 4157 w 395621"/>
                <a:gd name="connsiteY5" fmla="*/ 116376 h 11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621" h="116448">
                  <a:moveTo>
                    <a:pt x="4157" y="116376"/>
                  </a:moveTo>
                  <a:cubicBezTo>
                    <a:pt x="136612" y="93306"/>
                    <a:pt x="268670" y="58700"/>
                    <a:pt x="393170" y="7389"/>
                  </a:cubicBezTo>
                  <a:cubicBezTo>
                    <a:pt x="397546" y="5798"/>
                    <a:pt x="395557" y="-1362"/>
                    <a:pt x="391181" y="229"/>
                  </a:cubicBezTo>
                  <a:cubicBezTo>
                    <a:pt x="264295" y="47165"/>
                    <a:pt x="135817" y="85748"/>
                    <a:pt x="2168" y="110012"/>
                  </a:cubicBezTo>
                  <a:cubicBezTo>
                    <a:pt x="-1810" y="111205"/>
                    <a:pt x="179" y="117172"/>
                    <a:pt x="4157" y="116376"/>
                  </a:cubicBezTo>
                  <a:lnTo>
                    <a:pt x="4157" y="1163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10" name="Freeform 1909">
              <a:extLst>
                <a:ext uri="{FF2B5EF4-FFF2-40B4-BE49-F238E27FC236}">
                  <a16:creationId xmlns:a16="http://schemas.microsoft.com/office/drawing/2014/main" id="{536A6AAC-88BE-E968-8062-DD87B2EF71E5}"/>
                </a:ext>
              </a:extLst>
            </p:cNvPr>
            <p:cNvSpPr/>
            <p:nvPr/>
          </p:nvSpPr>
          <p:spPr>
            <a:xfrm>
              <a:off x="1234793" y="5608735"/>
              <a:ext cx="863286" cy="438980"/>
            </a:xfrm>
            <a:custGeom>
              <a:avLst/>
              <a:gdLst>
                <a:gd name="connsiteX0" fmla="*/ 2595 w 863286"/>
                <a:gd name="connsiteY0" fmla="*/ 438875 h 438980"/>
                <a:gd name="connsiteX1" fmla="*/ 403939 w 863286"/>
                <a:gd name="connsiteY1" fmla="*/ 353754 h 438980"/>
                <a:gd name="connsiteX2" fmla="*/ 566227 w 863286"/>
                <a:gd name="connsiteY2" fmla="*/ 270621 h 438980"/>
                <a:gd name="connsiteX3" fmla="*/ 710217 w 863286"/>
                <a:gd name="connsiteY3" fmla="*/ 157657 h 438980"/>
                <a:gd name="connsiteX4" fmla="*/ 861765 w 863286"/>
                <a:gd name="connsiteY4" fmla="*/ 9290 h 438980"/>
                <a:gd name="connsiteX5" fmla="*/ 854208 w 863286"/>
                <a:gd name="connsiteY5" fmla="*/ 1733 h 438980"/>
                <a:gd name="connsiteX6" fmla="*/ 573387 w 863286"/>
                <a:gd name="connsiteY6" fmla="*/ 243971 h 438980"/>
                <a:gd name="connsiteX7" fmla="*/ 497811 w 863286"/>
                <a:gd name="connsiteY7" fmla="*/ 291703 h 438980"/>
                <a:gd name="connsiteX8" fmla="*/ 459626 w 863286"/>
                <a:gd name="connsiteY8" fmla="*/ 314773 h 438980"/>
                <a:gd name="connsiteX9" fmla="*/ 417065 w 863286"/>
                <a:gd name="connsiteY9" fmla="*/ 334662 h 438980"/>
                <a:gd name="connsiteX10" fmla="*/ 226138 w 863286"/>
                <a:gd name="connsiteY10" fmla="*/ 387166 h 438980"/>
                <a:gd name="connsiteX11" fmla="*/ 1004 w 863286"/>
                <a:gd name="connsiteY11" fmla="*/ 434898 h 438980"/>
                <a:gd name="connsiteX12" fmla="*/ 2595 w 863286"/>
                <a:gd name="connsiteY12" fmla="*/ 438875 h 438980"/>
                <a:gd name="connsiteX13" fmla="*/ 2595 w 863286"/>
                <a:gd name="connsiteY13" fmla="*/ 438875 h 438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3286" h="438980">
                  <a:moveTo>
                    <a:pt x="2595" y="438875"/>
                  </a:moveTo>
                  <a:cubicBezTo>
                    <a:pt x="134255" y="399099"/>
                    <a:pt x="274666" y="403475"/>
                    <a:pt x="403939" y="353754"/>
                  </a:cubicBezTo>
                  <a:cubicBezTo>
                    <a:pt x="461217" y="331877"/>
                    <a:pt x="515313" y="304829"/>
                    <a:pt x="566227" y="270621"/>
                  </a:cubicBezTo>
                  <a:cubicBezTo>
                    <a:pt x="616743" y="236414"/>
                    <a:pt x="664475" y="198228"/>
                    <a:pt x="710217" y="157657"/>
                  </a:cubicBezTo>
                  <a:cubicBezTo>
                    <a:pt x="763120" y="110720"/>
                    <a:pt x="812443" y="59807"/>
                    <a:pt x="861765" y="9290"/>
                  </a:cubicBezTo>
                  <a:cubicBezTo>
                    <a:pt x="866539" y="4119"/>
                    <a:pt x="858981" y="-3438"/>
                    <a:pt x="854208" y="1733"/>
                  </a:cubicBezTo>
                  <a:cubicBezTo>
                    <a:pt x="764711" y="86457"/>
                    <a:pt x="674816" y="173169"/>
                    <a:pt x="573387" y="243971"/>
                  </a:cubicBezTo>
                  <a:cubicBezTo>
                    <a:pt x="548725" y="261075"/>
                    <a:pt x="523666" y="276986"/>
                    <a:pt x="497811" y="291703"/>
                  </a:cubicBezTo>
                  <a:cubicBezTo>
                    <a:pt x="484685" y="299260"/>
                    <a:pt x="473150" y="308409"/>
                    <a:pt x="459626" y="314773"/>
                  </a:cubicBezTo>
                  <a:cubicBezTo>
                    <a:pt x="445704" y="321932"/>
                    <a:pt x="431385" y="328695"/>
                    <a:pt x="417065" y="334662"/>
                  </a:cubicBezTo>
                  <a:cubicBezTo>
                    <a:pt x="355810" y="360914"/>
                    <a:pt x="291770" y="376029"/>
                    <a:pt x="226138" y="387166"/>
                  </a:cubicBezTo>
                  <a:cubicBezTo>
                    <a:pt x="150563" y="400292"/>
                    <a:pt x="74193" y="410634"/>
                    <a:pt x="1004" y="434898"/>
                  </a:cubicBezTo>
                  <a:cubicBezTo>
                    <a:pt x="-985" y="435693"/>
                    <a:pt x="209" y="439671"/>
                    <a:pt x="2595" y="438875"/>
                  </a:cubicBezTo>
                  <a:lnTo>
                    <a:pt x="2595" y="4388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11" name="Freeform 1910">
              <a:extLst>
                <a:ext uri="{FF2B5EF4-FFF2-40B4-BE49-F238E27FC236}">
                  <a16:creationId xmlns:a16="http://schemas.microsoft.com/office/drawing/2014/main" id="{49B54C64-5535-A260-9BF7-986509819573}"/>
                </a:ext>
              </a:extLst>
            </p:cNvPr>
            <p:cNvSpPr/>
            <p:nvPr/>
          </p:nvSpPr>
          <p:spPr>
            <a:xfrm>
              <a:off x="1236695" y="5343991"/>
              <a:ext cx="1346379" cy="1595406"/>
            </a:xfrm>
            <a:custGeom>
              <a:avLst/>
              <a:gdLst>
                <a:gd name="connsiteX0" fmla="*/ 791448 w 1346379"/>
                <a:gd name="connsiteY0" fmla="*/ 325744 h 1595406"/>
                <a:gd name="connsiteX1" fmla="*/ 916744 w 1346379"/>
                <a:gd name="connsiteY1" fmla="*/ 213177 h 1595406"/>
                <a:gd name="connsiteX2" fmla="*/ 1034482 w 1346379"/>
                <a:gd name="connsiteY2" fmla="*/ 102598 h 1595406"/>
                <a:gd name="connsiteX3" fmla="*/ 1278312 w 1346379"/>
                <a:gd name="connsiteY3" fmla="*/ 40149 h 1595406"/>
                <a:gd name="connsiteX4" fmla="*/ 1289051 w 1346379"/>
                <a:gd name="connsiteY4" fmla="*/ 281194 h 1595406"/>
                <a:gd name="connsiteX5" fmla="*/ 1144265 w 1346379"/>
                <a:gd name="connsiteY5" fmla="*/ 472916 h 1595406"/>
                <a:gd name="connsiteX6" fmla="*/ 765196 w 1346379"/>
                <a:gd name="connsiteY6" fmla="*/ 808232 h 1595406"/>
                <a:gd name="connsiteX7" fmla="*/ 417948 w 1346379"/>
                <a:gd name="connsiteY7" fmla="*/ 1219520 h 1595406"/>
                <a:gd name="connsiteX8" fmla="*/ 214293 w 1346379"/>
                <a:gd name="connsiteY8" fmla="*/ 1389763 h 1595406"/>
                <a:gd name="connsiteX9" fmla="*/ 24162 w 1346379"/>
                <a:gd name="connsiteY9" fmla="*/ 1534549 h 1595406"/>
                <a:gd name="connsiteX10" fmla="*/ 296 w 1346379"/>
                <a:gd name="connsiteY10" fmla="*/ 1585860 h 1595406"/>
                <a:gd name="connsiteX11" fmla="*/ 14218 w 1346379"/>
                <a:gd name="connsiteY11" fmla="*/ 1591826 h 1595406"/>
                <a:gd name="connsiteX12" fmla="*/ 201167 w 1346379"/>
                <a:gd name="connsiteY12" fmla="*/ 1427550 h 1595406"/>
                <a:gd name="connsiteX13" fmla="*/ 412777 w 1346379"/>
                <a:gd name="connsiteY13" fmla="*/ 1257705 h 1595406"/>
                <a:gd name="connsiteX14" fmla="*/ 771560 w 1346379"/>
                <a:gd name="connsiteY14" fmla="*/ 834484 h 1595406"/>
                <a:gd name="connsiteX15" fmla="*/ 969249 w 1346379"/>
                <a:gd name="connsiteY15" fmla="*/ 653501 h 1595406"/>
                <a:gd name="connsiteX16" fmla="*/ 1165347 w 1346379"/>
                <a:gd name="connsiteY16" fmla="*/ 484054 h 1595406"/>
                <a:gd name="connsiteX17" fmla="*/ 1310133 w 1346379"/>
                <a:gd name="connsiteY17" fmla="*/ 285569 h 1595406"/>
                <a:gd name="connsiteX18" fmla="*/ 1315304 w 1346379"/>
                <a:gd name="connsiteY18" fmla="*/ 46911 h 1595406"/>
                <a:gd name="connsiteX19" fmla="*/ 1086589 w 1346379"/>
                <a:gd name="connsiteY19" fmla="*/ 38558 h 1595406"/>
                <a:gd name="connsiteX20" fmla="*/ 972829 w 1346379"/>
                <a:gd name="connsiteY20" fmla="*/ 136806 h 1595406"/>
                <a:gd name="connsiteX21" fmla="*/ 847931 w 1346379"/>
                <a:gd name="connsiteY21" fmla="*/ 258124 h 1595406"/>
                <a:gd name="connsiteX22" fmla="*/ 786675 w 1346379"/>
                <a:gd name="connsiteY22" fmla="*/ 320176 h 1595406"/>
                <a:gd name="connsiteX23" fmla="*/ 791448 w 1346379"/>
                <a:gd name="connsiteY23" fmla="*/ 325744 h 1595406"/>
                <a:gd name="connsiteX24" fmla="*/ 791448 w 1346379"/>
                <a:gd name="connsiteY24" fmla="*/ 325744 h 159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46379" h="1595406">
                  <a:moveTo>
                    <a:pt x="791448" y="325744"/>
                  </a:moveTo>
                  <a:cubicBezTo>
                    <a:pt x="833214" y="288354"/>
                    <a:pt x="875774" y="251362"/>
                    <a:pt x="916744" y="213177"/>
                  </a:cubicBezTo>
                  <a:cubicBezTo>
                    <a:pt x="956123" y="176184"/>
                    <a:pt x="994706" y="138795"/>
                    <a:pt x="1034482" y="102598"/>
                  </a:cubicBezTo>
                  <a:cubicBezTo>
                    <a:pt x="1097329" y="46116"/>
                    <a:pt x="1194781" y="-15140"/>
                    <a:pt x="1278312" y="40149"/>
                  </a:cubicBezTo>
                  <a:cubicBezTo>
                    <a:pt x="1358262" y="93052"/>
                    <a:pt x="1322065" y="211586"/>
                    <a:pt x="1289051" y="281194"/>
                  </a:cubicBezTo>
                  <a:cubicBezTo>
                    <a:pt x="1254446" y="354383"/>
                    <a:pt x="1201941" y="416832"/>
                    <a:pt x="1144265" y="472916"/>
                  </a:cubicBezTo>
                  <a:cubicBezTo>
                    <a:pt x="1022549" y="590257"/>
                    <a:pt x="880548" y="683732"/>
                    <a:pt x="765196" y="808232"/>
                  </a:cubicBezTo>
                  <a:cubicBezTo>
                    <a:pt x="643082" y="939891"/>
                    <a:pt x="542448" y="1089849"/>
                    <a:pt x="417948" y="1219520"/>
                  </a:cubicBezTo>
                  <a:cubicBezTo>
                    <a:pt x="356295" y="1283560"/>
                    <a:pt x="289868" y="1342826"/>
                    <a:pt x="214293" y="1389763"/>
                  </a:cubicBezTo>
                  <a:cubicBezTo>
                    <a:pt x="147469" y="1431528"/>
                    <a:pt x="69109" y="1466531"/>
                    <a:pt x="24162" y="1534549"/>
                  </a:cubicBezTo>
                  <a:cubicBezTo>
                    <a:pt x="13820" y="1550459"/>
                    <a:pt x="5865" y="1567961"/>
                    <a:pt x="296" y="1585860"/>
                  </a:cubicBezTo>
                  <a:cubicBezTo>
                    <a:pt x="-2091" y="1593816"/>
                    <a:pt x="10638" y="1599384"/>
                    <a:pt x="14218" y="1591826"/>
                  </a:cubicBezTo>
                  <a:cubicBezTo>
                    <a:pt x="48823" y="1513468"/>
                    <a:pt x="131160" y="1469713"/>
                    <a:pt x="201167" y="1427550"/>
                  </a:cubicBezTo>
                  <a:cubicBezTo>
                    <a:pt x="279128" y="1380216"/>
                    <a:pt x="349533" y="1323336"/>
                    <a:pt x="412777" y="1257705"/>
                  </a:cubicBezTo>
                  <a:cubicBezTo>
                    <a:pt x="541653" y="1124852"/>
                    <a:pt x="645867" y="970519"/>
                    <a:pt x="771560" y="834484"/>
                  </a:cubicBezTo>
                  <a:cubicBezTo>
                    <a:pt x="832418" y="768853"/>
                    <a:pt x="899640" y="709984"/>
                    <a:pt x="969249" y="653501"/>
                  </a:cubicBezTo>
                  <a:cubicBezTo>
                    <a:pt x="1036073" y="599007"/>
                    <a:pt x="1104091" y="544912"/>
                    <a:pt x="1165347" y="484054"/>
                  </a:cubicBezTo>
                  <a:cubicBezTo>
                    <a:pt x="1223420" y="425980"/>
                    <a:pt x="1276323" y="361145"/>
                    <a:pt x="1310133" y="285569"/>
                  </a:cubicBezTo>
                  <a:cubicBezTo>
                    <a:pt x="1341954" y="214768"/>
                    <a:pt x="1370195" y="114133"/>
                    <a:pt x="1315304" y="46911"/>
                  </a:cubicBezTo>
                  <a:cubicBezTo>
                    <a:pt x="1258026" y="-23095"/>
                    <a:pt x="1153414" y="-5196"/>
                    <a:pt x="1086589" y="38558"/>
                  </a:cubicBezTo>
                  <a:cubicBezTo>
                    <a:pt x="1044426" y="66004"/>
                    <a:pt x="1009025" y="102200"/>
                    <a:pt x="972829" y="136806"/>
                  </a:cubicBezTo>
                  <a:cubicBezTo>
                    <a:pt x="931064" y="176980"/>
                    <a:pt x="888901" y="217154"/>
                    <a:pt x="847931" y="258124"/>
                  </a:cubicBezTo>
                  <a:cubicBezTo>
                    <a:pt x="827645" y="278808"/>
                    <a:pt x="807359" y="299492"/>
                    <a:pt x="786675" y="320176"/>
                  </a:cubicBezTo>
                  <a:cubicBezTo>
                    <a:pt x="782698" y="323755"/>
                    <a:pt x="787869" y="328926"/>
                    <a:pt x="791448" y="325744"/>
                  </a:cubicBezTo>
                  <a:lnTo>
                    <a:pt x="791448" y="3257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12" name="Freeform 1911">
              <a:extLst>
                <a:ext uri="{FF2B5EF4-FFF2-40B4-BE49-F238E27FC236}">
                  <a16:creationId xmlns:a16="http://schemas.microsoft.com/office/drawing/2014/main" id="{95CC2EE4-736A-17F2-AE87-E08D98385113}"/>
                </a:ext>
              </a:extLst>
            </p:cNvPr>
            <p:cNvSpPr/>
            <p:nvPr/>
          </p:nvSpPr>
          <p:spPr>
            <a:xfrm>
              <a:off x="917010" y="6937499"/>
              <a:ext cx="272284" cy="350752"/>
            </a:xfrm>
            <a:custGeom>
              <a:avLst/>
              <a:gdLst>
                <a:gd name="connsiteX0" fmla="*/ 264692 w 272284"/>
                <a:gd name="connsiteY0" fmla="*/ 1898 h 350752"/>
                <a:gd name="connsiteX1" fmla="*/ 131043 w 272284"/>
                <a:gd name="connsiteY1" fmla="*/ 177312 h 350752"/>
                <a:gd name="connsiteX2" fmla="*/ 64616 w 272284"/>
                <a:gd name="connsiteY2" fmla="*/ 260444 h 350752"/>
                <a:gd name="connsiteX3" fmla="*/ 576 w 272284"/>
                <a:gd name="connsiteY3" fmla="*/ 344373 h 350752"/>
                <a:gd name="connsiteX4" fmla="*/ 7338 w 272284"/>
                <a:gd name="connsiteY4" fmla="*/ 349544 h 350752"/>
                <a:gd name="connsiteX5" fmla="*/ 79731 w 272284"/>
                <a:gd name="connsiteY5" fmla="*/ 267604 h 350752"/>
                <a:gd name="connsiteX6" fmla="*/ 144567 w 272284"/>
                <a:gd name="connsiteY6" fmla="*/ 184074 h 350752"/>
                <a:gd name="connsiteX7" fmla="*/ 271454 w 272284"/>
                <a:gd name="connsiteY7" fmla="*/ 5876 h 350752"/>
                <a:gd name="connsiteX8" fmla="*/ 264692 w 272284"/>
                <a:gd name="connsiteY8" fmla="*/ 1898 h 350752"/>
                <a:gd name="connsiteX9" fmla="*/ 264692 w 272284"/>
                <a:gd name="connsiteY9" fmla="*/ 1898 h 35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84" h="350752">
                  <a:moveTo>
                    <a:pt x="264692" y="1898"/>
                  </a:moveTo>
                  <a:cubicBezTo>
                    <a:pt x="221335" y="61165"/>
                    <a:pt x="176786" y="119636"/>
                    <a:pt x="131043" y="177312"/>
                  </a:cubicBezTo>
                  <a:cubicBezTo>
                    <a:pt x="109166" y="205155"/>
                    <a:pt x="86891" y="232999"/>
                    <a:pt x="64616" y="260444"/>
                  </a:cubicBezTo>
                  <a:cubicBezTo>
                    <a:pt x="43137" y="287493"/>
                    <a:pt x="16885" y="313745"/>
                    <a:pt x="576" y="344373"/>
                  </a:cubicBezTo>
                  <a:cubicBezTo>
                    <a:pt x="-1810" y="349146"/>
                    <a:pt x="3758" y="352726"/>
                    <a:pt x="7338" y="349544"/>
                  </a:cubicBezTo>
                  <a:cubicBezTo>
                    <a:pt x="35580" y="327667"/>
                    <a:pt x="57457" y="295447"/>
                    <a:pt x="79731" y="267604"/>
                  </a:cubicBezTo>
                  <a:cubicBezTo>
                    <a:pt x="102006" y="240158"/>
                    <a:pt x="123485" y="212315"/>
                    <a:pt x="144567" y="184074"/>
                  </a:cubicBezTo>
                  <a:cubicBezTo>
                    <a:pt x="188321" y="125602"/>
                    <a:pt x="230882" y="66336"/>
                    <a:pt x="271454" y="5876"/>
                  </a:cubicBezTo>
                  <a:cubicBezTo>
                    <a:pt x="274636" y="1500"/>
                    <a:pt x="267874" y="-2477"/>
                    <a:pt x="264692" y="1898"/>
                  </a:cubicBezTo>
                  <a:lnTo>
                    <a:pt x="264692" y="189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13" name="Freeform 1912">
              <a:extLst>
                <a:ext uri="{FF2B5EF4-FFF2-40B4-BE49-F238E27FC236}">
                  <a16:creationId xmlns:a16="http://schemas.microsoft.com/office/drawing/2014/main" id="{3ED9913D-427F-F01F-03BC-5CA17EF4D5FD}"/>
                </a:ext>
              </a:extLst>
            </p:cNvPr>
            <p:cNvSpPr/>
            <p:nvPr/>
          </p:nvSpPr>
          <p:spPr>
            <a:xfrm>
              <a:off x="2195335" y="5590195"/>
              <a:ext cx="127669" cy="147679"/>
            </a:xfrm>
            <a:custGeom>
              <a:avLst/>
              <a:gdLst>
                <a:gd name="connsiteX0" fmla="*/ 267 w 127669"/>
                <a:gd name="connsiteY0" fmla="*/ 4362 h 147679"/>
                <a:gd name="connsiteX1" fmla="*/ 117209 w 127669"/>
                <a:gd name="connsiteY1" fmla="*/ 146761 h 147679"/>
                <a:gd name="connsiteX2" fmla="*/ 125562 w 127669"/>
                <a:gd name="connsiteY2" fmla="*/ 136022 h 147679"/>
                <a:gd name="connsiteX3" fmla="*/ 59931 w 127669"/>
                <a:gd name="connsiteY3" fmla="*/ 76756 h 147679"/>
                <a:gd name="connsiteX4" fmla="*/ 6631 w 127669"/>
                <a:gd name="connsiteY4" fmla="*/ 1578 h 147679"/>
                <a:gd name="connsiteX5" fmla="*/ 267 w 127669"/>
                <a:gd name="connsiteY5" fmla="*/ 4362 h 147679"/>
                <a:gd name="connsiteX6" fmla="*/ 267 w 127669"/>
                <a:gd name="connsiteY6" fmla="*/ 4362 h 14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669" h="147679">
                  <a:moveTo>
                    <a:pt x="267" y="4362"/>
                  </a:moveTo>
                  <a:cubicBezTo>
                    <a:pt x="22542" y="60447"/>
                    <a:pt x="66693" y="113349"/>
                    <a:pt x="117209" y="146761"/>
                  </a:cubicBezTo>
                  <a:cubicBezTo>
                    <a:pt x="123573" y="150739"/>
                    <a:pt x="131529" y="140795"/>
                    <a:pt x="125562" y="136022"/>
                  </a:cubicBezTo>
                  <a:cubicBezTo>
                    <a:pt x="102094" y="117725"/>
                    <a:pt x="79422" y="99428"/>
                    <a:pt x="59931" y="76756"/>
                  </a:cubicBezTo>
                  <a:cubicBezTo>
                    <a:pt x="39645" y="53685"/>
                    <a:pt x="22542" y="27433"/>
                    <a:pt x="6631" y="1578"/>
                  </a:cubicBezTo>
                  <a:cubicBezTo>
                    <a:pt x="4642" y="-1604"/>
                    <a:pt x="-1324" y="384"/>
                    <a:pt x="267" y="4362"/>
                  </a:cubicBezTo>
                  <a:lnTo>
                    <a:pt x="267" y="43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14" name="Freeform 1913">
              <a:extLst>
                <a:ext uri="{FF2B5EF4-FFF2-40B4-BE49-F238E27FC236}">
                  <a16:creationId xmlns:a16="http://schemas.microsoft.com/office/drawing/2014/main" id="{7977C3DE-6E60-44C7-D04A-4A4E4BEE10C3}"/>
                </a:ext>
              </a:extLst>
            </p:cNvPr>
            <p:cNvSpPr/>
            <p:nvPr/>
          </p:nvSpPr>
          <p:spPr>
            <a:xfrm>
              <a:off x="2300061" y="5458329"/>
              <a:ext cx="209393" cy="284158"/>
            </a:xfrm>
            <a:custGeom>
              <a:avLst/>
              <a:gdLst>
                <a:gd name="connsiteX0" fmla="*/ 6517 w 209393"/>
                <a:gd name="connsiteY0" fmla="*/ 283799 h 284158"/>
                <a:gd name="connsiteX1" fmla="*/ 145735 w 209393"/>
                <a:gd name="connsiteY1" fmla="*/ 170436 h 284158"/>
                <a:gd name="connsiteX2" fmla="*/ 190682 w 209393"/>
                <a:gd name="connsiteY2" fmla="*/ 91679 h 284158"/>
                <a:gd name="connsiteX3" fmla="*/ 209377 w 209393"/>
                <a:gd name="connsiteY3" fmla="*/ 3773 h 284158"/>
                <a:gd name="connsiteX4" fmla="*/ 201819 w 209393"/>
                <a:gd name="connsiteY4" fmla="*/ 2580 h 284158"/>
                <a:gd name="connsiteX5" fmla="*/ 173578 w 209393"/>
                <a:gd name="connsiteY5" fmla="*/ 81735 h 284158"/>
                <a:gd name="connsiteX6" fmla="*/ 131017 w 209393"/>
                <a:gd name="connsiteY6" fmla="*/ 158901 h 284158"/>
                <a:gd name="connsiteX7" fmla="*/ 2142 w 209393"/>
                <a:gd name="connsiteY7" fmla="*/ 275844 h 284158"/>
                <a:gd name="connsiteX8" fmla="*/ 6517 w 209393"/>
                <a:gd name="connsiteY8" fmla="*/ 283799 h 284158"/>
                <a:gd name="connsiteX9" fmla="*/ 6517 w 209393"/>
                <a:gd name="connsiteY9" fmla="*/ 283799 h 28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393" h="284158">
                  <a:moveTo>
                    <a:pt x="6517" y="283799"/>
                  </a:moveTo>
                  <a:cubicBezTo>
                    <a:pt x="63000" y="258342"/>
                    <a:pt x="108743" y="220157"/>
                    <a:pt x="145735" y="170436"/>
                  </a:cubicBezTo>
                  <a:cubicBezTo>
                    <a:pt x="163634" y="146172"/>
                    <a:pt x="178749" y="119522"/>
                    <a:pt x="190682" y="91679"/>
                  </a:cubicBezTo>
                  <a:cubicBezTo>
                    <a:pt x="203013" y="63040"/>
                    <a:pt x="207388" y="34799"/>
                    <a:pt x="209377" y="3773"/>
                  </a:cubicBezTo>
                  <a:cubicBezTo>
                    <a:pt x="209775" y="-602"/>
                    <a:pt x="203013" y="-1398"/>
                    <a:pt x="201819" y="2580"/>
                  </a:cubicBezTo>
                  <a:cubicBezTo>
                    <a:pt x="194660" y="29628"/>
                    <a:pt x="183920" y="55880"/>
                    <a:pt x="173578" y="81735"/>
                  </a:cubicBezTo>
                  <a:cubicBezTo>
                    <a:pt x="162839" y="109181"/>
                    <a:pt x="148121" y="135035"/>
                    <a:pt x="131017" y="158901"/>
                  </a:cubicBezTo>
                  <a:cubicBezTo>
                    <a:pt x="97605" y="206235"/>
                    <a:pt x="52260" y="246807"/>
                    <a:pt x="2142" y="275844"/>
                  </a:cubicBezTo>
                  <a:cubicBezTo>
                    <a:pt x="-2631" y="279026"/>
                    <a:pt x="1347" y="285788"/>
                    <a:pt x="6517" y="283799"/>
                  </a:cubicBezTo>
                  <a:lnTo>
                    <a:pt x="6517" y="28379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15" name="Freeform 1914">
              <a:extLst>
                <a:ext uri="{FF2B5EF4-FFF2-40B4-BE49-F238E27FC236}">
                  <a16:creationId xmlns:a16="http://schemas.microsoft.com/office/drawing/2014/main" id="{E8233880-5671-12EA-55FC-344EDEBCD196}"/>
                </a:ext>
              </a:extLst>
            </p:cNvPr>
            <p:cNvSpPr/>
            <p:nvPr/>
          </p:nvSpPr>
          <p:spPr>
            <a:xfrm>
              <a:off x="2238750" y="5421240"/>
              <a:ext cx="156597" cy="176970"/>
            </a:xfrm>
            <a:custGeom>
              <a:avLst/>
              <a:gdLst>
                <a:gd name="connsiteX0" fmla="*/ 8163 w 156597"/>
                <a:gd name="connsiteY0" fmla="*/ 174908 h 176970"/>
                <a:gd name="connsiteX1" fmla="*/ 155336 w 156597"/>
                <a:gd name="connsiteY1" fmla="*/ 7450 h 176970"/>
                <a:gd name="connsiteX2" fmla="*/ 150165 w 156597"/>
                <a:gd name="connsiteY2" fmla="*/ 688 h 176970"/>
                <a:gd name="connsiteX3" fmla="*/ 606 w 156597"/>
                <a:gd name="connsiteY3" fmla="*/ 170533 h 176970"/>
                <a:gd name="connsiteX4" fmla="*/ 8163 w 156597"/>
                <a:gd name="connsiteY4" fmla="*/ 174908 h 176970"/>
                <a:gd name="connsiteX5" fmla="*/ 8163 w 156597"/>
                <a:gd name="connsiteY5" fmla="*/ 174908 h 176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7" h="176970">
                  <a:moveTo>
                    <a:pt x="8163" y="174908"/>
                  </a:moveTo>
                  <a:cubicBezTo>
                    <a:pt x="48735" y="111266"/>
                    <a:pt x="100445" y="58761"/>
                    <a:pt x="155336" y="7450"/>
                  </a:cubicBezTo>
                  <a:cubicBezTo>
                    <a:pt x="158916" y="4267"/>
                    <a:pt x="154143" y="-2097"/>
                    <a:pt x="150165" y="688"/>
                  </a:cubicBezTo>
                  <a:cubicBezTo>
                    <a:pt x="87716" y="43646"/>
                    <a:pt x="39189" y="105697"/>
                    <a:pt x="606" y="170533"/>
                  </a:cubicBezTo>
                  <a:cubicBezTo>
                    <a:pt x="-2178" y="175306"/>
                    <a:pt x="5379" y="179682"/>
                    <a:pt x="8163" y="174908"/>
                  </a:cubicBezTo>
                  <a:lnTo>
                    <a:pt x="8163" y="1749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16" name="Freeform 1915">
              <a:extLst>
                <a:ext uri="{FF2B5EF4-FFF2-40B4-BE49-F238E27FC236}">
                  <a16:creationId xmlns:a16="http://schemas.microsoft.com/office/drawing/2014/main" id="{7C8E832A-9B5C-9FBC-CB15-39A92A5AA141}"/>
                </a:ext>
              </a:extLst>
            </p:cNvPr>
            <p:cNvSpPr/>
            <p:nvPr/>
          </p:nvSpPr>
          <p:spPr>
            <a:xfrm>
              <a:off x="2436647" y="5397664"/>
              <a:ext cx="4773" cy="5171"/>
            </a:xfrm>
            <a:custGeom>
              <a:avLst/>
              <a:gdLst>
                <a:gd name="connsiteX0" fmla="*/ 2387 w 4773"/>
                <a:gd name="connsiteY0" fmla="*/ 5171 h 5171"/>
                <a:gd name="connsiteX1" fmla="*/ 2387 w 4773"/>
                <a:gd name="connsiteY1" fmla="*/ 0 h 5171"/>
                <a:gd name="connsiteX2" fmla="*/ 2387 w 4773"/>
                <a:gd name="connsiteY2" fmla="*/ 5171 h 5171"/>
                <a:gd name="connsiteX3" fmla="*/ 2387 w 4773"/>
                <a:gd name="connsiteY3" fmla="*/ 5171 h 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3" h="5171">
                  <a:moveTo>
                    <a:pt x="2387" y="5171"/>
                  </a:moveTo>
                  <a:cubicBezTo>
                    <a:pt x="5569" y="5171"/>
                    <a:pt x="5569" y="0"/>
                    <a:pt x="2387" y="0"/>
                  </a:cubicBezTo>
                  <a:cubicBezTo>
                    <a:pt x="-796" y="398"/>
                    <a:pt x="-796" y="5171"/>
                    <a:pt x="2387" y="5171"/>
                  </a:cubicBezTo>
                  <a:lnTo>
                    <a:pt x="2387" y="51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17" name="Freeform 1916">
              <a:extLst>
                <a:ext uri="{FF2B5EF4-FFF2-40B4-BE49-F238E27FC236}">
                  <a16:creationId xmlns:a16="http://schemas.microsoft.com/office/drawing/2014/main" id="{90B46AAA-8DB9-D59E-83DE-3BE3886E4AD5}"/>
                </a:ext>
              </a:extLst>
            </p:cNvPr>
            <p:cNvSpPr/>
            <p:nvPr/>
          </p:nvSpPr>
          <p:spPr>
            <a:xfrm>
              <a:off x="2212792" y="5391685"/>
              <a:ext cx="243733" cy="194205"/>
            </a:xfrm>
            <a:custGeom>
              <a:avLst/>
              <a:gdLst>
                <a:gd name="connsiteX0" fmla="*/ 9460 w 243733"/>
                <a:gd name="connsiteY0" fmla="*/ 191735 h 194205"/>
                <a:gd name="connsiteX1" fmla="*/ 113276 w 243733"/>
                <a:gd name="connsiteY1" fmla="*/ 81555 h 194205"/>
                <a:gd name="connsiteX2" fmla="*/ 172941 w 243733"/>
                <a:gd name="connsiteY2" fmla="*/ 43369 h 194205"/>
                <a:gd name="connsiteX3" fmla="*/ 206751 w 243733"/>
                <a:gd name="connsiteY3" fmla="*/ 26663 h 194205"/>
                <a:gd name="connsiteX4" fmla="*/ 240959 w 243733"/>
                <a:gd name="connsiteY4" fmla="*/ 11548 h 194205"/>
                <a:gd name="connsiteX5" fmla="*/ 237776 w 243733"/>
                <a:gd name="connsiteY5" fmla="*/ 13 h 194205"/>
                <a:gd name="connsiteX6" fmla="*/ 168168 w 243733"/>
                <a:gd name="connsiteY6" fmla="*/ 25868 h 194205"/>
                <a:gd name="connsiteX7" fmla="*/ 102934 w 243733"/>
                <a:gd name="connsiteY7" fmla="*/ 68031 h 194205"/>
                <a:gd name="connsiteX8" fmla="*/ 709 w 243733"/>
                <a:gd name="connsiteY8" fmla="*/ 186564 h 194205"/>
                <a:gd name="connsiteX9" fmla="*/ 9460 w 243733"/>
                <a:gd name="connsiteY9" fmla="*/ 191735 h 194205"/>
                <a:gd name="connsiteX10" fmla="*/ 9460 w 243733"/>
                <a:gd name="connsiteY10" fmla="*/ 191735 h 19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3733" h="194205">
                  <a:moveTo>
                    <a:pt x="9460" y="191735"/>
                  </a:moveTo>
                  <a:cubicBezTo>
                    <a:pt x="37303" y="148777"/>
                    <a:pt x="72704" y="112182"/>
                    <a:pt x="113276" y="81555"/>
                  </a:cubicBezTo>
                  <a:cubicBezTo>
                    <a:pt x="131971" y="67235"/>
                    <a:pt x="151859" y="54506"/>
                    <a:pt x="172941" y="43369"/>
                  </a:cubicBezTo>
                  <a:cubicBezTo>
                    <a:pt x="184078" y="37403"/>
                    <a:pt x="195613" y="32232"/>
                    <a:pt x="206751" y="26663"/>
                  </a:cubicBezTo>
                  <a:cubicBezTo>
                    <a:pt x="217888" y="21492"/>
                    <a:pt x="230617" y="18310"/>
                    <a:pt x="240959" y="11548"/>
                  </a:cubicBezTo>
                  <a:cubicBezTo>
                    <a:pt x="245732" y="8366"/>
                    <a:pt x="244141" y="-385"/>
                    <a:pt x="237776" y="13"/>
                  </a:cubicBezTo>
                  <a:cubicBezTo>
                    <a:pt x="214706" y="1604"/>
                    <a:pt x="188454" y="15128"/>
                    <a:pt x="168168" y="25868"/>
                  </a:cubicBezTo>
                  <a:cubicBezTo>
                    <a:pt x="145097" y="37800"/>
                    <a:pt x="123618" y="52120"/>
                    <a:pt x="102934" y="68031"/>
                  </a:cubicBezTo>
                  <a:cubicBezTo>
                    <a:pt x="61567" y="100250"/>
                    <a:pt x="27359" y="141617"/>
                    <a:pt x="709" y="186564"/>
                  </a:cubicBezTo>
                  <a:cubicBezTo>
                    <a:pt x="-2473" y="192531"/>
                    <a:pt x="5880" y="197304"/>
                    <a:pt x="9460" y="191735"/>
                  </a:cubicBezTo>
                  <a:lnTo>
                    <a:pt x="9460" y="1917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18" name="Freeform 1917">
              <a:extLst>
                <a:ext uri="{FF2B5EF4-FFF2-40B4-BE49-F238E27FC236}">
                  <a16:creationId xmlns:a16="http://schemas.microsoft.com/office/drawing/2014/main" id="{4AC5C80F-9F6A-1C19-B945-D11E28AA1937}"/>
                </a:ext>
              </a:extLst>
            </p:cNvPr>
            <p:cNvSpPr/>
            <p:nvPr/>
          </p:nvSpPr>
          <p:spPr>
            <a:xfrm>
              <a:off x="2472156" y="5397572"/>
              <a:ext cx="32625" cy="91408"/>
            </a:xfrm>
            <a:custGeom>
              <a:avLst/>
              <a:gdLst>
                <a:gd name="connsiteX0" fmla="*/ 687 w 32625"/>
                <a:gd name="connsiteY0" fmla="*/ 5660 h 91408"/>
                <a:gd name="connsiteX1" fmla="*/ 24155 w 32625"/>
                <a:gd name="connsiteY1" fmla="*/ 87997 h 91408"/>
                <a:gd name="connsiteX2" fmla="*/ 30918 w 32625"/>
                <a:gd name="connsiteY2" fmla="*/ 88793 h 91408"/>
                <a:gd name="connsiteX3" fmla="*/ 5461 w 32625"/>
                <a:gd name="connsiteY3" fmla="*/ 887 h 91408"/>
                <a:gd name="connsiteX4" fmla="*/ 687 w 32625"/>
                <a:gd name="connsiteY4" fmla="*/ 5660 h 91408"/>
                <a:gd name="connsiteX5" fmla="*/ 687 w 32625"/>
                <a:gd name="connsiteY5" fmla="*/ 5660 h 9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25" h="91408">
                  <a:moveTo>
                    <a:pt x="687" y="5660"/>
                  </a:moveTo>
                  <a:cubicBezTo>
                    <a:pt x="20178" y="28731"/>
                    <a:pt x="27338" y="57768"/>
                    <a:pt x="24155" y="87997"/>
                  </a:cubicBezTo>
                  <a:cubicBezTo>
                    <a:pt x="23758" y="91975"/>
                    <a:pt x="30122" y="92771"/>
                    <a:pt x="30918" y="88793"/>
                  </a:cubicBezTo>
                  <a:cubicBezTo>
                    <a:pt x="36884" y="56574"/>
                    <a:pt x="26940" y="25151"/>
                    <a:pt x="5461" y="887"/>
                  </a:cubicBezTo>
                  <a:cubicBezTo>
                    <a:pt x="2676" y="-1897"/>
                    <a:pt x="-1699" y="2479"/>
                    <a:pt x="687" y="5660"/>
                  </a:cubicBezTo>
                  <a:lnTo>
                    <a:pt x="687" y="56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19" name="Freeform 1918">
              <a:extLst>
                <a:ext uri="{FF2B5EF4-FFF2-40B4-BE49-F238E27FC236}">
                  <a16:creationId xmlns:a16="http://schemas.microsoft.com/office/drawing/2014/main" id="{5D7D1C45-CE16-3D7C-289E-6F654BDF540B}"/>
                </a:ext>
              </a:extLst>
            </p:cNvPr>
            <p:cNvSpPr/>
            <p:nvPr/>
          </p:nvSpPr>
          <p:spPr>
            <a:xfrm>
              <a:off x="2482257" y="5457238"/>
              <a:ext cx="23624" cy="94174"/>
            </a:xfrm>
            <a:custGeom>
              <a:avLst/>
              <a:gdLst>
                <a:gd name="connsiteX0" fmla="*/ 13259 w 23624"/>
                <a:gd name="connsiteY0" fmla="*/ 4068 h 94174"/>
                <a:gd name="connsiteX1" fmla="*/ 11668 w 23624"/>
                <a:gd name="connsiteY1" fmla="*/ 48617 h 94174"/>
                <a:gd name="connsiteX2" fmla="*/ 133 w 23624"/>
                <a:gd name="connsiteY2" fmla="*/ 87598 h 94174"/>
                <a:gd name="connsiteX3" fmla="*/ 9679 w 23624"/>
                <a:gd name="connsiteY3" fmla="*/ 91576 h 94174"/>
                <a:gd name="connsiteX4" fmla="*/ 21214 w 23624"/>
                <a:gd name="connsiteY4" fmla="*/ 2875 h 94174"/>
                <a:gd name="connsiteX5" fmla="*/ 13259 w 23624"/>
                <a:gd name="connsiteY5" fmla="*/ 4068 h 94174"/>
                <a:gd name="connsiteX6" fmla="*/ 13259 w 23624"/>
                <a:gd name="connsiteY6" fmla="*/ 4068 h 9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4" h="94174">
                  <a:moveTo>
                    <a:pt x="13259" y="4068"/>
                  </a:moveTo>
                  <a:cubicBezTo>
                    <a:pt x="14850" y="19183"/>
                    <a:pt x="14452" y="33900"/>
                    <a:pt x="11668" y="48617"/>
                  </a:cubicBezTo>
                  <a:cubicBezTo>
                    <a:pt x="9281" y="62142"/>
                    <a:pt x="2917" y="74472"/>
                    <a:pt x="133" y="87598"/>
                  </a:cubicBezTo>
                  <a:cubicBezTo>
                    <a:pt x="-1061" y="93564"/>
                    <a:pt x="6099" y="96747"/>
                    <a:pt x="9679" y="91576"/>
                  </a:cubicBezTo>
                  <a:cubicBezTo>
                    <a:pt x="25987" y="68108"/>
                    <a:pt x="25192" y="29923"/>
                    <a:pt x="21214" y="2875"/>
                  </a:cubicBezTo>
                  <a:cubicBezTo>
                    <a:pt x="20418" y="-1501"/>
                    <a:pt x="12861" y="-706"/>
                    <a:pt x="13259" y="4068"/>
                  </a:cubicBezTo>
                  <a:lnTo>
                    <a:pt x="13259" y="40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20" name="Freeform 1919">
              <a:extLst>
                <a:ext uri="{FF2B5EF4-FFF2-40B4-BE49-F238E27FC236}">
                  <a16:creationId xmlns:a16="http://schemas.microsoft.com/office/drawing/2014/main" id="{2AD3CC20-9FCC-49A7-574C-E8426095CC83}"/>
                </a:ext>
              </a:extLst>
            </p:cNvPr>
            <p:cNvSpPr/>
            <p:nvPr/>
          </p:nvSpPr>
          <p:spPr>
            <a:xfrm>
              <a:off x="2395032" y="5432417"/>
              <a:ext cx="129309" cy="236806"/>
            </a:xfrm>
            <a:custGeom>
              <a:avLst/>
              <a:gdLst>
                <a:gd name="connsiteX0" fmla="*/ 119975 w 129309"/>
                <a:gd name="connsiteY0" fmla="*/ 3830 h 236806"/>
                <a:gd name="connsiteX1" fmla="*/ 2634 w 129309"/>
                <a:gd name="connsiteY1" fmla="*/ 226578 h 236806"/>
                <a:gd name="connsiteX2" fmla="*/ 8203 w 129309"/>
                <a:gd name="connsiteY2" fmla="*/ 236124 h 236806"/>
                <a:gd name="connsiteX3" fmla="*/ 128328 w 129309"/>
                <a:gd name="connsiteY3" fmla="*/ 4228 h 236806"/>
                <a:gd name="connsiteX4" fmla="*/ 119975 w 129309"/>
                <a:gd name="connsiteY4" fmla="*/ 3830 h 236806"/>
                <a:gd name="connsiteX5" fmla="*/ 119975 w 129309"/>
                <a:gd name="connsiteY5" fmla="*/ 3830 h 23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309" h="236806">
                  <a:moveTo>
                    <a:pt x="119975" y="3830"/>
                  </a:moveTo>
                  <a:cubicBezTo>
                    <a:pt x="126339" y="96111"/>
                    <a:pt x="77414" y="175664"/>
                    <a:pt x="2634" y="226578"/>
                  </a:cubicBezTo>
                  <a:cubicBezTo>
                    <a:pt x="-3332" y="230555"/>
                    <a:pt x="1839" y="239306"/>
                    <a:pt x="8203" y="236124"/>
                  </a:cubicBezTo>
                  <a:cubicBezTo>
                    <a:pt x="91336" y="195154"/>
                    <a:pt x="136681" y="93326"/>
                    <a:pt x="128328" y="4228"/>
                  </a:cubicBezTo>
                  <a:cubicBezTo>
                    <a:pt x="127532" y="-1341"/>
                    <a:pt x="119577" y="-1341"/>
                    <a:pt x="119975" y="3830"/>
                  </a:cubicBezTo>
                  <a:lnTo>
                    <a:pt x="119975" y="38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21" name="Freeform 1920">
              <a:extLst>
                <a:ext uri="{FF2B5EF4-FFF2-40B4-BE49-F238E27FC236}">
                  <a16:creationId xmlns:a16="http://schemas.microsoft.com/office/drawing/2014/main" id="{A840B772-DC52-6E93-DEBC-EF2ADDBEC88D}"/>
                </a:ext>
              </a:extLst>
            </p:cNvPr>
            <p:cNvSpPr/>
            <p:nvPr/>
          </p:nvSpPr>
          <p:spPr>
            <a:xfrm>
              <a:off x="2529679" y="5309678"/>
              <a:ext cx="296614" cy="337047"/>
            </a:xfrm>
            <a:custGeom>
              <a:avLst/>
              <a:gdLst>
                <a:gd name="connsiteX0" fmla="*/ 7602 w 296614"/>
                <a:gd name="connsiteY0" fmla="*/ 20764 h 337047"/>
                <a:gd name="connsiteX1" fmla="*/ 145228 w 296614"/>
                <a:gd name="connsiteY1" fmla="*/ 70485 h 337047"/>
                <a:gd name="connsiteX2" fmla="*/ 201313 w 296614"/>
                <a:gd name="connsiteY2" fmla="*/ 130149 h 337047"/>
                <a:gd name="connsiteX3" fmla="*/ 254613 w 296614"/>
                <a:gd name="connsiteY3" fmla="*/ 193394 h 337047"/>
                <a:gd name="connsiteX4" fmla="*/ 274104 w 296614"/>
                <a:gd name="connsiteY4" fmla="*/ 262605 h 337047"/>
                <a:gd name="connsiteX5" fmla="*/ 220405 w 296614"/>
                <a:gd name="connsiteY5" fmla="*/ 304370 h 337047"/>
                <a:gd name="connsiteX6" fmla="*/ 136477 w 296614"/>
                <a:gd name="connsiteY6" fmla="*/ 311927 h 337047"/>
                <a:gd name="connsiteX7" fmla="*/ 45389 w 296614"/>
                <a:gd name="connsiteY7" fmla="*/ 297607 h 337047"/>
                <a:gd name="connsiteX8" fmla="*/ 35445 w 296614"/>
                <a:gd name="connsiteY8" fmla="*/ 321076 h 337047"/>
                <a:gd name="connsiteX9" fmla="*/ 113805 w 296614"/>
                <a:gd name="connsiteY9" fmla="*/ 336191 h 337047"/>
                <a:gd name="connsiteX10" fmla="*/ 195744 w 296614"/>
                <a:gd name="connsiteY10" fmla="*/ 332611 h 337047"/>
                <a:gd name="connsiteX11" fmla="*/ 295185 w 296614"/>
                <a:gd name="connsiteY11" fmla="*/ 265786 h 337047"/>
                <a:gd name="connsiteX12" fmla="*/ 246658 w 296614"/>
                <a:gd name="connsiteY12" fmla="*/ 150435 h 337047"/>
                <a:gd name="connsiteX13" fmla="*/ 190176 w 296614"/>
                <a:gd name="connsiteY13" fmla="*/ 91168 h 337047"/>
                <a:gd name="connsiteX14" fmla="*/ 134488 w 296614"/>
                <a:gd name="connsiteY14" fmla="*/ 38663 h 337047"/>
                <a:gd name="connsiteX15" fmla="*/ 2828 w 296614"/>
                <a:gd name="connsiteY15" fmla="*/ 9229 h 337047"/>
                <a:gd name="connsiteX16" fmla="*/ 7602 w 296614"/>
                <a:gd name="connsiteY16" fmla="*/ 20764 h 337047"/>
                <a:gd name="connsiteX17" fmla="*/ 7602 w 296614"/>
                <a:gd name="connsiteY17" fmla="*/ 20764 h 33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6614" h="337047">
                  <a:moveTo>
                    <a:pt x="7602" y="20764"/>
                  </a:moveTo>
                  <a:cubicBezTo>
                    <a:pt x="59311" y="-318"/>
                    <a:pt x="109429" y="35879"/>
                    <a:pt x="145228" y="70485"/>
                  </a:cubicBezTo>
                  <a:cubicBezTo>
                    <a:pt x="165116" y="89179"/>
                    <a:pt x="183016" y="109863"/>
                    <a:pt x="201313" y="130149"/>
                  </a:cubicBezTo>
                  <a:cubicBezTo>
                    <a:pt x="220008" y="150435"/>
                    <a:pt x="239498" y="169926"/>
                    <a:pt x="254613" y="193394"/>
                  </a:cubicBezTo>
                  <a:cubicBezTo>
                    <a:pt x="267341" y="213282"/>
                    <a:pt x="279672" y="238739"/>
                    <a:pt x="274104" y="262605"/>
                  </a:cubicBezTo>
                  <a:cubicBezTo>
                    <a:pt x="268137" y="288061"/>
                    <a:pt x="243476" y="298801"/>
                    <a:pt x="220405" y="304370"/>
                  </a:cubicBezTo>
                  <a:cubicBezTo>
                    <a:pt x="192960" y="310734"/>
                    <a:pt x="164321" y="313121"/>
                    <a:pt x="136477" y="311927"/>
                  </a:cubicBezTo>
                  <a:cubicBezTo>
                    <a:pt x="105054" y="311132"/>
                    <a:pt x="76415" y="302381"/>
                    <a:pt x="45389" y="297607"/>
                  </a:cubicBezTo>
                  <a:cubicBezTo>
                    <a:pt x="32661" y="295619"/>
                    <a:pt x="21126" y="314712"/>
                    <a:pt x="35445" y="321076"/>
                  </a:cubicBezTo>
                  <a:cubicBezTo>
                    <a:pt x="59311" y="331418"/>
                    <a:pt x="87950" y="334600"/>
                    <a:pt x="113805" y="336191"/>
                  </a:cubicBezTo>
                  <a:cubicBezTo>
                    <a:pt x="141250" y="338180"/>
                    <a:pt x="168696" y="336589"/>
                    <a:pt x="195744" y="332611"/>
                  </a:cubicBezTo>
                  <a:cubicBezTo>
                    <a:pt x="236316" y="326644"/>
                    <a:pt x="286037" y="312325"/>
                    <a:pt x="295185" y="265786"/>
                  </a:cubicBezTo>
                  <a:cubicBezTo>
                    <a:pt x="303538" y="222828"/>
                    <a:pt x="273706" y="180665"/>
                    <a:pt x="246658" y="150435"/>
                  </a:cubicBezTo>
                  <a:cubicBezTo>
                    <a:pt x="228361" y="130149"/>
                    <a:pt x="208870" y="110659"/>
                    <a:pt x="190176" y="91168"/>
                  </a:cubicBezTo>
                  <a:cubicBezTo>
                    <a:pt x="172276" y="72871"/>
                    <a:pt x="154774" y="54574"/>
                    <a:pt x="134488" y="38663"/>
                  </a:cubicBezTo>
                  <a:cubicBezTo>
                    <a:pt x="96701" y="9229"/>
                    <a:pt x="49367" y="-13444"/>
                    <a:pt x="2828" y="9229"/>
                  </a:cubicBezTo>
                  <a:cubicBezTo>
                    <a:pt x="-3138" y="12411"/>
                    <a:pt x="1237" y="23150"/>
                    <a:pt x="7602" y="20764"/>
                  </a:cubicBezTo>
                  <a:lnTo>
                    <a:pt x="7602" y="207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22" name="Freeform 1921">
              <a:extLst>
                <a:ext uri="{FF2B5EF4-FFF2-40B4-BE49-F238E27FC236}">
                  <a16:creationId xmlns:a16="http://schemas.microsoft.com/office/drawing/2014/main" id="{E4EE0002-1990-5127-E13B-62E6E2CA3DA5}"/>
                </a:ext>
              </a:extLst>
            </p:cNvPr>
            <p:cNvSpPr/>
            <p:nvPr/>
          </p:nvSpPr>
          <p:spPr>
            <a:xfrm>
              <a:off x="2269415" y="5739080"/>
              <a:ext cx="224661" cy="501048"/>
            </a:xfrm>
            <a:custGeom>
              <a:avLst/>
              <a:gdLst>
                <a:gd name="connsiteX0" fmla="*/ 197462 w 224661"/>
                <a:gd name="connsiteY0" fmla="*/ 38846 h 501048"/>
                <a:gd name="connsiteX1" fmla="*/ 205417 w 224661"/>
                <a:gd name="connsiteY1" fmla="*/ 5832 h 501048"/>
                <a:gd name="connsiteX2" fmla="*/ 195871 w 224661"/>
                <a:gd name="connsiteY2" fmla="*/ 4638 h 501048"/>
                <a:gd name="connsiteX3" fmla="*/ 206213 w 224661"/>
                <a:gd name="connsiteY3" fmla="*/ 90158 h 501048"/>
                <a:gd name="connsiteX4" fmla="*/ 208599 w 224661"/>
                <a:gd name="connsiteY4" fmla="*/ 176473 h 501048"/>
                <a:gd name="connsiteX5" fmla="*/ 183938 w 224661"/>
                <a:gd name="connsiteY5" fmla="*/ 350693 h 501048"/>
                <a:gd name="connsiteX6" fmla="*/ 158083 w 224661"/>
                <a:gd name="connsiteY6" fmla="*/ 429848 h 501048"/>
                <a:gd name="connsiteX7" fmla="*/ 113534 w 224661"/>
                <a:gd name="connsiteY7" fmla="*/ 478773 h 501048"/>
                <a:gd name="connsiteX8" fmla="*/ 39152 w 224661"/>
                <a:gd name="connsiteY8" fmla="*/ 395243 h 501048"/>
                <a:gd name="connsiteX9" fmla="*/ 14490 w 224661"/>
                <a:gd name="connsiteY9" fmla="*/ 241308 h 501048"/>
                <a:gd name="connsiteX10" fmla="*/ 966 w 224661"/>
                <a:gd name="connsiteY10" fmla="*/ 251650 h 501048"/>
                <a:gd name="connsiteX11" fmla="*/ 20059 w 224661"/>
                <a:gd name="connsiteY11" fmla="*/ 413937 h 501048"/>
                <a:gd name="connsiteX12" fmla="*/ 101601 w 224661"/>
                <a:gd name="connsiteY12" fmla="*/ 501048 h 501048"/>
                <a:gd name="connsiteX13" fmla="*/ 188313 w 224661"/>
                <a:gd name="connsiteY13" fmla="*/ 403596 h 501048"/>
                <a:gd name="connsiteX14" fmla="*/ 222919 w 224661"/>
                <a:gd name="connsiteY14" fmla="*/ 218238 h 501048"/>
                <a:gd name="connsiteX15" fmla="*/ 222521 w 224661"/>
                <a:gd name="connsiteY15" fmla="*/ 109648 h 501048"/>
                <a:gd name="connsiteX16" fmla="*/ 205815 w 224661"/>
                <a:gd name="connsiteY16" fmla="*/ 3445 h 501048"/>
                <a:gd name="connsiteX17" fmla="*/ 196666 w 224661"/>
                <a:gd name="connsiteY17" fmla="*/ 3445 h 501048"/>
                <a:gd name="connsiteX18" fmla="*/ 191495 w 224661"/>
                <a:gd name="connsiteY18" fmla="*/ 37255 h 501048"/>
                <a:gd name="connsiteX19" fmla="*/ 197462 w 224661"/>
                <a:gd name="connsiteY19" fmla="*/ 38846 h 501048"/>
                <a:gd name="connsiteX20" fmla="*/ 197462 w 224661"/>
                <a:gd name="connsiteY20" fmla="*/ 38846 h 50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661" h="501048">
                  <a:moveTo>
                    <a:pt x="197462" y="38846"/>
                  </a:moveTo>
                  <a:cubicBezTo>
                    <a:pt x="200246" y="27709"/>
                    <a:pt x="202633" y="16572"/>
                    <a:pt x="205417" y="5832"/>
                  </a:cubicBezTo>
                  <a:cubicBezTo>
                    <a:pt x="202235" y="5434"/>
                    <a:pt x="199053" y="5036"/>
                    <a:pt x="195871" y="4638"/>
                  </a:cubicBezTo>
                  <a:cubicBezTo>
                    <a:pt x="198655" y="33278"/>
                    <a:pt x="203826" y="61519"/>
                    <a:pt x="206213" y="90158"/>
                  </a:cubicBezTo>
                  <a:cubicBezTo>
                    <a:pt x="208599" y="118797"/>
                    <a:pt x="209395" y="147834"/>
                    <a:pt x="208599" y="176473"/>
                  </a:cubicBezTo>
                  <a:cubicBezTo>
                    <a:pt x="207008" y="235341"/>
                    <a:pt x="198655" y="293813"/>
                    <a:pt x="183938" y="350693"/>
                  </a:cubicBezTo>
                  <a:cubicBezTo>
                    <a:pt x="176778" y="377343"/>
                    <a:pt x="169221" y="404789"/>
                    <a:pt x="158083" y="429848"/>
                  </a:cubicBezTo>
                  <a:cubicBezTo>
                    <a:pt x="149332" y="449736"/>
                    <a:pt x="136206" y="472409"/>
                    <a:pt x="113534" y="478773"/>
                  </a:cubicBezTo>
                  <a:cubicBezTo>
                    <a:pt x="67791" y="491899"/>
                    <a:pt x="41936" y="430644"/>
                    <a:pt x="39152" y="395243"/>
                  </a:cubicBezTo>
                  <a:cubicBezTo>
                    <a:pt x="34776" y="341942"/>
                    <a:pt x="49891" y="287051"/>
                    <a:pt x="14490" y="241308"/>
                  </a:cubicBezTo>
                  <a:cubicBezTo>
                    <a:pt x="8126" y="233353"/>
                    <a:pt x="-3409" y="243694"/>
                    <a:pt x="966" y="251650"/>
                  </a:cubicBezTo>
                  <a:cubicBezTo>
                    <a:pt x="28412" y="301768"/>
                    <a:pt x="8524" y="360637"/>
                    <a:pt x="20059" y="413937"/>
                  </a:cubicBezTo>
                  <a:cubicBezTo>
                    <a:pt x="28412" y="452919"/>
                    <a:pt x="56256" y="501048"/>
                    <a:pt x="101601" y="501048"/>
                  </a:cubicBezTo>
                  <a:cubicBezTo>
                    <a:pt x="153310" y="501048"/>
                    <a:pt x="175187" y="444566"/>
                    <a:pt x="188313" y="403596"/>
                  </a:cubicBezTo>
                  <a:cubicBezTo>
                    <a:pt x="207406" y="343534"/>
                    <a:pt x="218941" y="281084"/>
                    <a:pt x="222919" y="218238"/>
                  </a:cubicBezTo>
                  <a:cubicBezTo>
                    <a:pt x="225305" y="182042"/>
                    <a:pt x="225305" y="145844"/>
                    <a:pt x="222521" y="109648"/>
                  </a:cubicBezTo>
                  <a:cubicBezTo>
                    <a:pt x="219737" y="74248"/>
                    <a:pt x="216555" y="37255"/>
                    <a:pt x="205815" y="3445"/>
                  </a:cubicBezTo>
                  <a:cubicBezTo>
                    <a:pt x="204622" y="-533"/>
                    <a:pt x="197064" y="-1725"/>
                    <a:pt x="196666" y="3445"/>
                  </a:cubicBezTo>
                  <a:cubicBezTo>
                    <a:pt x="195075" y="14582"/>
                    <a:pt x="193086" y="26118"/>
                    <a:pt x="191495" y="37255"/>
                  </a:cubicBezTo>
                  <a:cubicBezTo>
                    <a:pt x="189904" y="41233"/>
                    <a:pt x="196269" y="43222"/>
                    <a:pt x="197462" y="38846"/>
                  </a:cubicBezTo>
                  <a:lnTo>
                    <a:pt x="197462" y="388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23" name="Freeform 1922">
              <a:extLst>
                <a:ext uri="{FF2B5EF4-FFF2-40B4-BE49-F238E27FC236}">
                  <a16:creationId xmlns:a16="http://schemas.microsoft.com/office/drawing/2014/main" id="{42DDEBC7-5B37-3E8C-8FB2-35C2969A0454}"/>
                </a:ext>
              </a:extLst>
            </p:cNvPr>
            <p:cNvSpPr/>
            <p:nvPr/>
          </p:nvSpPr>
          <p:spPr>
            <a:xfrm>
              <a:off x="2092286" y="6053132"/>
              <a:ext cx="164992" cy="303391"/>
            </a:xfrm>
            <a:custGeom>
              <a:avLst/>
              <a:gdLst>
                <a:gd name="connsiteX0" fmla="*/ 34105 w 164992"/>
                <a:gd name="connsiteY0" fmla="*/ 3627 h 303391"/>
                <a:gd name="connsiteX1" fmla="*/ 24956 w 164992"/>
                <a:gd name="connsiteY1" fmla="*/ 31868 h 303391"/>
                <a:gd name="connsiteX2" fmla="*/ 19785 w 164992"/>
                <a:gd name="connsiteY2" fmla="*/ 70849 h 303391"/>
                <a:gd name="connsiteX3" fmla="*/ 10637 w 164992"/>
                <a:gd name="connsiteY3" fmla="*/ 142447 h 303391"/>
                <a:gd name="connsiteX4" fmla="*/ 1091 w 164992"/>
                <a:gd name="connsiteY4" fmla="*/ 217624 h 303391"/>
                <a:gd name="connsiteX5" fmla="*/ 7455 w 164992"/>
                <a:gd name="connsiteY5" fmla="*/ 271720 h 303391"/>
                <a:gd name="connsiteX6" fmla="*/ 89394 w 164992"/>
                <a:gd name="connsiteY6" fmla="*/ 299564 h 303391"/>
                <a:gd name="connsiteX7" fmla="*/ 164571 w 164992"/>
                <a:gd name="connsiteY7" fmla="*/ 222397 h 303391"/>
                <a:gd name="connsiteX8" fmla="*/ 154628 w 164992"/>
                <a:gd name="connsiteY8" fmla="*/ 216829 h 303391"/>
                <a:gd name="connsiteX9" fmla="*/ 81837 w 164992"/>
                <a:gd name="connsiteY9" fmla="*/ 280073 h 303391"/>
                <a:gd name="connsiteX10" fmla="*/ 40071 w 164992"/>
                <a:gd name="connsiteY10" fmla="*/ 275698 h 303391"/>
                <a:gd name="connsiteX11" fmla="*/ 21774 w 164992"/>
                <a:gd name="connsiteY11" fmla="*/ 231944 h 303391"/>
                <a:gd name="connsiteX12" fmla="*/ 34503 w 164992"/>
                <a:gd name="connsiteY12" fmla="*/ 121365 h 303391"/>
                <a:gd name="connsiteX13" fmla="*/ 41663 w 164992"/>
                <a:gd name="connsiteY13" fmla="*/ 61701 h 303391"/>
                <a:gd name="connsiteX14" fmla="*/ 45242 w 164992"/>
                <a:gd name="connsiteY14" fmla="*/ 31868 h 303391"/>
                <a:gd name="connsiteX15" fmla="*/ 43254 w 164992"/>
                <a:gd name="connsiteY15" fmla="*/ 4821 h 303391"/>
                <a:gd name="connsiteX16" fmla="*/ 34105 w 164992"/>
                <a:gd name="connsiteY16" fmla="*/ 3627 h 303391"/>
                <a:gd name="connsiteX17" fmla="*/ 34105 w 164992"/>
                <a:gd name="connsiteY17" fmla="*/ 3627 h 30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92" h="303391">
                  <a:moveTo>
                    <a:pt x="34105" y="3627"/>
                  </a:moveTo>
                  <a:cubicBezTo>
                    <a:pt x="31718" y="13571"/>
                    <a:pt x="26945" y="21924"/>
                    <a:pt x="24956" y="31868"/>
                  </a:cubicBezTo>
                  <a:cubicBezTo>
                    <a:pt x="22570" y="44597"/>
                    <a:pt x="21774" y="57723"/>
                    <a:pt x="19785" y="70849"/>
                  </a:cubicBezTo>
                  <a:cubicBezTo>
                    <a:pt x="16603" y="94715"/>
                    <a:pt x="13421" y="118581"/>
                    <a:pt x="10637" y="142447"/>
                  </a:cubicBezTo>
                  <a:cubicBezTo>
                    <a:pt x="7455" y="167506"/>
                    <a:pt x="3477" y="192565"/>
                    <a:pt x="1091" y="217624"/>
                  </a:cubicBezTo>
                  <a:cubicBezTo>
                    <a:pt x="-898" y="235921"/>
                    <a:pt x="-898" y="255014"/>
                    <a:pt x="7455" y="271720"/>
                  </a:cubicBezTo>
                  <a:cubicBezTo>
                    <a:pt x="22570" y="301155"/>
                    <a:pt x="59562" y="309110"/>
                    <a:pt x="89394" y="299564"/>
                  </a:cubicBezTo>
                  <a:cubicBezTo>
                    <a:pt x="123602" y="288824"/>
                    <a:pt x="152241" y="255412"/>
                    <a:pt x="164571" y="222397"/>
                  </a:cubicBezTo>
                  <a:cubicBezTo>
                    <a:pt x="166958" y="216431"/>
                    <a:pt x="158605" y="212851"/>
                    <a:pt x="154628" y="216829"/>
                  </a:cubicBezTo>
                  <a:cubicBezTo>
                    <a:pt x="131159" y="238706"/>
                    <a:pt x="115249" y="271323"/>
                    <a:pt x="81837" y="280073"/>
                  </a:cubicBezTo>
                  <a:cubicBezTo>
                    <a:pt x="68313" y="283653"/>
                    <a:pt x="52402" y="283255"/>
                    <a:pt x="40071" y="275698"/>
                  </a:cubicBezTo>
                  <a:cubicBezTo>
                    <a:pt x="24956" y="266549"/>
                    <a:pt x="21377" y="248650"/>
                    <a:pt x="21774" y="231944"/>
                  </a:cubicBezTo>
                  <a:cubicBezTo>
                    <a:pt x="22570" y="195350"/>
                    <a:pt x="29730" y="157960"/>
                    <a:pt x="34503" y="121365"/>
                  </a:cubicBezTo>
                  <a:cubicBezTo>
                    <a:pt x="36889" y="101477"/>
                    <a:pt x="39276" y="81589"/>
                    <a:pt x="41663" y="61701"/>
                  </a:cubicBezTo>
                  <a:cubicBezTo>
                    <a:pt x="42856" y="52155"/>
                    <a:pt x="45242" y="41415"/>
                    <a:pt x="45242" y="31868"/>
                  </a:cubicBezTo>
                  <a:cubicBezTo>
                    <a:pt x="45242" y="22720"/>
                    <a:pt x="42856" y="14367"/>
                    <a:pt x="43254" y="4821"/>
                  </a:cubicBezTo>
                  <a:cubicBezTo>
                    <a:pt x="43651" y="-748"/>
                    <a:pt x="35298" y="-1941"/>
                    <a:pt x="34105" y="3627"/>
                  </a:cubicBezTo>
                  <a:lnTo>
                    <a:pt x="34105" y="362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24" name="Freeform 1923">
              <a:extLst>
                <a:ext uri="{FF2B5EF4-FFF2-40B4-BE49-F238E27FC236}">
                  <a16:creationId xmlns:a16="http://schemas.microsoft.com/office/drawing/2014/main" id="{5BA1BCE7-BDBB-98D8-72E1-07703A7B0E4D}"/>
                </a:ext>
              </a:extLst>
            </p:cNvPr>
            <p:cNvSpPr/>
            <p:nvPr/>
          </p:nvSpPr>
          <p:spPr>
            <a:xfrm>
              <a:off x="2328863" y="5991591"/>
              <a:ext cx="122234" cy="167933"/>
            </a:xfrm>
            <a:custGeom>
              <a:avLst/>
              <a:gdLst>
                <a:gd name="connsiteX0" fmla="*/ 116933 w 122234"/>
                <a:gd name="connsiteY0" fmla="*/ 3514 h 167933"/>
                <a:gd name="connsiteX1" fmla="*/ 38573 w 122234"/>
                <a:gd name="connsiteY1" fmla="*/ 47268 h 167933"/>
                <a:gd name="connsiteX2" fmla="*/ 24652 w 122234"/>
                <a:gd name="connsiteY2" fmla="*/ 98977 h 167933"/>
                <a:gd name="connsiteX3" fmla="*/ 1581 w 122234"/>
                <a:gd name="connsiteY3" fmla="*/ 155460 h 167933"/>
                <a:gd name="connsiteX4" fmla="*/ 15105 w 122234"/>
                <a:gd name="connsiteY4" fmla="*/ 165802 h 167933"/>
                <a:gd name="connsiteX5" fmla="*/ 48915 w 122234"/>
                <a:gd name="connsiteY5" fmla="*/ 83465 h 167933"/>
                <a:gd name="connsiteX6" fmla="*/ 112955 w 122234"/>
                <a:gd name="connsiteY6" fmla="*/ 19027 h 167933"/>
                <a:gd name="connsiteX7" fmla="*/ 116933 w 122234"/>
                <a:gd name="connsiteY7" fmla="*/ 3514 h 167933"/>
                <a:gd name="connsiteX8" fmla="*/ 116933 w 122234"/>
                <a:gd name="connsiteY8" fmla="*/ 3514 h 16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234" h="167933">
                  <a:moveTo>
                    <a:pt x="116933" y="3514"/>
                  </a:moveTo>
                  <a:cubicBezTo>
                    <a:pt x="82725" y="-10010"/>
                    <a:pt x="52097" y="17834"/>
                    <a:pt x="38573" y="47268"/>
                  </a:cubicBezTo>
                  <a:cubicBezTo>
                    <a:pt x="31016" y="63577"/>
                    <a:pt x="28232" y="81476"/>
                    <a:pt x="24652" y="98977"/>
                  </a:cubicBezTo>
                  <a:cubicBezTo>
                    <a:pt x="20276" y="119661"/>
                    <a:pt x="13514" y="137958"/>
                    <a:pt x="1581" y="155460"/>
                  </a:cubicBezTo>
                  <a:cubicBezTo>
                    <a:pt x="-4385" y="164211"/>
                    <a:pt x="7946" y="171768"/>
                    <a:pt x="15105" y="165802"/>
                  </a:cubicBezTo>
                  <a:cubicBezTo>
                    <a:pt x="38971" y="145516"/>
                    <a:pt x="42551" y="112104"/>
                    <a:pt x="48915" y="83465"/>
                  </a:cubicBezTo>
                  <a:cubicBezTo>
                    <a:pt x="55279" y="55224"/>
                    <a:pt x="75963" y="7492"/>
                    <a:pt x="112955" y="19027"/>
                  </a:cubicBezTo>
                  <a:cubicBezTo>
                    <a:pt x="122502" y="22209"/>
                    <a:pt x="126081" y="7492"/>
                    <a:pt x="116933" y="3514"/>
                  </a:cubicBezTo>
                  <a:lnTo>
                    <a:pt x="116933" y="35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25" name="Freeform 1924">
              <a:extLst>
                <a:ext uri="{FF2B5EF4-FFF2-40B4-BE49-F238E27FC236}">
                  <a16:creationId xmlns:a16="http://schemas.microsoft.com/office/drawing/2014/main" id="{B9FE50CC-075F-4F00-621F-354CC5B11CD4}"/>
                </a:ext>
              </a:extLst>
            </p:cNvPr>
            <p:cNvSpPr/>
            <p:nvPr/>
          </p:nvSpPr>
          <p:spPr>
            <a:xfrm>
              <a:off x="2186361" y="6126598"/>
              <a:ext cx="88046" cy="153822"/>
            </a:xfrm>
            <a:custGeom>
              <a:avLst/>
              <a:gdLst>
                <a:gd name="connsiteX0" fmla="*/ 87998 w 88046"/>
                <a:gd name="connsiteY0" fmla="*/ 26022 h 153822"/>
                <a:gd name="connsiteX1" fmla="*/ 68110 w 88046"/>
                <a:gd name="connsiteY1" fmla="*/ 963 h 153822"/>
                <a:gd name="connsiteX2" fmla="*/ 33902 w 88046"/>
                <a:gd name="connsiteY2" fmla="*/ 15282 h 153822"/>
                <a:gd name="connsiteX3" fmla="*/ 16003 w 88046"/>
                <a:gd name="connsiteY3" fmla="*/ 69776 h 153822"/>
                <a:gd name="connsiteX4" fmla="*/ 92 w 88046"/>
                <a:gd name="connsiteY4" fmla="*/ 146147 h 153822"/>
                <a:gd name="connsiteX5" fmla="*/ 12025 w 88046"/>
                <a:gd name="connsiteY5" fmla="*/ 149329 h 153822"/>
                <a:gd name="connsiteX6" fmla="*/ 35095 w 88046"/>
                <a:gd name="connsiteY6" fmla="*/ 65799 h 153822"/>
                <a:gd name="connsiteX7" fmla="*/ 45437 w 88046"/>
                <a:gd name="connsiteY7" fmla="*/ 30796 h 153822"/>
                <a:gd name="connsiteX8" fmla="*/ 58563 w 88046"/>
                <a:gd name="connsiteY8" fmla="*/ 18067 h 153822"/>
                <a:gd name="connsiteX9" fmla="*/ 74474 w 88046"/>
                <a:gd name="connsiteY9" fmla="*/ 26022 h 153822"/>
                <a:gd name="connsiteX10" fmla="*/ 87998 w 88046"/>
                <a:gd name="connsiteY10" fmla="*/ 26022 h 153822"/>
                <a:gd name="connsiteX11" fmla="*/ 87998 w 88046"/>
                <a:gd name="connsiteY11" fmla="*/ 26022 h 15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46" h="153822">
                  <a:moveTo>
                    <a:pt x="87998" y="26022"/>
                  </a:moveTo>
                  <a:cubicBezTo>
                    <a:pt x="88793" y="13294"/>
                    <a:pt x="79645" y="4145"/>
                    <a:pt x="68110" y="963"/>
                  </a:cubicBezTo>
                  <a:cubicBezTo>
                    <a:pt x="54188" y="-2617"/>
                    <a:pt x="41857" y="4145"/>
                    <a:pt x="33902" y="15282"/>
                  </a:cubicBezTo>
                  <a:cubicBezTo>
                    <a:pt x="22765" y="30796"/>
                    <a:pt x="20378" y="51877"/>
                    <a:pt x="16003" y="69776"/>
                  </a:cubicBezTo>
                  <a:cubicBezTo>
                    <a:pt x="9638" y="95233"/>
                    <a:pt x="4468" y="120292"/>
                    <a:pt x="92" y="146147"/>
                  </a:cubicBezTo>
                  <a:cubicBezTo>
                    <a:pt x="-1101" y="153705"/>
                    <a:pt x="9638" y="157284"/>
                    <a:pt x="12025" y="149329"/>
                  </a:cubicBezTo>
                  <a:cubicBezTo>
                    <a:pt x="20776" y="121485"/>
                    <a:pt x="28333" y="94040"/>
                    <a:pt x="35095" y="65799"/>
                  </a:cubicBezTo>
                  <a:cubicBezTo>
                    <a:pt x="37880" y="54264"/>
                    <a:pt x="39869" y="41535"/>
                    <a:pt x="45437" y="30796"/>
                  </a:cubicBezTo>
                  <a:cubicBezTo>
                    <a:pt x="48222" y="25227"/>
                    <a:pt x="52199" y="19658"/>
                    <a:pt x="58563" y="18067"/>
                  </a:cubicBezTo>
                  <a:cubicBezTo>
                    <a:pt x="64530" y="16476"/>
                    <a:pt x="74076" y="18465"/>
                    <a:pt x="74474" y="26022"/>
                  </a:cubicBezTo>
                  <a:cubicBezTo>
                    <a:pt x="74076" y="35171"/>
                    <a:pt x="87202" y="35171"/>
                    <a:pt x="87998" y="26022"/>
                  </a:cubicBezTo>
                  <a:lnTo>
                    <a:pt x="87998" y="260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26" name="Freeform 1925">
              <a:extLst>
                <a:ext uri="{FF2B5EF4-FFF2-40B4-BE49-F238E27FC236}">
                  <a16:creationId xmlns:a16="http://schemas.microsoft.com/office/drawing/2014/main" id="{AD8BC81A-6D31-37D8-695B-0E16956D27C4}"/>
                </a:ext>
              </a:extLst>
            </p:cNvPr>
            <p:cNvSpPr/>
            <p:nvPr/>
          </p:nvSpPr>
          <p:spPr>
            <a:xfrm>
              <a:off x="1633417" y="5583193"/>
              <a:ext cx="344671" cy="144867"/>
            </a:xfrm>
            <a:custGeom>
              <a:avLst/>
              <a:gdLst>
                <a:gd name="connsiteX0" fmla="*/ 344210 w 344671"/>
                <a:gd name="connsiteY0" fmla="*/ 136262 h 144867"/>
                <a:gd name="connsiteX1" fmla="*/ 280170 w 344671"/>
                <a:gd name="connsiteY1" fmla="*/ 69835 h 144867"/>
                <a:gd name="connsiteX2" fmla="*/ 193457 w 344671"/>
                <a:gd name="connsiteY2" fmla="*/ 24092 h 144867"/>
                <a:gd name="connsiteX3" fmla="*/ 3724 w 344671"/>
                <a:gd name="connsiteY3" fmla="*/ 11762 h 144867"/>
                <a:gd name="connsiteX4" fmla="*/ 5315 w 344671"/>
                <a:gd name="connsiteY4" fmla="*/ 22501 h 144867"/>
                <a:gd name="connsiteX5" fmla="*/ 184707 w 344671"/>
                <a:gd name="connsiteY5" fmla="*/ 46765 h 144867"/>
                <a:gd name="connsiteX6" fmla="*/ 264259 w 344671"/>
                <a:gd name="connsiteY6" fmla="*/ 87337 h 144867"/>
                <a:gd name="connsiteX7" fmla="*/ 336255 w 344671"/>
                <a:gd name="connsiteY7" fmla="*/ 143820 h 144867"/>
                <a:gd name="connsiteX8" fmla="*/ 344210 w 344671"/>
                <a:gd name="connsiteY8" fmla="*/ 136262 h 144867"/>
                <a:gd name="connsiteX9" fmla="*/ 344210 w 344671"/>
                <a:gd name="connsiteY9" fmla="*/ 136262 h 14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671" h="144867">
                  <a:moveTo>
                    <a:pt x="344210" y="136262"/>
                  </a:moveTo>
                  <a:cubicBezTo>
                    <a:pt x="331879" y="108817"/>
                    <a:pt x="304036" y="86940"/>
                    <a:pt x="280170" y="69835"/>
                  </a:cubicBezTo>
                  <a:cubicBezTo>
                    <a:pt x="253520" y="51141"/>
                    <a:pt x="224085" y="35628"/>
                    <a:pt x="193457" y="24092"/>
                  </a:cubicBezTo>
                  <a:cubicBezTo>
                    <a:pt x="134588" y="1818"/>
                    <a:pt x="64184" y="-10513"/>
                    <a:pt x="3724" y="11762"/>
                  </a:cubicBezTo>
                  <a:cubicBezTo>
                    <a:pt x="-1845" y="13751"/>
                    <a:pt x="-1049" y="22104"/>
                    <a:pt x="5315" y="22501"/>
                  </a:cubicBezTo>
                  <a:cubicBezTo>
                    <a:pt x="66571" y="24888"/>
                    <a:pt x="126235" y="25684"/>
                    <a:pt x="184707" y="46765"/>
                  </a:cubicBezTo>
                  <a:cubicBezTo>
                    <a:pt x="212948" y="56709"/>
                    <a:pt x="239598" y="70631"/>
                    <a:pt x="264259" y="87337"/>
                  </a:cubicBezTo>
                  <a:cubicBezTo>
                    <a:pt x="289716" y="104441"/>
                    <a:pt x="310798" y="127511"/>
                    <a:pt x="336255" y="143820"/>
                  </a:cubicBezTo>
                  <a:cubicBezTo>
                    <a:pt x="341426" y="147400"/>
                    <a:pt x="346199" y="141035"/>
                    <a:pt x="344210" y="136262"/>
                  </a:cubicBezTo>
                  <a:lnTo>
                    <a:pt x="344210" y="1362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27" name="Freeform 1926">
              <a:extLst>
                <a:ext uri="{FF2B5EF4-FFF2-40B4-BE49-F238E27FC236}">
                  <a16:creationId xmlns:a16="http://schemas.microsoft.com/office/drawing/2014/main" id="{D110ABE3-76E5-D0BC-4377-B7488AC3CD2D}"/>
                </a:ext>
              </a:extLst>
            </p:cNvPr>
            <p:cNvSpPr/>
            <p:nvPr/>
          </p:nvSpPr>
          <p:spPr>
            <a:xfrm>
              <a:off x="1972000" y="5516262"/>
              <a:ext cx="132364" cy="45789"/>
            </a:xfrm>
            <a:custGeom>
              <a:avLst/>
              <a:gdLst>
                <a:gd name="connsiteX0" fmla="*/ 4036 w 132364"/>
                <a:gd name="connsiteY0" fmla="*/ 11073 h 45789"/>
                <a:gd name="connsiteX1" fmla="*/ 126149 w 132364"/>
                <a:gd name="connsiteY1" fmla="*/ 45679 h 45789"/>
                <a:gd name="connsiteX2" fmla="*/ 128934 w 132364"/>
                <a:gd name="connsiteY2" fmla="*/ 36132 h 45789"/>
                <a:gd name="connsiteX3" fmla="*/ 7218 w 132364"/>
                <a:gd name="connsiteY3" fmla="*/ 334 h 45789"/>
                <a:gd name="connsiteX4" fmla="*/ 4036 w 132364"/>
                <a:gd name="connsiteY4" fmla="*/ 11073 h 45789"/>
                <a:gd name="connsiteX5" fmla="*/ 4036 w 132364"/>
                <a:gd name="connsiteY5" fmla="*/ 11073 h 4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364" h="45789">
                  <a:moveTo>
                    <a:pt x="4036" y="11073"/>
                  </a:moveTo>
                  <a:cubicBezTo>
                    <a:pt x="44608" y="23006"/>
                    <a:pt x="84782" y="36927"/>
                    <a:pt x="126149" y="45679"/>
                  </a:cubicBezTo>
                  <a:cubicBezTo>
                    <a:pt x="132514" y="46871"/>
                    <a:pt x="134900" y="38121"/>
                    <a:pt x="128934" y="36132"/>
                  </a:cubicBezTo>
                  <a:cubicBezTo>
                    <a:pt x="89555" y="21415"/>
                    <a:pt x="47790" y="11868"/>
                    <a:pt x="7218" y="334"/>
                  </a:cubicBezTo>
                  <a:cubicBezTo>
                    <a:pt x="58" y="-2053"/>
                    <a:pt x="-3124" y="9084"/>
                    <a:pt x="4036" y="11073"/>
                  </a:cubicBezTo>
                  <a:lnTo>
                    <a:pt x="4036" y="110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28" name="Freeform 1927">
              <a:extLst>
                <a:ext uri="{FF2B5EF4-FFF2-40B4-BE49-F238E27FC236}">
                  <a16:creationId xmlns:a16="http://schemas.microsoft.com/office/drawing/2014/main" id="{A41BC8E9-D189-B405-52F8-E0FE8A14A4D7}"/>
                </a:ext>
              </a:extLst>
            </p:cNvPr>
            <p:cNvSpPr/>
            <p:nvPr/>
          </p:nvSpPr>
          <p:spPr>
            <a:xfrm>
              <a:off x="55603" y="6665255"/>
              <a:ext cx="845085" cy="727512"/>
            </a:xfrm>
            <a:custGeom>
              <a:avLst/>
              <a:gdLst>
                <a:gd name="connsiteX0" fmla="*/ 2018 w 845085"/>
                <a:gd name="connsiteY0" fmla="*/ 5254 h 727512"/>
                <a:gd name="connsiteX1" fmla="*/ 694127 w 845085"/>
                <a:gd name="connsiteY1" fmla="*/ 508425 h 727512"/>
                <a:gd name="connsiteX2" fmla="*/ 836129 w 845085"/>
                <a:gd name="connsiteY2" fmla="*/ 725207 h 727512"/>
                <a:gd name="connsiteX3" fmla="*/ 844482 w 845085"/>
                <a:gd name="connsiteY3" fmla="*/ 720434 h 727512"/>
                <a:gd name="connsiteX4" fmla="*/ 719186 w 845085"/>
                <a:gd name="connsiteY4" fmla="*/ 518767 h 727512"/>
                <a:gd name="connsiteX5" fmla="*/ 578378 w 845085"/>
                <a:gd name="connsiteY5" fmla="*/ 339773 h 727512"/>
                <a:gd name="connsiteX6" fmla="*/ 232323 w 845085"/>
                <a:gd name="connsiteY6" fmla="*/ 72079 h 727512"/>
                <a:gd name="connsiteX7" fmla="*/ 3609 w 845085"/>
                <a:gd name="connsiteY7" fmla="*/ 83 h 727512"/>
                <a:gd name="connsiteX8" fmla="*/ 2018 w 845085"/>
                <a:gd name="connsiteY8" fmla="*/ 5254 h 727512"/>
                <a:gd name="connsiteX9" fmla="*/ 2018 w 845085"/>
                <a:gd name="connsiteY9" fmla="*/ 5254 h 72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5085" h="727512">
                  <a:moveTo>
                    <a:pt x="2018" y="5254"/>
                  </a:moveTo>
                  <a:cubicBezTo>
                    <a:pt x="297954" y="54577"/>
                    <a:pt x="527464" y="271358"/>
                    <a:pt x="694127" y="508425"/>
                  </a:cubicBezTo>
                  <a:cubicBezTo>
                    <a:pt x="743848" y="579228"/>
                    <a:pt x="786806" y="654405"/>
                    <a:pt x="836129" y="725207"/>
                  </a:cubicBezTo>
                  <a:cubicBezTo>
                    <a:pt x="839709" y="730378"/>
                    <a:pt x="847266" y="726002"/>
                    <a:pt x="844482" y="720434"/>
                  </a:cubicBezTo>
                  <a:cubicBezTo>
                    <a:pt x="809081" y="650030"/>
                    <a:pt x="764532" y="583603"/>
                    <a:pt x="719186" y="518767"/>
                  </a:cubicBezTo>
                  <a:cubicBezTo>
                    <a:pt x="675830" y="456716"/>
                    <a:pt x="629292" y="396256"/>
                    <a:pt x="578378" y="339773"/>
                  </a:cubicBezTo>
                  <a:cubicBezTo>
                    <a:pt x="480528" y="230786"/>
                    <a:pt x="364779" y="135721"/>
                    <a:pt x="232323" y="72079"/>
                  </a:cubicBezTo>
                  <a:cubicBezTo>
                    <a:pt x="159930" y="37473"/>
                    <a:pt x="83162" y="12414"/>
                    <a:pt x="3609" y="83"/>
                  </a:cubicBezTo>
                  <a:cubicBezTo>
                    <a:pt x="29" y="-712"/>
                    <a:pt x="-1562" y="4459"/>
                    <a:pt x="2018" y="5254"/>
                  </a:cubicBezTo>
                  <a:lnTo>
                    <a:pt x="2018" y="52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29" name="Freeform 1928">
              <a:extLst>
                <a:ext uri="{FF2B5EF4-FFF2-40B4-BE49-F238E27FC236}">
                  <a16:creationId xmlns:a16="http://schemas.microsoft.com/office/drawing/2014/main" id="{548C947F-4061-0A15-1B16-B81F9CA8984F}"/>
                </a:ext>
              </a:extLst>
            </p:cNvPr>
            <p:cNvSpPr/>
            <p:nvPr/>
          </p:nvSpPr>
          <p:spPr>
            <a:xfrm>
              <a:off x="-140726" y="6654447"/>
              <a:ext cx="261722" cy="306566"/>
            </a:xfrm>
            <a:custGeom>
              <a:avLst/>
              <a:gdLst>
                <a:gd name="connsiteX0" fmla="*/ 260399 w 261722"/>
                <a:gd name="connsiteY0" fmla="*/ 67373 h 306566"/>
                <a:gd name="connsiteX1" fmla="*/ 215451 w 261722"/>
                <a:gd name="connsiteY1" fmla="*/ 43507 h 306566"/>
                <a:gd name="connsiteX2" fmla="*/ 178857 w 261722"/>
                <a:gd name="connsiteY2" fmla="*/ 4924 h 306566"/>
                <a:gd name="connsiteX3" fmla="*/ 162549 w 261722"/>
                <a:gd name="connsiteY3" fmla="*/ 2936 h 306566"/>
                <a:gd name="connsiteX4" fmla="*/ 111237 w 261722"/>
                <a:gd name="connsiteY4" fmla="*/ 67771 h 306566"/>
                <a:gd name="connsiteX5" fmla="*/ 66687 w 261722"/>
                <a:gd name="connsiteY5" fmla="*/ 143744 h 306566"/>
                <a:gd name="connsiteX6" fmla="*/ 261 w 261722"/>
                <a:gd name="connsiteY6" fmla="*/ 300065 h 306566"/>
                <a:gd name="connsiteX7" fmla="*/ 11001 w 261722"/>
                <a:gd name="connsiteY7" fmla="*/ 302850 h 306566"/>
                <a:gd name="connsiteX8" fmla="*/ 85382 w 261722"/>
                <a:gd name="connsiteY8" fmla="*/ 151699 h 306566"/>
                <a:gd name="connsiteX9" fmla="*/ 130728 w 261722"/>
                <a:gd name="connsiteY9" fmla="*/ 83284 h 306566"/>
                <a:gd name="connsiteX10" fmla="*/ 178857 w 261722"/>
                <a:gd name="connsiteY10" fmla="*/ 15664 h 306566"/>
                <a:gd name="connsiteX11" fmla="*/ 164935 w 261722"/>
                <a:gd name="connsiteY11" fmla="*/ 19243 h 306566"/>
                <a:gd name="connsiteX12" fmla="*/ 259603 w 261722"/>
                <a:gd name="connsiteY12" fmla="*/ 71351 h 306566"/>
                <a:gd name="connsiteX13" fmla="*/ 260399 w 261722"/>
                <a:gd name="connsiteY13" fmla="*/ 67373 h 306566"/>
                <a:gd name="connsiteX14" fmla="*/ 260399 w 261722"/>
                <a:gd name="connsiteY14" fmla="*/ 67373 h 30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1722" h="306566">
                  <a:moveTo>
                    <a:pt x="260399" y="67373"/>
                  </a:moveTo>
                  <a:cubicBezTo>
                    <a:pt x="244488" y="60611"/>
                    <a:pt x="229373" y="53054"/>
                    <a:pt x="215451" y="43507"/>
                  </a:cubicBezTo>
                  <a:cubicBezTo>
                    <a:pt x="199541" y="32767"/>
                    <a:pt x="188801" y="21233"/>
                    <a:pt x="178857" y="4924"/>
                  </a:cubicBezTo>
                  <a:cubicBezTo>
                    <a:pt x="175277" y="-1042"/>
                    <a:pt x="167720" y="-1440"/>
                    <a:pt x="162549" y="2936"/>
                  </a:cubicBezTo>
                  <a:cubicBezTo>
                    <a:pt x="142660" y="20835"/>
                    <a:pt x="125159" y="45496"/>
                    <a:pt x="111237" y="67771"/>
                  </a:cubicBezTo>
                  <a:cubicBezTo>
                    <a:pt x="95724" y="92432"/>
                    <a:pt x="80609" y="117889"/>
                    <a:pt x="66687" y="143744"/>
                  </a:cubicBezTo>
                  <a:cubicBezTo>
                    <a:pt x="39640" y="193862"/>
                    <a:pt x="17763" y="245969"/>
                    <a:pt x="261" y="300065"/>
                  </a:cubicBezTo>
                  <a:cubicBezTo>
                    <a:pt x="-1728" y="306827"/>
                    <a:pt x="8216" y="309213"/>
                    <a:pt x="11001" y="302850"/>
                  </a:cubicBezTo>
                  <a:cubicBezTo>
                    <a:pt x="32082" y="250742"/>
                    <a:pt x="56743" y="199828"/>
                    <a:pt x="85382" y="151699"/>
                  </a:cubicBezTo>
                  <a:cubicBezTo>
                    <a:pt x="99304" y="128231"/>
                    <a:pt x="114419" y="105161"/>
                    <a:pt x="130728" y="83284"/>
                  </a:cubicBezTo>
                  <a:cubicBezTo>
                    <a:pt x="147036" y="61407"/>
                    <a:pt x="165333" y="39132"/>
                    <a:pt x="178857" y="15664"/>
                  </a:cubicBezTo>
                  <a:cubicBezTo>
                    <a:pt x="174084" y="16857"/>
                    <a:pt x="169311" y="18051"/>
                    <a:pt x="164935" y="19243"/>
                  </a:cubicBezTo>
                  <a:cubicBezTo>
                    <a:pt x="195961" y="37541"/>
                    <a:pt x="225793" y="58225"/>
                    <a:pt x="259603" y="71351"/>
                  </a:cubicBezTo>
                  <a:cubicBezTo>
                    <a:pt x="261592" y="71748"/>
                    <a:pt x="262785" y="68169"/>
                    <a:pt x="260399" y="67373"/>
                  </a:cubicBezTo>
                  <a:lnTo>
                    <a:pt x="260399" y="673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30" name="Freeform 1929">
              <a:extLst>
                <a:ext uri="{FF2B5EF4-FFF2-40B4-BE49-F238E27FC236}">
                  <a16:creationId xmlns:a16="http://schemas.microsoft.com/office/drawing/2014/main" id="{3490F2AE-C820-9B89-0F8E-9F9415AC9C3A}"/>
                </a:ext>
              </a:extLst>
            </p:cNvPr>
            <p:cNvSpPr/>
            <p:nvPr/>
          </p:nvSpPr>
          <p:spPr>
            <a:xfrm>
              <a:off x="714192" y="7304184"/>
              <a:ext cx="153402" cy="485075"/>
            </a:xfrm>
            <a:custGeom>
              <a:avLst/>
              <a:gdLst>
                <a:gd name="connsiteX0" fmla="*/ 145320 w 153402"/>
                <a:gd name="connsiteY0" fmla="*/ 3145 h 485075"/>
                <a:gd name="connsiteX1" fmla="*/ 75314 w 153402"/>
                <a:gd name="connsiteY1" fmla="*/ 239417 h 485075"/>
                <a:gd name="connsiteX2" fmla="*/ 39117 w 153402"/>
                <a:gd name="connsiteY2" fmla="*/ 353973 h 485075"/>
                <a:gd name="connsiteX3" fmla="*/ 137 w 153402"/>
                <a:gd name="connsiteY3" fmla="*/ 473700 h 485075"/>
                <a:gd name="connsiteX4" fmla="*/ 16445 w 153402"/>
                <a:gd name="connsiteY4" fmla="*/ 480462 h 485075"/>
                <a:gd name="connsiteX5" fmla="*/ 57812 w 153402"/>
                <a:gd name="connsiteY5" fmla="*/ 368293 h 485075"/>
                <a:gd name="connsiteX6" fmla="*/ 95202 w 153402"/>
                <a:gd name="connsiteY6" fmla="*/ 248168 h 485075"/>
                <a:gd name="connsiteX7" fmla="*/ 153276 w 153402"/>
                <a:gd name="connsiteY7" fmla="*/ 5929 h 485075"/>
                <a:gd name="connsiteX8" fmla="*/ 145320 w 153402"/>
                <a:gd name="connsiteY8" fmla="*/ 3145 h 485075"/>
                <a:gd name="connsiteX9" fmla="*/ 145320 w 153402"/>
                <a:gd name="connsiteY9" fmla="*/ 3145 h 48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402" h="485075">
                  <a:moveTo>
                    <a:pt x="145320" y="3145"/>
                  </a:moveTo>
                  <a:cubicBezTo>
                    <a:pt x="121852" y="81902"/>
                    <a:pt x="99180" y="160659"/>
                    <a:pt x="75314" y="239417"/>
                  </a:cubicBezTo>
                  <a:cubicBezTo>
                    <a:pt x="63779" y="277602"/>
                    <a:pt x="51448" y="315788"/>
                    <a:pt x="39117" y="353973"/>
                  </a:cubicBezTo>
                  <a:cubicBezTo>
                    <a:pt x="25991" y="393352"/>
                    <a:pt x="7694" y="433128"/>
                    <a:pt x="137" y="473700"/>
                  </a:cubicBezTo>
                  <a:cubicBezTo>
                    <a:pt x="-1454" y="483246"/>
                    <a:pt x="11274" y="490008"/>
                    <a:pt x="16445" y="480462"/>
                  </a:cubicBezTo>
                  <a:cubicBezTo>
                    <a:pt x="35538" y="446254"/>
                    <a:pt x="45879" y="405284"/>
                    <a:pt x="57812" y="368293"/>
                  </a:cubicBezTo>
                  <a:cubicBezTo>
                    <a:pt x="70939" y="328516"/>
                    <a:pt x="83269" y="288342"/>
                    <a:pt x="95202" y="248168"/>
                  </a:cubicBezTo>
                  <a:cubicBezTo>
                    <a:pt x="118670" y="168217"/>
                    <a:pt x="138558" y="87869"/>
                    <a:pt x="153276" y="5929"/>
                  </a:cubicBezTo>
                  <a:cubicBezTo>
                    <a:pt x="154469" y="-37"/>
                    <a:pt x="146912" y="-2424"/>
                    <a:pt x="145320" y="3145"/>
                  </a:cubicBezTo>
                  <a:lnTo>
                    <a:pt x="145320" y="31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31" name="Freeform 1930">
              <a:extLst>
                <a:ext uri="{FF2B5EF4-FFF2-40B4-BE49-F238E27FC236}">
                  <a16:creationId xmlns:a16="http://schemas.microsoft.com/office/drawing/2014/main" id="{A36708AA-45A0-5493-6931-E9EBDA4ACB20}"/>
                </a:ext>
              </a:extLst>
            </p:cNvPr>
            <p:cNvSpPr/>
            <p:nvPr/>
          </p:nvSpPr>
          <p:spPr>
            <a:xfrm>
              <a:off x="874289" y="6996673"/>
              <a:ext cx="233659" cy="339626"/>
            </a:xfrm>
            <a:custGeom>
              <a:avLst/>
              <a:gdLst>
                <a:gd name="connsiteX0" fmla="*/ 12670 w 233659"/>
                <a:gd name="connsiteY0" fmla="*/ 336511 h 339626"/>
                <a:gd name="connsiteX1" fmla="*/ 232633 w 233659"/>
                <a:gd name="connsiteY1" fmla="*/ 9151 h 339626"/>
                <a:gd name="connsiteX2" fmla="*/ 221496 w 233659"/>
                <a:gd name="connsiteY2" fmla="*/ 2786 h 339626"/>
                <a:gd name="connsiteX3" fmla="*/ 1134 w 233659"/>
                <a:gd name="connsiteY3" fmla="*/ 329351 h 339626"/>
                <a:gd name="connsiteX4" fmla="*/ 12670 w 233659"/>
                <a:gd name="connsiteY4" fmla="*/ 336511 h 339626"/>
                <a:gd name="connsiteX5" fmla="*/ 12670 w 233659"/>
                <a:gd name="connsiteY5" fmla="*/ 336511 h 3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659" h="339626">
                  <a:moveTo>
                    <a:pt x="12670" y="336511"/>
                  </a:moveTo>
                  <a:cubicBezTo>
                    <a:pt x="88642" y="229114"/>
                    <a:pt x="163422" y="121320"/>
                    <a:pt x="232633" y="9151"/>
                  </a:cubicBezTo>
                  <a:cubicBezTo>
                    <a:pt x="237009" y="1991"/>
                    <a:pt x="226269" y="-3577"/>
                    <a:pt x="221496" y="2786"/>
                  </a:cubicBezTo>
                  <a:cubicBezTo>
                    <a:pt x="143534" y="108592"/>
                    <a:pt x="71936" y="218773"/>
                    <a:pt x="1134" y="329351"/>
                  </a:cubicBezTo>
                  <a:cubicBezTo>
                    <a:pt x="-3639" y="337307"/>
                    <a:pt x="7896" y="343670"/>
                    <a:pt x="12670" y="336511"/>
                  </a:cubicBezTo>
                  <a:lnTo>
                    <a:pt x="12670" y="33651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32" name="Freeform 1931">
              <a:extLst>
                <a:ext uri="{FF2B5EF4-FFF2-40B4-BE49-F238E27FC236}">
                  <a16:creationId xmlns:a16="http://schemas.microsoft.com/office/drawing/2014/main" id="{30C5DB67-91A6-0F0B-5AC5-3882E923E737}"/>
                </a:ext>
              </a:extLst>
            </p:cNvPr>
            <p:cNvSpPr/>
            <p:nvPr/>
          </p:nvSpPr>
          <p:spPr>
            <a:xfrm>
              <a:off x="2148654" y="5115614"/>
              <a:ext cx="221264" cy="116986"/>
            </a:xfrm>
            <a:custGeom>
              <a:avLst/>
              <a:gdLst>
                <a:gd name="connsiteX0" fmla="*/ 12 w 221264"/>
                <a:gd name="connsiteY0" fmla="*/ 6400 h 116986"/>
                <a:gd name="connsiteX1" fmla="*/ 87918 w 221264"/>
                <a:gd name="connsiteY1" fmla="*/ 105045 h 116986"/>
                <a:gd name="connsiteX2" fmla="*/ 219975 w 221264"/>
                <a:gd name="connsiteY2" fmla="*/ 91521 h 116986"/>
                <a:gd name="connsiteX3" fmla="*/ 215600 w 221264"/>
                <a:gd name="connsiteY3" fmla="*/ 83964 h 116986"/>
                <a:gd name="connsiteX4" fmla="*/ 95873 w 221264"/>
                <a:gd name="connsiteY4" fmla="*/ 90726 h 116986"/>
                <a:gd name="connsiteX5" fmla="*/ 43766 w 221264"/>
                <a:gd name="connsiteY5" fmla="*/ 56120 h 116986"/>
                <a:gd name="connsiteX6" fmla="*/ 12342 w 221264"/>
                <a:gd name="connsiteY6" fmla="*/ 2422 h 116986"/>
                <a:gd name="connsiteX7" fmla="*/ 12 w 221264"/>
                <a:gd name="connsiteY7" fmla="*/ 6400 h 116986"/>
                <a:gd name="connsiteX8" fmla="*/ 12 w 221264"/>
                <a:gd name="connsiteY8" fmla="*/ 6400 h 11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264" h="116986">
                  <a:moveTo>
                    <a:pt x="12" y="6400"/>
                  </a:moveTo>
                  <a:cubicBezTo>
                    <a:pt x="4387" y="52541"/>
                    <a:pt x="47346" y="89135"/>
                    <a:pt x="87918" y="105045"/>
                  </a:cubicBezTo>
                  <a:cubicBezTo>
                    <a:pt x="128489" y="121353"/>
                    <a:pt x="186165" y="124536"/>
                    <a:pt x="219975" y="91521"/>
                  </a:cubicBezTo>
                  <a:cubicBezTo>
                    <a:pt x="223157" y="88339"/>
                    <a:pt x="219975" y="81975"/>
                    <a:pt x="215600" y="83964"/>
                  </a:cubicBezTo>
                  <a:cubicBezTo>
                    <a:pt x="175426" y="99874"/>
                    <a:pt x="137240" y="106636"/>
                    <a:pt x="95873" y="90726"/>
                  </a:cubicBezTo>
                  <a:cubicBezTo>
                    <a:pt x="76382" y="83168"/>
                    <a:pt x="58085" y="71633"/>
                    <a:pt x="43766" y="56120"/>
                  </a:cubicBezTo>
                  <a:cubicBezTo>
                    <a:pt x="29048" y="40608"/>
                    <a:pt x="20695" y="21912"/>
                    <a:pt x="12342" y="2422"/>
                  </a:cubicBezTo>
                  <a:cubicBezTo>
                    <a:pt x="9558" y="-2351"/>
                    <a:pt x="-386" y="433"/>
                    <a:pt x="12" y="6400"/>
                  </a:cubicBezTo>
                  <a:lnTo>
                    <a:pt x="12" y="64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33" name="Freeform 1932">
              <a:extLst>
                <a:ext uri="{FF2B5EF4-FFF2-40B4-BE49-F238E27FC236}">
                  <a16:creationId xmlns:a16="http://schemas.microsoft.com/office/drawing/2014/main" id="{A825828C-098C-6222-F737-2953941623F0}"/>
                </a:ext>
              </a:extLst>
            </p:cNvPr>
            <p:cNvSpPr/>
            <p:nvPr/>
          </p:nvSpPr>
          <p:spPr>
            <a:xfrm>
              <a:off x="871072" y="5374729"/>
              <a:ext cx="1716202" cy="1950411"/>
            </a:xfrm>
            <a:custGeom>
              <a:avLst/>
              <a:gdLst>
                <a:gd name="connsiteX0" fmla="*/ 24240 w 1716202"/>
                <a:gd name="connsiteY0" fmla="*/ 1944135 h 1950411"/>
                <a:gd name="connsiteX1" fmla="*/ 261705 w 1716202"/>
                <a:gd name="connsiteY1" fmla="*/ 1636663 h 1950411"/>
                <a:gd name="connsiteX2" fmla="*/ 583894 w 1716202"/>
                <a:gd name="connsiteY2" fmla="*/ 1390845 h 1950411"/>
                <a:gd name="connsiteX3" fmla="*/ 742204 w 1716202"/>
                <a:gd name="connsiteY3" fmla="*/ 1267140 h 1950411"/>
                <a:gd name="connsiteX4" fmla="*/ 910856 w 1716202"/>
                <a:gd name="connsiteY4" fmla="*/ 1101273 h 1950411"/>
                <a:gd name="connsiteX5" fmla="*/ 1231454 w 1716202"/>
                <a:gd name="connsiteY5" fmla="*/ 739706 h 1950411"/>
                <a:gd name="connsiteX6" fmla="*/ 1404481 w 1716202"/>
                <a:gd name="connsiteY6" fmla="*/ 586567 h 1950411"/>
                <a:gd name="connsiteX7" fmla="*/ 1572337 w 1716202"/>
                <a:gd name="connsiteY7" fmla="*/ 440189 h 1950411"/>
                <a:gd name="connsiteX8" fmla="*/ 1698031 w 1716202"/>
                <a:gd name="connsiteY8" fmla="*/ 258013 h 1950411"/>
                <a:gd name="connsiteX9" fmla="*/ 1680131 w 1716202"/>
                <a:gd name="connsiteY9" fmla="*/ 58336 h 1950411"/>
                <a:gd name="connsiteX10" fmla="*/ 1499149 w 1716202"/>
                <a:gd name="connsiteY10" fmla="*/ 2649 h 1950411"/>
                <a:gd name="connsiteX11" fmla="*/ 1321746 w 1716202"/>
                <a:gd name="connsiteY11" fmla="*/ 77826 h 1950411"/>
                <a:gd name="connsiteX12" fmla="*/ 1037345 w 1716202"/>
                <a:gd name="connsiteY12" fmla="*/ 357852 h 1950411"/>
                <a:gd name="connsiteX13" fmla="*/ 883012 w 1716202"/>
                <a:gd name="connsiteY13" fmla="*/ 489512 h 1950411"/>
                <a:gd name="connsiteX14" fmla="*/ 684528 w 1716202"/>
                <a:gd name="connsiteY14" fmla="*/ 579805 h 1950411"/>
                <a:gd name="connsiteX15" fmla="*/ 251761 w 1716202"/>
                <a:gd name="connsiteY15" fmla="*/ 702315 h 1950411"/>
                <a:gd name="connsiteX16" fmla="*/ 200847 w 1716202"/>
                <a:gd name="connsiteY16" fmla="*/ 723397 h 1950411"/>
                <a:gd name="connsiteX17" fmla="*/ 155502 w 1716202"/>
                <a:gd name="connsiteY17" fmla="*/ 751638 h 1950411"/>
                <a:gd name="connsiteX18" fmla="*/ 168230 w 1716202"/>
                <a:gd name="connsiteY18" fmla="*/ 781868 h 1950411"/>
                <a:gd name="connsiteX19" fmla="*/ 219144 w 1716202"/>
                <a:gd name="connsiteY19" fmla="*/ 766753 h 1950411"/>
                <a:gd name="connsiteX20" fmla="*/ 274036 w 1716202"/>
                <a:gd name="connsiteY20" fmla="*/ 746467 h 1950411"/>
                <a:gd name="connsiteX21" fmla="*/ 377056 w 1716202"/>
                <a:gd name="connsiteY21" fmla="*/ 713851 h 1950411"/>
                <a:gd name="connsiteX22" fmla="*/ 591849 w 1716202"/>
                <a:gd name="connsiteY22" fmla="*/ 657368 h 1950411"/>
                <a:gd name="connsiteX23" fmla="*/ 977282 w 1716202"/>
                <a:gd name="connsiteY23" fmla="*/ 477977 h 1950411"/>
                <a:gd name="connsiteX24" fmla="*/ 1253728 w 1716202"/>
                <a:gd name="connsiteY24" fmla="*/ 196360 h 1950411"/>
                <a:gd name="connsiteX25" fmla="*/ 1405276 w 1716202"/>
                <a:gd name="connsiteY25" fmla="*/ 84588 h 1950411"/>
                <a:gd name="connsiteX26" fmla="*/ 1583077 w 1716202"/>
                <a:gd name="connsiteY26" fmla="*/ 53960 h 1950411"/>
                <a:gd name="connsiteX27" fmla="*/ 1650299 w 1716202"/>
                <a:gd name="connsiteY27" fmla="*/ 98112 h 1950411"/>
                <a:gd name="connsiteX28" fmla="*/ 1667801 w 1716202"/>
                <a:gd name="connsiteY28" fmla="*/ 189598 h 1950411"/>
                <a:gd name="connsiteX29" fmla="*/ 1573133 w 1716202"/>
                <a:gd name="connsiteY29" fmla="*/ 371774 h 1950411"/>
                <a:gd name="connsiteX30" fmla="*/ 1241398 w 1716202"/>
                <a:gd name="connsiteY30" fmla="*/ 666517 h 1950411"/>
                <a:gd name="connsiteX31" fmla="*/ 926369 w 1716202"/>
                <a:gd name="connsiteY31" fmla="*/ 1018538 h 1950411"/>
                <a:gd name="connsiteX32" fmla="*/ 762490 w 1716202"/>
                <a:gd name="connsiteY32" fmla="*/ 1192361 h 1950411"/>
                <a:gd name="connsiteX33" fmla="*/ 610146 w 1716202"/>
                <a:gd name="connsiteY33" fmla="*/ 1320043 h 1950411"/>
                <a:gd name="connsiteX34" fmla="*/ 288753 w 1716202"/>
                <a:gd name="connsiteY34" fmla="*/ 1561884 h 1950411"/>
                <a:gd name="connsiteX35" fmla="*/ 38559 w 1716202"/>
                <a:gd name="connsiteY35" fmla="*/ 1847876 h 1950411"/>
                <a:gd name="connsiteX36" fmla="*/ 772 w 1716202"/>
                <a:gd name="connsiteY36" fmla="*/ 1934589 h 1950411"/>
                <a:gd name="connsiteX37" fmla="*/ 24240 w 1716202"/>
                <a:gd name="connsiteY37" fmla="*/ 1944135 h 1950411"/>
                <a:gd name="connsiteX38" fmla="*/ 24240 w 1716202"/>
                <a:gd name="connsiteY38" fmla="*/ 1944135 h 195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16202" h="1950411">
                  <a:moveTo>
                    <a:pt x="24240" y="1944135"/>
                  </a:moveTo>
                  <a:cubicBezTo>
                    <a:pt x="79927" y="1824806"/>
                    <a:pt x="163855" y="1723774"/>
                    <a:pt x="261705" y="1636663"/>
                  </a:cubicBezTo>
                  <a:cubicBezTo>
                    <a:pt x="362737" y="1546769"/>
                    <a:pt x="475304" y="1470796"/>
                    <a:pt x="583894" y="1390845"/>
                  </a:cubicBezTo>
                  <a:cubicBezTo>
                    <a:pt x="637990" y="1351069"/>
                    <a:pt x="691290" y="1310895"/>
                    <a:pt x="742204" y="1267140"/>
                  </a:cubicBezTo>
                  <a:cubicBezTo>
                    <a:pt x="802266" y="1215829"/>
                    <a:pt x="857953" y="1159745"/>
                    <a:pt x="910856" y="1101273"/>
                  </a:cubicBezTo>
                  <a:cubicBezTo>
                    <a:pt x="1019445" y="981944"/>
                    <a:pt x="1118091" y="854261"/>
                    <a:pt x="1231454" y="739706"/>
                  </a:cubicBezTo>
                  <a:cubicBezTo>
                    <a:pt x="1285947" y="684814"/>
                    <a:pt x="1344419" y="635094"/>
                    <a:pt x="1404481" y="586567"/>
                  </a:cubicBezTo>
                  <a:cubicBezTo>
                    <a:pt x="1462157" y="540028"/>
                    <a:pt x="1520628" y="493489"/>
                    <a:pt x="1572337" y="440189"/>
                  </a:cubicBezTo>
                  <a:cubicBezTo>
                    <a:pt x="1623649" y="387685"/>
                    <a:pt x="1671381" y="327224"/>
                    <a:pt x="1698031" y="258013"/>
                  </a:cubicBezTo>
                  <a:cubicBezTo>
                    <a:pt x="1723090" y="192780"/>
                    <a:pt x="1726670" y="114818"/>
                    <a:pt x="1680131" y="58336"/>
                  </a:cubicBezTo>
                  <a:cubicBezTo>
                    <a:pt x="1636377" y="5433"/>
                    <a:pt x="1563586" y="-6102"/>
                    <a:pt x="1499149" y="2649"/>
                  </a:cubicBezTo>
                  <a:cubicBezTo>
                    <a:pt x="1435109" y="11399"/>
                    <a:pt x="1374649" y="41232"/>
                    <a:pt x="1321746" y="77826"/>
                  </a:cubicBezTo>
                  <a:cubicBezTo>
                    <a:pt x="1211168" y="154197"/>
                    <a:pt x="1129228" y="261991"/>
                    <a:pt x="1037345" y="357852"/>
                  </a:cubicBezTo>
                  <a:cubicBezTo>
                    <a:pt x="990409" y="406777"/>
                    <a:pt x="940688" y="453315"/>
                    <a:pt x="883012" y="489512"/>
                  </a:cubicBezTo>
                  <a:cubicBezTo>
                    <a:pt x="821359" y="528891"/>
                    <a:pt x="753739" y="557132"/>
                    <a:pt x="684528" y="579805"/>
                  </a:cubicBezTo>
                  <a:cubicBezTo>
                    <a:pt x="542129" y="626342"/>
                    <a:pt x="392967" y="651004"/>
                    <a:pt x="251761" y="702315"/>
                  </a:cubicBezTo>
                  <a:cubicBezTo>
                    <a:pt x="234657" y="708680"/>
                    <a:pt x="217553" y="715839"/>
                    <a:pt x="200847" y="723397"/>
                  </a:cubicBezTo>
                  <a:cubicBezTo>
                    <a:pt x="184539" y="730557"/>
                    <a:pt x="170219" y="741297"/>
                    <a:pt x="155502" y="751638"/>
                  </a:cubicBezTo>
                  <a:cubicBezTo>
                    <a:pt x="140785" y="761981"/>
                    <a:pt x="149138" y="787835"/>
                    <a:pt x="168230" y="781868"/>
                  </a:cubicBezTo>
                  <a:cubicBezTo>
                    <a:pt x="185334" y="776697"/>
                    <a:pt x="202438" y="773118"/>
                    <a:pt x="219144" y="766753"/>
                  </a:cubicBezTo>
                  <a:cubicBezTo>
                    <a:pt x="237441" y="759594"/>
                    <a:pt x="255739" y="752832"/>
                    <a:pt x="274036" y="746467"/>
                  </a:cubicBezTo>
                  <a:cubicBezTo>
                    <a:pt x="307846" y="734137"/>
                    <a:pt x="342451" y="723795"/>
                    <a:pt x="377056" y="713851"/>
                  </a:cubicBezTo>
                  <a:cubicBezTo>
                    <a:pt x="448256" y="693565"/>
                    <a:pt x="520252" y="676461"/>
                    <a:pt x="591849" y="657368"/>
                  </a:cubicBezTo>
                  <a:cubicBezTo>
                    <a:pt x="730271" y="619979"/>
                    <a:pt x="865511" y="570656"/>
                    <a:pt x="977282" y="477977"/>
                  </a:cubicBezTo>
                  <a:cubicBezTo>
                    <a:pt x="1079110" y="394048"/>
                    <a:pt x="1158663" y="287448"/>
                    <a:pt x="1253728" y="196360"/>
                  </a:cubicBezTo>
                  <a:cubicBezTo>
                    <a:pt x="1299471" y="152605"/>
                    <a:pt x="1348794" y="113227"/>
                    <a:pt x="1405276" y="84588"/>
                  </a:cubicBezTo>
                  <a:cubicBezTo>
                    <a:pt x="1459372" y="57143"/>
                    <a:pt x="1522617" y="38845"/>
                    <a:pt x="1583077" y="53960"/>
                  </a:cubicBezTo>
                  <a:cubicBezTo>
                    <a:pt x="1609727" y="60722"/>
                    <a:pt x="1634786" y="74644"/>
                    <a:pt x="1650299" y="98112"/>
                  </a:cubicBezTo>
                  <a:cubicBezTo>
                    <a:pt x="1668198" y="125160"/>
                    <a:pt x="1672176" y="158174"/>
                    <a:pt x="1667801" y="189598"/>
                  </a:cubicBezTo>
                  <a:cubicBezTo>
                    <a:pt x="1658652" y="258013"/>
                    <a:pt x="1617285" y="320462"/>
                    <a:pt x="1573133" y="371774"/>
                  </a:cubicBezTo>
                  <a:cubicBezTo>
                    <a:pt x="1476476" y="484341"/>
                    <a:pt x="1348794" y="564689"/>
                    <a:pt x="1241398" y="666517"/>
                  </a:cubicBezTo>
                  <a:cubicBezTo>
                    <a:pt x="1126842" y="775106"/>
                    <a:pt x="1029389" y="899606"/>
                    <a:pt x="926369" y="1018538"/>
                  </a:cubicBezTo>
                  <a:cubicBezTo>
                    <a:pt x="874261" y="1078601"/>
                    <a:pt x="820563" y="1137470"/>
                    <a:pt x="762490" y="1192361"/>
                  </a:cubicBezTo>
                  <a:cubicBezTo>
                    <a:pt x="714360" y="1237706"/>
                    <a:pt x="662651" y="1279869"/>
                    <a:pt x="610146" y="1320043"/>
                  </a:cubicBezTo>
                  <a:cubicBezTo>
                    <a:pt x="503545" y="1401187"/>
                    <a:pt x="392172" y="1476365"/>
                    <a:pt x="288753" y="1561884"/>
                  </a:cubicBezTo>
                  <a:cubicBezTo>
                    <a:pt x="190505" y="1643028"/>
                    <a:pt x="98622" y="1734513"/>
                    <a:pt x="38559" y="1847876"/>
                  </a:cubicBezTo>
                  <a:cubicBezTo>
                    <a:pt x="23842" y="1875719"/>
                    <a:pt x="11114" y="1904359"/>
                    <a:pt x="772" y="1934589"/>
                  </a:cubicBezTo>
                  <a:cubicBezTo>
                    <a:pt x="-4399" y="1947715"/>
                    <a:pt x="17876" y="1957261"/>
                    <a:pt x="24240" y="1944135"/>
                  </a:cubicBezTo>
                  <a:lnTo>
                    <a:pt x="24240" y="19441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34" name="Freeform 1933">
              <a:extLst>
                <a:ext uri="{FF2B5EF4-FFF2-40B4-BE49-F238E27FC236}">
                  <a16:creationId xmlns:a16="http://schemas.microsoft.com/office/drawing/2014/main" id="{1BEF3D92-36F5-0FB5-CB01-5D2AF6B62FC9}"/>
                </a:ext>
              </a:extLst>
            </p:cNvPr>
            <p:cNvSpPr/>
            <p:nvPr/>
          </p:nvSpPr>
          <p:spPr>
            <a:xfrm>
              <a:off x="1081471" y="5890740"/>
              <a:ext cx="324369" cy="99232"/>
            </a:xfrm>
            <a:custGeom>
              <a:avLst/>
              <a:gdLst>
                <a:gd name="connsiteX0" fmla="*/ 1585 w 324369"/>
                <a:gd name="connsiteY0" fmla="*/ 12483 h 99232"/>
                <a:gd name="connsiteX1" fmla="*/ 68011 w 324369"/>
                <a:gd name="connsiteY1" fmla="*/ 60612 h 99232"/>
                <a:gd name="connsiteX2" fmla="*/ 150746 w 324369"/>
                <a:gd name="connsiteY2" fmla="*/ 90444 h 99232"/>
                <a:gd name="connsiteX3" fmla="*/ 235868 w 324369"/>
                <a:gd name="connsiteY3" fmla="*/ 99195 h 99232"/>
                <a:gd name="connsiteX4" fmla="*/ 319796 w 324369"/>
                <a:gd name="connsiteY4" fmla="*/ 83682 h 99232"/>
                <a:gd name="connsiteX5" fmla="*/ 315023 w 324369"/>
                <a:gd name="connsiteY5" fmla="*/ 65783 h 99232"/>
                <a:gd name="connsiteX6" fmla="*/ 238254 w 324369"/>
                <a:gd name="connsiteY6" fmla="*/ 74932 h 99232"/>
                <a:gd name="connsiteX7" fmla="*/ 157110 w 324369"/>
                <a:gd name="connsiteY7" fmla="*/ 67772 h 99232"/>
                <a:gd name="connsiteX8" fmla="*/ 81933 w 324369"/>
                <a:gd name="connsiteY8" fmla="*/ 42315 h 99232"/>
                <a:gd name="connsiteX9" fmla="*/ 13518 w 324369"/>
                <a:gd name="connsiteY9" fmla="*/ 947 h 99232"/>
                <a:gd name="connsiteX10" fmla="*/ 1585 w 324369"/>
                <a:gd name="connsiteY10" fmla="*/ 12483 h 99232"/>
                <a:gd name="connsiteX11" fmla="*/ 1585 w 324369"/>
                <a:gd name="connsiteY11" fmla="*/ 12483 h 9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369" h="99232">
                  <a:moveTo>
                    <a:pt x="1585" y="12483"/>
                  </a:moveTo>
                  <a:cubicBezTo>
                    <a:pt x="17098" y="34359"/>
                    <a:pt x="44543" y="48679"/>
                    <a:pt x="68011" y="60612"/>
                  </a:cubicBezTo>
                  <a:cubicBezTo>
                    <a:pt x="94264" y="73738"/>
                    <a:pt x="122107" y="84080"/>
                    <a:pt x="150746" y="90444"/>
                  </a:cubicBezTo>
                  <a:cubicBezTo>
                    <a:pt x="178590" y="96809"/>
                    <a:pt x="207229" y="99593"/>
                    <a:pt x="235868" y="99195"/>
                  </a:cubicBezTo>
                  <a:cubicBezTo>
                    <a:pt x="263711" y="98797"/>
                    <a:pt x="294339" y="96013"/>
                    <a:pt x="319796" y="83682"/>
                  </a:cubicBezTo>
                  <a:cubicBezTo>
                    <a:pt x="328149" y="79704"/>
                    <a:pt x="324171" y="64988"/>
                    <a:pt x="315023" y="65783"/>
                  </a:cubicBezTo>
                  <a:cubicBezTo>
                    <a:pt x="289168" y="67772"/>
                    <a:pt x="264109" y="74136"/>
                    <a:pt x="238254" y="74932"/>
                  </a:cubicBezTo>
                  <a:cubicBezTo>
                    <a:pt x="210809" y="75727"/>
                    <a:pt x="183761" y="73738"/>
                    <a:pt x="157110" y="67772"/>
                  </a:cubicBezTo>
                  <a:cubicBezTo>
                    <a:pt x="131256" y="62203"/>
                    <a:pt x="105799" y="53850"/>
                    <a:pt x="81933" y="42315"/>
                  </a:cubicBezTo>
                  <a:cubicBezTo>
                    <a:pt x="57669" y="30382"/>
                    <a:pt x="37384" y="12084"/>
                    <a:pt x="13518" y="947"/>
                  </a:cubicBezTo>
                  <a:cubicBezTo>
                    <a:pt x="6358" y="-2632"/>
                    <a:pt x="-3984" y="4527"/>
                    <a:pt x="1585" y="12483"/>
                  </a:cubicBezTo>
                  <a:lnTo>
                    <a:pt x="1585" y="124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35" name="Freeform 1934">
              <a:extLst>
                <a:ext uri="{FF2B5EF4-FFF2-40B4-BE49-F238E27FC236}">
                  <a16:creationId xmlns:a16="http://schemas.microsoft.com/office/drawing/2014/main" id="{E0B1CAC2-B2E4-B6C3-69AA-6652F53DC602}"/>
                </a:ext>
              </a:extLst>
            </p:cNvPr>
            <p:cNvSpPr/>
            <p:nvPr/>
          </p:nvSpPr>
          <p:spPr>
            <a:xfrm>
              <a:off x="119232" y="4972319"/>
              <a:ext cx="1469143" cy="1727642"/>
            </a:xfrm>
            <a:custGeom>
              <a:avLst/>
              <a:gdLst>
                <a:gd name="connsiteX0" fmla="*/ 13566 w 1469143"/>
                <a:gd name="connsiteY0" fmla="*/ 1723647 h 1727642"/>
                <a:gd name="connsiteX1" fmla="*/ 93517 w 1469143"/>
                <a:gd name="connsiteY1" fmla="*/ 1491751 h 1727642"/>
                <a:gd name="connsiteX2" fmla="*/ 166705 w 1469143"/>
                <a:gd name="connsiteY2" fmla="*/ 1253887 h 1727642"/>
                <a:gd name="connsiteX3" fmla="*/ 307911 w 1469143"/>
                <a:gd name="connsiteY3" fmla="*/ 782140 h 1727642"/>
                <a:gd name="connsiteX4" fmla="*/ 390646 w 1469143"/>
                <a:gd name="connsiteY4" fmla="*/ 590020 h 1727642"/>
                <a:gd name="connsiteX5" fmla="*/ 546172 w 1469143"/>
                <a:gd name="connsiteY5" fmla="*/ 457962 h 1727642"/>
                <a:gd name="connsiteX6" fmla="*/ 747838 w 1469143"/>
                <a:gd name="connsiteY6" fmla="*/ 355339 h 1727642"/>
                <a:gd name="connsiteX7" fmla="*/ 969393 w 1469143"/>
                <a:gd name="connsiteY7" fmla="*/ 246750 h 1727642"/>
                <a:gd name="connsiteX8" fmla="*/ 1212427 w 1469143"/>
                <a:gd name="connsiteY8" fmla="*/ 128613 h 1727642"/>
                <a:gd name="connsiteX9" fmla="*/ 1331358 w 1469143"/>
                <a:gd name="connsiteY9" fmla="*/ 76904 h 1727642"/>
                <a:gd name="connsiteX10" fmla="*/ 1457847 w 1469143"/>
                <a:gd name="connsiteY10" fmla="*/ 31559 h 1727642"/>
                <a:gd name="connsiteX11" fmla="*/ 1449096 w 1469143"/>
                <a:gd name="connsiteY11" fmla="*/ 533 h 1727642"/>
                <a:gd name="connsiteX12" fmla="*/ 1225553 w 1469143"/>
                <a:gd name="connsiteY12" fmla="*/ 84064 h 1727642"/>
                <a:gd name="connsiteX13" fmla="*/ 1008374 w 1469143"/>
                <a:gd name="connsiteY13" fmla="*/ 189074 h 1727642"/>
                <a:gd name="connsiteX14" fmla="*/ 567253 w 1469143"/>
                <a:gd name="connsiteY14" fmla="*/ 405060 h 1727642"/>
                <a:gd name="connsiteX15" fmla="*/ 396215 w 1469143"/>
                <a:gd name="connsiteY15" fmla="*/ 522002 h 1727642"/>
                <a:gd name="connsiteX16" fmla="*/ 290410 w 1469143"/>
                <a:gd name="connsiteY16" fmla="*/ 703780 h 1727642"/>
                <a:gd name="connsiteX17" fmla="*/ 220801 w 1469143"/>
                <a:gd name="connsiteY17" fmla="*/ 930108 h 1727642"/>
                <a:gd name="connsiteX18" fmla="*/ 150397 w 1469143"/>
                <a:gd name="connsiteY18" fmla="*/ 1168766 h 1727642"/>
                <a:gd name="connsiteX19" fmla="*/ 70844 w 1469143"/>
                <a:gd name="connsiteY19" fmla="*/ 1442826 h 1727642"/>
                <a:gd name="connsiteX20" fmla="*/ 42 w 1469143"/>
                <a:gd name="connsiteY20" fmla="*/ 1719271 h 1727642"/>
                <a:gd name="connsiteX21" fmla="*/ 13566 w 1469143"/>
                <a:gd name="connsiteY21" fmla="*/ 1723647 h 1727642"/>
                <a:gd name="connsiteX22" fmla="*/ 13566 w 1469143"/>
                <a:gd name="connsiteY22" fmla="*/ 1723647 h 172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69143" h="1727642">
                  <a:moveTo>
                    <a:pt x="13566" y="1723647"/>
                  </a:moveTo>
                  <a:cubicBezTo>
                    <a:pt x="46978" y="1648867"/>
                    <a:pt x="69651" y="1570110"/>
                    <a:pt x="93517" y="1491751"/>
                  </a:cubicBezTo>
                  <a:cubicBezTo>
                    <a:pt x="118178" y="1412595"/>
                    <a:pt x="142839" y="1333441"/>
                    <a:pt x="166705" y="1253887"/>
                  </a:cubicBezTo>
                  <a:cubicBezTo>
                    <a:pt x="214039" y="1096771"/>
                    <a:pt x="260577" y="939257"/>
                    <a:pt x="307911" y="782140"/>
                  </a:cubicBezTo>
                  <a:cubicBezTo>
                    <a:pt x="328197" y="715316"/>
                    <a:pt x="350870" y="648093"/>
                    <a:pt x="390646" y="590020"/>
                  </a:cubicBezTo>
                  <a:cubicBezTo>
                    <a:pt x="430025" y="533140"/>
                    <a:pt x="486507" y="491772"/>
                    <a:pt x="546172" y="457962"/>
                  </a:cubicBezTo>
                  <a:cubicBezTo>
                    <a:pt x="611803" y="420572"/>
                    <a:pt x="680218" y="388353"/>
                    <a:pt x="747838" y="355339"/>
                  </a:cubicBezTo>
                  <a:cubicBezTo>
                    <a:pt x="821822" y="319142"/>
                    <a:pt x="895807" y="282946"/>
                    <a:pt x="969393" y="246750"/>
                  </a:cubicBezTo>
                  <a:cubicBezTo>
                    <a:pt x="1050139" y="206973"/>
                    <a:pt x="1130885" y="166401"/>
                    <a:pt x="1212427" y="128613"/>
                  </a:cubicBezTo>
                  <a:cubicBezTo>
                    <a:pt x="1251805" y="110316"/>
                    <a:pt x="1291184" y="92815"/>
                    <a:pt x="1331358" y="76904"/>
                  </a:cubicBezTo>
                  <a:cubicBezTo>
                    <a:pt x="1373123" y="60198"/>
                    <a:pt x="1415684" y="47072"/>
                    <a:pt x="1457847" y="31559"/>
                  </a:cubicBezTo>
                  <a:cubicBezTo>
                    <a:pt x="1477337" y="24399"/>
                    <a:pt x="1469780" y="-4240"/>
                    <a:pt x="1449096" y="533"/>
                  </a:cubicBezTo>
                  <a:cubicBezTo>
                    <a:pt x="1371930" y="17637"/>
                    <a:pt x="1297150" y="51447"/>
                    <a:pt x="1225553" y="84064"/>
                  </a:cubicBezTo>
                  <a:cubicBezTo>
                    <a:pt x="1152364" y="117078"/>
                    <a:pt x="1080369" y="153275"/>
                    <a:pt x="1008374" y="189074"/>
                  </a:cubicBezTo>
                  <a:cubicBezTo>
                    <a:pt x="861599" y="261069"/>
                    <a:pt x="712835" y="330678"/>
                    <a:pt x="567253" y="405060"/>
                  </a:cubicBezTo>
                  <a:cubicBezTo>
                    <a:pt x="505600" y="436483"/>
                    <a:pt x="444742" y="472281"/>
                    <a:pt x="396215" y="522002"/>
                  </a:cubicBezTo>
                  <a:cubicBezTo>
                    <a:pt x="346494" y="573314"/>
                    <a:pt x="314673" y="637354"/>
                    <a:pt x="290410" y="703780"/>
                  </a:cubicBezTo>
                  <a:cubicBezTo>
                    <a:pt x="263362" y="777764"/>
                    <a:pt x="243076" y="854533"/>
                    <a:pt x="220801" y="930108"/>
                  </a:cubicBezTo>
                  <a:cubicBezTo>
                    <a:pt x="197333" y="1009661"/>
                    <a:pt x="173865" y="1089213"/>
                    <a:pt x="150397" y="1168766"/>
                  </a:cubicBezTo>
                  <a:cubicBezTo>
                    <a:pt x="123349" y="1259854"/>
                    <a:pt x="96699" y="1351340"/>
                    <a:pt x="70844" y="1442826"/>
                  </a:cubicBezTo>
                  <a:cubicBezTo>
                    <a:pt x="44989" y="1534312"/>
                    <a:pt x="15157" y="1625399"/>
                    <a:pt x="42" y="1719271"/>
                  </a:cubicBezTo>
                  <a:cubicBezTo>
                    <a:pt x="-754" y="1725636"/>
                    <a:pt x="9986" y="1732000"/>
                    <a:pt x="13566" y="1723647"/>
                  </a:cubicBezTo>
                  <a:lnTo>
                    <a:pt x="13566" y="172364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36" name="Freeform 1935">
              <a:extLst>
                <a:ext uri="{FF2B5EF4-FFF2-40B4-BE49-F238E27FC236}">
                  <a16:creationId xmlns:a16="http://schemas.microsoft.com/office/drawing/2014/main" id="{D2F28DE1-B634-ABA7-0637-4B358F4DB0F6}"/>
                </a:ext>
              </a:extLst>
            </p:cNvPr>
            <p:cNvSpPr/>
            <p:nvPr/>
          </p:nvSpPr>
          <p:spPr>
            <a:xfrm>
              <a:off x="1193208" y="4978819"/>
              <a:ext cx="1212543" cy="565539"/>
            </a:xfrm>
            <a:custGeom>
              <a:avLst/>
              <a:gdLst>
                <a:gd name="connsiteX0" fmla="*/ 373529 w 1212543"/>
                <a:gd name="connsiteY0" fmla="*/ 11933 h 565539"/>
                <a:gd name="connsiteX1" fmla="*/ 597868 w 1212543"/>
                <a:gd name="connsiteY1" fmla="*/ 52902 h 565539"/>
                <a:gd name="connsiteX2" fmla="*/ 821809 w 1212543"/>
                <a:gd name="connsiteY2" fmla="*/ 99839 h 565539"/>
                <a:gd name="connsiteX3" fmla="*/ 1042966 w 1212543"/>
                <a:gd name="connsiteY3" fmla="*/ 158708 h 565539"/>
                <a:gd name="connsiteX4" fmla="*/ 1182581 w 1212543"/>
                <a:gd name="connsiteY4" fmla="*/ 252580 h 565539"/>
                <a:gd name="connsiteX5" fmla="*/ 1057286 w 1212543"/>
                <a:gd name="connsiteY5" fmla="*/ 361965 h 565539"/>
                <a:gd name="connsiteX6" fmla="*/ 855619 w 1212543"/>
                <a:gd name="connsiteY6" fmla="*/ 351623 h 565539"/>
                <a:gd name="connsiteX7" fmla="*/ 448707 w 1212543"/>
                <a:gd name="connsiteY7" fmla="*/ 309858 h 565539"/>
                <a:gd name="connsiteX8" fmla="*/ 223572 w 1212543"/>
                <a:gd name="connsiteY8" fmla="*/ 402935 h 565539"/>
                <a:gd name="connsiteX9" fmla="*/ 110607 w 1212543"/>
                <a:gd name="connsiteY9" fmla="*/ 466577 h 565539"/>
                <a:gd name="connsiteX10" fmla="*/ 4404 w 1212543"/>
                <a:gd name="connsiteY10" fmla="*/ 538175 h 565539"/>
                <a:gd name="connsiteX11" fmla="*/ 19917 w 1212543"/>
                <a:gd name="connsiteY11" fmla="*/ 564825 h 565539"/>
                <a:gd name="connsiteX12" fmla="*/ 128109 w 1212543"/>
                <a:gd name="connsiteY12" fmla="*/ 507944 h 565539"/>
                <a:gd name="connsiteX13" fmla="*/ 231130 w 1212543"/>
                <a:gd name="connsiteY13" fmla="*/ 450666 h 565539"/>
                <a:gd name="connsiteX14" fmla="*/ 440751 w 1212543"/>
                <a:gd name="connsiteY14" fmla="*/ 359578 h 565539"/>
                <a:gd name="connsiteX15" fmla="*/ 864768 w 1212543"/>
                <a:gd name="connsiteY15" fmla="*/ 397764 h 565539"/>
                <a:gd name="connsiteX16" fmla="*/ 1210027 w 1212543"/>
                <a:gd name="connsiteY16" fmla="*/ 281617 h 565539"/>
                <a:gd name="connsiteX17" fmla="*/ 1191730 w 1212543"/>
                <a:gd name="connsiteY17" fmla="*/ 198086 h 565539"/>
                <a:gd name="connsiteX18" fmla="*/ 1122519 w 1212543"/>
                <a:gd name="connsiteY18" fmla="*/ 152343 h 565539"/>
                <a:gd name="connsiteX19" fmla="*/ 1016316 w 1212543"/>
                <a:gd name="connsiteY19" fmla="*/ 120125 h 565539"/>
                <a:gd name="connsiteX20" fmla="*/ 902953 w 1212543"/>
                <a:gd name="connsiteY20" fmla="*/ 89895 h 565539"/>
                <a:gd name="connsiteX21" fmla="*/ 638838 w 1212543"/>
                <a:gd name="connsiteY21" fmla="*/ 33014 h 565539"/>
                <a:gd name="connsiteX22" fmla="*/ 374325 w 1212543"/>
                <a:gd name="connsiteY22" fmla="*/ 0 h 565539"/>
                <a:gd name="connsiteX23" fmla="*/ 373529 w 1212543"/>
                <a:gd name="connsiteY23" fmla="*/ 11933 h 565539"/>
                <a:gd name="connsiteX24" fmla="*/ 373529 w 1212543"/>
                <a:gd name="connsiteY24" fmla="*/ 11933 h 56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12543" h="565539">
                  <a:moveTo>
                    <a:pt x="373529" y="11933"/>
                  </a:moveTo>
                  <a:cubicBezTo>
                    <a:pt x="447911" y="27445"/>
                    <a:pt x="523089" y="39379"/>
                    <a:pt x="597868" y="52902"/>
                  </a:cubicBezTo>
                  <a:cubicBezTo>
                    <a:pt x="673046" y="66427"/>
                    <a:pt x="747825" y="81939"/>
                    <a:pt x="821809" y="99839"/>
                  </a:cubicBezTo>
                  <a:cubicBezTo>
                    <a:pt x="896191" y="117340"/>
                    <a:pt x="969778" y="137228"/>
                    <a:pt x="1042966" y="158708"/>
                  </a:cubicBezTo>
                  <a:cubicBezTo>
                    <a:pt x="1091493" y="173027"/>
                    <a:pt x="1177411" y="188938"/>
                    <a:pt x="1182581" y="252580"/>
                  </a:cubicBezTo>
                  <a:cubicBezTo>
                    <a:pt x="1188150" y="320200"/>
                    <a:pt x="1112973" y="354010"/>
                    <a:pt x="1057286" y="361965"/>
                  </a:cubicBezTo>
                  <a:cubicBezTo>
                    <a:pt x="990461" y="371909"/>
                    <a:pt x="921648" y="363556"/>
                    <a:pt x="855619" y="351623"/>
                  </a:cubicBezTo>
                  <a:cubicBezTo>
                    <a:pt x="721971" y="327360"/>
                    <a:pt x="585538" y="284799"/>
                    <a:pt x="448707" y="309858"/>
                  </a:cubicBezTo>
                  <a:cubicBezTo>
                    <a:pt x="367961" y="324575"/>
                    <a:pt x="294772" y="364352"/>
                    <a:pt x="223572" y="402935"/>
                  </a:cubicBezTo>
                  <a:cubicBezTo>
                    <a:pt x="185387" y="423619"/>
                    <a:pt x="147997" y="444700"/>
                    <a:pt x="110607" y="466577"/>
                  </a:cubicBezTo>
                  <a:cubicBezTo>
                    <a:pt x="74013" y="488056"/>
                    <a:pt x="33441" y="507149"/>
                    <a:pt x="4404" y="538175"/>
                  </a:cubicBezTo>
                  <a:cubicBezTo>
                    <a:pt x="-6335" y="549312"/>
                    <a:pt x="4007" y="569598"/>
                    <a:pt x="19917" y="564825"/>
                  </a:cubicBezTo>
                  <a:cubicBezTo>
                    <a:pt x="58898" y="553290"/>
                    <a:pt x="93106" y="528231"/>
                    <a:pt x="128109" y="507944"/>
                  </a:cubicBezTo>
                  <a:cubicBezTo>
                    <a:pt x="162317" y="488454"/>
                    <a:pt x="196524" y="468964"/>
                    <a:pt x="231130" y="450666"/>
                  </a:cubicBezTo>
                  <a:cubicBezTo>
                    <a:pt x="297954" y="414868"/>
                    <a:pt x="365972" y="376682"/>
                    <a:pt x="440751" y="359578"/>
                  </a:cubicBezTo>
                  <a:cubicBezTo>
                    <a:pt x="582356" y="327360"/>
                    <a:pt x="725551" y="377876"/>
                    <a:pt x="864768" y="397764"/>
                  </a:cubicBezTo>
                  <a:cubicBezTo>
                    <a:pt x="976142" y="413675"/>
                    <a:pt x="1179002" y="427994"/>
                    <a:pt x="1210027" y="281617"/>
                  </a:cubicBezTo>
                  <a:cubicBezTo>
                    <a:pt x="1216391" y="252182"/>
                    <a:pt x="1210823" y="221952"/>
                    <a:pt x="1191730" y="198086"/>
                  </a:cubicBezTo>
                  <a:cubicBezTo>
                    <a:pt x="1174228" y="175811"/>
                    <a:pt x="1148771" y="162685"/>
                    <a:pt x="1122519" y="152343"/>
                  </a:cubicBezTo>
                  <a:cubicBezTo>
                    <a:pt x="1088311" y="139217"/>
                    <a:pt x="1051717" y="130069"/>
                    <a:pt x="1016316" y="120125"/>
                  </a:cubicBezTo>
                  <a:cubicBezTo>
                    <a:pt x="978528" y="109783"/>
                    <a:pt x="940741" y="99441"/>
                    <a:pt x="902953" y="89895"/>
                  </a:cubicBezTo>
                  <a:cubicBezTo>
                    <a:pt x="815445" y="68017"/>
                    <a:pt x="727539" y="48925"/>
                    <a:pt x="638838" y="33014"/>
                  </a:cubicBezTo>
                  <a:cubicBezTo>
                    <a:pt x="551728" y="17104"/>
                    <a:pt x="463026" y="3182"/>
                    <a:pt x="374325" y="0"/>
                  </a:cubicBezTo>
                  <a:cubicBezTo>
                    <a:pt x="368756" y="398"/>
                    <a:pt x="367165" y="10342"/>
                    <a:pt x="373529" y="11933"/>
                  </a:cubicBezTo>
                  <a:lnTo>
                    <a:pt x="373529" y="119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37" name="Freeform 1936">
              <a:extLst>
                <a:ext uri="{FF2B5EF4-FFF2-40B4-BE49-F238E27FC236}">
                  <a16:creationId xmlns:a16="http://schemas.microsoft.com/office/drawing/2014/main" id="{55835B5B-6661-FC8C-725D-2EE35ADE4990}"/>
                </a:ext>
              </a:extLst>
            </p:cNvPr>
            <p:cNvSpPr/>
            <p:nvPr/>
          </p:nvSpPr>
          <p:spPr>
            <a:xfrm>
              <a:off x="584222" y="4998304"/>
              <a:ext cx="2220923" cy="1058074"/>
            </a:xfrm>
            <a:custGeom>
              <a:avLst/>
              <a:gdLst>
                <a:gd name="connsiteX0" fmla="*/ 4413 w 2220923"/>
                <a:gd name="connsiteY0" fmla="*/ 1058058 h 1058074"/>
                <a:gd name="connsiteX1" fmla="*/ 35837 w 2220923"/>
                <a:gd name="connsiteY1" fmla="*/ 1054478 h 1058074"/>
                <a:gd name="connsiteX2" fmla="*/ 75613 w 2220923"/>
                <a:gd name="connsiteY2" fmla="*/ 1039760 h 1058074"/>
                <a:gd name="connsiteX3" fmla="*/ 146813 w 2220923"/>
                <a:gd name="connsiteY3" fmla="*/ 1013508 h 1058074"/>
                <a:gd name="connsiteX4" fmla="*/ 294383 w 2220923"/>
                <a:gd name="connsiteY4" fmla="*/ 958218 h 1058074"/>
                <a:gd name="connsiteX5" fmla="*/ 583160 w 2220923"/>
                <a:gd name="connsiteY5" fmla="*/ 848038 h 1058074"/>
                <a:gd name="connsiteX6" fmla="*/ 1166282 w 2220923"/>
                <a:gd name="connsiteY6" fmla="*/ 624495 h 1058074"/>
                <a:gd name="connsiteX7" fmla="*/ 1746222 w 2220923"/>
                <a:gd name="connsiteY7" fmla="*/ 401747 h 1058074"/>
                <a:gd name="connsiteX8" fmla="*/ 2034999 w 2220923"/>
                <a:gd name="connsiteY8" fmla="*/ 290771 h 1058074"/>
                <a:gd name="connsiteX9" fmla="*/ 2214788 w 2220923"/>
                <a:gd name="connsiteY9" fmla="*/ 151553 h 1058074"/>
                <a:gd name="connsiteX10" fmla="*/ 2121314 w 2220923"/>
                <a:gd name="connsiteY10" fmla="*/ 5 h 1058074"/>
                <a:gd name="connsiteX11" fmla="*/ 1985278 w 2220923"/>
                <a:gd name="connsiteY11" fmla="*/ 38588 h 1058074"/>
                <a:gd name="connsiteX12" fmla="*/ 1850834 w 2220923"/>
                <a:gd name="connsiteY12" fmla="*/ 96264 h 1058074"/>
                <a:gd name="connsiteX13" fmla="*/ 1784010 w 2220923"/>
                <a:gd name="connsiteY13" fmla="*/ 129278 h 1058074"/>
                <a:gd name="connsiteX14" fmla="*/ 1805091 w 2220923"/>
                <a:gd name="connsiteY14" fmla="*/ 165475 h 1058074"/>
                <a:gd name="connsiteX15" fmla="*/ 2064035 w 2220923"/>
                <a:gd name="connsiteY15" fmla="*/ 56488 h 1058074"/>
                <a:gd name="connsiteX16" fmla="*/ 2164272 w 2220923"/>
                <a:gd name="connsiteY16" fmla="*/ 64841 h 1058074"/>
                <a:gd name="connsiteX17" fmla="*/ 2173420 w 2220923"/>
                <a:gd name="connsiteY17" fmla="*/ 141609 h 1058074"/>
                <a:gd name="connsiteX18" fmla="*/ 2106994 w 2220923"/>
                <a:gd name="connsiteY18" fmla="*/ 214002 h 1058074"/>
                <a:gd name="connsiteX19" fmla="*/ 1990051 w 2220923"/>
                <a:gd name="connsiteY19" fmla="*/ 264518 h 1058074"/>
                <a:gd name="connsiteX20" fmla="*/ 1718776 w 2220923"/>
                <a:gd name="connsiteY20" fmla="*/ 369926 h 1058074"/>
                <a:gd name="connsiteX21" fmla="*/ 616174 w 2220923"/>
                <a:gd name="connsiteY21" fmla="*/ 797920 h 1058074"/>
                <a:gd name="connsiteX22" fmla="*/ 305521 w 2220923"/>
                <a:gd name="connsiteY22" fmla="*/ 919238 h 1058074"/>
                <a:gd name="connsiteX23" fmla="*/ 153177 w 2220923"/>
                <a:gd name="connsiteY23" fmla="*/ 979698 h 1058074"/>
                <a:gd name="connsiteX24" fmla="*/ 74420 w 2220923"/>
                <a:gd name="connsiteY24" fmla="*/ 1011519 h 1058074"/>
                <a:gd name="connsiteX25" fmla="*/ 35041 w 2220923"/>
                <a:gd name="connsiteY25" fmla="*/ 1027429 h 1058074"/>
                <a:gd name="connsiteX26" fmla="*/ 2027 w 2220923"/>
                <a:gd name="connsiteY26" fmla="*/ 1048511 h 1058074"/>
                <a:gd name="connsiteX27" fmla="*/ 4413 w 2220923"/>
                <a:gd name="connsiteY27" fmla="*/ 1058058 h 1058074"/>
                <a:gd name="connsiteX28" fmla="*/ 4413 w 2220923"/>
                <a:gd name="connsiteY28" fmla="*/ 1058058 h 10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20923" h="1058074">
                  <a:moveTo>
                    <a:pt x="4413" y="1058058"/>
                  </a:moveTo>
                  <a:cubicBezTo>
                    <a:pt x="14755" y="1056864"/>
                    <a:pt x="25893" y="1056864"/>
                    <a:pt x="35837" y="1054478"/>
                  </a:cubicBezTo>
                  <a:cubicBezTo>
                    <a:pt x="49361" y="1051296"/>
                    <a:pt x="62487" y="1044534"/>
                    <a:pt x="75613" y="1039760"/>
                  </a:cubicBezTo>
                  <a:cubicBezTo>
                    <a:pt x="99479" y="1031009"/>
                    <a:pt x="122947" y="1022259"/>
                    <a:pt x="146813" y="1013508"/>
                  </a:cubicBezTo>
                  <a:cubicBezTo>
                    <a:pt x="196136" y="995211"/>
                    <a:pt x="245061" y="976914"/>
                    <a:pt x="294383" y="958218"/>
                  </a:cubicBezTo>
                  <a:cubicBezTo>
                    <a:pt x="390642" y="921625"/>
                    <a:pt x="486901" y="884632"/>
                    <a:pt x="583160" y="848038"/>
                  </a:cubicBezTo>
                  <a:cubicBezTo>
                    <a:pt x="777667" y="773656"/>
                    <a:pt x="971776" y="698876"/>
                    <a:pt x="1166282" y="624495"/>
                  </a:cubicBezTo>
                  <a:cubicBezTo>
                    <a:pt x="1359595" y="550113"/>
                    <a:pt x="1552909" y="476129"/>
                    <a:pt x="1746222" y="401747"/>
                  </a:cubicBezTo>
                  <a:cubicBezTo>
                    <a:pt x="1842481" y="364755"/>
                    <a:pt x="1938740" y="327762"/>
                    <a:pt x="2034999" y="290771"/>
                  </a:cubicBezTo>
                  <a:cubicBezTo>
                    <a:pt x="2105005" y="263723"/>
                    <a:pt x="2190524" y="230310"/>
                    <a:pt x="2214788" y="151553"/>
                  </a:cubicBezTo>
                  <a:cubicBezTo>
                    <a:pt x="2236267" y="82740"/>
                    <a:pt x="2200469" y="801"/>
                    <a:pt x="2121314" y="5"/>
                  </a:cubicBezTo>
                  <a:cubicBezTo>
                    <a:pt x="2074775" y="-393"/>
                    <a:pt x="2027839" y="22280"/>
                    <a:pt x="1985278" y="38588"/>
                  </a:cubicBezTo>
                  <a:cubicBezTo>
                    <a:pt x="1939933" y="56488"/>
                    <a:pt x="1894986" y="75580"/>
                    <a:pt x="1850834" y="96264"/>
                  </a:cubicBezTo>
                  <a:cubicBezTo>
                    <a:pt x="1828161" y="107004"/>
                    <a:pt x="1805887" y="117743"/>
                    <a:pt x="1784010" y="129278"/>
                  </a:cubicBezTo>
                  <a:cubicBezTo>
                    <a:pt x="1760144" y="141609"/>
                    <a:pt x="1781225" y="177408"/>
                    <a:pt x="1805091" y="165475"/>
                  </a:cubicBezTo>
                  <a:cubicBezTo>
                    <a:pt x="1888622" y="123312"/>
                    <a:pt x="1975334" y="86320"/>
                    <a:pt x="2064035" y="56488"/>
                  </a:cubicBezTo>
                  <a:cubicBezTo>
                    <a:pt x="2095459" y="46146"/>
                    <a:pt x="2140406" y="33417"/>
                    <a:pt x="2164272" y="64841"/>
                  </a:cubicBezTo>
                  <a:cubicBezTo>
                    <a:pt x="2180580" y="86320"/>
                    <a:pt x="2180978" y="116948"/>
                    <a:pt x="2173420" y="141609"/>
                  </a:cubicBezTo>
                  <a:cubicBezTo>
                    <a:pt x="2163476" y="174226"/>
                    <a:pt x="2135235" y="197694"/>
                    <a:pt x="2106994" y="214002"/>
                  </a:cubicBezTo>
                  <a:cubicBezTo>
                    <a:pt x="2070400" y="235481"/>
                    <a:pt x="2029430" y="249403"/>
                    <a:pt x="1990051" y="264518"/>
                  </a:cubicBezTo>
                  <a:cubicBezTo>
                    <a:pt x="1899759" y="299522"/>
                    <a:pt x="1809069" y="334525"/>
                    <a:pt x="1718776" y="369926"/>
                  </a:cubicBezTo>
                  <a:cubicBezTo>
                    <a:pt x="1351242" y="512325"/>
                    <a:pt x="983311" y="654327"/>
                    <a:pt x="616174" y="797920"/>
                  </a:cubicBezTo>
                  <a:cubicBezTo>
                    <a:pt x="512756" y="838492"/>
                    <a:pt x="408939" y="878666"/>
                    <a:pt x="305521" y="919238"/>
                  </a:cubicBezTo>
                  <a:cubicBezTo>
                    <a:pt x="254607" y="939126"/>
                    <a:pt x="203693" y="959014"/>
                    <a:pt x="153177" y="979698"/>
                  </a:cubicBezTo>
                  <a:cubicBezTo>
                    <a:pt x="126925" y="990438"/>
                    <a:pt x="100672" y="1000779"/>
                    <a:pt x="74420" y="1011519"/>
                  </a:cubicBezTo>
                  <a:cubicBezTo>
                    <a:pt x="61294" y="1016690"/>
                    <a:pt x="48167" y="1022259"/>
                    <a:pt x="35041" y="1027429"/>
                  </a:cubicBezTo>
                  <a:cubicBezTo>
                    <a:pt x="22711" y="1032600"/>
                    <a:pt x="12766" y="1040556"/>
                    <a:pt x="2027" y="1048511"/>
                  </a:cubicBezTo>
                  <a:cubicBezTo>
                    <a:pt x="-1155" y="1051693"/>
                    <a:pt x="-758" y="1058455"/>
                    <a:pt x="4413" y="1058058"/>
                  </a:cubicBezTo>
                  <a:lnTo>
                    <a:pt x="4413" y="10580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38" name="Freeform 1937">
              <a:extLst>
                <a:ext uri="{FF2B5EF4-FFF2-40B4-BE49-F238E27FC236}">
                  <a16:creationId xmlns:a16="http://schemas.microsoft.com/office/drawing/2014/main" id="{37267034-FBFF-0569-EE4C-01D1B2EBA98D}"/>
                </a:ext>
              </a:extLst>
            </p:cNvPr>
            <p:cNvSpPr/>
            <p:nvPr/>
          </p:nvSpPr>
          <p:spPr>
            <a:xfrm>
              <a:off x="2761776" y="4959069"/>
              <a:ext cx="259631" cy="178369"/>
            </a:xfrm>
            <a:custGeom>
              <a:avLst/>
              <a:gdLst>
                <a:gd name="connsiteX0" fmla="*/ 25301 w 259631"/>
                <a:gd name="connsiteY0" fmla="*/ 96121 h 178369"/>
                <a:gd name="connsiteX1" fmla="*/ 71044 w 259631"/>
                <a:gd name="connsiteY1" fmla="*/ 87370 h 178369"/>
                <a:gd name="connsiteX2" fmla="*/ 127527 w 259631"/>
                <a:gd name="connsiteY2" fmla="*/ 64697 h 178369"/>
                <a:gd name="connsiteX3" fmla="*/ 240889 w 259631"/>
                <a:gd name="connsiteY3" fmla="*/ 30887 h 178369"/>
                <a:gd name="connsiteX4" fmla="*/ 224979 w 259631"/>
                <a:gd name="connsiteY4" fmla="*/ 26910 h 178369"/>
                <a:gd name="connsiteX5" fmla="*/ 201909 w 259631"/>
                <a:gd name="connsiteY5" fmla="*/ 54356 h 178369"/>
                <a:gd name="connsiteX6" fmla="*/ 137471 w 259631"/>
                <a:gd name="connsiteY6" fmla="*/ 85381 h 178369"/>
                <a:gd name="connsiteX7" fmla="*/ 8595 w 259631"/>
                <a:gd name="connsiteY7" fmla="*/ 147432 h 178369"/>
                <a:gd name="connsiteX8" fmla="*/ 25699 w 259631"/>
                <a:gd name="connsiteY8" fmla="*/ 176469 h 178369"/>
                <a:gd name="connsiteX9" fmla="*/ 170088 w 259631"/>
                <a:gd name="connsiteY9" fmla="*/ 106065 h 178369"/>
                <a:gd name="connsiteX10" fmla="*/ 259584 w 259631"/>
                <a:gd name="connsiteY10" fmla="*/ 27705 h 178369"/>
                <a:gd name="connsiteX11" fmla="*/ 250436 w 259631"/>
                <a:gd name="connsiteY11" fmla="*/ 6624 h 178369"/>
                <a:gd name="connsiteX12" fmla="*/ 221001 w 259631"/>
                <a:gd name="connsiteY12" fmla="*/ 2646 h 178369"/>
                <a:gd name="connsiteX13" fmla="*/ 147812 w 259631"/>
                <a:gd name="connsiteY13" fmla="*/ 23330 h 178369"/>
                <a:gd name="connsiteX14" fmla="*/ 76613 w 259631"/>
                <a:gd name="connsiteY14" fmla="*/ 49980 h 178369"/>
                <a:gd name="connsiteX15" fmla="*/ 21324 w 259631"/>
                <a:gd name="connsiteY15" fmla="*/ 86574 h 178369"/>
                <a:gd name="connsiteX16" fmla="*/ 25301 w 259631"/>
                <a:gd name="connsiteY16" fmla="*/ 96121 h 178369"/>
                <a:gd name="connsiteX17" fmla="*/ 25301 w 259631"/>
                <a:gd name="connsiteY17" fmla="*/ 96121 h 17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631" h="178369">
                  <a:moveTo>
                    <a:pt x="25301" y="96121"/>
                  </a:moveTo>
                  <a:cubicBezTo>
                    <a:pt x="42803" y="103678"/>
                    <a:pt x="54736" y="94530"/>
                    <a:pt x="71044" y="87370"/>
                  </a:cubicBezTo>
                  <a:cubicBezTo>
                    <a:pt x="89739" y="79017"/>
                    <a:pt x="108434" y="71857"/>
                    <a:pt x="127527" y="64697"/>
                  </a:cubicBezTo>
                  <a:cubicBezTo>
                    <a:pt x="164519" y="51173"/>
                    <a:pt x="202704" y="40036"/>
                    <a:pt x="240889" y="30887"/>
                  </a:cubicBezTo>
                  <a:cubicBezTo>
                    <a:pt x="235719" y="29694"/>
                    <a:pt x="230150" y="28103"/>
                    <a:pt x="224979" y="26910"/>
                  </a:cubicBezTo>
                  <a:cubicBezTo>
                    <a:pt x="233332" y="34069"/>
                    <a:pt x="208671" y="50776"/>
                    <a:pt x="201909" y="54356"/>
                  </a:cubicBezTo>
                  <a:cubicBezTo>
                    <a:pt x="180827" y="65493"/>
                    <a:pt x="158950" y="75039"/>
                    <a:pt x="137471" y="85381"/>
                  </a:cubicBezTo>
                  <a:cubicBezTo>
                    <a:pt x="94512" y="106065"/>
                    <a:pt x="51554" y="126749"/>
                    <a:pt x="8595" y="147432"/>
                  </a:cubicBezTo>
                  <a:cubicBezTo>
                    <a:pt x="-10895" y="156978"/>
                    <a:pt x="6208" y="186015"/>
                    <a:pt x="25699" y="176469"/>
                  </a:cubicBezTo>
                  <a:cubicBezTo>
                    <a:pt x="73828" y="153001"/>
                    <a:pt x="121958" y="129533"/>
                    <a:pt x="170088" y="106065"/>
                  </a:cubicBezTo>
                  <a:cubicBezTo>
                    <a:pt x="200715" y="90950"/>
                    <a:pt x="261573" y="71857"/>
                    <a:pt x="259584" y="27705"/>
                  </a:cubicBezTo>
                  <a:cubicBezTo>
                    <a:pt x="259187" y="19750"/>
                    <a:pt x="256004" y="12193"/>
                    <a:pt x="250436" y="6624"/>
                  </a:cubicBezTo>
                  <a:cubicBezTo>
                    <a:pt x="241287" y="-2923"/>
                    <a:pt x="232536" y="-138"/>
                    <a:pt x="221001" y="2646"/>
                  </a:cubicBezTo>
                  <a:cubicBezTo>
                    <a:pt x="196340" y="8215"/>
                    <a:pt x="172076" y="15374"/>
                    <a:pt x="147812" y="23330"/>
                  </a:cubicBezTo>
                  <a:cubicBezTo>
                    <a:pt x="123549" y="31285"/>
                    <a:pt x="100081" y="40434"/>
                    <a:pt x="76613" y="49980"/>
                  </a:cubicBezTo>
                  <a:cubicBezTo>
                    <a:pt x="57520" y="57935"/>
                    <a:pt x="26892" y="64299"/>
                    <a:pt x="21324" y="86574"/>
                  </a:cubicBezTo>
                  <a:cubicBezTo>
                    <a:pt x="20528" y="89756"/>
                    <a:pt x="21721" y="94530"/>
                    <a:pt x="25301" y="96121"/>
                  </a:cubicBezTo>
                  <a:lnTo>
                    <a:pt x="25301" y="961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39" name="Freeform 1938">
              <a:extLst>
                <a:ext uri="{FF2B5EF4-FFF2-40B4-BE49-F238E27FC236}">
                  <a16:creationId xmlns:a16="http://schemas.microsoft.com/office/drawing/2014/main" id="{AFDCBBF0-BE4B-ACA6-DF56-6CE5631BF930}"/>
                </a:ext>
              </a:extLst>
            </p:cNvPr>
            <p:cNvSpPr/>
            <p:nvPr/>
          </p:nvSpPr>
          <p:spPr>
            <a:xfrm>
              <a:off x="2933250" y="4933520"/>
              <a:ext cx="159664" cy="95789"/>
            </a:xfrm>
            <a:custGeom>
              <a:avLst/>
              <a:gdLst>
                <a:gd name="connsiteX0" fmla="*/ 115953 w 159664"/>
                <a:gd name="connsiteY0" fmla="*/ 3931 h 95789"/>
                <a:gd name="connsiteX1" fmla="*/ 20888 w 159664"/>
                <a:gd name="connsiteY1" fmla="*/ 38934 h 95789"/>
                <a:gd name="connsiteX2" fmla="*/ 36400 w 159664"/>
                <a:gd name="connsiteY2" fmla="*/ 95019 h 95789"/>
                <a:gd name="connsiteX3" fmla="*/ 145388 w 159664"/>
                <a:gd name="connsiteY3" fmla="*/ 54049 h 95789"/>
                <a:gd name="connsiteX4" fmla="*/ 115953 w 159664"/>
                <a:gd name="connsiteY4" fmla="*/ 3931 h 95789"/>
                <a:gd name="connsiteX5" fmla="*/ 115953 w 159664"/>
                <a:gd name="connsiteY5" fmla="*/ 3931 h 9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64" h="95789">
                  <a:moveTo>
                    <a:pt x="115953" y="3931"/>
                  </a:moveTo>
                  <a:cubicBezTo>
                    <a:pt x="86121" y="20637"/>
                    <a:pt x="54300" y="31775"/>
                    <a:pt x="20888" y="38934"/>
                  </a:cubicBezTo>
                  <a:cubicBezTo>
                    <a:pt x="-15707" y="46890"/>
                    <a:pt x="-194" y="102974"/>
                    <a:pt x="36400" y="95019"/>
                  </a:cubicBezTo>
                  <a:cubicBezTo>
                    <a:pt x="74586" y="86666"/>
                    <a:pt x="111180" y="72744"/>
                    <a:pt x="145388" y="54049"/>
                  </a:cubicBezTo>
                  <a:cubicBezTo>
                    <a:pt x="178004" y="36150"/>
                    <a:pt x="148968" y="-14366"/>
                    <a:pt x="115953" y="3931"/>
                  </a:cubicBezTo>
                  <a:lnTo>
                    <a:pt x="115953" y="39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40" name="Freeform 1939">
              <a:extLst>
                <a:ext uri="{FF2B5EF4-FFF2-40B4-BE49-F238E27FC236}">
                  <a16:creationId xmlns:a16="http://schemas.microsoft.com/office/drawing/2014/main" id="{215996EF-52F5-B195-8841-4E658293CA0F}"/>
                </a:ext>
              </a:extLst>
            </p:cNvPr>
            <p:cNvSpPr/>
            <p:nvPr/>
          </p:nvSpPr>
          <p:spPr>
            <a:xfrm>
              <a:off x="2920194" y="4928174"/>
              <a:ext cx="167796" cy="100318"/>
            </a:xfrm>
            <a:custGeom>
              <a:avLst/>
              <a:gdLst>
                <a:gd name="connsiteX0" fmla="*/ 43888 w 167796"/>
                <a:gd name="connsiteY0" fmla="*/ 96387 h 100318"/>
                <a:gd name="connsiteX1" fmla="*/ 146909 w 167796"/>
                <a:gd name="connsiteY1" fmla="*/ 57008 h 100318"/>
                <a:gd name="connsiteX2" fmla="*/ 131396 w 167796"/>
                <a:gd name="connsiteY2" fmla="*/ 924 h 100318"/>
                <a:gd name="connsiteX3" fmla="*/ 14453 w 167796"/>
                <a:gd name="connsiteY3" fmla="*/ 46269 h 100318"/>
                <a:gd name="connsiteX4" fmla="*/ 43888 w 167796"/>
                <a:gd name="connsiteY4" fmla="*/ 96387 h 100318"/>
                <a:gd name="connsiteX5" fmla="*/ 43888 w 167796"/>
                <a:gd name="connsiteY5" fmla="*/ 96387 h 10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796" h="100318">
                  <a:moveTo>
                    <a:pt x="43888" y="96387"/>
                  </a:moveTo>
                  <a:cubicBezTo>
                    <a:pt x="76504" y="78488"/>
                    <a:pt x="110712" y="65759"/>
                    <a:pt x="146909" y="57008"/>
                  </a:cubicBezTo>
                  <a:cubicBezTo>
                    <a:pt x="183503" y="48257"/>
                    <a:pt x="167990" y="-7827"/>
                    <a:pt x="131396" y="924"/>
                  </a:cubicBezTo>
                  <a:cubicBezTo>
                    <a:pt x="90824" y="10868"/>
                    <a:pt x="51445" y="25983"/>
                    <a:pt x="14453" y="46269"/>
                  </a:cubicBezTo>
                  <a:cubicBezTo>
                    <a:pt x="-18561" y="64168"/>
                    <a:pt x="10873" y="114684"/>
                    <a:pt x="43888" y="96387"/>
                  </a:cubicBezTo>
                  <a:lnTo>
                    <a:pt x="43888" y="963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41" name="Freeform 1940">
              <a:extLst>
                <a:ext uri="{FF2B5EF4-FFF2-40B4-BE49-F238E27FC236}">
                  <a16:creationId xmlns:a16="http://schemas.microsoft.com/office/drawing/2014/main" id="{37E7A12E-A668-F0C7-643D-B9676932A682}"/>
                </a:ext>
              </a:extLst>
            </p:cNvPr>
            <p:cNvSpPr/>
            <p:nvPr/>
          </p:nvSpPr>
          <p:spPr>
            <a:xfrm>
              <a:off x="509962" y="5308644"/>
              <a:ext cx="1380682" cy="581910"/>
            </a:xfrm>
            <a:custGeom>
              <a:avLst/>
              <a:gdLst>
                <a:gd name="connsiteX0" fmla="*/ 10258 w 1380682"/>
                <a:gd name="connsiteY0" fmla="*/ 581452 h 581910"/>
                <a:gd name="connsiteX1" fmla="*/ 274772 w 1380682"/>
                <a:gd name="connsiteY1" fmla="*/ 469283 h 581910"/>
                <a:gd name="connsiteX2" fmla="*/ 544456 w 1380682"/>
                <a:gd name="connsiteY2" fmla="*/ 354727 h 581910"/>
                <a:gd name="connsiteX3" fmla="*/ 1082630 w 1380682"/>
                <a:gd name="connsiteY3" fmla="*/ 136354 h 581910"/>
                <a:gd name="connsiteX4" fmla="*/ 1231792 w 1380682"/>
                <a:gd name="connsiteY4" fmla="*/ 78678 h 581910"/>
                <a:gd name="connsiteX5" fmla="*/ 1309356 w 1380682"/>
                <a:gd name="connsiteY5" fmla="*/ 49244 h 581910"/>
                <a:gd name="connsiteX6" fmla="*/ 1378169 w 1380682"/>
                <a:gd name="connsiteY6" fmla="*/ 15434 h 581910"/>
                <a:gd name="connsiteX7" fmla="*/ 1371805 w 1380682"/>
                <a:gd name="connsiteY7" fmla="*/ 319 h 581910"/>
                <a:gd name="connsiteX8" fmla="*/ 1306571 w 1380682"/>
                <a:gd name="connsiteY8" fmla="*/ 17422 h 581910"/>
                <a:gd name="connsiteX9" fmla="*/ 1234576 w 1380682"/>
                <a:gd name="connsiteY9" fmla="*/ 45266 h 581910"/>
                <a:gd name="connsiteX10" fmla="*/ 1102121 w 1380682"/>
                <a:gd name="connsiteY10" fmla="*/ 96976 h 581910"/>
                <a:gd name="connsiteX11" fmla="*/ 832437 w 1380682"/>
                <a:gd name="connsiteY11" fmla="*/ 205168 h 581910"/>
                <a:gd name="connsiteX12" fmla="*/ 299831 w 1380682"/>
                <a:gd name="connsiteY12" fmla="*/ 430699 h 581910"/>
                <a:gd name="connsiteX13" fmla="*/ 4292 w 1380682"/>
                <a:gd name="connsiteY13" fmla="*/ 567133 h 581910"/>
                <a:gd name="connsiteX14" fmla="*/ 10258 w 1380682"/>
                <a:gd name="connsiteY14" fmla="*/ 581452 h 581910"/>
                <a:gd name="connsiteX15" fmla="*/ 10258 w 1380682"/>
                <a:gd name="connsiteY15" fmla="*/ 581452 h 58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0682" h="581910">
                  <a:moveTo>
                    <a:pt x="10258" y="581452"/>
                  </a:moveTo>
                  <a:cubicBezTo>
                    <a:pt x="99358" y="546051"/>
                    <a:pt x="186468" y="506672"/>
                    <a:pt x="274772" y="469283"/>
                  </a:cubicBezTo>
                  <a:cubicBezTo>
                    <a:pt x="364666" y="431097"/>
                    <a:pt x="454163" y="392514"/>
                    <a:pt x="544456" y="354727"/>
                  </a:cubicBezTo>
                  <a:cubicBezTo>
                    <a:pt x="723052" y="279550"/>
                    <a:pt x="902443" y="206758"/>
                    <a:pt x="1082630" y="136354"/>
                  </a:cubicBezTo>
                  <a:cubicBezTo>
                    <a:pt x="1132351" y="116863"/>
                    <a:pt x="1182071" y="97771"/>
                    <a:pt x="1231792" y="78678"/>
                  </a:cubicBezTo>
                  <a:cubicBezTo>
                    <a:pt x="1257646" y="68734"/>
                    <a:pt x="1283501" y="58790"/>
                    <a:pt x="1309356" y="49244"/>
                  </a:cubicBezTo>
                  <a:cubicBezTo>
                    <a:pt x="1333221" y="40095"/>
                    <a:pt x="1360270" y="34526"/>
                    <a:pt x="1378169" y="15434"/>
                  </a:cubicBezTo>
                  <a:cubicBezTo>
                    <a:pt x="1383738" y="9467"/>
                    <a:pt x="1379362" y="1114"/>
                    <a:pt x="1371805" y="319"/>
                  </a:cubicBezTo>
                  <a:cubicBezTo>
                    <a:pt x="1348734" y="-2068"/>
                    <a:pt x="1328051" y="9467"/>
                    <a:pt x="1306571" y="17422"/>
                  </a:cubicBezTo>
                  <a:cubicBezTo>
                    <a:pt x="1282706" y="26571"/>
                    <a:pt x="1258442" y="35720"/>
                    <a:pt x="1234576" y="45266"/>
                  </a:cubicBezTo>
                  <a:cubicBezTo>
                    <a:pt x="1190424" y="62370"/>
                    <a:pt x="1146272" y="79474"/>
                    <a:pt x="1102121" y="96976"/>
                  </a:cubicBezTo>
                  <a:cubicBezTo>
                    <a:pt x="1012226" y="132376"/>
                    <a:pt x="922331" y="168573"/>
                    <a:pt x="832437" y="205168"/>
                  </a:cubicBezTo>
                  <a:cubicBezTo>
                    <a:pt x="653841" y="277958"/>
                    <a:pt x="475642" y="351942"/>
                    <a:pt x="299831" y="430699"/>
                  </a:cubicBezTo>
                  <a:cubicBezTo>
                    <a:pt x="200787" y="474851"/>
                    <a:pt x="100949" y="518207"/>
                    <a:pt x="4292" y="567133"/>
                  </a:cubicBezTo>
                  <a:cubicBezTo>
                    <a:pt x="-4459" y="570315"/>
                    <a:pt x="1508" y="584634"/>
                    <a:pt x="10258" y="581452"/>
                  </a:cubicBezTo>
                  <a:lnTo>
                    <a:pt x="10258" y="5814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42" name="Freeform 1941">
              <a:extLst>
                <a:ext uri="{FF2B5EF4-FFF2-40B4-BE49-F238E27FC236}">
                  <a16:creationId xmlns:a16="http://schemas.microsoft.com/office/drawing/2014/main" id="{F74EAD4A-9D30-372E-6CAA-9CC7D9CEF521}"/>
                </a:ext>
              </a:extLst>
            </p:cNvPr>
            <p:cNvSpPr/>
            <p:nvPr/>
          </p:nvSpPr>
          <p:spPr>
            <a:xfrm>
              <a:off x="1171507" y="5464017"/>
              <a:ext cx="108865" cy="110143"/>
            </a:xfrm>
            <a:custGeom>
              <a:avLst/>
              <a:gdLst>
                <a:gd name="connsiteX0" fmla="*/ 94520 w 108865"/>
                <a:gd name="connsiteY0" fmla="*/ 2461 h 110143"/>
                <a:gd name="connsiteX1" fmla="*/ 648 w 108865"/>
                <a:gd name="connsiteY1" fmla="*/ 104288 h 110143"/>
                <a:gd name="connsiteX2" fmla="*/ 5819 w 108865"/>
                <a:gd name="connsiteY2" fmla="*/ 109459 h 110143"/>
                <a:gd name="connsiteX3" fmla="*/ 106453 w 108865"/>
                <a:gd name="connsiteY3" fmla="*/ 14393 h 110143"/>
                <a:gd name="connsiteX4" fmla="*/ 94520 w 108865"/>
                <a:gd name="connsiteY4" fmla="*/ 2461 h 110143"/>
                <a:gd name="connsiteX5" fmla="*/ 94520 w 108865"/>
                <a:gd name="connsiteY5" fmla="*/ 2461 h 11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865" h="110143">
                  <a:moveTo>
                    <a:pt x="94520" y="2461"/>
                  </a:moveTo>
                  <a:cubicBezTo>
                    <a:pt x="61506" y="35077"/>
                    <a:pt x="28491" y="66898"/>
                    <a:pt x="648" y="104288"/>
                  </a:cubicBezTo>
                  <a:cubicBezTo>
                    <a:pt x="-1739" y="107470"/>
                    <a:pt x="3034" y="111846"/>
                    <a:pt x="5819" y="109459"/>
                  </a:cubicBezTo>
                  <a:cubicBezTo>
                    <a:pt x="42811" y="81217"/>
                    <a:pt x="73836" y="47805"/>
                    <a:pt x="106453" y="14393"/>
                  </a:cubicBezTo>
                  <a:cubicBezTo>
                    <a:pt x="114010" y="6438"/>
                    <a:pt x="102078" y="-5097"/>
                    <a:pt x="94520" y="2461"/>
                  </a:cubicBezTo>
                  <a:lnTo>
                    <a:pt x="94520" y="24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43" name="Freeform 1942">
              <a:extLst>
                <a:ext uri="{FF2B5EF4-FFF2-40B4-BE49-F238E27FC236}">
                  <a16:creationId xmlns:a16="http://schemas.microsoft.com/office/drawing/2014/main" id="{0E67B42C-4A3D-4FF9-E72B-37473672A1B7}"/>
                </a:ext>
              </a:extLst>
            </p:cNvPr>
            <p:cNvSpPr/>
            <p:nvPr/>
          </p:nvSpPr>
          <p:spPr>
            <a:xfrm>
              <a:off x="494688" y="5878269"/>
              <a:ext cx="118910" cy="199534"/>
            </a:xfrm>
            <a:custGeom>
              <a:avLst/>
              <a:gdLst>
                <a:gd name="connsiteX0" fmla="*/ 45818 w 118910"/>
                <a:gd name="connsiteY0" fmla="*/ 1485 h 199534"/>
                <a:gd name="connsiteX1" fmla="*/ 5644 w 118910"/>
                <a:gd name="connsiteY1" fmla="*/ 125985 h 199534"/>
                <a:gd name="connsiteX2" fmla="*/ 112642 w 118910"/>
                <a:gd name="connsiteY2" fmla="*/ 198378 h 199534"/>
                <a:gd name="connsiteX3" fmla="*/ 112642 w 118910"/>
                <a:gd name="connsiteY3" fmla="*/ 181274 h 199534"/>
                <a:gd name="connsiteX4" fmla="*/ 27919 w 118910"/>
                <a:gd name="connsiteY4" fmla="*/ 117632 h 199534"/>
                <a:gd name="connsiteX5" fmla="*/ 56557 w 118910"/>
                <a:gd name="connsiteY5" fmla="*/ 15407 h 199534"/>
                <a:gd name="connsiteX6" fmla="*/ 45818 w 118910"/>
                <a:gd name="connsiteY6" fmla="*/ 1485 h 199534"/>
                <a:gd name="connsiteX7" fmla="*/ 45818 w 118910"/>
                <a:gd name="connsiteY7" fmla="*/ 1485 h 19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910" h="199534">
                  <a:moveTo>
                    <a:pt x="45818" y="1485"/>
                  </a:moveTo>
                  <a:cubicBezTo>
                    <a:pt x="8826" y="29726"/>
                    <a:pt x="-10267" y="80640"/>
                    <a:pt x="5644" y="125985"/>
                  </a:cubicBezTo>
                  <a:cubicBezTo>
                    <a:pt x="20759" y="168546"/>
                    <a:pt x="65706" y="206731"/>
                    <a:pt x="112642" y="198378"/>
                  </a:cubicBezTo>
                  <a:cubicBezTo>
                    <a:pt x="121393" y="196787"/>
                    <a:pt x="120597" y="183263"/>
                    <a:pt x="112642" y="181274"/>
                  </a:cubicBezTo>
                  <a:cubicBezTo>
                    <a:pt x="76446" y="171728"/>
                    <a:pt x="41045" y="155817"/>
                    <a:pt x="27919" y="117632"/>
                  </a:cubicBezTo>
                  <a:cubicBezTo>
                    <a:pt x="15588" y="81037"/>
                    <a:pt x="27919" y="40466"/>
                    <a:pt x="56557" y="15407"/>
                  </a:cubicBezTo>
                  <a:cubicBezTo>
                    <a:pt x="64115" y="9042"/>
                    <a:pt x="53773" y="-4482"/>
                    <a:pt x="45818" y="1485"/>
                  </a:cubicBezTo>
                  <a:lnTo>
                    <a:pt x="45818" y="14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44" name="Freeform 1943">
              <a:extLst>
                <a:ext uri="{FF2B5EF4-FFF2-40B4-BE49-F238E27FC236}">
                  <a16:creationId xmlns:a16="http://schemas.microsoft.com/office/drawing/2014/main" id="{EE511734-4612-1E27-5723-076EF44F6E57}"/>
                </a:ext>
              </a:extLst>
            </p:cNvPr>
            <p:cNvSpPr/>
            <p:nvPr/>
          </p:nvSpPr>
          <p:spPr>
            <a:xfrm>
              <a:off x="1056421" y="5643207"/>
              <a:ext cx="115634" cy="176390"/>
            </a:xfrm>
            <a:custGeom>
              <a:avLst/>
              <a:gdLst>
                <a:gd name="connsiteX0" fmla="*/ 26635 w 115634"/>
                <a:gd name="connsiteY0" fmla="*/ 4253 h 176390"/>
                <a:gd name="connsiteX1" fmla="*/ 8735 w 115634"/>
                <a:gd name="connsiteY1" fmla="*/ 118411 h 176390"/>
                <a:gd name="connsiteX2" fmla="*/ 106983 w 115634"/>
                <a:gd name="connsiteY2" fmla="*/ 175690 h 176390"/>
                <a:gd name="connsiteX3" fmla="*/ 106983 w 115634"/>
                <a:gd name="connsiteY3" fmla="*/ 157392 h 176390"/>
                <a:gd name="connsiteX4" fmla="*/ 34192 w 115634"/>
                <a:gd name="connsiteY4" fmla="*/ 108467 h 176390"/>
                <a:gd name="connsiteX5" fmla="*/ 45329 w 115634"/>
                <a:gd name="connsiteY5" fmla="*/ 22948 h 176390"/>
                <a:gd name="connsiteX6" fmla="*/ 26635 w 115634"/>
                <a:gd name="connsiteY6" fmla="*/ 4253 h 176390"/>
                <a:gd name="connsiteX7" fmla="*/ 26635 w 115634"/>
                <a:gd name="connsiteY7" fmla="*/ 4253 h 17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634" h="176390">
                  <a:moveTo>
                    <a:pt x="26635" y="4253"/>
                  </a:moveTo>
                  <a:cubicBezTo>
                    <a:pt x="-16" y="36074"/>
                    <a:pt x="-7971" y="79828"/>
                    <a:pt x="8735" y="118411"/>
                  </a:cubicBezTo>
                  <a:cubicBezTo>
                    <a:pt x="25839" y="156994"/>
                    <a:pt x="65218" y="180860"/>
                    <a:pt x="106983" y="175690"/>
                  </a:cubicBezTo>
                  <a:cubicBezTo>
                    <a:pt x="118518" y="174496"/>
                    <a:pt x="118518" y="158983"/>
                    <a:pt x="106983" y="157392"/>
                  </a:cubicBezTo>
                  <a:cubicBezTo>
                    <a:pt x="77946" y="153812"/>
                    <a:pt x="47318" y="135117"/>
                    <a:pt x="34192" y="108467"/>
                  </a:cubicBezTo>
                  <a:cubicBezTo>
                    <a:pt x="20668" y="81021"/>
                    <a:pt x="25839" y="46416"/>
                    <a:pt x="45329" y="22948"/>
                  </a:cubicBezTo>
                  <a:cubicBezTo>
                    <a:pt x="56069" y="10220"/>
                    <a:pt x="37772" y="-8476"/>
                    <a:pt x="26635" y="4253"/>
                  </a:cubicBezTo>
                  <a:lnTo>
                    <a:pt x="26635" y="42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45" name="Freeform 1944">
              <a:extLst>
                <a:ext uri="{FF2B5EF4-FFF2-40B4-BE49-F238E27FC236}">
                  <a16:creationId xmlns:a16="http://schemas.microsoft.com/office/drawing/2014/main" id="{CDB2694E-1FDB-C99D-2CF5-279156DCC1FF}"/>
                </a:ext>
              </a:extLst>
            </p:cNvPr>
            <p:cNvSpPr/>
            <p:nvPr/>
          </p:nvSpPr>
          <p:spPr>
            <a:xfrm>
              <a:off x="49512" y="6652920"/>
              <a:ext cx="878123" cy="789280"/>
            </a:xfrm>
            <a:custGeom>
              <a:avLst/>
              <a:gdLst>
                <a:gd name="connsiteX0" fmla="*/ 40327 w 878123"/>
                <a:gd name="connsiteY0" fmla="*/ 30716 h 789280"/>
                <a:gd name="connsiteX1" fmla="*/ 22030 w 878123"/>
                <a:gd name="connsiteY1" fmla="*/ 5657 h 789280"/>
                <a:gd name="connsiteX2" fmla="*/ 8904 w 878123"/>
                <a:gd name="connsiteY2" fmla="*/ 22760 h 789280"/>
                <a:gd name="connsiteX3" fmla="*/ 116300 w 878123"/>
                <a:gd name="connsiteY3" fmla="*/ 42648 h 789280"/>
                <a:gd name="connsiteX4" fmla="*/ 214150 w 878123"/>
                <a:gd name="connsiteY4" fmla="*/ 81630 h 789280"/>
                <a:gd name="connsiteX5" fmla="*/ 392348 w 878123"/>
                <a:gd name="connsiteY5" fmla="*/ 204140 h 789280"/>
                <a:gd name="connsiteX6" fmla="*/ 702206 w 878123"/>
                <a:gd name="connsiteY6" fmla="*/ 550991 h 789280"/>
                <a:gd name="connsiteX7" fmla="*/ 778577 w 878123"/>
                <a:gd name="connsiteY7" fmla="*/ 661569 h 789280"/>
                <a:gd name="connsiteX8" fmla="*/ 849777 w 878123"/>
                <a:gd name="connsiteY8" fmla="*/ 781694 h 789280"/>
                <a:gd name="connsiteX9" fmla="*/ 876427 w 878123"/>
                <a:gd name="connsiteY9" fmla="*/ 766181 h 789280"/>
                <a:gd name="connsiteX10" fmla="*/ 813580 w 878123"/>
                <a:gd name="connsiteY10" fmla="*/ 656796 h 789280"/>
                <a:gd name="connsiteX11" fmla="*/ 742778 w 878123"/>
                <a:gd name="connsiteY11" fmla="*/ 552582 h 789280"/>
                <a:gd name="connsiteX12" fmla="*/ 585264 w 878123"/>
                <a:gd name="connsiteY12" fmla="*/ 357280 h 789280"/>
                <a:gd name="connsiteX13" fmla="*/ 244380 w 878123"/>
                <a:gd name="connsiteY13" fmla="*/ 67707 h 789280"/>
                <a:gd name="connsiteX14" fmla="*/ 131813 w 878123"/>
                <a:gd name="connsiteY14" fmla="*/ 21169 h 789280"/>
                <a:gd name="connsiteX15" fmla="*/ 11688 w 878123"/>
                <a:gd name="connsiteY15" fmla="*/ 88 h 789280"/>
                <a:gd name="connsiteX16" fmla="*/ 3335 w 878123"/>
                <a:gd name="connsiteY16" fmla="*/ 19976 h 789280"/>
                <a:gd name="connsiteX17" fmla="*/ 26405 w 878123"/>
                <a:gd name="connsiteY17" fmla="*/ 41455 h 789280"/>
                <a:gd name="connsiteX18" fmla="*/ 40327 w 878123"/>
                <a:gd name="connsiteY18" fmla="*/ 30716 h 789280"/>
                <a:gd name="connsiteX19" fmla="*/ 40327 w 878123"/>
                <a:gd name="connsiteY19" fmla="*/ 30716 h 78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78123" h="789280">
                  <a:moveTo>
                    <a:pt x="40327" y="30716"/>
                  </a:moveTo>
                  <a:cubicBezTo>
                    <a:pt x="34360" y="22363"/>
                    <a:pt x="27996" y="14010"/>
                    <a:pt x="22030" y="5657"/>
                  </a:cubicBezTo>
                  <a:cubicBezTo>
                    <a:pt x="17654" y="11225"/>
                    <a:pt x="13279" y="16794"/>
                    <a:pt x="8904" y="22760"/>
                  </a:cubicBezTo>
                  <a:cubicBezTo>
                    <a:pt x="45100" y="29125"/>
                    <a:pt x="80899" y="32307"/>
                    <a:pt x="116300" y="42648"/>
                  </a:cubicBezTo>
                  <a:cubicBezTo>
                    <a:pt x="150110" y="52593"/>
                    <a:pt x="182727" y="65719"/>
                    <a:pt x="214150" y="81630"/>
                  </a:cubicBezTo>
                  <a:cubicBezTo>
                    <a:pt x="278985" y="114246"/>
                    <a:pt x="337854" y="156409"/>
                    <a:pt x="392348" y="204140"/>
                  </a:cubicBezTo>
                  <a:cubicBezTo>
                    <a:pt x="508893" y="305571"/>
                    <a:pt x="610323" y="426889"/>
                    <a:pt x="702206" y="550991"/>
                  </a:cubicBezTo>
                  <a:cubicBezTo>
                    <a:pt x="728856" y="587188"/>
                    <a:pt x="754313" y="623782"/>
                    <a:pt x="778577" y="661569"/>
                  </a:cubicBezTo>
                  <a:cubicBezTo>
                    <a:pt x="803636" y="700948"/>
                    <a:pt x="825513" y="741918"/>
                    <a:pt x="849777" y="781694"/>
                  </a:cubicBezTo>
                  <a:cubicBezTo>
                    <a:pt x="860119" y="798798"/>
                    <a:pt x="884780" y="784080"/>
                    <a:pt x="876427" y="766181"/>
                  </a:cubicBezTo>
                  <a:cubicBezTo>
                    <a:pt x="858925" y="728394"/>
                    <a:pt x="835855" y="692197"/>
                    <a:pt x="813580" y="656796"/>
                  </a:cubicBezTo>
                  <a:cubicBezTo>
                    <a:pt x="791305" y="621395"/>
                    <a:pt x="767440" y="586392"/>
                    <a:pt x="742778" y="552582"/>
                  </a:cubicBezTo>
                  <a:cubicBezTo>
                    <a:pt x="693853" y="484962"/>
                    <a:pt x="640553" y="420127"/>
                    <a:pt x="585264" y="357280"/>
                  </a:cubicBezTo>
                  <a:cubicBezTo>
                    <a:pt x="486618" y="245508"/>
                    <a:pt x="377631" y="137316"/>
                    <a:pt x="244380" y="67707"/>
                  </a:cubicBezTo>
                  <a:cubicBezTo>
                    <a:pt x="208581" y="49013"/>
                    <a:pt x="170794" y="33102"/>
                    <a:pt x="131813" y="21169"/>
                  </a:cubicBezTo>
                  <a:cubicBezTo>
                    <a:pt x="94025" y="10032"/>
                    <a:pt x="51067" y="-1105"/>
                    <a:pt x="11688" y="88"/>
                  </a:cubicBezTo>
                  <a:cubicBezTo>
                    <a:pt x="2142" y="486"/>
                    <a:pt x="-4223" y="12816"/>
                    <a:pt x="3335" y="19976"/>
                  </a:cubicBezTo>
                  <a:cubicBezTo>
                    <a:pt x="10892" y="27136"/>
                    <a:pt x="18848" y="34295"/>
                    <a:pt x="26405" y="41455"/>
                  </a:cubicBezTo>
                  <a:cubicBezTo>
                    <a:pt x="33565" y="47819"/>
                    <a:pt x="46691" y="39069"/>
                    <a:pt x="40327" y="30716"/>
                  </a:cubicBezTo>
                  <a:lnTo>
                    <a:pt x="40327" y="307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46" name="Freeform 1945">
              <a:extLst>
                <a:ext uri="{FF2B5EF4-FFF2-40B4-BE49-F238E27FC236}">
                  <a16:creationId xmlns:a16="http://schemas.microsoft.com/office/drawing/2014/main" id="{F043BFEF-79ED-3FAE-9BDA-4A595E8CD6BD}"/>
                </a:ext>
              </a:extLst>
            </p:cNvPr>
            <p:cNvSpPr/>
            <p:nvPr/>
          </p:nvSpPr>
          <p:spPr>
            <a:xfrm>
              <a:off x="756255" y="7306293"/>
              <a:ext cx="151663" cy="476178"/>
            </a:xfrm>
            <a:custGeom>
              <a:avLst/>
              <a:gdLst>
                <a:gd name="connsiteX0" fmla="*/ 127123 w 151663"/>
                <a:gd name="connsiteY0" fmla="*/ 6207 h 476178"/>
                <a:gd name="connsiteX1" fmla="*/ 40013 w 151663"/>
                <a:gd name="connsiteY1" fmla="*/ 230944 h 476178"/>
                <a:gd name="connsiteX2" fmla="*/ 14158 w 151663"/>
                <a:gd name="connsiteY2" fmla="*/ 348284 h 476178"/>
                <a:gd name="connsiteX3" fmla="*/ 5010 w 151663"/>
                <a:gd name="connsiteY3" fmla="*/ 407948 h 476178"/>
                <a:gd name="connsiteX4" fmla="*/ 3021 w 151663"/>
                <a:gd name="connsiteY4" fmla="*/ 466818 h 476178"/>
                <a:gd name="connsiteX5" fmla="*/ 26887 w 151663"/>
                <a:gd name="connsiteY5" fmla="*/ 470000 h 476178"/>
                <a:gd name="connsiteX6" fmla="*/ 38820 w 151663"/>
                <a:gd name="connsiteY6" fmla="*/ 412324 h 476178"/>
                <a:gd name="connsiteX7" fmla="*/ 47570 w 151663"/>
                <a:gd name="connsiteY7" fmla="*/ 357035 h 476178"/>
                <a:gd name="connsiteX8" fmla="*/ 74221 w 151663"/>
                <a:gd name="connsiteY8" fmla="*/ 239694 h 476178"/>
                <a:gd name="connsiteX9" fmla="*/ 150989 w 151663"/>
                <a:gd name="connsiteY9" fmla="*/ 15356 h 476178"/>
                <a:gd name="connsiteX10" fmla="*/ 127123 w 151663"/>
                <a:gd name="connsiteY10" fmla="*/ 6207 h 476178"/>
                <a:gd name="connsiteX11" fmla="*/ 127123 w 151663"/>
                <a:gd name="connsiteY11" fmla="*/ 6207 h 47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663" h="476178">
                  <a:moveTo>
                    <a:pt x="127123" y="6207"/>
                  </a:moveTo>
                  <a:cubicBezTo>
                    <a:pt x="88938" y="76611"/>
                    <a:pt x="61094" y="153777"/>
                    <a:pt x="40013" y="230944"/>
                  </a:cubicBezTo>
                  <a:cubicBezTo>
                    <a:pt x="29671" y="269527"/>
                    <a:pt x="20920" y="308905"/>
                    <a:pt x="14158" y="348284"/>
                  </a:cubicBezTo>
                  <a:cubicBezTo>
                    <a:pt x="10578" y="368172"/>
                    <a:pt x="7794" y="388060"/>
                    <a:pt x="5010" y="407948"/>
                  </a:cubicBezTo>
                  <a:cubicBezTo>
                    <a:pt x="2623" y="425450"/>
                    <a:pt x="-3741" y="450111"/>
                    <a:pt x="3021" y="466818"/>
                  </a:cubicBezTo>
                  <a:cubicBezTo>
                    <a:pt x="6998" y="477159"/>
                    <a:pt x="20125" y="479944"/>
                    <a:pt x="26887" y="470000"/>
                  </a:cubicBezTo>
                  <a:cubicBezTo>
                    <a:pt x="36831" y="454885"/>
                    <a:pt x="36035" y="430223"/>
                    <a:pt x="38820" y="412324"/>
                  </a:cubicBezTo>
                  <a:cubicBezTo>
                    <a:pt x="41206" y="394027"/>
                    <a:pt x="44388" y="375331"/>
                    <a:pt x="47570" y="357035"/>
                  </a:cubicBezTo>
                  <a:cubicBezTo>
                    <a:pt x="54730" y="317656"/>
                    <a:pt x="63879" y="278675"/>
                    <a:pt x="74221" y="239694"/>
                  </a:cubicBezTo>
                  <a:cubicBezTo>
                    <a:pt x="94904" y="162925"/>
                    <a:pt x="122350" y="89339"/>
                    <a:pt x="150989" y="15356"/>
                  </a:cubicBezTo>
                  <a:cubicBezTo>
                    <a:pt x="155762" y="2229"/>
                    <a:pt x="133885" y="-6522"/>
                    <a:pt x="127123" y="6207"/>
                  </a:cubicBezTo>
                  <a:lnTo>
                    <a:pt x="127123" y="62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47" name="Freeform 1946">
              <a:extLst>
                <a:ext uri="{FF2B5EF4-FFF2-40B4-BE49-F238E27FC236}">
                  <a16:creationId xmlns:a16="http://schemas.microsoft.com/office/drawing/2014/main" id="{DC6DA922-0D1C-3026-9569-17D59F3F2BBF}"/>
                </a:ext>
              </a:extLst>
            </p:cNvPr>
            <p:cNvSpPr/>
            <p:nvPr/>
          </p:nvSpPr>
          <p:spPr>
            <a:xfrm>
              <a:off x="-209123" y="6648098"/>
              <a:ext cx="256898" cy="445546"/>
            </a:xfrm>
            <a:custGeom>
              <a:avLst/>
              <a:gdLst>
                <a:gd name="connsiteX0" fmla="*/ 242481 w 256898"/>
                <a:gd name="connsiteY0" fmla="*/ 1330 h 445546"/>
                <a:gd name="connsiteX1" fmla="*/ 203103 w 256898"/>
                <a:gd name="connsiteY1" fmla="*/ 42697 h 445546"/>
                <a:gd name="connsiteX2" fmla="*/ 166906 w 256898"/>
                <a:gd name="connsiteY2" fmla="*/ 93611 h 445546"/>
                <a:gd name="connsiteX3" fmla="*/ 100877 w 256898"/>
                <a:gd name="connsiteY3" fmla="*/ 199018 h 445546"/>
                <a:gd name="connsiteX4" fmla="*/ 43997 w 256898"/>
                <a:gd name="connsiteY4" fmla="*/ 309994 h 445546"/>
                <a:gd name="connsiteX5" fmla="*/ 243 w 256898"/>
                <a:gd name="connsiteY5" fmla="*/ 425744 h 445546"/>
                <a:gd name="connsiteX6" fmla="*/ 28882 w 256898"/>
                <a:gd name="connsiteY6" fmla="*/ 437677 h 445546"/>
                <a:gd name="connsiteX7" fmla="*/ 77807 w 256898"/>
                <a:gd name="connsiteY7" fmla="*/ 326700 h 445546"/>
                <a:gd name="connsiteX8" fmla="*/ 131903 w 256898"/>
                <a:gd name="connsiteY8" fmla="*/ 217714 h 445546"/>
                <a:gd name="connsiteX9" fmla="*/ 192363 w 256898"/>
                <a:gd name="connsiteY9" fmla="*/ 115090 h 445546"/>
                <a:gd name="connsiteX10" fmla="*/ 225377 w 256898"/>
                <a:gd name="connsiteY10" fmla="*/ 65370 h 445546"/>
                <a:gd name="connsiteX11" fmla="*/ 256403 w 256898"/>
                <a:gd name="connsiteY11" fmla="*/ 12070 h 445546"/>
                <a:gd name="connsiteX12" fmla="*/ 242481 w 256898"/>
                <a:gd name="connsiteY12" fmla="*/ 1330 h 445546"/>
                <a:gd name="connsiteX13" fmla="*/ 242481 w 256898"/>
                <a:gd name="connsiteY13" fmla="*/ 1330 h 44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898" h="445546">
                  <a:moveTo>
                    <a:pt x="242481" y="1330"/>
                  </a:moveTo>
                  <a:cubicBezTo>
                    <a:pt x="225377" y="12070"/>
                    <a:pt x="215035" y="26786"/>
                    <a:pt x="203103" y="42697"/>
                  </a:cubicBezTo>
                  <a:cubicBezTo>
                    <a:pt x="190772" y="59403"/>
                    <a:pt x="178839" y="76109"/>
                    <a:pt x="166906" y="93611"/>
                  </a:cubicBezTo>
                  <a:cubicBezTo>
                    <a:pt x="143438" y="127818"/>
                    <a:pt x="121561" y="163220"/>
                    <a:pt x="100877" y="199018"/>
                  </a:cubicBezTo>
                  <a:cubicBezTo>
                    <a:pt x="80193" y="235215"/>
                    <a:pt x="61499" y="272207"/>
                    <a:pt x="43997" y="309994"/>
                  </a:cubicBezTo>
                  <a:cubicBezTo>
                    <a:pt x="27291" y="346589"/>
                    <a:pt x="6607" y="385570"/>
                    <a:pt x="243" y="425744"/>
                  </a:cubicBezTo>
                  <a:cubicBezTo>
                    <a:pt x="-2541" y="442450"/>
                    <a:pt x="19336" y="453985"/>
                    <a:pt x="28882" y="437677"/>
                  </a:cubicBezTo>
                  <a:cubicBezTo>
                    <a:pt x="49566" y="403072"/>
                    <a:pt x="61499" y="363295"/>
                    <a:pt x="77807" y="326700"/>
                  </a:cubicBezTo>
                  <a:cubicBezTo>
                    <a:pt x="94513" y="289709"/>
                    <a:pt x="112810" y="253513"/>
                    <a:pt x="131903" y="217714"/>
                  </a:cubicBezTo>
                  <a:cubicBezTo>
                    <a:pt x="150598" y="182710"/>
                    <a:pt x="170884" y="148502"/>
                    <a:pt x="192363" y="115090"/>
                  </a:cubicBezTo>
                  <a:cubicBezTo>
                    <a:pt x="203103" y="98384"/>
                    <a:pt x="214240" y="82076"/>
                    <a:pt x="225377" y="65370"/>
                  </a:cubicBezTo>
                  <a:cubicBezTo>
                    <a:pt x="237310" y="47868"/>
                    <a:pt x="250039" y="32753"/>
                    <a:pt x="256403" y="12070"/>
                  </a:cubicBezTo>
                  <a:cubicBezTo>
                    <a:pt x="259187" y="4114"/>
                    <a:pt x="249641" y="-3045"/>
                    <a:pt x="242481" y="1330"/>
                  </a:cubicBezTo>
                  <a:lnTo>
                    <a:pt x="242481" y="13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48" name="Freeform 1947">
              <a:extLst>
                <a:ext uri="{FF2B5EF4-FFF2-40B4-BE49-F238E27FC236}">
                  <a16:creationId xmlns:a16="http://schemas.microsoft.com/office/drawing/2014/main" id="{3006D2D5-5211-8051-F9D4-B6A5B03B1E39}"/>
                </a:ext>
              </a:extLst>
            </p:cNvPr>
            <p:cNvSpPr/>
            <p:nvPr/>
          </p:nvSpPr>
          <p:spPr>
            <a:xfrm>
              <a:off x="145679" y="6567071"/>
              <a:ext cx="762038" cy="872464"/>
            </a:xfrm>
            <a:custGeom>
              <a:avLst/>
              <a:gdLst>
                <a:gd name="connsiteX0" fmla="*/ 14564 w 762038"/>
                <a:gd name="connsiteY0" fmla="*/ 28658 h 872464"/>
                <a:gd name="connsiteX1" fmla="*/ 65478 w 762038"/>
                <a:gd name="connsiteY1" fmla="*/ 25476 h 872464"/>
                <a:gd name="connsiteX2" fmla="*/ 124347 w 762038"/>
                <a:gd name="connsiteY2" fmla="*/ 43773 h 872464"/>
                <a:gd name="connsiteX3" fmla="*/ 228959 w 762038"/>
                <a:gd name="connsiteY3" fmla="*/ 89914 h 872464"/>
                <a:gd name="connsiteX4" fmla="*/ 416704 w 762038"/>
                <a:gd name="connsiteY4" fmla="*/ 219187 h 872464"/>
                <a:gd name="connsiteX5" fmla="*/ 577003 w 762038"/>
                <a:gd name="connsiteY5" fmla="*/ 390226 h 872464"/>
                <a:gd name="connsiteX6" fmla="*/ 698718 w 762038"/>
                <a:gd name="connsiteY6" fmla="*/ 594677 h 872464"/>
                <a:gd name="connsiteX7" fmla="*/ 702696 w 762038"/>
                <a:gd name="connsiteY7" fmla="*/ 854019 h 872464"/>
                <a:gd name="connsiteX8" fmla="*/ 730142 w 762038"/>
                <a:gd name="connsiteY8" fmla="*/ 865554 h 872464"/>
                <a:gd name="connsiteX9" fmla="*/ 741677 w 762038"/>
                <a:gd name="connsiteY9" fmla="*/ 619338 h 872464"/>
                <a:gd name="connsiteX10" fmla="*/ 616779 w 762038"/>
                <a:gd name="connsiteY10" fmla="*/ 391817 h 872464"/>
                <a:gd name="connsiteX11" fmla="*/ 240097 w 762038"/>
                <a:gd name="connsiteY11" fmla="*/ 66446 h 872464"/>
                <a:gd name="connsiteX12" fmla="*/ 112414 w 762038"/>
                <a:gd name="connsiteY12" fmla="*/ 15930 h 872464"/>
                <a:gd name="connsiteX13" fmla="*/ 1438 w 762038"/>
                <a:gd name="connsiteY13" fmla="*/ 19112 h 872464"/>
                <a:gd name="connsiteX14" fmla="*/ 14564 w 762038"/>
                <a:gd name="connsiteY14" fmla="*/ 28658 h 872464"/>
                <a:gd name="connsiteX15" fmla="*/ 14564 w 762038"/>
                <a:gd name="connsiteY15" fmla="*/ 28658 h 87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2038" h="872464">
                  <a:moveTo>
                    <a:pt x="14564" y="28658"/>
                  </a:moveTo>
                  <a:cubicBezTo>
                    <a:pt x="27691" y="15532"/>
                    <a:pt x="49568" y="21101"/>
                    <a:pt x="65478" y="25476"/>
                  </a:cubicBezTo>
                  <a:cubicBezTo>
                    <a:pt x="85366" y="30647"/>
                    <a:pt x="104857" y="37011"/>
                    <a:pt x="124347" y="43773"/>
                  </a:cubicBezTo>
                  <a:cubicBezTo>
                    <a:pt x="160544" y="56502"/>
                    <a:pt x="195149" y="72014"/>
                    <a:pt x="228959" y="89914"/>
                  </a:cubicBezTo>
                  <a:cubicBezTo>
                    <a:pt x="296181" y="125315"/>
                    <a:pt x="359028" y="169069"/>
                    <a:pt x="416704" y="219187"/>
                  </a:cubicBezTo>
                  <a:cubicBezTo>
                    <a:pt x="475573" y="270499"/>
                    <a:pt x="529271" y="328175"/>
                    <a:pt x="577003" y="390226"/>
                  </a:cubicBezTo>
                  <a:cubicBezTo>
                    <a:pt x="625530" y="452675"/>
                    <a:pt x="670080" y="520295"/>
                    <a:pt x="698718" y="594677"/>
                  </a:cubicBezTo>
                  <a:cubicBezTo>
                    <a:pt x="731733" y="680196"/>
                    <a:pt x="737699" y="768101"/>
                    <a:pt x="702696" y="854019"/>
                  </a:cubicBezTo>
                  <a:cubicBezTo>
                    <a:pt x="696332" y="869929"/>
                    <a:pt x="721789" y="879873"/>
                    <a:pt x="730142" y="865554"/>
                  </a:cubicBezTo>
                  <a:cubicBezTo>
                    <a:pt x="774294" y="790774"/>
                    <a:pt x="767134" y="699289"/>
                    <a:pt x="741677" y="619338"/>
                  </a:cubicBezTo>
                  <a:cubicBezTo>
                    <a:pt x="715425" y="536206"/>
                    <a:pt x="668886" y="461028"/>
                    <a:pt x="616779" y="391817"/>
                  </a:cubicBezTo>
                  <a:cubicBezTo>
                    <a:pt x="516543" y="258964"/>
                    <a:pt x="390451" y="140430"/>
                    <a:pt x="240097" y="66446"/>
                  </a:cubicBezTo>
                  <a:cubicBezTo>
                    <a:pt x="199127" y="46160"/>
                    <a:pt x="156168" y="29056"/>
                    <a:pt x="112414" y="15930"/>
                  </a:cubicBezTo>
                  <a:cubicBezTo>
                    <a:pt x="79798" y="5986"/>
                    <a:pt x="26099" y="-15891"/>
                    <a:pt x="1438" y="19112"/>
                  </a:cubicBezTo>
                  <a:cubicBezTo>
                    <a:pt x="-4131" y="26271"/>
                    <a:pt x="7802" y="35420"/>
                    <a:pt x="14564" y="28658"/>
                  </a:cubicBezTo>
                  <a:lnTo>
                    <a:pt x="14564" y="286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49" name="Freeform 1948">
              <a:extLst>
                <a:ext uri="{FF2B5EF4-FFF2-40B4-BE49-F238E27FC236}">
                  <a16:creationId xmlns:a16="http://schemas.microsoft.com/office/drawing/2014/main" id="{1FB0E861-E041-0F97-47CF-8AF60459D251}"/>
                </a:ext>
              </a:extLst>
            </p:cNvPr>
            <p:cNvSpPr/>
            <p:nvPr/>
          </p:nvSpPr>
          <p:spPr>
            <a:xfrm>
              <a:off x="2086859" y="5933481"/>
              <a:ext cx="220682" cy="449577"/>
            </a:xfrm>
            <a:custGeom>
              <a:avLst/>
              <a:gdLst>
                <a:gd name="connsiteX0" fmla="*/ 12086 w 220682"/>
                <a:gd name="connsiteY0" fmla="*/ 145155 h 449577"/>
                <a:gd name="connsiteX1" fmla="*/ 12484 w 220682"/>
                <a:gd name="connsiteY1" fmla="*/ 193284 h 449577"/>
                <a:gd name="connsiteX2" fmla="*/ 12484 w 220682"/>
                <a:gd name="connsiteY2" fmla="*/ 245391 h 449577"/>
                <a:gd name="connsiteX3" fmla="*/ 2142 w 220682"/>
                <a:gd name="connsiteY3" fmla="*/ 339263 h 449577"/>
                <a:gd name="connsiteX4" fmla="*/ 44305 w 220682"/>
                <a:gd name="connsiteY4" fmla="*/ 447456 h 449577"/>
                <a:gd name="connsiteX5" fmla="*/ 164032 w 220682"/>
                <a:gd name="connsiteY5" fmla="*/ 353583 h 449577"/>
                <a:gd name="connsiteX6" fmla="*/ 215742 w 220682"/>
                <a:gd name="connsiteY6" fmla="*/ 194080 h 449577"/>
                <a:gd name="connsiteX7" fmla="*/ 193865 w 220682"/>
                <a:gd name="connsiteY7" fmla="*/ 7528 h 449577"/>
                <a:gd name="connsiteX8" fmla="*/ 166419 w 220682"/>
                <a:gd name="connsiteY8" fmla="*/ 19063 h 449577"/>
                <a:gd name="connsiteX9" fmla="*/ 179545 w 220682"/>
                <a:gd name="connsiteY9" fmla="*/ 89866 h 449577"/>
                <a:gd name="connsiteX10" fmla="*/ 184318 w 220682"/>
                <a:gd name="connsiteY10" fmla="*/ 163452 h 449577"/>
                <a:gd name="connsiteX11" fmla="*/ 154486 w 220682"/>
                <a:gd name="connsiteY11" fmla="*/ 305851 h 449577"/>
                <a:gd name="connsiteX12" fmla="*/ 120278 w 220682"/>
                <a:gd name="connsiteY12" fmla="*/ 369891 h 449577"/>
                <a:gd name="connsiteX13" fmla="*/ 66580 w 220682"/>
                <a:gd name="connsiteY13" fmla="*/ 420407 h 449577"/>
                <a:gd name="connsiteX14" fmla="*/ 30781 w 220682"/>
                <a:gd name="connsiteY14" fmla="*/ 332104 h 449577"/>
                <a:gd name="connsiteX15" fmla="*/ 38339 w 220682"/>
                <a:gd name="connsiteY15" fmla="*/ 237038 h 449577"/>
                <a:gd name="connsiteX16" fmla="*/ 35157 w 220682"/>
                <a:gd name="connsiteY16" fmla="*/ 187715 h 449577"/>
                <a:gd name="connsiteX17" fmla="*/ 25213 w 220682"/>
                <a:gd name="connsiteY17" fmla="*/ 143563 h 449577"/>
                <a:gd name="connsiteX18" fmla="*/ 12086 w 220682"/>
                <a:gd name="connsiteY18" fmla="*/ 145155 h 449577"/>
                <a:gd name="connsiteX19" fmla="*/ 12086 w 220682"/>
                <a:gd name="connsiteY19" fmla="*/ 145155 h 44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0682" h="449577">
                  <a:moveTo>
                    <a:pt x="12086" y="145155"/>
                  </a:moveTo>
                  <a:cubicBezTo>
                    <a:pt x="7711" y="160270"/>
                    <a:pt x="11689" y="177374"/>
                    <a:pt x="12484" y="193284"/>
                  </a:cubicBezTo>
                  <a:cubicBezTo>
                    <a:pt x="13280" y="210786"/>
                    <a:pt x="12882" y="227890"/>
                    <a:pt x="12484" y="245391"/>
                  </a:cubicBezTo>
                  <a:cubicBezTo>
                    <a:pt x="11689" y="277212"/>
                    <a:pt x="6120" y="307840"/>
                    <a:pt x="2142" y="339263"/>
                  </a:cubicBezTo>
                  <a:cubicBezTo>
                    <a:pt x="-3029" y="377847"/>
                    <a:pt x="-2233" y="434727"/>
                    <a:pt x="44305" y="447456"/>
                  </a:cubicBezTo>
                  <a:cubicBezTo>
                    <a:pt x="99595" y="462570"/>
                    <a:pt x="141757" y="393359"/>
                    <a:pt x="164032" y="353583"/>
                  </a:cubicBezTo>
                  <a:cubicBezTo>
                    <a:pt x="191876" y="303863"/>
                    <a:pt x="207786" y="250165"/>
                    <a:pt x="215742" y="194080"/>
                  </a:cubicBezTo>
                  <a:cubicBezTo>
                    <a:pt x="224492" y="132824"/>
                    <a:pt x="224095" y="62817"/>
                    <a:pt x="193865" y="7528"/>
                  </a:cubicBezTo>
                  <a:cubicBezTo>
                    <a:pt x="185114" y="-8383"/>
                    <a:pt x="164032" y="3551"/>
                    <a:pt x="166419" y="19063"/>
                  </a:cubicBezTo>
                  <a:cubicBezTo>
                    <a:pt x="169999" y="42930"/>
                    <a:pt x="175965" y="65999"/>
                    <a:pt x="179545" y="89866"/>
                  </a:cubicBezTo>
                  <a:cubicBezTo>
                    <a:pt x="183523" y="114129"/>
                    <a:pt x="184318" y="138790"/>
                    <a:pt x="184318" y="163452"/>
                  </a:cubicBezTo>
                  <a:cubicBezTo>
                    <a:pt x="184716" y="211979"/>
                    <a:pt x="173181" y="260904"/>
                    <a:pt x="154486" y="305851"/>
                  </a:cubicBezTo>
                  <a:cubicBezTo>
                    <a:pt x="145337" y="328126"/>
                    <a:pt x="133802" y="349606"/>
                    <a:pt x="120278" y="369891"/>
                  </a:cubicBezTo>
                  <a:cubicBezTo>
                    <a:pt x="107550" y="389381"/>
                    <a:pt x="90844" y="414839"/>
                    <a:pt x="66580" y="420407"/>
                  </a:cubicBezTo>
                  <a:cubicBezTo>
                    <a:pt x="20439" y="431147"/>
                    <a:pt x="27201" y="357560"/>
                    <a:pt x="30781" y="332104"/>
                  </a:cubicBezTo>
                  <a:cubicBezTo>
                    <a:pt x="35157" y="300680"/>
                    <a:pt x="38339" y="269257"/>
                    <a:pt x="38339" y="237038"/>
                  </a:cubicBezTo>
                  <a:cubicBezTo>
                    <a:pt x="38339" y="220730"/>
                    <a:pt x="37146" y="204024"/>
                    <a:pt x="35157" y="187715"/>
                  </a:cubicBezTo>
                  <a:cubicBezTo>
                    <a:pt x="33566" y="172998"/>
                    <a:pt x="33168" y="156690"/>
                    <a:pt x="25213" y="143563"/>
                  </a:cubicBezTo>
                  <a:cubicBezTo>
                    <a:pt x="22030" y="137995"/>
                    <a:pt x="13677" y="138790"/>
                    <a:pt x="12086" y="145155"/>
                  </a:cubicBezTo>
                  <a:lnTo>
                    <a:pt x="12086" y="14515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50" name="Freeform 1949">
              <a:extLst>
                <a:ext uri="{FF2B5EF4-FFF2-40B4-BE49-F238E27FC236}">
                  <a16:creationId xmlns:a16="http://schemas.microsoft.com/office/drawing/2014/main" id="{7D480A6C-C532-C25A-77EB-5DE322A8D6EB}"/>
                </a:ext>
              </a:extLst>
            </p:cNvPr>
            <p:cNvSpPr/>
            <p:nvPr/>
          </p:nvSpPr>
          <p:spPr>
            <a:xfrm>
              <a:off x="2310959" y="5760263"/>
              <a:ext cx="173474" cy="475682"/>
            </a:xfrm>
            <a:custGeom>
              <a:avLst/>
              <a:gdLst>
                <a:gd name="connsiteX0" fmla="*/ 1585 w 173474"/>
                <a:gd name="connsiteY0" fmla="*/ 460375 h 475682"/>
                <a:gd name="connsiteX1" fmla="*/ 101026 w 173474"/>
                <a:gd name="connsiteY1" fmla="*/ 445658 h 475682"/>
                <a:gd name="connsiteX2" fmla="*/ 130859 w 173474"/>
                <a:gd name="connsiteY2" fmla="*/ 385994 h 475682"/>
                <a:gd name="connsiteX3" fmla="*/ 151940 w 173474"/>
                <a:gd name="connsiteY3" fmla="*/ 313202 h 475682"/>
                <a:gd name="connsiteX4" fmla="*/ 172624 w 173474"/>
                <a:gd name="connsiteY4" fmla="*/ 160859 h 475682"/>
                <a:gd name="connsiteX5" fmla="*/ 155122 w 173474"/>
                <a:gd name="connsiteY5" fmla="*/ 7720 h 475682"/>
                <a:gd name="connsiteX6" fmla="*/ 126881 w 173474"/>
                <a:gd name="connsiteY6" fmla="*/ 15277 h 475682"/>
                <a:gd name="connsiteX7" fmla="*/ 130461 w 173474"/>
                <a:gd name="connsiteY7" fmla="*/ 79318 h 475682"/>
                <a:gd name="connsiteX8" fmla="*/ 133643 w 173474"/>
                <a:gd name="connsiteY8" fmla="*/ 143755 h 475682"/>
                <a:gd name="connsiteX9" fmla="*/ 124495 w 173474"/>
                <a:gd name="connsiteY9" fmla="*/ 273028 h 475682"/>
                <a:gd name="connsiteX10" fmla="*/ 93867 w 173474"/>
                <a:gd name="connsiteY10" fmla="*/ 395540 h 475682"/>
                <a:gd name="connsiteX11" fmla="*/ 7552 w 173474"/>
                <a:gd name="connsiteY11" fmla="*/ 451624 h 475682"/>
                <a:gd name="connsiteX12" fmla="*/ 1585 w 173474"/>
                <a:gd name="connsiteY12" fmla="*/ 460375 h 475682"/>
                <a:gd name="connsiteX13" fmla="*/ 1585 w 173474"/>
                <a:gd name="connsiteY13" fmla="*/ 460375 h 47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474" h="475682">
                  <a:moveTo>
                    <a:pt x="1585" y="460375"/>
                  </a:moveTo>
                  <a:cubicBezTo>
                    <a:pt x="31418" y="488616"/>
                    <a:pt x="77161" y="474297"/>
                    <a:pt x="101026" y="445658"/>
                  </a:cubicBezTo>
                  <a:cubicBezTo>
                    <a:pt x="115346" y="428554"/>
                    <a:pt x="123699" y="406677"/>
                    <a:pt x="130859" y="385994"/>
                  </a:cubicBezTo>
                  <a:cubicBezTo>
                    <a:pt x="139212" y="362127"/>
                    <a:pt x="146371" y="337864"/>
                    <a:pt x="151940" y="313202"/>
                  </a:cubicBezTo>
                  <a:cubicBezTo>
                    <a:pt x="163873" y="263482"/>
                    <a:pt x="171033" y="212568"/>
                    <a:pt x="172624" y="160859"/>
                  </a:cubicBezTo>
                  <a:cubicBezTo>
                    <a:pt x="174215" y="111934"/>
                    <a:pt x="175806" y="53065"/>
                    <a:pt x="155122" y="7720"/>
                  </a:cubicBezTo>
                  <a:cubicBezTo>
                    <a:pt x="148360" y="-7395"/>
                    <a:pt x="128074" y="2151"/>
                    <a:pt x="126881" y="15277"/>
                  </a:cubicBezTo>
                  <a:cubicBezTo>
                    <a:pt x="124892" y="36358"/>
                    <a:pt x="128472" y="58235"/>
                    <a:pt x="130461" y="79318"/>
                  </a:cubicBezTo>
                  <a:cubicBezTo>
                    <a:pt x="132450" y="100796"/>
                    <a:pt x="133643" y="122276"/>
                    <a:pt x="133643" y="143755"/>
                  </a:cubicBezTo>
                  <a:cubicBezTo>
                    <a:pt x="134041" y="186713"/>
                    <a:pt x="130859" y="230468"/>
                    <a:pt x="124495" y="273028"/>
                  </a:cubicBezTo>
                  <a:cubicBezTo>
                    <a:pt x="118130" y="314396"/>
                    <a:pt x="108584" y="356558"/>
                    <a:pt x="93867" y="395540"/>
                  </a:cubicBezTo>
                  <a:cubicBezTo>
                    <a:pt x="81138" y="428952"/>
                    <a:pt x="48919" y="473104"/>
                    <a:pt x="7552" y="451624"/>
                  </a:cubicBezTo>
                  <a:cubicBezTo>
                    <a:pt x="2779" y="450033"/>
                    <a:pt x="-2790" y="456398"/>
                    <a:pt x="1585" y="460375"/>
                  </a:cubicBezTo>
                  <a:lnTo>
                    <a:pt x="1585" y="4603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51" name="Freeform 1950">
              <a:extLst>
                <a:ext uri="{FF2B5EF4-FFF2-40B4-BE49-F238E27FC236}">
                  <a16:creationId xmlns:a16="http://schemas.microsoft.com/office/drawing/2014/main" id="{2715DD16-0DD0-517D-919A-E79A8F4E7D80}"/>
                </a:ext>
              </a:extLst>
            </p:cNvPr>
            <p:cNvSpPr/>
            <p:nvPr/>
          </p:nvSpPr>
          <p:spPr>
            <a:xfrm>
              <a:off x="2561119" y="5267853"/>
              <a:ext cx="279521" cy="371718"/>
            </a:xfrm>
            <a:custGeom>
              <a:avLst/>
              <a:gdLst>
                <a:gd name="connsiteX0" fmla="*/ 25087 w 279521"/>
                <a:gd name="connsiteY0" fmla="*/ 354946 h 371718"/>
                <a:gd name="connsiteX1" fmla="*/ 272894 w 279521"/>
                <a:gd name="connsiteY1" fmla="*/ 309601 h 371718"/>
                <a:gd name="connsiteX2" fmla="*/ 247437 w 279521"/>
                <a:gd name="connsiteY2" fmla="*/ 185499 h 371718"/>
                <a:gd name="connsiteX3" fmla="*/ 151178 w 279521"/>
                <a:gd name="connsiteY3" fmla="*/ 76511 h 371718"/>
                <a:gd name="connsiteX4" fmla="*/ 87138 w 279521"/>
                <a:gd name="connsiteY4" fmla="*/ 25597 h 371718"/>
                <a:gd name="connsiteX5" fmla="*/ 10370 w 279521"/>
                <a:gd name="connsiteY5" fmla="*/ 1334 h 371718"/>
                <a:gd name="connsiteX6" fmla="*/ 4006 w 279521"/>
                <a:gd name="connsiteY6" fmla="*/ 25597 h 371718"/>
                <a:gd name="connsiteX7" fmla="*/ 53726 w 279521"/>
                <a:gd name="connsiteY7" fmla="*/ 57816 h 371718"/>
                <a:gd name="connsiteX8" fmla="*/ 104640 w 279521"/>
                <a:gd name="connsiteY8" fmla="*/ 94411 h 371718"/>
                <a:gd name="connsiteX9" fmla="*/ 192148 w 279521"/>
                <a:gd name="connsiteY9" fmla="*/ 181123 h 371718"/>
                <a:gd name="connsiteX10" fmla="*/ 246244 w 279521"/>
                <a:gd name="connsiteY10" fmla="*/ 284940 h 371718"/>
                <a:gd name="connsiteX11" fmla="*/ 172260 w 279521"/>
                <a:gd name="connsiteY11" fmla="*/ 350173 h 371718"/>
                <a:gd name="connsiteX12" fmla="*/ 23098 w 279521"/>
                <a:gd name="connsiteY12" fmla="*/ 339831 h 371718"/>
                <a:gd name="connsiteX13" fmla="*/ 25087 w 279521"/>
                <a:gd name="connsiteY13" fmla="*/ 354946 h 371718"/>
                <a:gd name="connsiteX14" fmla="*/ 25087 w 279521"/>
                <a:gd name="connsiteY14" fmla="*/ 354946 h 37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521" h="371718">
                  <a:moveTo>
                    <a:pt x="25087" y="354946"/>
                  </a:moveTo>
                  <a:cubicBezTo>
                    <a:pt x="103049" y="357731"/>
                    <a:pt x="232322" y="411826"/>
                    <a:pt x="272894" y="309601"/>
                  </a:cubicBezTo>
                  <a:cubicBezTo>
                    <a:pt x="289998" y="266643"/>
                    <a:pt x="271303" y="222093"/>
                    <a:pt x="247437" y="185499"/>
                  </a:cubicBezTo>
                  <a:cubicBezTo>
                    <a:pt x="220787" y="145324"/>
                    <a:pt x="186181" y="109526"/>
                    <a:pt x="151178" y="76511"/>
                  </a:cubicBezTo>
                  <a:cubicBezTo>
                    <a:pt x="131290" y="57816"/>
                    <a:pt x="110208" y="40315"/>
                    <a:pt x="87138" y="25597"/>
                  </a:cubicBezTo>
                  <a:cubicBezTo>
                    <a:pt x="63670" y="10482"/>
                    <a:pt x="39009" y="-4633"/>
                    <a:pt x="10370" y="1334"/>
                  </a:cubicBezTo>
                  <a:cubicBezTo>
                    <a:pt x="-1165" y="3720"/>
                    <a:pt x="-2756" y="18040"/>
                    <a:pt x="4006" y="25597"/>
                  </a:cubicBezTo>
                  <a:cubicBezTo>
                    <a:pt x="17530" y="41508"/>
                    <a:pt x="36224" y="47474"/>
                    <a:pt x="53726" y="57816"/>
                  </a:cubicBezTo>
                  <a:cubicBezTo>
                    <a:pt x="72023" y="68556"/>
                    <a:pt x="88729" y="80886"/>
                    <a:pt x="104640" y="94411"/>
                  </a:cubicBezTo>
                  <a:cubicBezTo>
                    <a:pt x="135665" y="121060"/>
                    <a:pt x="165100" y="150893"/>
                    <a:pt x="192148" y="181123"/>
                  </a:cubicBezTo>
                  <a:cubicBezTo>
                    <a:pt x="218400" y="210558"/>
                    <a:pt x="241868" y="244765"/>
                    <a:pt x="246244" y="284940"/>
                  </a:cubicBezTo>
                  <a:cubicBezTo>
                    <a:pt x="250221" y="326307"/>
                    <a:pt x="207263" y="347388"/>
                    <a:pt x="172260" y="350173"/>
                  </a:cubicBezTo>
                  <a:cubicBezTo>
                    <a:pt x="121744" y="354150"/>
                    <a:pt x="73217" y="332273"/>
                    <a:pt x="23098" y="339831"/>
                  </a:cubicBezTo>
                  <a:cubicBezTo>
                    <a:pt x="14745" y="341820"/>
                    <a:pt x="17530" y="354946"/>
                    <a:pt x="25087" y="354946"/>
                  </a:cubicBezTo>
                  <a:lnTo>
                    <a:pt x="25087" y="3549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52" name="Freeform 1951">
              <a:extLst>
                <a:ext uri="{FF2B5EF4-FFF2-40B4-BE49-F238E27FC236}">
                  <a16:creationId xmlns:a16="http://schemas.microsoft.com/office/drawing/2014/main" id="{8ED844FE-785A-BA48-9878-702B281E852C}"/>
                </a:ext>
              </a:extLst>
            </p:cNvPr>
            <p:cNvSpPr/>
            <p:nvPr/>
          </p:nvSpPr>
          <p:spPr>
            <a:xfrm>
              <a:off x="3895792" y="6604414"/>
              <a:ext cx="957035" cy="806486"/>
            </a:xfrm>
            <a:custGeom>
              <a:avLst/>
              <a:gdLst>
                <a:gd name="connsiteX0" fmla="*/ 22129 w 957035"/>
                <a:gd name="connsiteY0" fmla="*/ 303560 h 806486"/>
                <a:gd name="connsiteX1" fmla="*/ 10593 w 957035"/>
                <a:gd name="connsiteY1" fmla="*/ 319471 h 806486"/>
                <a:gd name="connsiteX2" fmla="*/ 67474 w 957035"/>
                <a:gd name="connsiteY2" fmla="*/ 296798 h 806486"/>
                <a:gd name="connsiteX3" fmla="*/ 137878 w 957035"/>
                <a:gd name="connsiteY3" fmla="*/ 256226 h 806486"/>
                <a:gd name="connsiteX4" fmla="*/ 424268 w 957035"/>
                <a:gd name="connsiteY4" fmla="*/ 90757 h 806486"/>
                <a:gd name="connsiteX5" fmla="*/ 497059 w 957035"/>
                <a:gd name="connsiteY5" fmla="*/ 48594 h 806486"/>
                <a:gd name="connsiteX6" fmla="*/ 530869 w 957035"/>
                <a:gd name="connsiteY6" fmla="*/ 29103 h 806486"/>
                <a:gd name="connsiteX7" fmla="*/ 545586 w 957035"/>
                <a:gd name="connsiteY7" fmla="*/ 23137 h 806486"/>
                <a:gd name="connsiteX8" fmla="*/ 557519 w 957035"/>
                <a:gd name="connsiteY8" fmla="*/ 36263 h 806486"/>
                <a:gd name="connsiteX9" fmla="*/ 631901 w 957035"/>
                <a:gd name="connsiteY9" fmla="*/ 180651 h 806486"/>
                <a:gd name="connsiteX10" fmla="*/ 776289 w 957035"/>
                <a:gd name="connsiteY10" fmla="*/ 471417 h 806486"/>
                <a:gd name="connsiteX11" fmla="*/ 853853 w 957035"/>
                <a:gd name="connsiteY11" fmla="*/ 634102 h 806486"/>
                <a:gd name="connsiteX12" fmla="*/ 935395 w 957035"/>
                <a:gd name="connsiteY12" fmla="*/ 801163 h 806486"/>
                <a:gd name="connsiteX13" fmla="*/ 956476 w 957035"/>
                <a:gd name="connsiteY13" fmla="*/ 792015 h 806486"/>
                <a:gd name="connsiteX14" fmla="*/ 897209 w 957035"/>
                <a:gd name="connsiteY14" fmla="*/ 656377 h 806486"/>
                <a:gd name="connsiteX15" fmla="*/ 832374 w 957035"/>
                <a:gd name="connsiteY15" fmla="*/ 520342 h 806486"/>
                <a:gd name="connsiteX16" fmla="*/ 697929 w 957035"/>
                <a:gd name="connsiteY16" fmla="*/ 251055 h 806486"/>
                <a:gd name="connsiteX17" fmla="*/ 628719 w 957035"/>
                <a:gd name="connsiteY17" fmla="*/ 117406 h 806486"/>
                <a:gd name="connsiteX18" fmla="*/ 592920 w 957035"/>
                <a:gd name="connsiteY18" fmla="*/ 49389 h 806486"/>
                <a:gd name="connsiteX19" fmla="*/ 559905 w 957035"/>
                <a:gd name="connsiteY19" fmla="*/ 2453 h 806486"/>
                <a:gd name="connsiteX20" fmla="*/ 505412 w 957035"/>
                <a:gd name="connsiteY20" fmla="*/ 17170 h 806486"/>
                <a:gd name="connsiteX21" fmla="*/ 437792 w 957035"/>
                <a:gd name="connsiteY21" fmla="*/ 56549 h 806486"/>
                <a:gd name="connsiteX22" fmla="*/ 305337 w 957035"/>
                <a:gd name="connsiteY22" fmla="*/ 133715 h 806486"/>
                <a:gd name="connsiteX23" fmla="*/ 157368 w 957035"/>
                <a:gd name="connsiteY23" fmla="*/ 220030 h 806486"/>
                <a:gd name="connsiteX24" fmla="*/ 84577 w 957035"/>
                <a:gd name="connsiteY24" fmla="*/ 262590 h 806486"/>
                <a:gd name="connsiteX25" fmla="*/ 45597 w 957035"/>
                <a:gd name="connsiteY25" fmla="*/ 285263 h 806486"/>
                <a:gd name="connsiteX26" fmla="*/ 9400 w 957035"/>
                <a:gd name="connsiteY26" fmla="*/ 304754 h 806486"/>
                <a:gd name="connsiteX27" fmla="*/ 22129 w 957035"/>
                <a:gd name="connsiteY27" fmla="*/ 303560 h 806486"/>
                <a:gd name="connsiteX28" fmla="*/ 22129 w 957035"/>
                <a:gd name="connsiteY28" fmla="*/ 303560 h 80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57035" h="806486">
                  <a:moveTo>
                    <a:pt x="22129" y="303560"/>
                  </a:moveTo>
                  <a:cubicBezTo>
                    <a:pt x="21333" y="281683"/>
                    <a:pt x="-18443" y="309129"/>
                    <a:pt x="10593" y="319471"/>
                  </a:cubicBezTo>
                  <a:cubicBezTo>
                    <a:pt x="28890" y="326233"/>
                    <a:pt x="53154" y="305151"/>
                    <a:pt x="67474" y="296798"/>
                  </a:cubicBezTo>
                  <a:cubicBezTo>
                    <a:pt x="90942" y="283274"/>
                    <a:pt x="114410" y="269751"/>
                    <a:pt x="137878" y="256226"/>
                  </a:cubicBezTo>
                  <a:cubicBezTo>
                    <a:pt x="233341" y="200937"/>
                    <a:pt x="328805" y="146046"/>
                    <a:pt x="424268" y="90757"/>
                  </a:cubicBezTo>
                  <a:cubicBezTo>
                    <a:pt x="448532" y="76835"/>
                    <a:pt x="472795" y="62516"/>
                    <a:pt x="497059" y="48594"/>
                  </a:cubicBezTo>
                  <a:cubicBezTo>
                    <a:pt x="508196" y="42229"/>
                    <a:pt x="519731" y="35467"/>
                    <a:pt x="530869" y="29103"/>
                  </a:cubicBezTo>
                  <a:cubicBezTo>
                    <a:pt x="535642" y="26318"/>
                    <a:pt x="540017" y="22739"/>
                    <a:pt x="545586" y="23137"/>
                  </a:cubicBezTo>
                  <a:cubicBezTo>
                    <a:pt x="552348" y="23534"/>
                    <a:pt x="554735" y="30695"/>
                    <a:pt x="557519" y="36263"/>
                  </a:cubicBezTo>
                  <a:cubicBezTo>
                    <a:pt x="582976" y="83994"/>
                    <a:pt x="607637" y="132522"/>
                    <a:pt x="631901" y="180651"/>
                  </a:cubicBezTo>
                  <a:cubicBezTo>
                    <a:pt x="681223" y="276910"/>
                    <a:pt x="729353" y="373964"/>
                    <a:pt x="776289" y="471417"/>
                  </a:cubicBezTo>
                  <a:cubicBezTo>
                    <a:pt x="802542" y="525513"/>
                    <a:pt x="828396" y="579609"/>
                    <a:pt x="853853" y="634102"/>
                  </a:cubicBezTo>
                  <a:cubicBezTo>
                    <a:pt x="880105" y="689391"/>
                    <a:pt x="902380" y="749056"/>
                    <a:pt x="935395" y="801163"/>
                  </a:cubicBezTo>
                  <a:cubicBezTo>
                    <a:pt x="942157" y="811903"/>
                    <a:pt x="960454" y="805141"/>
                    <a:pt x="956476" y="792015"/>
                  </a:cubicBezTo>
                  <a:cubicBezTo>
                    <a:pt x="942157" y="745079"/>
                    <a:pt x="918291" y="700529"/>
                    <a:pt x="897209" y="656377"/>
                  </a:cubicBezTo>
                  <a:cubicBezTo>
                    <a:pt x="875730" y="611032"/>
                    <a:pt x="854251" y="565687"/>
                    <a:pt x="832374" y="520342"/>
                  </a:cubicBezTo>
                  <a:cubicBezTo>
                    <a:pt x="788620" y="430049"/>
                    <a:pt x="743672" y="340155"/>
                    <a:pt x="697929" y="251055"/>
                  </a:cubicBezTo>
                  <a:cubicBezTo>
                    <a:pt x="675257" y="206506"/>
                    <a:pt x="652187" y="161558"/>
                    <a:pt x="628719" y="117406"/>
                  </a:cubicBezTo>
                  <a:cubicBezTo>
                    <a:pt x="616786" y="94734"/>
                    <a:pt x="604853" y="72061"/>
                    <a:pt x="592920" y="49389"/>
                  </a:cubicBezTo>
                  <a:cubicBezTo>
                    <a:pt x="584965" y="34274"/>
                    <a:pt x="577407" y="9215"/>
                    <a:pt x="559905" y="2453"/>
                  </a:cubicBezTo>
                  <a:cubicBezTo>
                    <a:pt x="540017" y="-5503"/>
                    <a:pt x="522118" y="7624"/>
                    <a:pt x="505412" y="17170"/>
                  </a:cubicBezTo>
                  <a:cubicBezTo>
                    <a:pt x="482739" y="30296"/>
                    <a:pt x="460464" y="43423"/>
                    <a:pt x="437792" y="56549"/>
                  </a:cubicBezTo>
                  <a:cubicBezTo>
                    <a:pt x="393640" y="82404"/>
                    <a:pt x="349488" y="108258"/>
                    <a:pt x="305337" y="133715"/>
                  </a:cubicBezTo>
                  <a:cubicBezTo>
                    <a:pt x="256014" y="162354"/>
                    <a:pt x="206691" y="191391"/>
                    <a:pt x="157368" y="220030"/>
                  </a:cubicBezTo>
                  <a:cubicBezTo>
                    <a:pt x="133105" y="233952"/>
                    <a:pt x="108841" y="248271"/>
                    <a:pt x="84577" y="262590"/>
                  </a:cubicBezTo>
                  <a:cubicBezTo>
                    <a:pt x="71451" y="270148"/>
                    <a:pt x="58723" y="277705"/>
                    <a:pt x="45597" y="285263"/>
                  </a:cubicBezTo>
                  <a:cubicBezTo>
                    <a:pt x="43210" y="286854"/>
                    <a:pt x="9400" y="305947"/>
                    <a:pt x="9400" y="304754"/>
                  </a:cubicBezTo>
                  <a:cubicBezTo>
                    <a:pt x="12184" y="311118"/>
                    <a:pt x="22526" y="309925"/>
                    <a:pt x="22129" y="303560"/>
                  </a:cubicBezTo>
                  <a:lnTo>
                    <a:pt x="22129" y="3035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53" name="Freeform 1952">
              <a:extLst>
                <a:ext uri="{FF2B5EF4-FFF2-40B4-BE49-F238E27FC236}">
                  <a16:creationId xmlns:a16="http://schemas.microsoft.com/office/drawing/2014/main" id="{66EAAFB0-CE88-5DFD-4EB9-F9E0036525CE}"/>
                </a:ext>
              </a:extLst>
            </p:cNvPr>
            <p:cNvSpPr/>
            <p:nvPr/>
          </p:nvSpPr>
          <p:spPr>
            <a:xfrm>
              <a:off x="3895402" y="6943909"/>
              <a:ext cx="413419" cy="887465"/>
            </a:xfrm>
            <a:custGeom>
              <a:avLst/>
              <a:gdLst>
                <a:gd name="connsiteX0" fmla="*/ 243 w 413419"/>
                <a:gd name="connsiteY0" fmla="*/ 8614 h 887465"/>
                <a:gd name="connsiteX1" fmla="*/ 34053 w 413419"/>
                <a:gd name="connsiteY1" fmla="*/ 98509 h 887465"/>
                <a:gd name="connsiteX2" fmla="*/ 70648 w 413419"/>
                <a:gd name="connsiteY2" fmla="*/ 188006 h 887465"/>
                <a:gd name="connsiteX3" fmla="*/ 145030 w 413419"/>
                <a:gd name="connsiteY3" fmla="*/ 366204 h 887465"/>
                <a:gd name="connsiteX4" fmla="*/ 290611 w 413419"/>
                <a:gd name="connsiteY4" fmla="*/ 703906 h 887465"/>
                <a:gd name="connsiteX5" fmla="*/ 388461 w 413419"/>
                <a:gd name="connsiteY5" fmla="*/ 881308 h 887465"/>
                <a:gd name="connsiteX6" fmla="*/ 411531 w 413419"/>
                <a:gd name="connsiteY6" fmla="*/ 867784 h 887465"/>
                <a:gd name="connsiteX7" fmla="*/ 326808 w 413419"/>
                <a:gd name="connsiteY7" fmla="*/ 709077 h 887465"/>
                <a:gd name="connsiteX8" fmla="*/ 253221 w 413419"/>
                <a:gd name="connsiteY8" fmla="*/ 547585 h 887465"/>
                <a:gd name="connsiteX9" fmla="*/ 102867 w 413419"/>
                <a:gd name="connsiteY9" fmla="*/ 200734 h 887465"/>
                <a:gd name="connsiteX10" fmla="*/ 59113 w 413419"/>
                <a:gd name="connsiteY10" fmla="*/ 101293 h 887465"/>
                <a:gd name="connsiteX11" fmla="*/ 12972 w 413419"/>
                <a:gd name="connsiteY11" fmla="*/ 3444 h 887465"/>
                <a:gd name="connsiteX12" fmla="*/ 243 w 413419"/>
                <a:gd name="connsiteY12" fmla="*/ 8614 h 887465"/>
                <a:gd name="connsiteX13" fmla="*/ 243 w 413419"/>
                <a:gd name="connsiteY13" fmla="*/ 8614 h 887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3419" h="887465">
                  <a:moveTo>
                    <a:pt x="243" y="8614"/>
                  </a:moveTo>
                  <a:cubicBezTo>
                    <a:pt x="7801" y="39640"/>
                    <a:pt x="22120" y="69074"/>
                    <a:pt x="34053" y="98509"/>
                  </a:cubicBezTo>
                  <a:cubicBezTo>
                    <a:pt x="46384" y="128341"/>
                    <a:pt x="58317" y="158174"/>
                    <a:pt x="70648" y="188006"/>
                  </a:cubicBezTo>
                  <a:cubicBezTo>
                    <a:pt x="95309" y="247670"/>
                    <a:pt x="120368" y="306937"/>
                    <a:pt x="145030" y="366204"/>
                  </a:cubicBezTo>
                  <a:cubicBezTo>
                    <a:pt x="192364" y="479169"/>
                    <a:pt x="238106" y="593328"/>
                    <a:pt x="290611" y="703906"/>
                  </a:cubicBezTo>
                  <a:cubicBezTo>
                    <a:pt x="319648" y="764366"/>
                    <a:pt x="349083" y="826815"/>
                    <a:pt x="388461" y="881308"/>
                  </a:cubicBezTo>
                  <a:cubicBezTo>
                    <a:pt x="398405" y="895230"/>
                    <a:pt x="419884" y="883298"/>
                    <a:pt x="411531" y="867784"/>
                  </a:cubicBezTo>
                  <a:cubicBezTo>
                    <a:pt x="383688" y="814484"/>
                    <a:pt x="353060" y="762775"/>
                    <a:pt x="326808" y="709077"/>
                  </a:cubicBezTo>
                  <a:cubicBezTo>
                    <a:pt x="300953" y="655776"/>
                    <a:pt x="276690" y="601681"/>
                    <a:pt x="253221" y="547585"/>
                  </a:cubicBezTo>
                  <a:cubicBezTo>
                    <a:pt x="203103" y="431835"/>
                    <a:pt x="152985" y="316484"/>
                    <a:pt x="102867" y="200734"/>
                  </a:cubicBezTo>
                  <a:cubicBezTo>
                    <a:pt x="88547" y="167322"/>
                    <a:pt x="73830" y="134308"/>
                    <a:pt x="59113" y="101293"/>
                  </a:cubicBezTo>
                  <a:cubicBezTo>
                    <a:pt x="44793" y="68279"/>
                    <a:pt x="32064" y="33674"/>
                    <a:pt x="12972" y="3444"/>
                  </a:cubicBezTo>
                  <a:cubicBezTo>
                    <a:pt x="8994" y="-3318"/>
                    <a:pt x="-1746" y="659"/>
                    <a:pt x="243" y="8614"/>
                  </a:cubicBezTo>
                  <a:lnTo>
                    <a:pt x="243" y="86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54" name="Freeform 1953">
              <a:extLst>
                <a:ext uri="{FF2B5EF4-FFF2-40B4-BE49-F238E27FC236}">
                  <a16:creationId xmlns:a16="http://schemas.microsoft.com/office/drawing/2014/main" id="{DEB89EBA-46F8-8F50-8F11-34897690988B}"/>
                </a:ext>
              </a:extLst>
            </p:cNvPr>
            <p:cNvSpPr/>
            <p:nvPr/>
          </p:nvSpPr>
          <p:spPr>
            <a:xfrm>
              <a:off x="4318476" y="7542564"/>
              <a:ext cx="573093" cy="300338"/>
            </a:xfrm>
            <a:custGeom>
              <a:avLst/>
              <a:gdLst>
                <a:gd name="connsiteX0" fmla="*/ 9936 w 573093"/>
                <a:gd name="connsiteY0" fmla="*/ 299758 h 300338"/>
                <a:gd name="connsiteX1" fmla="*/ 293144 w 573093"/>
                <a:gd name="connsiteY1" fmla="*/ 166109 h 300338"/>
                <a:gd name="connsiteX2" fmla="*/ 568397 w 573093"/>
                <a:gd name="connsiteY2" fmla="*/ 18141 h 300338"/>
                <a:gd name="connsiteX3" fmla="*/ 558453 w 573093"/>
                <a:gd name="connsiteY3" fmla="*/ 1036 h 300338"/>
                <a:gd name="connsiteX4" fmla="*/ 282007 w 573093"/>
                <a:gd name="connsiteY4" fmla="*/ 147016 h 300338"/>
                <a:gd name="connsiteX5" fmla="*/ 3572 w 573093"/>
                <a:gd name="connsiteY5" fmla="*/ 288222 h 300338"/>
                <a:gd name="connsiteX6" fmla="*/ 9936 w 573093"/>
                <a:gd name="connsiteY6" fmla="*/ 299758 h 300338"/>
                <a:gd name="connsiteX7" fmla="*/ 9936 w 573093"/>
                <a:gd name="connsiteY7" fmla="*/ 299758 h 30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3093" h="300338">
                  <a:moveTo>
                    <a:pt x="9936" y="299758"/>
                  </a:moveTo>
                  <a:cubicBezTo>
                    <a:pt x="105400" y="257992"/>
                    <a:pt x="199670" y="213045"/>
                    <a:pt x="293144" y="166109"/>
                  </a:cubicBezTo>
                  <a:cubicBezTo>
                    <a:pt x="386221" y="119570"/>
                    <a:pt x="480491" y="73827"/>
                    <a:pt x="568397" y="18141"/>
                  </a:cubicBezTo>
                  <a:cubicBezTo>
                    <a:pt x="579137" y="11379"/>
                    <a:pt x="569590" y="-4134"/>
                    <a:pt x="558453" y="1036"/>
                  </a:cubicBezTo>
                  <a:cubicBezTo>
                    <a:pt x="464581" y="45984"/>
                    <a:pt x="374288" y="98886"/>
                    <a:pt x="282007" y="147016"/>
                  </a:cubicBezTo>
                  <a:cubicBezTo>
                    <a:pt x="189726" y="195145"/>
                    <a:pt x="96649" y="241684"/>
                    <a:pt x="3572" y="288222"/>
                  </a:cubicBezTo>
                  <a:cubicBezTo>
                    <a:pt x="-4383" y="292200"/>
                    <a:pt x="2379" y="302939"/>
                    <a:pt x="9936" y="299758"/>
                  </a:cubicBezTo>
                  <a:lnTo>
                    <a:pt x="9936" y="2997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55" name="Freeform 1954">
              <a:extLst>
                <a:ext uri="{FF2B5EF4-FFF2-40B4-BE49-F238E27FC236}">
                  <a16:creationId xmlns:a16="http://schemas.microsoft.com/office/drawing/2014/main" id="{DDABD365-EC58-457B-81D4-656DD6198BD1}"/>
                </a:ext>
              </a:extLst>
            </p:cNvPr>
            <p:cNvSpPr/>
            <p:nvPr/>
          </p:nvSpPr>
          <p:spPr>
            <a:xfrm>
              <a:off x="4844520" y="7376186"/>
              <a:ext cx="78606" cy="144378"/>
            </a:xfrm>
            <a:custGeom>
              <a:avLst/>
              <a:gdLst>
                <a:gd name="connsiteX0" fmla="*/ 190 w 78606"/>
                <a:gd name="connsiteY0" fmla="*/ 3536 h 144378"/>
                <a:gd name="connsiteX1" fmla="*/ 30022 w 78606"/>
                <a:gd name="connsiteY1" fmla="*/ 71554 h 144378"/>
                <a:gd name="connsiteX2" fmla="*/ 66219 w 78606"/>
                <a:gd name="connsiteY2" fmla="*/ 141560 h 144378"/>
                <a:gd name="connsiteX3" fmla="*/ 78152 w 78606"/>
                <a:gd name="connsiteY3" fmla="*/ 136389 h 144378"/>
                <a:gd name="connsiteX4" fmla="*/ 44739 w 78606"/>
                <a:gd name="connsiteY4" fmla="*/ 69167 h 144378"/>
                <a:gd name="connsiteX5" fmla="*/ 4963 w 78606"/>
                <a:gd name="connsiteY5" fmla="*/ 1149 h 144378"/>
                <a:gd name="connsiteX6" fmla="*/ 190 w 78606"/>
                <a:gd name="connsiteY6" fmla="*/ 3536 h 144378"/>
                <a:gd name="connsiteX7" fmla="*/ 190 w 78606"/>
                <a:gd name="connsiteY7" fmla="*/ 3536 h 14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606" h="144378">
                  <a:moveTo>
                    <a:pt x="190" y="3536"/>
                  </a:moveTo>
                  <a:cubicBezTo>
                    <a:pt x="9338" y="26606"/>
                    <a:pt x="18885" y="49279"/>
                    <a:pt x="30022" y="71554"/>
                  </a:cubicBezTo>
                  <a:cubicBezTo>
                    <a:pt x="41557" y="94624"/>
                    <a:pt x="51103" y="120876"/>
                    <a:pt x="66219" y="141560"/>
                  </a:cubicBezTo>
                  <a:cubicBezTo>
                    <a:pt x="70196" y="147129"/>
                    <a:pt x="80936" y="143946"/>
                    <a:pt x="78152" y="136389"/>
                  </a:cubicBezTo>
                  <a:cubicBezTo>
                    <a:pt x="70594" y="112921"/>
                    <a:pt x="56275" y="91044"/>
                    <a:pt x="44739" y="69167"/>
                  </a:cubicBezTo>
                  <a:cubicBezTo>
                    <a:pt x="32409" y="45699"/>
                    <a:pt x="18885" y="23424"/>
                    <a:pt x="4963" y="1149"/>
                  </a:cubicBezTo>
                  <a:cubicBezTo>
                    <a:pt x="3770" y="-1238"/>
                    <a:pt x="-1003" y="353"/>
                    <a:pt x="190" y="3536"/>
                  </a:cubicBezTo>
                  <a:lnTo>
                    <a:pt x="190" y="35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56" name="Freeform 1955">
              <a:extLst>
                <a:ext uri="{FF2B5EF4-FFF2-40B4-BE49-F238E27FC236}">
                  <a16:creationId xmlns:a16="http://schemas.microsoft.com/office/drawing/2014/main" id="{74F05105-9A71-08C1-16C6-4912BDFEABC2}"/>
                </a:ext>
              </a:extLst>
            </p:cNvPr>
            <p:cNvSpPr/>
            <p:nvPr/>
          </p:nvSpPr>
          <p:spPr>
            <a:xfrm>
              <a:off x="4864201" y="7435756"/>
              <a:ext cx="52457" cy="96467"/>
            </a:xfrm>
            <a:custGeom>
              <a:avLst/>
              <a:gdLst>
                <a:gd name="connsiteX0" fmla="*/ 398 w 52457"/>
                <a:gd name="connsiteY0" fmla="*/ 5619 h 96467"/>
                <a:gd name="connsiteX1" fmla="*/ 9944 w 52457"/>
                <a:gd name="connsiteY1" fmla="*/ 59715 h 96467"/>
                <a:gd name="connsiteX2" fmla="*/ 24263 w 52457"/>
                <a:gd name="connsiteY2" fmla="*/ 82388 h 96467"/>
                <a:gd name="connsiteX3" fmla="*/ 49323 w 52457"/>
                <a:gd name="connsiteY3" fmla="*/ 96309 h 96467"/>
                <a:gd name="connsiteX4" fmla="*/ 51709 w 52457"/>
                <a:gd name="connsiteY4" fmla="*/ 93128 h 96467"/>
                <a:gd name="connsiteX5" fmla="*/ 38185 w 52457"/>
                <a:gd name="connsiteY5" fmla="*/ 74830 h 96467"/>
                <a:gd name="connsiteX6" fmla="*/ 23468 w 52457"/>
                <a:gd name="connsiteY6" fmla="*/ 54544 h 96467"/>
                <a:gd name="connsiteX7" fmla="*/ 11933 w 52457"/>
                <a:gd name="connsiteY7" fmla="*/ 6017 h 96467"/>
                <a:gd name="connsiteX8" fmla="*/ 398 w 52457"/>
                <a:gd name="connsiteY8" fmla="*/ 5619 h 96467"/>
                <a:gd name="connsiteX9" fmla="*/ 398 w 52457"/>
                <a:gd name="connsiteY9" fmla="*/ 5619 h 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457" h="96467">
                  <a:moveTo>
                    <a:pt x="398" y="5619"/>
                  </a:moveTo>
                  <a:cubicBezTo>
                    <a:pt x="-1193" y="24314"/>
                    <a:pt x="1989" y="42611"/>
                    <a:pt x="9944" y="59715"/>
                  </a:cubicBezTo>
                  <a:cubicBezTo>
                    <a:pt x="13524" y="67670"/>
                    <a:pt x="18297" y="75626"/>
                    <a:pt x="24263" y="82388"/>
                  </a:cubicBezTo>
                  <a:cubicBezTo>
                    <a:pt x="31026" y="89945"/>
                    <a:pt x="40174" y="92332"/>
                    <a:pt x="49323" y="96309"/>
                  </a:cubicBezTo>
                  <a:cubicBezTo>
                    <a:pt x="51311" y="97105"/>
                    <a:pt x="53698" y="94719"/>
                    <a:pt x="51709" y="93128"/>
                  </a:cubicBezTo>
                  <a:cubicBezTo>
                    <a:pt x="46141" y="87956"/>
                    <a:pt x="42561" y="80797"/>
                    <a:pt x="38185" y="74830"/>
                  </a:cubicBezTo>
                  <a:cubicBezTo>
                    <a:pt x="33014" y="68069"/>
                    <a:pt x="27446" y="62102"/>
                    <a:pt x="23468" y="54544"/>
                  </a:cubicBezTo>
                  <a:cubicBezTo>
                    <a:pt x="15115" y="39429"/>
                    <a:pt x="11535" y="23121"/>
                    <a:pt x="11933" y="6017"/>
                  </a:cubicBezTo>
                  <a:cubicBezTo>
                    <a:pt x="12728" y="-1938"/>
                    <a:pt x="1193" y="-1938"/>
                    <a:pt x="398" y="5619"/>
                  </a:cubicBezTo>
                  <a:lnTo>
                    <a:pt x="398" y="561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57" name="Freeform 1956">
              <a:extLst>
                <a:ext uri="{FF2B5EF4-FFF2-40B4-BE49-F238E27FC236}">
                  <a16:creationId xmlns:a16="http://schemas.microsoft.com/office/drawing/2014/main" id="{0CA003C8-38BA-63EF-F9AB-FEA9D1CE052E}"/>
                </a:ext>
              </a:extLst>
            </p:cNvPr>
            <p:cNvSpPr/>
            <p:nvPr/>
          </p:nvSpPr>
          <p:spPr>
            <a:xfrm>
              <a:off x="4838725" y="7507125"/>
              <a:ext cx="85795" cy="61580"/>
            </a:xfrm>
            <a:custGeom>
              <a:avLst/>
              <a:gdLst>
                <a:gd name="connsiteX0" fmla="*/ 73605 w 85795"/>
                <a:gd name="connsiteY0" fmla="*/ 2269 h 61580"/>
                <a:gd name="connsiteX1" fmla="*/ 3996 w 85795"/>
                <a:gd name="connsiteY1" fmla="*/ 50000 h 61580"/>
                <a:gd name="connsiteX2" fmla="*/ 5587 w 85795"/>
                <a:gd name="connsiteY2" fmla="*/ 61535 h 61580"/>
                <a:gd name="connsiteX3" fmla="*/ 84742 w 85795"/>
                <a:gd name="connsiteY3" fmla="*/ 11019 h 61580"/>
                <a:gd name="connsiteX4" fmla="*/ 73605 w 85795"/>
                <a:gd name="connsiteY4" fmla="*/ 2269 h 61580"/>
                <a:gd name="connsiteX5" fmla="*/ 73605 w 85795"/>
                <a:gd name="connsiteY5" fmla="*/ 2269 h 61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95" h="61580">
                  <a:moveTo>
                    <a:pt x="73605" y="2269"/>
                  </a:moveTo>
                  <a:cubicBezTo>
                    <a:pt x="55308" y="24941"/>
                    <a:pt x="30646" y="39260"/>
                    <a:pt x="3996" y="50000"/>
                  </a:cubicBezTo>
                  <a:cubicBezTo>
                    <a:pt x="-1572" y="52387"/>
                    <a:pt x="-1572" y="62331"/>
                    <a:pt x="5587" y="61535"/>
                  </a:cubicBezTo>
                  <a:cubicBezTo>
                    <a:pt x="39397" y="58751"/>
                    <a:pt x="66445" y="38465"/>
                    <a:pt x="84742" y="11019"/>
                  </a:cubicBezTo>
                  <a:cubicBezTo>
                    <a:pt x="89118" y="4257"/>
                    <a:pt x="78776" y="-4096"/>
                    <a:pt x="73605" y="2269"/>
                  </a:cubicBezTo>
                  <a:lnTo>
                    <a:pt x="73605" y="22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58" name="Freeform 1957">
              <a:extLst>
                <a:ext uri="{FF2B5EF4-FFF2-40B4-BE49-F238E27FC236}">
                  <a16:creationId xmlns:a16="http://schemas.microsoft.com/office/drawing/2014/main" id="{E259E58B-1B57-FD3D-CABD-AF2A8FB64300}"/>
                </a:ext>
              </a:extLst>
            </p:cNvPr>
            <p:cNvSpPr/>
            <p:nvPr/>
          </p:nvSpPr>
          <p:spPr>
            <a:xfrm>
              <a:off x="3983899" y="6705596"/>
              <a:ext cx="832263" cy="1055598"/>
            </a:xfrm>
            <a:custGeom>
              <a:avLst/>
              <a:gdLst>
                <a:gd name="connsiteX0" fmla="*/ 13574 w 832263"/>
                <a:gd name="connsiteY0" fmla="*/ 268009 h 1055598"/>
                <a:gd name="connsiteX1" fmla="*/ 457479 w 832263"/>
                <a:gd name="connsiteY1" fmla="*/ 18213 h 1055598"/>
                <a:gd name="connsiteX2" fmla="*/ 444353 w 832263"/>
                <a:gd name="connsiteY2" fmla="*/ 14633 h 1055598"/>
                <a:gd name="connsiteX3" fmla="*/ 727163 w 832263"/>
                <a:gd name="connsiteY3" fmla="*/ 636736 h 1055598"/>
                <a:gd name="connsiteX4" fmla="*/ 806715 w 832263"/>
                <a:gd name="connsiteY4" fmla="*/ 812945 h 1055598"/>
                <a:gd name="connsiteX5" fmla="*/ 811488 w 832263"/>
                <a:gd name="connsiteY5" fmla="*/ 794251 h 1055598"/>
                <a:gd name="connsiteX6" fmla="*/ 581183 w 832263"/>
                <a:gd name="connsiteY6" fmla="*/ 912784 h 1055598"/>
                <a:gd name="connsiteX7" fmla="*/ 469014 w 832263"/>
                <a:gd name="connsiteY7" fmla="*/ 970858 h 1055598"/>
                <a:gd name="connsiteX8" fmla="*/ 356049 w 832263"/>
                <a:gd name="connsiteY8" fmla="*/ 1034102 h 1055598"/>
                <a:gd name="connsiteX9" fmla="*/ 368380 w 832263"/>
                <a:gd name="connsiteY9" fmla="*/ 1055184 h 1055598"/>
                <a:gd name="connsiteX10" fmla="*/ 482538 w 832263"/>
                <a:gd name="connsiteY10" fmla="*/ 999497 h 1055598"/>
                <a:gd name="connsiteX11" fmla="*/ 597094 w 832263"/>
                <a:gd name="connsiteY11" fmla="*/ 939036 h 1055598"/>
                <a:gd name="connsiteX12" fmla="*/ 825808 w 832263"/>
                <a:gd name="connsiteY12" fmla="*/ 817719 h 1055598"/>
                <a:gd name="connsiteX13" fmla="*/ 830581 w 832263"/>
                <a:gd name="connsiteY13" fmla="*/ 799024 h 1055598"/>
                <a:gd name="connsiteX14" fmla="*/ 542600 w 832263"/>
                <a:gd name="connsiteY14" fmla="*/ 180103 h 1055598"/>
                <a:gd name="connsiteX15" fmla="*/ 460661 w 832263"/>
                <a:gd name="connsiteY15" fmla="*/ 4689 h 1055598"/>
                <a:gd name="connsiteX16" fmla="*/ 447534 w 832263"/>
                <a:gd name="connsiteY16" fmla="*/ 1109 h 1055598"/>
                <a:gd name="connsiteX17" fmla="*/ 4028 w 832263"/>
                <a:gd name="connsiteY17" fmla="*/ 251701 h 1055598"/>
                <a:gd name="connsiteX18" fmla="*/ 13574 w 832263"/>
                <a:gd name="connsiteY18" fmla="*/ 268009 h 1055598"/>
                <a:gd name="connsiteX19" fmla="*/ 13574 w 832263"/>
                <a:gd name="connsiteY19" fmla="*/ 268009 h 105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2263" h="1055598">
                  <a:moveTo>
                    <a:pt x="13574" y="268009"/>
                  </a:moveTo>
                  <a:cubicBezTo>
                    <a:pt x="154383" y="172546"/>
                    <a:pt x="302749" y="89015"/>
                    <a:pt x="457479" y="18213"/>
                  </a:cubicBezTo>
                  <a:cubicBezTo>
                    <a:pt x="453103" y="17020"/>
                    <a:pt x="448728" y="15826"/>
                    <a:pt x="444353" y="14633"/>
                  </a:cubicBezTo>
                  <a:cubicBezTo>
                    <a:pt x="538622" y="221868"/>
                    <a:pt x="632495" y="429501"/>
                    <a:pt x="727163" y="636736"/>
                  </a:cubicBezTo>
                  <a:cubicBezTo>
                    <a:pt x="754210" y="695207"/>
                    <a:pt x="780463" y="754077"/>
                    <a:pt x="806715" y="812945"/>
                  </a:cubicBezTo>
                  <a:cubicBezTo>
                    <a:pt x="808307" y="806582"/>
                    <a:pt x="809898" y="800615"/>
                    <a:pt x="811488" y="794251"/>
                  </a:cubicBezTo>
                  <a:cubicBezTo>
                    <a:pt x="734720" y="833629"/>
                    <a:pt x="657952" y="873008"/>
                    <a:pt x="581183" y="912784"/>
                  </a:cubicBezTo>
                  <a:cubicBezTo>
                    <a:pt x="543794" y="932275"/>
                    <a:pt x="506403" y="951367"/>
                    <a:pt x="469014" y="970858"/>
                  </a:cubicBezTo>
                  <a:cubicBezTo>
                    <a:pt x="431226" y="990348"/>
                    <a:pt x="389063" y="1007055"/>
                    <a:pt x="356049" y="1034102"/>
                  </a:cubicBezTo>
                  <a:cubicBezTo>
                    <a:pt x="346105" y="1042455"/>
                    <a:pt x="356844" y="1058366"/>
                    <a:pt x="368380" y="1055184"/>
                  </a:cubicBezTo>
                  <a:cubicBezTo>
                    <a:pt x="408554" y="1043648"/>
                    <a:pt x="445546" y="1018987"/>
                    <a:pt x="482538" y="999497"/>
                  </a:cubicBezTo>
                  <a:cubicBezTo>
                    <a:pt x="520723" y="979211"/>
                    <a:pt x="558909" y="959322"/>
                    <a:pt x="597094" y="939036"/>
                  </a:cubicBezTo>
                  <a:cubicBezTo>
                    <a:pt x="673464" y="898862"/>
                    <a:pt x="749835" y="858291"/>
                    <a:pt x="825808" y="817719"/>
                  </a:cubicBezTo>
                  <a:cubicBezTo>
                    <a:pt x="832570" y="814139"/>
                    <a:pt x="833764" y="805388"/>
                    <a:pt x="830581" y="799024"/>
                  </a:cubicBezTo>
                  <a:cubicBezTo>
                    <a:pt x="733527" y="592982"/>
                    <a:pt x="638461" y="386145"/>
                    <a:pt x="542600" y="180103"/>
                  </a:cubicBezTo>
                  <a:cubicBezTo>
                    <a:pt x="515552" y="121632"/>
                    <a:pt x="488106" y="63160"/>
                    <a:pt x="460661" y="4689"/>
                  </a:cubicBezTo>
                  <a:cubicBezTo>
                    <a:pt x="458274" y="-482"/>
                    <a:pt x="451910" y="-880"/>
                    <a:pt x="447534" y="1109"/>
                  </a:cubicBezTo>
                  <a:cubicBezTo>
                    <a:pt x="292804" y="72309"/>
                    <a:pt x="144438" y="155839"/>
                    <a:pt x="4028" y="251701"/>
                  </a:cubicBezTo>
                  <a:cubicBezTo>
                    <a:pt x="-5519" y="258860"/>
                    <a:pt x="3630" y="274373"/>
                    <a:pt x="13574" y="268009"/>
                  </a:cubicBezTo>
                  <a:lnTo>
                    <a:pt x="13574" y="2680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59" name="Freeform 1958">
              <a:extLst>
                <a:ext uri="{FF2B5EF4-FFF2-40B4-BE49-F238E27FC236}">
                  <a16:creationId xmlns:a16="http://schemas.microsoft.com/office/drawing/2014/main" id="{C04B05A4-4428-2169-04BA-F89B112C4CD2}"/>
                </a:ext>
              </a:extLst>
            </p:cNvPr>
            <p:cNvSpPr/>
            <p:nvPr/>
          </p:nvSpPr>
          <p:spPr>
            <a:xfrm>
              <a:off x="3986734" y="6981428"/>
              <a:ext cx="335723" cy="782112"/>
            </a:xfrm>
            <a:custGeom>
              <a:avLst/>
              <a:gdLst>
                <a:gd name="connsiteX0" fmla="*/ 15512 w 335723"/>
                <a:gd name="connsiteY0" fmla="*/ 17237 h 782112"/>
                <a:gd name="connsiteX1" fmla="*/ 19092 w 335723"/>
                <a:gd name="connsiteY1" fmla="*/ 1326 h 782112"/>
                <a:gd name="connsiteX2" fmla="*/ 6761 w 335723"/>
                <a:gd name="connsiteY2" fmla="*/ 3713 h 782112"/>
                <a:gd name="connsiteX3" fmla="*/ 1988 w 335723"/>
                <a:gd name="connsiteY3" fmla="*/ 25987 h 782112"/>
                <a:gd name="connsiteX4" fmla="*/ 40571 w 335723"/>
                <a:gd name="connsiteY4" fmla="*/ 120655 h 782112"/>
                <a:gd name="connsiteX5" fmla="*/ 77563 w 335723"/>
                <a:gd name="connsiteY5" fmla="*/ 209754 h 782112"/>
                <a:gd name="connsiteX6" fmla="*/ 231100 w 335723"/>
                <a:gd name="connsiteY6" fmla="*/ 580072 h 782112"/>
                <a:gd name="connsiteX7" fmla="*/ 274058 w 335723"/>
                <a:gd name="connsiteY7" fmla="*/ 683094 h 782112"/>
                <a:gd name="connsiteX8" fmla="*/ 294742 w 335723"/>
                <a:gd name="connsiteY8" fmla="*/ 733212 h 782112"/>
                <a:gd name="connsiteX9" fmla="*/ 306277 w 335723"/>
                <a:gd name="connsiteY9" fmla="*/ 761055 h 782112"/>
                <a:gd name="connsiteX10" fmla="*/ 321790 w 335723"/>
                <a:gd name="connsiteY10" fmla="*/ 779750 h 782112"/>
                <a:gd name="connsiteX11" fmla="*/ 335712 w 335723"/>
                <a:gd name="connsiteY11" fmla="*/ 774182 h 782112"/>
                <a:gd name="connsiteX12" fmla="*/ 329746 w 335723"/>
                <a:gd name="connsiteY12" fmla="*/ 741565 h 782112"/>
                <a:gd name="connsiteX13" fmla="*/ 312244 w 335723"/>
                <a:gd name="connsiteY13" fmla="*/ 699800 h 782112"/>
                <a:gd name="connsiteX14" fmla="*/ 280423 w 335723"/>
                <a:gd name="connsiteY14" fmla="*/ 625020 h 782112"/>
                <a:gd name="connsiteX15" fmla="*/ 215587 w 335723"/>
                <a:gd name="connsiteY15" fmla="*/ 472278 h 782112"/>
                <a:gd name="connsiteX16" fmla="*/ 85518 w 335723"/>
                <a:gd name="connsiteY16" fmla="*/ 167193 h 782112"/>
                <a:gd name="connsiteX17" fmla="*/ 49720 w 335723"/>
                <a:gd name="connsiteY17" fmla="*/ 84061 h 782112"/>
                <a:gd name="connsiteX18" fmla="*/ 30627 w 335723"/>
                <a:gd name="connsiteY18" fmla="*/ 39909 h 782112"/>
                <a:gd name="connsiteX19" fmla="*/ 16307 w 335723"/>
                <a:gd name="connsiteY19" fmla="*/ 8884 h 782112"/>
                <a:gd name="connsiteX20" fmla="*/ 15512 w 335723"/>
                <a:gd name="connsiteY20" fmla="*/ 17237 h 782112"/>
                <a:gd name="connsiteX21" fmla="*/ 15512 w 335723"/>
                <a:gd name="connsiteY21" fmla="*/ 17237 h 78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5723" h="782112">
                  <a:moveTo>
                    <a:pt x="15512" y="17237"/>
                  </a:moveTo>
                  <a:cubicBezTo>
                    <a:pt x="25456" y="18828"/>
                    <a:pt x="26649" y="5701"/>
                    <a:pt x="19092" y="1326"/>
                  </a:cubicBezTo>
                  <a:cubicBezTo>
                    <a:pt x="14319" y="-1459"/>
                    <a:pt x="10739" y="531"/>
                    <a:pt x="6761" y="3713"/>
                  </a:cubicBezTo>
                  <a:cubicBezTo>
                    <a:pt x="-1194" y="10077"/>
                    <a:pt x="-1194" y="16838"/>
                    <a:pt x="1988" y="25987"/>
                  </a:cubicBezTo>
                  <a:cubicBezTo>
                    <a:pt x="11932" y="58206"/>
                    <a:pt x="27843" y="89629"/>
                    <a:pt x="40571" y="120655"/>
                  </a:cubicBezTo>
                  <a:cubicBezTo>
                    <a:pt x="52902" y="150487"/>
                    <a:pt x="65233" y="179922"/>
                    <a:pt x="77563" y="209754"/>
                  </a:cubicBezTo>
                  <a:cubicBezTo>
                    <a:pt x="128477" y="333061"/>
                    <a:pt x="179789" y="456766"/>
                    <a:pt x="231100" y="580072"/>
                  </a:cubicBezTo>
                  <a:cubicBezTo>
                    <a:pt x="245420" y="614280"/>
                    <a:pt x="259739" y="648886"/>
                    <a:pt x="274058" y="683094"/>
                  </a:cubicBezTo>
                  <a:cubicBezTo>
                    <a:pt x="280821" y="699800"/>
                    <a:pt x="287980" y="716506"/>
                    <a:pt x="294742" y="733212"/>
                  </a:cubicBezTo>
                  <a:cubicBezTo>
                    <a:pt x="298720" y="742360"/>
                    <a:pt x="301902" y="752304"/>
                    <a:pt x="306277" y="761055"/>
                  </a:cubicBezTo>
                  <a:cubicBezTo>
                    <a:pt x="310255" y="768613"/>
                    <a:pt x="316221" y="773386"/>
                    <a:pt x="321790" y="779750"/>
                  </a:cubicBezTo>
                  <a:cubicBezTo>
                    <a:pt x="326563" y="784921"/>
                    <a:pt x="336110" y="780944"/>
                    <a:pt x="335712" y="774182"/>
                  </a:cubicBezTo>
                  <a:cubicBezTo>
                    <a:pt x="334916" y="761851"/>
                    <a:pt x="334519" y="753100"/>
                    <a:pt x="329746" y="741565"/>
                  </a:cubicBezTo>
                  <a:cubicBezTo>
                    <a:pt x="323779" y="727643"/>
                    <a:pt x="317812" y="713721"/>
                    <a:pt x="312244" y="699800"/>
                  </a:cubicBezTo>
                  <a:cubicBezTo>
                    <a:pt x="301504" y="674741"/>
                    <a:pt x="291162" y="649682"/>
                    <a:pt x="280423" y="625020"/>
                  </a:cubicBezTo>
                  <a:cubicBezTo>
                    <a:pt x="258943" y="574106"/>
                    <a:pt x="237067" y="523192"/>
                    <a:pt x="215587" y="472278"/>
                  </a:cubicBezTo>
                  <a:cubicBezTo>
                    <a:pt x="172231" y="370451"/>
                    <a:pt x="128875" y="269021"/>
                    <a:pt x="85518" y="167193"/>
                  </a:cubicBezTo>
                  <a:cubicBezTo>
                    <a:pt x="73586" y="139350"/>
                    <a:pt x="61653" y="111904"/>
                    <a:pt x="49720" y="84061"/>
                  </a:cubicBezTo>
                  <a:cubicBezTo>
                    <a:pt x="43355" y="69344"/>
                    <a:pt x="36991" y="54626"/>
                    <a:pt x="30627" y="39909"/>
                  </a:cubicBezTo>
                  <a:cubicBezTo>
                    <a:pt x="28638" y="34738"/>
                    <a:pt x="19887" y="8884"/>
                    <a:pt x="16307" y="8884"/>
                  </a:cubicBezTo>
                  <a:cubicBezTo>
                    <a:pt x="11932" y="8884"/>
                    <a:pt x="10739" y="16441"/>
                    <a:pt x="15512" y="17237"/>
                  </a:cubicBezTo>
                  <a:lnTo>
                    <a:pt x="15512" y="172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60" name="Freeform 1959">
              <a:extLst>
                <a:ext uri="{FF2B5EF4-FFF2-40B4-BE49-F238E27FC236}">
                  <a16:creationId xmlns:a16="http://schemas.microsoft.com/office/drawing/2014/main" id="{1FBDD936-1A6E-136B-B86B-86F20F5A77A6}"/>
                </a:ext>
              </a:extLst>
            </p:cNvPr>
            <p:cNvSpPr/>
            <p:nvPr/>
          </p:nvSpPr>
          <p:spPr>
            <a:xfrm>
              <a:off x="-35357" y="3819337"/>
              <a:ext cx="1077585" cy="630778"/>
            </a:xfrm>
            <a:custGeom>
              <a:avLst/>
              <a:gdLst>
                <a:gd name="connsiteX0" fmla="*/ 591377 w 1077585"/>
                <a:gd name="connsiteY0" fmla="*/ 0 h 630778"/>
                <a:gd name="connsiteX1" fmla="*/ 301009 w 1077585"/>
                <a:gd name="connsiteY1" fmla="*/ 100634 h 630778"/>
                <a:gd name="connsiteX2" fmla="*/ 67124 w 1077585"/>
                <a:gd name="connsiteY2" fmla="*/ 249398 h 630778"/>
                <a:gd name="connsiteX3" fmla="*/ 9448 w 1077585"/>
                <a:gd name="connsiteY3" fmla="*/ 476521 h 630778"/>
                <a:gd name="connsiteX4" fmla="*/ 168554 w 1077585"/>
                <a:gd name="connsiteY4" fmla="*/ 612159 h 630778"/>
                <a:gd name="connsiteX5" fmla="*/ 434658 w 1077585"/>
                <a:gd name="connsiteY5" fmla="*/ 620114 h 630778"/>
                <a:gd name="connsiteX6" fmla="*/ 729799 w 1077585"/>
                <a:gd name="connsiteY6" fmla="*/ 541357 h 630778"/>
                <a:gd name="connsiteX7" fmla="*/ 956524 w 1077585"/>
                <a:gd name="connsiteY7" fmla="*/ 420436 h 630778"/>
                <a:gd name="connsiteX8" fmla="*/ 1075854 w 1077585"/>
                <a:gd name="connsiteY8" fmla="*/ 208030 h 630778"/>
                <a:gd name="connsiteX9" fmla="*/ 909588 w 1077585"/>
                <a:gd name="connsiteY9" fmla="*/ 41367 h 630778"/>
                <a:gd name="connsiteX10" fmla="*/ 635131 w 1077585"/>
                <a:gd name="connsiteY10" fmla="*/ 11535 h 630778"/>
                <a:gd name="connsiteX11" fmla="*/ 565522 w 1077585"/>
                <a:gd name="connsiteY11" fmla="*/ 30628 h 630778"/>
                <a:gd name="connsiteX12" fmla="*/ 567909 w 1077585"/>
                <a:gd name="connsiteY12" fmla="*/ 39379 h 630778"/>
                <a:gd name="connsiteX13" fmla="*/ 834013 w 1077585"/>
                <a:gd name="connsiteY13" fmla="*/ 35003 h 630778"/>
                <a:gd name="connsiteX14" fmla="*/ 1041646 w 1077585"/>
                <a:gd name="connsiteY14" fmla="*/ 164276 h 630778"/>
                <a:gd name="connsiteX15" fmla="*/ 1048010 w 1077585"/>
                <a:gd name="connsiteY15" fmla="*/ 284799 h 630778"/>
                <a:gd name="connsiteX16" fmla="*/ 973230 w 1077585"/>
                <a:gd name="connsiteY16" fmla="*/ 384240 h 630778"/>
                <a:gd name="connsiteX17" fmla="*/ 764007 w 1077585"/>
                <a:gd name="connsiteY17" fmla="*/ 512718 h 630778"/>
                <a:gd name="connsiteX18" fmla="*/ 507449 w 1077585"/>
                <a:gd name="connsiteY18" fmla="*/ 593862 h 630778"/>
                <a:gd name="connsiteX19" fmla="*/ 232992 w 1077585"/>
                <a:gd name="connsiteY19" fmla="*/ 616136 h 630778"/>
                <a:gd name="connsiteX20" fmla="*/ 39281 w 1077585"/>
                <a:gd name="connsiteY20" fmla="*/ 517093 h 630778"/>
                <a:gd name="connsiteX21" fmla="*/ 50020 w 1077585"/>
                <a:gd name="connsiteY21" fmla="*/ 286788 h 630778"/>
                <a:gd name="connsiteX22" fmla="*/ 254869 w 1077585"/>
                <a:gd name="connsiteY22" fmla="*/ 127682 h 630778"/>
                <a:gd name="connsiteX23" fmla="*/ 523757 w 1077585"/>
                <a:gd name="connsiteY23" fmla="*/ 20286 h 630778"/>
                <a:gd name="connsiteX24" fmla="*/ 591775 w 1077585"/>
                <a:gd name="connsiteY24" fmla="*/ 1591 h 630778"/>
                <a:gd name="connsiteX25" fmla="*/ 591377 w 1077585"/>
                <a:gd name="connsiteY25" fmla="*/ 0 h 630778"/>
                <a:gd name="connsiteX26" fmla="*/ 591377 w 1077585"/>
                <a:gd name="connsiteY26" fmla="*/ 0 h 63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585" h="630778">
                  <a:moveTo>
                    <a:pt x="591377" y="0"/>
                  </a:moveTo>
                  <a:cubicBezTo>
                    <a:pt x="489947" y="19888"/>
                    <a:pt x="395279" y="58869"/>
                    <a:pt x="301009" y="100634"/>
                  </a:cubicBezTo>
                  <a:cubicBezTo>
                    <a:pt x="216683" y="138024"/>
                    <a:pt x="128777" y="178596"/>
                    <a:pt x="67124" y="249398"/>
                  </a:cubicBezTo>
                  <a:cubicBezTo>
                    <a:pt x="14619" y="309858"/>
                    <a:pt x="-16804" y="398162"/>
                    <a:pt x="9448" y="476521"/>
                  </a:cubicBezTo>
                  <a:cubicBezTo>
                    <a:pt x="33314" y="547721"/>
                    <a:pt x="99343" y="591077"/>
                    <a:pt x="168554" y="612159"/>
                  </a:cubicBezTo>
                  <a:cubicBezTo>
                    <a:pt x="254073" y="638013"/>
                    <a:pt x="347150" y="633240"/>
                    <a:pt x="434658" y="620114"/>
                  </a:cubicBezTo>
                  <a:cubicBezTo>
                    <a:pt x="535292" y="604999"/>
                    <a:pt x="634336" y="576360"/>
                    <a:pt x="729799" y="541357"/>
                  </a:cubicBezTo>
                  <a:cubicBezTo>
                    <a:pt x="810545" y="511922"/>
                    <a:pt x="889302" y="474930"/>
                    <a:pt x="956524" y="420436"/>
                  </a:cubicBezTo>
                  <a:cubicBezTo>
                    <a:pt x="1016984" y="371512"/>
                    <a:pt x="1089775" y="292356"/>
                    <a:pt x="1075854" y="208030"/>
                  </a:cubicBezTo>
                  <a:cubicBezTo>
                    <a:pt x="1062330" y="125295"/>
                    <a:pt x="980788" y="71200"/>
                    <a:pt x="909588" y="41367"/>
                  </a:cubicBezTo>
                  <a:cubicBezTo>
                    <a:pt x="824069" y="5569"/>
                    <a:pt x="726219" y="-6762"/>
                    <a:pt x="635131" y="11535"/>
                  </a:cubicBezTo>
                  <a:cubicBezTo>
                    <a:pt x="611663" y="16308"/>
                    <a:pt x="588195" y="22672"/>
                    <a:pt x="565522" y="30628"/>
                  </a:cubicBezTo>
                  <a:cubicBezTo>
                    <a:pt x="559954" y="32617"/>
                    <a:pt x="562340" y="40970"/>
                    <a:pt x="567909" y="39379"/>
                  </a:cubicBezTo>
                  <a:cubicBezTo>
                    <a:pt x="653428" y="14319"/>
                    <a:pt x="747698" y="13922"/>
                    <a:pt x="834013" y="35003"/>
                  </a:cubicBezTo>
                  <a:cubicBezTo>
                    <a:pt x="911577" y="54096"/>
                    <a:pt x="998687" y="92679"/>
                    <a:pt x="1041646" y="164276"/>
                  </a:cubicBezTo>
                  <a:cubicBezTo>
                    <a:pt x="1064318" y="202064"/>
                    <a:pt x="1066307" y="244625"/>
                    <a:pt x="1048010" y="284799"/>
                  </a:cubicBezTo>
                  <a:cubicBezTo>
                    <a:pt x="1030508" y="322587"/>
                    <a:pt x="1003063" y="355999"/>
                    <a:pt x="973230" y="384240"/>
                  </a:cubicBezTo>
                  <a:cubicBezTo>
                    <a:pt x="913964" y="441518"/>
                    <a:pt x="839980" y="481692"/>
                    <a:pt x="764007" y="512718"/>
                  </a:cubicBezTo>
                  <a:cubicBezTo>
                    <a:pt x="681272" y="546528"/>
                    <a:pt x="594559" y="573973"/>
                    <a:pt x="507449" y="593862"/>
                  </a:cubicBezTo>
                  <a:cubicBezTo>
                    <a:pt x="418747" y="614148"/>
                    <a:pt x="324080" y="627672"/>
                    <a:pt x="232992" y="616136"/>
                  </a:cubicBezTo>
                  <a:cubicBezTo>
                    <a:pt x="160599" y="606988"/>
                    <a:pt x="82637" y="579542"/>
                    <a:pt x="39281" y="517093"/>
                  </a:cubicBezTo>
                  <a:cubicBezTo>
                    <a:pt x="-9247" y="447087"/>
                    <a:pt x="6266" y="354805"/>
                    <a:pt x="50020" y="286788"/>
                  </a:cubicBezTo>
                  <a:cubicBezTo>
                    <a:pt x="97752" y="213201"/>
                    <a:pt x="178100" y="166265"/>
                    <a:pt x="254869" y="127682"/>
                  </a:cubicBezTo>
                  <a:cubicBezTo>
                    <a:pt x="341979" y="83928"/>
                    <a:pt x="431078" y="49323"/>
                    <a:pt x="523757" y="20286"/>
                  </a:cubicBezTo>
                  <a:cubicBezTo>
                    <a:pt x="546032" y="13126"/>
                    <a:pt x="568704" y="7160"/>
                    <a:pt x="591775" y="1591"/>
                  </a:cubicBezTo>
                  <a:cubicBezTo>
                    <a:pt x="592570" y="1193"/>
                    <a:pt x="592173" y="0"/>
                    <a:pt x="591377" y="0"/>
                  </a:cubicBezTo>
                  <a:lnTo>
                    <a:pt x="591377" y="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61" name="Freeform 1960">
              <a:extLst>
                <a:ext uri="{FF2B5EF4-FFF2-40B4-BE49-F238E27FC236}">
                  <a16:creationId xmlns:a16="http://schemas.microsoft.com/office/drawing/2014/main" id="{38C40444-CDE6-F805-DA4D-040570B43EFF}"/>
                </a:ext>
              </a:extLst>
            </p:cNvPr>
            <p:cNvSpPr/>
            <p:nvPr/>
          </p:nvSpPr>
          <p:spPr>
            <a:xfrm>
              <a:off x="179016" y="4500675"/>
              <a:ext cx="307228" cy="258014"/>
            </a:xfrm>
            <a:custGeom>
              <a:avLst/>
              <a:gdLst>
                <a:gd name="connsiteX0" fmla="*/ 320 w 307228"/>
                <a:gd name="connsiteY0" fmla="*/ 1623 h 258014"/>
                <a:gd name="connsiteX1" fmla="*/ 303416 w 307228"/>
                <a:gd name="connsiteY1" fmla="*/ 257385 h 258014"/>
                <a:gd name="connsiteX2" fmla="*/ 306598 w 307228"/>
                <a:gd name="connsiteY2" fmla="*/ 254202 h 258014"/>
                <a:gd name="connsiteX3" fmla="*/ 1513 w 307228"/>
                <a:gd name="connsiteY3" fmla="*/ 429 h 258014"/>
                <a:gd name="connsiteX4" fmla="*/ 320 w 307228"/>
                <a:gd name="connsiteY4" fmla="*/ 1623 h 258014"/>
                <a:gd name="connsiteX5" fmla="*/ 320 w 307228"/>
                <a:gd name="connsiteY5" fmla="*/ 1623 h 25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28" h="258014">
                  <a:moveTo>
                    <a:pt x="320" y="1623"/>
                  </a:moveTo>
                  <a:cubicBezTo>
                    <a:pt x="112490" y="74413"/>
                    <a:pt x="210340" y="161523"/>
                    <a:pt x="303416" y="257385"/>
                  </a:cubicBezTo>
                  <a:cubicBezTo>
                    <a:pt x="305405" y="259374"/>
                    <a:pt x="308587" y="256191"/>
                    <a:pt x="306598" y="254202"/>
                  </a:cubicBezTo>
                  <a:cubicBezTo>
                    <a:pt x="219488" y="155159"/>
                    <a:pt x="112490" y="70833"/>
                    <a:pt x="1513" y="429"/>
                  </a:cubicBezTo>
                  <a:cubicBezTo>
                    <a:pt x="320" y="-764"/>
                    <a:pt x="-475" y="827"/>
                    <a:pt x="320" y="1623"/>
                  </a:cubicBezTo>
                  <a:lnTo>
                    <a:pt x="320" y="16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62" name="Freeform 1961">
              <a:extLst>
                <a:ext uri="{FF2B5EF4-FFF2-40B4-BE49-F238E27FC236}">
                  <a16:creationId xmlns:a16="http://schemas.microsoft.com/office/drawing/2014/main" id="{52C99FFC-9BE7-77A0-BD70-0EF4A762A26A}"/>
                </a:ext>
              </a:extLst>
            </p:cNvPr>
            <p:cNvSpPr/>
            <p:nvPr/>
          </p:nvSpPr>
          <p:spPr>
            <a:xfrm>
              <a:off x="867657" y="4060156"/>
              <a:ext cx="184804" cy="494780"/>
            </a:xfrm>
            <a:custGeom>
              <a:avLst/>
              <a:gdLst>
                <a:gd name="connsiteX0" fmla="*/ 173236 w 184804"/>
                <a:gd name="connsiteY0" fmla="*/ 4203 h 494780"/>
                <a:gd name="connsiteX1" fmla="*/ 85330 w 184804"/>
                <a:gd name="connsiteY1" fmla="*/ 246044 h 494780"/>
                <a:gd name="connsiteX2" fmla="*/ 209 w 184804"/>
                <a:gd name="connsiteY2" fmla="*/ 488680 h 494780"/>
                <a:gd name="connsiteX3" fmla="*/ 8959 w 184804"/>
                <a:gd name="connsiteY3" fmla="*/ 492259 h 494780"/>
                <a:gd name="connsiteX4" fmla="*/ 97263 w 184804"/>
                <a:gd name="connsiteY4" fmla="*/ 252010 h 494780"/>
                <a:gd name="connsiteX5" fmla="*/ 184373 w 184804"/>
                <a:gd name="connsiteY5" fmla="*/ 6590 h 494780"/>
                <a:gd name="connsiteX6" fmla="*/ 173236 w 184804"/>
                <a:gd name="connsiteY6" fmla="*/ 4203 h 494780"/>
                <a:gd name="connsiteX7" fmla="*/ 173236 w 184804"/>
                <a:gd name="connsiteY7" fmla="*/ 4203 h 49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804" h="494780">
                  <a:moveTo>
                    <a:pt x="173236" y="4203"/>
                  </a:moveTo>
                  <a:cubicBezTo>
                    <a:pt x="143802" y="84949"/>
                    <a:pt x="114765" y="165695"/>
                    <a:pt x="85330" y="246044"/>
                  </a:cubicBezTo>
                  <a:cubicBezTo>
                    <a:pt x="56293" y="326392"/>
                    <a:pt x="23677" y="406740"/>
                    <a:pt x="209" y="488680"/>
                  </a:cubicBezTo>
                  <a:cubicBezTo>
                    <a:pt x="-1382" y="493850"/>
                    <a:pt x="6573" y="497430"/>
                    <a:pt x="8959" y="492259"/>
                  </a:cubicBezTo>
                  <a:cubicBezTo>
                    <a:pt x="42769" y="414298"/>
                    <a:pt x="68624" y="332358"/>
                    <a:pt x="97263" y="252010"/>
                  </a:cubicBezTo>
                  <a:cubicBezTo>
                    <a:pt x="126300" y="170468"/>
                    <a:pt x="155337" y="88529"/>
                    <a:pt x="184373" y="6590"/>
                  </a:cubicBezTo>
                  <a:cubicBezTo>
                    <a:pt x="187158" y="-172"/>
                    <a:pt x="175623" y="-2957"/>
                    <a:pt x="173236" y="4203"/>
                  </a:cubicBezTo>
                  <a:lnTo>
                    <a:pt x="173236" y="42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63" name="Freeform 1962">
              <a:extLst>
                <a:ext uri="{FF2B5EF4-FFF2-40B4-BE49-F238E27FC236}">
                  <a16:creationId xmlns:a16="http://schemas.microsoft.com/office/drawing/2014/main" id="{AF6C68C8-40C9-0CCC-3624-3A879E31EEA9}"/>
                </a:ext>
              </a:extLst>
            </p:cNvPr>
            <p:cNvSpPr/>
            <p:nvPr/>
          </p:nvSpPr>
          <p:spPr>
            <a:xfrm>
              <a:off x="-6641" y="4313740"/>
              <a:ext cx="360522" cy="364670"/>
            </a:xfrm>
            <a:custGeom>
              <a:avLst/>
              <a:gdLst>
                <a:gd name="connsiteX0" fmla="*/ 1416 w 360522"/>
                <a:gd name="connsiteY0" fmla="*/ 7973 h 364670"/>
                <a:gd name="connsiteX1" fmla="*/ 181206 w 360522"/>
                <a:gd name="connsiteY1" fmla="*/ 180602 h 364670"/>
                <a:gd name="connsiteX2" fmla="*/ 351051 w 360522"/>
                <a:gd name="connsiteY2" fmla="*/ 362778 h 364670"/>
                <a:gd name="connsiteX3" fmla="*/ 359006 w 360522"/>
                <a:gd name="connsiteY3" fmla="*/ 354823 h 364670"/>
                <a:gd name="connsiteX4" fmla="*/ 190752 w 360522"/>
                <a:gd name="connsiteY4" fmla="*/ 171056 h 364670"/>
                <a:gd name="connsiteX5" fmla="*/ 8178 w 360522"/>
                <a:gd name="connsiteY5" fmla="*/ 1211 h 364670"/>
                <a:gd name="connsiteX6" fmla="*/ 1416 w 360522"/>
                <a:gd name="connsiteY6" fmla="*/ 7973 h 364670"/>
                <a:gd name="connsiteX7" fmla="*/ 1416 w 360522"/>
                <a:gd name="connsiteY7" fmla="*/ 7973 h 36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522" h="364670">
                  <a:moveTo>
                    <a:pt x="1416" y="7973"/>
                  </a:moveTo>
                  <a:cubicBezTo>
                    <a:pt x="62672" y="63660"/>
                    <a:pt x="123132" y="121335"/>
                    <a:pt x="181206" y="180602"/>
                  </a:cubicBezTo>
                  <a:cubicBezTo>
                    <a:pt x="239279" y="239869"/>
                    <a:pt x="294568" y="301920"/>
                    <a:pt x="351051" y="362778"/>
                  </a:cubicBezTo>
                  <a:cubicBezTo>
                    <a:pt x="356222" y="368347"/>
                    <a:pt x="363779" y="360391"/>
                    <a:pt x="359006" y="354823"/>
                  </a:cubicBezTo>
                  <a:cubicBezTo>
                    <a:pt x="306899" y="289987"/>
                    <a:pt x="249223" y="229925"/>
                    <a:pt x="190752" y="171056"/>
                  </a:cubicBezTo>
                  <a:cubicBezTo>
                    <a:pt x="132281" y="112187"/>
                    <a:pt x="71423" y="55307"/>
                    <a:pt x="8178" y="1211"/>
                  </a:cubicBezTo>
                  <a:cubicBezTo>
                    <a:pt x="3803" y="-2767"/>
                    <a:pt x="-2959" y="3995"/>
                    <a:pt x="1416" y="7973"/>
                  </a:cubicBezTo>
                  <a:lnTo>
                    <a:pt x="1416" y="79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64" name="Freeform 1963">
              <a:extLst>
                <a:ext uri="{FF2B5EF4-FFF2-40B4-BE49-F238E27FC236}">
                  <a16:creationId xmlns:a16="http://schemas.microsoft.com/office/drawing/2014/main" id="{76443469-8A65-CC25-134D-86DD613CE7CA}"/>
                </a:ext>
              </a:extLst>
            </p:cNvPr>
            <p:cNvSpPr/>
            <p:nvPr/>
          </p:nvSpPr>
          <p:spPr>
            <a:xfrm>
              <a:off x="382954" y="4628805"/>
              <a:ext cx="394528" cy="80869"/>
            </a:xfrm>
            <a:custGeom>
              <a:avLst/>
              <a:gdLst>
                <a:gd name="connsiteX0" fmla="*/ 2026 w 394528"/>
                <a:gd name="connsiteY0" fmla="*/ 73568 h 80869"/>
                <a:gd name="connsiteX1" fmla="*/ 392630 w 394528"/>
                <a:gd name="connsiteY1" fmla="*/ 7141 h 80869"/>
                <a:gd name="connsiteX2" fmla="*/ 388652 w 394528"/>
                <a:gd name="connsiteY2" fmla="*/ 379 h 80869"/>
                <a:gd name="connsiteX3" fmla="*/ 2821 w 394528"/>
                <a:gd name="connsiteY3" fmla="*/ 67999 h 80869"/>
                <a:gd name="connsiteX4" fmla="*/ 2026 w 394528"/>
                <a:gd name="connsiteY4" fmla="*/ 73568 h 80869"/>
                <a:gd name="connsiteX5" fmla="*/ 2026 w 394528"/>
                <a:gd name="connsiteY5" fmla="*/ 73568 h 8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528" h="80869">
                  <a:moveTo>
                    <a:pt x="2026" y="73568"/>
                  </a:moveTo>
                  <a:cubicBezTo>
                    <a:pt x="134879" y="93456"/>
                    <a:pt x="274892" y="73170"/>
                    <a:pt x="392630" y="7141"/>
                  </a:cubicBezTo>
                  <a:cubicBezTo>
                    <a:pt x="397005" y="4755"/>
                    <a:pt x="393028" y="-1610"/>
                    <a:pt x="388652" y="379"/>
                  </a:cubicBezTo>
                  <a:cubicBezTo>
                    <a:pt x="268925" y="59249"/>
                    <a:pt x="135674" y="85899"/>
                    <a:pt x="2821" y="67999"/>
                  </a:cubicBezTo>
                  <a:cubicBezTo>
                    <a:pt x="-361" y="67602"/>
                    <a:pt x="-1156" y="72772"/>
                    <a:pt x="2026" y="73568"/>
                  </a:cubicBezTo>
                  <a:lnTo>
                    <a:pt x="2026" y="735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65" name="Freeform 1964">
              <a:extLst>
                <a:ext uri="{FF2B5EF4-FFF2-40B4-BE49-F238E27FC236}">
                  <a16:creationId xmlns:a16="http://schemas.microsoft.com/office/drawing/2014/main" id="{7853F30E-EEB6-0201-0D6F-E0CA04A83F26}"/>
                </a:ext>
              </a:extLst>
            </p:cNvPr>
            <p:cNvSpPr/>
            <p:nvPr/>
          </p:nvSpPr>
          <p:spPr>
            <a:xfrm>
              <a:off x="541418" y="4536802"/>
              <a:ext cx="364769" cy="171960"/>
            </a:xfrm>
            <a:custGeom>
              <a:avLst/>
              <a:gdLst>
                <a:gd name="connsiteX0" fmla="*/ 3065 w 364769"/>
                <a:gd name="connsiteY0" fmla="*/ 171935 h 171960"/>
                <a:gd name="connsiteX1" fmla="*/ 193594 w 364769"/>
                <a:gd name="connsiteY1" fmla="*/ 114657 h 171960"/>
                <a:gd name="connsiteX2" fmla="*/ 281500 w 364769"/>
                <a:gd name="connsiteY2" fmla="*/ 69312 h 171960"/>
                <a:gd name="connsiteX3" fmla="*/ 363042 w 364769"/>
                <a:gd name="connsiteY3" fmla="*/ 10443 h 171960"/>
                <a:gd name="connsiteX4" fmla="*/ 355484 w 364769"/>
                <a:gd name="connsiteY4" fmla="*/ 896 h 171960"/>
                <a:gd name="connsiteX5" fmla="*/ 275136 w 364769"/>
                <a:gd name="connsiteY5" fmla="*/ 53401 h 171960"/>
                <a:gd name="connsiteX6" fmla="*/ 188423 w 364769"/>
                <a:gd name="connsiteY6" fmla="*/ 100735 h 171960"/>
                <a:gd name="connsiteX7" fmla="*/ 1872 w 364769"/>
                <a:gd name="connsiteY7" fmla="*/ 167559 h 171960"/>
                <a:gd name="connsiteX8" fmla="*/ 3065 w 364769"/>
                <a:gd name="connsiteY8" fmla="*/ 171935 h 171960"/>
                <a:gd name="connsiteX9" fmla="*/ 3065 w 364769"/>
                <a:gd name="connsiteY9" fmla="*/ 171935 h 17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769" h="171960">
                  <a:moveTo>
                    <a:pt x="3065" y="171935"/>
                  </a:moveTo>
                  <a:cubicBezTo>
                    <a:pt x="68696" y="160002"/>
                    <a:pt x="132339" y="140909"/>
                    <a:pt x="193594" y="114657"/>
                  </a:cubicBezTo>
                  <a:cubicBezTo>
                    <a:pt x="223824" y="101531"/>
                    <a:pt x="252861" y="86018"/>
                    <a:pt x="281500" y="69312"/>
                  </a:cubicBezTo>
                  <a:cubicBezTo>
                    <a:pt x="310139" y="52208"/>
                    <a:pt x="339574" y="34706"/>
                    <a:pt x="363042" y="10443"/>
                  </a:cubicBezTo>
                  <a:cubicBezTo>
                    <a:pt x="367815" y="5272"/>
                    <a:pt x="361848" y="-2683"/>
                    <a:pt x="355484" y="896"/>
                  </a:cubicBezTo>
                  <a:cubicBezTo>
                    <a:pt x="327641" y="16409"/>
                    <a:pt x="302184" y="36297"/>
                    <a:pt x="275136" y="53401"/>
                  </a:cubicBezTo>
                  <a:cubicBezTo>
                    <a:pt x="246895" y="70903"/>
                    <a:pt x="217858" y="86018"/>
                    <a:pt x="188423" y="100735"/>
                  </a:cubicBezTo>
                  <a:cubicBezTo>
                    <a:pt x="129156" y="130170"/>
                    <a:pt x="66310" y="152444"/>
                    <a:pt x="1872" y="167559"/>
                  </a:cubicBezTo>
                  <a:cubicBezTo>
                    <a:pt x="-1310" y="167957"/>
                    <a:pt x="-117" y="172333"/>
                    <a:pt x="3065" y="171935"/>
                  </a:cubicBezTo>
                  <a:lnTo>
                    <a:pt x="3065" y="1719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66" name="Freeform 1965">
              <a:extLst>
                <a:ext uri="{FF2B5EF4-FFF2-40B4-BE49-F238E27FC236}">
                  <a16:creationId xmlns:a16="http://schemas.microsoft.com/office/drawing/2014/main" id="{34F1C536-393E-BF02-AC60-6B55992D1BF7}"/>
                </a:ext>
              </a:extLst>
            </p:cNvPr>
            <p:cNvSpPr/>
            <p:nvPr/>
          </p:nvSpPr>
          <p:spPr>
            <a:xfrm>
              <a:off x="65934" y="4021617"/>
              <a:ext cx="815147" cy="373946"/>
            </a:xfrm>
            <a:custGeom>
              <a:avLst/>
              <a:gdLst>
                <a:gd name="connsiteX0" fmla="*/ 12768 w 815147"/>
                <a:gd name="connsiteY0" fmla="*/ 369704 h 373946"/>
                <a:gd name="connsiteX1" fmla="*/ 45384 w 815147"/>
                <a:gd name="connsiteY1" fmla="*/ 285776 h 373946"/>
                <a:gd name="connsiteX2" fmla="*/ 95900 w 815147"/>
                <a:gd name="connsiteY2" fmla="*/ 213781 h 373946"/>
                <a:gd name="connsiteX3" fmla="*/ 242278 w 815147"/>
                <a:gd name="connsiteY3" fmla="*/ 103600 h 373946"/>
                <a:gd name="connsiteX4" fmla="*/ 426442 w 815147"/>
                <a:gd name="connsiteY4" fmla="*/ 37969 h 373946"/>
                <a:gd name="connsiteX5" fmla="*/ 609812 w 815147"/>
                <a:gd name="connsiteY5" fmla="*/ 14501 h 373946"/>
                <a:gd name="connsiteX6" fmla="*/ 805511 w 815147"/>
                <a:gd name="connsiteY6" fmla="*/ 68597 h 373946"/>
                <a:gd name="connsiteX7" fmla="*/ 812273 w 815147"/>
                <a:gd name="connsiteY7" fmla="*/ 57062 h 373946"/>
                <a:gd name="connsiteX8" fmla="*/ 444342 w 815147"/>
                <a:gd name="connsiteY8" fmla="*/ 18478 h 373946"/>
                <a:gd name="connsiteX9" fmla="*/ 94309 w 815147"/>
                <a:gd name="connsiteY9" fmla="*/ 191903 h 373946"/>
                <a:gd name="connsiteX10" fmla="*/ 39 w 815147"/>
                <a:gd name="connsiteY10" fmla="*/ 367317 h 373946"/>
                <a:gd name="connsiteX11" fmla="*/ 12768 w 815147"/>
                <a:gd name="connsiteY11" fmla="*/ 369704 h 373946"/>
                <a:gd name="connsiteX12" fmla="*/ 12768 w 815147"/>
                <a:gd name="connsiteY12" fmla="*/ 369704 h 37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5147" h="373946">
                  <a:moveTo>
                    <a:pt x="12768" y="369704"/>
                  </a:moveTo>
                  <a:cubicBezTo>
                    <a:pt x="22314" y="340667"/>
                    <a:pt x="30667" y="312824"/>
                    <a:pt x="45384" y="285776"/>
                  </a:cubicBezTo>
                  <a:cubicBezTo>
                    <a:pt x="59306" y="259921"/>
                    <a:pt x="76410" y="236055"/>
                    <a:pt x="95900" y="213781"/>
                  </a:cubicBezTo>
                  <a:cubicBezTo>
                    <a:pt x="136870" y="167640"/>
                    <a:pt x="187784" y="131444"/>
                    <a:pt x="242278" y="103600"/>
                  </a:cubicBezTo>
                  <a:cubicBezTo>
                    <a:pt x="300351" y="73768"/>
                    <a:pt x="363198" y="53482"/>
                    <a:pt x="426442" y="37969"/>
                  </a:cubicBezTo>
                  <a:cubicBezTo>
                    <a:pt x="486505" y="23252"/>
                    <a:pt x="548158" y="13705"/>
                    <a:pt x="609812" y="14501"/>
                  </a:cubicBezTo>
                  <a:cubicBezTo>
                    <a:pt x="679818" y="15297"/>
                    <a:pt x="745847" y="32003"/>
                    <a:pt x="805511" y="68597"/>
                  </a:cubicBezTo>
                  <a:cubicBezTo>
                    <a:pt x="812671" y="72972"/>
                    <a:pt x="819035" y="61835"/>
                    <a:pt x="812273" y="57062"/>
                  </a:cubicBezTo>
                  <a:cubicBezTo>
                    <a:pt x="706070" y="-15332"/>
                    <a:pt x="564069" y="-7376"/>
                    <a:pt x="444342" y="18478"/>
                  </a:cubicBezTo>
                  <a:cubicBezTo>
                    <a:pt x="316659" y="45924"/>
                    <a:pt x="185795" y="94451"/>
                    <a:pt x="94309" y="191903"/>
                  </a:cubicBezTo>
                  <a:cubicBezTo>
                    <a:pt x="50158" y="238840"/>
                    <a:pt x="8392" y="302084"/>
                    <a:pt x="39" y="367317"/>
                  </a:cubicBezTo>
                  <a:cubicBezTo>
                    <a:pt x="-756" y="375273"/>
                    <a:pt x="10779" y="376068"/>
                    <a:pt x="12768" y="369704"/>
                  </a:cubicBezTo>
                  <a:lnTo>
                    <a:pt x="12768" y="3697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67" name="Freeform 1966">
              <a:extLst>
                <a:ext uri="{FF2B5EF4-FFF2-40B4-BE49-F238E27FC236}">
                  <a16:creationId xmlns:a16="http://schemas.microsoft.com/office/drawing/2014/main" id="{AC3CC9BE-9E6D-F3AA-088C-CC4B325ADF3B}"/>
                </a:ext>
              </a:extLst>
            </p:cNvPr>
            <p:cNvSpPr/>
            <p:nvPr/>
          </p:nvSpPr>
          <p:spPr>
            <a:xfrm>
              <a:off x="190580" y="4225360"/>
              <a:ext cx="590191" cy="237946"/>
            </a:xfrm>
            <a:custGeom>
              <a:avLst/>
              <a:gdLst>
                <a:gd name="connsiteX0" fmla="*/ 7054 w 590191"/>
                <a:gd name="connsiteY0" fmla="*/ 235968 h 237946"/>
                <a:gd name="connsiteX1" fmla="*/ 443003 w 590191"/>
                <a:gd name="connsiteY1" fmla="*/ 16800 h 237946"/>
                <a:gd name="connsiteX2" fmla="*/ 583414 w 590191"/>
                <a:gd name="connsiteY2" fmla="*/ 50212 h 237946"/>
                <a:gd name="connsiteX3" fmla="*/ 587789 w 590191"/>
                <a:gd name="connsiteY3" fmla="*/ 40268 h 237946"/>
                <a:gd name="connsiteX4" fmla="*/ 92971 w 590191"/>
                <a:gd name="connsiteY4" fmla="*/ 117037 h 237946"/>
                <a:gd name="connsiteX5" fmla="*/ 690 w 590191"/>
                <a:gd name="connsiteY5" fmla="*/ 231990 h 237946"/>
                <a:gd name="connsiteX6" fmla="*/ 7054 w 590191"/>
                <a:gd name="connsiteY6" fmla="*/ 235968 h 237946"/>
                <a:gd name="connsiteX7" fmla="*/ 7054 w 590191"/>
                <a:gd name="connsiteY7" fmla="*/ 235968 h 23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191" h="237946">
                  <a:moveTo>
                    <a:pt x="7054" y="235968"/>
                  </a:moveTo>
                  <a:cubicBezTo>
                    <a:pt x="101722" y="90386"/>
                    <a:pt x="268783" y="4469"/>
                    <a:pt x="443003" y="16800"/>
                  </a:cubicBezTo>
                  <a:cubicBezTo>
                    <a:pt x="491133" y="20380"/>
                    <a:pt x="538467" y="32711"/>
                    <a:pt x="583414" y="50212"/>
                  </a:cubicBezTo>
                  <a:cubicBezTo>
                    <a:pt x="588983" y="52599"/>
                    <a:pt x="592960" y="43053"/>
                    <a:pt x="587789" y="40268"/>
                  </a:cubicBezTo>
                  <a:cubicBezTo>
                    <a:pt x="429479" y="-39285"/>
                    <a:pt x="224233" y="5663"/>
                    <a:pt x="92971" y="117037"/>
                  </a:cubicBezTo>
                  <a:cubicBezTo>
                    <a:pt x="54786" y="149653"/>
                    <a:pt x="23362" y="187441"/>
                    <a:pt x="690" y="231990"/>
                  </a:cubicBezTo>
                  <a:cubicBezTo>
                    <a:pt x="-2095" y="236763"/>
                    <a:pt x="4269" y="240344"/>
                    <a:pt x="7054" y="235968"/>
                  </a:cubicBezTo>
                  <a:lnTo>
                    <a:pt x="7054" y="2359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68" name="Freeform 1967">
              <a:extLst>
                <a:ext uri="{FF2B5EF4-FFF2-40B4-BE49-F238E27FC236}">
                  <a16:creationId xmlns:a16="http://schemas.microsoft.com/office/drawing/2014/main" id="{75480699-121A-B16E-B9D9-C4EE0AD00D6E}"/>
                </a:ext>
              </a:extLst>
            </p:cNvPr>
            <p:cNvSpPr/>
            <p:nvPr/>
          </p:nvSpPr>
          <p:spPr>
            <a:xfrm>
              <a:off x="834454" y="4293471"/>
              <a:ext cx="2386" cy="2784"/>
            </a:xfrm>
            <a:custGeom>
              <a:avLst/>
              <a:gdLst>
                <a:gd name="connsiteX0" fmla="*/ 1193 w 2386"/>
                <a:gd name="connsiteY0" fmla="*/ 2784 h 2784"/>
                <a:gd name="connsiteX1" fmla="*/ 1193 w 2386"/>
                <a:gd name="connsiteY1" fmla="*/ 0 h 2784"/>
                <a:gd name="connsiteX2" fmla="*/ 1193 w 2386"/>
                <a:gd name="connsiteY2" fmla="*/ 2784 h 2784"/>
                <a:gd name="connsiteX3" fmla="*/ 1193 w 2386"/>
                <a:gd name="connsiteY3" fmla="*/ 2784 h 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6" h="2784">
                  <a:moveTo>
                    <a:pt x="1193" y="2784"/>
                  </a:moveTo>
                  <a:cubicBezTo>
                    <a:pt x="2784" y="2784"/>
                    <a:pt x="2784" y="0"/>
                    <a:pt x="1193" y="0"/>
                  </a:cubicBezTo>
                  <a:cubicBezTo>
                    <a:pt x="-398" y="0"/>
                    <a:pt x="-398" y="2784"/>
                    <a:pt x="1193" y="2784"/>
                  </a:cubicBezTo>
                  <a:lnTo>
                    <a:pt x="1193" y="27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69" name="Freeform 1968">
              <a:extLst>
                <a:ext uri="{FF2B5EF4-FFF2-40B4-BE49-F238E27FC236}">
                  <a16:creationId xmlns:a16="http://schemas.microsoft.com/office/drawing/2014/main" id="{5BF02A43-6D1B-E85E-3C66-1F8537A970A8}"/>
                </a:ext>
              </a:extLst>
            </p:cNvPr>
            <p:cNvSpPr/>
            <p:nvPr/>
          </p:nvSpPr>
          <p:spPr>
            <a:xfrm>
              <a:off x="796591" y="4290930"/>
              <a:ext cx="45378" cy="34407"/>
            </a:xfrm>
            <a:custGeom>
              <a:avLst/>
              <a:gdLst>
                <a:gd name="connsiteX0" fmla="*/ 37464 w 45378"/>
                <a:gd name="connsiteY0" fmla="*/ 950 h 34407"/>
                <a:gd name="connsiteX1" fmla="*/ 1268 w 45378"/>
                <a:gd name="connsiteY1" fmla="*/ 27600 h 34407"/>
                <a:gd name="connsiteX2" fmla="*/ 6041 w 45378"/>
                <a:gd name="connsiteY2" fmla="*/ 33965 h 34407"/>
                <a:gd name="connsiteX3" fmla="*/ 42635 w 45378"/>
                <a:gd name="connsiteY3" fmla="*/ 10497 h 34407"/>
                <a:gd name="connsiteX4" fmla="*/ 37464 w 45378"/>
                <a:gd name="connsiteY4" fmla="*/ 950 h 34407"/>
                <a:gd name="connsiteX5" fmla="*/ 37464 w 45378"/>
                <a:gd name="connsiteY5" fmla="*/ 950 h 3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78" h="34407">
                  <a:moveTo>
                    <a:pt x="37464" y="950"/>
                  </a:moveTo>
                  <a:cubicBezTo>
                    <a:pt x="25134" y="9701"/>
                    <a:pt x="12405" y="17656"/>
                    <a:pt x="1268" y="27600"/>
                  </a:cubicBezTo>
                  <a:cubicBezTo>
                    <a:pt x="-2312" y="30782"/>
                    <a:pt x="2461" y="35954"/>
                    <a:pt x="6041" y="33965"/>
                  </a:cubicBezTo>
                  <a:cubicBezTo>
                    <a:pt x="18769" y="27203"/>
                    <a:pt x="30702" y="18452"/>
                    <a:pt x="42635" y="10497"/>
                  </a:cubicBezTo>
                  <a:cubicBezTo>
                    <a:pt x="49000" y="6519"/>
                    <a:pt x="43033" y="-3027"/>
                    <a:pt x="37464" y="950"/>
                  </a:cubicBezTo>
                  <a:lnTo>
                    <a:pt x="37464" y="95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70" name="Freeform 1969">
              <a:extLst>
                <a:ext uri="{FF2B5EF4-FFF2-40B4-BE49-F238E27FC236}">
                  <a16:creationId xmlns:a16="http://schemas.microsoft.com/office/drawing/2014/main" id="{29125154-C8E1-C210-5D07-30866F5CEB40}"/>
                </a:ext>
              </a:extLst>
            </p:cNvPr>
            <p:cNvSpPr/>
            <p:nvPr/>
          </p:nvSpPr>
          <p:spPr>
            <a:xfrm>
              <a:off x="6534174" y="5012683"/>
              <a:ext cx="787832" cy="464298"/>
            </a:xfrm>
            <a:custGeom>
              <a:avLst/>
              <a:gdLst>
                <a:gd name="connsiteX0" fmla="*/ 1431 w 787832"/>
                <a:gd name="connsiteY0" fmla="*/ 4718 h 464298"/>
                <a:gd name="connsiteX1" fmla="*/ 614783 w 787832"/>
                <a:gd name="connsiteY1" fmla="*/ 357933 h 464298"/>
                <a:gd name="connsiteX2" fmla="*/ 696722 w 787832"/>
                <a:gd name="connsiteY2" fmla="*/ 412824 h 464298"/>
                <a:gd name="connsiteX3" fmla="*/ 738487 w 787832"/>
                <a:gd name="connsiteY3" fmla="*/ 441861 h 464298"/>
                <a:gd name="connsiteX4" fmla="*/ 779457 w 787832"/>
                <a:gd name="connsiteY4" fmla="*/ 464136 h 464298"/>
                <a:gd name="connsiteX5" fmla="*/ 787014 w 787832"/>
                <a:gd name="connsiteY5" fmla="*/ 454589 h 464298"/>
                <a:gd name="connsiteX6" fmla="*/ 722179 w 787832"/>
                <a:gd name="connsiteY6" fmla="*/ 402880 h 464298"/>
                <a:gd name="connsiteX7" fmla="*/ 649388 w 787832"/>
                <a:gd name="connsiteY7" fmla="*/ 353955 h 464298"/>
                <a:gd name="connsiteX8" fmla="*/ 499033 w 787832"/>
                <a:gd name="connsiteY8" fmla="*/ 258890 h 464298"/>
                <a:gd name="connsiteX9" fmla="*/ 187982 w 787832"/>
                <a:gd name="connsiteY9" fmla="*/ 86260 h 464298"/>
                <a:gd name="connsiteX10" fmla="*/ 3419 w 787832"/>
                <a:gd name="connsiteY10" fmla="*/ 343 h 464298"/>
                <a:gd name="connsiteX11" fmla="*/ 1431 w 787832"/>
                <a:gd name="connsiteY11" fmla="*/ 4718 h 464298"/>
                <a:gd name="connsiteX12" fmla="*/ 1431 w 787832"/>
                <a:gd name="connsiteY12" fmla="*/ 4718 h 46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7832" h="464298">
                  <a:moveTo>
                    <a:pt x="1431" y="4718"/>
                  </a:moveTo>
                  <a:cubicBezTo>
                    <a:pt x="211450" y="112512"/>
                    <a:pt x="417492" y="228261"/>
                    <a:pt x="614783" y="357933"/>
                  </a:cubicBezTo>
                  <a:cubicBezTo>
                    <a:pt x="642229" y="375832"/>
                    <a:pt x="669674" y="394527"/>
                    <a:pt x="696722" y="412824"/>
                  </a:cubicBezTo>
                  <a:cubicBezTo>
                    <a:pt x="710644" y="422370"/>
                    <a:pt x="724565" y="431917"/>
                    <a:pt x="738487" y="441861"/>
                  </a:cubicBezTo>
                  <a:cubicBezTo>
                    <a:pt x="751216" y="451010"/>
                    <a:pt x="763944" y="461351"/>
                    <a:pt x="779457" y="464136"/>
                  </a:cubicBezTo>
                  <a:cubicBezTo>
                    <a:pt x="785026" y="465329"/>
                    <a:pt x="789799" y="459760"/>
                    <a:pt x="787014" y="454589"/>
                  </a:cubicBezTo>
                  <a:cubicBezTo>
                    <a:pt x="774286" y="431917"/>
                    <a:pt x="743261" y="417200"/>
                    <a:pt x="722179" y="402880"/>
                  </a:cubicBezTo>
                  <a:cubicBezTo>
                    <a:pt x="697915" y="386571"/>
                    <a:pt x="674050" y="370263"/>
                    <a:pt x="649388" y="353955"/>
                  </a:cubicBezTo>
                  <a:cubicBezTo>
                    <a:pt x="600065" y="321338"/>
                    <a:pt x="549947" y="289517"/>
                    <a:pt x="499033" y="258890"/>
                  </a:cubicBezTo>
                  <a:cubicBezTo>
                    <a:pt x="397206" y="197634"/>
                    <a:pt x="293787" y="139958"/>
                    <a:pt x="187982" y="86260"/>
                  </a:cubicBezTo>
                  <a:cubicBezTo>
                    <a:pt x="127522" y="55632"/>
                    <a:pt x="65868" y="27391"/>
                    <a:pt x="3419" y="343"/>
                  </a:cubicBezTo>
                  <a:cubicBezTo>
                    <a:pt x="1033" y="-1248"/>
                    <a:pt x="-1752" y="3127"/>
                    <a:pt x="1431" y="4718"/>
                  </a:cubicBezTo>
                  <a:lnTo>
                    <a:pt x="1431" y="47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71" name="Freeform 1970">
              <a:extLst>
                <a:ext uri="{FF2B5EF4-FFF2-40B4-BE49-F238E27FC236}">
                  <a16:creationId xmlns:a16="http://schemas.microsoft.com/office/drawing/2014/main" id="{4BBD9761-A03F-C548-D2C9-02643CB94257}"/>
                </a:ext>
              </a:extLst>
            </p:cNvPr>
            <p:cNvSpPr/>
            <p:nvPr/>
          </p:nvSpPr>
          <p:spPr>
            <a:xfrm>
              <a:off x="6532019" y="4502869"/>
              <a:ext cx="1127782" cy="1001792"/>
            </a:xfrm>
            <a:custGeom>
              <a:avLst/>
              <a:gdLst>
                <a:gd name="connsiteX0" fmla="*/ 11940 w 1127782"/>
                <a:gd name="connsiteY0" fmla="*/ 520897 h 1001792"/>
                <a:gd name="connsiteX1" fmla="*/ 105812 w 1127782"/>
                <a:gd name="connsiteY1" fmla="*/ 403954 h 1001792"/>
                <a:gd name="connsiteX2" fmla="*/ 191331 w 1127782"/>
                <a:gd name="connsiteY2" fmla="*/ 279852 h 1001792"/>
                <a:gd name="connsiteX3" fmla="*/ 269690 w 1127782"/>
                <a:gd name="connsiteY3" fmla="*/ 151375 h 1001792"/>
                <a:gd name="connsiteX4" fmla="*/ 338901 w 1127782"/>
                <a:gd name="connsiteY4" fmla="*/ 14543 h 1001792"/>
                <a:gd name="connsiteX5" fmla="*/ 325775 w 1127782"/>
                <a:gd name="connsiteY5" fmla="*/ 18124 h 1001792"/>
                <a:gd name="connsiteX6" fmla="*/ 468971 w 1127782"/>
                <a:gd name="connsiteY6" fmla="*/ 123133 h 1001792"/>
                <a:gd name="connsiteX7" fmla="*/ 617336 w 1127782"/>
                <a:gd name="connsiteY7" fmla="*/ 220585 h 1001792"/>
                <a:gd name="connsiteX8" fmla="*/ 926002 w 1127782"/>
                <a:gd name="connsiteY8" fmla="*/ 395601 h 1001792"/>
                <a:gd name="connsiteX9" fmla="*/ 1105791 w 1127782"/>
                <a:gd name="connsiteY9" fmla="*/ 482314 h 1001792"/>
                <a:gd name="connsiteX10" fmla="*/ 1102608 w 1127782"/>
                <a:gd name="connsiteY10" fmla="*/ 458846 h 1001792"/>
                <a:gd name="connsiteX11" fmla="*/ 757747 w 1127782"/>
                <a:gd name="connsiteY11" fmla="*/ 976735 h 1001792"/>
                <a:gd name="connsiteX12" fmla="*/ 786386 w 1127782"/>
                <a:gd name="connsiteY12" fmla="*/ 993441 h 1001792"/>
                <a:gd name="connsiteX13" fmla="*/ 1123690 w 1127782"/>
                <a:gd name="connsiteY13" fmla="*/ 479927 h 1001792"/>
                <a:gd name="connsiteX14" fmla="*/ 1120508 w 1127782"/>
                <a:gd name="connsiteY14" fmla="*/ 456459 h 1001792"/>
                <a:gd name="connsiteX15" fmla="*/ 503178 w 1127782"/>
                <a:gd name="connsiteY15" fmla="*/ 118758 h 1001792"/>
                <a:gd name="connsiteX16" fmla="*/ 337310 w 1127782"/>
                <a:gd name="connsiteY16" fmla="*/ 2611 h 1001792"/>
                <a:gd name="connsiteX17" fmla="*/ 322195 w 1127782"/>
                <a:gd name="connsiteY17" fmla="*/ 4599 h 1001792"/>
                <a:gd name="connsiteX18" fmla="*/ 248211 w 1127782"/>
                <a:gd name="connsiteY18" fmla="*/ 135464 h 1001792"/>
                <a:gd name="connsiteX19" fmla="*/ 171045 w 1127782"/>
                <a:gd name="connsiteY19" fmla="*/ 264339 h 1001792"/>
                <a:gd name="connsiteX20" fmla="*/ 87913 w 1127782"/>
                <a:gd name="connsiteY20" fmla="*/ 389635 h 1001792"/>
                <a:gd name="connsiteX21" fmla="*/ 1597 w 1127782"/>
                <a:gd name="connsiteY21" fmla="*/ 512146 h 1001792"/>
                <a:gd name="connsiteX22" fmla="*/ 11940 w 1127782"/>
                <a:gd name="connsiteY22" fmla="*/ 520897 h 1001792"/>
                <a:gd name="connsiteX23" fmla="*/ 11940 w 1127782"/>
                <a:gd name="connsiteY23" fmla="*/ 520897 h 100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7782" h="1001792">
                  <a:moveTo>
                    <a:pt x="11940" y="520897"/>
                  </a:moveTo>
                  <a:cubicBezTo>
                    <a:pt x="45352" y="483905"/>
                    <a:pt x="75184" y="443333"/>
                    <a:pt x="105812" y="403954"/>
                  </a:cubicBezTo>
                  <a:cubicBezTo>
                    <a:pt x="136440" y="364178"/>
                    <a:pt x="164283" y="322015"/>
                    <a:pt x="191331" y="279852"/>
                  </a:cubicBezTo>
                  <a:cubicBezTo>
                    <a:pt x="218379" y="237689"/>
                    <a:pt x="244631" y="194731"/>
                    <a:pt x="269690" y="151375"/>
                  </a:cubicBezTo>
                  <a:cubicBezTo>
                    <a:pt x="295148" y="106825"/>
                    <a:pt x="316229" y="60684"/>
                    <a:pt x="338901" y="14543"/>
                  </a:cubicBezTo>
                  <a:cubicBezTo>
                    <a:pt x="334526" y="15737"/>
                    <a:pt x="330151" y="16930"/>
                    <a:pt x="325775" y="18124"/>
                  </a:cubicBezTo>
                  <a:cubicBezTo>
                    <a:pt x="373507" y="53127"/>
                    <a:pt x="420045" y="89323"/>
                    <a:pt x="468971" y="123133"/>
                  </a:cubicBezTo>
                  <a:cubicBezTo>
                    <a:pt x="517498" y="156943"/>
                    <a:pt x="567218" y="189560"/>
                    <a:pt x="617336" y="220585"/>
                  </a:cubicBezTo>
                  <a:cubicBezTo>
                    <a:pt x="717573" y="283034"/>
                    <a:pt x="820991" y="341506"/>
                    <a:pt x="926002" y="395601"/>
                  </a:cubicBezTo>
                  <a:cubicBezTo>
                    <a:pt x="985268" y="425832"/>
                    <a:pt x="1045330" y="454868"/>
                    <a:pt x="1105791" y="482314"/>
                  </a:cubicBezTo>
                  <a:cubicBezTo>
                    <a:pt x="1104597" y="474359"/>
                    <a:pt x="1103802" y="466404"/>
                    <a:pt x="1102608" y="458846"/>
                  </a:cubicBezTo>
                  <a:cubicBezTo>
                    <a:pt x="972142" y="620736"/>
                    <a:pt x="856392" y="793763"/>
                    <a:pt x="757747" y="976735"/>
                  </a:cubicBezTo>
                  <a:cubicBezTo>
                    <a:pt x="747803" y="995429"/>
                    <a:pt x="776442" y="1012534"/>
                    <a:pt x="786386" y="993441"/>
                  </a:cubicBezTo>
                  <a:cubicBezTo>
                    <a:pt x="883441" y="813254"/>
                    <a:pt x="996405" y="640624"/>
                    <a:pt x="1123690" y="479927"/>
                  </a:cubicBezTo>
                  <a:cubicBezTo>
                    <a:pt x="1128861" y="473166"/>
                    <a:pt x="1130452" y="460437"/>
                    <a:pt x="1120508" y="456459"/>
                  </a:cubicBezTo>
                  <a:cubicBezTo>
                    <a:pt x="904522" y="363383"/>
                    <a:pt x="698480" y="249622"/>
                    <a:pt x="503178" y="118758"/>
                  </a:cubicBezTo>
                  <a:cubicBezTo>
                    <a:pt x="447093" y="81368"/>
                    <a:pt x="390213" y="43978"/>
                    <a:pt x="337310" y="2611"/>
                  </a:cubicBezTo>
                  <a:cubicBezTo>
                    <a:pt x="332537" y="-969"/>
                    <a:pt x="325378" y="-1367"/>
                    <a:pt x="322195" y="4599"/>
                  </a:cubicBezTo>
                  <a:cubicBezTo>
                    <a:pt x="299125" y="49149"/>
                    <a:pt x="272873" y="91710"/>
                    <a:pt x="248211" y="135464"/>
                  </a:cubicBezTo>
                  <a:cubicBezTo>
                    <a:pt x="223550" y="179218"/>
                    <a:pt x="197695" y="222176"/>
                    <a:pt x="171045" y="264339"/>
                  </a:cubicBezTo>
                  <a:cubicBezTo>
                    <a:pt x="144395" y="306502"/>
                    <a:pt x="115358" y="347472"/>
                    <a:pt x="87913" y="389635"/>
                  </a:cubicBezTo>
                  <a:cubicBezTo>
                    <a:pt x="60467" y="431798"/>
                    <a:pt x="29839" y="471177"/>
                    <a:pt x="1597" y="512146"/>
                  </a:cubicBezTo>
                  <a:cubicBezTo>
                    <a:pt x="-3971" y="518908"/>
                    <a:pt x="6371" y="526863"/>
                    <a:pt x="11940" y="520897"/>
                  </a:cubicBezTo>
                  <a:lnTo>
                    <a:pt x="11940" y="5208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72" name="Freeform 1971">
              <a:extLst>
                <a:ext uri="{FF2B5EF4-FFF2-40B4-BE49-F238E27FC236}">
                  <a16:creationId xmlns:a16="http://schemas.microsoft.com/office/drawing/2014/main" id="{031631DA-C9A4-1509-48E2-367614D99441}"/>
                </a:ext>
              </a:extLst>
            </p:cNvPr>
            <p:cNvSpPr/>
            <p:nvPr/>
          </p:nvSpPr>
          <p:spPr>
            <a:xfrm>
              <a:off x="6617787" y="4635639"/>
              <a:ext cx="891234" cy="720656"/>
            </a:xfrm>
            <a:custGeom>
              <a:avLst/>
              <a:gdLst>
                <a:gd name="connsiteX0" fmla="*/ 85277 w 891234"/>
                <a:gd name="connsiteY0" fmla="*/ 325677 h 720656"/>
                <a:gd name="connsiteX1" fmla="*/ 38340 w 891234"/>
                <a:gd name="connsiteY1" fmla="*/ 348350 h 720656"/>
                <a:gd name="connsiteX2" fmla="*/ 46296 w 891234"/>
                <a:gd name="connsiteY2" fmla="*/ 356305 h 720656"/>
                <a:gd name="connsiteX3" fmla="*/ 107551 w 891234"/>
                <a:gd name="connsiteY3" fmla="*/ 274764 h 720656"/>
                <a:gd name="connsiteX4" fmla="*/ 169205 w 891234"/>
                <a:gd name="connsiteY4" fmla="*/ 188449 h 720656"/>
                <a:gd name="connsiteX5" fmla="*/ 229267 w 891234"/>
                <a:gd name="connsiteY5" fmla="*/ 104521 h 720656"/>
                <a:gd name="connsiteX6" fmla="*/ 290522 w 891234"/>
                <a:gd name="connsiteY6" fmla="*/ 14228 h 720656"/>
                <a:gd name="connsiteX7" fmla="*/ 277396 w 891234"/>
                <a:gd name="connsiteY7" fmla="*/ 17808 h 720656"/>
                <a:gd name="connsiteX8" fmla="*/ 355358 w 891234"/>
                <a:gd name="connsiteY8" fmla="*/ 63949 h 720656"/>
                <a:gd name="connsiteX9" fmla="*/ 429740 w 891234"/>
                <a:gd name="connsiteY9" fmla="*/ 110487 h 720656"/>
                <a:gd name="connsiteX10" fmla="*/ 580492 w 891234"/>
                <a:gd name="connsiteY10" fmla="*/ 205155 h 720656"/>
                <a:gd name="connsiteX11" fmla="*/ 730450 w 891234"/>
                <a:gd name="connsiteY11" fmla="*/ 301812 h 720656"/>
                <a:gd name="connsiteX12" fmla="*/ 806820 w 891234"/>
                <a:gd name="connsiteY12" fmla="*/ 350339 h 720656"/>
                <a:gd name="connsiteX13" fmla="*/ 842619 w 891234"/>
                <a:gd name="connsiteY13" fmla="*/ 373011 h 720656"/>
                <a:gd name="connsiteX14" fmla="*/ 858927 w 891234"/>
                <a:gd name="connsiteY14" fmla="*/ 383353 h 720656"/>
                <a:gd name="connsiteX15" fmla="*/ 858530 w 891234"/>
                <a:gd name="connsiteY15" fmla="*/ 398866 h 720656"/>
                <a:gd name="connsiteX16" fmla="*/ 755111 w 891234"/>
                <a:gd name="connsiteY16" fmla="*/ 547232 h 720656"/>
                <a:gd name="connsiteX17" fmla="*/ 705391 w 891234"/>
                <a:gd name="connsiteY17" fmla="*/ 619227 h 720656"/>
                <a:gd name="connsiteX18" fmla="*/ 681525 w 891234"/>
                <a:gd name="connsiteY18" fmla="*/ 653833 h 720656"/>
                <a:gd name="connsiteX19" fmla="*/ 658852 w 891234"/>
                <a:gd name="connsiteY19" fmla="*/ 683267 h 720656"/>
                <a:gd name="connsiteX20" fmla="*/ 581686 w 891234"/>
                <a:gd name="connsiteY20" fmla="*/ 662186 h 720656"/>
                <a:gd name="connsiteX21" fmla="*/ 504918 w 891234"/>
                <a:gd name="connsiteY21" fmla="*/ 622409 h 720656"/>
                <a:gd name="connsiteX22" fmla="*/ 356154 w 891234"/>
                <a:gd name="connsiteY22" fmla="*/ 540072 h 720656"/>
                <a:gd name="connsiteX23" fmla="*/ 29590 w 891234"/>
                <a:gd name="connsiteY23" fmla="*/ 339997 h 720656"/>
                <a:gd name="connsiteX24" fmla="*/ 9304 w 891234"/>
                <a:gd name="connsiteY24" fmla="*/ 375000 h 720656"/>
                <a:gd name="connsiteX25" fmla="*/ 323935 w 891234"/>
                <a:gd name="connsiteY25" fmla="*/ 566722 h 720656"/>
                <a:gd name="connsiteX26" fmla="*/ 484234 w 891234"/>
                <a:gd name="connsiteY26" fmla="*/ 651446 h 720656"/>
                <a:gd name="connsiteX27" fmla="*/ 566969 w 891234"/>
                <a:gd name="connsiteY27" fmla="*/ 692416 h 720656"/>
                <a:gd name="connsiteX28" fmla="*/ 644135 w 891234"/>
                <a:gd name="connsiteY28" fmla="*/ 720657 h 720656"/>
                <a:gd name="connsiteX29" fmla="*/ 700219 w 891234"/>
                <a:gd name="connsiteY29" fmla="*/ 682870 h 720656"/>
                <a:gd name="connsiteX30" fmla="*/ 754315 w 891234"/>
                <a:gd name="connsiteY30" fmla="*/ 602919 h 720656"/>
                <a:gd name="connsiteX31" fmla="*/ 862508 w 891234"/>
                <a:gd name="connsiteY31" fmla="*/ 443416 h 720656"/>
                <a:gd name="connsiteX32" fmla="*/ 888760 w 891234"/>
                <a:gd name="connsiteY32" fmla="*/ 377785 h 720656"/>
                <a:gd name="connsiteX33" fmla="*/ 868474 w 891234"/>
                <a:gd name="connsiteY33" fmla="*/ 357896 h 720656"/>
                <a:gd name="connsiteX34" fmla="*/ 824720 w 891234"/>
                <a:gd name="connsiteY34" fmla="*/ 331246 h 720656"/>
                <a:gd name="connsiteX35" fmla="*/ 659250 w 891234"/>
                <a:gd name="connsiteY35" fmla="*/ 231010 h 720656"/>
                <a:gd name="connsiteX36" fmla="*/ 475881 w 891234"/>
                <a:gd name="connsiteY36" fmla="*/ 120033 h 720656"/>
                <a:gd name="connsiteX37" fmla="*/ 383202 w 891234"/>
                <a:gd name="connsiteY37" fmla="*/ 63153 h 720656"/>
                <a:gd name="connsiteX38" fmla="*/ 288534 w 891234"/>
                <a:gd name="connsiteY38" fmla="*/ 2693 h 720656"/>
                <a:gd name="connsiteX39" fmla="*/ 275010 w 891234"/>
                <a:gd name="connsiteY39" fmla="*/ 2693 h 720656"/>
                <a:gd name="connsiteX40" fmla="*/ 214948 w 891234"/>
                <a:gd name="connsiteY40" fmla="*/ 85826 h 720656"/>
                <a:gd name="connsiteX41" fmla="*/ 154885 w 891234"/>
                <a:gd name="connsiteY41" fmla="*/ 173334 h 720656"/>
                <a:gd name="connsiteX42" fmla="*/ 96811 w 891234"/>
                <a:gd name="connsiteY42" fmla="*/ 258455 h 720656"/>
                <a:gd name="connsiteX43" fmla="*/ 37544 w 891234"/>
                <a:gd name="connsiteY43" fmla="*/ 349543 h 720656"/>
                <a:gd name="connsiteX44" fmla="*/ 47489 w 891234"/>
                <a:gd name="connsiteY44" fmla="*/ 355510 h 720656"/>
                <a:gd name="connsiteX45" fmla="*/ 85674 w 891234"/>
                <a:gd name="connsiteY45" fmla="*/ 329257 h 720656"/>
                <a:gd name="connsiteX46" fmla="*/ 85277 w 891234"/>
                <a:gd name="connsiteY46" fmla="*/ 325677 h 720656"/>
                <a:gd name="connsiteX47" fmla="*/ 85277 w 891234"/>
                <a:gd name="connsiteY47" fmla="*/ 325677 h 72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91234" h="720656">
                  <a:moveTo>
                    <a:pt x="85277" y="325677"/>
                  </a:moveTo>
                  <a:cubicBezTo>
                    <a:pt x="66184" y="328064"/>
                    <a:pt x="52660" y="336019"/>
                    <a:pt x="38340" y="348350"/>
                  </a:cubicBezTo>
                  <a:cubicBezTo>
                    <a:pt x="41125" y="351134"/>
                    <a:pt x="43909" y="353919"/>
                    <a:pt x="46296" y="356305"/>
                  </a:cubicBezTo>
                  <a:cubicBezTo>
                    <a:pt x="69764" y="331644"/>
                    <a:pt x="87663" y="302607"/>
                    <a:pt x="107551" y="274764"/>
                  </a:cubicBezTo>
                  <a:cubicBezTo>
                    <a:pt x="128235" y="245727"/>
                    <a:pt x="148521" y="217088"/>
                    <a:pt x="169205" y="188449"/>
                  </a:cubicBezTo>
                  <a:cubicBezTo>
                    <a:pt x="189093" y="160605"/>
                    <a:pt x="208981" y="132364"/>
                    <a:pt x="229267" y="104521"/>
                  </a:cubicBezTo>
                  <a:cubicBezTo>
                    <a:pt x="249951" y="75484"/>
                    <a:pt x="274612" y="46447"/>
                    <a:pt x="290522" y="14228"/>
                  </a:cubicBezTo>
                  <a:cubicBezTo>
                    <a:pt x="286147" y="15422"/>
                    <a:pt x="281772" y="16615"/>
                    <a:pt x="277396" y="17808"/>
                  </a:cubicBezTo>
                  <a:cubicBezTo>
                    <a:pt x="304842" y="29741"/>
                    <a:pt x="329901" y="48038"/>
                    <a:pt x="355358" y="63949"/>
                  </a:cubicBezTo>
                  <a:cubicBezTo>
                    <a:pt x="380019" y="79462"/>
                    <a:pt x="405078" y="94974"/>
                    <a:pt x="429740" y="110487"/>
                  </a:cubicBezTo>
                  <a:cubicBezTo>
                    <a:pt x="479859" y="141910"/>
                    <a:pt x="531170" y="172936"/>
                    <a:pt x="580492" y="205155"/>
                  </a:cubicBezTo>
                  <a:cubicBezTo>
                    <a:pt x="630213" y="237772"/>
                    <a:pt x="680332" y="269593"/>
                    <a:pt x="730450" y="301812"/>
                  </a:cubicBezTo>
                  <a:cubicBezTo>
                    <a:pt x="755906" y="318120"/>
                    <a:pt x="781364" y="334428"/>
                    <a:pt x="806820" y="350339"/>
                  </a:cubicBezTo>
                  <a:cubicBezTo>
                    <a:pt x="818753" y="357896"/>
                    <a:pt x="830686" y="365454"/>
                    <a:pt x="842619" y="373011"/>
                  </a:cubicBezTo>
                  <a:cubicBezTo>
                    <a:pt x="847790" y="376193"/>
                    <a:pt x="854552" y="379376"/>
                    <a:pt x="858927" y="383353"/>
                  </a:cubicBezTo>
                  <a:cubicBezTo>
                    <a:pt x="864894" y="389320"/>
                    <a:pt x="862905" y="392900"/>
                    <a:pt x="858530" y="398866"/>
                  </a:cubicBezTo>
                  <a:cubicBezTo>
                    <a:pt x="825118" y="448984"/>
                    <a:pt x="789319" y="497909"/>
                    <a:pt x="755111" y="547232"/>
                  </a:cubicBezTo>
                  <a:cubicBezTo>
                    <a:pt x="738405" y="571098"/>
                    <a:pt x="722097" y="595362"/>
                    <a:pt x="705391" y="619227"/>
                  </a:cubicBezTo>
                  <a:cubicBezTo>
                    <a:pt x="697435" y="630762"/>
                    <a:pt x="689480" y="642298"/>
                    <a:pt x="681525" y="653833"/>
                  </a:cubicBezTo>
                  <a:cubicBezTo>
                    <a:pt x="674763" y="663379"/>
                    <a:pt x="668398" y="676108"/>
                    <a:pt x="658852" y="683267"/>
                  </a:cubicBezTo>
                  <a:cubicBezTo>
                    <a:pt x="637771" y="699178"/>
                    <a:pt x="601176" y="672130"/>
                    <a:pt x="581686" y="662186"/>
                  </a:cubicBezTo>
                  <a:cubicBezTo>
                    <a:pt x="556229" y="649060"/>
                    <a:pt x="530374" y="635934"/>
                    <a:pt x="504918" y="622409"/>
                  </a:cubicBezTo>
                  <a:cubicBezTo>
                    <a:pt x="454799" y="595759"/>
                    <a:pt x="405477" y="568314"/>
                    <a:pt x="356154" y="540072"/>
                  </a:cubicBezTo>
                  <a:cubicBezTo>
                    <a:pt x="245575" y="476430"/>
                    <a:pt x="137384" y="408810"/>
                    <a:pt x="29590" y="339997"/>
                  </a:cubicBezTo>
                  <a:cubicBezTo>
                    <a:pt x="7314" y="325677"/>
                    <a:pt x="-12176" y="360283"/>
                    <a:pt x="9304" y="375000"/>
                  </a:cubicBezTo>
                  <a:cubicBezTo>
                    <a:pt x="110733" y="444211"/>
                    <a:pt x="216539" y="507456"/>
                    <a:pt x="323935" y="566722"/>
                  </a:cubicBezTo>
                  <a:cubicBezTo>
                    <a:pt x="376837" y="595759"/>
                    <a:pt x="430536" y="624398"/>
                    <a:pt x="484234" y="651446"/>
                  </a:cubicBezTo>
                  <a:cubicBezTo>
                    <a:pt x="511680" y="665368"/>
                    <a:pt x="539125" y="678892"/>
                    <a:pt x="566969" y="692416"/>
                  </a:cubicBezTo>
                  <a:cubicBezTo>
                    <a:pt x="590437" y="703951"/>
                    <a:pt x="617087" y="720657"/>
                    <a:pt x="644135" y="720657"/>
                  </a:cubicBezTo>
                  <a:cubicBezTo>
                    <a:pt x="670388" y="720657"/>
                    <a:pt x="686298" y="702758"/>
                    <a:pt x="700219" y="682870"/>
                  </a:cubicBezTo>
                  <a:cubicBezTo>
                    <a:pt x="718516" y="656617"/>
                    <a:pt x="736416" y="629569"/>
                    <a:pt x="754315" y="602919"/>
                  </a:cubicBezTo>
                  <a:cubicBezTo>
                    <a:pt x="790512" y="549619"/>
                    <a:pt x="826709" y="496716"/>
                    <a:pt x="862508" y="443416"/>
                  </a:cubicBezTo>
                  <a:cubicBezTo>
                    <a:pt x="874440" y="425914"/>
                    <a:pt x="899101" y="400855"/>
                    <a:pt x="888760" y="377785"/>
                  </a:cubicBezTo>
                  <a:cubicBezTo>
                    <a:pt x="884782" y="368636"/>
                    <a:pt x="876827" y="362670"/>
                    <a:pt x="868474" y="357896"/>
                  </a:cubicBezTo>
                  <a:cubicBezTo>
                    <a:pt x="854155" y="348748"/>
                    <a:pt x="839039" y="339997"/>
                    <a:pt x="824720" y="331246"/>
                  </a:cubicBezTo>
                  <a:cubicBezTo>
                    <a:pt x="769430" y="297834"/>
                    <a:pt x="714539" y="264422"/>
                    <a:pt x="659250" y="231010"/>
                  </a:cubicBezTo>
                  <a:cubicBezTo>
                    <a:pt x="597994" y="194018"/>
                    <a:pt x="536739" y="157025"/>
                    <a:pt x="475881" y="120033"/>
                  </a:cubicBezTo>
                  <a:cubicBezTo>
                    <a:pt x="444855" y="101338"/>
                    <a:pt x="413830" y="82246"/>
                    <a:pt x="383202" y="63153"/>
                  </a:cubicBezTo>
                  <a:cubicBezTo>
                    <a:pt x="351778" y="44060"/>
                    <a:pt x="316377" y="26559"/>
                    <a:pt x="288534" y="2693"/>
                  </a:cubicBezTo>
                  <a:cubicBezTo>
                    <a:pt x="284556" y="-489"/>
                    <a:pt x="278590" y="-1284"/>
                    <a:pt x="275010" y="2693"/>
                  </a:cubicBezTo>
                  <a:cubicBezTo>
                    <a:pt x="251940" y="27354"/>
                    <a:pt x="234040" y="57982"/>
                    <a:pt x="214948" y="85826"/>
                  </a:cubicBezTo>
                  <a:cubicBezTo>
                    <a:pt x="195059" y="114863"/>
                    <a:pt x="175171" y="144297"/>
                    <a:pt x="154885" y="173334"/>
                  </a:cubicBezTo>
                  <a:cubicBezTo>
                    <a:pt x="135395" y="201575"/>
                    <a:pt x="116302" y="229816"/>
                    <a:pt x="96811" y="258455"/>
                  </a:cubicBezTo>
                  <a:cubicBezTo>
                    <a:pt x="76526" y="288288"/>
                    <a:pt x="53455" y="317324"/>
                    <a:pt x="37544" y="349543"/>
                  </a:cubicBezTo>
                  <a:cubicBezTo>
                    <a:pt x="34363" y="355907"/>
                    <a:pt x="43511" y="361874"/>
                    <a:pt x="47489" y="355510"/>
                  </a:cubicBezTo>
                  <a:cubicBezTo>
                    <a:pt x="55842" y="341588"/>
                    <a:pt x="70559" y="333235"/>
                    <a:pt x="85674" y="329257"/>
                  </a:cubicBezTo>
                  <a:cubicBezTo>
                    <a:pt x="87663" y="328860"/>
                    <a:pt x="87265" y="325280"/>
                    <a:pt x="85277" y="325677"/>
                  </a:cubicBezTo>
                  <a:lnTo>
                    <a:pt x="85277" y="3256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73" name="Freeform 1972">
              <a:extLst>
                <a:ext uri="{FF2B5EF4-FFF2-40B4-BE49-F238E27FC236}">
                  <a16:creationId xmlns:a16="http://schemas.microsoft.com/office/drawing/2014/main" id="{56309F78-C1C2-65BA-C7DE-E377E0A9A86C}"/>
                </a:ext>
              </a:extLst>
            </p:cNvPr>
            <p:cNvSpPr/>
            <p:nvPr/>
          </p:nvSpPr>
          <p:spPr>
            <a:xfrm>
              <a:off x="7156838" y="5310919"/>
              <a:ext cx="112936" cy="59345"/>
            </a:xfrm>
            <a:custGeom>
              <a:avLst/>
              <a:gdLst>
                <a:gd name="connsiteX0" fmla="*/ 3257 w 112936"/>
                <a:gd name="connsiteY0" fmla="*/ 12363 h 59345"/>
                <a:gd name="connsiteX1" fmla="*/ 56557 w 112936"/>
                <a:gd name="connsiteY1" fmla="*/ 40206 h 59345"/>
                <a:gd name="connsiteX2" fmla="*/ 105482 w 112936"/>
                <a:gd name="connsiteY2" fmla="*/ 59299 h 59345"/>
                <a:gd name="connsiteX3" fmla="*/ 110653 w 112936"/>
                <a:gd name="connsiteY3" fmla="*/ 46570 h 59345"/>
                <a:gd name="connsiteX4" fmla="*/ 64114 w 112936"/>
                <a:gd name="connsiteY4" fmla="*/ 22307 h 59345"/>
                <a:gd name="connsiteX5" fmla="*/ 8428 w 112936"/>
                <a:gd name="connsiteY5" fmla="*/ 430 h 59345"/>
                <a:gd name="connsiteX6" fmla="*/ 3257 w 112936"/>
                <a:gd name="connsiteY6" fmla="*/ 12363 h 59345"/>
                <a:gd name="connsiteX7" fmla="*/ 3257 w 112936"/>
                <a:gd name="connsiteY7" fmla="*/ 12363 h 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36" h="59345">
                  <a:moveTo>
                    <a:pt x="3257" y="12363"/>
                  </a:moveTo>
                  <a:cubicBezTo>
                    <a:pt x="21156" y="21511"/>
                    <a:pt x="38657" y="31058"/>
                    <a:pt x="56557" y="40206"/>
                  </a:cubicBezTo>
                  <a:cubicBezTo>
                    <a:pt x="72070" y="48161"/>
                    <a:pt x="87980" y="57310"/>
                    <a:pt x="105482" y="59299"/>
                  </a:cubicBezTo>
                  <a:cubicBezTo>
                    <a:pt x="112244" y="60095"/>
                    <a:pt x="115426" y="50548"/>
                    <a:pt x="110653" y="46570"/>
                  </a:cubicBezTo>
                  <a:cubicBezTo>
                    <a:pt x="97924" y="34638"/>
                    <a:pt x="80025" y="28671"/>
                    <a:pt x="64114" y="22307"/>
                  </a:cubicBezTo>
                  <a:cubicBezTo>
                    <a:pt x="45817" y="14749"/>
                    <a:pt x="27122" y="7590"/>
                    <a:pt x="8428" y="430"/>
                  </a:cubicBezTo>
                  <a:cubicBezTo>
                    <a:pt x="1267" y="-2355"/>
                    <a:pt x="-3505" y="9181"/>
                    <a:pt x="3257" y="12363"/>
                  </a:cubicBezTo>
                  <a:lnTo>
                    <a:pt x="3257" y="123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74" name="Freeform 1973">
              <a:extLst>
                <a:ext uri="{FF2B5EF4-FFF2-40B4-BE49-F238E27FC236}">
                  <a16:creationId xmlns:a16="http://schemas.microsoft.com/office/drawing/2014/main" id="{745455D5-3034-29E5-222D-173F16C5F704}"/>
                </a:ext>
              </a:extLst>
            </p:cNvPr>
            <p:cNvSpPr/>
            <p:nvPr/>
          </p:nvSpPr>
          <p:spPr>
            <a:xfrm>
              <a:off x="2359309" y="3311018"/>
              <a:ext cx="1686448" cy="1252353"/>
            </a:xfrm>
            <a:custGeom>
              <a:avLst/>
              <a:gdLst>
                <a:gd name="connsiteX0" fmla="*/ 55063 w 1686448"/>
                <a:gd name="connsiteY0" fmla="*/ 1177755 h 1252353"/>
                <a:gd name="connsiteX1" fmla="*/ 967 w 1686448"/>
                <a:gd name="connsiteY1" fmla="*/ 1246966 h 1252353"/>
                <a:gd name="connsiteX2" fmla="*/ 11706 w 1686448"/>
                <a:gd name="connsiteY2" fmla="*/ 1251342 h 1252353"/>
                <a:gd name="connsiteX3" fmla="*/ 177176 w 1686448"/>
                <a:gd name="connsiteY3" fmla="*/ 1134797 h 1252353"/>
                <a:gd name="connsiteX4" fmla="*/ 341055 w 1686448"/>
                <a:gd name="connsiteY4" fmla="*/ 1015468 h 1252353"/>
                <a:gd name="connsiteX5" fmla="*/ 668017 w 1686448"/>
                <a:gd name="connsiteY5" fmla="*/ 774821 h 1252353"/>
                <a:gd name="connsiteX6" fmla="*/ 1318759 w 1686448"/>
                <a:gd name="connsiteY6" fmla="*/ 294322 h 1252353"/>
                <a:gd name="connsiteX7" fmla="*/ 1501333 w 1686448"/>
                <a:gd name="connsiteY7" fmla="*/ 159082 h 1252353"/>
                <a:gd name="connsiteX8" fmla="*/ 1594012 w 1686448"/>
                <a:gd name="connsiteY8" fmla="*/ 90666 h 1252353"/>
                <a:gd name="connsiteX9" fmla="*/ 1682713 w 1686448"/>
                <a:gd name="connsiteY9" fmla="*/ 21456 h 1252353"/>
                <a:gd name="connsiteX10" fmla="*/ 1667598 w 1686448"/>
                <a:gd name="connsiteY10" fmla="*/ 1567 h 1252353"/>
                <a:gd name="connsiteX11" fmla="*/ 1583670 w 1686448"/>
                <a:gd name="connsiteY11" fmla="*/ 60834 h 1252353"/>
                <a:gd name="connsiteX12" fmla="*/ 1503322 w 1686448"/>
                <a:gd name="connsiteY12" fmla="*/ 120499 h 1252353"/>
                <a:gd name="connsiteX13" fmla="*/ 1340238 w 1686448"/>
                <a:gd name="connsiteY13" fmla="*/ 241817 h 1252353"/>
                <a:gd name="connsiteX14" fmla="*/ 1014470 w 1686448"/>
                <a:gd name="connsiteY14" fmla="*/ 484055 h 1252353"/>
                <a:gd name="connsiteX15" fmla="*/ 364523 w 1686448"/>
                <a:gd name="connsiteY15" fmla="*/ 966145 h 1252353"/>
                <a:gd name="connsiteX16" fmla="*/ 182347 w 1686448"/>
                <a:gd name="connsiteY16" fmla="*/ 1102180 h 1252353"/>
                <a:gd name="connsiteX17" fmla="*/ 2558 w 1686448"/>
                <a:gd name="connsiteY17" fmla="*/ 1240204 h 1252353"/>
                <a:gd name="connsiteX18" fmla="*/ 14888 w 1686448"/>
                <a:gd name="connsiteY18" fmla="*/ 1243386 h 1252353"/>
                <a:gd name="connsiteX19" fmla="*/ 54665 w 1686448"/>
                <a:gd name="connsiteY19" fmla="*/ 1183324 h 1252353"/>
                <a:gd name="connsiteX20" fmla="*/ 55063 w 1686448"/>
                <a:gd name="connsiteY20" fmla="*/ 1177755 h 1252353"/>
                <a:gd name="connsiteX21" fmla="*/ 55063 w 1686448"/>
                <a:gd name="connsiteY21" fmla="*/ 1177755 h 125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6448" h="1252353">
                  <a:moveTo>
                    <a:pt x="55063" y="1177755"/>
                  </a:moveTo>
                  <a:cubicBezTo>
                    <a:pt x="20457" y="1177755"/>
                    <a:pt x="-5397" y="1213952"/>
                    <a:pt x="967" y="1246966"/>
                  </a:cubicBezTo>
                  <a:cubicBezTo>
                    <a:pt x="1762" y="1251739"/>
                    <a:pt x="8127" y="1253728"/>
                    <a:pt x="11706" y="1251342"/>
                  </a:cubicBezTo>
                  <a:cubicBezTo>
                    <a:pt x="69780" y="1217532"/>
                    <a:pt x="123080" y="1174176"/>
                    <a:pt x="177176" y="1134797"/>
                  </a:cubicBezTo>
                  <a:cubicBezTo>
                    <a:pt x="231670" y="1095020"/>
                    <a:pt x="286561" y="1055244"/>
                    <a:pt x="341055" y="1015468"/>
                  </a:cubicBezTo>
                  <a:cubicBezTo>
                    <a:pt x="450042" y="935517"/>
                    <a:pt x="559030" y="855169"/>
                    <a:pt x="668017" y="774821"/>
                  </a:cubicBezTo>
                  <a:cubicBezTo>
                    <a:pt x="885196" y="614919"/>
                    <a:pt x="1101977" y="454620"/>
                    <a:pt x="1318759" y="294322"/>
                  </a:cubicBezTo>
                  <a:cubicBezTo>
                    <a:pt x="1379617" y="249374"/>
                    <a:pt x="1440475" y="204029"/>
                    <a:pt x="1501333" y="159082"/>
                  </a:cubicBezTo>
                  <a:cubicBezTo>
                    <a:pt x="1532358" y="136409"/>
                    <a:pt x="1562986" y="113339"/>
                    <a:pt x="1594012" y="90666"/>
                  </a:cubicBezTo>
                  <a:cubicBezTo>
                    <a:pt x="1624242" y="68392"/>
                    <a:pt x="1655665" y="47310"/>
                    <a:pt x="1682713" y="21456"/>
                  </a:cubicBezTo>
                  <a:cubicBezTo>
                    <a:pt x="1693055" y="11511"/>
                    <a:pt x="1679929" y="-5195"/>
                    <a:pt x="1667598" y="1567"/>
                  </a:cubicBezTo>
                  <a:cubicBezTo>
                    <a:pt x="1637766" y="18671"/>
                    <a:pt x="1611116" y="40548"/>
                    <a:pt x="1583670" y="60834"/>
                  </a:cubicBezTo>
                  <a:cubicBezTo>
                    <a:pt x="1557019" y="80722"/>
                    <a:pt x="1530370" y="100610"/>
                    <a:pt x="1503322" y="120499"/>
                  </a:cubicBezTo>
                  <a:cubicBezTo>
                    <a:pt x="1448828" y="161071"/>
                    <a:pt x="1394732" y="201245"/>
                    <a:pt x="1340238" y="241817"/>
                  </a:cubicBezTo>
                  <a:cubicBezTo>
                    <a:pt x="1231649" y="322563"/>
                    <a:pt x="1123059" y="403309"/>
                    <a:pt x="1014470" y="484055"/>
                  </a:cubicBezTo>
                  <a:cubicBezTo>
                    <a:pt x="798086" y="644752"/>
                    <a:pt x="581304" y="805448"/>
                    <a:pt x="364523" y="966145"/>
                  </a:cubicBezTo>
                  <a:cubicBezTo>
                    <a:pt x="303665" y="1011092"/>
                    <a:pt x="242807" y="1056835"/>
                    <a:pt x="182347" y="1102180"/>
                  </a:cubicBezTo>
                  <a:cubicBezTo>
                    <a:pt x="122285" y="1147128"/>
                    <a:pt x="58245" y="1189688"/>
                    <a:pt x="2558" y="1240204"/>
                  </a:cubicBezTo>
                  <a:cubicBezTo>
                    <a:pt x="6535" y="1241398"/>
                    <a:pt x="10911" y="1242193"/>
                    <a:pt x="14888" y="1243386"/>
                  </a:cubicBezTo>
                  <a:cubicBezTo>
                    <a:pt x="2956" y="1215145"/>
                    <a:pt x="24435" y="1184517"/>
                    <a:pt x="54665" y="1183324"/>
                  </a:cubicBezTo>
                  <a:cubicBezTo>
                    <a:pt x="58643" y="1183324"/>
                    <a:pt x="58643" y="1177755"/>
                    <a:pt x="55063" y="1177755"/>
                  </a:cubicBezTo>
                  <a:lnTo>
                    <a:pt x="55063" y="117775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75" name="Freeform 1974">
              <a:extLst>
                <a:ext uri="{FF2B5EF4-FFF2-40B4-BE49-F238E27FC236}">
                  <a16:creationId xmlns:a16="http://schemas.microsoft.com/office/drawing/2014/main" id="{7F731FCE-AC65-2609-006E-4DCD478B199E}"/>
                </a:ext>
              </a:extLst>
            </p:cNvPr>
            <p:cNvSpPr/>
            <p:nvPr/>
          </p:nvSpPr>
          <p:spPr>
            <a:xfrm>
              <a:off x="3970357" y="3329656"/>
              <a:ext cx="1184007" cy="1229502"/>
            </a:xfrm>
            <a:custGeom>
              <a:avLst/>
              <a:gdLst>
                <a:gd name="connsiteX0" fmla="*/ 7626 w 1184007"/>
                <a:gd name="connsiteY0" fmla="*/ 34638 h 1229502"/>
                <a:gd name="connsiteX1" fmla="*/ 66097 w 1184007"/>
                <a:gd name="connsiteY1" fmla="*/ 23103 h 1229502"/>
                <a:gd name="connsiteX2" fmla="*/ 119397 w 1184007"/>
                <a:gd name="connsiteY2" fmla="*/ 74415 h 1229502"/>
                <a:gd name="connsiteX3" fmla="*/ 231169 w 1184007"/>
                <a:gd name="connsiteY3" fmla="*/ 197324 h 1229502"/>
                <a:gd name="connsiteX4" fmla="*/ 456303 w 1184007"/>
                <a:gd name="connsiteY4" fmla="*/ 445529 h 1229502"/>
                <a:gd name="connsiteX5" fmla="*/ 908164 w 1184007"/>
                <a:gd name="connsiteY5" fmla="*/ 944723 h 1229502"/>
                <a:gd name="connsiteX6" fmla="*/ 1160744 w 1184007"/>
                <a:gd name="connsiteY6" fmla="*/ 1225146 h 1229502"/>
                <a:gd name="connsiteX7" fmla="*/ 1180234 w 1184007"/>
                <a:gd name="connsiteY7" fmla="*/ 1205655 h 1229502"/>
                <a:gd name="connsiteX8" fmla="*/ 706895 w 1184007"/>
                <a:gd name="connsiteY8" fmla="*/ 681005 h 1229502"/>
                <a:gd name="connsiteX9" fmla="*/ 231169 w 1184007"/>
                <a:gd name="connsiteY9" fmla="*/ 158741 h 1229502"/>
                <a:gd name="connsiteX10" fmla="*/ 163549 w 1184007"/>
                <a:gd name="connsiteY10" fmla="*/ 85552 h 1229502"/>
                <a:gd name="connsiteX11" fmla="*/ 99111 w 1184007"/>
                <a:gd name="connsiteY11" fmla="*/ 19523 h 1229502"/>
                <a:gd name="connsiteX12" fmla="*/ 40640 w 1184007"/>
                <a:gd name="connsiteY12" fmla="*/ 828 h 1229502"/>
                <a:gd name="connsiteX13" fmla="*/ 68 w 1184007"/>
                <a:gd name="connsiteY13" fmla="*/ 31854 h 1229502"/>
                <a:gd name="connsiteX14" fmla="*/ 7626 w 1184007"/>
                <a:gd name="connsiteY14" fmla="*/ 34638 h 1229502"/>
                <a:gd name="connsiteX15" fmla="*/ 7626 w 1184007"/>
                <a:gd name="connsiteY15" fmla="*/ 34638 h 122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84007" h="1229502">
                  <a:moveTo>
                    <a:pt x="7626" y="34638"/>
                  </a:moveTo>
                  <a:cubicBezTo>
                    <a:pt x="19559" y="11170"/>
                    <a:pt x="45811" y="12363"/>
                    <a:pt x="66097" y="23103"/>
                  </a:cubicBezTo>
                  <a:cubicBezTo>
                    <a:pt x="87974" y="34638"/>
                    <a:pt x="103089" y="56515"/>
                    <a:pt x="119397" y="74415"/>
                  </a:cubicBezTo>
                  <a:cubicBezTo>
                    <a:pt x="156787" y="115385"/>
                    <a:pt x="193779" y="156354"/>
                    <a:pt x="231169" y="197324"/>
                  </a:cubicBezTo>
                  <a:cubicBezTo>
                    <a:pt x="306347" y="280059"/>
                    <a:pt x="381126" y="362794"/>
                    <a:pt x="456303" y="445529"/>
                  </a:cubicBezTo>
                  <a:cubicBezTo>
                    <a:pt x="607056" y="611794"/>
                    <a:pt x="757809" y="778059"/>
                    <a:pt x="908164" y="944723"/>
                  </a:cubicBezTo>
                  <a:cubicBezTo>
                    <a:pt x="992490" y="1038197"/>
                    <a:pt x="1075622" y="1132865"/>
                    <a:pt x="1160744" y="1225146"/>
                  </a:cubicBezTo>
                  <a:cubicBezTo>
                    <a:pt x="1173074" y="1238272"/>
                    <a:pt x="1192167" y="1218782"/>
                    <a:pt x="1180234" y="1205655"/>
                  </a:cubicBezTo>
                  <a:cubicBezTo>
                    <a:pt x="1025106" y="1028253"/>
                    <a:pt x="865205" y="855225"/>
                    <a:pt x="706895" y="681005"/>
                  </a:cubicBezTo>
                  <a:cubicBezTo>
                    <a:pt x="548585" y="506386"/>
                    <a:pt x="390275" y="332166"/>
                    <a:pt x="231169" y="158741"/>
                  </a:cubicBezTo>
                  <a:cubicBezTo>
                    <a:pt x="208496" y="134079"/>
                    <a:pt x="186222" y="109816"/>
                    <a:pt x="163549" y="85552"/>
                  </a:cubicBezTo>
                  <a:cubicBezTo>
                    <a:pt x="142865" y="63277"/>
                    <a:pt x="123375" y="38616"/>
                    <a:pt x="99111" y="19523"/>
                  </a:cubicBezTo>
                  <a:cubicBezTo>
                    <a:pt x="81212" y="5602"/>
                    <a:pt x="63313" y="-2752"/>
                    <a:pt x="40640" y="828"/>
                  </a:cubicBezTo>
                  <a:cubicBezTo>
                    <a:pt x="21945" y="3613"/>
                    <a:pt x="6035" y="13557"/>
                    <a:pt x="68" y="31854"/>
                  </a:cubicBezTo>
                  <a:cubicBezTo>
                    <a:pt x="-727" y="35831"/>
                    <a:pt x="5637" y="38616"/>
                    <a:pt x="7626" y="34638"/>
                  </a:cubicBezTo>
                  <a:lnTo>
                    <a:pt x="7626" y="346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76" name="Freeform 1975">
              <a:extLst>
                <a:ext uri="{FF2B5EF4-FFF2-40B4-BE49-F238E27FC236}">
                  <a16:creationId xmlns:a16="http://schemas.microsoft.com/office/drawing/2014/main" id="{1043D819-418F-B11F-912B-E12EE441BD3C}"/>
                </a:ext>
              </a:extLst>
            </p:cNvPr>
            <p:cNvSpPr/>
            <p:nvPr/>
          </p:nvSpPr>
          <p:spPr>
            <a:xfrm>
              <a:off x="2339490" y="4564598"/>
              <a:ext cx="366145" cy="409248"/>
            </a:xfrm>
            <a:custGeom>
              <a:avLst/>
              <a:gdLst>
                <a:gd name="connsiteX0" fmla="*/ 1295 w 366145"/>
                <a:gd name="connsiteY0" fmla="*/ 8899 h 409248"/>
                <a:gd name="connsiteX1" fmla="*/ 87212 w 366145"/>
                <a:gd name="connsiteY1" fmla="*/ 106749 h 409248"/>
                <a:gd name="connsiteX2" fmla="*/ 174323 w 366145"/>
                <a:gd name="connsiteY2" fmla="*/ 204997 h 409248"/>
                <a:gd name="connsiteX3" fmla="*/ 260240 w 366145"/>
                <a:gd name="connsiteY3" fmla="*/ 304438 h 409248"/>
                <a:gd name="connsiteX4" fmla="*/ 347350 w 366145"/>
                <a:gd name="connsiteY4" fmla="*/ 406265 h 409248"/>
                <a:gd name="connsiteX5" fmla="*/ 364454 w 366145"/>
                <a:gd name="connsiteY5" fmla="*/ 393139 h 409248"/>
                <a:gd name="connsiteX6" fmla="*/ 281719 w 366145"/>
                <a:gd name="connsiteY6" fmla="*/ 291311 h 409248"/>
                <a:gd name="connsiteX7" fmla="*/ 195404 w 366145"/>
                <a:gd name="connsiteY7" fmla="*/ 192666 h 409248"/>
                <a:gd name="connsiteX8" fmla="*/ 106703 w 366145"/>
                <a:gd name="connsiteY8" fmla="*/ 96009 h 409248"/>
                <a:gd name="connsiteX9" fmla="*/ 11637 w 366145"/>
                <a:gd name="connsiteY9" fmla="*/ 1341 h 409248"/>
                <a:gd name="connsiteX10" fmla="*/ 1295 w 366145"/>
                <a:gd name="connsiteY10" fmla="*/ 8899 h 409248"/>
                <a:gd name="connsiteX11" fmla="*/ 1295 w 366145"/>
                <a:gd name="connsiteY11" fmla="*/ 8899 h 40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45" h="409248">
                  <a:moveTo>
                    <a:pt x="1295" y="8899"/>
                  </a:moveTo>
                  <a:cubicBezTo>
                    <a:pt x="26752" y="43902"/>
                    <a:pt x="58176" y="74530"/>
                    <a:pt x="87212" y="106749"/>
                  </a:cubicBezTo>
                  <a:cubicBezTo>
                    <a:pt x="116249" y="139366"/>
                    <a:pt x="145286" y="172380"/>
                    <a:pt x="174323" y="204997"/>
                  </a:cubicBezTo>
                  <a:cubicBezTo>
                    <a:pt x="203359" y="238011"/>
                    <a:pt x="231999" y="271025"/>
                    <a:pt x="260240" y="304438"/>
                  </a:cubicBezTo>
                  <a:cubicBezTo>
                    <a:pt x="288879" y="338248"/>
                    <a:pt x="315131" y="376035"/>
                    <a:pt x="347350" y="406265"/>
                  </a:cubicBezTo>
                  <a:cubicBezTo>
                    <a:pt x="356101" y="414618"/>
                    <a:pt x="371216" y="403879"/>
                    <a:pt x="364454" y="393139"/>
                  </a:cubicBezTo>
                  <a:cubicBezTo>
                    <a:pt x="341781" y="356545"/>
                    <a:pt x="309960" y="323928"/>
                    <a:pt x="281719" y="291311"/>
                  </a:cubicBezTo>
                  <a:cubicBezTo>
                    <a:pt x="253478" y="258297"/>
                    <a:pt x="224441" y="225282"/>
                    <a:pt x="195404" y="192666"/>
                  </a:cubicBezTo>
                  <a:cubicBezTo>
                    <a:pt x="166367" y="160049"/>
                    <a:pt x="136535" y="127830"/>
                    <a:pt x="106703" y="96009"/>
                  </a:cubicBezTo>
                  <a:cubicBezTo>
                    <a:pt x="76075" y="63790"/>
                    <a:pt x="46243" y="29185"/>
                    <a:pt x="11637" y="1341"/>
                  </a:cubicBezTo>
                  <a:cubicBezTo>
                    <a:pt x="6068" y="-2636"/>
                    <a:pt x="-3478" y="2932"/>
                    <a:pt x="1295" y="8899"/>
                  </a:cubicBezTo>
                  <a:lnTo>
                    <a:pt x="1295" y="889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77" name="Freeform 1976">
              <a:extLst>
                <a:ext uri="{FF2B5EF4-FFF2-40B4-BE49-F238E27FC236}">
                  <a16:creationId xmlns:a16="http://schemas.microsoft.com/office/drawing/2014/main" id="{06649F08-AB89-CF76-1F9A-4EA434748718}"/>
                </a:ext>
              </a:extLst>
            </p:cNvPr>
            <p:cNvSpPr/>
            <p:nvPr/>
          </p:nvSpPr>
          <p:spPr>
            <a:xfrm>
              <a:off x="2820348" y="5102976"/>
              <a:ext cx="1304224" cy="1420598"/>
            </a:xfrm>
            <a:custGeom>
              <a:avLst/>
              <a:gdLst>
                <a:gd name="connsiteX0" fmla="*/ 1335 w 1304224"/>
                <a:gd name="connsiteY0" fmla="*/ 10685 h 1420598"/>
                <a:gd name="connsiteX1" fmla="*/ 123846 w 1304224"/>
                <a:gd name="connsiteY1" fmla="*/ 155471 h 1420598"/>
                <a:gd name="connsiteX2" fmla="*/ 251131 w 1304224"/>
                <a:gd name="connsiteY2" fmla="*/ 301450 h 1420598"/>
                <a:gd name="connsiteX3" fmla="*/ 503313 w 1304224"/>
                <a:gd name="connsiteY3" fmla="*/ 587443 h 1420598"/>
                <a:gd name="connsiteX4" fmla="*/ 1014440 w 1304224"/>
                <a:gd name="connsiteY4" fmla="*/ 1165394 h 1420598"/>
                <a:gd name="connsiteX5" fmla="*/ 1145702 w 1304224"/>
                <a:gd name="connsiteY5" fmla="*/ 1310578 h 1420598"/>
                <a:gd name="connsiteX6" fmla="*/ 1288897 w 1304224"/>
                <a:gd name="connsiteY6" fmla="*/ 1419565 h 1420598"/>
                <a:gd name="connsiteX7" fmla="*/ 1298841 w 1304224"/>
                <a:gd name="connsiteY7" fmla="*/ 1396097 h 1420598"/>
                <a:gd name="connsiteX8" fmla="*/ 1230823 w 1304224"/>
                <a:gd name="connsiteY8" fmla="*/ 1348365 h 1420598"/>
                <a:gd name="connsiteX9" fmla="*/ 1171954 w 1304224"/>
                <a:gd name="connsiteY9" fmla="*/ 1295065 h 1420598"/>
                <a:gd name="connsiteX10" fmla="*/ 1057398 w 1304224"/>
                <a:gd name="connsiteY10" fmla="*/ 1168974 h 1420598"/>
                <a:gd name="connsiteX11" fmla="*/ 806409 w 1304224"/>
                <a:gd name="connsiteY11" fmla="*/ 886164 h 1420598"/>
                <a:gd name="connsiteX12" fmla="*/ 302044 w 1304224"/>
                <a:gd name="connsiteY12" fmla="*/ 318952 h 1420598"/>
                <a:gd name="connsiteX13" fmla="*/ 158452 w 1304224"/>
                <a:gd name="connsiteY13" fmla="*/ 159449 h 1420598"/>
                <a:gd name="connsiteX14" fmla="*/ 12870 w 1304224"/>
                <a:gd name="connsiteY14" fmla="*/ 1934 h 1420598"/>
                <a:gd name="connsiteX15" fmla="*/ 1335 w 1304224"/>
                <a:gd name="connsiteY15" fmla="*/ 10685 h 1420598"/>
                <a:gd name="connsiteX16" fmla="*/ 1335 w 1304224"/>
                <a:gd name="connsiteY16" fmla="*/ 10685 h 1420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224" h="1420598">
                  <a:moveTo>
                    <a:pt x="1335" y="10685"/>
                  </a:moveTo>
                  <a:cubicBezTo>
                    <a:pt x="39520" y="61201"/>
                    <a:pt x="82479" y="107739"/>
                    <a:pt x="123846" y="155471"/>
                  </a:cubicBezTo>
                  <a:cubicBezTo>
                    <a:pt x="166407" y="203998"/>
                    <a:pt x="208570" y="252923"/>
                    <a:pt x="251131" y="301450"/>
                  </a:cubicBezTo>
                  <a:cubicBezTo>
                    <a:pt x="334661" y="397312"/>
                    <a:pt x="418987" y="492377"/>
                    <a:pt x="503313" y="587443"/>
                  </a:cubicBezTo>
                  <a:cubicBezTo>
                    <a:pt x="673556" y="779961"/>
                    <a:pt x="844197" y="972876"/>
                    <a:pt x="1014440" y="1165394"/>
                  </a:cubicBezTo>
                  <a:cubicBezTo>
                    <a:pt x="1057796" y="1214319"/>
                    <a:pt x="1099959" y="1264437"/>
                    <a:pt x="1145702" y="1310578"/>
                  </a:cubicBezTo>
                  <a:cubicBezTo>
                    <a:pt x="1187069" y="1352741"/>
                    <a:pt x="1234005" y="1396893"/>
                    <a:pt x="1288897" y="1419565"/>
                  </a:cubicBezTo>
                  <a:cubicBezTo>
                    <a:pt x="1303216" y="1425531"/>
                    <a:pt x="1309581" y="1404052"/>
                    <a:pt x="1298841" y="1396097"/>
                  </a:cubicBezTo>
                  <a:cubicBezTo>
                    <a:pt x="1276168" y="1380187"/>
                    <a:pt x="1252700" y="1365867"/>
                    <a:pt x="1230823" y="1348365"/>
                  </a:cubicBezTo>
                  <a:cubicBezTo>
                    <a:pt x="1210140" y="1331659"/>
                    <a:pt x="1190649" y="1313760"/>
                    <a:pt x="1171954" y="1295065"/>
                  </a:cubicBezTo>
                  <a:cubicBezTo>
                    <a:pt x="1131780" y="1254891"/>
                    <a:pt x="1094788" y="1211534"/>
                    <a:pt x="1057398" y="1168974"/>
                  </a:cubicBezTo>
                  <a:cubicBezTo>
                    <a:pt x="973868" y="1074703"/>
                    <a:pt x="889940" y="980434"/>
                    <a:pt x="806409" y="886164"/>
                  </a:cubicBezTo>
                  <a:cubicBezTo>
                    <a:pt x="638553" y="697623"/>
                    <a:pt x="471492" y="507094"/>
                    <a:pt x="302044" y="318952"/>
                  </a:cubicBezTo>
                  <a:cubicBezTo>
                    <a:pt x="254313" y="265652"/>
                    <a:pt x="206183" y="212749"/>
                    <a:pt x="158452" y="159449"/>
                  </a:cubicBezTo>
                  <a:cubicBezTo>
                    <a:pt x="110720" y="106148"/>
                    <a:pt x="64181" y="51257"/>
                    <a:pt x="12870" y="1934"/>
                  </a:cubicBezTo>
                  <a:cubicBezTo>
                    <a:pt x="7301" y="-3635"/>
                    <a:pt x="-3836" y="3923"/>
                    <a:pt x="1335" y="10685"/>
                  </a:cubicBezTo>
                  <a:lnTo>
                    <a:pt x="1335" y="106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78" name="Freeform 1977">
              <a:extLst>
                <a:ext uri="{FF2B5EF4-FFF2-40B4-BE49-F238E27FC236}">
                  <a16:creationId xmlns:a16="http://schemas.microsoft.com/office/drawing/2014/main" id="{4BB136F7-69B8-6AFC-0BE3-E7508912A669}"/>
                </a:ext>
              </a:extLst>
            </p:cNvPr>
            <p:cNvSpPr/>
            <p:nvPr/>
          </p:nvSpPr>
          <p:spPr>
            <a:xfrm>
              <a:off x="4098160" y="6509281"/>
              <a:ext cx="138457" cy="141575"/>
            </a:xfrm>
            <a:custGeom>
              <a:avLst/>
              <a:gdLst>
                <a:gd name="connsiteX0" fmla="*/ 1936 w 138457"/>
                <a:gd name="connsiteY0" fmla="*/ 11669 h 141575"/>
                <a:gd name="connsiteX1" fmla="*/ 61601 w 138457"/>
                <a:gd name="connsiteY1" fmla="*/ 77698 h 141575"/>
                <a:gd name="connsiteX2" fmla="*/ 120868 w 138457"/>
                <a:gd name="connsiteY2" fmla="*/ 139749 h 141575"/>
                <a:gd name="connsiteX3" fmla="*/ 136778 w 138457"/>
                <a:gd name="connsiteY3" fmla="*/ 123838 h 141575"/>
                <a:gd name="connsiteX4" fmla="*/ 75920 w 138457"/>
                <a:gd name="connsiteY4" fmla="*/ 62980 h 141575"/>
                <a:gd name="connsiteX5" fmla="*/ 11482 w 138457"/>
                <a:gd name="connsiteY5" fmla="*/ 1725 h 141575"/>
                <a:gd name="connsiteX6" fmla="*/ 1936 w 138457"/>
                <a:gd name="connsiteY6" fmla="*/ 11669 h 141575"/>
                <a:gd name="connsiteX7" fmla="*/ 1936 w 138457"/>
                <a:gd name="connsiteY7" fmla="*/ 11669 h 14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57" h="141575">
                  <a:moveTo>
                    <a:pt x="1936" y="11669"/>
                  </a:moveTo>
                  <a:cubicBezTo>
                    <a:pt x="21824" y="33546"/>
                    <a:pt x="41712" y="55821"/>
                    <a:pt x="61601" y="77698"/>
                  </a:cubicBezTo>
                  <a:cubicBezTo>
                    <a:pt x="80296" y="98382"/>
                    <a:pt x="98593" y="123441"/>
                    <a:pt x="120868" y="139749"/>
                  </a:cubicBezTo>
                  <a:cubicBezTo>
                    <a:pt x="130016" y="146511"/>
                    <a:pt x="143142" y="132987"/>
                    <a:pt x="136778" y="123838"/>
                  </a:cubicBezTo>
                  <a:cubicBezTo>
                    <a:pt x="120868" y="101166"/>
                    <a:pt x="95808" y="82073"/>
                    <a:pt x="75920" y="62980"/>
                  </a:cubicBezTo>
                  <a:cubicBezTo>
                    <a:pt x="54441" y="42297"/>
                    <a:pt x="32961" y="22010"/>
                    <a:pt x="11482" y="1725"/>
                  </a:cubicBezTo>
                  <a:cubicBezTo>
                    <a:pt x="5118" y="-3844"/>
                    <a:pt x="-4030" y="5304"/>
                    <a:pt x="1936" y="11669"/>
                  </a:cubicBezTo>
                  <a:lnTo>
                    <a:pt x="1936" y="116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79" name="Freeform 1978">
              <a:extLst>
                <a:ext uri="{FF2B5EF4-FFF2-40B4-BE49-F238E27FC236}">
                  <a16:creationId xmlns:a16="http://schemas.microsoft.com/office/drawing/2014/main" id="{ED048553-E9A7-4EC0-02EA-344365027A2F}"/>
                </a:ext>
              </a:extLst>
            </p:cNvPr>
            <p:cNvSpPr/>
            <p:nvPr/>
          </p:nvSpPr>
          <p:spPr>
            <a:xfrm>
              <a:off x="4157929" y="6609748"/>
              <a:ext cx="111737" cy="104558"/>
            </a:xfrm>
            <a:custGeom>
              <a:avLst/>
              <a:gdLst>
                <a:gd name="connsiteX0" fmla="*/ 1831 w 111737"/>
                <a:gd name="connsiteY0" fmla="*/ 9847 h 104558"/>
                <a:gd name="connsiteX1" fmla="*/ 55132 w 111737"/>
                <a:gd name="connsiteY1" fmla="*/ 62352 h 104558"/>
                <a:gd name="connsiteX2" fmla="*/ 80589 w 111737"/>
                <a:gd name="connsiteY2" fmla="*/ 87411 h 104558"/>
                <a:gd name="connsiteX3" fmla="*/ 105250 w 111737"/>
                <a:gd name="connsiteY3" fmla="*/ 104515 h 104558"/>
                <a:gd name="connsiteX4" fmla="*/ 111614 w 111737"/>
                <a:gd name="connsiteY4" fmla="*/ 98549 h 104558"/>
                <a:gd name="connsiteX5" fmla="*/ 95704 w 111737"/>
                <a:gd name="connsiteY5" fmla="*/ 77467 h 104558"/>
                <a:gd name="connsiteX6" fmla="*/ 66667 w 111737"/>
                <a:gd name="connsiteY6" fmla="*/ 51613 h 104558"/>
                <a:gd name="connsiteX7" fmla="*/ 10582 w 111737"/>
                <a:gd name="connsiteY7" fmla="*/ 1893 h 104558"/>
                <a:gd name="connsiteX8" fmla="*/ 1831 w 111737"/>
                <a:gd name="connsiteY8" fmla="*/ 9847 h 104558"/>
                <a:gd name="connsiteX9" fmla="*/ 1831 w 111737"/>
                <a:gd name="connsiteY9" fmla="*/ 9847 h 10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737" h="104558">
                  <a:moveTo>
                    <a:pt x="1831" y="9847"/>
                  </a:moveTo>
                  <a:cubicBezTo>
                    <a:pt x="19731" y="27349"/>
                    <a:pt x="37232" y="44851"/>
                    <a:pt x="55132" y="62352"/>
                  </a:cubicBezTo>
                  <a:cubicBezTo>
                    <a:pt x="63485" y="70705"/>
                    <a:pt x="72236" y="79058"/>
                    <a:pt x="80589" y="87411"/>
                  </a:cubicBezTo>
                  <a:cubicBezTo>
                    <a:pt x="88146" y="94571"/>
                    <a:pt x="94510" y="102924"/>
                    <a:pt x="105250" y="104515"/>
                  </a:cubicBezTo>
                  <a:cubicBezTo>
                    <a:pt x="109228" y="104913"/>
                    <a:pt x="112410" y="102526"/>
                    <a:pt x="111614" y="98549"/>
                  </a:cubicBezTo>
                  <a:cubicBezTo>
                    <a:pt x="109626" y="88605"/>
                    <a:pt x="102863" y="83832"/>
                    <a:pt x="95704" y="77467"/>
                  </a:cubicBezTo>
                  <a:cubicBezTo>
                    <a:pt x="86157" y="68717"/>
                    <a:pt x="76213" y="60364"/>
                    <a:pt x="66667" y="51613"/>
                  </a:cubicBezTo>
                  <a:cubicBezTo>
                    <a:pt x="47972" y="34906"/>
                    <a:pt x="29277" y="18599"/>
                    <a:pt x="10582" y="1893"/>
                  </a:cubicBezTo>
                  <a:cubicBezTo>
                    <a:pt x="4616" y="-3676"/>
                    <a:pt x="-3737" y="4279"/>
                    <a:pt x="1831" y="9847"/>
                  </a:cubicBezTo>
                  <a:lnTo>
                    <a:pt x="1831" y="984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80" name="Freeform 1979">
              <a:extLst>
                <a:ext uri="{FF2B5EF4-FFF2-40B4-BE49-F238E27FC236}">
                  <a16:creationId xmlns:a16="http://schemas.microsoft.com/office/drawing/2014/main" id="{2A194FCC-A131-5E2E-7782-43C7D643DCF5}"/>
                </a:ext>
              </a:extLst>
            </p:cNvPr>
            <p:cNvSpPr/>
            <p:nvPr/>
          </p:nvSpPr>
          <p:spPr>
            <a:xfrm>
              <a:off x="4523921" y="5993733"/>
              <a:ext cx="965291" cy="765652"/>
            </a:xfrm>
            <a:custGeom>
              <a:avLst/>
              <a:gdLst>
                <a:gd name="connsiteX0" fmla="*/ 10931 w 965291"/>
                <a:gd name="connsiteY0" fmla="*/ 764682 h 765652"/>
                <a:gd name="connsiteX1" fmla="*/ 108383 w 965291"/>
                <a:gd name="connsiteY1" fmla="*/ 694277 h 765652"/>
                <a:gd name="connsiteX2" fmla="*/ 196687 w 965291"/>
                <a:gd name="connsiteY2" fmla="*/ 625464 h 765652"/>
                <a:gd name="connsiteX3" fmla="*/ 382045 w 965291"/>
                <a:gd name="connsiteY3" fmla="*/ 479883 h 765652"/>
                <a:gd name="connsiteX4" fmla="*/ 752761 w 965291"/>
                <a:gd name="connsiteY4" fmla="*/ 188719 h 765652"/>
                <a:gd name="connsiteX5" fmla="*/ 857373 w 965291"/>
                <a:gd name="connsiteY5" fmla="*/ 106382 h 765652"/>
                <a:gd name="connsiteX6" fmla="*/ 961190 w 965291"/>
                <a:gd name="connsiteY6" fmla="*/ 23647 h 765652"/>
                <a:gd name="connsiteX7" fmla="*/ 944483 w 965291"/>
                <a:gd name="connsiteY7" fmla="*/ 2168 h 765652"/>
                <a:gd name="connsiteX8" fmla="*/ 851009 w 965291"/>
                <a:gd name="connsiteY8" fmla="*/ 74958 h 765652"/>
                <a:gd name="connsiteX9" fmla="*/ 760717 w 965291"/>
                <a:gd name="connsiteY9" fmla="*/ 146159 h 765652"/>
                <a:gd name="connsiteX10" fmla="*/ 575756 w 965291"/>
                <a:gd name="connsiteY10" fmla="*/ 292138 h 765652"/>
                <a:gd name="connsiteX11" fmla="*/ 206234 w 965291"/>
                <a:gd name="connsiteY11" fmla="*/ 584893 h 765652"/>
                <a:gd name="connsiteX12" fmla="*/ 102019 w 965291"/>
                <a:gd name="connsiteY12" fmla="*/ 667628 h 765652"/>
                <a:gd name="connsiteX13" fmla="*/ 1385 w 965291"/>
                <a:gd name="connsiteY13" fmla="*/ 753544 h 765652"/>
                <a:gd name="connsiteX14" fmla="*/ 10931 w 965291"/>
                <a:gd name="connsiteY14" fmla="*/ 764682 h 765652"/>
                <a:gd name="connsiteX15" fmla="*/ 10931 w 965291"/>
                <a:gd name="connsiteY15" fmla="*/ 764682 h 76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291" h="765652">
                  <a:moveTo>
                    <a:pt x="10931" y="764682"/>
                  </a:moveTo>
                  <a:cubicBezTo>
                    <a:pt x="45935" y="745589"/>
                    <a:pt x="76960" y="718541"/>
                    <a:pt x="108383" y="694277"/>
                  </a:cubicBezTo>
                  <a:cubicBezTo>
                    <a:pt x="138216" y="671604"/>
                    <a:pt x="167252" y="648535"/>
                    <a:pt x="196687" y="625464"/>
                  </a:cubicBezTo>
                  <a:cubicBezTo>
                    <a:pt x="258340" y="576937"/>
                    <a:pt x="320392" y="528410"/>
                    <a:pt x="382045" y="479883"/>
                  </a:cubicBezTo>
                  <a:cubicBezTo>
                    <a:pt x="505750" y="382828"/>
                    <a:pt x="629454" y="285774"/>
                    <a:pt x="752761" y="188719"/>
                  </a:cubicBezTo>
                  <a:cubicBezTo>
                    <a:pt x="787367" y="161274"/>
                    <a:pt x="822370" y="133828"/>
                    <a:pt x="857373" y="106382"/>
                  </a:cubicBezTo>
                  <a:cubicBezTo>
                    <a:pt x="891979" y="78936"/>
                    <a:pt x="928175" y="53082"/>
                    <a:pt x="961190" y="23647"/>
                  </a:cubicBezTo>
                  <a:cubicBezTo>
                    <a:pt x="972725" y="13306"/>
                    <a:pt x="957610" y="-6583"/>
                    <a:pt x="944483" y="2168"/>
                  </a:cubicBezTo>
                  <a:cubicBezTo>
                    <a:pt x="912264" y="24840"/>
                    <a:pt x="882034" y="50695"/>
                    <a:pt x="851009" y="74958"/>
                  </a:cubicBezTo>
                  <a:cubicBezTo>
                    <a:pt x="821176" y="98825"/>
                    <a:pt x="790947" y="122293"/>
                    <a:pt x="760717" y="146159"/>
                  </a:cubicBezTo>
                  <a:cubicBezTo>
                    <a:pt x="699063" y="194686"/>
                    <a:pt x="637410" y="243611"/>
                    <a:pt x="575756" y="292138"/>
                  </a:cubicBezTo>
                  <a:cubicBezTo>
                    <a:pt x="452449" y="389590"/>
                    <a:pt x="329540" y="487042"/>
                    <a:pt x="206234" y="584893"/>
                  </a:cubicBezTo>
                  <a:cubicBezTo>
                    <a:pt x="171628" y="612338"/>
                    <a:pt x="136625" y="639783"/>
                    <a:pt x="102019" y="667628"/>
                  </a:cubicBezTo>
                  <a:cubicBezTo>
                    <a:pt x="67811" y="695073"/>
                    <a:pt x="30820" y="720927"/>
                    <a:pt x="1385" y="753544"/>
                  </a:cubicBezTo>
                  <a:cubicBezTo>
                    <a:pt x="-2990" y="759511"/>
                    <a:pt x="3772" y="768659"/>
                    <a:pt x="10931" y="764682"/>
                  </a:cubicBezTo>
                  <a:lnTo>
                    <a:pt x="10931" y="7646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81" name="Freeform 1980">
              <a:extLst>
                <a:ext uri="{FF2B5EF4-FFF2-40B4-BE49-F238E27FC236}">
                  <a16:creationId xmlns:a16="http://schemas.microsoft.com/office/drawing/2014/main" id="{D8FF874D-1555-2607-7940-65F0D213AEE7}"/>
                </a:ext>
              </a:extLst>
            </p:cNvPr>
            <p:cNvSpPr/>
            <p:nvPr/>
          </p:nvSpPr>
          <p:spPr>
            <a:xfrm>
              <a:off x="5202931" y="4592077"/>
              <a:ext cx="537693" cy="626638"/>
            </a:xfrm>
            <a:custGeom>
              <a:avLst/>
              <a:gdLst>
                <a:gd name="connsiteX0" fmla="*/ 6926 w 537693"/>
                <a:gd name="connsiteY0" fmla="*/ 43472 h 626638"/>
                <a:gd name="connsiteX1" fmla="*/ 16870 w 537693"/>
                <a:gd name="connsiteY1" fmla="*/ 13639 h 626638"/>
                <a:gd name="connsiteX2" fmla="*/ 1357 w 537693"/>
                <a:gd name="connsiteY2" fmla="*/ 13639 h 626638"/>
                <a:gd name="connsiteX3" fmla="*/ 398724 w 537693"/>
                <a:gd name="connsiteY3" fmla="*/ 499707 h 626638"/>
                <a:gd name="connsiteX4" fmla="*/ 457195 w 537693"/>
                <a:gd name="connsiteY4" fmla="*/ 562951 h 626638"/>
                <a:gd name="connsiteX5" fmla="*/ 520837 w 537693"/>
                <a:gd name="connsiteY5" fmla="*/ 625002 h 626638"/>
                <a:gd name="connsiteX6" fmla="*/ 536350 w 537693"/>
                <a:gd name="connsiteY6" fmla="*/ 609489 h 626638"/>
                <a:gd name="connsiteX7" fmla="*/ 487425 w 537693"/>
                <a:gd name="connsiteY7" fmla="*/ 553007 h 626638"/>
                <a:gd name="connsiteX8" fmla="*/ 432534 w 537693"/>
                <a:gd name="connsiteY8" fmla="*/ 494138 h 626638"/>
                <a:gd name="connsiteX9" fmla="*/ 328717 w 537693"/>
                <a:gd name="connsiteY9" fmla="*/ 379184 h 626638"/>
                <a:gd name="connsiteX10" fmla="*/ 126653 w 537693"/>
                <a:gd name="connsiteY10" fmla="*/ 140924 h 626638"/>
                <a:gd name="connsiteX11" fmla="*/ 14882 w 537693"/>
                <a:gd name="connsiteY11" fmla="*/ 2899 h 626638"/>
                <a:gd name="connsiteX12" fmla="*/ 164 w 537693"/>
                <a:gd name="connsiteY12" fmla="*/ 11650 h 626638"/>
                <a:gd name="connsiteX13" fmla="*/ 2153 w 537693"/>
                <a:gd name="connsiteY13" fmla="*/ 43074 h 626638"/>
                <a:gd name="connsiteX14" fmla="*/ 6926 w 537693"/>
                <a:gd name="connsiteY14" fmla="*/ 43472 h 626638"/>
                <a:gd name="connsiteX15" fmla="*/ 6926 w 537693"/>
                <a:gd name="connsiteY15" fmla="*/ 43472 h 6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7693" h="626638">
                  <a:moveTo>
                    <a:pt x="6926" y="43472"/>
                  </a:moveTo>
                  <a:cubicBezTo>
                    <a:pt x="8915" y="32732"/>
                    <a:pt x="12495" y="23583"/>
                    <a:pt x="16870" y="13639"/>
                  </a:cubicBezTo>
                  <a:cubicBezTo>
                    <a:pt x="11699" y="13639"/>
                    <a:pt x="6528" y="13639"/>
                    <a:pt x="1357" y="13639"/>
                  </a:cubicBezTo>
                  <a:cubicBezTo>
                    <a:pt x="124266" y="183484"/>
                    <a:pt x="257915" y="344976"/>
                    <a:pt x="398724" y="499707"/>
                  </a:cubicBezTo>
                  <a:cubicBezTo>
                    <a:pt x="418214" y="520788"/>
                    <a:pt x="437307" y="541870"/>
                    <a:pt x="457195" y="562951"/>
                  </a:cubicBezTo>
                  <a:cubicBezTo>
                    <a:pt x="476686" y="583635"/>
                    <a:pt x="496176" y="610285"/>
                    <a:pt x="520837" y="625002"/>
                  </a:cubicBezTo>
                  <a:cubicBezTo>
                    <a:pt x="530781" y="630969"/>
                    <a:pt x="541521" y="619434"/>
                    <a:pt x="536350" y="609489"/>
                  </a:cubicBezTo>
                  <a:cubicBezTo>
                    <a:pt x="524815" y="588010"/>
                    <a:pt x="504131" y="570509"/>
                    <a:pt x="487425" y="553007"/>
                  </a:cubicBezTo>
                  <a:cubicBezTo>
                    <a:pt x="469128" y="533517"/>
                    <a:pt x="450831" y="514026"/>
                    <a:pt x="432534" y="494138"/>
                  </a:cubicBezTo>
                  <a:cubicBezTo>
                    <a:pt x="397530" y="456350"/>
                    <a:pt x="362925" y="417767"/>
                    <a:pt x="328717" y="379184"/>
                  </a:cubicBezTo>
                  <a:cubicBezTo>
                    <a:pt x="259904" y="301223"/>
                    <a:pt x="192682" y="221272"/>
                    <a:pt x="126653" y="140924"/>
                  </a:cubicBezTo>
                  <a:cubicBezTo>
                    <a:pt x="89263" y="95180"/>
                    <a:pt x="51874" y="49040"/>
                    <a:pt x="14882" y="2899"/>
                  </a:cubicBezTo>
                  <a:cubicBezTo>
                    <a:pt x="8915" y="-4658"/>
                    <a:pt x="-1427" y="4093"/>
                    <a:pt x="164" y="11650"/>
                  </a:cubicBezTo>
                  <a:cubicBezTo>
                    <a:pt x="2153" y="22390"/>
                    <a:pt x="2949" y="31936"/>
                    <a:pt x="2153" y="43074"/>
                  </a:cubicBezTo>
                  <a:cubicBezTo>
                    <a:pt x="2153" y="45460"/>
                    <a:pt x="6131" y="45858"/>
                    <a:pt x="6926" y="43472"/>
                  </a:cubicBezTo>
                  <a:lnTo>
                    <a:pt x="6926" y="434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82" name="Freeform 1981">
              <a:extLst>
                <a:ext uri="{FF2B5EF4-FFF2-40B4-BE49-F238E27FC236}">
                  <a16:creationId xmlns:a16="http://schemas.microsoft.com/office/drawing/2014/main" id="{2A4FC829-E9B6-4F1E-8F75-CBD5A3CABA57}"/>
                </a:ext>
              </a:extLst>
            </p:cNvPr>
            <p:cNvSpPr/>
            <p:nvPr/>
          </p:nvSpPr>
          <p:spPr>
            <a:xfrm>
              <a:off x="2975314" y="3704515"/>
              <a:ext cx="684606" cy="678869"/>
            </a:xfrm>
            <a:custGeom>
              <a:avLst/>
              <a:gdLst>
                <a:gd name="connsiteX0" fmla="*/ 50819 w 684606"/>
                <a:gd name="connsiteY0" fmla="*/ 671293 h 678869"/>
                <a:gd name="connsiteX1" fmla="*/ 538080 w 684606"/>
                <a:gd name="connsiteY1" fmla="*/ 248073 h 678869"/>
                <a:gd name="connsiteX2" fmla="*/ 676104 w 684606"/>
                <a:gd name="connsiteY2" fmla="*/ 128345 h 678869"/>
                <a:gd name="connsiteX3" fmla="*/ 676104 w 684606"/>
                <a:gd name="connsiteY3" fmla="*/ 86978 h 678869"/>
                <a:gd name="connsiteX4" fmla="*/ 580243 w 684606"/>
                <a:gd name="connsiteY4" fmla="*/ 8221 h 678869"/>
                <a:gd name="connsiteX5" fmla="*/ 538876 w 684606"/>
                <a:gd name="connsiteY5" fmla="*/ 8221 h 678869"/>
                <a:gd name="connsiteX6" fmla="*/ 538876 w 684606"/>
                <a:gd name="connsiteY6" fmla="*/ 49588 h 678869"/>
                <a:gd name="connsiteX7" fmla="*/ 634737 w 684606"/>
                <a:gd name="connsiteY7" fmla="*/ 128345 h 678869"/>
                <a:gd name="connsiteX8" fmla="*/ 634737 w 684606"/>
                <a:gd name="connsiteY8" fmla="*/ 86978 h 678869"/>
                <a:gd name="connsiteX9" fmla="*/ 149465 w 684606"/>
                <a:gd name="connsiteY9" fmla="*/ 508608 h 678869"/>
                <a:gd name="connsiteX10" fmla="*/ 9452 w 684606"/>
                <a:gd name="connsiteY10" fmla="*/ 630324 h 678869"/>
                <a:gd name="connsiteX11" fmla="*/ 50819 w 684606"/>
                <a:gd name="connsiteY11" fmla="*/ 671293 h 678869"/>
                <a:gd name="connsiteX12" fmla="*/ 50819 w 684606"/>
                <a:gd name="connsiteY12" fmla="*/ 671293 h 67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4606" h="678869">
                  <a:moveTo>
                    <a:pt x="50819" y="671293"/>
                  </a:moveTo>
                  <a:cubicBezTo>
                    <a:pt x="213107" y="530087"/>
                    <a:pt x="375394" y="388881"/>
                    <a:pt x="538080" y="248073"/>
                  </a:cubicBezTo>
                  <a:cubicBezTo>
                    <a:pt x="584221" y="208296"/>
                    <a:pt x="629964" y="168122"/>
                    <a:pt x="676104" y="128345"/>
                  </a:cubicBezTo>
                  <a:cubicBezTo>
                    <a:pt x="687242" y="118799"/>
                    <a:pt x="687639" y="96524"/>
                    <a:pt x="676104" y="86978"/>
                  </a:cubicBezTo>
                  <a:cubicBezTo>
                    <a:pt x="644283" y="60726"/>
                    <a:pt x="612462" y="34473"/>
                    <a:pt x="580243" y="8221"/>
                  </a:cubicBezTo>
                  <a:cubicBezTo>
                    <a:pt x="568310" y="-1723"/>
                    <a:pt x="550808" y="-3712"/>
                    <a:pt x="538876" y="8221"/>
                  </a:cubicBezTo>
                  <a:cubicBezTo>
                    <a:pt x="528534" y="18563"/>
                    <a:pt x="526545" y="39246"/>
                    <a:pt x="538876" y="49588"/>
                  </a:cubicBezTo>
                  <a:cubicBezTo>
                    <a:pt x="570697" y="75841"/>
                    <a:pt x="602518" y="102093"/>
                    <a:pt x="634737" y="128345"/>
                  </a:cubicBezTo>
                  <a:cubicBezTo>
                    <a:pt x="634737" y="114424"/>
                    <a:pt x="634737" y="100900"/>
                    <a:pt x="634737" y="86978"/>
                  </a:cubicBezTo>
                  <a:cubicBezTo>
                    <a:pt x="472847" y="227389"/>
                    <a:pt x="311355" y="368197"/>
                    <a:pt x="149465" y="508608"/>
                  </a:cubicBezTo>
                  <a:cubicBezTo>
                    <a:pt x="102926" y="549180"/>
                    <a:pt x="56388" y="589752"/>
                    <a:pt x="9452" y="630324"/>
                  </a:cubicBezTo>
                  <a:cubicBezTo>
                    <a:pt x="-18790" y="654587"/>
                    <a:pt x="22578" y="695955"/>
                    <a:pt x="50819" y="671293"/>
                  </a:cubicBezTo>
                  <a:lnTo>
                    <a:pt x="50819" y="6712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83" name="Freeform 1982">
              <a:extLst>
                <a:ext uri="{FF2B5EF4-FFF2-40B4-BE49-F238E27FC236}">
                  <a16:creationId xmlns:a16="http://schemas.microsoft.com/office/drawing/2014/main" id="{3DC810D5-27F4-D029-A05E-AD692866E100}"/>
                </a:ext>
              </a:extLst>
            </p:cNvPr>
            <p:cNvSpPr/>
            <p:nvPr/>
          </p:nvSpPr>
          <p:spPr>
            <a:xfrm>
              <a:off x="2914118" y="4209255"/>
              <a:ext cx="111964" cy="156592"/>
            </a:xfrm>
            <a:custGeom>
              <a:avLst/>
              <a:gdLst>
                <a:gd name="connsiteX0" fmla="*/ 4221 w 111964"/>
                <a:gd name="connsiteY0" fmla="*/ 43644 h 156592"/>
                <a:gd name="connsiteX1" fmla="*/ 54339 w 111964"/>
                <a:gd name="connsiteY1" fmla="*/ 135130 h 156592"/>
                <a:gd name="connsiteX2" fmla="*/ 90138 w 111964"/>
                <a:gd name="connsiteY2" fmla="*/ 155416 h 156592"/>
                <a:gd name="connsiteX3" fmla="*/ 110424 w 111964"/>
                <a:gd name="connsiteY3" fmla="*/ 119617 h 156592"/>
                <a:gd name="connsiteX4" fmla="*/ 54339 w 111964"/>
                <a:gd name="connsiteY4" fmla="*/ 14210 h 156592"/>
                <a:gd name="connsiteX5" fmla="*/ 14563 w 111964"/>
                <a:gd name="connsiteY5" fmla="*/ 3868 h 156592"/>
                <a:gd name="connsiteX6" fmla="*/ 4221 w 111964"/>
                <a:gd name="connsiteY6" fmla="*/ 43644 h 156592"/>
                <a:gd name="connsiteX7" fmla="*/ 4221 w 111964"/>
                <a:gd name="connsiteY7" fmla="*/ 43644 h 15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964" h="156592">
                  <a:moveTo>
                    <a:pt x="4221" y="43644"/>
                  </a:moveTo>
                  <a:cubicBezTo>
                    <a:pt x="24109" y="72283"/>
                    <a:pt x="41610" y="102513"/>
                    <a:pt x="54339" y="135130"/>
                  </a:cubicBezTo>
                  <a:cubicBezTo>
                    <a:pt x="60305" y="149847"/>
                    <a:pt x="73829" y="160189"/>
                    <a:pt x="90138" y="155416"/>
                  </a:cubicBezTo>
                  <a:cubicBezTo>
                    <a:pt x="104060" y="151438"/>
                    <a:pt x="116390" y="134334"/>
                    <a:pt x="110424" y="119617"/>
                  </a:cubicBezTo>
                  <a:cubicBezTo>
                    <a:pt x="95707" y="82227"/>
                    <a:pt x="77409" y="47224"/>
                    <a:pt x="54339" y="14210"/>
                  </a:cubicBezTo>
                  <a:cubicBezTo>
                    <a:pt x="45190" y="1481"/>
                    <a:pt x="28882" y="-4485"/>
                    <a:pt x="14563" y="3868"/>
                  </a:cubicBezTo>
                  <a:cubicBezTo>
                    <a:pt x="1834" y="11027"/>
                    <a:pt x="-4928" y="30518"/>
                    <a:pt x="4221" y="43644"/>
                  </a:cubicBezTo>
                  <a:lnTo>
                    <a:pt x="4221" y="436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84" name="Freeform 1983">
              <a:extLst>
                <a:ext uri="{FF2B5EF4-FFF2-40B4-BE49-F238E27FC236}">
                  <a16:creationId xmlns:a16="http://schemas.microsoft.com/office/drawing/2014/main" id="{0BCCB357-63B8-2E53-1D2A-42521DEB6F15}"/>
                </a:ext>
              </a:extLst>
            </p:cNvPr>
            <p:cNvSpPr/>
            <p:nvPr/>
          </p:nvSpPr>
          <p:spPr>
            <a:xfrm>
              <a:off x="2861903" y="4145562"/>
              <a:ext cx="92887" cy="98741"/>
            </a:xfrm>
            <a:custGeom>
              <a:avLst/>
              <a:gdLst>
                <a:gd name="connsiteX0" fmla="*/ 91041 w 92887"/>
                <a:gd name="connsiteY0" fmla="*/ 52048 h 98741"/>
                <a:gd name="connsiteX1" fmla="*/ 66380 w 92887"/>
                <a:gd name="connsiteY1" fmla="*/ 8692 h 98741"/>
                <a:gd name="connsiteX2" fmla="*/ 21433 w 92887"/>
                <a:gd name="connsiteY2" fmla="*/ 2328 h 98741"/>
                <a:gd name="connsiteX3" fmla="*/ 8306 w 92887"/>
                <a:gd name="connsiteY3" fmla="*/ 51253 h 98741"/>
                <a:gd name="connsiteX4" fmla="*/ 43310 w 92887"/>
                <a:gd name="connsiteY4" fmla="*/ 90234 h 98741"/>
                <a:gd name="connsiteX5" fmla="*/ 84677 w 92887"/>
                <a:gd name="connsiteY5" fmla="*/ 90234 h 98741"/>
                <a:gd name="connsiteX6" fmla="*/ 84677 w 92887"/>
                <a:gd name="connsiteY6" fmla="*/ 48867 h 98741"/>
                <a:gd name="connsiteX7" fmla="*/ 49674 w 92887"/>
                <a:gd name="connsiteY7" fmla="*/ 9885 h 98741"/>
                <a:gd name="connsiteX8" fmla="*/ 36946 w 92887"/>
                <a:gd name="connsiteY8" fmla="*/ 58810 h 98741"/>
                <a:gd name="connsiteX9" fmla="*/ 34957 w 92887"/>
                <a:gd name="connsiteY9" fmla="*/ 58413 h 98741"/>
                <a:gd name="connsiteX10" fmla="*/ 38935 w 92887"/>
                <a:gd name="connsiteY10" fmla="*/ 58413 h 98741"/>
                <a:gd name="connsiteX11" fmla="*/ 36946 w 92887"/>
                <a:gd name="connsiteY11" fmla="*/ 58413 h 98741"/>
                <a:gd name="connsiteX12" fmla="*/ 34957 w 92887"/>
                <a:gd name="connsiteY12" fmla="*/ 58015 h 98741"/>
                <a:gd name="connsiteX13" fmla="*/ 33763 w 92887"/>
                <a:gd name="connsiteY13" fmla="*/ 57220 h 98741"/>
                <a:gd name="connsiteX14" fmla="*/ 32968 w 92887"/>
                <a:gd name="connsiteY14" fmla="*/ 56026 h 98741"/>
                <a:gd name="connsiteX15" fmla="*/ 32570 w 92887"/>
                <a:gd name="connsiteY15" fmla="*/ 54435 h 98741"/>
                <a:gd name="connsiteX16" fmla="*/ 32570 w 92887"/>
                <a:gd name="connsiteY16" fmla="*/ 52446 h 98741"/>
                <a:gd name="connsiteX17" fmla="*/ 61607 w 92887"/>
                <a:gd name="connsiteY17" fmla="*/ 81483 h 98741"/>
                <a:gd name="connsiteX18" fmla="*/ 91041 w 92887"/>
                <a:gd name="connsiteY18" fmla="*/ 52048 h 98741"/>
                <a:gd name="connsiteX19" fmla="*/ 91041 w 92887"/>
                <a:gd name="connsiteY19" fmla="*/ 52048 h 9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2887" h="98741">
                  <a:moveTo>
                    <a:pt x="91041" y="52048"/>
                  </a:moveTo>
                  <a:cubicBezTo>
                    <a:pt x="89451" y="34149"/>
                    <a:pt x="81495" y="19034"/>
                    <a:pt x="66380" y="8692"/>
                  </a:cubicBezTo>
                  <a:cubicBezTo>
                    <a:pt x="53652" y="339"/>
                    <a:pt x="36150" y="-2445"/>
                    <a:pt x="21433" y="2328"/>
                  </a:cubicBezTo>
                  <a:cubicBezTo>
                    <a:pt x="749" y="9090"/>
                    <a:pt x="-7604" y="34945"/>
                    <a:pt x="8306" y="51253"/>
                  </a:cubicBezTo>
                  <a:cubicBezTo>
                    <a:pt x="20637" y="63584"/>
                    <a:pt x="32570" y="76710"/>
                    <a:pt x="43310" y="90234"/>
                  </a:cubicBezTo>
                  <a:cubicBezTo>
                    <a:pt x="52856" y="102167"/>
                    <a:pt x="74733" y="100973"/>
                    <a:pt x="84677" y="90234"/>
                  </a:cubicBezTo>
                  <a:cubicBezTo>
                    <a:pt x="96213" y="77505"/>
                    <a:pt x="95019" y="61595"/>
                    <a:pt x="84677" y="48867"/>
                  </a:cubicBezTo>
                  <a:cubicBezTo>
                    <a:pt x="73540" y="35342"/>
                    <a:pt x="62005" y="22216"/>
                    <a:pt x="49674" y="9885"/>
                  </a:cubicBezTo>
                  <a:cubicBezTo>
                    <a:pt x="45299" y="26194"/>
                    <a:pt x="40923" y="42502"/>
                    <a:pt x="36946" y="58810"/>
                  </a:cubicBezTo>
                  <a:cubicBezTo>
                    <a:pt x="40128" y="58015"/>
                    <a:pt x="39332" y="57617"/>
                    <a:pt x="34957" y="58413"/>
                  </a:cubicBezTo>
                  <a:cubicBezTo>
                    <a:pt x="36150" y="58413"/>
                    <a:pt x="37741" y="58413"/>
                    <a:pt x="38935" y="58413"/>
                  </a:cubicBezTo>
                  <a:cubicBezTo>
                    <a:pt x="34559" y="57617"/>
                    <a:pt x="33763" y="57617"/>
                    <a:pt x="36946" y="58413"/>
                  </a:cubicBezTo>
                  <a:cubicBezTo>
                    <a:pt x="32968" y="56822"/>
                    <a:pt x="32172" y="56822"/>
                    <a:pt x="34957" y="58015"/>
                  </a:cubicBezTo>
                  <a:cubicBezTo>
                    <a:pt x="37741" y="59606"/>
                    <a:pt x="37343" y="59606"/>
                    <a:pt x="33763" y="57220"/>
                  </a:cubicBezTo>
                  <a:cubicBezTo>
                    <a:pt x="35752" y="59606"/>
                    <a:pt x="35752" y="59208"/>
                    <a:pt x="32968" y="56026"/>
                  </a:cubicBezTo>
                  <a:cubicBezTo>
                    <a:pt x="34559" y="58810"/>
                    <a:pt x="34559" y="58015"/>
                    <a:pt x="32570" y="54435"/>
                  </a:cubicBezTo>
                  <a:cubicBezTo>
                    <a:pt x="33366" y="57617"/>
                    <a:pt x="33366" y="56822"/>
                    <a:pt x="32570" y="52446"/>
                  </a:cubicBezTo>
                  <a:cubicBezTo>
                    <a:pt x="33763" y="67561"/>
                    <a:pt x="44901" y="82279"/>
                    <a:pt x="61607" y="81483"/>
                  </a:cubicBezTo>
                  <a:cubicBezTo>
                    <a:pt x="76722" y="80688"/>
                    <a:pt x="92633" y="68357"/>
                    <a:pt x="91041" y="52048"/>
                  </a:cubicBezTo>
                  <a:lnTo>
                    <a:pt x="91041" y="5204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85" name="Freeform 1984">
              <a:extLst>
                <a:ext uri="{FF2B5EF4-FFF2-40B4-BE49-F238E27FC236}">
                  <a16:creationId xmlns:a16="http://schemas.microsoft.com/office/drawing/2014/main" id="{6D218CA9-B28C-976F-35DC-4F896BC0C96C}"/>
                </a:ext>
              </a:extLst>
            </p:cNvPr>
            <p:cNvSpPr/>
            <p:nvPr/>
          </p:nvSpPr>
          <p:spPr>
            <a:xfrm>
              <a:off x="2964467" y="3971795"/>
              <a:ext cx="81836" cy="93689"/>
            </a:xfrm>
            <a:custGeom>
              <a:avLst/>
              <a:gdLst>
                <a:gd name="connsiteX0" fmla="*/ 808 w 81836"/>
                <a:gd name="connsiteY0" fmla="*/ 12614 h 93689"/>
                <a:gd name="connsiteX1" fmla="*/ 27856 w 81836"/>
                <a:gd name="connsiteY1" fmla="*/ 51595 h 93689"/>
                <a:gd name="connsiteX2" fmla="*/ 60075 w 81836"/>
                <a:gd name="connsiteY2" fmla="*/ 90178 h 93689"/>
                <a:gd name="connsiteX3" fmla="*/ 79565 w 81836"/>
                <a:gd name="connsiteY3" fmla="*/ 75063 h 93689"/>
                <a:gd name="connsiteX4" fmla="*/ 46949 w 81836"/>
                <a:gd name="connsiteY4" fmla="*/ 36082 h 93689"/>
                <a:gd name="connsiteX5" fmla="*/ 11548 w 81836"/>
                <a:gd name="connsiteY5" fmla="*/ 1476 h 93689"/>
                <a:gd name="connsiteX6" fmla="*/ 808 w 81836"/>
                <a:gd name="connsiteY6" fmla="*/ 12614 h 93689"/>
                <a:gd name="connsiteX7" fmla="*/ 808 w 81836"/>
                <a:gd name="connsiteY7" fmla="*/ 12614 h 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836" h="93689">
                  <a:moveTo>
                    <a:pt x="808" y="12614"/>
                  </a:moveTo>
                  <a:cubicBezTo>
                    <a:pt x="7172" y="27729"/>
                    <a:pt x="17514" y="38867"/>
                    <a:pt x="27856" y="51595"/>
                  </a:cubicBezTo>
                  <a:cubicBezTo>
                    <a:pt x="38596" y="64721"/>
                    <a:pt x="48540" y="78245"/>
                    <a:pt x="60075" y="90178"/>
                  </a:cubicBezTo>
                  <a:cubicBezTo>
                    <a:pt x="69622" y="100122"/>
                    <a:pt x="88316" y="86996"/>
                    <a:pt x="79565" y="75063"/>
                  </a:cubicBezTo>
                  <a:cubicBezTo>
                    <a:pt x="69622" y="61141"/>
                    <a:pt x="58086" y="48811"/>
                    <a:pt x="46949" y="36082"/>
                  </a:cubicBezTo>
                  <a:cubicBezTo>
                    <a:pt x="35812" y="22956"/>
                    <a:pt x="25867" y="11023"/>
                    <a:pt x="11548" y="1476"/>
                  </a:cubicBezTo>
                  <a:cubicBezTo>
                    <a:pt x="4388" y="-3694"/>
                    <a:pt x="-2374" y="5852"/>
                    <a:pt x="808" y="12614"/>
                  </a:cubicBezTo>
                  <a:lnTo>
                    <a:pt x="808" y="126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86" name="Freeform 1985">
              <a:extLst>
                <a:ext uri="{FF2B5EF4-FFF2-40B4-BE49-F238E27FC236}">
                  <a16:creationId xmlns:a16="http://schemas.microsoft.com/office/drawing/2014/main" id="{355C3BC2-EC95-F2B1-5EB9-94BD033DA1ED}"/>
                </a:ext>
              </a:extLst>
            </p:cNvPr>
            <p:cNvSpPr/>
            <p:nvPr/>
          </p:nvSpPr>
          <p:spPr>
            <a:xfrm>
              <a:off x="2941175" y="3749212"/>
              <a:ext cx="361510" cy="243104"/>
            </a:xfrm>
            <a:custGeom>
              <a:avLst/>
              <a:gdLst>
                <a:gd name="connsiteX0" fmla="*/ 25691 w 361510"/>
                <a:gd name="connsiteY0" fmla="*/ 206160 h 243104"/>
                <a:gd name="connsiteX1" fmla="*/ 3018 w 361510"/>
                <a:gd name="connsiteY1" fmla="*/ 216502 h 243104"/>
                <a:gd name="connsiteX2" fmla="*/ 10974 w 361510"/>
                <a:gd name="connsiteY2" fmla="*/ 241163 h 243104"/>
                <a:gd name="connsiteX3" fmla="*/ 24895 w 361510"/>
                <a:gd name="connsiteY3" fmla="*/ 241163 h 243104"/>
                <a:gd name="connsiteX4" fmla="*/ 300944 w 361510"/>
                <a:gd name="connsiteY4" fmla="*/ 26768 h 243104"/>
                <a:gd name="connsiteX5" fmla="*/ 276680 w 361510"/>
                <a:gd name="connsiteY5" fmla="*/ 23586 h 243104"/>
                <a:gd name="connsiteX6" fmla="*/ 306512 w 361510"/>
                <a:gd name="connsiteY6" fmla="*/ 59385 h 243104"/>
                <a:gd name="connsiteX7" fmla="*/ 339129 w 361510"/>
                <a:gd name="connsiteY7" fmla="*/ 93593 h 243104"/>
                <a:gd name="connsiteX8" fmla="*/ 361006 w 361510"/>
                <a:gd name="connsiteY8" fmla="*/ 80864 h 243104"/>
                <a:gd name="connsiteX9" fmla="*/ 303728 w 361510"/>
                <a:gd name="connsiteY9" fmla="*/ 7676 h 243104"/>
                <a:gd name="connsiteX10" fmla="*/ 279464 w 361510"/>
                <a:gd name="connsiteY10" fmla="*/ 4494 h 243104"/>
                <a:gd name="connsiteX11" fmla="*/ 156953 w 361510"/>
                <a:gd name="connsiteY11" fmla="*/ 117856 h 243104"/>
                <a:gd name="connsiteX12" fmla="*/ 11371 w 361510"/>
                <a:gd name="connsiteY12" fmla="*/ 216899 h 243104"/>
                <a:gd name="connsiteX13" fmla="*/ 25293 w 361510"/>
                <a:gd name="connsiteY13" fmla="*/ 216899 h 243104"/>
                <a:gd name="connsiteX14" fmla="*/ 24100 w 361510"/>
                <a:gd name="connsiteY14" fmla="*/ 216104 h 243104"/>
                <a:gd name="connsiteX15" fmla="*/ 28078 w 361510"/>
                <a:gd name="connsiteY15" fmla="*/ 225650 h 243104"/>
                <a:gd name="connsiteX16" fmla="*/ 28078 w 361510"/>
                <a:gd name="connsiteY16" fmla="*/ 224457 h 243104"/>
                <a:gd name="connsiteX17" fmla="*/ 24100 w 361510"/>
                <a:gd name="connsiteY17" fmla="*/ 234401 h 243104"/>
                <a:gd name="connsiteX18" fmla="*/ 22906 w 361510"/>
                <a:gd name="connsiteY18" fmla="*/ 235992 h 243104"/>
                <a:gd name="connsiteX19" fmla="*/ 28475 w 361510"/>
                <a:gd name="connsiteY19" fmla="*/ 234799 h 243104"/>
                <a:gd name="connsiteX20" fmla="*/ 40010 w 361510"/>
                <a:gd name="connsiteY20" fmla="*/ 230026 h 243104"/>
                <a:gd name="connsiteX21" fmla="*/ 25691 w 361510"/>
                <a:gd name="connsiteY21" fmla="*/ 206160 h 243104"/>
                <a:gd name="connsiteX22" fmla="*/ 25691 w 361510"/>
                <a:gd name="connsiteY22" fmla="*/ 206160 h 24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510" h="243104">
                  <a:moveTo>
                    <a:pt x="25691" y="206160"/>
                  </a:moveTo>
                  <a:cubicBezTo>
                    <a:pt x="18133" y="210535"/>
                    <a:pt x="8587" y="208546"/>
                    <a:pt x="3018" y="216502"/>
                  </a:cubicBezTo>
                  <a:cubicBezTo>
                    <a:pt x="-4142" y="226048"/>
                    <a:pt x="2621" y="235594"/>
                    <a:pt x="10974" y="241163"/>
                  </a:cubicBezTo>
                  <a:cubicBezTo>
                    <a:pt x="14951" y="243947"/>
                    <a:pt x="20918" y="243550"/>
                    <a:pt x="24895" y="241163"/>
                  </a:cubicBezTo>
                  <a:cubicBezTo>
                    <a:pt x="124336" y="183487"/>
                    <a:pt x="226164" y="115470"/>
                    <a:pt x="300944" y="26768"/>
                  </a:cubicBezTo>
                  <a:cubicBezTo>
                    <a:pt x="292988" y="25575"/>
                    <a:pt x="284635" y="24779"/>
                    <a:pt x="276680" y="23586"/>
                  </a:cubicBezTo>
                  <a:cubicBezTo>
                    <a:pt x="285033" y="36712"/>
                    <a:pt x="295773" y="48248"/>
                    <a:pt x="306512" y="59385"/>
                  </a:cubicBezTo>
                  <a:cubicBezTo>
                    <a:pt x="317650" y="70522"/>
                    <a:pt x="327594" y="82853"/>
                    <a:pt x="339129" y="93593"/>
                  </a:cubicBezTo>
                  <a:cubicBezTo>
                    <a:pt x="348278" y="101946"/>
                    <a:pt x="364586" y="93990"/>
                    <a:pt x="361006" y="80864"/>
                  </a:cubicBezTo>
                  <a:cubicBezTo>
                    <a:pt x="352255" y="50634"/>
                    <a:pt x="320036" y="33132"/>
                    <a:pt x="303728" y="7676"/>
                  </a:cubicBezTo>
                  <a:cubicBezTo>
                    <a:pt x="298955" y="118"/>
                    <a:pt x="285829" y="-3462"/>
                    <a:pt x="279464" y="4494"/>
                  </a:cubicBezTo>
                  <a:cubicBezTo>
                    <a:pt x="244063" y="47452"/>
                    <a:pt x="201105" y="84046"/>
                    <a:pt x="156953" y="117856"/>
                  </a:cubicBezTo>
                  <a:cubicBezTo>
                    <a:pt x="110415" y="153655"/>
                    <a:pt x="61490" y="186669"/>
                    <a:pt x="11371" y="216899"/>
                  </a:cubicBezTo>
                  <a:cubicBezTo>
                    <a:pt x="16145" y="216899"/>
                    <a:pt x="20520" y="216899"/>
                    <a:pt x="25293" y="216899"/>
                  </a:cubicBezTo>
                  <a:cubicBezTo>
                    <a:pt x="24895" y="216502"/>
                    <a:pt x="24498" y="216104"/>
                    <a:pt x="24100" y="216104"/>
                  </a:cubicBezTo>
                  <a:cubicBezTo>
                    <a:pt x="25293" y="219286"/>
                    <a:pt x="26884" y="222468"/>
                    <a:pt x="28078" y="225650"/>
                  </a:cubicBezTo>
                  <a:cubicBezTo>
                    <a:pt x="28078" y="225252"/>
                    <a:pt x="28078" y="224855"/>
                    <a:pt x="28078" y="224457"/>
                  </a:cubicBezTo>
                  <a:cubicBezTo>
                    <a:pt x="26884" y="227639"/>
                    <a:pt x="25293" y="230821"/>
                    <a:pt x="24100" y="234401"/>
                  </a:cubicBezTo>
                  <a:cubicBezTo>
                    <a:pt x="19725" y="236390"/>
                    <a:pt x="19327" y="237186"/>
                    <a:pt x="22906" y="235992"/>
                  </a:cubicBezTo>
                  <a:cubicBezTo>
                    <a:pt x="24895" y="235594"/>
                    <a:pt x="26884" y="235197"/>
                    <a:pt x="28475" y="234799"/>
                  </a:cubicBezTo>
                  <a:cubicBezTo>
                    <a:pt x="32453" y="233605"/>
                    <a:pt x="36431" y="232015"/>
                    <a:pt x="40010" y="230026"/>
                  </a:cubicBezTo>
                  <a:cubicBezTo>
                    <a:pt x="54330" y="220479"/>
                    <a:pt x="40806" y="197011"/>
                    <a:pt x="25691" y="206160"/>
                  </a:cubicBezTo>
                  <a:lnTo>
                    <a:pt x="25691" y="2061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87" name="Freeform 1986">
              <a:extLst>
                <a:ext uri="{FF2B5EF4-FFF2-40B4-BE49-F238E27FC236}">
                  <a16:creationId xmlns:a16="http://schemas.microsoft.com/office/drawing/2014/main" id="{5540FADA-7878-85F7-13B9-2F2FC2A5E443}"/>
                </a:ext>
              </a:extLst>
            </p:cNvPr>
            <p:cNvSpPr/>
            <p:nvPr/>
          </p:nvSpPr>
          <p:spPr>
            <a:xfrm>
              <a:off x="3129176" y="4179478"/>
              <a:ext cx="146821" cy="161342"/>
            </a:xfrm>
            <a:custGeom>
              <a:avLst/>
              <a:gdLst>
                <a:gd name="connsiteX0" fmla="*/ 1172 w 146821"/>
                <a:gd name="connsiteY0" fmla="*/ 75410 h 161342"/>
                <a:gd name="connsiteX1" fmla="*/ 48903 w 146821"/>
                <a:gd name="connsiteY1" fmla="*/ 153770 h 161342"/>
                <a:gd name="connsiteX2" fmla="*/ 70780 w 146821"/>
                <a:gd name="connsiteY2" fmla="*/ 159338 h 161342"/>
                <a:gd name="connsiteX3" fmla="*/ 146753 w 146821"/>
                <a:gd name="connsiteY3" fmla="*/ 69046 h 161342"/>
                <a:gd name="connsiteX4" fmla="*/ 83509 w 146821"/>
                <a:gd name="connsiteY4" fmla="*/ 1426 h 161342"/>
                <a:gd name="connsiteX5" fmla="*/ 83509 w 146821"/>
                <a:gd name="connsiteY5" fmla="*/ 32054 h 161342"/>
                <a:gd name="connsiteX6" fmla="*/ 111750 w 146821"/>
                <a:gd name="connsiteY6" fmla="*/ 75410 h 161342"/>
                <a:gd name="connsiteX7" fmla="*/ 54472 w 146821"/>
                <a:gd name="connsiteY7" fmla="*/ 131893 h 161342"/>
                <a:gd name="connsiteX8" fmla="*/ 76349 w 146821"/>
                <a:gd name="connsiteY8" fmla="*/ 137461 h 161342"/>
                <a:gd name="connsiteX9" fmla="*/ 17480 w 146821"/>
                <a:gd name="connsiteY9" fmla="*/ 62284 h 161342"/>
                <a:gd name="connsiteX10" fmla="*/ 1172 w 146821"/>
                <a:gd name="connsiteY10" fmla="*/ 75410 h 161342"/>
                <a:gd name="connsiteX11" fmla="*/ 1172 w 146821"/>
                <a:gd name="connsiteY11" fmla="*/ 75410 h 16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821" h="161342">
                  <a:moveTo>
                    <a:pt x="1172" y="75410"/>
                  </a:moveTo>
                  <a:cubicBezTo>
                    <a:pt x="15093" y="102458"/>
                    <a:pt x="32993" y="127915"/>
                    <a:pt x="48903" y="153770"/>
                  </a:cubicBezTo>
                  <a:cubicBezTo>
                    <a:pt x="53677" y="161327"/>
                    <a:pt x="62825" y="163316"/>
                    <a:pt x="70780" y="159338"/>
                  </a:cubicBezTo>
                  <a:cubicBezTo>
                    <a:pt x="105784" y="141439"/>
                    <a:pt x="144765" y="112004"/>
                    <a:pt x="146753" y="69046"/>
                  </a:cubicBezTo>
                  <a:cubicBezTo>
                    <a:pt x="148344" y="35634"/>
                    <a:pt x="122092" y="-8518"/>
                    <a:pt x="83509" y="1426"/>
                  </a:cubicBezTo>
                  <a:cubicBezTo>
                    <a:pt x="68394" y="5404"/>
                    <a:pt x="68394" y="28076"/>
                    <a:pt x="83509" y="32054"/>
                  </a:cubicBezTo>
                  <a:cubicBezTo>
                    <a:pt x="103795" y="37225"/>
                    <a:pt x="117319" y="53135"/>
                    <a:pt x="111750" y="75410"/>
                  </a:cubicBezTo>
                  <a:cubicBezTo>
                    <a:pt x="105386" y="102458"/>
                    <a:pt x="76349" y="118369"/>
                    <a:pt x="54472" y="131893"/>
                  </a:cubicBezTo>
                  <a:cubicBezTo>
                    <a:pt x="61632" y="133881"/>
                    <a:pt x="68792" y="135472"/>
                    <a:pt x="76349" y="137461"/>
                  </a:cubicBezTo>
                  <a:cubicBezTo>
                    <a:pt x="57256" y="112402"/>
                    <a:pt x="38959" y="85752"/>
                    <a:pt x="17480" y="62284"/>
                  </a:cubicBezTo>
                  <a:cubicBezTo>
                    <a:pt x="9127" y="53533"/>
                    <a:pt x="-3999" y="65068"/>
                    <a:pt x="1172" y="75410"/>
                  </a:cubicBezTo>
                  <a:lnTo>
                    <a:pt x="1172" y="754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88" name="Freeform 1987">
              <a:extLst>
                <a:ext uri="{FF2B5EF4-FFF2-40B4-BE49-F238E27FC236}">
                  <a16:creationId xmlns:a16="http://schemas.microsoft.com/office/drawing/2014/main" id="{5C7D2856-97EA-0927-0439-130CFFF35E8A}"/>
                </a:ext>
              </a:extLst>
            </p:cNvPr>
            <p:cNvSpPr/>
            <p:nvPr/>
          </p:nvSpPr>
          <p:spPr>
            <a:xfrm>
              <a:off x="3442397" y="3903965"/>
              <a:ext cx="145022" cy="160976"/>
            </a:xfrm>
            <a:custGeom>
              <a:avLst/>
              <a:gdLst>
                <a:gd name="connsiteX0" fmla="*/ 1388 w 145022"/>
                <a:gd name="connsiteY0" fmla="*/ 72886 h 160976"/>
                <a:gd name="connsiteX1" fmla="*/ 53097 w 145022"/>
                <a:gd name="connsiteY1" fmla="*/ 152836 h 160976"/>
                <a:gd name="connsiteX2" fmla="*/ 75372 w 145022"/>
                <a:gd name="connsiteY2" fmla="*/ 158803 h 160976"/>
                <a:gd name="connsiteX3" fmla="*/ 144981 w 145022"/>
                <a:gd name="connsiteY3" fmla="*/ 67715 h 160976"/>
                <a:gd name="connsiteX4" fmla="*/ 84918 w 145022"/>
                <a:gd name="connsiteY4" fmla="*/ 1686 h 160976"/>
                <a:gd name="connsiteX5" fmla="*/ 81339 w 145022"/>
                <a:gd name="connsiteY5" fmla="*/ 29530 h 160976"/>
                <a:gd name="connsiteX6" fmla="*/ 104011 w 145022"/>
                <a:gd name="connsiteY6" fmla="*/ 43849 h 160976"/>
                <a:gd name="connsiteX7" fmla="*/ 110773 w 145022"/>
                <a:gd name="connsiteY7" fmla="*/ 72886 h 160976"/>
                <a:gd name="connsiteX8" fmla="*/ 59064 w 145022"/>
                <a:gd name="connsiteY8" fmla="*/ 130562 h 160976"/>
                <a:gd name="connsiteX9" fmla="*/ 78952 w 145022"/>
                <a:gd name="connsiteY9" fmla="*/ 132948 h 160976"/>
                <a:gd name="connsiteX10" fmla="*/ 18094 w 145022"/>
                <a:gd name="connsiteY10" fmla="*/ 60157 h 160976"/>
                <a:gd name="connsiteX11" fmla="*/ 1388 w 145022"/>
                <a:gd name="connsiteY11" fmla="*/ 72886 h 160976"/>
                <a:gd name="connsiteX12" fmla="*/ 1388 w 145022"/>
                <a:gd name="connsiteY12" fmla="*/ 72886 h 16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22" h="160976">
                  <a:moveTo>
                    <a:pt x="1388" y="72886"/>
                  </a:moveTo>
                  <a:cubicBezTo>
                    <a:pt x="18094" y="99934"/>
                    <a:pt x="35596" y="126186"/>
                    <a:pt x="53097" y="152836"/>
                  </a:cubicBezTo>
                  <a:cubicBezTo>
                    <a:pt x="57871" y="159996"/>
                    <a:pt x="67417" y="163576"/>
                    <a:pt x="75372" y="158803"/>
                  </a:cubicBezTo>
                  <a:cubicBezTo>
                    <a:pt x="108387" y="139313"/>
                    <a:pt x="142992" y="108685"/>
                    <a:pt x="144981" y="67715"/>
                  </a:cubicBezTo>
                  <a:cubicBezTo>
                    <a:pt x="146174" y="37087"/>
                    <a:pt x="121911" y="-9451"/>
                    <a:pt x="84918" y="1686"/>
                  </a:cubicBezTo>
                  <a:cubicBezTo>
                    <a:pt x="73383" y="5266"/>
                    <a:pt x="69008" y="23563"/>
                    <a:pt x="81339" y="29530"/>
                  </a:cubicBezTo>
                  <a:cubicBezTo>
                    <a:pt x="89294" y="33507"/>
                    <a:pt x="98443" y="36292"/>
                    <a:pt x="104011" y="43849"/>
                  </a:cubicBezTo>
                  <a:cubicBezTo>
                    <a:pt x="109977" y="51804"/>
                    <a:pt x="112364" y="62942"/>
                    <a:pt x="110773" y="72886"/>
                  </a:cubicBezTo>
                  <a:cubicBezTo>
                    <a:pt x="106000" y="99138"/>
                    <a:pt x="78554" y="115844"/>
                    <a:pt x="59064" y="130562"/>
                  </a:cubicBezTo>
                  <a:cubicBezTo>
                    <a:pt x="65826" y="131357"/>
                    <a:pt x="72190" y="132153"/>
                    <a:pt x="78952" y="132948"/>
                  </a:cubicBezTo>
                  <a:cubicBezTo>
                    <a:pt x="58666" y="108685"/>
                    <a:pt x="38778" y="84023"/>
                    <a:pt x="18094" y="60157"/>
                  </a:cubicBezTo>
                  <a:cubicBezTo>
                    <a:pt x="10139" y="51407"/>
                    <a:pt x="-4579" y="62942"/>
                    <a:pt x="1388" y="72886"/>
                  </a:cubicBezTo>
                  <a:lnTo>
                    <a:pt x="1388" y="728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89" name="Freeform 1988">
              <a:extLst>
                <a:ext uri="{FF2B5EF4-FFF2-40B4-BE49-F238E27FC236}">
                  <a16:creationId xmlns:a16="http://schemas.microsoft.com/office/drawing/2014/main" id="{F2B63717-35C2-8BAB-54E8-27B3C8C28407}"/>
                </a:ext>
              </a:extLst>
            </p:cNvPr>
            <p:cNvSpPr/>
            <p:nvPr/>
          </p:nvSpPr>
          <p:spPr>
            <a:xfrm>
              <a:off x="4971657" y="5032450"/>
              <a:ext cx="198761" cy="247940"/>
            </a:xfrm>
            <a:custGeom>
              <a:avLst/>
              <a:gdLst>
                <a:gd name="connsiteX0" fmla="*/ 194446 w 198761"/>
                <a:gd name="connsiteY0" fmla="*/ 204120 h 247940"/>
                <a:gd name="connsiteX1" fmla="*/ 54433 w 198761"/>
                <a:gd name="connsiteY1" fmla="*/ 14386 h 247940"/>
                <a:gd name="connsiteX2" fmla="*/ 14657 w 198761"/>
                <a:gd name="connsiteY2" fmla="*/ 4044 h 247940"/>
                <a:gd name="connsiteX3" fmla="*/ 4315 w 198761"/>
                <a:gd name="connsiteY3" fmla="*/ 43821 h 247940"/>
                <a:gd name="connsiteX4" fmla="*/ 144328 w 198761"/>
                <a:gd name="connsiteY4" fmla="*/ 233554 h 247940"/>
                <a:gd name="connsiteX5" fmla="*/ 184105 w 198761"/>
                <a:gd name="connsiteY5" fmla="*/ 243896 h 247940"/>
                <a:gd name="connsiteX6" fmla="*/ 194446 w 198761"/>
                <a:gd name="connsiteY6" fmla="*/ 204120 h 247940"/>
                <a:gd name="connsiteX7" fmla="*/ 194446 w 198761"/>
                <a:gd name="connsiteY7" fmla="*/ 204120 h 24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761" h="247940">
                  <a:moveTo>
                    <a:pt x="194446" y="204120"/>
                  </a:moveTo>
                  <a:cubicBezTo>
                    <a:pt x="147908" y="140875"/>
                    <a:pt x="100972" y="77631"/>
                    <a:pt x="54433" y="14386"/>
                  </a:cubicBezTo>
                  <a:cubicBezTo>
                    <a:pt x="45285" y="1658"/>
                    <a:pt x="29374" y="-4707"/>
                    <a:pt x="14657" y="4044"/>
                  </a:cubicBezTo>
                  <a:cubicBezTo>
                    <a:pt x="2326" y="11204"/>
                    <a:pt x="-5231" y="31092"/>
                    <a:pt x="4315" y="43821"/>
                  </a:cubicBezTo>
                  <a:cubicBezTo>
                    <a:pt x="50854" y="107065"/>
                    <a:pt x="97790" y="170310"/>
                    <a:pt x="144328" y="233554"/>
                  </a:cubicBezTo>
                  <a:cubicBezTo>
                    <a:pt x="153874" y="246283"/>
                    <a:pt x="169785" y="252647"/>
                    <a:pt x="184105" y="243896"/>
                  </a:cubicBezTo>
                  <a:cubicBezTo>
                    <a:pt x="196435" y="236339"/>
                    <a:pt x="203993" y="216450"/>
                    <a:pt x="194446" y="204120"/>
                  </a:cubicBezTo>
                  <a:lnTo>
                    <a:pt x="194446" y="2041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90" name="Freeform 1989">
              <a:extLst>
                <a:ext uri="{FF2B5EF4-FFF2-40B4-BE49-F238E27FC236}">
                  <a16:creationId xmlns:a16="http://schemas.microsoft.com/office/drawing/2014/main" id="{9DE79122-C12B-1C3A-6069-D0405E8D4BC4}"/>
                </a:ext>
              </a:extLst>
            </p:cNvPr>
            <p:cNvSpPr/>
            <p:nvPr/>
          </p:nvSpPr>
          <p:spPr>
            <a:xfrm>
              <a:off x="5081127" y="5253895"/>
              <a:ext cx="76875" cy="71950"/>
            </a:xfrm>
            <a:custGeom>
              <a:avLst/>
              <a:gdLst>
                <a:gd name="connsiteX0" fmla="*/ 43609 w 76875"/>
                <a:gd name="connsiteY0" fmla="*/ 68194 h 71950"/>
                <a:gd name="connsiteX1" fmla="*/ 62303 w 76875"/>
                <a:gd name="connsiteY1" fmla="*/ 54670 h 71950"/>
                <a:gd name="connsiteX2" fmla="*/ 75828 w 76875"/>
                <a:gd name="connsiteY2" fmla="*/ 37169 h 71950"/>
                <a:gd name="connsiteX3" fmla="*/ 73043 w 76875"/>
                <a:gd name="connsiteY3" fmla="*/ 14496 h 71950"/>
                <a:gd name="connsiteX4" fmla="*/ 55541 w 76875"/>
                <a:gd name="connsiteY4" fmla="*/ 972 h 71950"/>
                <a:gd name="connsiteX5" fmla="*/ 33267 w 76875"/>
                <a:gd name="connsiteY5" fmla="*/ 3756 h 71950"/>
                <a:gd name="connsiteX6" fmla="*/ 14572 w 76875"/>
                <a:gd name="connsiteY6" fmla="*/ 17280 h 71950"/>
                <a:gd name="connsiteX7" fmla="*/ 1048 w 76875"/>
                <a:gd name="connsiteY7" fmla="*/ 34782 h 71950"/>
                <a:gd name="connsiteX8" fmla="*/ 3832 w 76875"/>
                <a:gd name="connsiteY8" fmla="*/ 57454 h 71950"/>
                <a:gd name="connsiteX9" fmla="*/ 21334 w 76875"/>
                <a:gd name="connsiteY9" fmla="*/ 70979 h 71950"/>
                <a:gd name="connsiteX10" fmla="*/ 43609 w 76875"/>
                <a:gd name="connsiteY10" fmla="*/ 68194 h 71950"/>
                <a:gd name="connsiteX11" fmla="*/ 43609 w 76875"/>
                <a:gd name="connsiteY11" fmla="*/ 68194 h 7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875" h="71950">
                  <a:moveTo>
                    <a:pt x="43609" y="68194"/>
                  </a:moveTo>
                  <a:cubicBezTo>
                    <a:pt x="49973" y="63819"/>
                    <a:pt x="55939" y="59045"/>
                    <a:pt x="62303" y="54670"/>
                  </a:cubicBezTo>
                  <a:cubicBezTo>
                    <a:pt x="68668" y="50295"/>
                    <a:pt x="73441" y="45124"/>
                    <a:pt x="75828" y="37169"/>
                  </a:cubicBezTo>
                  <a:cubicBezTo>
                    <a:pt x="77816" y="30009"/>
                    <a:pt x="77021" y="20860"/>
                    <a:pt x="73043" y="14496"/>
                  </a:cubicBezTo>
                  <a:cubicBezTo>
                    <a:pt x="69065" y="8132"/>
                    <a:pt x="63099" y="2961"/>
                    <a:pt x="55541" y="972"/>
                  </a:cubicBezTo>
                  <a:cubicBezTo>
                    <a:pt x="48382" y="-619"/>
                    <a:pt x="39233" y="-619"/>
                    <a:pt x="33267" y="3756"/>
                  </a:cubicBezTo>
                  <a:cubicBezTo>
                    <a:pt x="26903" y="8132"/>
                    <a:pt x="20538" y="12905"/>
                    <a:pt x="14572" y="17280"/>
                  </a:cubicBezTo>
                  <a:cubicBezTo>
                    <a:pt x="8208" y="22053"/>
                    <a:pt x="3434" y="26827"/>
                    <a:pt x="1048" y="34782"/>
                  </a:cubicBezTo>
                  <a:cubicBezTo>
                    <a:pt x="-941" y="41544"/>
                    <a:pt x="-145" y="51090"/>
                    <a:pt x="3832" y="57454"/>
                  </a:cubicBezTo>
                  <a:cubicBezTo>
                    <a:pt x="7810" y="63819"/>
                    <a:pt x="13776" y="68990"/>
                    <a:pt x="21334" y="70979"/>
                  </a:cubicBezTo>
                  <a:cubicBezTo>
                    <a:pt x="28493" y="72569"/>
                    <a:pt x="37244" y="72569"/>
                    <a:pt x="43609" y="68194"/>
                  </a:cubicBezTo>
                  <a:lnTo>
                    <a:pt x="43609" y="681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91" name="Freeform 1990">
              <a:extLst>
                <a:ext uri="{FF2B5EF4-FFF2-40B4-BE49-F238E27FC236}">
                  <a16:creationId xmlns:a16="http://schemas.microsoft.com/office/drawing/2014/main" id="{AE020041-5DD4-36E7-98C6-A306E2E7738E}"/>
                </a:ext>
              </a:extLst>
            </p:cNvPr>
            <p:cNvSpPr/>
            <p:nvPr/>
          </p:nvSpPr>
          <p:spPr>
            <a:xfrm>
              <a:off x="2661434" y="4043967"/>
              <a:ext cx="331593" cy="304240"/>
            </a:xfrm>
            <a:custGeom>
              <a:avLst/>
              <a:gdLst>
                <a:gd name="connsiteX0" fmla="*/ 101379 w 331593"/>
                <a:gd name="connsiteY0" fmla="*/ 249504 h 304240"/>
                <a:gd name="connsiteX1" fmla="*/ 62398 w 331593"/>
                <a:gd name="connsiteY1" fmla="*/ 140914 h 304240"/>
                <a:gd name="connsiteX2" fmla="*/ 150702 w 331593"/>
                <a:gd name="connsiteY2" fmla="*/ 60168 h 304240"/>
                <a:gd name="connsiteX3" fmla="*/ 247358 w 331593"/>
                <a:gd name="connsiteY3" fmla="*/ 90796 h 304240"/>
                <a:gd name="connsiteX4" fmla="*/ 262474 w 331593"/>
                <a:gd name="connsiteY4" fmla="*/ 218081 h 304240"/>
                <a:gd name="connsiteX5" fmla="*/ 312989 w 331593"/>
                <a:gd name="connsiteY5" fmla="*/ 247515 h 304240"/>
                <a:gd name="connsiteX6" fmla="*/ 210764 w 331593"/>
                <a:gd name="connsiteY6" fmla="*/ 4083 h 304240"/>
                <a:gd name="connsiteX7" fmla="*/ 1143 w 331593"/>
                <a:gd name="connsiteY7" fmla="*/ 152052 h 304240"/>
                <a:gd name="connsiteX8" fmla="*/ 72342 w 331593"/>
                <a:gd name="connsiteY8" fmla="*/ 300020 h 304240"/>
                <a:gd name="connsiteX9" fmla="*/ 112119 w 331593"/>
                <a:gd name="connsiteY9" fmla="*/ 289678 h 304240"/>
                <a:gd name="connsiteX10" fmla="*/ 101379 w 331593"/>
                <a:gd name="connsiteY10" fmla="*/ 249504 h 304240"/>
                <a:gd name="connsiteX11" fmla="*/ 101379 w 331593"/>
                <a:gd name="connsiteY11" fmla="*/ 249504 h 3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1593" h="304240">
                  <a:moveTo>
                    <a:pt x="101379" y="249504"/>
                  </a:moveTo>
                  <a:cubicBezTo>
                    <a:pt x="66376" y="224445"/>
                    <a:pt x="50068" y="182282"/>
                    <a:pt x="62398" y="140914"/>
                  </a:cubicBezTo>
                  <a:cubicBezTo>
                    <a:pt x="74729" y="100342"/>
                    <a:pt x="109334" y="69317"/>
                    <a:pt x="150702" y="60168"/>
                  </a:cubicBezTo>
                  <a:cubicBezTo>
                    <a:pt x="186103" y="52213"/>
                    <a:pt x="223095" y="63350"/>
                    <a:pt x="247358" y="90796"/>
                  </a:cubicBezTo>
                  <a:cubicBezTo>
                    <a:pt x="277191" y="124606"/>
                    <a:pt x="282362" y="178304"/>
                    <a:pt x="262474" y="218081"/>
                  </a:cubicBezTo>
                  <a:cubicBezTo>
                    <a:pt x="245768" y="251493"/>
                    <a:pt x="295886" y="280927"/>
                    <a:pt x="312989" y="247515"/>
                  </a:cubicBezTo>
                  <a:cubicBezTo>
                    <a:pt x="359130" y="155631"/>
                    <a:pt x="317365" y="27949"/>
                    <a:pt x="210764" y="4083"/>
                  </a:cubicBezTo>
                  <a:cubicBezTo>
                    <a:pt x="112914" y="-18191"/>
                    <a:pt x="13871" y="53406"/>
                    <a:pt x="1143" y="152052"/>
                  </a:cubicBezTo>
                  <a:cubicBezTo>
                    <a:pt x="-6415" y="212114"/>
                    <a:pt x="24213" y="266210"/>
                    <a:pt x="72342" y="300020"/>
                  </a:cubicBezTo>
                  <a:cubicBezTo>
                    <a:pt x="85071" y="309169"/>
                    <a:pt x="104959" y="302406"/>
                    <a:pt x="112119" y="289678"/>
                  </a:cubicBezTo>
                  <a:cubicBezTo>
                    <a:pt x="120472" y="274563"/>
                    <a:pt x="114505" y="258652"/>
                    <a:pt x="101379" y="249504"/>
                  </a:cubicBezTo>
                  <a:lnTo>
                    <a:pt x="101379" y="2495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92" name="Freeform 1991">
              <a:extLst>
                <a:ext uri="{FF2B5EF4-FFF2-40B4-BE49-F238E27FC236}">
                  <a16:creationId xmlns:a16="http://schemas.microsoft.com/office/drawing/2014/main" id="{46C59830-55FD-D076-9EAD-70D1426D1FC9}"/>
                </a:ext>
              </a:extLst>
            </p:cNvPr>
            <p:cNvSpPr/>
            <p:nvPr/>
          </p:nvSpPr>
          <p:spPr>
            <a:xfrm>
              <a:off x="3582294" y="3643716"/>
              <a:ext cx="1382100" cy="1363250"/>
            </a:xfrm>
            <a:custGeom>
              <a:avLst/>
              <a:gdLst>
                <a:gd name="connsiteX0" fmla="*/ 12641 w 1382100"/>
                <a:gd name="connsiteY0" fmla="*/ 214203 h 1363250"/>
                <a:gd name="connsiteX1" fmla="*/ 253289 w 1382100"/>
                <a:gd name="connsiteY1" fmla="*/ 18106 h 1363250"/>
                <a:gd name="connsiteX2" fmla="*/ 238174 w 1382100"/>
                <a:gd name="connsiteY2" fmla="*/ 18106 h 1363250"/>
                <a:gd name="connsiteX3" fmla="*/ 686851 w 1382100"/>
                <a:gd name="connsiteY3" fmla="*/ 534006 h 1363250"/>
                <a:gd name="connsiteX4" fmla="*/ 1122801 w 1382100"/>
                <a:gd name="connsiteY4" fmla="*/ 1060645 h 1363250"/>
                <a:gd name="connsiteX5" fmla="*/ 1243721 w 1382100"/>
                <a:gd name="connsiteY5" fmla="*/ 1211796 h 1363250"/>
                <a:gd name="connsiteX6" fmla="*/ 1302192 w 1382100"/>
                <a:gd name="connsiteY6" fmla="*/ 1285382 h 1363250"/>
                <a:gd name="connsiteX7" fmla="*/ 1367028 w 1382100"/>
                <a:gd name="connsiteY7" fmla="*/ 1360957 h 1363250"/>
                <a:gd name="connsiteX8" fmla="*/ 1380950 w 1382100"/>
                <a:gd name="connsiteY8" fmla="*/ 1350218 h 1363250"/>
                <a:gd name="connsiteX9" fmla="*/ 1333616 w 1382100"/>
                <a:gd name="connsiteY9" fmla="*/ 1282995 h 1363250"/>
                <a:gd name="connsiteX10" fmla="*/ 1278724 w 1382100"/>
                <a:gd name="connsiteY10" fmla="*/ 1214182 h 1363250"/>
                <a:gd name="connsiteX11" fmla="*/ 1172522 w 1382100"/>
                <a:gd name="connsiteY11" fmla="*/ 1081329 h 1363250"/>
                <a:gd name="connsiteX12" fmla="*/ 955342 w 1382100"/>
                <a:gd name="connsiteY12" fmla="*/ 815622 h 1363250"/>
                <a:gd name="connsiteX13" fmla="*/ 511040 w 1382100"/>
                <a:gd name="connsiteY13" fmla="*/ 292563 h 1363250"/>
                <a:gd name="connsiteX14" fmla="*/ 253686 w 1382100"/>
                <a:gd name="connsiteY14" fmla="*/ 2991 h 1363250"/>
                <a:gd name="connsiteX15" fmla="*/ 238571 w 1382100"/>
                <a:gd name="connsiteY15" fmla="*/ 2991 h 1363250"/>
                <a:gd name="connsiteX16" fmla="*/ 2698 w 1382100"/>
                <a:gd name="connsiteY16" fmla="*/ 203861 h 1363250"/>
                <a:gd name="connsiteX17" fmla="*/ 12641 w 1382100"/>
                <a:gd name="connsiteY17" fmla="*/ 214203 h 1363250"/>
                <a:gd name="connsiteX18" fmla="*/ 12641 w 1382100"/>
                <a:gd name="connsiteY18" fmla="*/ 214203 h 136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82100" h="1363250">
                  <a:moveTo>
                    <a:pt x="12641" y="214203"/>
                  </a:moveTo>
                  <a:cubicBezTo>
                    <a:pt x="94183" y="150561"/>
                    <a:pt x="173338" y="83737"/>
                    <a:pt x="253289" y="18106"/>
                  </a:cubicBezTo>
                  <a:cubicBezTo>
                    <a:pt x="248118" y="18106"/>
                    <a:pt x="243345" y="18106"/>
                    <a:pt x="238174" y="18106"/>
                  </a:cubicBezTo>
                  <a:cubicBezTo>
                    <a:pt x="389722" y="188349"/>
                    <a:pt x="539281" y="360580"/>
                    <a:pt x="686851" y="534006"/>
                  </a:cubicBezTo>
                  <a:cubicBezTo>
                    <a:pt x="834422" y="707828"/>
                    <a:pt x="979606" y="883242"/>
                    <a:pt x="1122801" y="1060645"/>
                  </a:cubicBezTo>
                  <a:cubicBezTo>
                    <a:pt x="1163373" y="1110764"/>
                    <a:pt x="1203547" y="1161280"/>
                    <a:pt x="1243721" y="1211796"/>
                  </a:cubicBezTo>
                  <a:cubicBezTo>
                    <a:pt x="1263212" y="1236457"/>
                    <a:pt x="1282702" y="1260721"/>
                    <a:pt x="1302192" y="1285382"/>
                  </a:cubicBezTo>
                  <a:cubicBezTo>
                    <a:pt x="1322478" y="1311237"/>
                    <a:pt x="1341571" y="1339478"/>
                    <a:pt x="1367028" y="1360957"/>
                  </a:cubicBezTo>
                  <a:cubicBezTo>
                    <a:pt x="1374585" y="1367321"/>
                    <a:pt x="1385723" y="1359366"/>
                    <a:pt x="1380950" y="1350218"/>
                  </a:cubicBezTo>
                  <a:cubicBezTo>
                    <a:pt x="1368619" y="1325158"/>
                    <a:pt x="1350720" y="1304872"/>
                    <a:pt x="1333616" y="1282995"/>
                  </a:cubicBezTo>
                  <a:cubicBezTo>
                    <a:pt x="1315318" y="1259925"/>
                    <a:pt x="1297022" y="1236855"/>
                    <a:pt x="1278724" y="1214182"/>
                  </a:cubicBezTo>
                  <a:cubicBezTo>
                    <a:pt x="1243323" y="1170031"/>
                    <a:pt x="1207922" y="1125481"/>
                    <a:pt x="1172522" y="1081329"/>
                  </a:cubicBezTo>
                  <a:cubicBezTo>
                    <a:pt x="1100526" y="992230"/>
                    <a:pt x="1028531" y="903529"/>
                    <a:pt x="955342" y="815622"/>
                  </a:cubicBezTo>
                  <a:cubicBezTo>
                    <a:pt x="809363" y="639413"/>
                    <a:pt x="661394" y="464795"/>
                    <a:pt x="511040" y="292563"/>
                  </a:cubicBezTo>
                  <a:cubicBezTo>
                    <a:pt x="426316" y="195111"/>
                    <a:pt x="340399" y="98852"/>
                    <a:pt x="253686" y="2991"/>
                  </a:cubicBezTo>
                  <a:cubicBezTo>
                    <a:pt x="249709" y="-1385"/>
                    <a:pt x="242947" y="-589"/>
                    <a:pt x="238571" y="2991"/>
                  </a:cubicBezTo>
                  <a:cubicBezTo>
                    <a:pt x="159814" y="69815"/>
                    <a:pt x="79863" y="135048"/>
                    <a:pt x="2698" y="203861"/>
                  </a:cubicBezTo>
                  <a:cubicBezTo>
                    <a:pt x="-4860" y="210226"/>
                    <a:pt x="5084" y="219772"/>
                    <a:pt x="12641" y="214203"/>
                  </a:cubicBezTo>
                  <a:lnTo>
                    <a:pt x="12641" y="2142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93" name="Freeform 1992">
              <a:extLst>
                <a:ext uri="{FF2B5EF4-FFF2-40B4-BE49-F238E27FC236}">
                  <a16:creationId xmlns:a16="http://schemas.microsoft.com/office/drawing/2014/main" id="{D8D585FA-D931-20A7-154E-7D456B936F5D}"/>
                </a:ext>
              </a:extLst>
            </p:cNvPr>
            <p:cNvSpPr/>
            <p:nvPr/>
          </p:nvSpPr>
          <p:spPr>
            <a:xfrm>
              <a:off x="3304790" y="4702372"/>
              <a:ext cx="516500" cy="664695"/>
            </a:xfrm>
            <a:custGeom>
              <a:avLst/>
              <a:gdLst>
                <a:gd name="connsiteX0" fmla="*/ 971 w 516500"/>
                <a:gd name="connsiteY0" fmla="*/ 10740 h 664695"/>
                <a:gd name="connsiteX1" fmla="*/ 92854 w 516500"/>
                <a:gd name="connsiteY1" fmla="*/ 140808 h 664695"/>
                <a:gd name="connsiteX2" fmla="*/ 189113 w 516500"/>
                <a:gd name="connsiteY2" fmla="*/ 268093 h 664695"/>
                <a:gd name="connsiteX3" fmla="*/ 382824 w 516500"/>
                <a:gd name="connsiteY3" fmla="*/ 521866 h 664695"/>
                <a:gd name="connsiteX4" fmla="*/ 436124 w 516500"/>
                <a:gd name="connsiteY4" fmla="*/ 591077 h 664695"/>
                <a:gd name="connsiteX5" fmla="*/ 494596 w 516500"/>
                <a:gd name="connsiteY5" fmla="*/ 661084 h 664695"/>
                <a:gd name="connsiteX6" fmla="*/ 514882 w 516500"/>
                <a:gd name="connsiteY6" fmla="*/ 645173 h 664695"/>
                <a:gd name="connsiteX7" fmla="*/ 471128 w 516500"/>
                <a:gd name="connsiteY7" fmla="*/ 582724 h 664695"/>
                <a:gd name="connsiteX8" fmla="*/ 421407 w 516500"/>
                <a:gd name="connsiteY8" fmla="*/ 518287 h 664695"/>
                <a:gd name="connsiteX9" fmla="*/ 323557 w 516500"/>
                <a:gd name="connsiteY9" fmla="*/ 392195 h 664695"/>
                <a:gd name="connsiteX10" fmla="*/ 127460 w 516500"/>
                <a:gd name="connsiteY10" fmla="*/ 140411 h 664695"/>
                <a:gd name="connsiteX11" fmla="*/ 12108 w 516500"/>
                <a:gd name="connsiteY11" fmla="*/ 1989 h 664695"/>
                <a:gd name="connsiteX12" fmla="*/ 971 w 516500"/>
                <a:gd name="connsiteY12" fmla="*/ 10740 h 664695"/>
                <a:gd name="connsiteX13" fmla="*/ 971 w 516500"/>
                <a:gd name="connsiteY13" fmla="*/ 10740 h 66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6500" h="664695">
                  <a:moveTo>
                    <a:pt x="971" y="10740"/>
                  </a:moveTo>
                  <a:cubicBezTo>
                    <a:pt x="26826" y="56483"/>
                    <a:pt x="61431" y="98645"/>
                    <a:pt x="92854" y="140808"/>
                  </a:cubicBezTo>
                  <a:cubicBezTo>
                    <a:pt x="124675" y="183369"/>
                    <a:pt x="156894" y="225930"/>
                    <a:pt x="189113" y="268093"/>
                  </a:cubicBezTo>
                  <a:cubicBezTo>
                    <a:pt x="253551" y="352817"/>
                    <a:pt x="318387" y="437143"/>
                    <a:pt x="382824" y="521866"/>
                  </a:cubicBezTo>
                  <a:cubicBezTo>
                    <a:pt x="400326" y="544937"/>
                    <a:pt x="418225" y="568007"/>
                    <a:pt x="436124" y="591077"/>
                  </a:cubicBezTo>
                  <a:cubicBezTo>
                    <a:pt x="454819" y="615341"/>
                    <a:pt x="471526" y="641196"/>
                    <a:pt x="494596" y="661084"/>
                  </a:cubicBezTo>
                  <a:cubicBezTo>
                    <a:pt x="505733" y="671028"/>
                    <a:pt x="521644" y="658697"/>
                    <a:pt x="514882" y="645173"/>
                  </a:cubicBezTo>
                  <a:cubicBezTo>
                    <a:pt x="503347" y="622103"/>
                    <a:pt x="486640" y="603011"/>
                    <a:pt x="471128" y="582724"/>
                  </a:cubicBezTo>
                  <a:cubicBezTo>
                    <a:pt x="454422" y="561245"/>
                    <a:pt x="438113" y="539766"/>
                    <a:pt x="421407" y="518287"/>
                  </a:cubicBezTo>
                  <a:cubicBezTo>
                    <a:pt x="388791" y="476124"/>
                    <a:pt x="356174" y="434358"/>
                    <a:pt x="323557" y="392195"/>
                  </a:cubicBezTo>
                  <a:cubicBezTo>
                    <a:pt x="258324" y="308267"/>
                    <a:pt x="193489" y="223941"/>
                    <a:pt x="127460" y="140411"/>
                  </a:cubicBezTo>
                  <a:cubicBezTo>
                    <a:pt x="90468" y="93872"/>
                    <a:pt x="54669" y="43754"/>
                    <a:pt x="12108" y="1989"/>
                  </a:cubicBezTo>
                  <a:cubicBezTo>
                    <a:pt x="6142" y="-3580"/>
                    <a:pt x="-3007" y="3580"/>
                    <a:pt x="971" y="10740"/>
                  </a:cubicBezTo>
                  <a:lnTo>
                    <a:pt x="971" y="107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94" name="Freeform 1993">
              <a:extLst>
                <a:ext uri="{FF2B5EF4-FFF2-40B4-BE49-F238E27FC236}">
                  <a16:creationId xmlns:a16="http://schemas.microsoft.com/office/drawing/2014/main" id="{9860E73F-6DE5-C47F-0E86-20DB4E75E13E}"/>
                </a:ext>
              </a:extLst>
            </p:cNvPr>
            <p:cNvSpPr/>
            <p:nvPr/>
          </p:nvSpPr>
          <p:spPr>
            <a:xfrm>
              <a:off x="3315611" y="4586122"/>
              <a:ext cx="607185" cy="622107"/>
            </a:xfrm>
            <a:custGeom>
              <a:avLst/>
              <a:gdLst>
                <a:gd name="connsiteX0" fmla="*/ 23562 w 607185"/>
                <a:gd name="connsiteY0" fmla="*/ 129775 h 622107"/>
                <a:gd name="connsiteX1" fmla="*/ 72089 w 607185"/>
                <a:gd name="connsiteY1" fmla="*/ 69713 h 622107"/>
                <a:gd name="connsiteX2" fmla="*/ 98739 w 607185"/>
                <a:gd name="connsiteY2" fmla="*/ 46244 h 622107"/>
                <a:gd name="connsiteX3" fmla="*/ 134141 w 607185"/>
                <a:gd name="connsiteY3" fmla="*/ 32323 h 622107"/>
                <a:gd name="connsiteX4" fmla="*/ 156813 w 607185"/>
                <a:gd name="connsiteY4" fmla="*/ 59371 h 622107"/>
                <a:gd name="connsiteX5" fmla="*/ 185850 w 607185"/>
                <a:gd name="connsiteY5" fmla="*/ 97954 h 622107"/>
                <a:gd name="connsiteX6" fmla="*/ 239946 w 607185"/>
                <a:gd name="connsiteY6" fmla="*/ 170347 h 622107"/>
                <a:gd name="connsiteX7" fmla="*/ 457523 w 607185"/>
                <a:gd name="connsiteY7" fmla="*/ 459124 h 622107"/>
                <a:gd name="connsiteX8" fmla="*/ 519574 w 607185"/>
                <a:gd name="connsiteY8" fmla="*/ 540665 h 622107"/>
                <a:gd name="connsiteX9" fmla="*/ 583614 w 607185"/>
                <a:gd name="connsiteY9" fmla="*/ 618229 h 622107"/>
                <a:gd name="connsiteX10" fmla="*/ 605491 w 607185"/>
                <a:gd name="connsiteY10" fmla="*/ 601523 h 622107"/>
                <a:gd name="connsiteX11" fmla="*/ 549008 w 607185"/>
                <a:gd name="connsiteY11" fmla="*/ 520379 h 622107"/>
                <a:gd name="connsiteX12" fmla="*/ 488946 w 607185"/>
                <a:gd name="connsiteY12" fmla="*/ 441224 h 622107"/>
                <a:gd name="connsiteX13" fmla="*/ 368026 w 607185"/>
                <a:gd name="connsiteY13" fmla="*/ 283312 h 622107"/>
                <a:gd name="connsiteX14" fmla="*/ 246708 w 607185"/>
                <a:gd name="connsiteY14" fmla="*/ 125400 h 622107"/>
                <a:gd name="connsiteX15" fmla="*/ 187838 w 607185"/>
                <a:gd name="connsiteY15" fmla="*/ 49029 h 622107"/>
                <a:gd name="connsiteX16" fmla="*/ 130958 w 607185"/>
                <a:gd name="connsiteY16" fmla="*/ 104 h 622107"/>
                <a:gd name="connsiteX17" fmla="*/ 59361 w 607185"/>
                <a:gd name="connsiteY17" fmla="*/ 42665 h 622107"/>
                <a:gd name="connsiteX18" fmla="*/ 2083 w 607185"/>
                <a:gd name="connsiteY18" fmla="*/ 117444 h 622107"/>
                <a:gd name="connsiteX19" fmla="*/ 23562 w 607185"/>
                <a:gd name="connsiteY19" fmla="*/ 129775 h 622107"/>
                <a:gd name="connsiteX20" fmla="*/ 23562 w 607185"/>
                <a:gd name="connsiteY20" fmla="*/ 129775 h 62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185" h="622107">
                  <a:moveTo>
                    <a:pt x="23562" y="129775"/>
                  </a:moveTo>
                  <a:cubicBezTo>
                    <a:pt x="37484" y="108296"/>
                    <a:pt x="53792" y="88010"/>
                    <a:pt x="72089" y="69713"/>
                  </a:cubicBezTo>
                  <a:cubicBezTo>
                    <a:pt x="80442" y="61360"/>
                    <a:pt x="89193" y="53404"/>
                    <a:pt x="98739" y="46244"/>
                  </a:cubicBezTo>
                  <a:cubicBezTo>
                    <a:pt x="107888" y="39085"/>
                    <a:pt x="121810" y="25561"/>
                    <a:pt x="134141" y="32323"/>
                  </a:cubicBezTo>
                  <a:cubicBezTo>
                    <a:pt x="143687" y="37494"/>
                    <a:pt x="150449" y="51018"/>
                    <a:pt x="156813" y="59371"/>
                  </a:cubicBezTo>
                  <a:cubicBezTo>
                    <a:pt x="166359" y="72099"/>
                    <a:pt x="176304" y="85225"/>
                    <a:pt x="185850" y="97954"/>
                  </a:cubicBezTo>
                  <a:cubicBezTo>
                    <a:pt x="203749" y="122217"/>
                    <a:pt x="222046" y="146083"/>
                    <a:pt x="239946" y="170347"/>
                  </a:cubicBezTo>
                  <a:cubicBezTo>
                    <a:pt x="312339" y="266606"/>
                    <a:pt x="384334" y="363262"/>
                    <a:pt x="457523" y="459124"/>
                  </a:cubicBezTo>
                  <a:cubicBezTo>
                    <a:pt x="478206" y="486171"/>
                    <a:pt x="498890" y="513617"/>
                    <a:pt x="519574" y="540665"/>
                  </a:cubicBezTo>
                  <a:cubicBezTo>
                    <a:pt x="539860" y="567315"/>
                    <a:pt x="558953" y="595556"/>
                    <a:pt x="583614" y="618229"/>
                  </a:cubicBezTo>
                  <a:cubicBezTo>
                    <a:pt x="595547" y="628969"/>
                    <a:pt x="612651" y="615445"/>
                    <a:pt x="605491" y="601523"/>
                  </a:cubicBezTo>
                  <a:cubicBezTo>
                    <a:pt x="590774" y="572088"/>
                    <a:pt x="568896" y="546632"/>
                    <a:pt x="549008" y="520379"/>
                  </a:cubicBezTo>
                  <a:cubicBezTo>
                    <a:pt x="529120" y="494127"/>
                    <a:pt x="508834" y="467477"/>
                    <a:pt x="488946" y="441224"/>
                  </a:cubicBezTo>
                  <a:cubicBezTo>
                    <a:pt x="448772" y="388321"/>
                    <a:pt x="408598" y="335817"/>
                    <a:pt x="368026" y="283312"/>
                  </a:cubicBezTo>
                  <a:cubicBezTo>
                    <a:pt x="327454" y="230807"/>
                    <a:pt x="286882" y="178302"/>
                    <a:pt x="246708" y="125400"/>
                  </a:cubicBezTo>
                  <a:cubicBezTo>
                    <a:pt x="227217" y="99943"/>
                    <a:pt x="207329" y="74486"/>
                    <a:pt x="187838" y="49029"/>
                  </a:cubicBezTo>
                  <a:cubicBezTo>
                    <a:pt x="173121" y="29936"/>
                    <a:pt x="157609" y="2093"/>
                    <a:pt x="130958" y="104"/>
                  </a:cubicBezTo>
                  <a:cubicBezTo>
                    <a:pt x="103513" y="-1885"/>
                    <a:pt x="77658" y="25163"/>
                    <a:pt x="59361" y="42665"/>
                  </a:cubicBezTo>
                  <a:cubicBezTo>
                    <a:pt x="36688" y="64541"/>
                    <a:pt x="17596" y="89601"/>
                    <a:pt x="2083" y="117444"/>
                  </a:cubicBezTo>
                  <a:cubicBezTo>
                    <a:pt x="-6668" y="131366"/>
                    <a:pt x="14413" y="143697"/>
                    <a:pt x="23562" y="129775"/>
                  </a:cubicBezTo>
                  <a:lnTo>
                    <a:pt x="23562" y="1297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95" name="Freeform 1994">
              <a:extLst>
                <a:ext uri="{FF2B5EF4-FFF2-40B4-BE49-F238E27FC236}">
                  <a16:creationId xmlns:a16="http://schemas.microsoft.com/office/drawing/2014/main" id="{83C0DD0D-AE9D-E619-9B08-6A5AFE13F142}"/>
                </a:ext>
              </a:extLst>
            </p:cNvPr>
            <p:cNvSpPr/>
            <p:nvPr/>
          </p:nvSpPr>
          <p:spPr>
            <a:xfrm>
              <a:off x="3583226" y="4621267"/>
              <a:ext cx="477420" cy="435207"/>
            </a:xfrm>
            <a:custGeom>
              <a:avLst/>
              <a:gdLst>
                <a:gd name="connsiteX0" fmla="*/ 14494 w 477420"/>
                <a:gd name="connsiteY0" fmla="*/ 167818 h 435207"/>
                <a:gd name="connsiteX1" fmla="*/ 90467 w 477420"/>
                <a:gd name="connsiteY1" fmla="*/ 99005 h 435207"/>
                <a:gd name="connsiteX2" fmla="*/ 167235 w 477420"/>
                <a:gd name="connsiteY2" fmla="*/ 26214 h 435207"/>
                <a:gd name="connsiteX3" fmla="*/ 143370 w 477420"/>
                <a:gd name="connsiteY3" fmla="*/ 23032 h 435207"/>
                <a:gd name="connsiteX4" fmla="*/ 299691 w 477420"/>
                <a:gd name="connsiteY4" fmla="*/ 231858 h 435207"/>
                <a:gd name="connsiteX5" fmla="*/ 378050 w 477420"/>
                <a:gd name="connsiteY5" fmla="*/ 336470 h 435207"/>
                <a:gd name="connsiteX6" fmla="*/ 415042 w 477420"/>
                <a:gd name="connsiteY6" fmla="*/ 386588 h 435207"/>
                <a:gd name="connsiteX7" fmla="*/ 458399 w 477420"/>
                <a:gd name="connsiteY7" fmla="*/ 433525 h 435207"/>
                <a:gd name="connsiteX8" fmla="*/ 477094 w 477420"/>
                <a:gd name="connsiteY8" fmla="*/ 419205 h 435207"/>
                <a:gd name="connsiteX9" fmla="*/ 446068 w 477420"/>
                <a:gd name="connsiteY9" fmla="*/ 365109 h 435207"/>
                <a:gd name="connsiteX10" fmla="*/ 407087 w 477420"/>
                <a:gd name="connsiteY10" fmla="*/ 312604 h 435207"/>
                <a:gd name="connsiteX11" fmla="*/ 328728 w 477420"/>
                <a:gd name="connsiteY11" fmla="*/ 207992 h 435207"/>
                <a:gd name="connsiteX12" fmla="*/ 167235 w 477420"/>
                <a:gd name="connsiteY12" fmla="*/ 4337 h 435207"/>
                <a:gd name="connsiteX13" fmla="*/ 145756 w 477420"/>
                <a:gd name="connsiteY13" fmla="*/ 4337 h 435207"/>
                <a:gd name="connsiteX14" fmla="*/ 72965 w 477420"/>
                <a:gd name="connsiteY14" fmla="*/ 76730 h 435207"/>
                <a:gd name="connsiteX15" fmla="*/ 2163 w 477420"/>
                <a:gd name="connsiteY15" fmla="*/ 151112 h 435207"/>
                <a:gd name="connsiteX16" fmla="*/ 14494 w 477420"/>
                <a:gd name="connsiteY16" fmla="*/ 167818 h 435207"/>
                <a:gd name="connsiteX17" fmla="*/ 14494 w 477420"/>
                <a:gd name="connsiteY17" fmla="*/ 167818 h 43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7420" h="435207">
                  <a:moveTo>
                    <a:pt x="14494" y="167818"/>
                  </a:moveTo>
                  <a:cubicBezTo>
                    <a:pt x="41940" y="147134"/>
                    <a:pt x="65805" y="122871"/>
                    <a:pt x="90467" y="99005"/>
                  </a:cubicBezTo>
                  <a:cubicBezTo>
                    <a:pt x="115924" y="74741"/>
                    <a:pt x="141381" y="50478"/>
                    <a:pt x="167235" y="26214"/>
                  </a:cubicBezTo>
                  <a:cubicBezTo>
                    <a:pt x="159280" y="25021"/>
                    <a:pt x="151325" y="24225"/>
                    <a:pt x="143370" y="23032"/>
                  </a:cubicBezTo>
                  <a:cubicBezTo>
                    <a:pt x="195875" y="92243"/>
                    <a:pt x="247186" y="162647"/>
                    <a:pt x="299691" y="231858"/>
                  </a:cubicBezTo>
                  <a:cubicBezTo>
                    <a:pt x="325943" y="266464"/>
                    <a:pt x="352196" y="301467"/>
                    <a:pt x="378050" y="336470"/>
                  </a:cubicBezTo>
                  <a:cubicBezTo>
                    <a:pt x="390381" y="353176"/>
                    <a:pt x="402712" y="369882"/>
                    <a:pt x="415042" y="386588"/>
                  </a:cubicBezTo>
                  <a:cubicBezTo>
                    <a:pt x="427771" y="403692"/>
                    <a:pt x="439306" y="422785"/>
                    <a:pt x="458399" y="433525"/>
                  </a:cubicBezTo>
                  <a:cubicBezTo>
                    <a:pt x="468343" y="439093"/>
                    <a:pt x="479480" y="429944"/>
                    <a:pt x="477094" y="419205"/>
                  </a:cubicBezTo>
                  <a:cubicBezTo>
                    <a:pt x="472718" y="398123"/>
                    <a:pt x="458399" y="381815"/>
                    <a:pt x="446068" y="365109"/>
                  </a:cubicBezTo>
                  <a:cubicBezTo>
                    <a:pt x="433339" y="347607"/>
                    <a:pt x="420213" y="330106"/>
                    <a:pt x="407087" y="312604"/>
                  </a:cubicBezTo>
                  <a:cubicBezTo>
                    <a:pt x="381232" y="277601"/>
                    <a:pt x="354980" y="242996"/>
                    <a:pt x="328728" y="207992"/>
                  </a:cubicBezTo>
                  <a:cubicBezTo>
                    <a:pt x="276223" y="139179"/>
                    <a:pt x="221729" y="71957"/>
                    <a:pt x="167235" y="4337"/>
                  </a:cubicBezTo>
                  <a:cubicBezTo>
                    <a:pt x="162065" y="-2027"/>
                    <a:pt x="150927" y="-834"/>
                    <a:pt x="145756" y="4337"/>
                  </a:cubicBezTo>
                  <a:cubicBezTo>
                    <a:pt x="121493" y="28601"/>
                    <a:pt x="97229" y="52864"/>
                    <a:pt x="72965" y="76730"/>
                  </a:cubicBezTo>
                  <a:cubicBezTo>
                    <a:pt x="48702" y="100994"/>
                    <a:pt x="23245" y="124462"/>
                    <a:pt x="2163" y="151112"/>
                  </a:cubicBezTo>
                  <a:cubicBezTo>
                    <a:pt x="-4201" y="159863"/>
                    <a:pt x="4550" y="175376"/>
                    <a:pt x="14494" y="167818"/>
                  </a:cubicBezTo>
                  <a:lnTo>
                    <a:pt x="14494" y="1678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96" name="Freeform 1995">
              <a:extLst>
                <a:ext uri="{FF2B5EF4-FFF2-40B4-BE49-F238E27FC236}">
                  <a16:creationId xmlns:a16="http://schemas.microsoft.com/office/drawing/2014/main" id="{549B74CF-3A92-760B-C32A-8BE40AE939EE}"/>
                </a:ext>
              </a:extLst>
            </p:cNvPr>
            <p:cNvSpPr/>
            <p:nvPr/>
          </p:nvSpPr>
          <p:spPr>
            <a:xfrm>
              <a:off x="3854711" y="4638679"/>
              <a:ext cx="358114" cy="322483"/>
            </a:xfrm>
            <a:custGeom>
              <a:avLst/>
              <a:gdLst>
                <a:gd name="connsiteX0" fmla="*/ 21841 w 358114"/>
                <a:gd name="connsiteY0" fmla="*/ 148417 h 322483"/>
                <a:gd name="connsiteX1" fmla="*/ 127249 w 358114"/>
                <a:gd name="connsiteY1" fmla="*/ 23519 h 322483"/>
                <a:gd name="connsiteX2" fmla="*/ 105769 w 358114"/>
                <a:gd name="connsiteY2" fmla="*/ 20735 h 322483"/>
                <a:gd name="connsiteX3" fmla="*/ 219530 w 358114"/>
                <a:gd name="connsiteY3" fmla="*/ 169101 h 322483"/>
                <a:gd name="connsiteX4" fmla="*/ 331302 w 358114"/>
                <a:gd name="connsiteY4" fmla="*/ 317467 h 322483"/>
                <a:gd name="connsiteX5" fmla="*/ 355963 w 358114"/>
                <a:gd name="connsiteY5" fmla="*/ 298374 h 322483"/>
                <a:gd name="connsiteX6" fmla="*/ 246180 w 358114"/>
                <a:gd name="connsiteY6" fmla="*/ 148417 h 322483"/>
                <a:gd name="connsiteX7" fmla="*/ 127249 w 358114"/>
                <a:gd name="connsiteY7" fmla="*/ 4029 h 322483"/>
                <a:gd name="connsiteX8" fmla="*/ 107758 w 358114"/>
                <a:gd name="connsiteY8" fmla="*/ 4029 h 322483"/>
                <a:gd name="connsiteX9" fmla="*/ 1953 w 358114"/>
                <a:gd name="connsiteY9" fmla="*/ 132904 h 322483"/>
                <a:gd name="connsiteX10" fmla="*/ 21841 w 358114"/>
                <a:gd name="connsiteY10" fmla="*/ 148417 h 322483"/>
                <a:gd name="connsiteX11" fmla="*/ 21841 w 358114"/>
                <a:gd name="connsiteY11" fmla="*/ 148417 h 32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8114" h="322483">
                  <a:moveTo>
                    <a:pt x="21841" y="148417"/>
                  </a:moveTo>
                  <a:cubicBezTo>
                    <a:pt x="59231" y="108641"/>
                    <a:pt x="91052" y="64091"/>
                    <a:pt x="127249" y="23519"/>
                  </a:cubicBezTo>
                  <a:cubicBezTo>
                    <a:pt x="120089" y="22724"/>
                    <a:pt x="112929" y="21530"/>
                    <a:pt x="105769" y="20735"/>
                  </a:cubicBezTo>
                  <a:cubicBezTo>
                    <a:pt x="143557" y="70058"/>
                    <a:pt x="181742" y="119380"/>
                    <a:pt x="219530" y="169101"/>
                  </a:cubicBezTo>
                  <a:cubicBezTo>
                    <a:pt x="256920" y="218423"/>
                    <a:pt x="291923" y="269735"/>
                    <a:pt x="331302" y="317467"/>
                  </a:cubicBezTo>
                  <a:cubicBezTo>
                    <a:pt x="342837" y="331389"/>
                    <a:pt x="365112" y="313489"/>
                    <a:pt x="355963" y="298374"/>
                  </a:cubicBezTo>
                  <a:cubicBezTo>
                    <a:pt x="323346" y="245869"/>
                    <a:pt x="284366" y="197342"/>
                    <a:pt x="246180" y="148417"/>
                  </a:cubicBezTo>
                  <a:cubicBezTo>
                    <a:pt x="207597" y="99095"/>
                    <a:pt x="168616" y="50965"/>
                    <a:pt x="127249" y="4029"/>
                  </a:cubicBezTo>
                  <a:cubicBezTo>
                    <a:pt x="122873" y="-1142"/>
                    <a:pt x="112134" y="-1540"/>
                    <a:pt x="107758" y="4029"/>
                  </a:cubicBezTo>
                  <a:cubicBezTo>
                    <a:pt x="73551" y="47783"/>
                    <a:pt x="34968" y="88355"/>
                    <a:pt x="1953" y="132904"/>
                  </a:cubicBezTo>
                  <a:cubicBezTo>
                    <a:pt x="-6002" y="144837"/>
                    <a:pt x="12295" y="158759"/>
                    <a:pt x="21841" y="148417"/>
                  </a:cubicBezTo>
                  <a:lnTo>
                    <a:pt x="21841" y="14841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97" name="Freeform 1996">
              <a:extLst>
                <a:ext uri="{FF2B5EF4-FFF2-40B4-BE49-F238E27FC236}">
                  <a16:creationId xmlns:a16="http://schemas.microsoft.com/office/drawing/2014/main" id="{339C9D1F-093C-7C4B-C685-E37D67D38289}"/>
                </a:ext>
              </a:extLst>
            </p:cNvPr>
            <p:cNvSpPr/>
            <p:nvPr/>
          </p:nvSpPr>
          <p:spPr>
            <a:xfrm>
              <a:off x="3809776" y="4643901"/>
              <a:ext cx="754178" cy="701973"/>
            </a:xfrm>
            <a:custGeom>
              <a:avLst/>
              <a:gdLst>
                <a:gd name="connsiteX0" fmla="*/ 7908 w 754178"/>
                <a:gd name="connsiteY0" fmla="*/ 701258 h 701973"/>
                <a:gd name="connsiteX1" fmla="*/ 83085 w 754178"/>
                <a:gd name="connsiteY1" fmla="*/ 629660 h 701973"/>
                <a:gd name="connsiteX2" fmla="*/ 159456 w 754178"/>
                <a:gd name="connsiteY2" fmla="*/ 552494 h 701973"/>
                <a:gd name="connsiteX3" fmla="*/ 297480 w 754178"/>
                <a:gd name="connsiteY3" fmla="*/ 412481 h 701973"/>
                <a:gd name="connsiteX4" fmla="*/ 585859 w 754178"/>
                <a:gd name="connsiteY4" fmla="*/ 145581 h 701973"/>
                <a:gd name="connsiteX5" fmla="*/ 674163 w 754178"/>
                <a:gd name="connsiteY5" fmla="*/ 75973 h 701973"/>
                <a:gd name="connsiteX6" fmla="*/ 718712 w 754178"/>
                <a:gd name="connsiteY6" fmla="*/ 43356 h 701973"/>
                <a:gd name="connsiteX7" fmla="*/ 753715 w 754178"/>
                <a:gd name="connsiteY7" fmla="*/ 9944 h 701973"/>
                <a:gd name="connsiteX8" fmla="*/ 746158 w 754178"/>
                <a:gd name="connsiteY8" fmla="*/ 0 h 701973"/>
                <a:gd name="connsiteX9" fmla="*/ 707575 w 754178"/>
                <a:gd name="connsiteY9" fmla="*/ 18695 h 701973"/>
                <a:gd name="connsiteX10" fmla="*/ 667401 w 754178"/>
                <a:gd name="connsiteY10" fmla="*/ 48129 h 701973"/>
                <a:gd name="connsiteX11" fmla="*/ 591030 w 754178"/>
                <a:gd name="connsiteY11" fmla="*/ 108192 h 701973"/>
                <a:gd name="connsiteX12" fmla="*/ 441471 w 754178"/>
                <a:gd name="connsiteY12" fmla="*/ 239454 h 701973"/>
                <a:gd name="connsiteX13" fmla="*/ 161445 w 754178"/>
                <a:gd name="connsiteY13" fmla="*/ 519877 h 701973"/>
                <a:gd name="connsiteX14" fmla="*/ 80301 w 754178"/>
                <a:gd name="connsiteY14" fmla="*/ 605795 h 701973"/>
                <a:gd name="connsiteX15" fmla="*/ 748 w 754178"/>
                <a:gd name="connsiteY15" fmla="*/ 694098 h 701973"/>
                <a:gd name="connsiteX16" fmla="*/ 7908 w 754178"/>
                <a:gd name="connsiteY16" fmla="*/ 701258 h 701973"/>
                <a:gd name="connsiteX17" fmla="*/ 7908 w 754178"/>
                <a:gd name="connsiteY17" fmla="*/ 701258 h 70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4178" h="701973">
                  <a:moveTo>
                    <a:pt x="7908" y="701258"/>
                  </a:moveTo>
                  <a:cubicBezTo>
                    <a:pt x="35752" y="680574"/>
                    <a:pt x="58822" y="654322"/>
                    <a:pt x="83085" y="629660"/>
                  </a:cubicBezTo>
                  <a:cubicBezTo>
                    <a:pt x="108542" y="603806"/>
                    <a:pt x="133999" y="578349"/>
                    <a:pt x="159456" y="552494"/>
                  </a:cubicBezTo>
                  <a:cubicBezTo>
                    <a:pt x="205597" y="505956"/>
                    <a:pt x="251340" y="459019"/>
                    <a:pt x="297480" y="412481"/>
                  </a:cubicBezTo>
                  <a:cubicBezTo>
                    <a:pt x="390159" y="319802"/>
                    <a:pt x="484827" y="229112"/>
                    <a:pt x="585859" y="145581"/>
                  </a:cubicBezTo>
                  <a:cubicBezTo>
                    <a:pt x="614896" y="121716"/>
                    <a:pt x="644330" y="98248"/>
                    <a:pt x="674163" y="75973"/>
                  </a:cubicBezTo>
                  <a:cubicBezTo>
                    <a:pt x="688880" y="64836"/>
                    <a:pt x="703597" y="54096"/>
                    <a:pt x="718712" y="43356"/>
                  </a:cubicBezTo>
                  <a:cubicBezTo>
                    <a:pt x="733032" y="33412"/>
                    <a:pt x="746954" y="26650"/>
                    <a:pt x="753715" y="9944"/>
                  </a:cubicBezTo>
                  <a:cubicBezTo>
                    <a:pt x="755704" y="5171"/>
                    <a:pt x="750931" y="0"/>
                    <a:pt x="746158" y="0"/>
                  </a:cubicBezTo>
                  <a:cubicBezTo>
                    <a:pt x="729850" y="0"/>
                    <a:pt x="720303" y="9148"/>
                    <a:pt x="707575" y="18695"/>
                  </a:cubicBezTo>
                  <a:cubicBezTo>
                    <a:pt x="694051" y="28241"/>
                    <a:pt x="680925" y="38185"/>
                    <a:pt x="667401" y="48129"/>
                  </a:cubicBezTo>
                  <a:cubicBezTo>
                    <a:pt x="641546" y="67620"/>
                    <a:pt x="616089" y="87906"/>
                    <a:pt x="591030" y="108192"/>
                  </a:cubicBezTo>
                  <a:cubicBezTo>
                    <a:pt x="539719" y="150355"/>
                    <a:pt x="489998" y="194109"/>
                    <a:pt x="441471" y="239454"/>
                  </a:cubicBezTo>
                  <a:cubicBezTo>
                    <a:pt x="344814" y="329349"/>
                    <a:pt x="252135" y="424016"/>
                    <a:pt x="161445" y="519877"/>
                  </a:cubicBezTo>
                  <a:cubicBezTo>
                    <a:pt x="134397" y="548516"/>
                    <a:pt x="107349" y="577155"/>
                    <a:pt x="80301" y="605795"/>
                  </a:cubicBezTo>
                  <a:cubicBezTo>
                    <a:pt x="53253" y="634433"/>
                    <a:pt x="23421" y="661879"/>
                    <a:pt x="748" y="694098"/>
                  </a:cubicBezTo>
                  <a:cubicBezTo>
                    <a:pt x="-2036" y="698076"/>
                    <a:pt x="3532" y="704042"/>
                    <a:pt x="7908" y="701258"/>
                  </a:cubicBezTo>
                  <a:lnTo>
                    <a:pt x="7908" y="7012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98" name="Freeform 1997">
              <a:extLst>
                <a:ext uri="{FF2B5EF4-FFF2-40B4-BE49-F238E27FC236}">
                  <a16:creationId xmlns:a16="http://schemas.microsoft.com/office/drawing/2014/main" id="{AC595083-63B0-5A5C-39A1-0D05240D1C10}"/>
                </a:ext>
              </a:extLst>
            </p:cNvPr>
            <p:cNvSpPr/>
            <p:nvPr/>
          </p:nvSpPr>
          <p:spPr>
            <a:xfrm>
              <a:off x="3913925" y="4701221"/>
              <a:ext cx="38677" cy="167645"/>
            </a:xfrm>
            <a:custGeom>
              <a:avLst/>
              <a:gdLst>
                <a:gd name="connsiteX0" fmla="*/ 7177 w 38677"/>
                <a:gd name="connsiteY0" fmla="*/ 165031 h 167645"/>
                <a:gd name="connsiteX1" fmla="*/ 19906 w 38677"/>
                <a:gd name="connsiteY1" fmla="*/ 125652 h 167645"/>
                <a:gd name="connsiteX2" fmla="*/ 28657 w 38677"/>
                <a:gd name="connsiteY2" fmla="*/ 85477 h 167645"/>
                <a:gd name="connsiteX3" fmla="*/ 38203 w 38677"/>
                <a:gd name="connsiteY3" fmla="*/ 6720 h 167645"/>
                <a:gd name="connsiteX4" fmla="*/ 25872 w 38677"/>
                <a:gd name="connsiteY4" fmla="*/ 3538 h 167645"/>
                <a:gd name="connsiteX5" fmla="*/ 7177 w 38677"/>
                <a:gd name="connsiteY5" fmla="*/ 82693 h 167645"/>
                <a:gd name="connsiteX6" fmla="*/ 2007 w 38677"/>
                <a:gd name="connsiteY6" fmla="*/ 120481 h 167645"/>
                <a:gd name="connsiteX7" fmla="*/ 18 w 38677"/>
                <a:gd name="connsiteY7" fmla="*/ 164235 h 167645"/>
                <a:gd name="connsiteX8" fmla="*/ 7177 w 38677"/>
                <a:gd name="connsiteY8" fmla="*/ 165031 h 167645"/>
                <a:gd name="connsiteX9" fmla="*/ 7177 w 38677"/>
                <a:gd name="connsiteY9" fmla="*/ 165031 h 16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677" h="167645">
                  <a:moveTo>
                    <a:pt x="7177" y="165031"/>
                  </a:moveTo>
                  <a:cubicBezTo>
                    <a:pt x="11155" y="151506"/>
                    <a:pt x="16326" y="139574"/>
                    <a:pt x="19906" y="125652"/>
                  </a:cubicBezTo>
                  <a:cubicBezTo>
                    <a:pt x="23088" y="112128"/>
                    <a:pt x="26270" y="99002"/>
                    <a:pt x="28657" y="85477"/>
                  </a:cubicBezTo>
                  <a:cubicBezTo>
                    <a:pt x="33430" y="59623"/>
                    <a:pt x="40590" y="33371"/>
                    <a:pt x="38203" y="6720"/>
                  </a:cubicBezTo>
                  <a:cubicBezTo>
                    <a:pt x="37806" y="754"/>
                    <a:pt x="29055" y="-3224"/>
                    <a:pt x="25872" y="3538"/>
                  </a:cubicBezTo>
                  <a:cubicBezTo>
                    <a:pt x="14337" y="28199"/>
                    <a:pt x="11553" y="56043"/>
                    <a:pt x="7177" y="82693"/>
                  </a:cubicBezTo>
                  <a:cubicBezTo>
                    <a:pt x="5189" y="95422"/>
                    <a:pt x="3598" y="107753"/>
                    <a:pt x="2007" y="120481"/>
                  </a:cubicBezTo>
                  <a:cubicBezTo>
                    <a:pt x="18" y="135198"/>
                    <a:pt x="813" y="149518"/>
                    <a:pt x="18" y="164235"/>
                  </a:cubicBezTo>
                  <a:cubicBezTo>
                    <a:pt x="-380" y="168212"/>
                    <a:pt x="5984" y="169008"/>
                    <a:pt x="7177" y="165031"/>
                  </a:cubicBezTo>
                  <a:lnTo>
                    <a:pt x="7177" y="1650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999" name="Freeform 1998">
              <a:extLst>
                <a:ext uri="{FF2B5EF4-FFF2-40B4-BE49-F238E27FC236}">
                  <a16:creationId xmlns:a16="http://schemas.microsoft.com/office/drawing/2014/main" id="{C80B1222-B02B-4DF9-D820-65ED9ABCDC71}"/>
                </a:ext>
              </a:extLst>
            </p:cNvPr>
            <p:cNvSpPr/>
            <p:nvPr/>
          </p:nvSpPr>
          <p:spPr>
            <a:xfrm>
              <a:off x="3959811" y="4725045"/>
              <a:ext cx="19873" cy="195898"/>
            </a:xfrm>
            <a:custGeom>
              <a:avLst/>
              <a:gdLst>
                <a:gd name="connsiteX0" fmla="*/ 16580 w 19873"/>
                <a:gd name="connsiteY0" fmla="*/ 189336 h 195898"/>
                <a:gd name="connsiteX1" fmla="*/ 18967 w 19873"/>
                <a:gd name="connsiteY1" fmla="*/ 92281 h 195898"/>
                <a:gd name="connsiteX2" fmla="*/ 19365 w 19873"/>
                <a:gd name="connsiteY2" fmla="*/ 43754 h 195898"/>
                <a:gd name="connsiteX3" fmla="*/ 16183 w 19873"/>
                <a:gd name="connsiteY3" fmla="*/ 3580 h 195898"/>
                <a:gd name="connsiteX4" fmla="*/ 3852 w 19873"/>
                <a:gd name="connsiteY4" fmla="*/ 3580 h 195898"/>
                <a:gd name="connsiteX5" fmla="*/ 670 w 19873"/>
                <a:gd name="connsiteY5" fmla="*/ 43754 h 195898"/>
                <a:gd name="connsiteX6" fmla="*/ 1068 w 19873"/>
                <a:gd name="connsiteY6" fmla="*/ 92281 h 195898"/>
                <a:gd name="connsiteX7" fmla="*/ 3852 w 19873"/>
                <a:gd name="connsiteY7" fmla="*/ 189336 h 195898"/>
                <a:gd name="connsiteX8" fmla="*/ 16580 w 19873"/>
                <a:gd name="connsiteY8" fmla="*/ 189336 h 195898"/>
                <a:gd name="connsiteX9" fmla="*/ 16580 w 19873"/>
                <a:gd name="connsiteY9" fmla="*/ 189336 h 19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73" h="195898">
                  <a:moveTo>
                    <a:pt x="16580" y="189336"/>
                  </a:moveTo>
                  <a:cubicBezTo>
                    <a:pt x="17774" y="157117"/>
                    <a:pt x="18967" y="124500"/>
                    <a:pt x="18967" y="92281"/>
                  </a:cubicBezTo>
                  <a:cubicBezTo>
                    <a:pt x="18967" y="75973"/>
                    <a:pt x="18967" y="60062"/>
                    <a:pt x="19365" y="43754"/>
                  </a:cubicBezTo>
                  <a:cubicBezTo>
                    <a:pt x="19365" y="30230"/>
                    <a:pt x="21752" y="16309"/>
                    <a:pt x="16183" y="3580"/>
                  </a:cubicBezTo>
                  <a:cubicBezTo>
                    <a:pt x="14194" y="-1193"/>
                    <a:pt x="6239" y="-1193"/>
                    <a:pt x="3852" y="3580"/>
                  </a:cubicBezTo>
                  <a:cubicBezTo>
                    <a:pt x="-1717" y="15911"/>
                    <a:pt x="272" y="30230"/>
                    <a:pt x="670" y="43754"/>
                  </a:cubicBezTo>
                  <a:cubicBezTo>
                    <a:pt x="670" y="60062"/>
                    <a:pt x="670" y="75973"/>
                    <a:pt x="1068" y="92281"/>
                  </a:cubicBezTo>
                  <a:cubicBezTo>
                    <a:pt x="1068" y="124898"/>
                    <a:pt x="2659" y="157117"/>
                    <a:pt x="3852" y="189336"/>
                  </a:cubicBezTo>
                  <a:cubicBezTo>
                    <a:pt x="3454" y="198087"/>
                    <a:pt x="16183" y="198087"/>
                    <a:pt x="16580" y="189336"/>
                  </a:cubicBezTo>
                  <a:lnTo>
                    <a:pt x="16580" y="1893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00" name="Freeform 1999">
              <a:extLst>
                <a:ext uri="{FF2B5EF4-FFF2-40B4-BE49-F238E27FC236}">
                  <a16:creationId xmlns:a16="http://schemas.microsoft.com/office/drawing/2014/main" id="{0FB56B64-24D9-787E-32A5-12327C0CE60C}"/>
                </a:ext>
              </a:extLst>
            </p:cNvPr>
            <p:cNvSpPr/>
            <p:nvPr/>
          </p:nvSpPr>
          <p:spPr>
            <a:xfrm>
              <a:off x="3990279" y="4737871"/>
              <a:ext cx="33723" cy="232299"/>
            </a:xfrm>
            <a:custGeom>
              <a:avLst/>
              <a:gdLst>
                <a:gd name="connsiteX0" fmla="*/ 13956 w 33723"/>
                <a:gd name="connsiteY0" fmla="*/ 225435 h 232299"/>
                <a:gd name="connsiteX1" fmla="*/ 32651 w 33723"/>
                <a:gd name="connsiteY1" fmla="*/ 6267 h 232299"/>
                <a:gd name="connsiteX2" fmla="*/ 19922 w 33723"/>
                <a:gd name="connsiteY2" fmla="*/ 4676 h 232299"/>
                <a:gd name="connsiteX3" fmla="*/ 34 w 33723"/>
                <a:gd name="connsiteY3" fmla="*/ 225435 h 232299"/>
                <a:gd name="connsiteX4" fmla="*/ 13956 w 33723"/>
                <a:gd name="connsiteY4" fmla="*/ 225435 h 232299"/>
                <a:gd name="connsiteX5" fmla="*/ 13956 w 33723"/>
                <a:gd name="connsiteY5" fmla="*/ 225435 h 23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23" h="232299">
                  <a:moveTo>
                    <a:pt x="13956" y="225435"/>
                  </a:moveTo>
                  <a:cubicBezTo>
                    <a:pt x="23104" y="153440"/>
                    <a:pt x="37821" y="79058"/>
                    <a:pt x="32651" y="6267"/>
                  </a:cubicBezTo>
                  <a:cubicBezTo>
                    <a:pt x="32253" y="-495"/>
                    <a:pt x="21911" y="-2881"/>
                    <a:pt x="19922" y="4676"/>
                  </a:cubicBezTo>
                  <a:cubicBezTo>
                    <a:pt x="1625" y="75876"/>
                    <a:pt x="3216" y="152644"/>
                    <a:pt x="34" y="225435"/>
                  </a:cubicBezTo>
                  <a:cubicBezTo>
                    <a:pt x="-762" y="234981"/>
                    <a:pt x="12762" y="234186"/>
                    <a:pt x="13956" y="225435"/>
                  </a:cubicBezTo>
                  <a:lnTo>
                    <a:pt x="13956" y="2254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01" name="Freeform 2000">
              <a:extLst>
                <a:ext uri="{FF2B5EF4-FFF2-40B4-BE49-F238E27FC236}">
                  <a16:creationId xmlns:a16="http://schemas.microsoft.com/office/drawing/2014/main" id="{31E89F98-F896-E2FB-7FEE-E03D89FF8B40}"/>
                </a:ext>
              </a:extLst>
            </p:cNvPr>
            <p:cNvSpPr/>
            <p:nvPr/>
          </p:nvSpPr>
          <p:spPr>
            <a:xfrm>
              <a:off x="4020478" y="4809746"/>
              <a:ext cx="31896" cy="173199"/>
            </a:xfrm>
            <a:custGeom>
              <a:avLst/>
              <a:gdLst>
                <a:gd name="connsiteX0" fmla="*/ 15976 w 31896"/>
                <a:gd name="connsiteY0" fmla="*/ 165492 h 173199"/>
                <a:gd name="connsiteX1" fmla="*/ 26318 w 31896"/>
                <a:gd name="connsiteY1" fmla="*/ 83553 h 173199"/>
                <a:gd name="connsiteX2" fmla="*/ 29500 w 31896"/>
                <a:gd name="connsiteY2" fmla="*/ 5591 h 173199"/>
                <a:gd name="connsiteX3" fmla="*/ 15976 w 31896"/>
                <a:gd name="connsiteY3" fmla="*/ 3603 h 173199"/>
                <a:gd name="connsiteX4" fmla="*/ 4839 w 31896"/>
                <a:gd name="connsiteY4" fmla="*/ 80371 h 173199"/>
                <a:gd name="connsiteX5" fmla="*/ 65 w 31896"/>
                <a:gd name="connsiteY5" fmla="*/ 165095 h 173199"/>
                <a:gd name="connsiteX6" fmla="*/ 15976 w 31896"/>
                <a:gd name="connsiteY6" fmla="*/ 165492 h 173199"/>
                <a:gd name="connsiteX7" fmla="*/ 15976 w 31896"/>
                <a:gd name="connsiteY7" fmla="*/ 165492 h 17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96" h="173199">
                  <a:moveTo>
                    <a:pt x="15976" y="165492"/>
                  </a:moveTo>
                  <a:cubicBezTo>
                    <a:pt x="19556" y="138445"/>
                    <a:pt x="23533" y="110999"/>
                    <a:pt x="26318" y="83553"/>
                  </a:cubicBezTo>
                  <a:cubicBezTo>
                    <a:pt x="28705" y="59290"/>
                    <a:pt x="35466" y="29457"/>
                    <a:pt x="29500" y="5591"/>
                  </a:cubicBezTo>
                  <a:cubicBezTo>
                    <a:pt x="27909" y="-375"/>
                    <a:pt x="18760" y="-2364"/>
                    <a:pt x="15976" y="3603"/>
                  </a:cubicBezTo>
                  <a:cubicBezTo>
                    <a:pt x="5634" y="25877"/>
                    <a:pt x="6827" y="56505"/>
                    <a:pt x="4839" y="80371"/>
                  </a:cubicBezTo>
                  <a:cubicBezTo>
                    <a:pt x="2452" y="108612"/>
                    <a:pt x="1259" y="136854"/>
                    <a:pt x="65" y="165095"/>
                  </a:cubicBezTo>
                  <a:cubicBezTo>
                    <a:pt x="-1128" y="176232"/>
                    <a:pt x="14385" y="175437"/>
                    <a:pt x="15976" y="165492"/>
                  </a:cubicBezTo>
                  <a:lnTo>
                    <a:pt x="15976" y="1654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02" name="Freeform 2001">
              <a:extLst>
                <a:ext uri="{FF2B5EF4-FFF2-40B4-BE49-F238E27FC236}">
                  <a16:creationId xmlns:a16="http://schemas.microsoft.com/office/drawing/2014/main" id="{0BBEC2F4-2E1E-5C14-53B9-1B5976A0D86C}"/>
                </a:ext>
              </a:extLst>
            </p:cNvPr>
            <p:cNvSpPr/>
            <p:nvPr/>
          </p:nvSpPr>
          <p:spPr>
            <a:xfrm>
              <a:off x="4066195" y="4833031"/>
              <a:ext cx="57384" cy="201672"/>
            </a:xfrm>
            <a:custGeom>
              <a:avLst/>
              <a:gdLst>
                <a:gd name="connsiteX0" fmla="*/ 23957 w 57384"/>
                <a:gd name="connsiteY0" fmla="*/ 190735 h 201672"/>
                <a:gd name="connsiteX1" fmla="*/ 32708 w 57384"/>
                <a:gd name="connsiteY1" fmla="*/ 95669 h 201672"/>
                <a:gd name="connsiteX2" fmla="*/ 45436 w 57384"/>
                <a:gd name="connsiteY2" fmla="*/ 51915 h 201672"/>
                <a:gd name="connsiteX3" fmla="*/ 57369 w 57384"/>
                <a:gd name="connsiteY3" fmla="*/ 8559 h 201672"/>
                <a:gd name="connsiteX4" fmla="*/ 44641 w 57384"/>
                <a:gd name="connsiteY4" fmla="*/ 1399 h 201672"/>
                <a:gd name="connsiteX5" fmla="*/ 6455 w 57384"/>
                <a:gd name="connsiteY5" fmla="*/ 88509 h 201672"/>
                <a:gd name="connsiteX6" fmla="*/ 1682 w 57384"/>
                <a:gd name="connsiteY6" fmla="*/ 191132 h 201672"/>
                <a:gd name="connsiteX7" fmla="*/ 23957 w 57384"/>
                <a:gd name="connsiteY7" fmla="*/ 190735 h 201672"/>
                <a:gd name="connsiteX8" fmla="*/ 23957 w 57384"/>
                <a:gd name="connsiteY8" fmla="*/ 190735 h 20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384" h="201672">
                  <a:moveTo>
                    <a:pt x="23957" y="190735"/>
                  </a:moveTo>
                  <a:cubicBezTo>
                    <a:pt x="22764" y="158516"/>
                    <a:pt x="25548" y="127092"/>
                    <a:pt x="32708" y="95669"/>
                  </a:cubicBezTo>
                  <a:cubicBezTo>
                    <a:pt x="36288" y="80952"/>
                    <a:pt x="40265" y="66234"/>
                    <a:pt x="45436" y="51915"/>
                  </a:cubicBezTo>
                  <a:cubicBezTo>
                    <a:pt x="50209" y="38391"/>
                    <a:pt x="57767" y="23276"/>
                    <a:pt x="57369" y="8559"/>
                  </a:cubicBezTo>
                  <a:cubicBezTo>
                    <a:pt x="57369" y="2592"/>
                    <a:pt x="50209" y="-2579"/>
                    <a:pt x="44641" y="1399"/>
                  </a:cubicBezTo>
                  <a:cubicBezTo>
                    <a:pt x="20775" y="18901"/>
                    <a:pt x="12024" y="61064"/>
                    <a:pt x="6455" y="88509"/>
                  </a:cubicBezTo>
                  <a:cubicBezTo>
                    <a:pt x="-307" y="122319"/>
                    <a:pt x="-1500" y="156925"/>
                    <a:pt x="1682" y="191132"/>
                  </a:cubicBezTo>
                  <a:cubicBezTo>
                    <a:pt x="3273" y="205054"/>
                    <a:pt x="24752" y="205452"/>
                    <a:pt x="23957" y="190735"/>
                  </a:cubicBezTo>
                  <a:lnTo>
                    <a:pt x="23957" y="1907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03" name="Freeform 2002">
              <a:extLst>
                <a:ext uri="{FF2B5EF4-FFF2-40B4-BE49-F238E27FC236}">
                  <a16:creationId xmlns:a16="http://schemas.microsoft.com/office/drawing/2014/main" id="{D426B87A-D3A6-6B77-89C1-EB7E45E3DD60}"/>
                </a:ext>
              </a:extLst>
            </p:cNvPr>
            <p:cNvSpPr/>
            <p:nvPr/>
          </p:nvSpPr>
          <p:spPr>
            <a:xfrm>
              <a:off x="4107841" y="4873043"/>
              <a:ext cx="51943" cy="173752"/>
            </a:xfrm>
            <a:custGeom>
              <a:avLst/>
              <a:gdLst>
                <a:gd name="connsiteX0" fmla="*/ 20098 w 51943"/>
                <a:gd name="connsiteY0" fmla="*/ 166236 h 173752"/>
                <a:gd name="connsiteX1" fmla="*/ 51919 w 51943"/>
                <a:gd name="connsiteY1" fmla="*/ 5539 h 173752"/>
                <a:gd name="connsiteX2" fmla="*/ 41179 w 51943"/>
                <a:gd name="connsiteY2" fmla="*/ 2755 h 173752"/>
                <a:gd name="connsiteX3" fmla="*/ 210 w 51943"/>
                <a:gd name="connsiteY3" fmla="*/ 161065 h 173752"/>
                <a:gd name="connsiteX4" fmla="*/ 20098 w 51943"/>
                <a:gd name="connsiteY4" fmla="*/ 166236 h 173752"/>
                <a:gd name="connsiteX5" fmla="*/ 20098 w 51943"/>
                <a:gd name="connsiteY5" fmla="*/ 166236 h 17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3" h="173752">
                  <a:moveTo>
                    <a:pt x="20098" y="166236"/>
                  </a:moveTo>
                  <a:cubicBezTo>
                    <a:pt x="33622" y="114129"/>
                    <a:pt x="52715" y="60033"/>
                    <a:pt x="51919" y="5539"/>
                  </a:cubicBezTo>
                  <a:cubicBezTo>
                    <a:pt x="51919" y="368"/>
                    <a:pt x="43964" y="-2416"/>
                    <a:pt x="41179" y="2755"/>
                  </a:cubicBezTo>
                  <a:cubicBezTo>
                    <a:pt x="16916" y="51680"/>
                    <a:pt x="10552" y="107765"/>
                    <a:pt x="210" y="161065"/>
                  </a:cubicBezTo>
                  <a:cubicBezTo>
                    <a:pt x="-2177" y="173793"/>
                    <a:pt x="16518" y="179362"/>
                    <a:pt x="20098" y="166236"/>
                  </a:cubicBezTo>
                  <a:lnTo>
                    <a:pt x="20098" y="1662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04" name="Freeform 2003">
              <a:extLst>
                <a:ext uri="{FF2B5EF4-FFF2-40B4-BE49-F238E27FC236}">
                  <a16:creationId xmlns:a16="http://schemas.microsoft.com/office/drawing/2014/main" id="{06B50134-1610-75EA-F02C-12225F0377D1}"/>
                </a:ext>
              </a:extLst>
            </p:cNvPr>
            <p:cNvSpPr/>
            <p:nvPr/>
          </p:nvSpPr>
          <p:spPr>
            <a:xfrm>
              <a:off x="3372880" y="4653936"/>
              <a:ext cx="30747" cy="156347"/>
            </a:xfrm>
            <a:custGeom>
              <a:avLst/>
              <a:gdLst>
                <a:gd name="connsiteX0" fmla="*/ 9252 w 30747"/>
                <a:gd name="connsiteY0" fmla="*/ 153049 h 156347"/>
                <a:gd name="connsiteX1" fmla="*/ 20786 w 30747"/>
                <a:gd name="connsiteY1" fmla="*/ 77076 h 156347"/>
                <a:gd name="connsiteX2" fmla="*/ 30731 w 30747"/>
                <a:gd name="connsiteY2" fmla="*/ 5478 h 156347"/>
                <a:gd name="connsiteX3" fmla="*/ 19593 w 30747"/>
                <a:gd name="connsiteY3" fmla="*/ 3887 h 156347"/>
                <a:gd name="connsiteX4" fmla="*/ 9649 w 30747"/>
                <a:gd name="connsiteY4" fmla="*/ 75484 h 156347"/>
                <a:gd name="connsiteX5" fmla="*/ 103 w 30747"/>
                <a:gd name="connsiteY5" fmla="*/ 151457 h 156347"/>
                <a:gd name="connsiteX6" fmla="*/ 9252 w 30747"/>
                <a:gd name="connsiteY6" fmla="*/ 153049 h 156347"/>
                <a:gd name="connsiteX7" fmla="*/ 9252 w 30747"/>
                <a:gd name="connsiteY7" fmla="*/ 153049 h 156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47" h="156347">
                  <a:moveTo>
                    <a:pt x="9252" y="153049"/>
                  </a:moveTo>
                  <a:cubicBezTo>
                    <a:pt x="13229" y="127990"/>
                    <a:pt x="16809" y="102533"/>
                    <a:pt x="20786" y="77076"/>
                  </a:cubicBezTo>
                  <a:cubicBezTo>
                    <a:pt x="24367" y="54005"/>
                    <a:pt x="31128" y="28946"/>
                    <a:pt x="30731" y="5478"/>
                  </a:cubicBezTo>
                  <a:cubicBezTo>
                    <a:pt x="30731" y="-886"/>
                    <a:pt x="21582" y="-2079"/>
                    <a:pt x="19593" y="3887"/>
                  </a:cubicBezTo>
                  <a:cubicBezTo>
                    <a:pt x="12831" y="26560"/>
                    <a:pt x="12433" y="52414"/>
                    <a:pt x="9649" y="75484"/>
                  </a:cubicBezTo>
                  <a:cubicBezTo>
                    <a:pt x="6467" y="100941"/>
                    <a:pt x="3285" y="126001"/>
                    <a:pt x="103" y="151457"/>
                  </a:cubicBezTo>
                  <a:cubicBezTo>
                    <a:pt x="-1090" y="157026"/>
                    <a:pt x="8456" y="158219"/>
                    <a:pt x="9252" y="153049"/>
                  </a:cubicBezTo>
                  <a:lnTo>
                    <a:pt x="9252" y="1530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05" name="Freeform 2004">
              <a:extLst>
                <a:ext uri="{FF2B5EF4-FFF2-40B4-BE49-F238E27FC236}">
                  <a16:creationId xmlns:a16="http://schemas.microsoft.com/office/drawing/2014/main" id="{02C60F0C-A4D3-983D-FE22-34D348E30748}"/>
                </a:ext>
              </a:extLst>
            </p:cNvPr>
            <p:cNvSpPr/>
            <p:nvPr/>
          </p:nvSpPr>
          <p:spPr>
            <a:xfrm>
              <a:off x="3427477" y="4664061"/>
              <a:ext cx="36055" cy="185170"/>
            </a:xfrm>
            <a:custGeom>
              <a:avLst/>
              <a:gdLst>
                <a:gd name="connsiteX0" fmla="*/ 15513 w 36055"/>
                <a:gd name="connsiteY0" fmla="*/ 179518 h 185170"/>
                <a:gd name="connsiteX1" fmla="*/ 35003 w 36055"/>
                <a:gd name="connsiteY1" fmla="*/ 6889 h 185170"/>
                <a:gd name="connsiteX2" fmla="*/ 21082 w 36055"/>
                <a:gd name="connsiteY2" fmla="*/ 4900 h 185170"/>
                <a:gd name="connsiteX3" fmla="*/ 0 w 36055"/>
                <a:gd name="connsiteY3" fmla="*/ 177529 h 185170"/>
                <a:gd name="connsiteX4" fmla="*/ 15513 w 36055"/>
                <a:gd name="connsiteY4" fmla="*/ 179518 h 185170"/>
                <a:gd name="connsiteX5" fmla="*/ 15513 w 36055"/>
                <a:gd name="connsiteY5" fmla="*/ 179518 h 18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55" h="185170">
                  <a:moveTo>
                    <a:pt x="15513" y="179518"/>
                  </a:moveTo>
                  <a:cubicBezTo>
                    <a:pt x="27446" y="123831"/>
                    <a:pt x="39777" y="63769"/>
                    <a:pt x="35003" y="6889"/>
                  </a:cubicBezTo>
                  <a:cubicBezTo>
                    <a:pt x="34208" y="-1067"/>
                    <a:pt x="23866" y="-2658"/>
                    <a:pt x="21082" y="4900"/>
                  </a:cubicBezTo>
                  <a:cubicBezTo>
                    <a:pt x="3182" y="58996"/>
                    <a:pt x="1193" y="120649"/>
                    <a:pt x="0" y="177529"/>
                  </a:cubicBezTo>
                  <a:cubicBezTo>
                    <a:pt x="0" y="186280"/>
                    <a:pt x="13524" y="188269"/>
                    <a:pt x="15513" y="179518"/>
                  </a:cubicBezTo>
                  <a:lnTo>
                    <a:pt x="15513" y="1795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06" name="Freeform 2005">
              <a:extLst>
                <a:ext uri="{FF2B5EF4-FFF2-40B4-BE49-F238E27FC236}">
                  <a16:creationId xmlns:a16="http://schemas.microsoft.com/office/drawing/2014/main" id="{E3A180A0-B2B5-2014-997F-F46492158E56}"/>
                </a:ext>
              </a:extLst>
            </p:cNvPr>
            <p:cNvSpPr/>
            <p:nvPr/>
          </p:nvSpPr>
          <p:spPr>
            <a:xfrm>
              <a:off x="3489882" y="4748949"/>
              <a:ext cx="46424" cy="243643"/>
            </a:xfrm>
            <a:custGeom>
              <a:avLst/>
              <a:gdLst>
                <a:gd name="connsiteX0" fmla="*/ 11579 w 46424"/>
                <a:gd name="connsiteY0" fmla="*/ 238620 h 243643"/>
                <a:gd name="connsiteX1" fmla="*/ 25899 w 46424"/>
                <a:gd name="connsiteY1" fmla="*/ 115711 h 243643"/>
                <a:gd name="connsiteX2" fmla="*/ 37434 w 46424"/>
                <a:gd name="connsiteY2" fmla="*/ 59627 h 243643"/>
                <a:gd name="connsiteX3" fmla="*/ 44992 w 46424"/>
                <a:gd name="connsiteY3" fmla="*/ 4735 h 243643"/>
                <a:gd name="connsiteX4" fmla="*/ 33854 w 46424"/>
                <a:gd name="connsiteY4" fmla="*/ 1951 h 243643"/>
                <a:gd name="connsiteX5" fmla="*/ 14364 w 46424"/>
                <a:gd name="connsiteY5" fmla="*/ 53262 h 243643"/>
                <a:gd name="connsiteX6" fmla="*/ 4420 w 46424"/>
                <a:gd name="connsiteY6" fmla="*/ 112529 h 243643"/>
                <a:gd name="connsiteX7" fmla="*/ 840 w 46424"/>
                <a:gd name="connsiteY7" fmla="*/ 238223 h 243643"/>
                <a:gd name="connsiteX8" fmla="*/ 11579 w 46424"/>
                <a:gd name="connsiteY8" fmla="*/ 238620 h 243643"/>
                <a:gd name="connsiteX9" fmla="*/ 11579 w 46424"/>
                <a:gd name="connsiteY9" fmla="*/ 238620 h 24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424" h="243643">
                  <a:moveTo>
                    <a:pt x="11579" y="238620"/>
                  </a:moveTo>
                  <a:cubicBezTo>
                    <a:pt x="13170" y="197253"/>
                    <a:pt x="18739" y="156681"/>
                    <a:pt x="25899" y="115711"/>
                  </a:cubicBezTo>
                  <a:cubicBezTo>
                    <a:pt x="29479" y="97016"/>
                    <a:pt x="32661" y="78321"/>
                    <a:pt x="37434" y="59627"/>
                  </a:cubicBezTo>
                  <a:cubicBezTo>
                    <a:pt x="41412" y="42921"/>
                    <a:pt x="49765" y="21839"/>
                    <a:pt x="44992" y="4735"/>
                  </a:cubicBezTo>
                  <a:cubicBezTo>
                    <a:pt x="43798" y="-38"/>
                    <a:pt x="37434" y="-1629"/>
                    <a:pt x="33854" y="1951"/>
                  </a:cubicBezTo>
                  <a:cubicBezTo>
                    <a:pt x="21126" y="13884"/>
                    <a:pt x="17546" y="36954"/>
                    <a:pt x="14364" y="53262"/>
                  </a:cubicBezTo>
                  <a:cubicBezTo>
                    <a:pt x="10386" y="72753"/>
                    <a:pt x="6806" y="92641"/>
                    <a:pt x="4420" y="112529"/>
                  </a:cubicBezTo>
                  <a:cubicBezTo>
                    <a:pt x="-354" y="153897"/>
                    <a:pt x="-751" y="196457"/>
                    <a:pt x="840" y="238223"/>
                  </a:cubicBezTo>
                  <a:cubicBezTo>
                    <a:pt x="1238" y="245382"/>
                    <a:pt x="11182" y="245382"/>
                    <a:pt x="11579" y="238620"/>
                  </a:cubicBezTo>
                  <a:lnTo>
                    <a:pt x="11579" y="2386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07" name="Freeform 2006">
              <a:extLst>
                <a:ext uri="{FF2B5EF4-FFF2-40B4-BE49-F238E27FC236}">
                  <a16:creationId xmlns:a16="http://schemas.microsoft.com/office/drawing/2014/main" id="{34EABBB6-B9C4-35A2-D0DA-B2FFDD2F4B68}"/>
                </a:ext>
              </a:extLst>
            </p:cNvPr>
            <p:cNvSpPr/>
            <p:nvPr/>
          </p:nvSpPr>
          <p:spPr>
            <a:xfrm>
              <a:off x="3564992" y="4831894"/>
              <a:ext cx="46746" cy="236073"/>
            </a:xfrm>
            <a:custGeom>
              <a:avLst/>
              <a:gdLst>
                <a:gd name="connsiteX0" fmla="*/ 25171 w 46746"/>
                <a:gd name="connsiteY0" fmla="*/ 228068 h 236073"/>
                <a:gd name="connsiteX1" fmla="*/ 29148 w 46746"/>
                <a:gd name="connsiteY1" fmla="*/ 111523 h 236073"/>
                <a:gd name="connsiteX2" fmla="*/ 39092 w 46746"/>
                <a:gd name="connsiteY2" fmla="*/ 53450 h 236073"/>
                <a:gd name="connsiteX3" fmla="*/ 43866 w 46746"/>
                <a:gd name="connsiteY3" fmla="*/ 4127 h 236073"/>
                <a:gd name="connsiteX4" fmla="*/ 31933 w 46746"/>
                <a:gd name="connsiteY4" fmla="*/ 945 h 236073"/>
                <a:gd name="connsiteX5" fmla="*/ 10851 w 46746"/>
                <a:gd name="connsiteY5" fmla="*/ 48676 h 236073"/>
                <a:gd name="connsiteX6" fmla="*/ 1703 w 46746"/>
                <a:gd name="connsiteY6" fmla="*/ 108739 h 236073"/>
                <a:gd name="connsiteX7" fmla="*/ 9260 w 46746"/>
                <a:gd name="connsiteY7" fmla="*/ 230455 h 236073"/>
                <a:gd name="connsiteX8" fmla="*/ 25171 w 46746"/>
                <a:gd name="connsiteY8" fmla="*/ 228068 h 236073"/>
                <a:gd name="connsiteX9" fmla="*/ 25171 w 46746"/>
                <a:gd name="connsiteY9" fmla="*/ 228068 h 23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46" h="236073">
                  <a:moveTo>
                    <a:pt x="25171" y="228068"/>
                  </a:moveTo>
                  <a:cubicBezTo>
                    <a:pt x="23182" y="189485"/>
                    <a:pt x="24773" y="150106"/>
                    <a:pt x="29148" y="111523"/>
                  </a:cubicBezTo>
                  <a:cubicBezTo>
                    <a:pt x="31137" y="92033"/>
                    <a:pt x="34717" y="72542"/>
                    <a:pt x="39092" y="53450"/>
                  </a:cubicBezTo>
                  <a:cubicBezTo>
                    <a:pt x="43070" y="37142"/>
                    <a:pt x="51025" y="20038"/>
                    <a:pt x="43866" y="4127"/>
                  </a:cubicBezTo>
                  <a:cubicBezTo>
                    <a:pt x="41877" y="149"/>
                    <a:pt x="35513" y="-1044"/>
                    <a:pt x="31933" y="945"/>
                  </a:cubicBezTo>
                  <a:cubicBezTo>
                    <a:pt x="16420" y="10491"/>
                    <a:pt x="14431" y="31970"/>
                    <a:pt x="10851" y="48676"/>
                  </a:cubicBezTo>
                  <a:cubicBezTo>
                    <a:pt x="6874" y="68565"/>
                    <a:pt x="3692" y="88453"/>
                    <a:pt x="1703" y="108739"/>
                  </a:cubicBezTo>
                  <a:cubicBezTo>
                    <a:pt x="-2275" y="149709"/>
                    <a:pt x="907" y="189883"/>
                    <a:pt x="9260" y="230455"/>
                  </a:cubicBezTo>
                  <a:cubicBezTo>
                    <a:pt x="11249" y="239205"/>
                    <a:pt x="25569" y="237217"/>
                    <a:pt x="25171" y="228068"/>
                  </a:cubicBezTo>
                  <a:lnTo>
                    <a:pt x="25171" y="2280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08" name="Freeform 2007">
              <a:extLst>
                <a:ext uri="{FF2B5EF4-FFF2-40B4-BE49-F238E27FC236}">
                  <a16:creationId xmlns:a16="http://schemas.microsoft.com/office/drawing/2014/main" id="{4C43A9B5-6A43-8B15-DFA3-37151ECEE1F0}"/>
                </a:ext>
              </a:extLst>
            </p:cNvPr>
            <p:cNvSpPr/>
            <p:nvPr/>
          </p:nvSpPr>
          <p:spPr>
            <a:xfrm>
              <a:off x="3620186" y="4929269"/>
              <a:ext cx="47429" cy="212235"/>
            </a:xfrm>
            <a:custGeom>
              <a:avLst/>
              <a:gdLst>
                <a:gd name="connsiteX0" fmla="*/ 18106 w 47429"/>
                <a:gd name="connsiteY0" fmla="*/ 203882 h 212235"/>
                <a:gd name="connsiteX1" fmla="*/ 30834 w 47429"/>
                <a:gd name="connsiteY1" fmla="*/ 102452 h 212235"/>
                <a:gd name="connsiteX2" fmla="*/ 47143 w 47429"/>
                <a:gd name="connsiteY2" fmla="*/ 7387 h 212235"/>
                <a:gd name="connsiteX3" fmla="*/ 34812 w 47429"/>
                <a:gd name="connsiteY3" fmla="*/ 2216 h 212235"/>
                <a:gd name="connsiteX4" fmla="*/ 4980 w 47429"/>
                <a:gd name="connsiteY4" fmla="*/ 98077 h 212235"/>
                <a:gd name="connsiteX5" fmla="*/ 1002 w 47429"/>
                <a:gd name="connsiteY5" fmla="*/ 203882 h 212235"/>
                <a:gd name="connsiteX6" fmla="*/ 18106 w 47429"/>
                <a:gd name="connsiteY6" fmla="*/ 203882 h 212235"/>
                <a:gd name="connsiteX7" fmla="*/ 18106 w 47429"/>
                <a:gd name="connsiteY7" fmla="*/ 203882 h 21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429" h="212235">
                  <a:moveTo>
                    <a:pt x="18106" y="203882"/>
                  </a:moveTo>
                  <a:cubicBezTo>
                    <a:pt x="20095" y="170072"/>
                    <a:pt x="24868" y="135865"/>
                    <a:pt x="30834" y="102452"/>
                  </a:cubicBezTo>
                  <a:cubicBezTo>
                    <a:pt x="36403" y="71029"/>
                    <a:pt x="49529" y="39208"/>
                    <a:pt x="47143" y="7387"/>
                  </a:cubicBezTo>
                  <a:cubicBezTo>
                    <a:pt x="46745" y="1818"/>
                    <a:pt x="39187" y="-2955"/>
                    <a:pt x="34812" y="2216"/>
                  </a:cubicBezTo>
                  <a:cubicBezTo>
                    <a:pt x="13731" y="28468"/>
                    <a:pt x="9753" y="65063"/>
                    <a:pt x="4980" y="98077"/>
                  </a:cubicBezTo>
                  <a:cubicBezTo>
                    <a:pt x="-191" y="133080"/>
                    <a:pt x="-987" y="168083"/>
                    <a:pt x="1002" y="203882"/>
                  </a:cubicBezTo>
                  <a:cubicBezTo>
                    <a:pt x="1400" y="215020"/>
                    <a:pt x="17708" y="215020"/>
                    <a:pt x="18106" y="203882"/>
                  </a:cubicBezTo>
                  <a:lnTo>
                    <a:pt x="18106" y="2038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09" name="Freeform 2008">
              <a:extLst>
                <a:ext uri="{FF2B5EF4-FFF2-40B4-BE49-F238E27FC236}">
                  <a16:creationId xmlns:a16="http://schemas.microsoft.com/office/drawing/2014/main" id="{AEE4856D-B8CE-33D3-AADF-919F0978A4C1}"/>
                </a:ext>
              </a:extLst>
            </p:cNvPr>
            <p:cNvSpPr/>
            <p:nvPr/>
          </p:nvSpPr>
          <p:spPr>
            <a:xfrm>
              <a:off x="3676597" y="4977181"/>
              <a:ext cx="48805" cy="214206"/>
            </a:xfrm>
            <a:custGeom>
              <a:avLst/>
              <a:gdLst>
                <a:gd name="connsiteX0" fmla="*/ 25735 w 48805"/>
                <a:gd name="connsiteY0" fmla="*/ 204497 h 214206"/>
                <a:gd name="connsiteX1" fmla="*/ 30508 w 48805"/>
                <a:gd name="connsiteY1" fmla="*/ 102272 h 214206"/>
                <a:gd name="connsiteX2" fmla="*/ 48806 w 48805"/>
                <a:gd name="connsiteY2" fmla="*/ 6808 h 214206"/>
                <a:gd name="connsiteX3" fmla="*/ 37271 w 48805"/>
                <a:gd name="connsiteY3" fmla="*/ 2035 h 214206"/>
                <a:gd name="connsiteX4" fmla="*/ 2665 w 48805"/>
                <a:gd name="connsiteY4" fmla="*/ 99487 h 214206"/>
                <a:gd name="connsiteX5" fmla="*/ 5847 w 48805"/>
                <a:gd name="connsiteY5" fmla="*/ 207281 h 214206"/>
                <a:gd name="connsiteX6" fmla="*/ 25735 w 48805"/>
                <a:gd name="connsiteY6" fmla="*/ 204497 h 214206"/>
                <a:gd name="connsiteX7" fmla="*/ 25735 w 48805"/>
                <a:gd name="connsiteY7" fmla="*/ 204497 h 21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05" h="214206">
                  <a:moveTo>
                    <a:pt x="25735" y="204497"/>
                  </a:moveTo>
                  <a:cubicBezTo>
                    <a:pt x="23349" y="170687"/>
                    <a:pt x="25338" y="136082"/>
                    <a:pt x="30508" y="102272"/>
                  </a:cubicBezTo>
                  <a:cubicBezTo>
                    <a:pt x="35282" y="70053"/>
                    <a:pt x="48408" y="39425"/>
                    <a:pt x="48806" y="6808"/>
                  </a:cubicBezTo>
                  <a:cubicBezTo>
                    <a:pt x="48806" y="842"/>
                    <a:pt x="41248" y="-2340"/>
                    <a:pt x="37271" y="2035"/>
                  </a:cubicBezTo>
                  <a:cubicBezTo>
                    <a:pt x="13405" y="27890"/>
                    <a:pt x="7040" y="65677"/>
                    <a:pt x="2665" y="99487"/>
                  </a:cubicBezTo>
                  <a:cubicBezTo>
                    <a:pt x="-2108" y="135684"/>
                    <a:pt x="-119" y="171483"/>
                    <a:pt x="5847" y="207281"/>
                  </a:cubicBezTo>
                  <a:cubicBezTo>
                    <a:pt x="7836" y="218021"/>
                    <a:pt x="26531" y="215635"/>
                    <a:pt x="25735" y="204497"/>
                  </a:cubicBezTo>
                  <a:lnTo>
                    <a:pt x="25735" y="2044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10" name="Freeform 2009">
              <a:extLst>
                <a:ext uri="{FF2B5EF4-FFF2-40B4-BE49-F238E27FC236}">
                  <a16:creationId xmlns:a16="http://schemas.microsoft.com/office/drawing/2014/main" id="{7C16E515-8A1F-A5C7-11C6-6FCA01565DBB}"/>
                </a:ext>
              </a:extLst>
            </p:cNvPr>
            <p:cNvSpPr/>
            <p:nvPr/>
          </p:nvSpPr>
          <p:spPr>
            <a:xfrm>
              <a:off x="3726675" y="5026822"/>
              <a:ext cx="56906" cy="212505"/>
            </a:xfrm>
            <a:custGeom>
              <a:avLst/>
              <a:gdLst>
                <a:gd name="connsiteX0" fmla="*/ 21797 w 56906"/>
                <a:gd name="connsiteY0" fmla="*/ 203383 h 212505"/>
                <a:gd name="connsiteX1" fmla="*/ 28161 w 56906"/>
                <a:gd name="connsiteY1" fmla="*/ 103942 h 212505"/>
                <a:gd name="connsiteX2" fmla="*/ 40492 w 56906"/>
                <a:gd name="connsiteY2" fmla="*/ 58199 h 212505"/>
                <a:gd name="connsiteX3" fmla="*/ 56801 w 56906"/>
                <a:gd name="connsiteY3" fmla="*/ 11263 h 212505"/>
                <a:gd name="connsiteX4" fmla="*/ 42083 w 56906"/>
                <a:gd name="connsiteY4" fmla="*/ 2512 h 212505"/>
                <a:gd name="connsiteX5" fmla="*/ 18217 w 56906"/>
                <a:gd name="connsiteY5" fmla="*/ 46664 h 212505"/>
                <a:gd name="connsiteX6" fmla="*/ 4296 w 56906"/>
                <a:gd name="connsiteY6" fmla="*/ 100362 h 212505"/>
                <a:gd name="connsiteX7" fmla="*/ 4693 w 56906"/>
                <a:gd name="connsiteY7" fmla="*/ 206168 h 212505"/>
                <a:gd name="connsiteX8" fmla="*/ 21797 w 56906"/>
                <a:gd name="connsiteY8" fmla="*/ 203383 h 212505"/>
                <a:gd name="connsiteX9" fmla="*/ 21797 w 56906"/>
                <a:gd name="connsiteY9" fmla="*/ 203383 h 21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6" h="212505">
                  <a:moveTo>
                    <a:pt x="21797" y="203383"/>
                  </a:moveTo>
                  <a:cubicBezTo>
                    <a:pt x="19013" y="169971"/>
                    <a:pt x="21400" y="136956"/>
                    <a:pt x="28161" y="103942"/>
                  </a:cubicBezTo>
                  <a:cubicBezTo>
                    <a:pt x="31344" y="88429"/>
                    <a:pt x="35321" y="72917"/>
                    <a:pt x="40492" y="58199"/>
                  </a:cubicBezTo>
                  <a:cubicBezTo>
                    <a:pt x="45663" y="43084"/>
                    <a:pt x="54016" y="26776"/>
                    <a:pt x="56801" y="11263"/>
                  </a:cubicBezTo>
                  <a:cubicBezTo>
                    <a:pt x="57994" y="2910"/>
                    <a:pt x="48845" y="-3852"/>
                    <a:pt x="42083" y="2512"/>
                  </a:cubicBezTo>
                  <a:cubicBezTo>
                    <a:pt x="30548" y="13650"/>
                    <a:pt x="23389" y="31549"/>
                    <a:pt x="18217" y="46664"/>
                  </a:cubicBezTo>
                  <a:cubicBezTo>
                    <a:pt x="11853" y="64166"/>
                    <a:pt x="7478" y="82065"/>
                    <a:pt x="4296" y="100362"/>
                  </a:cubicBezTo>
                  <a:cubicBezTo>
                    <a:pt x="-2068" y="135365"/>
                    <a:pt x="-875" y="171164"/>
                    <a:pt x="4693" y="206168"/>
                  </a:cubicBezTo>
                  <a:cubicBezTo>
                    <a:pt x="5489" y="216112"/>
                    <a:pt x="22593" y="213725"/>
                    <a:pt x="21797" y="203383"/>
                  </a:cubicBezTo>
                  <a:lnTo>
                    <a:pt x="21797" y="2033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11" name="Freeform 2010">
              <a:extLst>
                <a:ext uri="{FF2B5EF4-FFF2-40B4-BE49-F238E27FC236}">
                  <a16:creationId xmlns:a16="http://schemas.microsoft.com/office/drawing/2014/main" id="{55124DBF-94E6-54F5-F855-381199B448A7}"/>
                </a:ext>
              </a:extLst>
            </p:cNvPr>
            <p:cNvSpPr/>
            <p:nvPr/>
          </p:nvSpPr>
          <p:spPr>
            <a:xfrm>
              <a:off x="3768332" y="5086951"/>
              <a:ext cx="64476" cy="199992"/>
            </a:xfrm>
            <a:custGeom>
              <a:avLst/>
              <a:gdLst>
                <a:gd name="connsiteX0" fmla="*/ 16337 w 64476"/>
                <a:gd name="connsiteY0" fmla="*/ 192180 h 199992"/>
                <a:gd name="connsiteX1" fmla="*/ 36225 w 64476"/>
                <a:gd name="connsiteY1" fmla="*/ 96716 h 199992"/>
                <a:gd name="connsiteX2" fmla="*/ 50545 w 64476"/>
                <a:gd name="connsiteY2" fmla="*/ 54553 h 199992"/>
                <a:gd name="connsiteX3" fmla="*/ 64466 w 64476"/>
                <a:gd name="connsiteY3" fmla="*/ 9606 h 199992"/>
                <a:gd name="connsiteX4" fmla="*/ 47760 w 64476"/>
                <a:gd name="connsiteY4" fmla="*/ 2844 h 199992"/>
                <a:gd name="connsiteX5" fmla="*/ 27872 w 64476"/>
                <a:gd name="connsiteY5" fmla="*/ 42620 h 199992"/>
                <a:gd name="connsiteX6" fmla="*/ 13553 w 64476"/>
                <a:gd name="connsiteY6" fmla="*/ 93534 h 199992"/>
                <a:gd name="connsiteX7" fmla="*/ 29 w 64476"/>
                <a:gd name="connsiteY7" fmla="*/ 192577 h 199992"/>
                <a:gd name="connsiteX8" fmla="*/ 16337 w 64476"/>
                <a:gd name="connsiteY8" fmla="*/ 192180 h 199992"/>
                <a:gd name="connsiteX9" fmla="*/ 16337 w 64476"/>
                <a:gd name="connsiteY9" fmla="*/ 192180 h 19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476" h="199992">
                  <a:moveTo>
                    <a:pt x="16337" y="192180"/>
                  </a:moveTo>
                  <a:cubicBezTo>
                    <a:pt x="20315" y="159961"/>
                    <a:pt x="27077" y="127742"/>
                    <a:pt x="36225" y="96716"/>
                  </a:cubicBezTo>
                  <a:cubicBezTo>
                    <a:pt x="40601" y="82397"/>
                    <a:pt x="45374" y="68475"/>
                    <a:pt x="50545" y="54553"/>
                  </a:cubicBezTo>
                  <a:cubicBezTo>
                    <a:pt x="56113" y="40234"/>
                    <a:pt x="64069" y="25119"/>
                    <a:pt x="64466" y="9606"/>
                  </a:cubicBezTo>
                  <a:cubicBezTo>
                    <a:pt x="64864" y="855"/>
                    <a:pt x="53727" y="-3122"/>
                    <a:pt x="47760" y="2844"/>
                  </a:cubicBezTo>
                  <a:cubicBezTo>
                    <a:pt x="37419" y="13186"/>
                    <a:pt x="32248" y="29096"/>
                    <a:pt x="27872" y="42620"/>
                  </a:cubicBezTo>
                  <a:cubicBezTo>
                    <a:pt x="22304" y="59326"/>
                    <a:pt x="17530" y="76430"/>
                    <a:pt x="13553" y="93534"/>
                  </a:cubicBezTo>
                  <a:cubicBezTo>
                    <a:pt x="5995" y="126151"/>
                    <a:pt x="1620" y="159165"/>
                    <a:pt x="29" y="192577"/>
                  </a:cubicBezTo>
                  <a:cubicBezTo>
                    <a:pt x="-767" y="202919"/>
                    <a:pt x="15144" y="202124"/>
                    <a:pt x="16337" y="192180"/>
                  </a:cubicBezTo>
                  <a:lnTo>
                    <a:pt x="16337" y="1921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12" name="Freeform 2011">
              <a:extLst>
                <a:ext uri="{FF2B5EF4-FFF2-40B4-BE49-F238E27FC236}">
                  <a16:creationId xmlns:a16="http://schemas.microsoft.com/office/drawing/2014/main" id="{5149E64C-780E-46BE-1857-5BD9B3220C9E}"/>
                </a:ext>
              </a:extLst>
            </p:cNvPr>
            <p:cNvSpPr/>
            <p:nvPr/>
          </p:nvSpPr>
          <p:spPr>
            <a:xfrm>
              <a:off x="3819200" y="5162688"/>
              <a:ext cx="48767" cy="159725"/>
            </a:xfrm>
            <a:custGeom>
              <a:avLst/>
              <a:gdLst>
                <a:gd name="connsiteX0" fmla="*/ 13598 w 48767"/>
                <a:gd name="connsiteY0" fmla="*/ 154628 h 159725"/>
                <a:gd name="connsiteX1" fmla="*/ 29509 w 48767"/>
                <a:gd name="connsiteY1" fmla="*/ 79052 h 159725"/>
                <a:gd name="connsiteX2" fmla="*/ 41044 w 48767"/>
                <a:gd name="connsiteY2" fmla="*/ 42060 h 159725"/>
                <a:gd name="connsiteX3" fmla="*/ 48602 w 48767"/>
                <a:gd name="connsiteY3" fmla="*/ 4273 h 159725"/>
                <a:gd name="connsiteX4" fmla="*/ 42237 w 48767"/>
                <a:gd name="connsiteY4" fmla="*/ 1488 h 159725"/>
                <a:gd name="connsiteX5" fmla="*/ 21951 w 48767"/>
                <a:gd name="connsiteY5" fmla="*/ 36889 h 159725"/>
                <a:gd name="connsiteX6" fmla="*/ 11609 w 48767"/>
                <a:gd name="connsiteY6" fmla="*/ 74279 h 159725"/>
                <a:gd name="connsiteX7" fmla="*/ 74 w 48767"/>
                <a:gd name="connsiteY7" fmla="*/ 153036 h 159725"/>
                <a:gd name="connsiteX8" fmla="*/ 13598 w 48767"/>
                <a:gd name="connsiteY8" fmla="*/ 154628 h 159725"/>
                <a:gd name="connsiteX9" fmla="*/ 13598 w 48767"/>
                <a:gd name="connsiteY9" fmla="*/ 154628 h 15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7" h="159725">
                  <a:moveTo>
                    <a:pt x="13598" y="154628"/>
                  </a:moveTo>
                  <a:cubicBezTo>
                    <a:pt x="17178" y="129171"/>
                    <a:pt x="22349" y="103714"/>
                    <a:pt x="29509" y="79052"/>
                  </a:cubicBezTo>
                  <a:cubicBezTo>
                    <a:pt x="33089" y="66722"/>
                    <a:pt x="37066" y="54391"/>
                    <a:pt x="41044" y="42060"/>
                  </a:cubicBezTo>
                  <a:cubicBezTo>
                    <a:pt x="45022" y="29730"/>
                    <a:pt x="45022" y="16603"/>
                    <a:pt x="48602" y="4273"/>
                  </a:cubicBezTo>
                  <a:cubicBezTo>
                    <a:pt x="49795" y="693"/>
                    <a:pt x="44226" y="-1694"/>
                    <a:pt x="42237" y="1488"/>
                  </a:cubicBezTo>
                  <a:cubicBezTo>
                    <a:pt x="35077" y="13819"/>
                    <a:pt x="26327" y="22968"/>
                    <a:pt x="21951" y="36889"/>
                  </a:cubicBezTo>
                  <a:cubicBezTo>
                    <a:pt x="17974" y="49220"/>
                    <a:pt x="14394" y="61551"/>
                    <a:pt x="11609" y="74279"/>
                  </a:cubicBezTo>
                  <a:cubicBezTo>
                    <a:pt x="5643" y="100134"/>
                    <a:pt x="2063" y="126386"/>
                    <a:pt x="74" y="153036"/>
                  </a:cubicBezTo>
                  <a:cubicBezTo>
                    <a:pt x="-1119" y="160594"/>
                    <a:pt x="12405" y="162583"/>
                    <a:pt x="13598" y="154628"/>
                  </a:cubicBezTo>
                  <a:lnTo>
                    <a:pt x="13598" y="1546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13" name="Freeform 2012">
              <a:extLst>
                <a:ext uri="{FF2B5EF4-FFF2-40B4-BE49-F238E27FC236}">
                  <a16:creationId xmlns:a16="http://schemas.microsoft.com/office/drawing/2014/main" id="{76A6878A-70EA-0BB3-7431-6E7910E07515}"/>
                </a:ext>
              </a:extLst>
            </p:cNvPr>
            <p:cNvSpPr/>
            <p:nvPr/>
          </p:nvSpPr>
          <p:spPr>
            <a:xfrm>
              <a:off x="3573445" y="4407610"/>
              <a:ext cx="662337" cy="274223"/>
            </a:xfrm>
            <a:custGeom>
              <a:avLst/>
              <a:gdLst>
                <a:gd name="connsiteX0" fmla="*/ 7966 w 662337"/>
                <a:gd name="connsiteY0" fmla="*/ 33432 h 274223"/>
                <a:gd name="connsiteX1" fmla="*/ 550516 w 662337"/>
                <a:gd name="connsiteY1" fmla="*/ 153159 h 274223"/>
                <a:gd name="connsiteX2" fmla="*/ 610579 w 662337"/>
                <a:gd name="connsiteY2" fmla="*/ 204073 h 274223"/>
                <a:gd name="connsiteX3" fmla="*/ 631660 w 662337"/>
                <a:gd name="connsiteY3" fmla="*/ 262146 h 274223"/>
                <a:gd name="connsiteX4" fmla="*/ 640809 w 662337"/>
                <a:gd name="connsiteY4" fmla="*/ 274079 h 274223"/>
                <a:gd name="connsiteX5" fmla="*/ 659504 w 662337"/>
                <a:gd name="connsiteY5" fmla="*/ 229530 h 274223"/>
                <a:gd name="connsiteX6" fmla="*/ 614159 w 662337"/>
                <a:gd name="connsiteY6" fmla="*/ 173842 h 274223"/>
                <a:gd name="connsiteX7" fmla="*/ 483692 w 662337"/>
                <a:gd name="connsiteY7" fmla="*/ 82357 h 274223"/>
                <a:gd name="connsiteX8" fmla="*/ 182187 w 662337"/>
                <a:gd name="connsiteY8" fmla="*/ 417 h 274223"/>
                <a:gd name="connsiteX9" fmla="*/ 3989 w 662337"/>
                <a:gd name="connsiteY9" fmla="*/ 21499 h 274223"/>
                <a:gd name="connsiteX10" fmla="*/ 7966 w 662337"/>
                <a:gd name="connsiteY10" fmla="*/ 33432 h 274223"/>
                <a:gd name="connsiteX11" fmla="*/ 7966 w 662337"/>
                <a:gd name="connsiteY11" fmla="*/ 33432 h 27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2337" h="274223">
                  <a:moveTo>
                    <a:pt x="7966" y="33432"/>
                  </a:moveTo>
                  <a:cubicBezTo>
                    <a:pt x="194915" y="-3162"/>
                    <a:pt x="396980" y="39796"/>
                    <a:pt x="550516" y="153159"/>
                  </a:cubicBezTo>
                  <a:cubicBezTo>
                    <a:pt x="571598" y="168672"/>
                    <a:pt x="591884" y="185775"/>
                    <a:pt x="610579" y="204073"/>
                  </a:cubicBezTo>
                  <a:cubicBezTo>
                    <a:pt x="624898" y="218392"/>
                    <a:pt x="643991" y="241065"/>
                    <a:pt x="631660" y="262146"/>
                  </a:cubicBezTo>
                  <a:cubicBezTo>
                    <a:pt x="627683" y="268908"/>
                    <a:pt x="634445" y="275272"/>
                    <a:pt x="640809" y="274079"/>
                  </a:cubicBezTo>
                  <a:cubicBezTo>
                    <a:pt x="662288" y="270897"/>
                    <a:pt x="665868" y="247031"/>
                    <a:pt x="659504" y="229530"/>
                  </a:cubicBezTo>
                  <a:cubicBezTo>
                    <a:pt x="651151" y="206061"/>
                    <a:pt x="632058" y="190151"/>
                    <a:pt x="614159" y="173842"/>
                  </a:cubicBezTo>
                  <a:cubicBezTo>
                    <a:pt x="574780" y="138044"/>
                    <a:pt x="530628" y="107416"/>
                    <a:pt x="483692" y="82357"/>
                  </a:cubicBezTo>
                  <a:cubicBezTo>
                    <a:pt x="391013" y="32636"/>
                    <a:pt x="287594" y="4395"/>
                    <a:pt x="182187" y="417"/>
                  </a:cubicBezTo>
                  <a:cubicBezTo>
                    <a:pt x="122125" y="-1969"/>
                    <a:pt x="62062" y="5986"/>
                    <a:pt x="3989" y="21499"/>
                  </a:cubicBezTo>
                  <a:cubicBezTo>
                    <a:pt x="-3171" y="23090"/>
                    <a:pt x="11" y="35023"/>
                    <a:pt x="7966" y="33432"/>
                  </a:cubicBezTo>
                  <a:lnTo>
                    <a:pt x="7966" y="334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14" name="Freeform 2013">
              <a:extLst>
                <a:ext uri="{FF2B5EF4-FFF2-40B4-BE49-F238E27FC236}">
                  <a16:creationId xmlns:a16="http://schemas.microsoft.com/office/drawing/2014/main" id="{B328AA76-C572-0C7B-C38F-1EB22B6F8FD2}"/>
                </a:ext>
              </a:extLst>
            </p:cNvPr>
            <p:cNvSpPr/>
            <p:nvPr/>
          </p:nvSpPr>
          <p:spPr>
            <a:xfrm>
              <a:off x="3549825" y="4446712"/>
              <a:ext cx="88742" cy="130012"/>
            </a:xfrm>
            <a:custGeom>
              <a:avLst/>
              <a:gdLst>
                <a:gd name="connsiteX0" fmla="*/ 163 w 88742"/>
                <a:gd name="connsiteY0" fmla="*/ 8252 h 130012"/>
                <a:gd name="connsiteX1" fmla="*/ 2152 w 88742"/>
                <a:gd name="connsiteY1" fmla="*/ 22969 h 130012"/>
                <a:gd name="connsiteX2" fmla="*/ 11698 w 88742"/>
                <a:gd name="connsiteY2" fmla="*/ 38084 h 130012"/>
                <a:gd name="connsiteX3" fmla="*/ 30791 w 88742"/>
                <a:gd name="connsiteY3" fmla="*/ 68314 h 130012"/>
                <a:gd name="connsiteX4" fmla="*/ 68578 w 88742"/>
                <a:gd name="connsiteY4" fmla="*/ 125990 h 130012"/>
                <a:gd name="connsiteX5" fmla="*/ 87671 w 88742"/>
                <a:gd name="connsiteY5" fmla="*/ 111273 h 130012"/>
                <a:gd name="connsiteX6" fmla="*/ 49883 w 88742"/>
                <a:gd name="connsiteY6" fmla="*/ 50415 h 130012"/>
                <a:gd name="connsiteX7" fmla="*/ 30393 w 88742"/>
                <a:gd name="connsiteY7" fmla="*/ 20185 h 130012"/>
                <a:gd name="connsiteX8" fmla="*/ 22836 w 88742"/>
                <a:gd name="connsiteY8" fmla="*/ 9047 h 130012"/>
                <a:gd name="connsiteX9" fmla="*/ 10107 w 88742"/>
                <a:gd name="connsiteY9" fmla="*/ 1092 h 130012"/>
                <a:gd name="connsiteX10" fmla="*/ 163 w 88742"/>
                <a:gd name="connsiteY10" fmla="*/ 8252 h 130012"/>
                <a:gd name="connsiteX11" fmla="*/ 163 w 88742"/>
                <a:gd name="connsiteY11" fmla="*/ 8252 h 13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742" h="130012">
                  <a:moveTo>
                    <a:pt x="163" y="8252"/>
                  </a:moveTo>
                  <a:cubicBezTo>
                    <a:pt x="1356" y="13820"/>
                    <a:pt x="163" y="17798"/>
                    <a:pt x="2152" y="22969"/>
                  </a:cubicBezTo>
                  <a:cubicBezTo>
                    <a:pt x="4141" y="28140"/>
                    <a:pt x="8913" y="33709"/>
                    <a:pt x="11698" y="38084"/>
                  </a:cubicBezTo>
                  <a:cubicBezTo>
                    <a:pt x="18062" y="48028"/>
                    <a:pt x="24426" y="58370"/>
                    <a:pt x="30791" y="68314"/>
                  </a:cubicBezTo>
                  <a:cubicBezTo>
                    <a:pt x="42723" y="87407"/>
                    <a:pt x="53463" y="108886"/>
                    <a:pt x="68578" y="125990"/>
                  </a:cubicBezTo>
                  <a:cubicBezTo>
                    <a:pt x="78125" y="137127"/>
                    <a:pt x="92842" y="122808"/>
                    <a:pt x="87671" y="111273"/>
                  </a:cubicBezTo>
                  <a:cubicBezTo>
                    <a:pt x="78125" y="89793"/>
                    <a:pt x="62214" y="70303"/>
                    <a:pt x="49883" y="50415"/>
                  </a:cubicBezTo>
                  <a:cubicBezTo>
                    <a:pt x="43519" y="40471"/>
                    <a:pt x="37155" y="30526"/>
                    <a:pt x="30393" y="20185"/>
                  </a:cubicBezTo>
                  <a:cubicBezTo>
                    <a:pt x="28006" y="16605"/>
                    <a:pt x="26017" y="11832"/>
                    <a:pt x="22836" y="9047"/>
                  </a:cubicBezTo>
                  <a:cubicBezTo>
                    <a:pt x="18858" y="5069"/>
                    <a:pt x="14483" y="4274"/>
                    <a:pt x="10107" y="1092"/>
                  </a:cubicBezTo>
                  <a:cubicBezTo>
                    <a:pt x="4538" y="-2488"/>
                    <a:pt x="-1030" y="3479"/>
                    <a:pt x="163" y="8252"/>
                  </a:cubicBezTo>
                  <a:lnTo>
                    <a:pt x="163" y="82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15" name="Freeform 2014">
              <a:extLst>
                <a:ext uri="{FF2B5EF4-FFF2-40B4-BE49-F238E27FC236}">
                  <a16:creationId xmlns:a16="http://schemas.microsoft.com/office/drawing/2014/main" id="{B0122CDD-B394-459E-7EE2-B6BD8522DC0D}"/>
                </a:ext>
              </a:extLst>
            </p:cNvPr>
            <p:cNvSpPr/>
            <p:nvPr/>
          </p:nvSpPr>
          <p:spPr>
            <a:xfrm>
              <a:off x="3542408" y="4307945"/>
              <a:ext cx="150982" cy="155094"/>
            </a:xfrm>
            <a:custGeom>
              <a:avLst/>
              <a:gdLst>
                <a:gd name="connsiteX0" fmla="*/ 21105 w 150982"/>
                <a:gd name="connsiteY0" fmla="*/ 147416 h 155094"/>
                <a:gd name="connsiteX1" fmla="*/ 140036 w 150982"/>
                <a:gd name="connsiteY1" fmla="*/ 29280 h 155094"/>
                <a:gd name="connsiteX2" fmla="*/ 132081 w 150982"/>
                <a:gd name="connsiteY2" fmla="*/ 243 h 155094"/>
                <a:gd name="connsiteX3" fmla="*/ 23 w 150982"/>
                <a:gd name="connsiteY3" fmla="*/ 144632 h 155094"/>
                <a:gd name="connsiteX4" fmla="*/ 21105 w 150982"/>
                <a:gd name="connsiteY4" fmla="*/ 147416 h 155094"/>
                <a:gd name="connsiteX5" fmla="*/ 21105 w 150982"/>
                <a:gd name="connsiteY5" fmla="*/ 147416 h 15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82" h="155094">
                  <a:moveTo>
                    <a:pt x="21105" y="147416"/>
                  </a:moveTo>
                  <a:cubicBezTo>
                    <a:pt x="31844" y="88149"/>
                    <a:pt x="80371" y="38826"/>
                    <a:pt x="140036" y="29280"/>
                  </a:cubicBezTo>
                  <a:cubicBezTo>
                    <a:pt x="159129" y="26098"/>
                    <a:pt x="151174" y="-2939"/>
                    <a:pt x="132081" y="243"/>
                  </a:cubicBezTo>
                  <a:cubicBezTo>
                    <a:pt x="60483" y="12176"/>
                    <a:pt x="5194" y="72239"/>
                    <a:pt x="23" y="144632"/>
                  </a:cubicBezTo>
                  <a:cubicBezTo>
                    <a:pt x="-772" y="156565"/>
                    <a:pt x="19116" y="159349"/>
                    <a:pt x="21105" y="147416"/>
                  </a:cubicBezTo>
                  <a:lnTo>
                    <a:pt x="21105" y="1474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16" name="Freeform 2015">
              <a:extLst>
                <a:ext uri="{FF2B5EF4-FFF2-40B4-BE49-F238E27FC236}">
                  <a16:creationId xmlns:a16="http://schemas.microsoft.com/office/drawing/2014/main" id="{04AE54F7-A2FA-2F07-660B-901C92F62461}"/>
                </a:ext>
              </a:extLst>
            </p:cNvPr>
            <p:cNvSpPr/>
            <p:nvPr/>
          </p:nvSpPr>
          <p:spPr>
            <a:xfrm>
              <a:off x="4204745" y="4862272"/>
              <a:ext cx="427109" cy="1056730"/>
            </a:xfrm>
            <a:custGeom>
              <a:avLst/>
              <a:gdLst>
                <a:gd name="connsiteX0" fmla="*/ 62014 w 427109"/>
                <a:gd name="connsiteY0" fmla="*/ 1047315 h 1056730"/>
                <a:gd name="connsiteX1" fmla="*/ 63207 w 427109"/>
                <a:gd name="connsiteY1" fmla="*/ 1014300 h 1056730"/>
                <a:gd name="connsiteX2" fmla="*/ 59627 w 427109"/>
                <a:gd name="connsiteY2" fmla="*/ 981286 h 1056730"/>
                <a:gd name="connsiteX3" fmla="*/ 52070 w 427109"/>
                <a:gd name="connsiteY3" fmla="*/ 915655 h 1056730"/>
                <a:gd name="connsiteX4" fmla="*/ 36159 w 427109"/>
                <a:gd name="connsiteY4" fmla="*/ 784393 h 1056730"/>
                <a:gd name="connsiteX5" fmla="*/ 33773 w 427109"/>
                <a:gd name="connsiteY5" fmla="*/ 761720 h 1056730"/>
                <a:gd name="connsiteX6" fmla="*/ 62014 w 427109"/>
                <a:gd name="connsiteY6" fmla="*/ 758140 h 1056730"/>
                <a:gd name="connsiteX7" fmla="*/ 127645 w 427109"/>
                <a:gd name="connsiteY7" fmla="*/ 753367 h 1056730"/>
                <a:gd name="connsiteX8" fmla="*/ 190492 w 427109"/>
                <a:gd name="connsiteY8" fmla="*/ 748594 h 1056730"/>
                <a:gd name="connsiteX9" fmla="*/ 258907 w 427109"/>
                <a:gd name="connsiteY9" fmla="*/ 745412 h 1056730"/>
                <a:gd name="connsiteX10" fmla="*/ 276409 w 427109"/>
                <a:gd name="connsiteY10" fmla="*/ 727910 h 1056730"/>
                <a:gd name="connsiteX11" fmla="*/ 210778 w 427109"/>
                <a:gd name="connsiteY11" fmla="*/ 342477 h 1056730"/>
                <a:gd name="connsiteX12" fmla="*/ 193674 w 427109"/>
                <a:gd name="connsiteY12" fmla="*/ 364752 h 1056730"/>
                <a:gd name="connsiteX13" fmla="*/ 301468 w 427109"/>
                <a:gd name="connsiteY13" fmla="*/ 354808 h 1056730"/>
                <a:gd name="connsiteX14" fmla="*/ 409262 w 427109"/>
                <a:gd name="connsiteY14" fmla="*/ 346852 h 1056730"/>
                <a:gd name="connsiteX15" fmla="*/ 426366 w 427109"/>
                <a:gd name="connsiteY15" fmla="*/ 324578 h 1056730"/>
                <a:gd name="connsiteX16" fmla="*/ 385396 w 427109"/>
                <a:gd name="connsiteY16" fmla="*/ 169450 h 1056730"/>
                <a:gd name="connsiteX17" fmla="*/ 374259 w 427109"/>
                <a:gd name="connsiteY17" fmla="*/ 89101 h 1056730"/>
                <a:gd name="connsiteX18" fmla="*/ 365508 w 427109"/>
                <a:gd name="connsiteY18" fmla="*/ 10742 h 1056730"/>
                <a:gd name="connsiteX19" fmla="*/ 336471 w 427109"/>
                <a:gd name="connsiteY19" fmla="*/ 10742 h 1056730"/>
                <a:gd name="connsiteX20" fmla="*/ 338062 w 427109"/>
                <a:gd name="connsiteY20" fmla="*/ 94670 h 1056730"/>
                <a:gd name="connsiteX21" fmla="*/ 349597 w 427109"/>
                <a:gd name="connsiteY21" fmla="*/ 173427 h 1056730"/>
                <a:gd name="connsiteX22" fmla="*/ 392556 w 427109"/>
                <a:gd name="connsiteY22" fmla="*/ 333726 h 1056730"/>
                <a:gd name="connsiteX23" fmla="*/ 404886 w 427109"/>
                <a:gd name="connsiteY23" fmla="*/ 312247 h 1056730"/>
                <a:gd name="connsiteX24" fmla="*/ 299081 w 427109"/>
                <a:gd name="connsiteY24" fmla="*/ 321395 h 1056730"/>
                <a:gd name="connsiteX25" fmla="*/ 194470 w 427109"/>
                <a:gd name="connsiteY25" fmla="*/ 328953 h 1056730"/>
                <a:gd name="connsiteX26" fmla="*/ 177366 w 427109"/>
                <a:gd name="connsiteY26" fmla="*/ 351228 h 1056730"/>
                <a:gd name="connsiteX27" fmla="*/ 242599 w 427109"/>
                <a:gd name="connsiteY27" fmla="*/ 727114 h 1056730"/>
                <a:gd name="connsiteX28" fmla="*/ 255327 w 427109"/>
                <a:gd name="connsiteY28" fmla="*/ 710408 h 1056730"/>
                <a:gd name="connsiteX29" fmla="*/ 176570 w 427109"/>
                <a:gd name="connsiteY29" fmla="*/ 716773 h 1056730"/>
                <a:gd name="connsiteX30" fmla="*/ 104973 w 427109"/>
                <a:gd name="connsiteY30" fmla="*/ 721148 h 1056730"/>
                <a:gd name="connsiteX31" fmla="*/ 34966 w 427109"/>
                <a:gd name="connsiteY31" fmla="*/ 725922 h 1056730"/>
                <a:gd name="connsiteX32" fmla="*/ 360 w 427109"/>
                <a:gd name="connsiteY32" fmla="*/ 759334 h 1056730"/>
                <a:gd name="connsiteX33" fmla="*/ 7918 w 427109"/>
                <a:gd name="connsiteY33" fmla="*/ 824567 h 1056730"/>
                <a:gd name="connsiteX34" fmla="*/ 18260 w 427109"/>
                <a:gd name="connsiteY34" fmla="*/ 902131 h 1056730"/>
                <a:gd name="connsiteX35" fmla="*/ 28204 w 427109"/>
                <a:gd name="connsiteY35" fmla="*/ 973728 h 1056730"/>
                <a:gd name="connsiteX36" fmla="*/ 33375 w 427109"/>
                <a:gd name="connsiteY36" fmla="*/ 1009527 h 1056730"/>
                <a:gd name="connsiteX37" fmla="*/ 44115 w 427109"/>
                <a:gd name="connsiteY37" fmla="*/ 1050099 h 1056730"/>
                <a:gd name="connsiteX38" fmla="*/ 62014 w 427109"/>
                <a:gd name="connsiteY38" fmla="*/ 1047315 h 1056730"/>
                <a:gd name="connsiteX39" fmla="*/ 62014 w 427109"/>
                <a:gd name="connsiteY39" fmla="*/ 1047315 h 105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27109" h="1056730">
                  <a:moveTo>
                    <a:pt x="62014" y="1047315"/>
                  </a:moveTo>
                  <a:cubicBezTo>
                    <a:pt x="62014" y="1036177"/>
                    <a:pt x="63605" y="1025437"/>
                    <a:pt x="63207" y="1014300"/>
                  </a:cubicBezTo>
                  <a:cubicBezTo>
                    <a:pt x="62810" y="1003561"/>
                    <a:pt x="60821" y="992423"/>
                    <a:pt x="59627" y="981286"/>
                  </a:cubicBezTo>
                  <a:cubicBezTo>
                    <a:pt x="57241" y="959409"/>
                    <a:pt x="54854" y="937532"/>
                    <a:pt x="52070" y="915655"/>
                  </a:cubicBezTo>
                  <a:cubicBezTo>
                    <a:pt x="46899" y="871901"/>
                    <a:pt x="41728" y="828147"/>
                    <a:pt x="36159" y="784393"/>
                  </a:cubicBezTo>
                  <a:cubicBezTo>
                    <a:pt x="35762" y="780415"/>
                    <a:pt x="31386" y="765300"/>
                    <a:pt x="33773" y="761720"/>
                  </a:cubicBezTo>
                  <a:cubicBezTo>
                    <a:pt x="36557" y="756947"/>
                    <a:pt x="57241" y="758538"/>
                    <a:pt x="62014" y="758140"/>
                  </a:cubicBezTo>
                  <a:cubicBezTo>
                    <a:pt x="83891" y="756550"/>
                    <a:pt x="105768" y="754959"/>
                    <a:pt x="127645" y="753367"/>
                  </a:cubicBezTo>
                  <a:cubicBezTo>
                    <a:pt x="148726" y="751776"/>
                    <a:pt x="169410" y="750185"/>
                    <a:pt x="190492" y="748594"/>
                  </a:cubicBezTo>
                  <a:cubicBezTo>
                    <a:pt x="213164" y="747003"/>
                    <a:pt x="236235" y="743423"/>
                    <a:pt x="258907" y="745412"/>
                  </a:cubicBezTo>
                  <a:cubicBezTo>
                    <a:pt x="268056" y="746207"/>
                    <a:pt x="276807" y="737059"/>
                    <a:pt x="276409" y="727910"/>
                  </a:cubicBezTo>
                  <a:cubicBezTo>
                    <a:pt x="270045" y="597046"/>
                    <a:pt x="248565" y="468170"/>
                    <a:pt x="210778" y="342477"/>
                  </a:cubicBezTo>
                  <a:cubicBezTo>
                    <a:pt x="205209" y="350035"/>
                    <a:pt x="199242" y="357592"/>
                    <a:pt x="193674" y="364752"/>
                  </a:cubicBezTo>
                  <a:cubicBezTo>
                    <a:pt x="229473" y="361569"/>
                    <a:pt x="265669" y="358388"/>
                    <a:pt x="301468" y="354808"/>
                  </a:cubicBezTo>
                  <a:cubicBezTo>
                    <a:pt x="337267" y="351626"/>
                    <a:pt x="373463" y="346455"/>
                    <a:pt x="409262" y="346852"/>
                  </a:cubicBezTo>
                  <a:cubicBezTo>
                    <a:pt x="420002" y="346852"/>
                    <a:pt x="429946" y="335715"/>
                    <a:pt x="426366" y="324578"/>
                  </a:cubicBezTo>
                  <a:cubicBezTo>
                    <a:pt x="408864" y="274062"/>
                    <a:pt x="394943" y="222352"/>
                    <a:pt x="385396" y="169450"/>
                  </a:cubicBezTo>
                  <a:cubicBezTo>
                    <a:pt x="380623" y="142800"/>
                    <a:pt x="376645" y="116149"/>
                    <a:pt x="374259" y="89101"/>
                  </a:cubicBezTo>
                  <a:cubicBezTo>
                    <a:pt x="371474" y="62849"/>
                    <a:pt x="371474" y="36597"/>
                    <a:pt x="365508" y="10742"/>
                  </a:cubicBezTo>
                  <a:cubicBezTo>
                    <a:pt x="362326" y="-3180"/>
                    <a:pt x="338858" y="-3976"/>
                    <a:pt x="336471" y="10742"/>
                  </a:cubicBezTo>
                  <a:cubicBezTo>
                    <a:pt x="332096" y="38983"/>
                    <a:pt x="334880" y="66429"/>
                    <a:pt x="338062" y="94670"/>
                  </a:cubicBezTo>
                  <a:cubicBezTo>
                    <a:pt x="340847" y="120922"/>
                    <a:pt x="344824" y="147175"/>
                    <a:pt x="349597" y="173427"/>
                  </a:cubicBezTo>
                  <a:cubicBezTo>
                    <a:pt x="359542" y="227921"/>
                    <a:pt x="374259" y="281619"/>
                    <a:pt x="392556" y="333726"/>
                  </a:cubicBezTo>
                  <a:cubicBezTo>
                    <a:pt x="396533" y="326567"/>
                    <a:pt x="400909" y="319407"/>
                    <a:pt x="404886" y="312247"/>
                  </a:cubicBezTo>
                  <a:cubicBezTo>
                    <a:pt x="370281" y="318214"/>
                    <a:pt x="334085" y="319009"/>
                    <a:pt x="299081" y="321395"/>
                  </a:cubicBezTo>
                  <a:cubicBezTo>
                    <a:pt x="264078" y="323782"/>
                    <a:pt x="229473" y="326567"/>
                    <a:pt x="194470" y="328953"/>
                  </a:cubicBezTo>
                  <a:cubicBezTo>
                    <a:pt x="183332" y="329748"/>
                    <a:pt x="174183" y="339693"/>
                    <a:pt x="177366" y="351228"/>
                  </a:cubicBezTo>
                  <a:cubicBezTo>
                    <a:pt x="211971" y="473739"/>
                    <a:pt x="234246" y="600228"/>
                    <a:pt x="242599" y="727114"/>
                  </a:cubicBezTo>
                  <a:cubicBezTo>
                    <a:pt x="246974" y="721546"/>
                    <a:pt x="250952" y="715977"/>
                    <a:pt x="255327" y="710408"/>
                  </a:cubicBezTo>
                  <a:cubicBezTo>
                    <a:pt x="229870" y="715977"/>
                    <a:pt x="202425" y="715182"/>
                    <a:pt x="176570" y="716773"/>
                  </a:cubicBezTo>
                  <a:cubicBezTo>
                    <a:pt x="152704" y="718364"/>
                    <a:pt x="128839" y="719557"/>
                    <a:pt x="104973" y="721148"/>
                  </a:cubicBezTo>
                  <a:cubicBezTo>
                    <a:pt x="81902" y="722342"/>
                    <a:pt x="58036" y="722342"/>
                    <a:pt x="34966" y="725922"/>
                  </a:cubicBezTo>
                  <a:cubicBezTo>
                    <a:pt x="16669" y="728706"/>
                    <a:pt x="2349" y="740241"/>
                    <a:pt x="360" y="759334"/>
                  </a:cubicBezTo>
                  <a:cubicBezTo>
                    <a:pt x="-1628" y="780415"/>
                    <a:pt x="5134" y="803486"/>
                    <a:pt x="7918" y="824567"/>
                  </a:cubicBezTo>
                  <a:cubicBezTo>
                    <a:pt x="11498" y="850422"/>
                    <a:pt x="14680" y="876276"/>
                    <a:pt x="18260" y="902131"/>
                  </a:cubicBezTo>
                  <a:cubicBezTo>
                    <a:pt x="21442" y="925996"/>
                    <a:pt x="24624" y="949863"/>
                    <a:pt x="28204" y="973728"/>
                  </a:cubicBezTo>
                  <a:cubicBezTo>
                    <a:pt x="29795" y="985662"/>
                    <a:pt x="31784" y="997594"/>
                    <a:pt x="33375" y="1009527"/>
                  </a:cubicBezTo>
                  <a:cubicBezTo>
                    <a:pt x="35364" y="1023449"/>
                    <a:pt x="40137" y="1036177"/>
                    <a:pt x="44115" y="1050099"/>
                  </a:cubicBezTo>
                  <a:cubicBezTo>
                    <a:pt x="46104" y="1060441"/>
                    <a:pt x="61616" y="1058054"/>
                    <a:pt x="62014" y="1047315"/>
                  </a:cubicBezTo>
                  <a:lnTo>
                    <a:pt x="62014" y="10473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17" name="Freeform 2016">
              <a:extLst>
                <a:ext uri="{FF2B5EF4-FFF2-40B4-BE49-F238E27FC236}">
                  <a16:creationId xmlns:a16="http://schemas.microsoft.com/office/drawing/2014/main" id="{B279B29F-202B-E31D-41D9-D201E717BB92}"/>
                </a:ext>
              </a:extLst>
            </p:cNvPr>
            <p:cNvSpPr/>
            <p:nvPr/>
          </p:nvSpPr>
          <p:spPr>
            <a:xfrm>
              <a:off x="-52254" y="3801219"/>
              <a:ext cx="1123628" cy="676206"/>
            </a:xfrm>
            <a:custGeom>
              <a:avLst/>
              <a:gdLst>
                <a:gd name="connsiteX0" fmla="*/ 70894 w 1123628"/>
                <a:gd name="connsiteY0" fmla="*/ 585727 h 676206"/>
                <a:gd name="connsiteX1" fmla="*/ 78452 w 1123628"/>
                <a:gd name="connsiteY1" fmla="*/ 343091 h 676206"/>
                <a:gd name="connsiteX2" fmla="*/ 260628 w 1123628"/>
                <a:gd name="connsiteY2" fmla="*/ 166881 h 676206"/>
                <a:gd name="connsiteX3" fmla="*/ 811133 w 1123628"/>
                <a:gd name="connsiteY3" fmla="*/ 36813 h 676206"/>
                <a:gd name="connsiteX4" fmla="*/ 1035074 w 1123628"/>
                <a:gd name="connsiteY4" fmla="*/ 97273 h 676206"/>
                <a:gd name="connsiteX5" fmla="*/ 1055758 w 1123628"/>
                <a:gd name="connsiteY5" fmla="*/ 316838 h 676206"/>
                <a:gd name="connsiteX6" fmla="*/ 845739 w 1123628"/>
                <a:gd name="connsiteY6" fmla="*/ 476740 h 676206"/>
                <a:gd name="connsiteX7" fmla="*/ 576850 w 1123628"/>
                <a:gd name="connsiteY7" fmla="*/ 579363 h 676206"/>
                <a:gd name="connsiteX8" fmla="*/ 293642 w 1123628"/>
                <a:gd name="connsiteY8" fmla="*/ 625503 h 676206"/>
                <a:gd name="connsiteX9" fmla="*/ 56177 w 1123628"/>
                <a:gd name="connsiteY9" fmla="*/ 560668 h 676206"/>
                <a:gd name="connsiteX10" fmla="*/ 49017 w 1123628"/>
                <a:gd name="connsiteY10" fmla="*/ 512141 h 676206"/>
                <a:gd name="connsiteX11" fmla="*/ 5263 w 1123628"/>
                <a:gd name="connsiteY11" fmla="*/ 500208 h 676206"/>
                <a:gd name="connsiteX12" fmla="*/ 41460 w 1123628"/>
                <a:gd name="connsiteY12" fmla="*/ 622719 h 676206"/>
                <a:gd name="connsiteX13" fmla="*/ 179086 w 1123628"/>
                <a:gd name="connsiteY13" fmla="*/ 674826 h 676206"/>
                <a:gd name="connsiteX14" fmla="*/ 334612 w 1123628"/>
                <a:gd name="connsiteY14" fmla="*/ 669655 h 676206"/>
                <a:gd name="connsiteX15" fmla="*/ 491331 w 1123628"/>
                <a:gd name="connsiteY15" fmla="*/ 646187 h 676206"/>
                <a:gd name="connsiteX16" fmla="*/ 793632 w 1123628"/>
                <a:gd name="connsiteY16" fmla="*/ 548337 h 676206"/>
                <a:gd name="connsiteX17" fmla="*/ 1045416 w 1123628"/>
                <a:gd name="connsiteY17" fmla="*/ 388834 h 676206"/>
                <a:gd name="connsiteX18" fmla="*/ 1107467 w 1123628"/>
                <a:gd name="connsiteY18" fmla="*/ 134265 h 676206"/>
                <a:gd name="connsiteX19" fmla="*/ 906199 w 1123628"/>
                <a:gd name="connsiteY19" fmla="*/ 10162 h 676206"/>
                <a:gd name="connsiteX20" fmla="*/ 599921 w 1123628"/>
                <a:gd name="connsiteY20" fmla="*/ 13742 h 676206"/>
                <a:gd name="connsiteX21" fmla="*/ 298813 w 1123628"/>
                <a:gd name="connsiteY21" fmla="*/ 105626 h 676206"/>
                <a:gd name="connsiteX22" fmla="*/ 76463 w 1123628"/>
                <a:gd name="connsiteY22" fmla="*/ 275471 h 676206"/>
                <a:gd name="connsiteX23" fmla="*/ 23561 w 1123628"/>
                <a:gd name="connsiteY23" fmla="*/ 537200 h 676206"/>
                <a:gd name="connsiteX24" fmla="*/ 53791 w 1123628"/>
                <a:gd name="connsiteY24" fmla="*/ 596069 h 676206"/>
                <a:gd name="connsiteX25" fmla="*/ 70894 w 1123628"/>
                <a:gd name="connsiteY25" fmla="*/ 585727 h 676206"/>
                <a:gd name="connsiteX26" fmla="*/ 70894 w 1123628"/>
                <a:gd name="connsiteY26" fmla="*/ 585727 h 67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23628" h="676206">
                  <a:moveTo>
                    <a:pt x="70894" y="585727"/>
                  </a:moveTo>
                  <a:cubicBezTo>
                    <a:pt x="34698" y="508561"/>
                    <a:pt x="40664" y="418666"/>
                    <a:pt x="78452" y="343091"/>
                  </a:cubicBezTo>
                  <a:cubicBezTo>
                    <a:pt x="117035" y="265527"/>
                    <a:pt x="186644" y="209044"/>
                    <a:pt x="260628" y="166881"/>
                  </a:cubicBezTo>
                  <a:cubicBezTo>
                    <a:pt x="425700" y="72611"/>
                    <a:pt x="621798" y="29653"/>
                    <a:pt x="811133" y="36813"/>
                  </a:cubicBezTo>
                  <a:cubicBezTo>
                    <a:pt x="886311" y="39597"/>
                    <a:pt x="974614" y="47155"/>
                    <a:pt x="1035074" y="97273"/>
                  </a:cubicBezTo>
                  <a:cubicBezTo>
                    <a:pt x="1101899" y="153357"/>
                    <a:pt x="1099114" y="246832"/>
                    <a:pt x="1055758" y="316838"/>
                  </a:cubicBezTo>
                  <a:cubicBezTo>
                    <a:pt x="1008822" y="392414"/>
                    <a:pt x="922905" y="438157"/>
                    <a:pt x="845739" y="476740"/>
                  </a:cubicBezTo>
                  <a:cubicBezTo>
                    <a:pt x="759822" y="519698"/>
                    <a:pt x="669529" y="554304"/>
                    <a:pt x="576850" y="579363"/>
                  </a:cubicBezTo>
                  <a:cubicBezTo>
                    <a:pt x="484171" y="604422"/>
                    <a:pt x="389106" y="619935"/>
                    <a:pt x="293642" y="625503"/>
                  </a:cubicBezTo>
                  <a:cubicBezTo>
                    <a:pt x="217669" y="629879"/>
                    <a:pt x="96749" y="643403"/>
                    <a:pt x="56177" y="560668"/>
                  </a:cubicBezTo>
                  <a:cubicBezTo>
                    <a:pt x="49017" y="546349"/>
                    <a:pt x="45835" y="528051"/>
                    <a:pt x="49017" y="512141"/>
                  </a:cubicBezTo>
                  <a:cubicBezTo>
                    <a:pt x="54586" y="483502"/>
                    <a:pt x="14810" y="471967"/>
                    <a:pt x="5263" y="500208"/>
                  </a:cubicBezTo>
                  <a:cubicBezTo>
                    <a:pt x="-9852" y="544360"/>
                    <a:pt x="9241" y="591296"/>
                    <a:pt x="41460" y="622719"/>
                  </a:cubicBezTo>
                  <a:cubicBezTo>
                    <a:pt x="78054" y="658916"/>
                    <a:pt x="129366" y="671644"/>
                    <a:pt x="179086" y="674826"/>
                  </a:cubicBezTo>
                  <a:cubicBezTo>
                    <a:pt x="230796" y="678406"/>
                    <a:pt x="283300" y="674428"/>
                    <a:pt x="334612" y="669655"/>
                  </a:cubicBezTo>
                  <a:cubicBezTo>
                    <a:pt x="387117" y="664484"/>
                    <a:pt x="439622" y="656927"/>
                    <a:pt x="491331" y="646187"/>
                  </a:cubicBezTo>
                  <a:cubicBezTo>
                    <a:pt x="595147" y="624708"/>
                    <a:pt x="696975" y="592091"/>
                    <a:pt x="793632" y="548337"/>
                  </a:cubicBezTo>
                  <a:cubicBezTo>
                    <a:pt x="882333" y="508163"/>
                    <a:pt x="977399" y="460431"/>
                    <a:pt x="1045416" y="388834"/>
                  </a:cubicBezTo>
                  <a:cubicBezTo>
                    <a:pt x="1108661" y="322407"/>
                    <a:pt x="1147244" y="222569"/>
                    <a:pt x="1107467" y="134265"/>
                  </a:cubicBezTo>
                  <a:cubicBezTo>
                    <a:pt x="1072464" y="56701"/>
                    <a:pt x="984956" y="22891"/>
                    <a:pt x="906199" y="10162"/>
                  </a:cubicBezTo>
                  <a:cubicBezTo>
                    <a:pt x="805565" y="-5748"/>
                    <a:pt x="700555" y="-1770"/>
                    <a:pt x="599921" y="13742"/>
                  </a:cubicBezTo>
                  <a:cubicBezTo>
                    <a:pt x="495706" y="29653"/>
                    <a:pt x="394277" y="60678"/>
                    <a:pt x="298813" y="105626"/>
                  </a:cubicBezTo>
                  <a:cubicBezTo>
                    <a:pt x="213692" y="145800"/>
                    <a:pt x="132946" y="199100"/>
                    <a:pt x="76463" y="275471"/>
                  </a:cubicBezTo>
                  <a:cubicBezTo>
                    <a:pt x="21969" y="348660"/>
                    <a:pt x="-5078" y="448498"/>
                    <a:pt x="23561" y="537200"/>
                  </a:cubicBezTo>
                  <a:cubicBezTo>
                    <a:pt x="30323" y="558679"/>
                    <a:pt x="40267" y="578170"/>
                    <a:pt x="53791" y="596069"/>
                  </a:cubicBezTo>
                  <a:cubicBezTo>
                    <a:pt x="60950" y="606808"/>
                    <a:pt x="76463" y="598058"/>
                    <a:pt x="70894" y="585727"/>
                  </a:cubicBezTo>
                  <a:lnTo>
                    <a:pt x="70894" y="58572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18" name="Freeform 2017">
              <a:extLst>
                <a:ext uri="{FF2B5EF4-FFF2-40B4-BE49-F238E27FC236}">
                  <a16:creationId xmlns:a16="http://schemas.microsoft.com/office/drawing/2014/main" id="{B3DBD93D-08D3-E8B6-7835-CFAF529DDA8A}"/>
                </a:ext>
              </a:extLst>
            </p:cNvPr>
            <p:cNvSpPr/>
            <p:nvPr/>
          </p:nvSpPr>
          <p:spPr>
            <a:xfrm>
              <a:off x="12358" y="4088581"/>
              <a:ext cx="1012997" cy="700749"/>
            </a:xfrm>
            <a:custGeom>
              <a:avLst/>
              <a:gdLst>
                <a:gd name="connsiteX0" fmla="*/ 13043 w 1012997"/>
                <a:gd name="connsiteY0" fmla="*/ 338937 h 700749"/>
                <a:gd name="connsiteX1" fmla="*/ 11452 w 1012997"/>
                <a:gd name="connsiteY1" fmla="*/ 340130 h 700749"/>
                <a:gd name="connsiteX2" fmla="*/ 19010 w 1012997"/>
                <a:gd name="connsiteY2" fmla="*/ 339335 h 700749"/>
                <a:gd name="connsiteX3" fmla="*/ 22987 w 1012997"/>
                <a:gd name="connsiteY3" fmla="*/ 344108 h 700749"/>
                <a:gd name="connsiteX4" fmla="*/ 17816 w 1012997"/>
                <a:gd name="connsiteY4" fmla="*/ 350870 h 700749"/>
                <a:gd name="connsiteX5" fmla="*/ 25772 w 1012997"/>
                <a:gd name="connsiteY5" fmla="*/ 362007 h 700749"/>
                <a:gd name="connsiteX6" fmla="*/ 40091 w 1012997"/>
                <a:gd name="connsiteY6" fmla="*/ 377520 h 700749"/>
                <a:gd name="connsiteX7" fmla="*/ 68333 w 1012997"/>
                <a:gd name="connsiteY7" fmla="*/ 408545 h 700749"/>
                <a:gd name="connsiteX8" fmla="*/ 124417 w 1012997"/>
                <a:gd name="connsiteY8" fmla="*/ 470995 h 700749"/>
                <a:gd name="connsiteX9" fmla="*/ 240564 w 1012997"/>
                <a:gd name="connsiteY9" fmla="*/ 596688 h 700749"/>
                <a:gd name="connsiteX10" fmla="*/ 296649 w 1012997"/>
                <a:gd name="connsiteY10" fmla="*/ 657546 h 700749"/>
                <a:gd name="connsiteX11" fmla="*/ 354325 w 1012997"/>
                <a:gd name="connsiteY11" fmla="*/ 695731 h 700749"/>
                <a:gd name="connsiteX12" fmla="*/ 426718 w 1012997"/>
                <a:gd name="connsiteY12" fmla="*/ 700106 h 700749"/>
                <a:gd name="connsiteX13" fmla="*/ 504282 w 1012997"/>
                <a:gd name="connsiteY13" fmla="*/ 691356 h 700749"/>
                <a:gd name="connsiteX14" fmla="*/ 788285 w 1012997"/>
                <a:gd name="connsiteY14" fmla="*/ 587142 h 700749"/>
                <a:gd name="connsiteX15" fmla="*/ 908808 w 1012997"/>
                <a:gd name="connsiteY15" fmla="*/ 505600 h 700749"/>
                <a:gd name="connsiteX16" fmla="*/ 958528 w 1012997"/>
                <a:gd name="connsiteY16" fmla="*/ 375929 h 700749"/>
                <a:gd name="connsiteX17" fmla="*/ 989156 w 1012997"/>
                <a:gd name="connsiteY17" fmla="*/ 191366 h 700749"/>
                <a:gd name="connsiteX18" fmla="*/ 1004271 w 1012997"/>
                <a:gd name="connsiteY18" fmla="*/ 96301 h 700749"/>
                <a:gd name="connsiteX19" fmla="*/ 1011431 w 1012997"/>
                <a:gd name="connsiteY19" fmla="*/ 51751 h 700749"/>
                <a:gd name="connsiteX20" fmla="*/ 1005862 w 1012997"/>
                <a:gd name="connsiteY20" fmla="*/ 6406 h 700749"/>
                <a:gd name="connsiteX21" fmla="*/ 985179 w 1012997"/>
                <a:gd name="connsiteY21" fmla="*/ 3622 h 700749"/>
                <a:gd name="connsiteX22" fmla="*/ 967279 w 1012997"/>
                <a:gd name="connsiteY22" fmla="*/ 36238 h 700749"/>
                <a:gd name="connsiteX23" fmla="*/ 960119 w 1012997"/>
                <a:gd name="connsiteY23" fmla="*/ 80788 h 700749"/>
                <a:gd name="connsiteX24" fmla="*/ 946198 w 1012997"/>
                <a:gd name="connsiteY24" fmla="*/ 166705 h 700749"/>
                <a:gd name="connsiteX25" fmla="*/ 919150 w 1012997"/>
                <a:gd name="connsiteY25" fmla="*/ 341721 h 700749"/>
                <a:gd name="connsiteX26" fmla="*/ 876589 w 1012997"/>
                <a:gd name="connsiteY26" fmla="*/ 476961 h 700749"/>
                <a:gd name="connsiteX27" fmla="*/ 750100 w 1012997"/>
                <a:gd name="connsiteY27" fmla="*/ 559696 h 700749"/>
                <a:gd name="connsiteX28" fmla="*/ 450584 w 1012997"/>
                <a:gd name="connsiteY28" fmla="*/ 659137 h 700749"/>
                <a:gd name="connsiteX29" fmla="*/ 373815 w 1012997"/>
                <a:gd name="connsiteY29" fmla="*/ 661126 h 700749"/>
                <a:gd name="connsiteX30" fmla="*/ 312560 w 1012997"/>
                <a:gd name="connsiteY30" fmla="*/ 621747 h 700749"/>
                <a:gd name="connsiteX31" fmla="*/ 192435 w 1012997"/>
                <a:gd name="connsiteY31" fmla="*/ 495656 h 700749"/>
                <a:gd name="connsiteX32" fmla="*/ 54411 w 1012997"/>
                <a:gd name="connsiteY32" fmla="*/ 353256 h 700749"/>
                <a:gd name="connsiteX33" fmla="*/ 1508 w 1012997"/>
                <a:gd name="connsiteY33" fmla="*/ 334561 h 700749"/>
                <a:gd name="connsiteX34" fmla="*/ 23783 w 1012997"/>
                <a:gd name="connsiteY34" fmla="*/ 354052 h 700749"/>
                <a:gd name="connsiteX35" fmla="*/ 13043 w 1012997"/>
                <a:gd name="connsiteY35" fmla="*/ 338937 h 700749"/>
                <a:gd name="connsiteX36" fmla="*/ 13043 w 1012997"/>
                <a:gd name="connsiteY36" fmla="*/ 338937 h 70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12997" h="700749">
                  <a:moveTo>
                    <a:pt x="13043" y="338937"/>
                  </a:moveTo>
                  <a:cubicBezTo>
                    <a:pt x="12646" y="339335"/>
                    <a:pt x="11850" y="339732"/>
                    <a:pt x="11452" y="340130"/>
                  </a:cubicBezTo>
                  <a:cubicBezTo>
                    <a:pt x="13839" y="339732"/>
                    <a:pt x="16623" y="339335"/>
                    <a:pt x="19010" y="339335"/>
                  </a:cubicBezTo>
                  <a:cubicBezTo>
                    <a:pt x="20203" y="340926"/>
                    <a:pt x="21794" y="342516"/>
                    <a:pt x="22987" y="344108"/>
                  </a:cubicBezTo>
                  <a:cubicBezTo>
                    <a:pt x="21396" y="346494"/>
                    <a:pt x="19408" y="348483"/>
                    <a:pt x="17816" y="350870"/>
                  </a:cubicBezTo>
                  <a:cubicBezTo>
                    <a:pt x="15032" y="352461"/>
                    <a:pt x="23783" y="360018"/>
                    <a:pt x="25772" y="362007"/>
                  </a:cubicBezTo>
                  <a:cubicBezTo>
                    <a:pt x="30545" y="367178"/>
                    <a:pt x="35318" y="372349"/>
                    <a:pt x="40091" y="377520"/>
                  </a:cubicBezTo>
                  <a:cubicBezTo>
                    <a:pt x="49638" y="387862"/>
                    <a:pt x="59184" y="398204"/>
                    <a:pt x="68333" y="408545"/>
                  </a:cubicBezTo>
                  <a:cubicBezTo>
                    <a:pt x="87027" y="429229"/>
                    <a:pt x="105722" y="450708"/>
                    <a:pt x="124417" y="470995"/>
                  </a:cubicBezTo>
                  <a:cubicBezTo>
                    <a:pt x="163000" y="513158"/>
                    <a:pt x="201981" y="554923"/>
                    <a:pt x="240564" y="596688"/>
                  </a:cubicBezTo>
                  <a:cubicBezTo>
                    <a:pt x="259259" y="616974"/>
                    <a:pt x="277556" y="637260"/>
                    <a:pt x="296649" y="657546"/>
                  </a:cubicBezTo>
                  <a:cubicBezTo>
                    <a:pt x="312957" y="674649"/>
                    <a:pt x="331255" y="689367"/>
                    <a:pt x="354325" y="695731"/>
                  </a:cubicBezTo>
                  <a:cubicBezTo>
                    <a:pt x="377793" y="702095"/>
                    <a:pt x="402852" y="700902"/>
                    <a:pt x="426718" y="700106"/>
                  </a:cubicBezTo>
                  <a:cubicBezTo>
                    <a:pt x="452573" y="698913"/>
                    <a:pt x="478427" y="695731"/>
                    <a:pt x="504282" y="691356"/>
                  </a:cubicBezTo>
                  <a:cubicBezTo>
                    <a:pt x="604121" y="674252"/>
                    <a:pt x="699186" y="634078"/>
                    <a:pt x="788285" y="587142"/>
                  </a:cubicBezTo>
                  <a:cubicBezTo>
                    <a:pt x="830051" y="564867"/>
                    <a:pt x="877385" y="542194"/>
                    <a:pt x="908808" y="505600"/>
                  </a:cubicBezTo>
                  <a:cubicBezTo>
                    <a:pt x="939833" y="469006"/>
                    <a:pt x="950971" y="422070"/>
                    <a:pt x="958528" y="375929"/>
                  </a:cubicBezTo>
                  <a:cubicBezTo>
                    <a:pt x="968870" y="314276"/>
                    <a:pt x="979610" y="253020"/>
                    <a:pt x="989156" y="191366"/>
                  </a:cubicBezTo>
                  <a:cubicBezTo>
                    <a:pt x="994327" y="159545"/>
                    <a:pt x="999100" y="128122"/>
                    <a:pt x="1004271" y="96301"/>
                  </a:cubicBezTo>
                  <a:cubicBezTo>
                    <a:pt x="1006658" y="81584"/>
                    <a:pt x="1009044" y="66469"/>
                    <a:pt x="1011431" y="51751"/>
                  </a:cubicBezTo>
                  <a:cubicBezTo>
                    <a:pt x="1014215" y="33852"/>
                    <a:pt x="1013818" y="22714"/>
                    <a:pt x="1005862" y="6406"/>
                  </a:cubicBezTo>
                  <a:cubicBezTo>
                    <a:pt x="1001885" y="-1151"/>
                    <a:pt x="990747" y="-1947"/>
                    <a:pt x="985179" y="3622"/>
                  </a:cubicBezTo>
                  <a:cubicBezTo>
                    <a:pt x="975234" y="13566"/>
                    <a:pt x="970063" y="22317"/>
                    <a:pt x="967279" y="36238"/>
                  </a:cubicBezTo>
                  <a:cubicBezTo>
                    <a:pt x="964495" y="50956"/>
                    <a:pt x="962506" y="66071"/>
                    <a:pt x="960119" y="80788"/>
                  </a:cubicBezTo>
                  <a:cubicBezTo>
                    <a:pt x="955346" y="109427"/>
                    <a:pt x="950971" y="138066"/>
                    <a:pt x="946198" y="166705"/>
                  </a:cubicBezTo>
                  <a:cubicBezTo>
                    <a:pt x="936651" y="225176"/>
                    <a:pt x="928298" y="283647"/>
                    <a:pt x="919150" y="341721"/>
                  </a:cubicBezTo>
                  <a:cubicBezTo>
                    <a:pt x="912388" y="387464"/>
                    <a:pt x="907615" y="439969"/>
                    <a:pt x="876589" y="476961"/>
                  </a:cubicBezTo>
                  <a:cubicBezTo>
                    <a:pt x="844768" y="514749"/>
                    <a:pt x="793059" y="537421"/>
                    <a:pt x="750100" y="559696"/>
                  </a:cubicBezTo>
                  <a:cubicBezTo>
                    <a:pt x="656625" y="608621"/>
                    <a:pt x="555991" y="647999"/>
                    <a:pt x="450584" y="659137"/>
                  </a:cubicBezTo>
                  <a:cubicBezTo>
                    <a:pt x="425525" y="661921"/>
                    <a:pt x="398874" y="664705"/>
                    <a:pt x="373815" y="661126"/>
                  </a:cubicBezTo>
                  <a:cubicBezTo>
                    <a:pt x="346767" y="657546"/>
                    <a:pt x="330459" y="640442"/>
                    <a:pt x="312560" y="621747"/>
                  </a:cubicBezTo>
                  <a:cubicBezTo>
                    <a:pt x="272385" y="579584"/>
                    <a:pt x="232211" y="537819"/>
                    <a:pt x="192435" y="495656"/>
                  </a:cubicBezTo>
                  <a:cubicBezTo>
                    <a:pt x="146692" y="447924"/>
                    <a:pt x="100551" y="400988"/>
                    <a:pt x="54411" y="353256"/>
                  </a:cubicBezTo>
                  <a:cubicBezTo>
                    <a:pt x="44864" y="343710"/>
                    <a:pt x="14634" y="308707"/>
                    <a:pt x="1508" y="334561"/>
                  </a:cubicBezTo>
                  <a:cubicBezTo>
                    <a:pt x="-5254" y="348086"/>
                    <a:pt x="12248" y="367576"/>
                    <a:pt x="23783" y="354052"/>
                  </a:cubicBezTo>
                  <a:cubicBezTo>
                    <a:pt x="31738" y="346494"/>
                    <a:pt x="22590" y="332175"/>
                    <a:pt x="13043" y="338937"/>
                  </a:cubicBezTo>
                  <a:lnTo>
                    <a:pt x="13043" y="3389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19" name="Freeform 2018">
              <a:extLst>
                <a:ext uri="{FF2B5EF4-FFF2-40B4-BE49-F238E27FC236}">
                  <a16:creationId xmlns:a16="http://schemas.microsoft.com/office/drawing/2014/main" id="{4E5F0B01-537E-B432-614D-C2B736C83BCD}"/>
                </a:ext>
              </a:extLst>
            </p:cNvPr>
            <p:cNvSpPr/>
            <p:nvPr/>
          </p:nvSpPr>
          <p:spPr>
            <a:xfrm>
              <a:off x="45761" y="4005145"/>
              <a:ext cx="879475" cy="429493"/>
            </a:xfrm>
            <a:custGeom>
              <a:avLst/>
              <a:gdLst>
                <a:gd name="connsiteX0" fmla="*/ 15042 w 879475"/>
                <a:gd name="connsiteY0" fmla="*/ 425555 h 429493"/>
                <a:gd name="connsiteX1" fmla="*/ 292284 w 879475"/>
                <a:gd name="connsiteY1" fmla="*/ 145131 h 429493"/>
                <a:gd name="connsiteX2" fmla="*/ 678115 w 879475"/>
                <a:gd name="connsiteY2" fmla="*/ 34553 h 429493"/>
                <a:gd name="connsiteX3" fmla="*/ 779942 w 879475"/>
                <a:gd name="connsiteY3" fmla="*/ 43702 h 429493"/>
                <a:gd name="connsiteX4" fmla="*/ 824890 w 879475"/>
                <a:gd name="connsiteY4" fmla="*/ 64783 h 429493"/>
                <a:gd name="connsiteX5" fmla="*/ 854722 w 879475"/>
                <a:gd name="connsiteY5" fmla="*/ 101377 h 429493"/>
                <a:gd name="connsiteX6" fmla="*/ 879383 w 879475"/>
                <a:gd name="connsiteY6" fmla="*/ 94615 h 429493"/>
                <a:gd name="connsiteX7" fmla="*/ 726244 w 879475"/>
                <a:gd name="connsiteY7" fmla="*/ 1141 h 429493"/>
                <a:gd name="connsiteX8" fmla="*/ 511054 w 879475"/>
                <a:gd name="connsiteY8" fmla="*/ 23416 h 429493"/>
                <a:gd name="connsiteX9" fmla="*/ 132382 w 879475"/>
                <a:gd name="connsiteY9" fmla="*/ 223491 h 429493"/>
                <a:gd name="connsiteX10" fmla="*/ 723 w 879475"/>
                <a:gd name="connsiteY10" fmla="*/ 419588 h 429493"/>
                <a:gd name="connsiteX11" fmla="*/ 15042 w 879475"/>
                <a:gd name="connsiteY11" fmla="*/ 425555 h 429493"/>
                <a:gd name="connsiteX12" fmla="*/ 15042 w 879475"/>
                <a:gd name="connsiteY12" fmla="*/ 425555 h 4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9475" h="429493">
                  <a:moveTo>
                    <a:pt x="15042" y="425555"/>
                  </a:moveTo>
                  <a:cubicBezTo>
                    <a:pt x="84651" y="310204"/>
                    <a:pt x="175341" y="212751"/>
                    <a:pt x="292284" y="145131"/>
                  </a:cubicBezTo>
                  <a:cubicBezTo>
                    <a:pt x="408828" y="77512"/>
                    <a:pt x="543273" y="39724"/>
                    <a:pt x="678115" y="34553"/>
                  </a:cubicBezTo>
                  <a:cubicBezTo>
                    <a:pt x="712322" y="33360"/>
                    <a:pt x="746530" y="34155"/>
                    <a:pt x="779942" y="43702"/>
                  </a:cubicBezTo>
                  <a:cubicBezTo>
                    <a:pt x="795853" y="48475"/>
                    <a:pt x="811366" y="54839"/>
                    <a:pt x="824890" y="64783"/>
                  </a:cubicBezTo>
                  <a:cubicBezTo>
                    <a:pt x="838016" y="74727"/>
                    <a:pt x="845573" y="88251"/>
                    <a:pt x="854722" y="101377"/>
                  </a:cubicBezTo>
                  <a:cubicBezTo>
                    <a:pt x="861484" y="110924"/>
                    <a:pt x="880974" y="108935"/>
                    <a:pt x="879383" y="94615"/>
                  </a:cubicBezTo>
                  <a:cubicBezTo>
                    <a:pt x="871030" y="26200"/>
                    <a:pt x="782727" y="4720"/>
                    <a:pt x="726244" y="1141"/>
                  </a:cubicBezTo>
                  <a:cubicBezTo>
                    <a:pt x="655044" y="-3633"/>
                    <a:pt x="580265" y="7107"/>
                    <a:pt x="511054" y="23416"/>
                  </a:cubicBezTo>
                  <a:cubicBezTo>
                    <a:pt x="371041" y="56032"/>
                    <a:pt x="235801" y="122857"/>
                    <a:pt x="132382" y="223491"/>
                  </a:cubicBezTo>
                  <a:cubicBezTo>
                    <a:pt x="74707" y="279576"/>
                    <a:pt x="28168" y="343616"/>
                    <a:pt x="723" y="419588"/>
                  </a:cubicBezTo>
                  <a:cubicBezTo>
                    <a:pt x="-3255" y="428339"/>
                    <a:pt x="10269" y="433510"/>
                    <a:pt x="15042" y="425555"/>
                  </a:cubicBezTo>
                  <a:lnTo>
                    <a:pt x="15042" y="42555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20" name="Freeform 2019">
              <a:extLst>
                <a:ext uri="{FF2B5EF4-FFF2-40B4-BE49-F238E27FC236}">
                  <a16:creationId xmlns:a16="http://schemas.microsoft.com/office/drawing/2014/main" id="{7C53488D-A013-717C-B3E5-D6B459731EFD}"/>
                </a:ext>
              </a:extLst>
            </p:cNvPr>
            <p:cNvSpPr/>
            <p:nvPr/>
          </p:nvSpPr>
          <p:spPr>
            <a:xfrm>
              <a:off x="226391" y="4244264"/>
              <a:ext cx="489027" cy="212795"/>
            </a:xfrm>
            <a:custGeom>
              <a:avLst/>
              <a:gdLst>
                <a:gd name="connsiteX0" fmla="*/ 14598 w 489027"/>
                <a:gd name="connsiteY0" fmla="*/ 209108 h 212795"/>
                <a:gd name="connsiteX1" fmla="*/ 105288 w 489027"/>
                <a:gd name="connsiteY1" fmla="*/ 115634 h 212795"/>
                <a:gd name="connsiteX2" fmla="*/ 218651 w 489027"/>
                <a:gd name="connsiteY2" fmla="*/ 53980 h 212795"/>
                <a:gd name="connsiteX3" fmla="*/ 345538 w 489027"/>
                <a:gd name="connsiteY3" fmla="*/ 31308 h 212795"/>
                <a:gd name="connsiteX4" fmla="*/ 472822 w 489027"/>
                <a:gd name="connsiteY4" fmla="*/ 50798 h 212795"/>
                <a:gd name="connsiteX5" fmla="*/ 482766 w 489027"/>
                <a:gd name="connsiteY5" fmla="*/ 27330 h 212795"/>
                <a:gd name="connsiteX6" fmla="*/ 376961 w 489027"/>
                <a:gd name="connsiteY6" fmla="*/ 1077 h 212795"/>
                <a:gd name="connsiteX7" fmla="*/ 269167 w 489027"/>
                <a:gd name="connsiteY7" fmla="*/ 7442 h 212795"/>
                <a:gd name="connsiteX8" fmla="*/ 74661 w 489027"/>
                <a:gd name="connsiteY8" fmla="*/ 102110 h 212795"/>
                <a:gd name="connsiteX9" fmla="*/ 1074 w 489027"/>
                <a:gd name="connsiteY9" fmla="*/ 200755 h 212795"/>
                <a:gd name="connsiteX10" fmla="*/ 14598 w 489027"/>
                <a:gd name="connsiteY10" fmla="*/ 209108 h 212795"/>
                <a:gd name="connsiteX11" fmla="*/ 14598 w 489027"/>
                <a:gd name="connsiteY11" fmla="*/ 209108 h 212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027" h="212795">
                  <a:moveTo>
                    <a:pt x="14598" y="209108"/>
                  </a:moveTo>
                  <a:cubicBezTo>
                    <a:pt x="38862" y="174105"/>
                    <a:pt x="71478" y="141886"/>
                    <a:pt x="105288" y="115634"/>
                  </a:cubicBezTo>
                  <a:cubicBezTo>
                    <a:pt x="139098" y="88984"/>
                    <a:pt x="178079" y="67902"/>
                    <a:pt x="218651" y="53980"/>
                  </a:cubicBezTo>
                  <a:cubicBezTo>
                    <a:pt x="259621" y="40059"/>
                    <a:pt x="302182" y="31706"/>
                    <a:pt x="345538" y="31308"/>
                  </a:cubicBezTo>
                  <a:cubicBezTo>
                    <a:pt x="389690" y="30910"/>
                    <a:pt x="429864" y="42047"/>
                    <a:pt x="472822" y="50798"/>
                  </a:cubicBezTo>
                  <a:cubicBezTo>
                    <a:pt x="486346" y="53583"/>
                    <a:pt x="495893" y="34887"/>
                    <a:pt x="482766" y="27330"/>
                  </a:cubicBezTo>
                  <a:cubicBezTo>
                    <a:pt x="451343" y="9431"/>
                    <a:pt x="412760" y="3862"/>
                    <a:pt x="376961" y="1077"/>
                  </a:cubicBezTo>
                  <a:cubicBezTo>
                    <a:pt x="340765" y="-1707"/>
                    <a:pt x="304568" y="1077"/>
                    <a:pt x="269167" y="7442"/>
                  </a:cubicBezTo>
                  <a:cubicBezTo>
                    <a:pt x="197570" y="20966"/>
                    <a:pt x="129552" y="54378"/>
                    <a:pt x="74661" y="102110"/>
                  </a:cubicBezTo>
                  <a:cubicBezTo>
                    <a:pt x="42839" y="129953"/>
                    <a:pt x="19769" y="162968"/>
                    <a:pt x="1074" y="200755"/>
                  </a:cubicBezTo>
                  <a:cubicBezTo>
                    <a:pt x="-3699" y="210301"/>
                    <a:pt x="8632" y="217461"/>
                    <a:pt x="14598" y="209108"/>
                  </a:cubicBezTo>
                  <a:lnTo>
                    <a:pt x="14598" y="2091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21" name="Freeform 2020">
              <a:extLst>
                <a:ext uri="{FF2B5EF4-FFF2-40B4-BE49-F238E27FC236}">
                  <a16:creationId xmlns:a16="http://schemas.microsoft.com/office/drawing/2014/main" id="{3D83BE16-4B30-3F04-C9A1-17BEA98FE38E}"/>
                </a:ext>
              </a:extLst>
            </p:cNvPr>
            <p:cNvSpPr/>
            <p:nvPr/>
          </p:nvSpPr>
          <p:spPr>
            <a:xfrm>
              <a:off x="1028089" y="1946121"/>
              <a:ext cx="445102" cy="666873"/>
            </a:xfrm>
            <a:custGeom>
              <a:avLst/>
              <a:gdLst>
                <a:gd name="connsiteX0" fmla="*/ 473 w 445102"/>
                <a:gd name="connsiteY0" fmla="*/ 5316 h 666873"/>
                <a:gd name="connsiteX1" fmla="*/ 329424 w 445102"/>
                <a:gd name="connsiteY1" fmla="*/ 512068 h 666873"/>
                <a:gd name="connsiteX2" fmla="*/ 418523 w 445102"/>
                <a:gd name="connsiteY2" fmla="*/ 660036 h 666873"/>
                <a:gd name="connsiteX3" fmla="*/ 443185 w 445102"/>
                <a:gd name="connsiteY3" fmla="*/ 645716 h 666873"/>
                <a:gd name="connsiteX4" fmla="*/ 364825 w 445102"/>
                <a:gd name="connsiteY4" fmla="*/ 514852 h 666873"/>
                <a:gd name="connsiteX5" fmla="*/ 283284 w 445102"/>
                <a:gd name="connsiteY5" fmla="*/ 385578 h 666873"/>
                <a:gd name="connsiteX6" fmla="*/ 110256 w 445102"/>
                <a:gd name="connsiteY6" fmla="*/ 133794 h 666873"/>
                <a:gd name="connsiteX7" fmla="*/ 5644 w 445102"/>
                <a:gd name="connsiteY7" fmla="*/ 941 h 666873"/>
                <a:gd name="connsiteX8" fmla="*/ 473 w 445102"/>
                <a:gd name="connsiteY8" fmla="*/ 5316 h 666873"/>
                <a:gd name="connsiteX9" fmla="*/ 473 w 445102"/>
                <a:gd name="connsiteY9" fmla="*/ 5316 h 66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5102" h="666873">
                  <a:moveTo>
                    <a:pt x="473" y="5316"/>
                  </a:moveTo>
                  <a:cubicBezTo>
                    <a:pt x="110256" y="174366"/>
                    <a:pt x="224415" y="340233"/>
                    <a:pt x="329424" y="512068"/>
                  </a:cubicBezTo>
                  <a:cubicBezTo>
                    <a:pt x="359654" y="560992"/>
                    <a:pt x="387498" y="611906"/>
                    <a:pt x="418523" y="660036"/>
                  </a:cubicBezTo>
                  <a:cubicBezTo>
                    <a:pt x="428467" y="675548"/>
                    <a:pt x="451936" y="662025"/>
                    <a:pt x="443185" y="645716"/>
                  </a:cubicBezTo>
                  <a:cubicBezTo>
                    <a:pt x="419319" y="600769"/>
                    <a:pt x="391475" y="557811"/>
                    <a:pt x="364825" y="514852"/>
                  </a:cubicBezTo>
                  <a:cubicBezTo>
                    <a:pt x="338175" y="471496"/>
                    <a:pt x="311127" y="428537"/>
                    <a:pt x="283284" y="385578"/>
                  </a:cubicBezTo>
                  <a:cubicBezTo>
                    <a:pt x="227994" y="300059"/>
                    <a:pt x="170319" y="216131"/>
                    <a:pt x="110256" y="133794"/>
                  </a:cubicBezTo>
                  <a:cubicBezTo>
                    <a:pt x="76844" y="88449"/>
                    <a:pt x="41841" y="44297"/>
                    <a:pt x="5644" y="941"/>
                  </a:cubicBezTo>
                  <a:cubicBezTo>
                    <a:pt x="3258" y="-1843"/>
                    <a:pt x="-1516" y="2134"/>
                    <a:pt x="473" y="5316"/>
                  </a:cubicBezTo>
                  <a:lnTo>
                    <a:pt x="473" y="53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22" name="Freeform 2021">
              <a:extLst>
                <a:ext uri="{FF2B5EF4-FFF2-40B4-BE49-F238E27FC236}">
                  <a16:creationId xmlns:a16="http://schemas.microsoft.com/office/drawing/2014/main" id="{2FEBF0B0-5DB3-D0BC-A86F-97BA6CB06770}"/>
                </a:ext>
              </a:extLst>
            </p:cNvPr>
            <p:cNvSpPr/>
            <p:nvPr/>
          </p:nvSpPr>
          <p:spPr>
            <a:xfrm>
              <a:off x="1049338" y="1344165"/>
              <a:ext cx="1829187" cy="1714879"/>
            </a:xfrm>
            <a:custGeom>
              <a:avLst/>
              <a:gdLst>
                <a:gd name="connsiteX0" fmla="*/ 18205 w 1829187"/>
                <a:gd name="connsiteY0" fmla="*/ 625171 h 1714879"/>
                <a:gd name="connsiteX1" fmla="*/ 325677 w 1829187"/>
                <a:gd name="connsiteY1" fmla="*/ 361851 h 1714879"/>
                <a:gd name="connsiteX2" fmla="*/ 660594 w 1829187"/>
                <a:gd name="connsiteY2" fmla="*/ 134330 h 1714879"/>
                <a:gd name="connsiteX3" fmla="*/ 859476 w 1829187"/>
                <a:gd name="connsiteY3" fmla="*/ 23354 h 1714879"/>
                <a:gd name="connsiteX4" fmla="*/ 844361 w 1829187"/>
                <a:gd name="connsiteY4" fmla="*/ 21365 h 1714879"/>
                <a:gd name="connsiteX5" fmla="*/ 1051994 w 1829187"/>
                <a:gd name="connsiteY5" fmla="*/ 230987 h 1714879"/>
                <a:gd name="connsiteX6" fmla="*/ 1247694 w 1829187"/>
                <a:gd name="connsiteY6" fmla="*/ 451746 h 1714879"/>
                <a:gd name="connsiteX7" fmla="*/ 1609659 w 1829187"/>
                <a:gd name="connsiteY7" fmla="*/ 916334 h 1714879"/>
                <a:gd name="connsiteX8" fmla="*/ 1797403 w 1829187"/>
                <a:gd name="connsiteY8" fmla="*/ 1191984 h 1714879"/>
                <a:gd name="connsiteX9" fmla="*/ 1803768 w 1829187"/>
                <a:gd name="connsiteY9" fmla="*/ 1168914 h 1714879"/>
                <a:gd name="connsiteX10" fmla="*/ 1257638 w 1829187"/>
                <a:gd name="connsiteY10" fmla="*/ 1563496 h 1714879"/>
                <a:gd name="connsiteX11" fmla="*/ 1109669 w 1829187"/>
                <a:gd name="connsiteY11" fmla="*/ 1686405 h 1714879"/>
                <a:gd name="connsiteX12" fmla="*/ 1133933 w 1829187"/>
                <a:gd name="connsiteY12" fmla="*/ 1710669 h 1714879"/>
                <a:gd name="connsiteX13" fmla="*/ 1664152 w 1829187"/>
                <a:gd name="connsiteY13" fmla="*/ 1305347 h 1714879"/>
                <a:gd name="connsiteX14" fmla="*/ 1820871 w 1829187"/>
                <a:gd name="connsiteY14" fmla="*/ 1198349 h 1714879"/>
                <a:gd name="connsiteX15" fmla="*/ 1826838 w 1829187"/>
                <a:gd name="connsiteY15" fmla="*/ 1175278 h 1714879"/>
                <a:gd name="connsiteX16" fmla="*/ 1481181 w 1829187"/>
                <a:gd name="connsiteY16" fmla="*/ 695575 h 1714879"/>
                <a:gd name="connsiteX17" fmla="*/ 1094554 w 1829187"/>
                <a:gd name="connsiteY17" fmla="*/ 246499 h 1714879"/>
                <a:gd name="connsiteX18" fmla="*/ 861862 w 1829187"/>
                <a:gd name="connsiteY18" fmla="*/ 3466 h 1714879"/>
                <a:gd name="connsiteX19" fmla="*/ 846747 w 1829187"/>
                <a:gd name="connsiteY19" fmla="*/ 1477 h 1714879"/>
                <a:gd name="connsiteX20" fmla="*/ 172935 w 1829187"/>
                <a:gd name="connsiteY20" fmla="*/ 454132 h 1714879"/>
                <a:gd name="connsiteX21" fmla="*/ 3090 w 1829187"/>
                <a:gd name="connsiteY21" fmla="*/ 610056 h 1714879"/>
                <a:gd name="connsiteX22" fmla="*/ 18205 w 1829187"/>
                <a:gd name="connsiteY22" fmla="*/ 625171 h 1714879"/>
                <a:gd name="connsiteX23" fmla="*/ 18205 w 1829187"/>
                <a:gd name="connsiteY23" fmla="*/ 625171 h 171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29187" h="1714879">
                  <a:moveTo>
                    <a:pt x="18205" y="625171"/>
                  </a:moveTo>
                  <a:cubicBezTo>
                    <a:pt x="118441" y="534481"/>
                    <a:pt x="218280" y="444188"/>
                    <a:pt x="325677" y="361851"/>
                  </a:cubicBezTo>
                  <a:cubicBezTo>
                    <a:pt x="433073" y="279912"/>
                    <a:pt x="544844" y="203541"/>
                    <a:pt x="660594" y="134330"/>
                  </a:cubicBezTo>
                  <a:cubicBezTo>
                    <a:pt x="725429" y="94951"/>
                    <a:pt x="791856" y="57959"/>
                    <a:pt x="859476" y="23354"/>
                  </a:cubicBezTo>
                  <a:cubicBezTo>
                    <a:pt x="854305" y="22558"/>
                    <a:pt x="849532" y="21763"/>
                    <a:pt x="844361" y="21365"/>
                  </a:cubicBezTo>
                  <a:cubicBezTo>
                    <a:pt x="914367" y="90576"/>
                    <a:pt x="984374" y="159389"/>
                    <a:pt x="1051994" y="230987"/>
                  </a:cubicBezTo>
                  <a:cubicBezTo>
                    <a:pt x="1119216" y="302584"/>
                    <a:pt x="1184449" y="376568"/>
                    <a:pt x="1247694" y="451746"/>
                  </a:cubicBezTo>
                  <a:cubicBezTo>
                    <a:pt x="1374580" y="601703"/>
                    <a:pt x="1495500" y="756831"/>
                    <a:pt x="1609659" y="916334"/>
                  </a:cubicBezTo>
                  <a:cubicBezTo>
                    <a:pt x="1674494" y="1006626"/>
                    <a:pt x="1736943" y="1098510"/>
                    <a:pt x="1797403" y="1191984"/>
                  </a:cubicBezTo>
                  <a:cubicBezTo>
                    <a:pt x="1799790" y="1184427"/>
                    <a:pt x="1801779" y="1176870"/>
                    <a:pt x="1803768" y="1168914"/>
                  </a:cubicBezTo>
                  <a:cubicBezTo>
                    <a:pt x="1615228" y="1291425"/>
                    <a:pt x="1433052" y="1423085"/>
                    <a:pt x="1257638" y="1563496"/>
                  </a:cubicBezTo>
                  <a:cubicBezTo>
                    <a:pt x="1207519" y="1603670"/>
                    <a:pt x="1158197" y="1644640"/>
                    <a:pt x="1109669" y="1686405"/>
                  </a:cubicBezTo>
                  <a:cubicBezTo>
                    <a:pt x="1092963" y="1700725"/>
                    <a:pt x="1117227" y="1724591"/>
                    <a:pt x="1133933" y="1710669"/>
                  </a:cubicBezTo>
                  <a:cubicBezTo>
                    <a:pt x="1304972" y="1567872"/>
                    <a:pt x="1481977" y="1433427"/>
                    <a:pt x="1664152" y="1305347"/>
                  </a:cubicBezTo>
                  <a:cubicBezTo>
                    <a:pt x="1715862" y="1269151"/>
                    <a:pt x="1767969" y="1233352"/>
                    <a:pt x="1820871" y="1198349"/>
                  </a:cubicBezTo>
                  <a:cubicBezTo>
                    <a:pt x="1828031" y="1193576"/>
                    <a:pt x="1832009" y="1183234"/>
                    <a:pt x="1826838" y="1175278"/>
                  </a:cubicBezTo>
                  <a:cubicBezTo>
                    <a:pt x="1718248" y="1010604"/>
                    <a:pt x="1602897" y="850305"/>
                    <a:pt x="1481181" y="695575"/>
                  </a:cubicBezTo>
                  <a:cubicBezTo>
                    <a:pt x="1359067" y="540049"/>
                    <a:pt x="1228601" y="391683"/>
                    <a:pt x="1094554" y="246499"/>
                  </a:cubicBezTo>
                  <a:cubicBezTo>
                    <a:pt x="1018581" y="164162"/>
                    <a:pt x="941813" y="82223"/>
                    <a:pt x="861862" y="3466"/>
                  </a:cubicBezTo>
                  <a:cubicBezTo>
                    <a:pt x="857885" y="-512"/>
                    <a:pt x="851520" y="-910"/>
                    <a:pt x="846747" y="1477"/>
                  </a:cubicBezTo>
                  <a:cubicBezTo>
                    <a:pt x="605702" y="125977"/>
                    <a:pt x="379375" y="277923"/>
                    <a:pt x="172935" y="454132"/>
                  </a:cubicBezTo>
                  <a:cubicBezTo>
                    <a:pt x="114464" y="503853"/>
                    <a:pt x="56788" y="554766"/>
                    <a:pt x="3090" y="610056"/>
                  </a:cubicBezTo>
                  <a:cubicBezTo>
                    <a:pt x="-6456" y="620000"/>
                    <a:pt x="8261" y="634319"/>
                    <a:pt x="18205" y="625171"/>
                  </a:cubicBezTo>
                  <a:lnTo>
                    <a:pt x="18205" y="6251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23" name="Freeform 2022">
              <a:extLst>
                <a:ext uri="{FF2B5EF4-FFF2-40B4-BE49-F238E27FC236}">
                  <a16:creationId xmlns:a16="http://schemas.microsoft.com/office/drawing/2014/main" id="{32C26162-C500-ED44-CB09-C014FCDB6616}"/>
                </a:ext>
              </a:extLst>
            </p:cNvPr>
            <p:cNvSpPr/>
            <p:nvPr/>
          </p:nvSpPr>
          <p:spPr>
            <a:xfrm>
              <a:off x="1130825" y="1477977"/>
              <a:ext cx="1297126" cy="1337287"/>
            </a:xfrm>
            <a:custGeom>
              <a:avLst/>
              <a:gdLst>
                <a:gd name="connsiteX0" fmla="*/ 5929 w 1297126"/>
                <a:gd name="connsiteY0" fmla="*/ 543068 h 1337287"/>
                <a:gd name="connsiteX1" fmla="*/ 147534 w 1297126"/>
                <a:gd name="connsiteY1" fmla="*/ 445616 h 1337287"/>
                <a:gd name="connsiteX2" fmla="*/ 286353 w 1297126"/>
                <a:gd name="connsiteY2" fmla="*/ 343391 h 1337287"/>
                <a:gd name="connsiteX3" fmla="*/ 560810 w 1297126"/>
                <a:gd name="connsiteY3" fmla="*/ 140133 h 1337287"/>
                <a:gd name="connsiteX4" fmla="*/ 718325 w 1297126"/>
                <a:gd name="connsiteY4" fmla="*/ 21997 h 1337287"/>
                <a:gd name="connsiteX5" fmla="*/ 704005 w 1297126"/>
                <a:gd name="connsiteY5" fmla="*/ 20008 h 1337287"/>
                <a:gd name="connsiteX6" fmla="*/ 1142341 w 1297126"/>
                <a:gd name="connsiteY6" fmla="*/ 597959 h 1337287"/>
                <a:gd name="connsiteX7" fmla="*/ 1246556 w 1297126"/>
                <a:gd name="connsiteY7" fmla="*/ 736779 h 1337287"/>
                <a:gd name="connsiteX8" fmla="*/ 1263262 w 1297126"/>
                <a:gd name="connsiteY8" fmla="*/ 811957 h 1337287"/>
                <a:gd name="connsiteX9" fmla="*/ 1244567 w 1297126"/>
                <a:gd name="connsiteY9" fmla="*/ 894294 h 1337287"/>
                <a:gd name="connsiteX10" fmla="*/ 1110520 w 1297126"/>
                <a:gd name="connsiteY10" fmla="*/ 1155625 h 1337287"/>
                <a:gd name="connsiteX11" fmla="*/ 849985 w 1297126"/>
                <a:gd name="connsiteY11" fmla="*/ 1311150 h 1337287"/>
                <a:gd name="connsiteX12" fmla="*/ 857542 w 1297126"/>
                <a:gd name="connsiteY12" fmla="*/ 1337005 h 1337287"/>
                <a:gd name="connsiteX13" fmla="*/ 1107338 w 1297126"/>
                <a:gd name="connsiteY13" fmla="*/ 1206936 h 1337287"/>
                <a:gd name="connsiteX14" fmla="*/ 1261273 w 1297126"/>
                <a:gd name="connsiteY14" fmla="*/ 957538 h 1337287"/>
                <a:gd name="connsiteX15" fmla="*/ 1283548 w 1297126"/>
                <a:gd name="connsiteY15" fmla="*/ 870030 h 1337287"/>
                <a:gd name="connsiteX16" fmla="*/ 1297072 w 1297126"/>
                <a:gd name="connsiteY16" fmla="*/ 786897 h 1337287"/>
                <a:gd name="connsiteX17" fmla="*/ 1270024 w 1297126"/>
                <a:gd name="connsiteY17" fmla="*/ 717289 h 1337287"/>
                <a:gd name="connsiteX18" fmla="*/ 1214337 w 1297126"/>
                <a:gd name="connsiteY18" fmla="*/ 645293 h 1337287"/>
                <a:gd name="connsiteX19" fmla="*/ 982838 w 1297126"/>
                <a:gd name="connsiteY19" fmla="*/ 346970 h 1337287"/>
                <a:gd name="connsiteX20" fmla="*/ 722302 w 1297126"/>
                <a:gd name="connsiteY20" fmla="*/ 6087 h 1337287"/>
                <a:gd name="connsiteX21" fmla="*/ 706392 w 1297126"/>
                <a:gd name="connsiteY21" fmla="*/ 1711 h 1337287"/>
                <a:gd name="connsiteX22" fmla="*/ 151511 w 1297126"/>
                <a:gd name="connsiteY22" fmla="*/ 416579 h 1337287"/>
                <a:gd name="connsiteX23" fmla="*/ 73947 w 1297126"/>
                <a:gd name="connsiteY23" fmla="*/ 474653 h 1337287"/>
                <a:gd name="connsiteX24" fmla="*/ 1156 w 1297126"/>
                <a:gd name="connsiteY24" fmla="*/ 536704 h 1337287"/>
                <a:gd name="connsiteX25" fmla="*/ 5929 w 1297126"/>
                <a:gd name="connsiteY25" fmla="*/ 543068 h 1337287"/>
                <a:gd name="connsiteX26" fmla="*/ 5929 w 1297126"/>
                <a:gd name="connsiteY26" fmla="*/ 543068 h 133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7126" h="1337287">
                  <a:moveTo>
                    <a:pt x="5929" y="543068"/>
                  </a:moveTo>
                  <a:cubicBezTo>
                    <a:pt x="57241" y="518009"/>
                    <a:pt x="101791" y="479028"/>
                    <a:pt x="147534" y="445616"/>
                  </a:cubicBezTo>
                  <a:cubicBezTo>
                    <a:pt x="193674" y="411408"/>
                    <a:pt x="239815" y="377598"/>
                    <a:pt x="286353" y="343391"/>
                  </a:cubicBezTo>
                  <a:cubicBezTo>
                    <a:pt x="377839" y="275771"/>
                    <a:pt x="469325" y="207753"/>
                    <a:pt x="560810" y="140133"/>
                  </a:cubicBezTo>
                  <a:cubicBezTo>
                    <a:pt x="613713" y="101152"/>
                    <a:pt x="666218" y="61774"/>
                    <a:pt x="718325" y="21997"/>
                  </a:cubicBezTo>
                  <a:cubicBezTo>
                    <a:pt x="713552" y="21202"/>
                    <a:pt x="708779" y="20804"/>
                    <a:pt x="704005" y="20008"/>
                  </a:cubicBezTo>
                  <a:cubicBezTo>
                    <a:pt x="853167" y="210140"/>
                    <a:pt x="997157" y="404646"/>
                    <a:pt x="1142341" y="597959"/>
                  </a:cubicBezTo>
                  <a:cubicBezTo>
                    <a:pt x="1176947" y="644100"/>
                    <a:pt x="1213939" y="689445"/>
                    <a:pt x="1246556" y="736779"/>
                  </a:cubicBezTo>
                  <a:cubicBezTo>
                    <a:pt x="1262864" y="760645"/>
                    <a:pt x="1268035" y="783318"/>
                    <a:pt x="1263262" y="811957"/>
                  </a:cubicBezTo>
                  <a:cubicBezTo>
                    <a:pt x="1258091" y="839800"/>
                    <a:pt x="1251329" y="867246"/>
                    <a:pt x="1244567" y="894294"/>
                  </a:cubicBezTo>
                  <a:cubicBezTo>
                    <a:pt x="1219905" y="991348"/>
                    <a:pt x="1179731" y="1081640"/>
                    <a:pt x="1110520" y="1155625"/>
                  </a:cubicBezTo>
                  <a:cubicBezTo>
                    <a:pt x="1040514" y="1231200"/>
                    <a:pt x="949426" y="1284898"/>
                    <a:pt x="849985" y="1311150"/>
                  </a:cubicBezTo>
                  <a:cubicBezTo>
                    <a:pt x="833279" y="1315526"/>
                    <a:pt x="840438" y="1340187"/>
                    <a:pt x="857542" y="1337005"/>
                  </a:cubicBezTo>
                  <a:cubicBezTo>
                    <a:pt x="950619" y="1317515"/>
                    <a:pt x="1037332" y="1271374"/>
                    <a:pt x="1107338" y="1206936"/>
                  </a:cubicBezTo>
                  <a:cubicBezTo>
                    <a:pt x="1181322" y="1138918"/>
                    <a:pt x="1231838" y="1053399"/>
                    <a:pt x="1261273" y="957538"/>
                  </a:cubicBezTo>
                  <a:cubicBezTo>
                    <a:pt x="1270024" y="928501"/>
                    <a:pt x="1277183" y="899465"/>
                    <a:pt x="1283548" y="870030"/>
                  </a:cubicBezTo>
                  <a:cubicBezTo>
                    <a:pt x="1289912" y="842982"/>
                    <a:pt x="1297867" y="814741"/>
                    <a:pt x="1297072" y="786897"/>
                  </a:cubicBezTo>
                  <a:cubicBezTo>
                    <a:pt x="1296276" y="760645"/>
                    <a:pt x="1285536" y="737972"/>
                    <a:pt x="1270024" y="717289"/>
                  </a:cubicBezTo>
                  <a:cubicBezTo>
                    <a:pt x="1252124" y="693025"/>
                    <a:pt x="1233031" y="669159"/>
                    <a:pt x="1214337" y="645293"/>
                  </a:cubicBezTo>
                  <a:cubicBezTo>
                    <a:pt x="1137170" y="545852"/>
                    <a:pt x="1060004" y="446411"/>
                    <a:pt x="982838" y="346970"/>
                  </a:cubicBezTo>
                  <a:cubicBezTo>
                    <a:pt x="895330" y="234005"/>
                    <a:pt x="807424" y="120643"/>
                    <a:pt x="722302" y="6087"/>
                  </a:cubicBezTo>
                  <a:cubicBezTo>
                    <a:pt x="718723" y="1313"/>
                    <a:pt x="711961" y="-2266"/>
                    <a:pt x="706392" y="1711"/>
                  </a:cubicBezTo>
                  <a:cubicBezTo>
                    <a:pt x="519443" y="137349"/>
                    <a:pt x="336074" y="277362"/>
                    <a:pt x="151511" y="416579"/>
                  </a:cubicBezTo>
                  <a:cubicBezTo>
                    <a:pt x="125656" y="436069"/>
                    <a:pt x="99802" y="455560"/>
                    <a:pt x="73947" y="474653"/>
                  </a:cubicBezTo>
                  <a:cubicBezTo>
                    <a:pt x="48490" y="494143"/>
                    <a:pt x="23033" y="512838"/>
                    <a:pt x="1156" y="536704"/>
                  </a:cubicBezTo>
                  <a:cubicBezTo>
                    <a:pt x="-2026" y="539886"/>
                    <a:pt x="1952" y="545057"/>
                    <a:pt x="5929" y="543068"/>
                  </a:cubicBezTo>
                  <a:lnTo>
                    <a:pt x="5929" y="5430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24" name="Freeform 2023">
              <a:extLst>
                <a:ext uri="{FF2B5EF4-FFF2-40B4-BE49-F238E27FC236}">
                  <a16:creationId xmlns:a16="http://schemas.microsoft.com/office/drawing/2014/main" id="{8C620090-4AF9-4052-8C29-E93091C4FBE5}"/>
                </a:ext>
              </a:extLst>
            </p:cNvPr>
            <p:cNvSpPr/>
            <p:nvPr/>
          </p:nvSpPr>
          <p:spPr>
            <a:xfrm>
              <a:off x="1972126" y="2205742"/>
              <a:ext cx="400906" cy="593386"/>
            </a:xfrm>
            <a:custGeom>
              <a:avLst/>
              <a:gdLst>
                <a:gd name="connsiteX0" fmla="*/ 381786 w 400906"/>
                <a:gd name="connsiteY0" fmla="*/ 5037 h 593386"/>
                <a:gd name="connsiteX1" fmla="*/ 124433 w 400906"/>
                <a:gd name="connsiteY1" fmla="*/ 158971 h 593386"/>
                <a:gd name="connsiteX2" fmla="*/ 112102 w 400906"/>
                <a:gd name="connsiteY2" fmla="*/ 180053 h 593386"/>
                <a:gd name="connsiteX3" fmla="*/ 125228 w 400906"/>
                <a:gd name="connsiteY3" fmla="*/ 398426 h 593386"/>
                <a:gd name="connsiteX4" fmla="*/ 77496 w 400906"/>
                <a:gd name="connsiteY4" fmla="*/ 497867 h 593386"/>
                <a:gd name="connsiteX5" fmla="*/ 1921 w 400906"/>
                <a:gd name="connsiteY5" fmla="*/ 580204 h 593386"/>
                <a:gd name="connsiteX6" fmla="*/ 9081 w 400906"/>
                <a:gd name="connsiteY6" fmla="*/ 592932 h 593386"/>
                <a:gd name="connsiteX7" fmla="*/ 150287 w 400906"/>
                <a:gd name="connsiteY7" fmla="*/ 407574 h 593386"/>
                <a:gd name="connsiteX8" fmla="*/ 137957 w 400906"/>
                <a:gd name="connsiteY8" fmla="*/ 169313 h 593386"/>
                <a:gd name="connsiteX9" fmla="*/ 124433 w 400906"/>
                <a:gd name="connsiteY9" fmla="*/ 187213 h 593386"/>
                <a:gd name="connsiteX10" fmla="*/ 399685 w 400906"/>
                <a:gd name="connsiteY10" fmla="*/ 15379 h 593386"/>
                <a:gd name="connsiteX11" fmla="*/ 381786 w 400906"/>
                <a:gd name="connsiteY11" fmla="*/ 5037 h 593386"/>
                <a:gd name="connsiteX12" fmla="*/ 381786 w 400906"/>
                <a:gd name="connsiteY12" fmla="*/ 5037 h 59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906" h="593386">
                  <a:moveTo>
                    <a:pt x="381786" y="5037"/>
                  </a:moveTo>
                  <a:cubicBezTo>
                    <a:pt x="328883" y="96920"/>
                    <a:pt x="229442" y="154596"/>
                    <a:pt x="124433" y="158971"/>
                  </a:cubicBezTo>
                  <a:cubicBezTo>
                    <a:pt x="113295" y="159369"/>
                    <a:pt x="107727" y="170507"/>
                    <a:pt x="112102" y="180053"/>
                  </a:cubicBezTo>
                  <a:cubicBezTo>
                    <a:pt x="145116" y="248071"/>
                    <a:pt x="146708" y="326430"/>
                    <a:pt x="125228" y="398426"/>
                  </a:cubicBezTo>
                  <a:cubicBezTo>
                    <a:pt x="114886" y="434224"/>
                    <a:pt x="98578" y="467636"/>
                    <a:pt x="77496" y="497867"/>
                  </a:cubicBezTo>
                  <a:cubicBezTo>
                    <a:pt x="55620" y="528494"/>
                    <a:pt x="28174" y="553554"/>
                    <a:pt x="1921" y="580204"/>
                  </a:cubicBezTo>
                  <a:cubicBezTo>
                    <a:pt x="-2852" y="584977"/>
                    <a:pt x="1921" y="595717"/>
                    <a:pt x="9081" y="592932"/>
                  </a:cubicBezTo>
                  <a:cubicBezTo>
                    <a:pt x="82667" y="562702"/>
                    <a:pt x="129206" y="480365"/>
                    <a:pt x="150287" y="407574"/>
                  </a:cubicBezTo>
                  <a:cubicBezTo>
                    <a:pt x="172960" y="330010"/>
                    <a:pt x="169380" y="244093"/>
                    <a:pt x="137957" y="169313"/>
                  </a:cubicBezTo>
                  <a:cubicBezTo>
                    <a:pt x="133581" y="175280"/>
                    <a:pt x="128808" y="181246"/>
                    <a:pt x="124433" y="187213"/>
                  </a:cubicBezTo>
                  <a:cubicBezTo>
                    <a:pt x="238591" y="184428"/>
                    <a:pt x="345590" y="115615"/>
                    <a:pt x="399685" y="15379"/>
                  </a:cubicBezTo>
                  <a:cubicBezTo>
                    <a:pt x="405652" y="3844"/>
                    <a:pt x="388150" y="-6498"/>
                    <a:pt x="381786" y="5037"/>
                  </a:cubicBezTo>
                  <a:lnTo>
                    <a:pt x="381786" y="50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25" name="Freeform 2024">
              <a:extLst>
                <a:ext uri="{FF2B5EF4-FFF2-40B4-BE49-F238E27FC236}">
                  <a16:creationId xmlns:a16="http://schemas.microsoft.com/office/drawing/2014/main" id="{BCDDEDA9-794C-434F-3230-53F456B7D43A}"/>
                </a:ext>
              </a:extLst>
            </p:cNvPr>
            <p:cNvSpPr/>
            <p:nvPr/>
          </p:nvSpPr>
          <p:spPr>
            <a:xfrm>
              <a:off x="5642468" y="3878972"/>
              <a:ext cx="54817" cy="163825"/>
            </a:xfrm>
            <a:custGeom>
              <a:avLst/>
              <a:gdLst>
                <a:gd name="connsiteX0" fmla="*/ 6124 w 54817"/>
                <a:gd name="connsiteY0" fmla="*/ 161521 h 163825"/>
                <a:gd name="connsiteX1" fmla="*/ 54651 w 54817"/>
                <a:gd name="connsiteY1" fmla="*/ 3609 h 163825"/>
                <a:gd name="connsiteX2" fmla="*/ 49082 w 54817"/>
                <a:gd name="connsiteY2" fmla="*/ 2018 h 163825"/>
                <a:gd name="connsiteX3" fmla="*/ 157 w 54817"/>
                <a:gd name="connsiteY3" fmla="*/ 159930 h 163825"/>
                <a:gd name="connsiteX4" fmla="*/ 6124 w 54817"/>
                <a:gd name="connsiteY4" fmla="*/ 161521 h 163825"/>
                <a:gd name="connsiteX5" fmla="*/ 6124 w 54817"/>
                <a:gd name="connsiteY5" fmla="*/ 161521 h 16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17" h="163825">
                  <a:moveTo>
                    <a:pt x="6124" y="161521"/>
                  </a:moveTo>
                  <a:cubicBezTo>
                    <a:pt x="22432" y="109016"/>
                    <a:pt x="39138" y="56512"/>
                    <a:pt x="54651" y="3609"/>
                  </a:cubicBezTo>
                  <a:cubicBezTo>
                    <a:pt x="55844" y="29"/>
                    <a:pt x="50275" y="-1562"/>
                    <a:pt x="49082" y="2018"/>
                  </a:cubicBezTo>
                  <a:cubicBezTo>
                    <a:pt x="31978" y="54523"/>
                    <a:pt x="16465" y="107425"/>
                    <a:pt x="157" y="159930"/>
                  </a:cubicBezTo>
                  <a:cubicBezTo>
                    <a:pt x="-1036" y="163908"/>
                    <a:pt x="4930" y="165499"/>
                    <a:pt x="6124" y="161521"/>
                  </a:cubicBezTo>
                  <a:lnTo>
                    <a:pt x="6124" y="1615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26" name="Freeform 2025">
              <a:extLst>
                <a:ext uri="{FF2B5EF4-FFF2-40B4-BE49-F238E27FC236}">
                  <a16:creationId xmlns:a16="http://schemas.microsoft.com/office/drawing/2014/main" id="{FA62CC21-18E6-F804-BA02-4E461AE835BF}"/>
                </a:ext>
              </a:extLst>
            </p:cNvPr>
            <p:cNvSpPr/>
            <p:nvPr/>
          </p:nvSpPr>
          <p:spPr>
            <a:xfrm>
              <a:off x="5689958" y="3818960"/>
              <a:ext cx="46043" cy="175491"/>
            </a:xfrm>
            <a:custGeom>
              <a:avLst/>
              <a:gdLst>
                <a:gd name="connsiteX0" fmla="*/ 6365 w 46043"/>
                <a:gd name="connsiteY0" fmla="*/ 172210 h 175491"/>
                <a:gd name="connsiteX1" fmla="*/ 45743 w 46043"/>
                <a:gd name="connsiteY1" fmla="*/ 4752 h 175491"/>
                <a:gd name="connsiteX2" fmla="*/ 40572 w 46043"/>
                <a:gd name="connsiteY2" fmla="*/ 1569 h 175491"/>
                <a:gd name="connsiteX3" fmla="*/ 0 w 46043"/>
                <a:gd name="connsiteY3" fmla="*/ 172210 h 175491"/>
                <a:gd name="connsiteX4" fmla="*/ 6365 w 46043"/>
                <a:gd name="connsiteY4" fmla="*/ 172210 h 175491"/>
                <a:gd name="connsiteX5" fmla="*/ 6365 w 46043"/>
                <a:gd name="connsiteY5" fmla="*/ 17221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43" h="175491">
                  <a:moveTo>
                    <a:pt x="6365" y="172210"/>
                  </a:moveTo>
                  <a:cubicBezTo>
                    <a:pt x="8353" y="114137"/>
                    <a:pt x="21082" y="57654"/>
                    <a:pt x="45743" y="4752"/>
                  </a:cubicBezTo>
                  <a:cubicBezTo>
                    <a:pt x="47334" y="1172"/>
                    <a:pt x="42163" y="-2010"/>
                    <a:pt x="40572" y="1569"/>
                  </a:cubicBezTo>
                  <a:cubicBezTo>
                    <a:pt x="14718" y="54870"/>
                    <a:pt x="796" y="112944"/>
                    <a:pt x="0" y="172210"/>
                  </a:cubicBezTo>
                  <a:cubicBezTo>
                    <a:pt x="0" y="176586"/>
                    <a:pt x="6365" y="176586"/>
                    <a:pt x="6365" y="172210"/>
                  </a:cubicBezTo>
                  <a:lnTo>
                    <a:pt x="6365" y="1722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27" name="Freeform 2026">
              <a:extLst>
                <a:ext uri="{FF2B5EF4-FFF2-40B4-BE49-F238E27FC236}">
                  <a16:creationId xmlns:a16="http://schemas.microsoft.com/office/drawing/2014/main" id="{F22EE7E1-A328-B2B4-E0E5-E99BDD7DBDEA}"/>
                </a:ext>
              </a:extLst>
            </p:cNvPr>
            <p:cNvSpPr/>
            <p:nvPr/>
          </p:nvSpPr>
          <p:spPr>
            <a:xfrm>
              <a:off x="5711870" y="3817456"/>
              <a:ext cx="71007" cy="175595"/>
            </a:xfrm>
            <a:custGeom>
              <a:avLst/>
              <a:gdLst>
                <a:gd name="connsiteX0" fmla="*/ 6727 w 71007"/>
                <a:gd name="connsiteY0" fmla="*/ 173317 h 175595"/>
                <a:gd name="connsiteX1" fmla="*/ 70767 w 71007"/>
                <a:gd name="connsiteY1" fmla="*/ 4267 h 175595"/>
                <a:gd name="connsiteX2" fmla="*/ 64006 w 71007"/>
                <a:gd name="connsiteY2" fmla="*/ 2279 h 175595"/>
                <a:gd name="connsiteX3" fmla="*/ 363 w 71007"/>
                <a:gd name="connsiteY3" fmla="*/ 171328 h 175595"/>
                <a:gd name="connsiteX4" fmla="*/ 6727 w 71007"/>
                <a:gd name="connsiteY4" fmla="*/ 173317 h 175595"/>
                <a:gd name="connsiteX5" fmla="*/ 6727 w 71007"/>
                <a:gd name="connsiteY5" fmla="*/ 173317 h 1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7" h="175595">
                  <a:moveTo>
                    <a:pt x="6727" y="173317"/>
                  </a:moveTo>
                  <a:cubicBezTo>
                    <a:pt x="28604" y="117233"/>
                    <a:pt x="50482" y="61148"/>
                    <a:pt x="70767" y="4267"/>
                  </a:cubicBezTo>
                  <a:cubicBezTo>
                    <a:pt x="72359" y="-108"/>
                    <a:pt x="65597" y="-1699"/>
                    <a:pt x="64006" y="2279"/>
                  </a:cubicBezTo>
                  <a:cubicBezTo>
                    <a:pt x="41730" y="57966"/>
                    <a:pt x="21046" y="114846"/>
                    <a:pt x="363" y="171328"/>
                  </a:cubicBezTo>
                  <a:cubicBezTo>
                    <a:pt x="-1626" y="175704"/>
                    <a:pt x="5136" y="177295"/>
                    <a:pt x="6727" y="173317"/>
                  </a:cubicBezTo>
                  <a:lnTo>
                    <a:pt x="6727" y="17331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28" name="Freeform 2027">
              <a:extLst>
                <a:ext uri="{FF2B5EF4-FFF2-40B4-BE49-F238E27FC236}">
                  <a16:creationId xmlns:a16="http://schemas.microsoft.com/office/drawing/2014/main" id="{32A7B47A-21CC-F355-5718-EC6434851ACB}"/>
                </a:ext>
              </a:extLst>
            </p:cNvPr>
            <p:cNvSpPr/>
            <p:nvPr/>
          </p:nvSpPr>
          <p:spPr>
            <a:xfrm>
              <a:off x="5776020" y="3672246"/>
              <a:ext cx="91100" cy="237129"/>
            </a:xfrm>
            <a:custGeom>
              <a:avLst/>
              <a:gdLst>
                <a:gd name="connsiteX0" fmla="*/ 6617 w 91100"/>
                <a:gd name="connsiteY0" fmla="*/ 234996 h 237129"/>
                <a:gd name="connsiteX1" fmla="*/ 90944 w 91100"/>
                <a:gd name="connsiteY1" fmla="*/ 3895 h 237129"/>
                <a:gd name="connsiteX2" fmla="*/ 84579 w 91100"/>
                <a:gd name="connsiteY2" fmla="*/ 2304 h 237129"/>
                <a:gd name="connsiteX3" fmla="*/ 253 w 91100"/>
                <a:gd name="connsiteY3" fmla="*/ 233405 h 237129"/>
                <a:gd name="connsiteX4" fmla="*/ 6617 w 91100"/>
                <a:gd name="connsiteY4" fmla="*/ 234996 h 237129"/>
                <a:gd name="connsiteX5" fmla="*/ 6617 w 91100"/>
                <a:gd name="connsiteY5" fmla="*/ 234996 h 23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100" h="237129">
                  <a:moveTo>
                    <a:pt x="6617" y="234996"/>
                  </a:moveTo>
                  <a:cubicBezTo>
                    <a:pt x="36450" y="158625"/>
                    <a:pt x="64293" y="81459"/>
                    <a:pt x="90944" y="3895"/>
                  </a:cubicBezTo>
                  <a:cubicBezTo>
                    <a:pt x="92136" y="-83"/>
                    <a:pt x="86170" y="-1674"/>
                    <a:pt x="84579" y="2304"/>
                  </a:cubicBezTo>
                  <a:cubicBezTo>
                    <a:pt x="54747" y="78675"/>
                    <a:pt x="26506" y="155841"/>
                    <a:pt x="253" y="233405"/>
                  </a:cubicBezTo>
                  <a:cubicBezTo>
                    <a:pt x="-1338" y="237383"/>
                    <a:pt x="5026" y="238576"/>
                    <a:pt x="6617" y="234996"/>
                  </a:cubicBezTo>
                  <a:lnTo>
                    <a:pt x="6617" y="2349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29" name="Freeform 2028">
              <a:extLst>
                <a:ext uri="{FF2B5EF4-FFF2-40B4-BE49-F238E27FC236}">
                  <a16:creationId xmlns:a16="http://schemas.microsoft.com/office/drawing/2014/main" id="{DA4E4E27-D758-BA0D-383B-0A7AF741B79B}"/>
                </a:ext>
              </a:extLst>
            </p:cNvPr>
            <p:cNvSpPr/>
            <p:nvPr/>
          </p:nvSpPr>
          <p:spPr>
            <a:xfrm>
              <a:off x="5838072" y="3647895"/>
              <a:ext cx="89508" cy="237760"/>
            </a:xfrm>
            <a:custGeom>
              <a:avLst/>
              <a:gdLst>
                <a:gd name="connsiteX0" fmla="*/ 6617 w 89508"/>
                <a:gd name="connsiteY0" fmla="*/ 235482 h 237760"/>
                <a:gd name="connsiteX1" fmla="*/ 89352 w 89508"/>
                <a:gd name="connsiteY1" fmla="*/ 3983 h 237760"/>
                <a:gd name="connsiteX2" fmla="*/ 82988 w 89508"/>
                <a:gd name="connsiteY2" fmla="*/ 1994 h 237760"/>
                <a:gd name="connsiteX3" fmla="*/ 253 w 89508"/>
                <a:gd name="connsiteY3" fmla="*/ 233493 h 237760"/>
                <a:gd name="connsiteX4" fmla="*/ 6617 w 89508"/>
                <a:gd name="connsiteY4" fmla="*/ 235482 h 237760"/>
                <a:gd name="connsiteX5" fmla="*/ 6617 w 89508"/>
                <a:gd name="connsiteY5" fmla="*/ 235482 h 23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08" h="237760">
                  <a:moveTo>
                    <a:pt x="6617" y="235482"/>
                  </a:moveTo>
                  <a:cubicBezTo>
                    <a:pt x="34461" y="158316"/>
                    <a:pt x="63895" y="81547"/>
                    <a:pt x="89352" y="3983"/>
                  </a:cubicBezTo>
                  <a:cubicBezTo>
                    <a:pt x="90545" y="5"/>
                    <a:pt x="84579" y="-1586"/>
                    <a:pt x="82988" y="1994"/>
                  </a:cubicBezTo>
                  <a:cubicBezTo>
                    <a:pt x="53553" y="78365"/>
                    <a:pt x="27301" y="156327"/>
                    <a:pt x="253" y="233493"/>
                  </a:cubicBezTo>
                  <a:cubicBezTo>
                    <a:pt x="-1338" y="237868"/>
                    <a:pt x="5026" y="239459"/>
                    <a:pt x="6617" y="235482"/>
                  </a:cubicBezTo>
                  <a:lnTo>
                    <a:pt x="6617" y="2354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30" name="Freeform 2029">
              <a:extLst>
                <a:ext uri="{FF2B5EF4-FFF2-40B4-BE49-F238E27FC236}">
                  <a16:creationId xmlns:a16="http://schemas.microsoft.com/office/drawing/2014/main" id="{AA4332B8-5C3B-65B2-840C-BBFB4C86A154}"/>
                </a:ext>
              </a:extLst>
            </p:cNvPr>
            <p:cNvSpPr/>
            <p:nvPr/>
          </p:nvSpPr>
          <p:spPr>
            <a:xfrm>
              <a:off x="5902907" y="3609137"/>
              <a:ext cx="105826" cy="242360"/>
            </a:xfrm>
            <a:custGeom>
              <a:avLst/>
              <a:gdLst>
                <a:gd name="connsiteX0" fmla="*/ 6617 w 105826"/>
                <a:gd name="connsiteY0" fmla="*/ 240429 h 242360"/>
                <a:gd name="connsiteX1" fmla="*/ 105660 w 105826"/>
                <a:gd name="connsiteY1" fmla="*/ 4157 h 242360"/>
                <a:gd name="connsiteX2" fmla="*/ 99694 w 105826"/>
                <a:gd name="connsiteY2" fmla="*/ 1771 h 242360"/>
                <a:gd name="connsiteX3" fmla="*/ 253 w 105826"/>
                <a:gd name="connsiteY3" fmla="*/ 237645 h 242360"/>
                <a:gd name="connsiteX4" fmla="*/ 6617 w 105826"/>
                <a:gd name="connsiteY4" fmla="*/ 240429 h 242360"/>
                <a:gd name="connsiteX5" fmla="*/ 6617 w 105826"/>
                <a:gd name="connsiteY5" fmla="*/ 240429 h 2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26" h="242360">
                  <a:moveTo>
                    <a:pt x="6617" y="240429"/>
                  </a:moveTo>
                  <a:cubicBezTo>
                    <a:pt x="40427" y="162070"/>
                    <a:pt x="74237" y="83710"/>
                    <a:pt x="105660" y="4157"/>
                  </a:cubicBezTo>
                  <a:cubicBezTo>
                    <a:pt x="106854" y="577"/>
                    <a:pt x="101285" y="-1809"/>
                    <a:pt x="99694" y="1771"/>
                  </a:cubicBezTo>
                  <a:cubicBezTo>
                    <a:pt x="65089" y="79733"/>
                    <a:pt x="32472" y="158887"/>
                    <a:pt x="253" y="237645"/>
                  </a:cubicBezTo>
                  <a:cubicBezTo>
                    <a:pt x="-1338" y="241622"/>
                    <a:pt x="5026" y="244407"/>
                    <a:pt x="6617" y="240429"/>
                  </a:cubicBezTo>
                  <a:lnTo>
                    <a:pt x="6617" y="2404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31" name="Freeform 2030">
              <a:extLst>
                <a:ext uri="{FF2B5EF4-FFF2-40B4-BE49-F238E27FC236}">
                  <a16:creationId xmlns:a16="http://schemas.microsoft.com/office/drawing/2014/main" id="{197C9BCD-BC84-1839-F4BC-5B0A13D9184C}"/>
                </a:ext>
              </a:extLst>
            </p:cNvPr>
            <p:cNvSpPr/>
            <p:nvPr/>
          </p:nvSpPr>
          <p:spPr>
            <a:xfrm>
              <a:off x="5981916" y="3550158"/>
              <a:ext cx="91230" cy="213622"/>
            </a:xfrm>
            <a:custGeom>
              <a:avLst/>
              <a:gdLst>
                <a:gd name="connsiteX0" fmla="*/ 6764 w 91230"/>
                <a:gd name="connsiteY0" fmla="*/ 211900 h 213622"/>
                <a:gd name="connsiteX1" fmla="*/ 91090 w 91230"/>
                <a:gd name="connsiteY1" fmla="*/ 4267 h 213622"/>
                <a:gd name="connsiteX2" fmla="*/ 84327 w 91230"/>
                <a:gd name="connsiteY2" fmla="*/ 2279 h 213622"/>
                <a:gd name="connsiteX3" fmla="*/ 399 w 91230"/>
                <a:gd name="connsiteY3" fmla="*/ 207923 h 213622"/>
                <a:gd name="connsiteX4" fmla="*/ 6764 w 91230"/>
                <a:gd name="connsiteY4" fmla="*/ 211900 h 213622"/>
                <a:gd name="connsiteX5" fmla="*/ 6764 w 91230"/>
                <a:gd name="connsiteY5" fmla="*/ 211900 h 21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230" h="213622">
                  <a:moveTo>
                    <a:pt x="6764" y="211900"/>
                  </a:moveTo>
                  <a:cubicBezTo>
                    <a:pt x="43755" y="147462"/>
                    <a:pt x="72792" y="76263"/>
                    <a:pt x="91090" y="4267"/>
                  </a:cubicBezTo>
                  <a:cubicBezTo>
                    <a:pt x="92283" y="-108"/>
                    <a:pt x="85521" y="-1699"/>
                    <a:pt x="84327" y="2279"/>
                  </a:cubicBezTo>
                  <a:cubicBezTo>
                    <a:pt x="62450" y="73876"/>
                    <a:pt x="35402" y="141894"/>
                    <a:pt x="399" y="207923"/>
                  </a:cubicBezTo>
                  <a:cubicBezTo>
                    <a:pt x="-1589" y="212298"/>
                    <a:pt x="4377" y="215878"/>
                    <a:pt x="6764" y="211900"/>
                  </a:cubicBezTo>
                  <a:lnTo>
                    <a:pt x="6764" y="2119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32" name="Freeform 2031">
              <a:extLst>
                <a:ext uri="{FF2B5EF4-FFF2-40B4-BE49-F238E27FC236}">
                  <a16:creationId xmlns:a16="http://schemas.microsoft.com/office/drawing/2014/main" id="{B8B50B2B-9239-9348-93DA-CDEC3B3B6D4E}"/>
                </a:ext>
              </a:extLst>
            </p:cNvPr>
            <p:cNvSpPr/>
            <p:nvPr/>
          </p:nvSpPr>
          <p:spPr>
            <a:xfrm>
              <a:off x="6056749" y="3477740"/>
              <a:ext cx="102427" cy="250175"/>
            </a:xfrm>
            <a:custGeom>
              <a:avLst/>
              <a:gdLst>
                <a:gd name="connsiteX0" fmla="*/ 7108 w 102427"/>
                <a:gd name="connsiteY0" fmla="*/ 247725 h 250175"/>
                <a:gd name="connsiteX1" fmla="*/ 102174 w 102427"/>
                <a:gd name="connsiteY1" fmla="*/ 3895 h 250175"/>
                <a:gd name="connsiteX2" fmla="*/ 95809 w 102427"/>
                <a:gd name="connsiteY2" fmla="*/ 2304 h 250175"/>
                <a:gd name="connsiteX3" fmla="*/ 346 w 102427"/>
                <a:gd name="connsiteY3" fmla="*/ 245736 h 250175"/>
                <a:gd name="connsiteX4" fmla="*/ 7108 w 102427"/>
                <a:gd name="connsiteY4" fmla="*/ 247725 h 250175"/>
                <a:gd name="connsiteX5" fmla="*/ 7108 w 102427"/>
                <a:gd name="connsiteY5" fmla="*/ 247725 h 25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427" h="250175">
                  <a:moveTo>
                    <a:pt x="7108" y="247725"/>
                  </a:moveTo>
                  <a:cubicBezTo>
                    <a:pt x="38929" y="166581"/>
                    <a:pt x="71148" y="85437"/>
                    <a:pt x="102174" y="3895"/>
                  </a:cubicBezTo>
                  <a:cubicBezTo>
                    <a:pt x="103765" y="-82"/>
                    <a:pt x="97400" y="-1674"/>
                    <a:pt x="95809" y="2304"/>
                  </a:cubicBezTo>
                  <a:cubicBezTo>
                    <a:pt x="63193" y="83050"/>
                    <a:pt x="31770" y="164592"/>
                    <a:pt x="346" y="245736"/>
                  </a:cubicBezTo>
                  <a:cubicBezTo>
                    <a:pt x="-1642" y="250111"/>
                    <a:pt x="5517" y="252100"/>
                    <a:pt x="7108" y="247725"/>
                  </a:cubicBezTo>
                  <a:lnTo>
                    <a:pt x="7108" y="2477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33" name="Freeform 2032">
              <a:extLst>
                <a:ext uri="{FF2B5EF4-FFF2-40B4-BE49-F238E27FC236}">
                  <a16:creationId xmlns:a16="http://schemas.microsoft.com/office/drawing/2014/main" id="{F0CA4E1F-6A66-E971-C8AA-0800870437D7}"/>
                </a:ext>
              </a:extLst>
            </p:cNvPr>
            <p:cNvSpPr/>
            <p:nvPr/>
          </p:nvSpPr>
          <p:spPr>
            <a:xfrm>
              <a:off x="6127667" y="3428987"/>
              <a:ext cx="92911" cy="249890"/>
            </a:xfrm>
            <a:custGeom>
              <a:avLst/>
              <a:gdLst>
                <a:gd name="connsiteX0" fmla="*/ 6992 w 92911"/>
                <a:gd name="connsiteY0" fmla="*/ 247154 h 249890"/>
                <a:gd name="connsiteX1" fmla="*/ 92511 w 92911"/>
                <a:gd name="connsiteY1" fmla="*/ 5314 h 249890"/>
                <a:gd name="connsiteX2" fmla="*/ 86545 w 92911"/>
                <a:gd name="connsiteY2" fmla="*/ 1734 h 249890"/>
                <a:gd name="connsiteX3" fmla="*/ 229 w 92911"/>
                <a:gd name="connsiteY3" fmla="*/ 245165 h 249890"/>
                <a:gd name="connsiteX4" fmla="*/ 6992 w 92911"/>
                <a:gd name="connsiteY4" fmla="*/ 247154 h 249890"/>
                <a:gd name="connsiteX5" fmla="*/ 6992 w 92911"/>
                <a:gd name="connsiteY5" fmla="*/ 247154 h 24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911" h="249890">
                  <a:moveTo>
                    <a:pt x="6992" y="247154"/>
                  </a:moveTo>
                  <a:cubicBezTo>
                    <a:pt x="26482" y="163226"/>
                    <a:pt x="56712" y="83673"/>
                    <a:pt x="92511" y="5314"/>
                  </a:cubicBezTo>
                  <a:cubicBezTo>
                    <a:pt x="94500" y="1336"/>
                    <a:pt x="88533" y="-2244"/>
                    <a:pt x="86545" y="1734"/>
                  </a:cubicBezTo>
                  <a:cubicBezTo>
                    <a:pt x="46768" y="78104"/>
                    <a:pt x="18925" y="161635"/>
                    <a:pt x="229" y="245165"/>
                  </a:cubicBezTo>
                  <a:cubicBezTo>
                    <a:pt x="-1361" y="249938"/>
                    <a:pt x="5798" y="251927"/>
                    <a:pt x="6992" y="247154"/>
                  </a:cubicBezTo>
                  <a:lnTo>
                    <a:pt x="6992" y="2471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34" name="Freeform 2033">
              <a:extLst>
                <a:ext uri="{FF2B5EF4-FFF2-40B4-BE49-F238E27FC236}">
                  <a16:creationId xmlns:a16="http://schemas.microsoft.com/office/drawing/2014/main" id="{FC6B6801-B3CE-11D3-E12B-F5DE1EA77F28}"/>
                </a:ext>
              </a:extLst>
            </p:cNvPr>
            <p:cNvSpPr/>
            <p:nvPr/>
          </p:nvSpPr>
          <p:spPr>
            <a:xfrm>
              <a:off x="6185625" y="3427994"/>
              <a:ext cx="93663" cy="225538"/>
            </a:xfrm>
            <a:custGeom>
              <a:avLst/>
              <a:gdLst>
                <a:gd name="connsiteX0" fmla="*/ 7506 w 93663"/>
                <a:gd name="connsiteY0" fmla="*/ 223088 h 225538"/>
                <a:gd name="connsiteX1" fmla="*/ 93423 w 93663"/>
                <a:gd name="connsiteY1" fmla="*/ 4715 h 225538"/>
                <a:gd name="connsiteX2" fmla="*/ 86661 w 93663"/>
                <a:gd name="connsiteY2" fmla="*/ 1931 h 225538"/>
                <a:gd name="connsiteX3" fmla="*/ 345 w 93663"/>
                <a:gd name="connsiteY3" fmla="*/ 221099 h 225538"/>
                <a:gd name="connsiteX4" fmla="*/ 7506 w 93663"/>
                <a:gd name="connsiteY4" fmla="*/ 223088 h 225538"/>
                <a:gd name="connsiteX5" fmla="*/ 7506 w 93663"/>
                <a:gd name="connsiteY5" fmla="*/ 223088 h 22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663" h="225538">
                  <a:moveTo>
                    <a:pt x="7506" y="223088"/>
                  </a:moveTo>
                  <a:cubicBezTo>
                    <a:pt x="36144" y="150297"/>
                    <a:pt x="66773" y="78302"/>
                    <a:pt x="93423" y="4715"/>
                  </a:cubicBezTo>
                  <a:cubicBezTo>
                    <a:pt x="95014" y="738"/>
                    <a:pt x="88252" y="-2047"/>
                    <a:pt x="86661" y="1931"/>
                  </a:cubicBezTo>
                  <a:cubicBezTo>
                    <a:pt x="56033" y="73926"/>
                    <a:pt x="28985" y="147910"/>
                    <a:pt x="345" y="221099"/>
                  </a:cubicBezTo>
                  <a:cubicBezTo>
                    <a:pt x="-1643" y="225474"/>
                    <a:pt x="5517" y="227463"/>
                    <a:pt x="7506" y="223088"/>
                  </a:cubicBezTo>
                  <a:lnTo>
                    <a:pt x="7506" y="2230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35" name="Freeform 2034">
              <a:extLst>
                <a:ext uri="{FF2B5EF4-FFF2-40B4-BE49-F238E27FC236}">
                  <a16:creationId xmlns:a16="http://schemas.microsoft.com/office/drawing/2014/main" id="{811C83AC-911A-B530-0DE1-28372EF339F9}"/>
                </a:ext>
              </a:extLst>
            </p:cNvPr>
            <p:cNvSpPr/>
            <p:nvPr/>
          </p:nvSpPr>
          <p:spPr>
            <a:xfrm>
              <a:off x="6274670" y="3319455"/>
              <a:ext cx="127128" cy="274878"/>
            </a:xfrm>
            <a:custGeom>
              <a:avLst/>
              <a:gdLst>
                <a:gd name="connsiteX0" fmla="*/ 6764 w 127128"/>
                <a:gd name="connsiteY0" fmla="*/ 273156 h 274878"/>
                <a:gd name="connsiteX1" fmla="*/ 126888 w 127128"/>
                <a:gd name="connsiteY1" fmla="*/ 4267 h 274878"/>
                <a:gd name="connsiteX2" fmla="*/ 120126 w 127128"/>
                <a:gd name="connsiteY2" fmla="*/ 2279 h 274878"/>
                <a:gd name="connsiteX3" fmla="*/ 399 w 127128"/>
                <a:gd name="connsiteY3" fmla="*/ 269178 h 274878"/>
                <a:gd name="connsiteX4" fmla="*/ 6764 w 127128"/>
                <a:gd name="connsiteY4" fmla="*/ 273156 h 274878"/>
                <a:gd name="connsiteX5" fmla="*/ 6764 w 127128"/>
                <a:gd name="connsiteY5" fmla="*/ 273156 h 27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28" h="274878">
                  <a:moveTo>
                    <a:pt x="6764" y="273156"/>
                  </a:moveTo>
                  <a:cubicBezTo>
                    <a:pt x="51711" y="186443"/>
                    <a:pt x="93874" y="96549"/>
                    <a:pt x="126888" y="4267"/>
                  </a:cubicBezTo>
                  <a:cubicBezTo>
                    <a:pt x="128479" y="-108"/>
                    <a:pt x="121717" y="-1699"/>
                    <a:pt x="120126" y="2279"/>
                  </a:cubicBezTo>
                  <a:cubicBezTo>
                    <a:pt x="82737" y="92571"/>
                    <a:pt x="44551" y="182068"/>
                    <a:pt x="399" y="269178"/>
                  </a:cubicBezTo>
                  <a:cubicBezTo>
                    <a:pt x="-1589" y="273554"/>
                    <a:pt x="4377" y="277133"/>
                    <a:pt x="6764" y="273156"/>
                  </a:cubicBezTo>
                  <a:lnTo>
                    <a:pt x="6764" y="27315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36" name="Freeform 2035">
              <a:extLst>
                <a:ext uri="{FF2B5EF4-FFF2-40B4-BE49-F238E27FC236}">
                  <a16:creationId xmlns:a16="http://schemas.microsoft.com/office/drawing/2014/main" id="{B1DCA70F-509F-D21D-9223-1983067C5210}"/>
                </a:ext>
              </a:extLst>
            </p:cNvPr>
            <p:cNvSpPr/>
            <p:nvPr/>
          </p:nvSpPr>
          <p:spPr>
            <a:xfrm>
              <a:off x="6337592" y="3307574"/>
              <a:ext cx="100626" cy="227476"/>
            </a:xfrm>
            <a:custGeom>
              <a:avLst/>
              <a:gdLst>
                <a:gd name="connsiteX0" fmla="*/ 6689 w 100626"/>
                <a:gd name="connsiteY0" fmla="*/ 226168 h 227476"/>
                <a:gd name="connsiteX1" fmla="*/ 100561 w 100626"/>
                <a:gd name="connsiteY1" fmla="*/ 4613 h 227476"/>
                <a:gd name="connsiteX2" fmla="*/ 93402 w 100626"/>
                <a:gd name="connsiteY2" fmla="*/ 2624 h 227476"/>
                <a:gd name="connsiteX3" fmla="*/ 723 w 100626"/>
                <a:gd name="connsiteY3" fmla="*/ 222588 h 227476"/>
                <a:gd name="connsiteX4" fmla="*/ 6689 w 100626"/>
                <a:gd name="connsiteY4" fmla="*/ 226168 h 227476"/>
                <a:gd name="connsiteX5" fmla="*/ 6689 w 100626"/>
                <a:gd name="connsiteY5" fmla="*/ 226168 h 22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626" h="227476">
                  <a:moveTo>
                    <a:pt x="6689" y="226168"/>
                  </a:moveTo>
                  <a:cubicBezTo>
                    <a:pt x="54818" y="162128"/>
                    <a:pt x="89026" y="84166"/>
                    <a:pt x="100561" y="4613"/>
                  </a:cubicBezTo>
                  <a:cubicBezTo>
                    <a:pt x="101357" y="238"/>
                    <a:pt x="94595" y="-2149"/>
                    <a:pt x="93402" y="2624"/>
                  </a:cubicBezTo>
                  <a:cubicBezTo>
                    <a:pt x="77889" y="82575"/>
                    <a:pt x="48056" y="156162"/>
                    <a:pt x="723" y="222588"/>
                  </a:cubicBezTo>
                  <a:cubicBezTo>
                    <a:pt x="-2062" y="226168"/>
                    <a:pt x="3905" y="229350"/>
                    <a:pt x="6689" y="226168"/>
                  </a:cubicBezTo>
                  <a:lnTo>
                    <a:pt x="6689" y="2261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37" name="Freeform 2036">
              <a:extLst>
                <a:ext uri="{FF2B5EF4-FFF2-40B4-BE49-F238E27FC236}">
                  <a16:creationId xmlns:a16="http://schemas.microsoft.com/office/drawing/2014/main" id="{C0461AFB-020E-659E-A587-A4860A78421F}"/>
                </a:ext>
              </a:extLst>
            </p:cNvPr>
            <p:cNvSpPr/>
            <p:nvPr/>
          </p:nvSpPr>
          <p:spPr>
            <a:xfrm>
              <a:off x="6399148" y="3234136"/>
              <a:ext cx="120167" cy="313272"/>
            </a:xfrm>
            <a:custGeom>
              <a:avLst/>
              <a:gdLst>
                <a:gd name="connsiteX0" fmla="*/ 6387 w 120167"/>
                <a:gd name="connsiteY0" fmla="*/ 311538 h 313272"/>
                <a:gd name="connsiteX1" fmla="*/ 120148 w 120167"/>
                <a:gd name="connsiteY1" fmla="*/ 4067 h 313272"/>
                <a:gd name="connsiteX2" fmla="*/ 113784 w 120167"/>
                <a:gd name="connsiteY2" fmla="*/ 2476 h 313272"/>
                <a:gd name="connsiteX3" fmla="*/ 421 w 120167"/>
                <a:gd name="connsiteY3" fmla="*/ 307959 h 313272"/>
                <a:gd name="connsiteX4" fmla="*/ 6387 w 120167"/>
                <a:gd name="connsiteY4" fmla="*/ 311538 h 313272"/>
                <a:gd name="connsiteX5" fmla="*/ 6387 w 120167"/>
                <a:gd name="connsiteY5" fmla="*/ 311538 h 31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67" h="313272">
                  <a:moveTo>
                    <a:pt x="6387" y="311538"/>
                  </a:moveTo>
                  <a:cubicBezTo>
                    <a:pt x="64462" y="218462"/>
                    <a:pt x="105033" y="113054"/>
                    <a:pt x="120148" y="4067"/>
                  </a:cubicBezTo>
                  <a:cubicBezTo>
                    <a:pt x="120546" y="89"/>
                    <a:pt x="114580" y="-1900"/>
                    <a:pt x="113784" y="2476"/>
                  </a:cubicBezTo>
                  <a:cubicBezTo>
                    <a:pt x="94293" y="110667"/>
                    <a:pt x="57700" y="214086"/>
                    <a:pt x="421" y="307959"/>
                  </a:cubicBezTo>
                  <a:cubicBezTo>
                    <a:pt x="-1567" y="311936"/>
                    <a:pt x="4001" y="315516"/>
                    <a:pt x="6387" y="311538"/>
                  </a:cubicBezTo>
                  <a:lnTo>
                    <a:pt x="6387" y="3115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38" name="Freeform 2037">
              <a:extLst>
                <a:ext uri="{FF2B5EF4-FFF2-40B4-BE49-F238E27FC236}">
                  <a16:creationId xmlns:a16="http://schemas.microsoft.com/office/drawing/2014/main" id="{B5208D79-F3BB-D705-61CE-D89806EC9EE2}"/>
                </a:ext>
              </a:extLst>
            </p:cNvPr>
            <p:cNvSpPr/>
            <p:nvPr/>
          </p:nvSpPr>
          <p:spPr>
            <a:xfrm>
              <a:off x="6483258" y="3175749"/>
              <a:ext cx="117037" cy="285664"/>
            </a:xfrm>
            <a:custGeom>
              <a:avLst/>
              <a:gdLst>
                <a:gd name="connsiteX0" fmla="*/ 7400 w 117037"/>
                <a:gd name="connsiteY0" fmla="*/ 283214 h 285664"/>
                <a:gd name="connsiteX1" fmla="*/ 116785 w 117037"/>
                <a:gd name="connsiteY1" fmla="*/ 3983 h 285664"/>
                <a:gd name="connsiteX2" fmla="*/ 110421 w 117037"/>
                <a:gd name="connsiteY2" fmla="*/ 1994 h 285664"/>
                <a:gd name="connsiteX3" fmla="*/ 240 w 117037"/>
                <a:gd name="connsiteY3" fmla="*/ 281225 h 285664"/>
                <a:gd name="connsiteX4" fmla="*/ 7400 w 117037"/>
                <a:gd name="connsiteY4" fmla="*/ 283214 h 285664"/>
                <a:gd name="connsiteX5" fmla="*/ 7400 w 117037"/>
                <a:gd name="connsiteY5" fmla="*/ 283214 h 28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037" h="285664">
                  <a:moveTo>
                    <a:pt x="7400" y="283214"/>
                  </a:moveTo>
                  <a:cubicBezTo>
                    <a:pt x="44392" y="190137"/>
                    <a:pt x="82578" y="97855"/>
                    <a:pt x="116785" y="3983"/>
                  </a:cubicBezTo>
                  <a:cubicBezTo>
                    <a:pt x="118376" y="6"/>
                    <a:pt x="112012" y="-1586"/>
                    <a:pt x="110421" y="1994"/>
                  </a:cubicBezTo>
                  <a:cubicBezTo>
                    <a:pt x="71838" y="94276"/>
                    <a:pt x="36436" y="187750"/>
                    <a:pt x="240" y="281225"/>
                  </a:cubicBezTo>
                  <a:cubicBezTo>
                    <a:pt x="-1351" y="285600"/>
                    <a:pt x="5411" y="287589"/>
                    <a:pt x="7400" y="283214"/>
                  </a:cubicBezTo>
                  <a:lnTo>
                    <a:pt x="7400" y="2832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39" name="Freeform 2038">
              <a:extLst>
                <a:ext uri="{FF2B5EF4-FFF2-40B4-BE49-F238E27FC236}">
                  <a16:creationId xmlns:a16="http://schemas.microsoft.com/office/drawing/2014/main" id="{FE89615C-3BE2-063B-80F1-D4DBBF215D5F}"/>
                </a:ext>
              </a:extLst>
            </p:cNvPr>
            <p:cNvSpPr/>
            <p:nvPr/>
          </p:nvSpPr>
          <p:spPr>
            <a:xfrm>
              <a:off x="6556843" y="3126540"/>
              <a:ext cx="103808" cy="298279"/>
            </a:xfrm>
            <a:custGeom>
              <a:avLst/>
              <a:gdLst>
                <a:gd name="connsiteX0" fmla="*/ 6606 w 103808"/>
                <a:gd name="connsiteY0" fmla="*/ 295828 h 298279"/>
                <a:gd name="connsiteX1" fmla="*/ 103660 w 103808"/>
                <a:gd name="connsiteY1" fmla="*/ 4268 h 298279"/>
                <a:gd name="connsiteX2" fmla="*/ 97295 w 103808"/>
                <a:gd name="connsiteY2" fmla="*/ 2279 h 298279"/>
                <a:gd name="connsiteX3" fmla="*/ 241 w 103808"/>
                <a:gd name="connsiteY3" fmla="*/ 293840 h 298279"/>
                <a:gd name="connsiteX4" fmla="*/ 6606 w 103808"/>
                <a:gd name="connsiteY4" fmla="*/ 295828 h 298279"/>
                <a:gd name="connsiteX5" fmla="*/ 6606 w 103808"/>
                <a:gd name="connsiteY5" fmla="*/ 295828 h 29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808" h="298279">
                  <a:moveTo>
                    <a:pt x="6606" y="295828"/>
                  </a:moveTo>
                  <a:cubicBezTo>
                    <a:pt x="39620" y="198774"/>
                    <a:pt x="73032" y="101720"/>
                    <a:pt x="103660" y="4268"/>
                  </a:cubicBezTo>
                  <a:cubicBezTo>
                    <a:pt x="104853" y="-108"/>
                    <a:pt x="98489" y="-1699"/>
                    <a:pt x="97295" y="2279"/>
                  </a:cubicBezTo>
                  <a:cubicBezTo>
                    <a:pt x="63486" y="98935"/>
                    <a:pt x="32062" y="196387"/>
                    <a:pt x="241" y="293840"/>
                  </a:cubicBezTo>
                  <a:cubicBezTo>
                    <a:pt x="-1350" y="298215"/>
                    <a:pt x="5412" y="300204"/>
                    <a:pt x="6606" y="295828"/>
                  </a:cubicBezTo>
                  <a:lnTo>
                    <a:pt x="6606" y="2958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40" name="Freeform 2039">
              <a:extLst>
                <a:ext uri="{FF2B5EF4-FFF2-40B4-BE49-F238E27FC236}">
                  <a16:creationId xmlns:a16="http://schemas.microsoft.com/office/drawing/2014/main" id="{770A89A8-9A07-D695-F22A-F849E11125B2}"/>
                </a:ext>
              </a:extLst>
            </p:cNvPr>
            <p:cNvSpPr/>
            <p:nvPr/>
          </p:nvSpPr>
          <p:spPr>
            <a:xfrm>
              <a:off x="6625497" y="3113016"/>
              <a:ext cx="103562" cy="261763"/>
            </a:xfrm>
            <a:custGeom>
              <a:avLst/>
              <a:gdLst>
                <a:gd name="connsiteX0" fmla="*/ 6366 w 103562"/>
                <a:gd name="connsiteY0" fmla="*/ 260030 h 261763"/>
                <a:gd name="connsiteX1" fmla="*/ 103421 w 103562"/>
                <a:gd name="connsiteY1" fmla="*/ 4267 h 261763"/>
                <a:gd name="connsiteX2" fmla="*/ 97057 w 103562"/>
                <a:gd name="connsiteY2" fmla="*/ 2279 h 261763"/>
                <a:gd name="connsiteX3" fmla="*/ 400 w 103562"/>
                <a:gd name="connsiteY3" fmla="*/ 256450 h 261763"/>
                <a:gd name="connsiteX4" fmla="*/ 6366 w 103562"/>
                <a:gd name="connsiteY4" fmla="*/ 260030 h 261763"/>
                <a:gd name="connsiteX5" fmla="*/ 6366 w 103562"/>
                <a:gd name="connsiteY5" fmla="*/ 260030 h 26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562" h="261763">
                  <a:moveTo>
                    <a:pt x="6366" y="260030"/>
                  </a:moveTo>
                  <a:cubicBezTo>
                    <a:pt x="49723" y="178886"/>
                    <a:pt x="81942" y="93367"/>
                    <a:pt x="103421" y="4267"/>
                  </a:cubicBezTo>
                  <a:cubicBezTo>
                    <a:pt x="104614" y="-108"/>
                    <a:pt x="97853" y="-1699"/>
                    <a:pt x="97057" y="2279"/>
                  </a:cubicBezTo>
                  <a:cubicBezTo>
                    <a:pt x="74385" y="90184"/>
                    <a:pt x="41768" y="175306"/>
                    <a:pt x="400" y="256450"/>
                  </a:cubicBezTo>
                  <a:cubicBezTo>
                    <a:pt x="-1588" y="260427"/>
                    <a:pt x="4378" y="264007"/>
                    <a:pt x="6366" y="260030"/>
                  </a:cubicBezTo>
                  <a:lnTo>
                    <a:pt x="6366" y="2600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41" name="Freeform 2040">
              <a:extLst>
                <a:ext uri="{FF2B5EF4-FFF2-40B4-BE49-F238E27FC236}">
                  <a16:creationId xmlns:a16="http://schemas.microsoft.com/office/drawing/2014/main" id="{A3EE4AB6-00EB-AD78-0832-B051DF51D9F9}"/>
                </a:ext>
              </a:extLst>
            </p:cNvPr>
            <p:cNvSpPr/>
            <p:nvPr/>
          </p:nvSpPr>
          <p:spPr>
            <a:xfrm>
              <a:off x="6699879" y="3100975"/>
              <a:ext cx="78776" cy="225896"/>
            </a:xfrm>
            <a:custGeom>
              <a:avLst/>
              <a:gdLst>
                <a:gd name="connsiteX0" fmla="*/ 6367 w 78776"/>
                <a:gd name="connsiteY0" fmla="*/ 224339 h 225896"/>
                <a:gd name="connsiteX1" fmla="*/ 78760 w 78776"/>
                <a:gd name="connsiteY1" fmla="*/ 3580 h 225896"/>
                <a:gd name="connsiteX2" fmla="*/ 71202 w 78776"/>
                <a:gd name="connsiteY2" fmla="*/ 3580 h 225896"/>
                <a:gd name="connsiteX3" fmla="*/ 400 w 78776"/>
                <a:gd name="connsiteY3" fmla="*/ 220759 h 225896"/>
                <a:gd name="connsiteX4" fmla="*/ 6367 w 78776"/>
                <a:gd name="connsiteY4" fmla="*/ 224339 h 225896"/>
                <a:gd name="connsiteX5" fmla="*/ 6367 w 78776"/>
                <a:gd name="connsiteY5" fmla="*/ 224339 h 22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776" h="225896">
                  <a:moveTo>
                    <a:pt x="6367" y="224339"/>
                  </a:moveTo>
                  <a:cubicBezTo>
                    <a:pt x="46939" y="157117"/>
                    <a:pt x="72396" y="81939"/>
                    <a:pt x="78760" y="3580"/>
                  </a:cubicBezTo>
                  <a:cubicBezTo>
                    <a:pt x="79158" y="-1193"/>
                    <a:pt x="71998" y="-1193"/>
                    <a:pt x="71202" y="3580"/>
                  </a:cubicBezTo>
                  <a:cubicBezTo>
                    <a:pt x="62849" y="80348"/>
                    <a:pt x="39381" y="153934"/>
                    <a:pt x="400" y="220759"/>
                  </a:cubicBezTo>
                  <a:cubicBezTo>
                    <a:pt x="-1589" y="224737"/>
                    <a:pt x="4378" y="227918"/>
                    <a:pt x="6367" y="224339"/>
                  </a:cubicBezTo>
                  <a:lnTo>
                    <a:pt x="6367" y="2243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42" name="Freeform 2041">
              <a:extLst>
                <a:ext uri="{FF2B5EF4-FFF2-40B4-BE49-F238E27FC236}">
                  <a16:creationId xmlns:a16="http://schemas.microsoft.com/office/drawing/2014/main" id="{F5514832-C060-46BA-7FF5-7F1E78E31CA9}"/>
                </a:ext>
              </a:extLst>
            </p:cNvPr>
            <p:cNvSpPr/>
            <p:nvPr/>
          </p:nvSpPr>
          <p:spPr>
            <a:xfrm>
              <a:off x="6776581" y="3017154"/>
              <a:ext cx="78966" cy="274157"/>
            </a:xfrm>
            <a:custGeom>
              <a:avLst/>
              <a:gdLst>
                <a:gd name="connsiteX0" fmla="*/ 6831 w 78966"/>
                <a:gd name="connsiteY0" fmla="*/ 271565 h 274157"/>
                <a:gd name="connsiteX1" fmla="*/ 78826 w 78966"/>
                <a:gd name="connsiteY1" fmla="*/ 4267 h 274157"/>
                <a:gd name="connsiteX2" fmla="*/ 72064 w 78966"/>
                <a:gd name="connsiteY2" fmla="*/ 2279 h 274157"/>
                <a:gd name="connsiteX3" fmla="*/ 69 w 78966"/>
                <a:gd name="connsiteY3" fmla="*/ 269974 h 274157"/>
                <a:gd name="connsiteX4" fmla="*/ 6831 w 78966"/>
                <a:gd name="connsiteY4" fmla="*/ 271565 h 274157"/>
                <a:gd name="connsiteX5" fmla="*/ 6831 w 78966"/>
                <a:gd name="connsiteY5" fmla="*/ 271565 h 27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966" h="274157">
                  <a:moveTo>
                    <a:pt x="6831" y="271565"/>
                  </a:moveTo>
                  <a:cubicBezTo>
                    <a:pt x="31492" y="182466"/>
                    <a:pt x="56551" y="93764"/>
                    <a:pt x="78826" y="4267"/>
                  </a:cubicBezTo>
                  <a:cubicBezTo>
                    <a:pt x="80019" y="-108"/>
                    <a:pt x="73257" y="-1699"/>
                    <a:pt x="72064" y="2279"/>
                  </a:cubicBezTo>
                  <a:cubicBezTo>
                    <a:pt x="46210" y="90980"/>
                    <a:pt x="23537" y="180477"/>
                    <a:pt x="69" y="269974"/>
                  </a:cubicBezTo>
                  <a:cubicBezTo>
                    <a:pt x="-727" y="274349"/>
                    <a:pt x="5637" y="275940"/>
                    <a:pt x="6831" y="271565"/>
                  </a:cubicBezTo>
                  <a:lnTo>
                    <a:pt x="6831" y="2715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43" name="Freeform 2042">
              <a:extLst>
                <a:ext uri="{FF2B5EF4-FFF2-40B4-BE49-F238E27FC236}">
                  <a16:creationId xmlns:a16="http://schemas.microsoft.com/office/drawing/2014/main" id="{8D3DBB7D-8FC7-C4CF-0360-8530D2D8F015}"/>
                </a:ext>
              </a:extLst>
            </p:cNvPr>
            <p:cNvSpPr/>
            <p:nvPr/>
          </p:nvSpPr>
          <p:spPr>
            <a:xfrm>
              <a:off x="6845878" y="2930732"/>
              <a:ext cx="80347" cy="287187"/>
            </a:xfrm>
            <a:custGeom>
              <a:avLst/>
              <a:gdLst>
                <a:gd name="connsiteX0" fmla="*/ 6348 w 80347"/>
                <a:gd name="connsiteY0" fmla="*/ 285197 h 287187"/>
                <a:gd name="connsiteX1" fmla="*/ 80331 w 80347"/>
                <a:gd name="connsiteY1" fmla="*/ 3580 h 287187"/>
                <a:gd name="connsiteX2" fmla="*/ 73172 w 80347"/>
                <a:gd name="connsiteY2" fmla="*/ 3580 h 287187"/>
                <a:gd name="connsiteX3" fmla="*/ 381 w 80347"/>
                <a:gd name="connsiteY3" fmla="*/ 281617 h 287187"/>
                <a:gd name="connsiteX4" fmla="*/ 6348 w 80347"/>
                <a:gd name="connsiteY4" fmla="*/ 285197 h 287187"/>
                <a:gd name="connsiteX5" fmla="*/ 6348 w 80347"/>
                <a:gd name="connsiteY5" fmla="*/ 285197 h 28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7" h="287187">
                  <a:moveTo>
                    <a:pt x="6348" y="285197"/>
                  </a:moveTo>
                  <a:cubicBezTo>
                    <a:pt x="48510" y="197291"/>
                    <a:pt x="74763" y="101430"/>
                    <a:pt x="80331" y="3580"/>
                  </a:cubicBezTo>
                  <a:cubicBezTo>
                    <a:pt x="80729" y="-1193"/>
                    <a:pt x="73570" y="-1193"/>
                    <a:pt x="73172" y="3580"/>
                  </a:cubicBezTo>
                  <a:cubicBezTo>
                    <a:pt x="64421" y="99839"/>
                    <a:pt x="40953" y="193711"/>
                    <a:pt x="381" y="281617"/>
                  </a:cubicBezTo>
                  <a:cubicBezTo>
                    <a:pt x="-1608" y="285992"/>
                    <a:pt x="4757" y="289572"/>
                    <a:pt x="6348" y="285197"/>
                  </a:cubicBezTo>
                  <a:lnTo>
                    <a:pt x="6348" y="2851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44" name="Freeform 2043">
              <a:extLst>
                <a:ext uri="{FF2B5EF4-FFF2-40B4-BE49-F238E27FC236}">
                  <a16:creationId xmlns:a16="http://schemas.microsoft.com/office/drawing/2014/main" id="{69233380-095E-7D73-25B8-A13924ECED37}"/>
                </a:ext>
              </a:extLst>
            </p:cNvPr>
            <p:cNvSpPr/>
            <p:nvPr/>
          </p:nvSpPr>
          <p:spPr>
            <a:xfrm>
              <a:off x="6904601" y="2858486"/>
              <a:ext cx="82158" cy="297844"/>
            </a:xfrm>
            <a:custGeom>
              <a:avLst/>
              <a:gdLst>
                <a:gd name="connsiteX0" fmla="*/ 6891 w 82158"/>
                <a:gd name="connsiteY0" fmla="*/ 296187 h 297844"/>
                <a:gd name="connsiteX1" fmla="*/ 81273 w 82158"/>
                <a:gd name="connsiteY1" fmla="*/ 3432 h 297844"/>
                <a:gd name="connsiteX2" fmla="*/ 74113 w 82158"/>
                <a:gd name="connsiteY2" fmla="*/ 3432 h 297844"/>
                <a:gd name="connsiteX3" fmla="*/ 527 w 82158"/>
                <a:gd name="connsiteY3" fmla="*/ 292607 h 297844"/>
                <a:gd name="connsiteX4" fmla="*/ 6891 w 82158"/>
                <a:gd name="connsiteY4" fmla="*/ 296187 h 297844"/>
                <a:gd name="connsiteX5" fmla="*/ 6891 w 82158"/>
                <a:gd name="connsiteY5" fmla="*/ 296187 h 29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158" h="297844">
                  <a:moveTo>
                    <a:pt x="6891" y="296187"/>
                  </a:moveTo>
                  <a:cubicBezTo>
                    <a:pt x="59396" y="209076"/>
                    <a:pt x="87637" y="105260"/>
                    <a:pt x="81273" y="3432"/>
                  </a:cubicBezTo>
                  <a:cubicBezTo>
                    <a:pt x="80875" y="-943"/>
                    <a:pt x="74113" y="-1341"/>
                    <a:pt x="74113" y="3432"/>
                  </a:cubicBezTo>
                  <a:cubicBezTo>
                    <a:pt x="75704" y="105260"/>
                    <a:pt x="52634" y="204303"/>
                    <a:pt x="527" y="292607"/>
                  </a:cubicBezTo>
                  <a:cubicBezTo>
                    <a:pt x="-1860" y="296187"/>
                    <a:pt x="4504" y="300164"/>
                    <a:pt x="6891" y="296187"/>
                  </a:cubicBezTo>
                  <a:lnTo>
                    <a:pt x="6891" y="2961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45" name="Freeform 2044">
              <a:extLst>
                <a:ext uri="{FF2B5EF4-FFF2-40B4-BE49-F238E27FC236}">
                  <a16:creationId xmlns:a16="http://schemas.microsoft.com/office/drawing/2014/main" id="{0D6177EA-5622-3524-D165-5F86A88DFF7F}"/>
                </a:ext>
              </a:extLst>
            </p:cNvPr>
            <p:cNvSpPr/>
            <p:nvPr/>
          </p:nvSpPr>
          <p:spPr>
            <a:xfrm>
              <a:off x="6988120" y="2785150"/>
              <a:ext cx="58213" cy="321880"/>
            </a:xfrm>
            <a:custGeom>
              <a:avLst/>
              <a:gdLst>
                <a:gd name="connsiteX0" fmla="*/ 6903 w 58213"/>
                <a:gd name="connsiteY0" fmla="*/ 319405 h 321880"/>
                <a:gd name="connsiteX1" fmla="*/ 58214 w 58213"/>
                <a:gd name="connsiteY1" fmla="*/ 3580 h 321880"/>
                <a:gd name="connsiteX2" fmla="*/ 51054 w 58213"/>
                <a:gd name="connsiteY2" fmla="*/ 3580 h 321880"/>
                <a:gd name="connsiteX3" fmla="*/ 140 w 58213"/>
                <a:gd name="connsiteY3" fmla="*/ 317813 h 321880"/>
                <a:gd name="connsiteX4" fmla="*/ 6903 w 58213"/>
                <a:gd name="connsiteY4" fmla="*/ 319405 h 321880"/>
                <a:gd name="connsiteX5" fmla="*/ 6903 w 58213"/>
                <a:gd name="connsiteY5" fmla="*/ 319405 h 32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13" h="321880">
                  <a:moveTo>
                    <a:pt x="6903" y="319405"/>
                  </a:moveTo>
                  <a:cubicBezTo>
                    <a:pt x="39122" y="217179"/>
                    <a:pt x="56623" y="110578"/>
                    <a:pt x="58214" y="3580"/>
                  </a:cubicBezTo>
                  <a:cubicBezTo>
                    <a:pt x="58214" y="-1193"/>
                    <a:pt x="51054" y="-1193"/>
                    <a:pt x="51054" y="3580"/>
                  </a:cubicBezTo>
                  <a:cubicBezTo>
                    <a:pt x="47475" y="110181"/>
                    <a:pt x="30769" y="215588"/>
                    <a:pt x="140" y="317813"/>
                  </a:cubicBezTo>
                  <a:cubicBezTo>
                    <a:pt x="-1052" y="321791"/>
                    <a:pt x="5709" y="323780"/>
                    <a:pt x="6903" y="319405"/>
                  </a:cubicBezTo>
                  <a:lnTo>
                    <a:pt x="6903" y="3194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46" name="Freeform 2045">
              <a:extLst>
                <a:ext uri="{FF2B5EF4-FFF2-40B4-BE49-F238E27FC236}">
                  <a16:creationId xmlns:a16="http://schemas.microsoft.com/office/drawing/2014/main" id="{C6B0273A-57B3-DA97-ABB7-C32372CF702A}"/>
                </a:ext>
              </a:extLst>
            </p:cNvPr>
            <p:cNvSpPr/>
            <p:nvPr/>
          </p:nvSpPr>
          <p:spPr>
            <a:xfrm>
              <a:off x="7045868" y="2639469"/>
              <a:ext cx="59335" cy="409179"/>
            </a:xfrm>
            <a:custGeom>
              <a:avLst/>
              <a:gdLst>
                <a:gd name="connsiteX0" fmla="*/ 6831 w 59335"/>
                <a:gd name="connsiteY0" fmla="*/ 406614 h 409179"/>
                <a:gd name="connsiteX1" fmla="*/ 59335 w 59335"/>
                <a:gd name="connsiteY1" fmla="*/ 3282 h 409179"/>
                <a:gd name="connsiteX2" fmla="*/ 52573 w 59335"/>
                <a:gd name="connsiteY2" fmla="*/ 3282 h 409179"/>
                <a:gd name="connsiteX3" fmla="*/ 69 w 59335"/>
                <a:gd name="connsiteY3" fmla="*/ 404626 h 409179"/>
                <a:gd name="connsiteX4" fmla="*/ 6831 w 59335"/>
                <a:gd name="connsiteY4" fmla="*/ 406614 h 409179"/>
                <a:gd name="connsiteX5" fmla="*/ 6831 w 59335"/>
                <a:gd name="connsiteY5" fmla="*/ 406614 h 40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35" h="409179">
                  <a:moveTo>
                    <a:pt x="6831" y="406614"/>
                  </a:moveTo>
                  <a:cubicBezTo>
                    <a:pt x="39448" y="275352"/>
                    <a:pt x="58540" y="138522"/>
                    <a:pt x="59335" y="3282"/>
                  </a:cubicBezTo>
                  <a:cubicBezTo>
                    <a:pt x="59335" y="-1094"/>
                    <a:pt x="52971" y="-1094"/>
                    <a:pt x="52573" y="3282"/>
                  </a:cubicBezTo>
                  <a:cubicBezTo>
                    <a:pt x="46210" y="138919"/>
                    <a:pt x="30299" y="272170"/>
                    <a:pt x="69" y="404626"/>
                  </a:cubicBezTo>
                  <a:cubicBezTo>
                    <a:pt x="-727" y="409399"/>
                    <a:pt x="5637" y="410990"/>
                    <a:pt x="6831" y="406614"/>
                  </a:cubicBezTo>
                  <a:lnTo>
                    <a:pt x="6831" y="4066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47" name="Freeform 2046">
              <a:extLst>
                <a:ext uri="{FF2B5EF4-FFF2-40B4-BE49-F238E27FC236}">
                  <a16:creationId xmlns:a16="http://schemas.microsoft.com/office/drawing/2014/main" id="{DE022AC7-B24D-7D6A-52D3-2DCC93713910}"/>
                </a:ext>
              </a:extLst>
            </p:cNvPr>
            <p:cNvSpPr/>
            <p:nvPr/>
          </p:nvSpPr>
          <p:spPr>
            <a:xfrm>
              <a:off x="7093129" y="2603272"/>
              <a:ext cx="49475" cy="384404"/>
            </a:xfrm>
            <a:custGeom>
              <a:avLst/>
              <a:gdLst>
                <a:gd name="connsiteX0" fmla="*/ 6903 w 49475"/>
                <a:gd name="connsiteY0" fmla="*/ 381953 h 384404"/>
                <a:gd name="connsiteX1" fmla="*/ 48668 w 49475"/>
                <a:gd name="connsiteY1" fmla="*/ 3281 h 384404"/>
                <a:gd name="connsiteX2" fmla="*/ 41906 w 49475"/>
                <a:gd name="connsiteY2" fmla="*/ 3281 h 384404"/>
                <a:gd name="connsiteX3" fmla="*/ 140 w 49475"/>
                <a:gd name="connsiteY3" fmla="*/ 379964 h 384404"/>
                <a:gd name="connsiteX4" fmla="*/ 6903 w 49475"/>
                <a:gd name="connsiteY4" fmla="*/ 381953 h 384404"/>
                <a:gd name="connsiteX5" fmla="*/ 6903 w 49475"/>
                <a:gd name="connsiteY5" fmla="*/ 381953 h 38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475" h="384404">
                  <a:moveTo>
                    <a:pt x="6903" y="381953"/>
                  </a:moveTo>
                  <a:cubicBezTo>
                    <a:pt x="36735" y="259044"/>
                    <a:pt x="53441" y="130168"/>
                    <a:pt x="48668" y="3281"/>
                  </a:cubicBezTo>
                  <a:cubicBezTo>
                    <a:pt x="48668" y="-1094"/>
                    <a:pt x="41906" y="-1094"/>
                    <a:pt x="41906" y="3281"/>
                  </a:cubicBezTo>
                  <a:cubicBezTo>
                    <a:pt x="39917" y="130566"/>
                    <a:pt x="27985" y="255862"/>
                    <a:pt x="140" y="379964"/>
                  </a:cubicBezTo>
                  <a:cubicBezTo>
                    <a:pt x="-1052" y="384339"/>
                    <a:pt x="5709" y="386328"/>
                    <a:pt x="6903" y="381953"/>
                  </a:cubicBezTo>
                  <a:lnTo>
                    <a:pt x="6903" y="3819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48" name="Freeform 2047">
              <a:extLst>
                <a:ext uri="{FF2B5EF4-FFF2-40B4-BE49-F238E27FC236}">
                  <a16:creationId xmlns:a16="http://schemas.microsoft.com/office/drawing/2014/main" id="{2C507280-B239-0AD4-17B9-7DCDC9651F52}"/>
                </a:ext>
              </a:extLst>
            </p:cNvPr>
            <p:cNvSpPr/>
            <p:nvPr/>
          </p:nvSpPr>
          <p:spPr>
            <a:xfrm>
              <a:off x="7138550" y="2554447"/>
              <a:ext cx="60922" cy="396262"/>
            </a:xfrm>
            <a:custGeom>
              <a:avLst/>
              <a:gdLst>
                <a:gd name="connsiteX0" fmla="*/ 6827 w 60922"/>
                <a:gd name="connsiteY0" fmla="*/ 393786 h 396262"/>
                <a:gd name="connsiteX1" fmla="*/ 60923 w 60922"/>
                <a:gd name="connsiteY1" fmla="*/ 3580 h 396262"/>
                <a:gd name="connsiteX2" fmla="*/ 53763 w 60922"/>
                <a:gd name="connsiteY2" fmla="*/ 3580 h 396262"/>
                <a:gd name="connsiteX3" fmla="*/ 65 w 60922"/>
                <a:gd name="connsiteY3" fmla="*/ 392195 h 396262"/>
                <a:gd name="connsiteX4" fmla="*/ 6827 w 60922"/>
                <a:gd name="connsiteY4" fmla="*/ 393786 h 396262"/>
                <a:gd name="connsiteX5" fmla="*/ 6827 w 60922"/>
                <a:gd name="connsiteY5" fmla="*/ 393786 h 39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22" h="396262">
                  <a:moveTo>
                    <a:pt x="6827" y="393786"/>
                  </a:moveTo>
                  <a:cubicBezTo>
                    <a:pt x="37853" y="266502"/>
                    <a:pt x="57741" y="134842"/>
                    <a:pt x="60923" y="3580"/>
                  </a:cubicBezTo>
                  <a:cubicBezTo>
                    <a:pt x="60923" y="-1193"/>
                    <a:pt x="54161" y="-1193"/>
                    <a:pt x="53763" y="3580"/>
                  </a:cubicBezTo>
                  <a:cubicBezTo>
                    <a:pt x="45808" y="134444"/>
                    <a:pt x="29897" y="264115"/>
                    <a:pt x="65" y="392195"/>
                  </a:cubicBezTo>
                  <a:cubicBezTo>
                    <a:pt x="-730" y="396173"/>
                    <a:pt x="6032" y="398162"/>
                    <a:pt x="6827" y="393786"/>
                  </a:cubicBezTo>
                  <a:lnTo>
                    <a:pt x="6827" y="3937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D30D8304-1FCD-CA21-AC52-6D01434C152A}"/>
                </a:ext>
              </a:extLst>
            </p:cNvPr>
            <p:cNvSpPr/>
            <p:nvPr/>
          </p:nvSpPr>
          <p:spPr>
            <a:xfrm>
              <a:off x="7184608" y="2506617"/>
              <a:ext cx="39690" cy="421817"/>
            </a:xfrm>
            <a:custGeom>
              <a:avLst/>
              <a:gdLst>
                <a:gd name="connsiteX0" fmla="*/ 6512 w 39690"/>
                <a:gd name="connsiteY0" fmla="*/ 419341 h 421817"/>
                <a:gd name="connsiteX1" fmla="*/ 27992 w 39690"/>
                <a:gd name="connsiteY1" fmla="*/ 2485 h 421817"/>
                <a:gd name="connsiteX2" fmla="*/ 21230 w 39690"/>
                <a:gd name="connsiteY2" fmla="*/ 3280 h 421817"/>
                <a:gd name="connsiteX3" fmla="*/ 148 w 39690"/>
                <a:gd name="connsiteY3" fmla="*/ 417751 h 421817"/>
                <a:gd name="connsiteX4" fmla="*/ 6512 w 39690"/>
                <a:gd name="connsiteY4" fmla="*/ 419341 h 421817"/>
                <a:gd name="connsiteX5" fmla="*/ 6512 w 39690"/>
                <a:gd name="connsiteY5" fmla="*/ 419341 h 42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0" h="421817">
                  <a:moveTo>
                    <a:pt x="6512" y="419341"/>
                  </a:moveTo>
                  <a:cubicBezTo>
                    <a:pt x="41516" y="283704"/>
                    <a:pt x="49073" y="140907"/>
                    <a:pt x="27992" y="2485"/>
                  </a:cubicBezTo>
                  <a:cubicBezTo>
                    <a:pt x="27594" y="-1493"/>
                    <a:pt x="20832" y="-300"/>
                    <a:pt x="21230" y="3280"/>
                  </a:cubicBezTo>
                  <a:cubicBezTo>
                    <a:pt x="39129" y="141702"/>
                    <a:pt x="32367" y="281715"/>
                    <a:pt x="148" y="417751"/>
                  </a:cubicBezTo>
                  <a:cubicBezTo>
                    <a:pt x="-1045" y="421728"/>
                    <a:pt x="5319" y="423717"/>
                    <a:pt x="6512" y="419341"/>
                  </a:cubicBezTo>
                  <a:lnTo>
                    <a:pt x="6512" y="41934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50" name="Freeform 2049">
              <a:extLst>
                <a:ext uri="{FF2B5EF4-FFF2-40B4-BE49-F238E27FC236}">
                  <a16:creationId xmlns:a16="http://schemas.microsoft.com/office/drawing/2014/main" id="{F5F716D9-F132-9C06-6030-F7727D9B0747}"/>
                </a:ext>
              </a:extLst>
            </p:cNvPr>
            <p:cNvSpPr/>
            <p:nvPr/>
          </p:nvSpPr>
          <p:spPr>
            <a:xfrm>
              <a:off x="7230480" y="2433825"/>
              <a:ext cx="27676" cy="456536"/>
            </a:xfrm>
            <a:custGeom>
              <a:avLst/>
              <a:gdLst>
                <a:gd name="connsiteX0" fmla="*/ 5985 w 27676"/>
                <a:gd name="connsiteY0" fmla="*/ 454346 h 456536"/>
                <a:gd name="connsiteX1" fmla="*/ 19509 w 27676"/>
                <a:gd name="connsiteY1" fmla="*/ 3281 h 456536"/>
                <a:gd name="connsiteX2" fmla="*/ 12747 w 27676"/>
                <a:gd name="connsiteY2" fmla="*/ 3281 h 456536"/>
                <a:gd name="connsiteX3" fmla="*/ 19 w 27676"/>
                <a:gd name="connsiteY3" fmla="*/ 452755 h 456536"/>
                <a:gd name="connsiteX4" fmla="*/ 5985 w 27676"/>
                <a:gd name="connsiteY4" fmla="*/ 454346 h 456536"/>
                <a:gd name="connsiteX5" fmla="*/ 5985 w 27676"/>
                <a:gd name="connsiteY5" fmla="*/ 454346 h 45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76" h="456536">
                  <a:moveTo>
                    <a:pt x="5985" y="454346"/>
                  </a:moveTo>
                  <a:cubicBezTo>
                    <a:pt x="28658" y="305184"/>
                    <a:pt x="34227" y="153636"/>
                    <a:pt x="19509" y="3281"/>
                  </a:cubicBezTo>
                  <a:cubicBezTo>
                    <a:pt x="19112" y="-1094"/>
                    <a:pt x="12350" y="-1094"/>
                    <a:pt x="12747" y="3281"/>
                  </a:cubicBezTo>
                  <a:cubicBezTo>
                    <a:pt x="24282" y="153238"/>
                    <a:pt x="20703" y="303991"/>
                    <a:pt x="19" y="452755"/>
                  </a:cubicBezTo>
                  <a:cubicBezTo>
                    <a:pt x="-379" y="456335"/>
                    <a:pt x="5588" y="458324"/>
                    <a:pt x="5985" y="454346"/>
                  </a:cubicBezTo>
                  <a:lnTo>
                    <a:pt x="5985" y="4543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51" name="Freeform 2050">
              <a:extLst>
                <a:ext uri="{FF2B5EF4-FFF2-40B4-BE49-F238E27FC236}">
                  <a16:creationId xmlns:a16="http://schemas.microsoft.com/office/drawing/2014/main" id="{CB6BB13E-E155-209B-1202-A176738225AB}"/>
                </a:ext>
              </a:extLst>
            </p:cNvPr>
            <p:cNvSpPr/>
            <p:nvPr/>
          </p:nvSpPr>
          <p:spPr>
            <a:xfrm>
              <a:off x="7245151" y="2372490"/>
              <a:ext cx="40911" cy="445209"/>
            </a:xfrm>
            <a:custGeom>
              <a:avLst/>
              <a:gdLst>
                <a:gd name="connsiteX0" fmla="*/ 29500 w 40911"/>
                <a:gd name="connsiteY0" fmla="*/ 442890 h 445209"/>
                <a:gd name="connsiteX1" fmla="*/ 7225 w 40911"/>
                <a:gd name="connsiteY1" fmla="*/ 2565 h 445209"/>
                <a:gd name="connsiteX2" fmla="*/ 65 w 40911"/>
                <a:gd name="connsiteY2" fmla="*/ 4554 h 445209"/>
                <a:gd name="connsiteX3" fmla="*/ 23135 w 40911"/>
                <a:gd name="connsiteY3" fmla="*/ 442095 h 445209"/>
                <a:gd name="connsiteX4" fmla="*/ 29500 w 40911"/>
                <a:gd name="connsiteY4" fmla="*/ 442890 h 445209"/>
                <a:gd name="connsiteX5" fmla="*/ 29500 w 40911"/>
                <a:gd name="connsiteY5" fmla="*/ 442890 h 44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11" h="445209">
                  <a:moveTo>
                    <a:pt x="29500" y="442890"/>
                  </a:moveTo>
                  <a:cubicBezTo>
                    <a:pt x="49785" y="296513"/>
                    <a:pt x="43422" y="145760"/>
                    <a:pt x="7225" y="2565"/>
                  </a:cubicBezTo>
                  <a:cubicBezTo>
                    <a:pt x="6032" y="-1810"/>
                    <a:pt x="-730" y="-219"/>
                    <a:pt x="65" y="4554"/>
                  </a:cubicBezTo>
                  <a:cubicBezTo>
                    <a:pt x="32284" y="148545"/>
                    <a:pt x="41035" y="295717"/>
                    <a:pt x="23135" y="442095"/>
                  </a:cubicBezTo>
                  <a:cubicBezTo>
                    <a:pt x="22738" y="445674"/>
                    <a:pt x="29102" y="446470"/>
                    <a:pt x="29500" y="442890"/>
                  </a:cubicBezTo>
                  <a:lnTo>
                    <a:pt x="29500" y="4428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52" name="Freeform 2051">
              <a:extLst>
                <a:ext uri="{FF2B5EF4-FFF2-40B4-BE49-F238E27FC236}">
                  <a16:creationId xmlns:a16="http://schemas.microsoft.com/office/drawing/2014/main" id="{90DC24DE-C6E9-04BA-9278-FC503186FFBC}"/>
                </a:ext>
              </a:extLst>
            </p:cNvPr>
            <p:cNvSpPr/>
            <p:nvPr/>
          </p:nvSpPr>
          <p:spPr>
            <a:xfrm>
              <a:off x="5263288" y="3892496"/>
              <a:ext cx="59314" cy="137567"/>
            </a:xfrm>
            <a:custGeom>
              <a:avLst/>
              <a:gdLst>
                <a:gd name="connsiteX0" fmla="*/ 268 w 59314"/>
                <a:gd name="connsiteY0" fmla="*/ 3609 h 137567"/>
                <a:gd name="connsiteX1" fmla="*/ 53966 w 59314"/>
                <a:gd name="connsiteY1" fmla="*/ 136065 h 137567"/>
                <a:gd name="connsiteX2" fmla="*/ 59137 w 59314"/>
                <a:gd name="connsiteY2" fmla="*/ 133678 h 137567"/>
                <a:gd name="connsiteX3" fmla="*/ 5836 w 59314"/>
                <a:gd name="connsiteY3" fmla="*/ 2018 h 137567"/>
                <a:gd name="connsiteX4" fmla="*/ 268 w 59314"/>
                <a:gd name="connsiteY4" fmla="*/ 3609 h 137567"/>
                <a:gd name="connsiteX5" fmla="*/ 268 w 59314"/>
                <a:gd name="connsiteY5" fmla="*/ 3609 h 13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14" h="137567">
                  <a:moveTo>
                    <a:pt x="268" y="3609"/>
                  </a:moveTo>
                  <a:cubicBezTo>
                    <a:pt x="18167" y="47761"/>
                    <a:pt x="35669" y="92310"/>
                    <a:pt x="53966" y="136065"/>
                  </a:cubicBezTo>
                  <a:cubicBezTo>
                    <a:pt x="55159" y="139246"/>
                    <a:pt x="60330" y="136860"/>
                    <a:pt x="59137" y="133678"/>
                  </a:cubicBezTo>
                  <a:cubicBezTo>
                    <a:pt x="42033" y="89526"/>
                    <a:pt x="23736" y="45772"/>
                    <a:pt x="5836" y="2018"/>
                  </a:cubicBezTo>
                  <a:cubicBezTo>
                    <a:pt x="4643" y="-1562"/>
                    <a:pt x="-1323" y="29"/>
                    <a:pt x="268" y="3609"/>
                  </a:cubicBezTo>
                  <a:lnTo>
                    <a:pt x="268" y="36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53" name="Freeform 2052">
              <a:extLst>
                <a:ext uri="{FF2B5EF4-FFF2-40B4-BE49-F238E27FC236}">
                  <a16:creationId xmlns:a16="http://schemas.microsoft.com/office/drawing/2014/main" id="{429019B1-2B8C-DA38-BE15-F88DFE9A4E81}"/>
                </a:ext>
              </a:extLst>
            </p:cNvPr>
            <p:cNvSpPr/>
            <p:nvPr/>
          </p:nvSpPr>
          <p:spPr>
            <a:xfrm>
              <a:off x="5288944" y="3878912"/>
              <a:ext cx="51149" cy="166266"/>
            </a:xfrm>
            <a:custGeom>
              <a:avLst/>
              <a:gdLst>
                <a:gd name="connsiteX0" fmla="*/ 69 w 51149"/>
                <a:gd name="connsiteY0" fmla="*/ 4067 h 166266"/>
                <a:gd name="connsiteX1" fmla="*/ 45414 w 51149"/>
                <a:gd name="connsiteY1" fmla="*/ 164763 h 166266"/>
                <a:gd name="connsiteX2" fmla="*/ 50983 w 51149"/>
                <a:gd name="connsiteY2" fmla="*/ 162377 h 166266"/>
                <a:gd name="connsiteX3" fmla="*/ 6433 w 51149"/>
                <a:gd name="connsiteY3" fmla="*/ 2476 h 166266"/>
                <a:gd name="connsiteX4" fmla="*/ 69 w 51149"/>
                <a:gd name="connsiteY4" fmla="*/ 4067 h 166266"/>
                <a:gd name="connsiteX5" fmla="*/ 69 w 51149"/>
                <a:gd name="connsiteY5" fmla="*/ 4067 h 16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49" h="166266">
                  <a:moveTo>
                    <a:pt x="69" y="4067"/>
                  </a:moveTo>
                  <a:cubicBezTo>
                    <a:pt x="8024" y="59356"/>
                    <a:pt x="22343" y="113850"/>
                    <a:pt x="45414" y="164763"/>
                  </a:cubicBezTo>
                  <a:cubicBezTo>
                    <a:pt x="46607" y="167946"/>
                    <a:pt x="52176" y="165559"/>
                    <a:pt x="50983" y="162377"/>
                  </a:cubicBezTo>
                  <a:cubicBezTo>
                    <a:pt x="30696" y="110270"/>
                    <a:pt x="14786" y="57765"/>
                    <a:pt x="6433" y="2476"/>
                  </a:cubicBezTo>
                  <a:cubicBezTo>
                    <a:pt x="5637" y="-1900"/>
                    <a:pt x="-727" y="89"/>
                    <a:pt x="69" y="4067"/>
                  </a:cubicBezTo>
                  <a:lnTo>
                    <a:pt x="69" y="40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54" name="Freeform 2053">
              <a:extLst>
                <a:ext uri="{FF2B5EF4-FFF2-40B4-BE49-F238E27FC236}">
                  <a16:creationId xmlns:a16="http://schemas.microsoft.com/office/drawing/2014/main" id="{10293DEE-0855-41B2-C0EE-09940AC879F8}"/>
                </a:ext>
              </a:extLst>
            </p:cNvPr>
            <p:cNvSpPr/>
            <p:nvPr/>
          </p:nvSpPr>
          <p:spPr>
            <a:xfrm>
              <a:off x="5314469" y="3829977"/>
              <a:ext cx="54496" cy="189577"/>
            </a:xfrm>
            <a:custGeom>
              <a:avLst/>
              <a:gdLst>
                <a:gd name="connsiteX0" fmla="*/ 0 w 54496"/>
                <a:gd name="connsiteY0" fmla="*/ 3282 h 189577"/>
                <a:gd name="connsiteX1" fmla="*/ 48130 w 54496"/>
                <a:gd name="connsiteY1" fmla="*/ 187844 h 189577"/>
                <a:gd name="connsiteX2" fmla="*/ 54096 w 54496"/>
                <a:gd name="connsiteY2" fmla="*/ 184264 h 189577"/>
                <a:gd name="connsiteX3" fmla="*/ 6762 w 54496"/>
                <a:gd name="connsiteY3" fmla="*/ 3282 h 189577"/>
                <a:gd name="connsiteX4" fmla="*/ 0 w 54496"/>
                <a:gd name="connsiteY4" fmla="*/ 3282 h 189577"/>
                <a:gd name="connsiteX5" fmla="*/ 0 w 54496"/>
                <a:gd name="connsiteY5" fmla="*/ 3282 h 189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96" h="189577">
                  <a:moveTo>
                    <a:pt x="0" y="3282"/>
                  </a:moveTo>
                  <a:cubicBezTo>
                    <a:pt x="3580" y="66924"/>
                    <a:pt x="19093" y="130566"/>
                    <a:pt x="48130" y="187844"/>
                  </a:cubicBezTo>
                  <a:cubicBezTo>
                    <a:pt x="50118" y="191822"/>
                    <a:pt x="56085" y="188242"/>
                    <a:pt x="54096" y="184264"/>
                  </a:cubicBezTo>
                  <a:cubicBezTo>
                    <a:pt x="27048" y="126986"/>
                    <a:pt x="10342" y="66924"/>
                    <a:pt x="6762" y="3282"/>
                  </a:cubicBezTo>
                  <a:cubicBezTo>
                    <a:pt x="6762" y="-1094"/>
                    <a:pt x="0" y="-1094"/>
                    <a:pt x="0" y="3282"/>
                  </a:cubicBezTo>
                  <a:lnTo>
                    <a:pt x="0" y="32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55" name="Freeform 2054">
              <a:extLst>
                <a:ext uri="{FF2B5EF4-FFF2-40B4-BE49-F238E27FC236}">
                  <a16:creationId xmlns:a16="http://schemas.microsoft.com/office/drawing/2014/main" id="{3A91A3C5-1C47-C761-EB44-56177ECDB8F8}"/>
                </a:ext>
              </a:extLst>
            </p:cNvPr>
            <p:cNvSpPr/>
            <p:nvPr/>
          </p:nvSpPr>
          <p:spPr>
            <a:xfrm>
              <a:off x="5325607" y="3757134"/>
              <a:ext cx="42262" cy="149211"/>
            </a:xfrm>
            <a:custGeom>
              <a:avLst/>
              <a:gdLst>
                <a:gd name="connsiteX0" fmla="*/ 0 w 42262"/>
                <a:gd name="connsiteY0" fmla="*/ 3333 h 149211"/>
                <a:gd name="connsiteX1" fmla="*/ 35401 w 42262"/>
                <a:gd name="connsiteY1" fmla="*/ 147324 h 149211"/>
                <a:gd name="connsiteX2" fmla="*/ 42163 w 42262"/>
                <a:gd name="connsiteY2" fmla="*/ 145335 h 149211"/>
                <a:gd name="connsiteX3" fmla="*/ 30628 w 42262"/>
                <a:gd name="connsiteY3" fmla="*/ 75328 h 149211"/>
                <a:gd name="connsiteX4" fmla="*/ 25457 w 42262"/>
                <a:gd name="connsiteY4" fmla="*/ 76919 h 149211"/>
                <a:gd name="connsiteX5" fmla="*/ 35003 w 42262"/>
                <a:gd name="connsiteY5" fmla="*/ 145335 h 149211"/>
                <a:gd name="connsiteX6" fmla="*/ 41765 w 42262"/>
                <a:gd name="connsiteY6" fmla="*/ 143346 h 149211"/>
                <a:gd name="connsiteX7" fmla="*/ 7160 w 42262"/>
                <a:gd name="connsiteY7" fmla="*/ 2935 h 149211"/>
                <a:gd name="connsiteX8" fmla="*/ 0 w 42262"/>
                <a:gd name="connsiteY8" fmla="*/ 3333 h 149211"/>
                <a:gd name="connsiteX9" fmla="*/ 0 w 42262"/>
                <a:gd name="connsiteY9" fmla="*/ 3333 h 14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62" h="149211">
                  <a:moveTo>
                    <a:pt x="0" y="3333"/>
                  </a:moveTo>
                  <a:cubicBezTo>
                    <a:pt x="1193" y="53053"/>
                    <a:pt x="12729" y="102774"/>
                    <a:pt x="35401" y="147324"/>
                  </a:cubicBezTo>
                  <a:cubicBezTo>
                    <a:pt x="36992" y="150903"/>
                    <a:pt x="42163" y="148915"/>
                    <a:pt x="42163" y="145335"/>
                  </a:cubicBezTo>
                  <a:cubicBezTo>
                    <a:pt x="42958" y="121469"/>
                    <a:pt x="38981" y="98001"/>
                    <a:pt x="30628" y="75328"/>
                  </a:cubicBezTo>
                  <a:cubicBezTo>
                    <a:pt x="29435" y="72146"/>
                    <a:pt x="24264" y="73340"/>
                    <a:pt x="25457" y="76919"/>
                  </a:cubicBezTo>
                  <a:cubicBezTo>
                    <a:pt x="33412" y="99194"/>
                    <a:pt x="36594" y="121867"/>
                    <a:pt x="35003" y="145335"/>
                  </a:cubicBezTo>
                  <a:cubicBezTo>
                    <a:pt x="37390" y="144539"/>
                    <a:pt x="39379" y="144141"/>
                    <a:pt x="41765" y="143346"/>
                  </a:cubicBezTo>
                  <a:cubicBezTo>
                    <a:pt x="21082" y="98797"/>
                    <a:pt x="8353" y="52656"/>
                    <a:pt x="7160" y="2935"/>
                  </a:cubicBezTo>
                  <a:cubicBezTo>
                    <a:pt x="7160" y="-1042"/>
                    <a:pt x="0" y="-1042"/>
                    <a:pt x="0" y="3333"/>
                  </a:cubicBezTo>
                  <a:lnTo>
                    <a:pt x="0" y="33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56" name="Freeform 2055">
              <a:extLst>
                <a:ext uri="{FF2B5EF4-FFF2-40B4-BE49-F238E27FC236}">
                  <a16:creationId xmlns:a16="http://schemas.microsoft.com/office/drawing/2014/main" id="{A6DA8446-FBE9-5A85-4DC4-35A2BB9CC43E}"/>
                </a:ext>
              </a:extLst>
            </p:cNvPr>
            <p:cNvSpPr/>
            <p:nvPr/>
          </p:nvSpPr>
          <p:spPr>
            <a:xfrm>
              <a:off x="5325584" y="3502743"/>
              <a:ext cx="93712" cy="344891"/>
            </a:xfrm>
            <a:custGeom>
              <a:avLst/>
              <a:gdLst>
                <a:gd name="connsiteX0" fmla="*/ 11558 w 93712"/>
                <a:gd name="connsiteY0" fmla="*/ 180160 h 344891"/>
                <a:gd name="connsiteX1" fmla="*/ 16331 w 93712"/>
                <a:gd name="connsiteY1" fmla="*/ 166636 h 344891"/>
                <a:gd name="connsiteX2" fmla="*/ 23 w 93712"/>
                <a:gd name="connsiteY2" fmla="*/ 186922 h 344891"/>
                <a:gd name="connsiteX3" fmla="*/ 50937 w 93712"/>
                <a:gd name="connsiteY3" fmla="*/ 343243 h 344891"/>
                <a:gd name="connsiteX4" fmla="*/ 57699 w 93712"/>
                <a:gd name="connsiteY4" fmla="*/ 341254 h 344891"/>
                <a:gd name="connsiteX5" fmla="*/ 30651 w 93712"/>
                <a:gd name="connsiteY5" fmla="*/ 79128 h 344891"/>
                <a:gd name="connsiteX6" fmla="*/ 23889 w 93712"/>
                <a:gd name="connsiteY6" fmla="*/ 79128 h 344891"/>
                <a:gd name="connsiteX7" fmla="*/ 57699 w 93712"/>
                <a:gd name="connsiteY7" fmla="*/ 246984 h 344891"/>
                <a:gd name="connsiteX8" fmla="*/ 64858 w 93712"/>
                <a:gd name="connsiteY8" fmla="*/ 244996 h 344891"/>
                <a:gd name="connsiteX9" fmla="*/ 48550 w 93712"/>
                <a:gd name="connsiteY9" fmla="*/ 2360 h 344891"/>
                <a:gd name="connsiteX10" fmla="*/ 42186 w 93712"/>
                <a:gd name="connsiteY10" fmla="*/ 3155 h 344891"/>
                <a:gd name="connsiteX11" fmla="*/ 76791 w 93712"/>
                <a:gd name="connsiteY11" fmla="*/ 174193 h 344891"/>
                <a:gd name="connsiteX12" fmla="*/ 82360 w 93712"/>
                <a:gd name="connsiteY12" fmla="*/ 174989 h 344891"/>
                <a:gd name="connsiteX13" fmla="*/ 91111 w 93712"/>
                <a:gd name="connsiteY13" fmla="*/ 135611 h 344891"/>
                <a:gd name="connsiteX14" fmla="*/ 85542 w 93712"/>
                <a:gd name="connsiteY14" fmla="*/ 137202 h 344891"/>
                <a:gd name="connsiteX15" fmla="*/ 77189 w 93712"/>
                <a:gd name="connsiteY15" fmla="*/ 170216 h 344891"/>
                <a:gd name="connsiteX16" fmla="*/ 82758 w 93712"/>
                <a:gd name="connsiteY16" fmla="*/ 171012 h 344891"/>
                <a:gd name="connsiteX17" fmla="*/ 48550 w 93712"/>
                <a:gd name="connsiteY17" fmla="*/ 3155 h 344891"/>
                <a:gd name="connsiteX18" fmla="*/ 42584 w 93712"/>
                <a:gd name="connsiteY18" fmla="*/ 4746 h 344891"/>
                <a:gd name="connsiteX19" fmla="*/ 57699 w 93712"/>
                <a:gd name="connsiteY19" fmla="*/ 245393 h 344891"/>
                <a:gd name="connsiteX20" fmla="*/ 64858 w 93712"/>
                <a:gd name="connsiteY20" fmla="*/ 243405 h 344891"/>
                <a:gd name="connsiteX21" fmla="*/ 31048 w 93712"/>
                <a:gd name="connsiteY21" fmla="*/ 79526 h 344891"/>
                <a:gd name="connsiteX22" fmla="*/ 24286 w 93712"/>
                <a:gd name="connsiteY22" fmla="*/ 79526 h 344891"/>
                <a:gd name="connsiteX23" fmla="*/ 50539 w 93712"/>
                <a:gd name="connsiteY23" fmla="*/ 341652 h 344891"/>
                <a:gd name="connsiteX24" fmla="*/ 57301 w 93712"/>
                <a:gd name="connsiteY24" fmla="*/ 339663 h 344891"/>
                <a:gd name="connsiteX25" fmla="*/ 19911 w 93712"/>
                <a:gd name="connsiteY25" fmla="*/ 260508 h 344891"/>
                <a:gd name="connsiteX26" fmla="*/ 13547 w 93712"/>
                <a:gd name="connsiteY26" fmla="*/ 174193 h 344891"/>
                <a:gd name="connsiteX27" fmla="*/ 11558 w 93712"/>
                <a:gd name="connsiteY27" fmla="*/ 180160 h 344891"/>
                <a:gd name="connsiteX28" fmla="*/ 11558 w 93712"/>
                <a:gd name="connsiteY28" fmla="*/ 180160 h 34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3712" h="344891">
                  <a:moveTo>
                    <a:pt x="11558" y="180160"/>
                  </a:moveTo>
                  <a:cubicBezTo>
                    <a:pt x="19513" y="182149"/>
                    <a:pt x="21900" y="171409"/>
                    <a:pt x="16331" y="166636"/>
                  </a:cubicBezTo>
                  <a:cubicBezTo>
                    <a:pt x="4398" y="156294"/>
                    <a:pt x="-375" y="180558"/>
                    <a:pt x="23" y="186922"/>
                  </a:cubicBezTo>
                  <a:cubicBezTo>
                    <a:pt x="818" y="241813"/>
                    <a:pt x="20309" y="297898"/>
                    <a:pt x="50937" y="343243"/>
                  </a:cubicBezTo>
                  <a:cubicBezTo>
                    <a:pt x="52926" y="346028"/>
                    <a:pt x="58494" y="345232"/>
                    <a:pt x="57699" y="341254"/>
                  </a:cubicBezTo>
                  <a:cubicBezTo>
                    <a:pt x="48550" y="254144"/>
                    <a:pt x="38208" y="166636"/>
                    <a:pt x="30651" y="79128"/>
                  </a:cubicBezTo>
                  <a:cubicBezTo>
                    <a:pt x="30253" y="74752"/>
                    <a:pt x="24286" y="74752"/>
                    <a:pt x="23889" y="79128"/>
                  </a:cubicBezTo>
                  <a:cubicBezTo>
                    <a:pt x="19116" y="136804"/>
                    <a:pt x="31446" y="195275"/>
                    <a:pt x="57699" y="246984"/>
                  </a:cubicBezTo>
                  <a:cubicBezTo>
                    <a:pt x="59290" y="250564"/>
                    <a:pt x="64460" y="248575"/>
                    <a:pt x="64858" y="244996"/>
                  </a:cubicBezTo>
                  <a:cubicBezTo>
                    <a:pt x="66847" y="163454"/>
                    <a:pt x="60085" y="83105"/>
                    <a:pt x="48550" y="2360"/>
                  </a:cubicBezTo>
                  <a:cubicBezTo>
                    <a:pt x="47754" y="-1618"/>
                    <a:pt x="42584" y="-27"/>
                    <a:pt x="42186" y="3155"/>
                  </a:cubicBezTo>
                  <a:cubicBezTo>
                    <a:pt x="34628" y="61626"/>
                    <a:pt x="47754" y="123280"/>
                    <a:pt x="76791" y="174193"/>
                  </a:cubicBezTo>
                  <a:cubicBezTo>
                    <a:pt x="77985" y="176182"/>
                    <a:pt x="80769" y="176580"/>
                    <a:pt x="82360" y="174989"/>
                  </a:cubicBezTo>
                  <a:cubicBezTo>
                    <a:pt x="93100" y="164249"/>
                    <a:pt x="96679" y="149930"/>
                    <a:pt x="91111" y="135611"/>
                  </a:cubicBezTo>
                  <a:cubicBezTo>
                    <a:pt x="89917" y="132030"/>
                    <a:pt x="84349" y="133622"/>
                    <a:pt x="85542" y="137202"/>
                  </a:cubicBezTo>
                  <a:cubicBezTo>
                    <a:pt x="89917" y="149532"/>
                    <a:pt x="86736" y="161465"/>
                    <a:pt x="77189" y="170216"/>
                  </a:cubicBezTo>
                  <a:cubicBezTo>
                    <a:pt x="79178" y="170216"/>
                    <a:pt x="80769" y="170614"/>
                    <a:pt x="82758" y="171012"/>
                  </a:cubicBezTo>
                  <a:cubicBezTo>
                    <a:pt x="55312" y="118109"/>
                    <a:pt x="44573" y="62820"/>
                    <a:pt x="48550" y="3155"/>
                  </a:cubicBezTo>
                  <a:cubicBezTo>
                    <a:pt x="46561" y="3951"/>
                    <a:pt x="44573" y="4348"/>
                    <a:pt x="42584" y="4746"/>
                  </a:cubicBezTo>
                  <a:cubicBezTo>
                    <a:pt x="58892" y="83503"/>
                    <a:pt x="62870" y="165443"/>
                    <a:pt x="57699" y="245393"/>
                  </a:cubicBezTo>
                  <a:cubicBezTo>
                    <a:pt x="60085" y="244598"/>
                    <a:pt x="62472" y="244200"/>
                    <a:pt x="64858" y="243405"/>
                  </a:cubicBezTo>
                  <a:cubicBezTo>
                    <a:pt x="39401" y="192093"/>
                    <a:pt x="28662" y="136804"/>
                    <a:pt x="31048" y="79526"/>
                  </a:cubicBezTo>
                  <a:cubicBezTo>
                    <a:pt x="28662" y="79526"/>
                    <a:pt x="26673" y="79526"/>
                    <a:pt x="24286" y="79526"/>
                  </a:cubicBezTo>
                  <a:cubicBezTo>
                    <a:pt x="34628" y="166636"/>
                    <a:pt x="42186" y="254144"/>
                    <a:pt x="50539" y="341652"/>
                  </a:cubicBezTo>
                  <a:cubicBezTo>
                    <a:pt x="52926" y="340857"/>
                    <a:pt x="55312" y="340459"/>
                    <a:pt x="57301" y="339663"/>
                  </a:cubicBezTo>
                  <a:cubicBezTo>
                    <a:pt x="41390" y="315002"/>
                    <a:pt x="28264" y="288749"/>
                    <a:pt x="19911" y="260508"/>
                  </a:cubicBezTo>
                  <a:cubicBezTo>
                    <a:pt x="17524" y="252155"/>
                    <a:pt x="-773" y="171409"/>
                    <a:pt x="13547" y="174193"/>
                  </a:cubicBezTo>
                  <a:cubicBezTo>
                    <a:pt x="9569" y="173398"/>
                    <a:pt x="7978" y="179365"/>
                    <a:pt x="11558" y="180160"/>
                  </a:cubicBezTo>
                  <a:lnTo>
                    <a:pt x="11558" y="1801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57" name="Freeform 2056">
              <a:extLst>
                <a:ext uri="{FF2B5EF4-FFF2-40B4-BE49-F238E27FC236}">
                  <a16:creationId xmlns:a16="http://schemas.microsoft.com/office/drawing/2014/main" id="{C27CB0CD-2C72-09DA-A3C5-161CDD7D87EF}"/>
                </a:ext>
              </a:extLst>
            </p:cNvPr>
            <p:cNvSpPr/>
            <p:nvPr/>
          </p:nvSpPr>
          <p:spPr>
            <a:xfrm>
              <a:off x="5407222" y="3440687"/>
              <a:ext cx="36918" cy="138232"/>
            </a:xfrm>
            <a:custGeom>
              <a:avLst/>
              <a:gdLst>
                <a:gd name="connsiteX0" fmla="*/ 2313 w 36918"/>
                <a:gd name="connsiteY0" fmla="*/ 2763 h 138232"/>
                <a:gd name="connsiteX1" fmla="*/ 29759 w 36918"/>
                <a:gd name="connsiteY1" fmla="*/ 136412 h 138232"/>
                <a:gd name="connsiteX2" fmla="*/ 36919 w 36918"/>
                <a:gd name="connsiteY2" fmla="*/ 134423 h 138232"/>
                <a:gd name="connsiteX3" fmla="*/ 35327 w 36918"/>
                <a:gd name="connsiteY3" fmla="*/ 89077 h 138232"/>
                <a:gd name="connsiteX4" fmla="*/ 29759 w 36918"/>
                <a:gd name="connsiteY4" fmla="*/ 89077 h 138232"/>
                <a:gd name="connsiteX5" fmla="*/ 29361 w 36918"/>
                <a:gd name="connsiteY5" fmla="*/ 134423 h 138232"/>
                <a:gd name="connsiteX6" fmla="*/ 36521 w 36918"/>
                <a:gd name="connsiteY6" fmla="*/ 132434 h 138232"/>
                <a:gd name="connsiteX7" fmla="*/ 9871 w 36918"/>
                <a:gd name="connsiteY7" fmla="*/ 4354 h 138232"/>
                <a:gd name="connsiteX8" fmla="*/ 2313 w 36918"/>
                <a:gd name="connsiteY8" fmla="*/ 2763 h 138232"/>
                <a:gd name="connsiteX9" fmla="*/ 2313 w 36918"/>
                <a:gd name="connsiteY9" fmla="*/ 2763 h 1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918" h="138232">
                  <a:moveTo>
                    <a:pt x="2313" y="2763"/>
                  </a:moveTo>
                  <a:cubicBezTo>
                    <a:pt x="-4847" y="49301"/>
                    <a:pt x="4700" y="96237"/>
                    <a:pt x="29759" y="136412"/>
                  </a:cubicBezTo>
                  <a:cubicBezTo>
                    <a:pt x="31748" y="139593"/>
                    <a:pt x="36919" y="138400"/>
                    <a:pt x="36919" y="134423"/>
                  </a:cubicBezTo>
                  <a:cubicBezTo>
                    <a:pt x="36123" y="119308"/>
                    <a:pt x="35725" y="104193"/>
                    <a:pt x="35327" y="89077"/>
                  </a:cubicBezTo>
                  <a:cubicBezTo>
                    <a:pt x="35327" y="85498"/>
                    <a:pt x="29759" y="85498"/>
                    <a:pt x="29759" y="89077"/>
                  </a:cubicBezTo>
                  <a:cubicBezTo>
                    <a:pt x="29759" y="104193"/>
                    <a:pt x="29759" y="119308"/>
                    <a:pt x="29361" y="134423"/>
                  </a:cubicBezTo>
                  <a:cubicBezTo>
                    <a:pt x="31748" y="133627"/>
                    <a:pt x="34134" y="133229"/>
                    <a:pt x="36521" y="132434"/>
                  </a:cubicBezTo>
                  <a:cubicBezTo>
                    <a:pt x="12655" y="93851"/>
                    <a:pt x="3109" y="49301"/>
                    <a:pt x="9871" y="4354"/>
                  </a:cubicBezTo>
                  <a:cubicBezTo>
                    <a:pt x="10268" y="-22"/>
                    <a:pt x="3109" y="-2011"/>
                    <a:pt x="2313" y="2763"/>
                  </a:cubicBezTo>
                  <a:lnTo>
                    <a:pt x="2313" y="27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58" name="Freeform 2057">
              <a:extLst>
                <a:ext uri="{FF2B5EF4-FFF2-40B4-BE49-F238E27FC236}">
                  <a16:creationId xmlns:a16="http://schemas.microsoft.com/office/drawing/2014/main" id="{71C94E53-6C11-C2AC-0DB3-6140D16A29A6}"/>
                </a:ext>
              </a:extLst>
            </p:cNvPr>
            <p:cNvSpPr/>
            <p:nvPr/>
          </p:nvSpPr>
          <p:spPr>
            <a:xfrm>
              <a:off x="5421781" y="3080923"/>
              <a:ext cx="177131" cy="416679"/>
            </a:xfrm>
            <a:custGeom>
              <a:avLst/>
              <a:gdLst>
                <a:gd name="connsiteX0" fmla="*/ 18780 w 177131"/>
                <a:gd name="connsiteY0" fmla="*/ 364118 h 416679"/>
                <a:gd name="connsiteX1" fmla="*/ 7642 w 177131"/>
                <a:gd name="connsiteY1" fmla="*/ 270643 h 416679"/>
                <a:gd name="connsiteX2" fmla="*/ 880 w 177131"/>
                <a:gd name="connsiteY2" fmla="*/ 270643 h 416679"/>
                <a:gd name="connsiteX3" fmla="*/ 36679 w 177131"/>
                <a:gd name="connsiteY3" fmla="*/ 415031 h 416679"/>
                <a:gd name="connsiteX4" fmla="*/ 43441 w 177131"/>
                <a:gd name="connsiteY4" fmla="*/ 413042 h 416679"/>
                <a:gd name="connsiteX5" fmla="*/ 46225 w 177131"/>
                <a:gd name="connsiteY5" fmla="*/ 173191 h 416679"/>
                <a:gd name="connsiteX6" fmla="*/ 39861 w 177131"/>
                <a:gd name="connsiteY6" fmla="*/ 172395 h 416679"/>
                <a:gd name="connsiteX7" fmla="*/ 60147 w 177131"/>
                <a:gd name="connsiteY7" fmla="*/ 318374 h 416679"/>
                <a:gd name="connsiteX8" fmla="*/ 66909 w 177131"/>
                <a:gd name="connsiteY8" fmla="*/ 316386 h 416679"/>
                <a:gd name="connsiteX9" fmla="*/ 70091 w 177131"/>
                <a:gd name="connsiteY9" fmla="*/ 136596 h 416679"/>
                <a:gd name="connsiteX10" fmla="*/ 63329 w 177131"/>
                <a:gd name="connsiteY10" fmla="*/ 136596 h 416679"/>
                <a:gd name="connsiteX11" fmla="*/ 88786 w 177131"/>
                <a:gd name="connsiteY11" fmla="*/ 252743 h 416679"/>
                <a:gd name="connsiteX12" fmla="*/ 95548 w 177131"/>
                <a:gd name="connsiteY12" fmla="*/ 250754 h 416679"/>
                <a:gd name="connsiteX13" fmla="*/ 115834 w 177131"/>
                <a:gd name="connsiteY13" fmla="*/ 63010 h 416679"/>
                <a:gd name="connsiteX14" fmla="*/ 108277 w 177131"/>
                <a:gd name="connsiteY14" fmla="*/ 63010 h 416679"/>
                <a:gd name="connsiteX15" fmla="*/ 114243 w 177131"/>
                <a:gd name="connsiteY15" fmla="*/ 169213 h 416679"/>
                <a:gd name="connsiteX16" fmla="*/ 121403 w 177131"/>
                <a:gd name="connsiteY16" fmla="*/ 170406 h 416679"/>
                <a:gd name="connsiteX17" fmla="*/ 139700 w 177131"/>
                <a:gd name="connsiteY17" fmla="*/ 2550 h 416679"/>
                <a:gd name="connsiteX18" fmla="*/ 133336 w 177131"/>
                <a:gd name="connsiteY18" fmla="*/ 5334 h 416679"/>
                <a:gd name="connsiteX19" fmla="*/ 141291 w 177131"/>
                <a:gd name="connsiteY19" fmla="*/ 98013 h 416679"/>
                <a:gd name="connsiteX20" fmla="*/ 177090 w 177131"/>
                <a:gd name="connsiteY20" fmla="*/ 84489 h 416679"/>
                <a:gd name="connsiteX21" fmla="*/ 171521 w 177131"/>
                <a:gd name="connsiteY21" fmla="*/ 84489 h 416679"/>
                <a:gd name="connsiteX22" fmla="*/ 141689 w 177131"/>
                <a:gd name="connsiteY22" fmla="*/ 87274 h 416679"/>
                <a:gd name="connsiteX23" fmla="*/ 141689 w 177131"/>
                <a:gd name="connsiteY23" fmla="*/ 47099 h 416679"/>
                <a:gd name="connsiteX24" fmla="*/ 139302 w 177131"/>
                <a:gd name="connsiteY24" fmla="*/ 1754 h 416679"/>
                <a:gd name="connsiteX25" fmla="*/ 132938 w 177131"/>
                <a:gd name="connsiteY25" fmla="*/ 4539 h 416679"/>
                <a:gd name="connsiteX26" fmla="*/ 114243 w 177131"/>
                <a:gd name="connsiteY26" fmla="*/ 168417 h 416679"/>
                <a:gd name="connsiteX27" fmla="*/ 121403 w 177131"/>
                <a:gd name="connsiteY27" fmla="*/ 169213 h 416679"/>
                <a:gd name="connsiteX28" fmla="*/ 115437 w 177131"/>
                <a:gd name="connsiteY28" fmla="*/ 63010 h 416679"/>
                <a:gd name="connsiteX29" fmla="*/ 107879 w 177131"/>
                <a:gd name="connsiteY29" fmla="*/ 63010 h 416679"/>
                <a:gd name="connsiteX30" fmla="*/ 87593 w 177131"/>
                <a:gd name="connsiteY30" fmla="*/ 250754 h 416679"/>
                <a:gd name="connsiteX31" fmla="*/ 94355 w 177131"/>
                <a:gd name="connsiteY31" fmla="*/ 248766 h 416679"/>
                <a:gd name="connsiteX32" fmla="*/ 68898 w 177131"/>
                <a:gd name="connsiteY32" fmla="*/ 136596 h 416679"/>
                <a:gd name="connsiteX33" fmla="*/ 62136 w 177131"/>
                <a:gd name="connsiteY33" fmla="*/ 136596 h 416679"/>
                <a:gd name="connsiteX34" fmla="*/ 58159 w 177131"/>
                <a:gd name="connsiteY34" fmla="*/ 316386 h 416679"/>
                <a:gd name="connsiteX35" fmla="*/ 64920 w 177131"/>
                <a:gd name="connsiteY35" fmla="*/ 314397 h 416679"/>
                <a:gd name="connsiteX36" fmla="*/ 44634 w 177131"/>
                <a:gd name="connsiteY36" fmla="*/ 173986 h 416679"/>
                <a:gd name="connsiteX37" fmla="*/ 38270 w 177131"/>
                <a:gd name="connsiteY37" fmla="*/ 173191 h 416679"/>
                <a:gd name="connsiteX38" fmla="*/ 35088 w 177131"/>
                <a:gd name="connsiteY38" fmla="*/ 413042 h 416679"/>
                <a:gd name="connsiteX39" fmla="*/ 41850 w 177131"/>
                <a:gd name="connsiteY39" fmla="*/ 411054 h 416679"/>
                <a:gd name="connsiteX40" fmla="*/ 6449 w 177131"/>
                <a:gd name="connsiteY40" fmla="*/ 270643 h 416679"/>
                <a:gd name="connsiteX41" fmla="*/ 85 w 177131"/>
                <a:gd name="connsiteY41" fmla="*/ 271438 h 416679"/>
                <a:gd name="connsiteX42" fmla="*/ 12018 w 177131"/>
                <a:gd name="connsiteY42" fmla="*/ 363720 h 416679"/>
                <a:gd name="connsiteX43" fmla="*/ 18780 w 177131"/>
                <a:gd name="connsiteY43" fmla="*/ 364118 h 416679"/>
                <a:gd name="connsiteX44" fmla="*/ 18780 w 177131"/>
                <a:gd name="connsiteY44" fmla="*/ 364118 h 41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7131" h="416679">
                  <a:moveTo>
                    <a:pt x="18780" y="364118"/>
                  </a:moveTo>
                  <a:cubicBezTo>
                    <a:pt x="14802" y="333092"/>
                    <a:pt x="11222" y="302066"/>
                    <a:pt x="7642" y="270643"/>
                  </a:cubicBezTo>
                  <a:cubicBezTo>
                    <a:pt x="7245" y="266267"/>
                    <a:pt x="1278" y="266267"/>
                    <a:pt x="880" y="270643"/>
                  </a:cubicBezTo>
                  <a:cubicBezTo>
                    <a:pt x="-3495" y="321557"/>
                    <a:pt x="8438" y="372073"/>
                    <a:pt x="36679" y="415031"/>
                  </a:cubicBezTo>
                  <a:cubicBezTo>
                    <a:pt x="38668" y="417815"/>
                    <a:pt x="43441" y="417020"/>
                    <a:pt x="43441" y="413042"/>
                  </a:cubicBezTo>
                  <a:cubicBezTo>
                    <a:pt x="42646" y="333092"/>
                    <a:pt x="44236" y="253141"/>
                    <a:pt x="46225" y="173191"/>
                  </a:cubicBezTo>
                  <a:cubicBezTo>
                    <a:pt x="46225" y="169611"/>
                    <a:pt x="40657" y="168815"/>
                    <a:pt x="39861" y="172395"/>
                  </a:cubicBezTo>
                  <a:cubicBezTo>
                    <a:pt x="29122" y="222116"/>
                    <a:pt x="36281" y="273427"/>
                    <a:pt x="60147" y="318374"/>
                  </a:cubicBezTo>
                  <a:cubicBezTo>
                    <a:pt x="61738" y="321557"/>
                    <a:pt x="66909" y="319966"/>
                    <a:pt x="66909" y="316386"/>
                  </a:cubicBezTo>
                  <a:cubicBezTo>
                    <a:pt x="67705" y="256323"/>
                    <a:pt x="67307" y="196261"/>
                    <a:pt x="70091" y="136596"/>
                  </a:cubicBezTo>
                  <a:cubicBezTo>
                    <a:pt x="70489" y="132221"/>
                    <a:pt x="64125" y="132619"/>
                    <a:pt x="63329" y="136596"/>
                  </a:cubicBezTo>
                  <a:cubicBezTo>
                    <a:pt x="58159" y="177566"/>
                    <a:pt x="67307" y="217740"/>
                    <a:pt x="88786" y="252743"/>
                  </a:cubicBezTo>
                  <a:cubicBezTo>
                    <a:pt x="90775" y="255926"/>
                    <a:pt x="95150" y="254335"/>
                    <a:pt x="95548" y="250754"/>
                  </a:cubicBezTo>
                  <a:cubicBezTo>
                    <a:pt x="102310" y="188306"/>
                    <a:pt x="108675" y="125459"/>
                    <a:pt x="115834" y="63010"/>
                  </a:cubicBezTo>
                  <a:cubicBezTo>
                    <a:pt x="113448" y="63010"/>
                    <a:pt x="110663" y="63010"/>
                    <a:pt x="108277" y="63010"/>
                  </a:cubicBezTo>
                  <a:cubicBezTo>
                    <a:pt x="109868" y="98411"/>
                    <a:pt x="111856" y="133812"/>
                    <a:pt x="114243" y="169213"/>
                  </a:cubicBezTo>
                  <a:cubicBezTo>
                    <a:pt x="114641" y="173589"/>
                    <a:pt x="119812" y="173986"/>
                    <a:pt x="121403" y="170406"/>
                  </a:cubicBezTo>
                  <a:cubicBezTo>
                    <a:pt x="143280" y="117106"/>
                    <a:pt x="149246" y="59430"/>
                    <a:pt x="139700" y="2550"/>
                  </a:cubicBezTo>
                  <a:cubicBezTo>
                    <a:pt x="137711" y="3345"/>
                    <a:pt x="135324" y="4539"/>
                    <a:pt x="133336" y="5334"/>
                  </a:cubicBezTo>
                  <a:cubicBezTo>
                    <a:pt x="148053" y="32382"/>
                    <a:pt x="113845" y="75341"/>
                    <a:pt x="141291" y="98013"/>
                  </a:cubicBezTo>
                  <a:cubicBezTo>
                    <a:pt x="153224" y="107957"/>
                    <a:pt x="178283" y="102389"/>
                    <a:pt x="177090" y="84489"/>
                  </a:cubicBezTo>
                  <a:cubicBezTo>
                    <a:pt x="177090" y="80909"/>
                    <a:pt x="171521" y="80909"/>
                    <a:pt x="171521" y="84489"/>
                  </a:cubicBezTo>
                  <a:cubicBezTo>
                    <a:pt x="171919" y="101593"/>
                    <a:pt x="147655" y="97218"/>
                    <a:pt x="141689" y="87274"/>
                  </a:cubicBezTo>
                  <a:cubicBezTo>
                    <a:pt x="134529" y="75341"/>
                    <a:pt x="138905" y="59430"/>
                    <a:pt x="141689" y="47099"/>
                  </a:cubicBezTo>
                  <a:cubicBezTo>
                    <a:pt x="145269" y="31587"/>
                    <a:pt x="147258" y="16074"/>
                    <a:pt x="139302" y="1754"/>
                  </a:cubicBezTo>
                  <a:cubicBezTo>
                    <a:pt x="137313" y="-1825"/>
                    <a:pt x="132143" y="561"/>
                    <a:pt x="132938" y="4539"/>
                  </a:cubicBezTo>
                  <a:cubicBezTo>
                    <a:pt x="142882" y="59828"/>
                    <a:pt x="136120" y="116708"/>
                    <a:pt x="114243" y="168417"/>
                  </a:cubicBezTo>
                  <a:cubicBezTo>
                    <a:pt x="116630" y="168815"/>
                    <a:pt x="119016" y="169213"/>
                    <a:pt x="121403" y="169213"/>
                  </a:cubicBezTo>
                  <a:cubicBezTo>
                    <a:pt x="119812" y="133812"/>
                    <a:pt x="117823" y="98411"/>
                    <a:pt x="115437" y="63010"/>
                  </a:cubicBezTo>
                  <a:cubicBezTo>
                    <a:pt x="115039" y="58237"/>
                    <a:pt x="108277" y="58237"/>
                    <a:pt x="107879" y="63010"/>
                  </a:cubicBezTo>
                  <a:cubicBezTo>
                    <a:pt x="101515" y="125857"/>
                    <a:pt x="94355" y="188306"/>
                    <a:pt x="87593" y="250754"/>
                  </a:cubicBezTo>
                  <a:cubicBezTo>
                    <a:pt x="89980" y="249959"/>
                    <a:pt x="92366" y="249561"/>
                    <a:pt x="94355" y="248766"/>
                  </a:cubicBezTo>
                  <a:cubicBezTo>
                    <a:pt x="73273" y="214956"/>
                    <a:pt x="64920" y="175975"/>
                    <a:pt x="68898" y="136596"/>
                  </a:cubicBezTo>
                  <a:cubicBezTo>
                    <a:pt x="66909" y="136596"/>
                    <a:pt x="64523" y="136596"/>
                    <a:pt x="62136" y="136596"/>
                  </a:cubicBezTo>
                  <a:cubicBezTo>
                    <a:pt x="62931" y="196659"/>
                    <a:pt x="60147" y="256323"/>
                    <a:pt x="58159" y="316386"/>
                  </a:cubicBezTo>
                  <a:cubicBezTo>
                    <a:pt x="60545" y="315590"/>
                    <a:pt x="62931" y="315192"/>
                    <a:pt x="64920" y="314397"/>
                  </a:cubicBezTo>
                  <a:cubicBezTo>
                    <a:pt x="42248" y="270643"/>
                    <a:pt x="35088" y="222116"/>
                    <a:pt x="44634" y="173986"/>
                  </a:cubicBezTo>
                  <a:cubicBezTo>
                    <a:pt x="42646" y="173589"/>
                    <a:pt x="40259" y="173191"/>
                    <a:pt x="38270" y="173191"/>
                  </a:cubicBezTo>
                  <a:cubicBezTo>
                    <a:pt x="37872" y="253141"/>
                    <a:pt x="37475" y="333092"/>
                    <a:pt x="35088" y="413042"/>
                  </a:cubicBezTo>
                  <a:cubicBezTo>
                    <a:pt x="37475" y="412247"/>
                    <a:pt x="39464" y="411849"/>
                    <a:pt x="41850" y="411054"/>
                  </a:cubicBezTo>
                  <a:cubicBezTo>
                    <a:pt x="15200" y="368890"/>
                    <a:pt x="2869" y="320363"/>
                    <a:pt x="6449" y="270643"/>
                  </a:cubicBezTo>
                  <a:cubicBezTo>
                    <a:pt x="4460" y="271041"/>
                    <a:pt x="2074" y="271438"/>
                    <a:pt x="85" y="271438"/>
                  </a:cubicBezTo>
                  <a:cubicBezTo>
                    <a:pt x="4460" y="302066"/>
                    <a:pt x="8438" y="333092"/>
                    <a:pt x="12018" y="363720"/>
                  </a:cubicBezTo>
                  <a:cubicBezTo>
                    <a:pt x="14007" y="367299"/>
                    <a:pt x="19177" y="367299"/>
                    <a:pt x="18780" y="364118"/>
                  </a:cubicBezTo>
                  <a:lnTo>
                    <a:pt x="18780" y="3641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59" name="Freeform 2058">
              <a:extLst>
                <a:ext uri="{FF2B5EF4-FFF2-40B4-BE49-F238E27FC236}">
                  <a16:creationId xmlns:a16="http://schemas.microsoft.com/office/drawing/2014/main" id="{D78A2878-29DD-671C-78C6-38DE148EDAE1}"/>
                </a:ext>
              </a:extLst>
            </p:cNvPr>
            <p:cNvSpPr/>
            <p:nvPr/>
          </p:nvSpPr>
          <p:spPr>
            <a:xfrm>
              <a:off x="5594098" y="3019831"/>
              <a:ext cx="7159" cy="75774"/>
            </a:xfrm>
            <a:custGeom>
              <a:avLst/>
              <a:gdLst>
                <a:gd name="connsiteX0" fmla="*/ 6762 w 7159"/>
                <a:gd name="connsiteY0" fmla="*/ 72791 h 75774"/>
                <a:gd name="connsiteX1" fmla="*/ 7160 w 7159"/>
                <a:gd name="connsiteY1" fmla="*/ 3580 h 75774"/>
                <a:gd name="connsiteX2" fmla="*/ 0 w 7159"/>
                <a:gd name="connsiteY2" fmla="*/ 3580 h 75774"/>
                <a:gd name="connsiteX3" fmla="*/ 398 w 7159"/>
                <a:gd name="connsiteY3" fmla="*/ 60460 h 75774"/>
                <a:gd name="connsiteX4" fmla="*/ 6762 w 7159"/>
                <a:gd name="connsiteY4" fmla="*/ 60460 h 75774"/>
                <a:gd name="connsiteX5" fmla="*/ 7160 w 7159"/>
                <a:gd name="connsiteY5" fmla="*/ 3580 h 75774"/>
                <a:gd name="connsiteX6" fmla="*/ 0 w 7159"/>
                <a:gd name="connsiteY6" fmla="*/ 3580 h 75774"/>
                <a:gd name="connsiteX7" fmla="*/ 398 w 7159"/>
                <a:gd name="connsiteY7" fmla="*/ 72791 h 75774"/>
                <a:gd name="connsiteX8" fmla="*/ 6762 w 7159"/>
                <a:gd name="connsiteY8" fmla="*/ 72791 h 75774"/>
                <a:gd name="connsiteX9" fmla="*/ 6762 w 7159"/>
                <a:gd name="connsiteY9" fmla="*/ 72791 h 75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9" h="75774">
                  <a:moveTo>
                    <a:pt x="6762" y="72791"/>
                  </a:moveTo>
                  <a:cubicBezTo>
                    <a:pt x="6762" y="49721"/>
                    <a:pt x="6762" y="26650"/>
                    <a:pt x="7160" y="3580"/>
                  </a:cubicBezTo>
                  <a:cubicBezTo>
                    <a:pt x="7160" y="-1193"/>
                    <a:pt x="0" y="-1193"/>
                    <a:pt x="0" y="3580"/>
                  </a:cubicBezTo>
                  <a:cubicBezTo>
                    <a:pt x="0" y="22673"/>
                    <a:pt x="0" y="41765"/>
                    <a:pt x="398" y="60460"/>
                  </a:cubicBezTo>
                  <a:cubicBezTo>
                    <a:pt x="398" y="64438"/>
                    <a:pt x="6762" y="64438"/>
                    <a:pt x="6762" y="60460"/>
                  </a:cubicBezTo>
                  <a:cubicBezTo>
                    <a:pt x="7160" y="41368"/>
                    <a:pt x="7160" y="22275"/>
                    <a:pt x="7160" y="3580"/>
                  </a:cubicBezTo>
                  <a:cubicBezTo>
                    <a:pt x="4773" y="3580"/>
                    <a:pt x="2386" y="3580"/>
                    <a:pt x="0" y="3580"/>
                  </a:cubicBezTo>
                  <a:cubicBezTo>
                    <a:pt x="398" y="26650"/>
                    <a:pt x="398" y="49721"/>
                    <a:pt x="398" y="72791"/>
                  </a:cubicBezTo>
                  <a:cubicBezTo>
                    <a:pt x="0" y="76768"/>
                    <a:pt x="6762" y="76768"/>
                    <a:pt x="6762" y="72791"/>
                  </a:cubicBezTo>
                  <a:lnTo>
                    <a:pt x="6762" y="727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60" name="Freeform 2059">
              <a:extLst>
                <a:ext uri="{FF2B5EF4-FFF2-40B4-BE49-F238E27FC236}">
                  <a16:creationId xmlns:a16="http://schemas.microsoft.com/office/drawing/2014/main" id="{8FD7A8FB-3CD7-4255-3E35-7D3D75B08952}"/>
                </a:ext>
              </a:extLst>
            </p:cNvPr>
            <p:cNvSpPr/>
            <p:nvPr/>
          </p:nvSpPr>
          <p:spPr>
            <a:xfrm>
              <a:off x="5642547" y="2955627"/>
              <a:ext cx="19389" cy="43560"/>
            </a:xfrm>
            <a:custGeom>
              <a:avLst/>
              <a:gdLst>
                <a:gd name="connsiteX0" fmla="*/ 19170 w 19389"/>
                <a:gd name="connsiteY0" fmla="*/ 38747 h 43560"/>
                <a:gd name="connsiteX1" fmla="*/ 6441 w 19389"/>
                <a:gd name="connsiteY1" fmla="*/ 1754 h 43560"/>
                <a:gd name="connsiteX2" fmla="*/ 77 w 19389"/>
                <a:gd name="connsiteY2" fmla="*/ 4539 h 43560"/>
                <a:gd name="connsiteX3" fmla="*/ 12010 w 19389"/>
                <a:gd name="connsiteY3" fmla="*/ 41133 h 43560"/>
                <a:gd name="connsiteX4" fmla="*/ 19170 w 19389"/>
                <a:gd name="connsiteY4" fmla="*/ 38747 h 43560"/>
                <a:gd name="connsiteX5" fmla="*/ 19170 w 19389"/>
                <a:gd name="connsiteY5" fmla="*/ 38747 h 4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89" h="43560">
                  <a:moveTo>
                    <a:pt x="19170" y="38747"/>
                  </a:moveTo>
                  <a:cubicBezTo>
                    <a:pt x="15192" y="26416"/>
                    <a:pt x="11613" y="13688"/>
                    <a:pt x="6441" y="1754"/>
                  </a:cubicBezTo>
                  <a:cubicBezTo>
                    <a:pt x="4851" y="-1825"/>
                    <a:pt x="-718" y="561"/>
                    <a:pt x="77" y="4539"/>
                  </a:cubicBezTo>
                  <a:cubicBezTo>
                    <a:pt x="3260" y="16869"/>
                    <a:pt x="8033" y="29200"/>
                    <a:pt x="12010" y="41133"/>
                  </a:cubicBezTo>
                  <a:cubicBezTo>
                    <a:pt x="13204" y="45509"/>
                    <a:pt x="20761" y="43520"/>
                    <a:pt x="19170" y="38747"/>
                  </a:cubicBezTo>
                  <a:lnTo>
                    <a:pt x="19170" y="3874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61" name="Freeform 2060">
              <a:extLst>
                <a:ext uri="{FF2B5EF4-FFF2-40B4-BE49-F238E27FC236}">
                  <a16:creationId xmlns:a16="http://schemas.microsoft.com/office/drawing/2014/main" id="{E69E8524-DC73-2F73-D8D8-809E49B7E479}"/>
                </a:ext>
              </a:extLst>
            </p:cNvPr>
            <p:cNvSpPr/>
            <p:nvPr/>
          </p:nvSpPr>
          <p:spPr>
            <a:xfrm>
              <a:off x="5808469" y="3215261"/>
              <a:ext cx="46718" cy="214815"/>
            </a:xfrm>
            <a:custGeom>
              <a:avLst/>
              <a:gdLst>
                <a:gd name="connsiteX0" fmla="*/ 33834 w 46718"/>
                <a:gd name="connsiteY0" fmla="*/ 32886 h 214815"/>
                <a:gd name="connsiteX1" fmla="*/ 5990 w 46718"/>
                <a:gd name="connsiteY1" fmla="*/ 1065 h 214815"/>
                <a:gd name="connsiteX2" fmla="*/ 23 w 46718"/>
                <a:gd name="connsiteY2" fmla="*/ 3451 h 214815"/>
                <a:gd name="connsiteX3" fmla="*/ 27469 w 46718"/>
                <a:gd name="connsiteY3" fmla="*/ 212277 h 214815"/>
                <a:gd name="connsiteX4" fmla="*/ 34231 w 46718"/>
                <a:gd name="connsiteY4" fmla="*/ 212277 h 214815"/>
                <a:gd name="connsiteX5" fmla="*/ 46562 w 46718"/>
                <a:gd name="connsiteY5" fmla="*/ 169717 h 214815"/>
                <a:gd name="connsiteX6" fmla="*/ 40596 w 46718"/>
                <a:gd name="connsiteY6" fmla="*/ 168126 h 214815"/>
                <a:gd name="connsiteX7" fmla="*/ 27072 w 46718"/>
                <a:gd name="connsiteY7" fmla="*/ 210289 h 214815"/>
                <a:gd name="connsiteX8" fmla="*/ 34231 w 46718"/>
                <a:gd name="connsiteY8" fmla="*/ 211084 h 214815"/>
                <a:gd name="connsiteX9" fmla="*/ 6388 w 46718"/>
                <a:gd name="connsiteY9" fmla="*/ 2258 h 214815"/>
                <a:gd name="connsiteX10" fmla="*/ 819 w 46718"/>
                <a:gd name="connsiteY10" fmla="*/ 5838 h 214815"/>
                <a:gd name="connsiteX11" fmla="*/ 29458 w 46718"/>
                <a:gd name="connsiteY11" fmla="*/ 36864 h 214815"/>
                <a:gd name="connsiteX12" fmla="*/ 33834 w 46718"/>
                <a:gd name="connsiteY12" fmla="*/ 32886 h 214815"/>
                <a:gd name="connsiteX13" fmla="*/ 33834 w 46718"/>
                <a:gd name="connsiteY13" fmla="*/ 32886 h 21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718" h="214815">
                  <a:moveTo>
                    <a:pt x="33834" y="32886"/>
                  </a:moveTo>
                  <a:cubicBezTo>
                    <a:pt x="24287" y="22146"/>
                    <a:pt x="14741" y="11804"/>
                    <a:pt x="5990" y="1065"/>
                  </a:cubicBezTo>
                  <a:cubicBezTo>
                    <a:pt x="4399" y="-1322"/>
                    <a:pt x="-374" y="667"/>
                    <a:pt x="23" y="3451"/>
                  </a:cubicBezTo>
                  <a:cubicBezTo>
                    <a:pt x="9172" y="73060"/>
                    <a:pt x="17128" y="142669"/>
                    <a:pt x="27469" y="212277"/>
                  </a:cubicBezTo>
                  <a:cubicBezTo>
                    <a:pt x="27867" y="215857"/>
                    <a:pt x="33435" y="215460"/>
                    <a:pt x="34231" y="212277"/>
                  </a:cubicBezTo>
                  <a:cubicBezTo>
                    <a:pt x="38607" y="197958"/>
                    <a:pt x="42584" y="184036"/>
                    <a:pt x="46562" y="169717"/>
                  </a:cubicBezTo>
                  <a:cubicBezTo>
                    <a:pt x="47755" y="165739"/>
                    <a:pt x="41788" y="164148"/>
                    <a:pt x="40596" y="168126"/>
                  </a:cubicBezTo>
                  <a:cubicBezTo>
                    <a:pt x="36220" y="182047"/>
                    <a:pt x="31447" y="196367"/>
                    <a:pt x="27072" y="210289"/>
                  </a:cubicBezTo>
                  <a:cubicBezTo>
                    <a:pt x="29458" y="210686"/>
                    <a:pt x="31845" y="211084"/>
                    <a:pt x="34231" y="211084"/>
                  </a:cubicBezTo>
                  <a:cubicBezTo>
                    <a:pt x="26276" y="141476"/>
                    <a:pt x="15934" y="71867"/>
                    <a:pt x="6388" y="2258"/>
                  </a:cubicBezTo>
                  <a:cubicBezTo>
                    <a:pt x="4399" y="3451"/>
                    <a:pt x="2410" y="4645"/>
                    <a:pt x="819" y="5838"/>
                  </a:cubicBezTo>
                  <a:cubicBezTo>
                    <a:pt x="10763" y="15782"/>
                    <a:pt x="19912" y="26522"/>
                    <a:pt x="29458" y="36864"/>
                  </a:cubicBezTo>
                  <a:cubicBezTo>
                    <a:pt x="32243" y="40046"/>
                    <a:pt x="36618" y="35670"/>
                    <a:pt x="33834" y="32886"/>
                  </a:cubicBezTo>
                  <a:lnTo>
                    <a:pt x="33834" y="328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62" name="Freeform 2061">
              <a:extLst>
                <a:ext uri="{FF2B5EF4-FFF2-40B4-BE49-F238E27FC236}">
                  <a16:creationId xmlns:a16="http://schemas.microsoft.com/office/drawing/2014/main" id="{C0137276-1EED-1226-DA63-79F15BF3EB7D}"/>
                </a:ext>
              </a:extLst>
            </p:cNvPr>
            <p:cNvSpPr/>
            <p:nvPr/>
          </p:nvSpPr>
          <p:spPr>
            <a:xfrm>
              <a:off x="5851715" y="3056175"/>
              <a:ext cx="67370" cy="303346"/>
            </a:xfrm>
            <a:custGeom>
              <a:avLst/>
              <a:gdLst>
                <a:gd name="connsiteX0" fmla="*/ 133 w 67370"/>
                <a:gd name="connsiteY0" fmla="*/ 84974 h 303346"/>
                <a:gd name="connsiteX1" fmla="*/ 33147 w 67370"/>
                <a:gd name="connsiteY1" fmla="*/ 299767 h 303346"/>
                <a:gd name="connsiteX2" fmla="*/ 40705 w 67370"/>
                <a:gd name="connsiteY2" fmla="*/ 299767 h 303346"/>
                <a:gd name="connsiteX3" fmla="*/ 41103 w 67370"/>
                <a:gd name="connsiteY3" fmla="*/ 3432 h 303346"/>
                <a:gd name="connsiteX4" fmla="*/ 33943 w 67370"/>
                <a:gd name="connsiteY4" fmla="*/ 3432 h 303346"/>
                <a:gd name="connsiteX5" fmla="*/ 59798 w 67370"/>
                <a:gd name="connsiteY5" fmla="*/ 252035 h 303346"/>
                <a:gd name="connsiteX6" fmla="*/ 67355 w 67370"/>
                <a:gd name="connsiteY6" fmla="*/ 252035 h 303346"/>
                <a:gd name="connsiteX7" fmla="*/ 64571 w 67370"/>
                <a:gd name="connsiteY7" fmla="*/ 194359 h 303346"/>
                <a:gd name="connsiteX8" fmla="*/ 58605 w 67370"/>
                <a:gd name="connsiteY8" fmla="*/ 194359 h 303346"/>
                <a:gd name="connsiteX9" fmla="*/ 59798 w 67370"/>
                <a:gd name="connsiteY9" fmla="*/ 252035 h 303346"/>
                <a:gd name="connsiteX10" fmla="*/ 67355 w 67370"/>
                <a:gd name="connsiteY10" fmla="*/ 252035 h 303346"/>
                <a:gd name="connsiteX11" fmla="*/ 41103 w 67370"/>
                <a:gd name="connsiteY11" fmla="*/ 3432 h 303346"/>
                <a:gd name="connsiteX12" fmla="*/ 33943 w 67370"/>
                <a:gd name="connsiteY12" fmla="*/ 3432 h 303346"/>
                <a:gd name="connsiteX13" fmla="*/ 33545 w 67370"/>
                <a:gd name="connsiteY13" fmla="*/ 299767 h 303346"/>
                <a:gd name="connsiteX14" fmla="*/ 41103 w 67370"/>
                <a:gd name="connsiteY14" fmla="*/ 299767 h 303346"/>
                <a:gd name="connsiteX15" fmla="*/ 7691 w 67370"/>
                <a:gd name="connsiteY15" fmla="*/ 82985 h 303346"/>
                <a:gd name="connsiteX16" fmla="*/ 133 w 67370"/>
                <a:gd name="connsiteY16" fmla="*/ 84974 h 303346"/>
                <a:gd name="connsiteX17" fmla="*/ 133 w 67370"/>
                <a:gd name="connsiteY17" fmla="*/ 84974 h 30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370" h="303346">
                  <a:moveTo>
                    <a:pt x="133" y="84974"/>
                  </a:moveTo>
                  <a:cubicBezTo>
                    <a:pt x="18033" y="155378"/>
                    <a:pt x="28772" y="226976"/>
                    <a:pt x="33147" y="299767"/>
                  </a:cubicBezTo>
                  <a:cubicBezTo>
                    <a:pt x="33545" y="304540"/>
                    <a:pt x="40705" y="304540"/>
                    <a:pt x="40705" y="299767"/>
                  </a:cubicBezTo>
                  <a:cubicBezTo>
                    <a:pt x="39909" y="201121"/>
                    <a:pt x="39909" y="102078"/>
                    <a:pt x="41103" y="3432"/>
                  </a:cubicBezTo>
                  <a:cubicBezTo>
                    <a:pt x="38717" y="3432"/>
                    <a:pt x="36330" y="3432"/>
                    <a:pt x="33943" y="3432"/>
                  </a:cubicBezTo>
                  <a:cubicBezTo>
                    <a:pt x="41899" y="86167"/>
                    <a:pt x="50649" y="169300"/>
                    <a:pt x="59798" y="252035"/>
                  </a:cubicBezTo>
                  <a:cubicBezTo>
                    <a:pt x="60195" y="256808"/>
                    <a:pt x="67753" y="257206"/>
                    <a:pt x="67355" y="252035"/>
                  </a:cubicBezTo>
                  <a:cubicBezTo>
                    <a:pt x="66162" y="232942"/>
                    <a:pt x="65764" y="213849"/>
                    <a:pt x="64571" y="194359"/>
                  </a:cubicBezTo>
                  <a:cubicBezTo>
                    <a:pt x="64571" y="190381"/>
                    <a:pt x="58605" y="190381"/>
                    <a:pt x="58605" y="194359"/>
                  </a:cubicBezTo>
                  <a:cubicBezTo>
                    <a:pt x="59002" y="213452"/>
                    <a:pt x="59400" y="232544"/>
                    <a:pt x="59798" y="252035"/>
                  </a:cubicBezTo>
                  <a:cubicBezTo>
                    <a:pt x="62184" y="252035"/>
                    <a:pt x="64969" y="252035"/>
                    <a:pt x="67355" y="252035"/>
                  </a:cubicBezTo>
                  <a:cubicBezTo>
                    <a:pt x="59400" y="169300"/>
                    <a:pt x="50252" y="86167"/>
                    <a:pt x="41103" y="3432"/>
                  </a:cubicBezTo>
                  <a:cubicBezTo>
                    <a:pt x="40705" y="-943"/>
                    <a:pt x="33943" y="-1341"/>
                    <a:pt x="33943" y="3432"/>
                  </a:cubicBezTo>
                  <a:cubicBezTo>
                    <a:pt x="35136" y="102078"/>
                    <a:pt x="34341" y="201121"/>
                    <a:pt x="33545" y="299767"/>
                  </a:cubicBezTo>
                  <a:cubicBezTo>
                    <a:pt x="35932" y="299767"/>
                    <a:pt x="38717" y="299767"/>
                    <a:pt x="41103" y="299767"/>
                  </a:cubicBezTo>
                  <a:cubicBezTo>
                    <a:pt x="37523" y="226578"/>
                    <a:pt x="25988" y="153787"/>
                    <a:pt x="7691" y="82985"/>
                  </a:cubicBezTo>
                  <a:cubicBezTo>
                    <a:pt x="6100" y="78610"/>
                    <a:pt x="-1060" y="80598"/>
                    <a:pt x="133" y="84974"/>
                  </a:cubicBezTo>
                  <a:lnTo>
                    <a:pt x="133" y="8497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63" name="Freeform 2062">
              <a:extLst>
                <a:ext uri="{FF2B5EF4-FFF2-40B4-BE49-F238E27FC236}">
                  <a16:creationId xmlns:a16="http://schemas.microsoft.com/office/drawing/2014/main" id="{65988E6A-8EAD-8847-78D8-98A56F9EB078}"/>
                </a:ext>
              </a:extLst>
            </p:cNvPr>
            <p:cNvSpPr/>
            <p:nvPr/>
          </p:nvSpPr>
          <p:spPr>
            <a:xfrm>
              <a:off x="5909127" y="3027886"/>
              <a:ext cx="29054" cy="287019"/>
            </a:xfrm>
            <a:custGeom>
              <a:avLst/>
              <a:gdLst>
                <a:gd name="connsiteX0" fmla="*/ 0 w 29054"/>
                <a:gd name="connsiteY0" fmla="*/ 3878 h 287019"/>
                <a:gd name="connsiteX1" fmla="*/ 22275 w 29054"/>
                <a:gd name="connsiteY1" fmla="*/ 284700 h 287019"/>
                <a:gd name="connsiteX2" fmla="*/ 29037 w 29054"/>
                <a:gd name="connsiteY2" fmla="*/ 283904 h 287019"/>
                <a:gd name="connsiteX3" fmla="*/ 7955 w 29054"/>
                <a:gd name="connsiteY3" fmla="*/ 3878 h 287019"/>
                <a:gd name="connsiteX4" fmla="*/ 0 w 29054"/>
                <a:gd name="connsiteY4" fmla="*/ 3878 h 287019"/>
                <a:gd name="connsiteX5" fmla="*/ 0 w 29054"/>
                <a:gd name="connsiteY5" fmla="*/ 3878 h 28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54" h="287019">
                  <a:moveTo>
                    <a:pt x="0" y="3878"/>
                  </a:moveTo>
                  <a:cubicBezTo>
                    <a:pt x="0" y="96955"/>
                    <a:pt x="4375" y="192816"/>
                    <a:pt x="22275" y="284700"/>
                  </a:cubicBezTo>
                  <a:cubicBezTo>
                    <a:pt x="23071" y="288279"/>
                    <a:pt x="29434" y="287484"/>
                    <a:pt x="29037" y="283904"/>
                  </a:cubicBezTo>
                  <a:cubicBezTo>
                    <a:pt x="18297" y="190429"/>
                    <a:pt x="8353" y="98148"/>
                    <a:pt x="7955" y="3878"/>
                  </a:cubicBezTo>
                  <a:cubicBezTo>
                    <a:pt x="7558" y="-1293"/>
                    <a:pt x="0" y="-1293"/>
                    <a:pt x="0" y="3878"/>
                  </a:cubicBezTo>
                  <a:lnTo>
                    <a:pt x="0" y="38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64" name="Freeform 2063">
              <a:extLst>
                <a:ext uri="{FF2B5EF4-FFF2-40B4-BE49-F238E27FC236}">
                  <a16:creationId xmlns:a16="http://schemas.microsoft.com/office/drawing/2014/main" id="{688293BA-0464-5366-BA25-94F98F6F036E}"/>
                </a:ext>
              </a:extLst>
            </p:cNvPr>
            <p:cNvSpPr/>
            <p:nvPr/>
          </p:nvSpPr>
          <p:spPr>
            <a:xfrm>
              <a:off x="5932978" y="2991590"/>
              <a:ext cx="34290" cy="273579"/>
            </a:xfrm>
            <a:custGeom>
              <a:avLst/>
              <a:gdLst>
                <a:gd name="connsiteX0" fmla="*/ 14 w 34290"/>
                <a:gd name="connsiteY0" fmla="*/ 3580 h 273579"/>
                <a:gd name="connsiteX1" fmla="*/ 27857 w 34290"/>
                <a:gd name="connsiteY1" fmla="*/ 271275 h 273579"/>
                <a:gd name="connsiteX2" fmla="*/ 34222 w 34290"/>
                <a:gd name="connsiteY2" fmla="*/ 269684 h 273579"/>
                <a:gd name="connsiteX3" fmla="*/ 7970 w 34290"/>
                <a:gd name="connsiteY3" fmla="*/ 3580 h 273579"/>
                <a:gd name="connsiteX4" fmla="*/ 14 w 34290"/>
                <a:gd name="connsiteY4" fmla="*/ 3580 h 273579"/>
                <a:gd name="connsiteX5" fmla="*/ 14 w 34290"/>
                <a:gd name="connsiteY5" fmla="*/ 3580 h 27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273579">
                  <a:moveTo>
                    <a:pt x="14" y="3580"/>
                  </a:moveTo>
                  <a:cubicBezTo>
                    <a:pt x="-383" y="93475"/>
                    <a:pt x="7572" y="183767"/>
                    <a:pt x="27857" y="271275"/>
                  </a:cubicBezTo>
                  <a:cubicBezTo>
                    <a:pt x="28653" y="275253"/>
                    <a:pt x="35018" y="273662"/>
                    <a:pt x="34222" y="269684"/>
                  </a:cubicBezTo>
                  <a:cubicBezTo>
                    <a:pt x="17516" y="181778"/>
                    <a:pt x="7572" y="93475"/>
                    <a:pt x="7970" y="3580"/>
                  </a:cubicBezTo>
                  <a:cubicBezTo>
                    <a:pt x="7572" y="-1193"/>
                    <a:pt x="14" y="-1193"/>
                    <a:pt x="14" y="3580"/>
                  </a:cubicBezTo>
                  <a:lnTo>
                    <a:pt x="14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65" name="Freeform 2064">
              <a:extLst>
                <a:ext uri="{FF2B5EF4-FFF2-40B4-BE49-F238E27FC236}">
                  <a16:creationId xmlns:a16="http://schemas.microsoft.com/office/drawing/2014/main" id="{AE79E388-314E-CA5B-0865-E154C1DFD919}"/>
                </a:ext>
              </a:extLst>
            </p:cNvPr>
            <p:cNvSpPr/>
            <p:nvPr/>
          </p:nvSpPr>
          <p:spPr>
            <a:xfrm>
              <a:off x="5933504" y="2980215"/>
              <a:ext cx="57928" cy="346320"/>
            </a:xfrm>
            <a:custGeom>
              <a:avLst/>
              <a:gdLst>
                <a:gd name="connsiteX0" fmla="*/ 284 w 57928"/>
                <a:gd name="connsiteY0" fmla="*/ 5010 h 346320"/>
                <a:gd name="connsiteX1" fmla="*/ 39662 w 57928"/>
                <a:gd name="connsiteY1" fmla="*/ 342712 h 346320"/>
                <a:gd name="connsiteX2" fmla="*/ 45230 w 57928"/>
                <a:gd name="connsiteY2" fmla="*/ 344303 h 346320"/>
                <a:gd name="connsiteX3" fmla="*/ 5455 w 57928"/>
                <a:gd name="connsiteY3" fmla="*/ 1828 h 346320"/>
                <a:gd name="connsiteX4" fmla="*/ 284 w 57928"/>
                <a:gd name="connsiteY4" fmla="*/ 5010 h 346320"/>
                <a:gd name="connsiteX5" fmla="*/ 284 w 57928"/>
                <a:gd name="connsiteY5" fmla="*/ 5010 h 34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928" h="346320">
                  <a:moveTo>
                    <a:pt x="284" y="5010"/>
                  </a:moveTo>
                  <a:cubicBezTo>
                    <a:pt x="49607" y="111611"/>
                    <a:pt x="59948" y="227758"/>
                    <a:pt x="39662" y="342712"/>
                  </a:cubicBezTo>
                  <a:cubicBezTo>
                    <a:pt x="38867" y="346292"/>
                    <a:pt x="44435" y="347883"/>
                    <a:pt x="45230" y="344303"/>
                  </a:cubicBezTo>
                  <a:cubicBezTo>
                    <a:pt x="72279" y="230542"/>
                    <a:pt x="54777" y="106838"/>
                    <a:pt x="5455" y="1828"/>
                  </a:cubicBezTo>
                  <a:cubicBezTo>
                    <a:pt x="4261" y="-2150"/>
                    <a:pt x="-1307" y="1032"/>
                    <a:pt x="284" y="5010"/>
                  </a:cubicBezTo>
                  <a:lnTo>
                    <a:pt x="284" y="50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66" name="Freeform 2065">
              <a:extLst>
                <a:ext uri="{FF2B5EF4-FFF2-40B4-BE49-F238E27FC236}">
                  <a16:creationId xmlns:a16="http://schemas.microsoft.com/office/drawing/2014/main" id="{FAC8DE1F-C5E8-FFCE-A3D9-0907ACA0B09F}"/>
                </a:ext>
              </a:extLst>
            </p:cNvPr>
            <p:cNvSpPr/>
            <p:nvPr/>
          </p:nvSpPr>
          <p:spPr>
            <a:xfrm>
              <a:off x="5992914" y="2992320"/>
              <a:ext cx="35327" cy="309589"/>
            </a:xfrm>
            <a:custGeom>
              <a:avLst/>
              <a:gdLst>
                <a:gd name="connsiteX0" fmla="*/ 141 w 35327"/>
                <a:gd name="connsiteY0" fmla="*/ 4440 h 309589"/>
                <a:gd name="connsiteX1" fmla="*/ 26393 w 35327"/>
                <a:gd name="connsiteY1" fmla="*/ 153999 h 309589"/>
                <a:gd name="connsiteX2" fmla="*/ 12073 w 35327"/>
                <a:gd name="connsiteY2" fmla="*/ 305150 h 309589"/>
                <a:gd name="connsiteX3" fmla="*/ 18835 w 35327"/>
                <a:gd name="connsiteY3" fmla="*/ 307139 h 309589"/>
                <a:gd name="connsiteX4" fmla="*/ 6903 w 35327"/>
                <a:gd name="connsiteY4" fmla="*/ 2451 h 309589"/>
                <a:gd name="connsiteX5" fmla="*/ 141 w 35327"/>
                <a:gd name="connsiteY5" fmla="*/ 4440 h 309589"/>
                <a:gd name="connsiteX6" fmla="*/ 141 w 35327"/>
                <a:gd name="connsiteY6" fmla="*/ 4440 h 30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27" h="309589">
                  <a:moveTo>
                    <a:pt x="141" y="4440"/>
                  </a:moveTo>
                  <a:cubicBezTo>
                    <a:pt x="15653" y="52967"/>
                    <a:pt x="24404" y="103085"/>
                    <a:pt x="26393" y="153999"/>
                  </a:cubicBezTo>
                  <a:cubicBezTo>
                    <a:pt x="28382" y="205311"/>
                    <a:pt x="21619" y="255031"/>
                    <a:pt x="12073" y="305150"/>
                  </a:cubicBezTo>
                  <a:cubicBezTo>
                    <a:pt x="11278" y="309525"/>
                    <a:pt x="17642" y="311514"/>
                    <a:pt x="18835" y="307139"/>
                  </a:cubicBezTo>
                  <a:cubicBezTo>
                    <a:pt x="46281" y="208891"/>
                    <a:pt x="37530" y="98710"/>
                    <a:pt x="6903" y="2451"/>
                  </a:cubicBezTo>
                  <a:cubicBezTo>
                    <a:pt x="5709" y="-1924"/>
                    <a:pt x="-1053" y="65"/>
                    <a:pt x="141" y="4440"/>
                  </a:cubicBezTo>
                  <a:lnTo>
                    <a:pt x="141" y="44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67" name="Freeform 2066">
              <a:extLst>
                <a:ext uri="{FF2B5EF4-FFF2-40B4-BE49-F238E27FC236}">
                  <a16:creationId xmlns:a16="http://schemas.microsoft.com/office/drawing/2014/main" id="{32D235CF-5FB1-7110-EB14-CF5E829819EA}"/>
                </a:ext>
              </a:extLst>
            </p:cNvPr>
            <p:cNvSpPr/>
            <p:nvPr/>
          </p:nvSpPr>
          <p:spPr>
            <a:xfrm>
              <a:off x="6032763" y="2930780"/>
              <a:ext cx="30525" cy="359992"/>
            </a:xfrm>
            <a:custGeom>
              <a:avLst/>
              <a:gdLst>
                <a:gd name="connsiteX0" fmla="*/ 13194 w 30525"/>
                <a:gd name="connsiteY0" fmla="*/ 3532 h 359992"/>
                <a:gd name="connsiteX1" fmla="*/ 21547 w 30525"/>
                <a:gd name="connsiteY1" fmla="*/ 177752 h 359992"/>
                <a:gd name="connsiteX2" fmla="*/ 69 w 30525"/>
                <a:gd name="connsiteY2" fmla="*/ 355553 h 359992"/>
                <a:gd name="connsiteX3" fmla="*/ 6831 w 30525"/>
                <a:gd name="connsiteY3" fmla="*/ 357542 h 359992"/>
                <a:gd name="connsiteX4" fmla="*/ 20752 w 30525"/>
                <a:gd name="connsiteY4" fmla="*/ 3930 h 359992"/>
                <a:gd name="connsiteX5" fmla="*/ 13194 w 30525"/>
                <a:gd name="connsiteY5" fmla="*/ 3532 h 359992"/>
                <a:gd name="connsiteX6" fmla="*/ 13194 w 30525"/>
                <a:gd name="connsiteY6" fmla="*/ 3532 h 35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25" h="359992">
                  <a:moveTo>
                    <a:pt x="13194" y="3532"/>
                  </a:moveTo>
                  <a:cubicBezTo>
                    <a:pt x="20752" y="61208"/>
                    <a:pt x="23537" y="119281"/>
                    <a:pt x="21547" y="177752"/>
                  </a:cubicBezTo>
                  <a:cubicBezTo>
                    <a:pt x="19161" y="237815"/>
                    <a:pt x="10410" y="296286"/>
                    <a:pt x="69" y="355553"/>
                  </a:cubicBezTo>
                  <a:cubicBezTo>
                    <a:pt x="-727" y="359928"/>
                    <a:pt x="5637" y="361917"/>
                    <a:pt x="6831" y="357542"/>
                  </a:cubicBezTo>
                  <a:cubicBezTo>
                    <a:pt x="35072" y="243383"/>
                    <a:pt x="35867" y="119679"/>
                    <a:pt x="20752" y="3930"/>
                  </a:cubicBezTo>
                  <a:cubicBezTo>
                    <a:pt x="19957" y="-1242"/>
                    <a:pt x="12399" y="-1242"/>
                    <a:pt x="13194" y="3532"/>
                  </a:cubicBezTo>
                  <a:lnTo>
                    <a:pt x="13194" y="35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68" name="Freeform 2067">
              <a:extLst>
                <a:ext uri="{FF2B5EF4-FFF2-40B4-BE49-F238E27FC236}">
                  <a16:creationId xmlns:a16="http://schemas.microsoft.com/office/drawing/2014/main" id="{13AE40FC-6455-9B49-3568-076A56C87650}"/>
                </a:ext>
              </a:extLst>
            </p:cNvPr>
            <p:cNvSpPr/>
            <p:nvPr/>
          </p:nvSpPr>
          <p:spPr>
            <a:xfrm>
              <a:off x="6046587" y="2943084"/>
              <a:ext cx="51791" cy="348331"/>
            </a:xfrm>
            <a:custGeom>
              <a:avLst/>
              <a:gdLst>
                <a:gd name="connsiteX0" fmla="*/ 35170 w 51791"/>
                <a:gd name="connsiteY0" fmla="*/ 4354 h 348331"/>
                <a:gd name="connsiteX1" fmla="*/ 167 w 51791"/>
                <a:gd name="connsiteY1" fmla="*/ 344442 h 348331"/>
                <a:gd name="connsiteX2" fmla="*/ 5735 w 51791"/>
                <a:gd name="connsiteY2" fmla="*/ 346828 h 348331"/>
                <a:gd name="connsiteX3" fmla="*/ 41534 w 51791"/>
                <a:gd name="connsiteY3" fmla="*/ 2763 h 348331"/>
                <a:gd name="connsiteX4" fmla="*/ 35170 w 51791"/>
                <a:gd name="connsiteY4" fmla="*/ 4354 h 348331"/>
                <a:gd name="connsiteX5" fmla="*/ 35170 w 51791"/>
                <a:gd name="connsiteY5" fmla="*/ 4354 h 34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791" h="348331">
                  <a:moveTo>
                    <a:pt x="35170" y="4354"/>
                  </a:moveTo>
                  <a:cubicBezTo>
                    <a:pt x="55853" y="120103"/>
                    <a:pt x="40738" y="234659"/>
                    <a:pt x="167" y="344442"/>
                  </a:cubicBezTo>
                  <a:cubicBezTo>
                    <a:pt x="-1027" y="347624"/>
                    <a:pt x="4542" y="350011"/>
                    <a:pt x="5735" y="346828"/>
                  </a:cubicBezTo>
                  <a:cubicBezTo>
                    <a:pt x="52273" y="239830"/>
                    <a:pt x="62218" y="116921"/>
                    <a:pt x="41534" y="2763"/>
                  </a:cubicBezTo>
                  <a:cubicBezTo>
                    <a:pt x="41136" y="-2011"/>
                    <a:pt x="34374" y="-22"/>
                    <a:pt x="35170" y="4354"/>
                  </a:cubicBezTo>
                  <a:lnTo>
                    <a:pt x="35170" y="43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69" name="Freeform 2068">
              <a:extLst>
                <a:ext uri="{FF2B5EF4-FFF2-40B4-BE49-F238E27FC236}">
                  <a16:creationId xmlns:a16="http://schemas.microsoft.com/office/drawing/2014/main" id="{69CD9F1E-25FA-636E-9C0E-1BEE48F6B34D}"/>
                </a:ext>
              </a:extLst>
            </p:cNvPr>
            <p:cNvSpPr/>
            <p:nvPr/>
          </p:nvSpPr>
          <p:spPr>
            <a:xfrm>
              <a:off x="5874669" y="3159797"/>
              <a:ext cx="258652" cy="265032"/>
            </a:xfrm>
            <a:custGeom>
              <a:avLst/>
              <a:gdLst>
                <a:gd name="connsiteX0" fmla="*/ 5818 w 258652"/>
                <a:gd name="connsiteY0" fmla="*/ 263765 h 265032"/>
                <a:gd name="connsiteX1" fmla="*/ 257603 w 258652"/>
                <a:gd name="connsiteY1" fmla="*/ 5616 h 265032"/>
                <a:gd name="connsiteX2" fmla="*/ 252830 w 258652"/>
                <a:gd name="connsiteY2" fmla="*/ 843 h 265032"/>
                <a:gd name="connsiteX3" fmla="*/ 648 w 258652"/>
                <a:gd name="connsiteY3" fmla="*/ 258992 h 265032"/>
                <a:gd name="connsiteX4" fmla="*/ 5818 w 258652"/>
                <a:gd name="connsiteY4" fmla="*/ 263765 h 265032"/>
                <a:gd name="connsiteX5" fmla="*/ 5818 w 258652"/>
                <a:gd name="connsiteY5" fmla="*/ 263765 h 26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652" h="265032">
                  <a:moveTo>
                    <a:pt x="5818" y="263765"/>
                  </a:moveTo>
                  <a:cubicBezTo>
                    <a:pt x="83780" y="171484"/>
                    <a:pt x="169300" y="87555"/>
                    <a:pt x="257603" y="5616"/>
                  </a:cubicBezTo>
                  <a:cubicBezTo>
                    <a:pt x="260785" y="2832"/>
                    <a:pt x="256012" y="-1942"/>
                    <a:pt x="252830" y="843"/>
                  </a:cubicBezTo>
                  <a:cubicBezTo>
                    <a:pt x="161344" y="78805"/>
                    <a:pt x="78212" y="167108"/>
                    <a:pt x="648" y="258992"/>
                  </a:cubicBezTo>
                  <a:cubicBezTo>
                    <a:pt x="-1739" y="262572"/>
                    <a:pt x="3034" y="267345"/>
                    <a:pt x="5818" y="263765"/>
                  </a:cubicBezTo>
                  <a:lnTo>
                    <a:pt x="5818" y="2637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70" name="Freeform 2069">
              <a:extLst>
                <a:ext uri="{FF2B5EF4-FFF2-40B4-BE49-F238E27FC236}">
                  <a16:creationId xmlns:a16="http://schemas.microsoft.com/office/drawing/2014/main" id="{F1FA409E-80DC-3F22-534C-57DEF85F1449}"/>
                </a:ext>
              </a:extLst>
            </p:cNvPr>
            <p:cNvSpPr/>
            <p:nvPr/>
          </p:nvSpPr>
          <p:spPr>
            <a:xfrm>
              <a:off x="5873122" y="3174377"/>
              <a:ext cx="298507" cy="261371"/>
            </a:xfrm>
            <a:custGeom>
              <a:avLst/>
              <a:gdLst>
                <a:gd name="connsiteX0" fmla="*/ 5775 w 298507"/>
                <a:gd name="connsiteY0" fmla="*/ 260322 h 261371"/>
                <a:gd name="connsiteX1" fmla="*/ 296938 w 298507"/>
                <a:gd name="connsiteY1" fmla="*/ 6151 h 261371"/>
                <a:gd name="connsiteX2" fmla="*/ 293756 w 298507"/>
                <a:gd name="connsiteY2" fmla="*/ 582 h 261371"/>
                <a:gd name="connsiteX3" fmla="*/ 1002 w 298507"/>
                <a:gd name="connsiteY3" fmla="*/ 255549 h 261371"/>
                <a:gd name="connsiteX4" fmla="*/ 5775 w 298507"/>
                <a:gd name="connsiteY4" fmla="*/ 260322 h 261371"/>
                <a:gd name="connsiteX5" fmla="*/ 5775 w 298507"/>
                <a:gd name="connsiteY5" fmla="*/ 260322 h 26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507" h="261371">
                  <a:moveTo>
                    <a:pt x="5775" y="260322"/>
                  </a:moveTo>
                  <a:cubicBezTo>
                    <a:pt x="89306" y="160881"/>
                    <a:pt x="187553" y="75760"/>
                    <a:pt x="296938" y="6151"/>
                  </a:cubicBezTo>
                  <a:cubicBezTo>
                    <a:pt x="300518" y="3764"/>
                    <a:pt x="297336" y="-1804"/>
                    <a:pt x="293756" y="582"/>
                  </a:cubicBezTo>
                  <a:cubicBezTo>
                    <a:pt x="182780" y="68600"/>
                    <a:pt x="84135" y="155710"/>
                    <a:pt x="1002" y="255549"/>
                  </a:cubicBezTo>
                  <a:cubicBezTo>
                    <a:pt x="-2181" y="258731"/>
                    <a:pt x="2991" y="263504"/>
                    <a:pt x="5775" y="260322"/>
                  </a:cubicBezTo>
                  <a:lnTo>
                    <a:pt x="5775" y="2603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71" name="Freeform 2070">
              <a:extLst>
                <a:ext uri="{FF2B5EF4-FFF2-40B4-BE49-F238E27FC236}">
                  <a16:creationId xmlns:a16="http://schemas.microsoft.com/office/drawing/2014/main" id="{FECB883F-E394-0FB2-731C-E910ABD93361}"/>
                </a:ext>
              </a:extLst>
            </p:cNvPr>
            <p:cNvSpPr/>
            <p:nvPr/>
          </p:nvSpPr>
          <p:spPr>
            <a:xfrm>
              <a:off x="6093244" y="2978607"/>
              <a:ext cx="67960" cy="213786"/>
            </a:xfrm>
            <a:custGeom>
              <a:avLst/>
              <a:gdLst>
                <a:gd name="connsiteX0" fmla="*/ 843 w 67960"/>
                <a:gd name="connsiteY0" fmla="*/ 5823 h 213786"/>
                <a:gd name="connsiteX1" fmla="*/ 58916 w 67960"/>
                <a:gd name="connsiteY1" fmla="*/ 210671 h 213786"/>
                <a:gd name="connsiteX2" fmla="*/ 65281 w 67960"/>
                <a:gd name="connsiteY2" fmla="*/ 211466 h 213786"/>
                <a:gd name="connsiteX3" fmla="*/ 5616 w 67960"/>
                <a:gd name="connsiteY3" fmla="*/ 1049 h 213786"/>
                <a:gd name="connsiteX4" fmla="*/ 843 w 67960"/>
                <a:gd name="connsiteY4" fmla="*/ 5823 h 213786"/>
                <a:gd name="connsiteX5" fmla="*/ 843 w 67960"/>
                <a:gd name="connsiteY5" fmla="*/ 5823 h 21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960" h="213786">
                  <a:moveTo>
                    <a:pt x="843" y="5823"/>
                  </a:moveTo>
                  <a:cubicBezTo>
                    <a:pt x="47779" y="63101"/>
                    <a:pt x="68065" y="137482"/>
                    <a:pt x="58916" y="210671"/>
                  </a:cubicBezTo>
                  <a:cubicBezTo>
                    <a:pt x="58519" y="214251"/>
                    <a:pt x="64883" y="215047"/>
                    <a:pt x="65281" y="211466"/>
                  </a:cubicBezTo>
                  <a:cubicBezTo>
                    <a:pt x="76020" y="136289"/>
                    <a:pt x="54144" y="59521"/>
                    <a:pt x="5616" y="1049"/>
                  </a:cubicBezTo>
                  <a:cubicBezTo>
                    <a:pt x="2831" y="-2133"/>
                    <a:pt x="-1941" y="2640"/>
                    <a:pt x="843" y="5823"/>
                  </a:cubicBezTo>
                  <a:lnTo>
                    <a:pt x="843" y="58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72" name="Freeform 2071">
              <a:extLst>
                <a:ext uri="{FF2B5EF4-FFF2-40B4-BE49-F238E27FC236}">
                  <a16:creationId xmlns:a16="http://schemas.microsoft.com/office/drawing/2014/main" id="{17078A75-912F-FE80-F82E-57B0E2DCBE7F}"/>
                </a:ext>
              </a:extLst>
            </p:cNvPr>
            <p:cNvSpPr/>
            <p:nvPr/>
          </p:nvSpPr>
          <p:spPr>
            <a:xfrm>
              <a:off x="6105456" y="3089260"/>
              <a:ext cx="32545" cy="176874"/>
            </a:xfrm>
            <a:custGeom>
              <a:avLst/>
              <a:gdLst>
                <a:gd name="connsiteX0" fmla="*/ 22441 w 32545"/>
                <a:gd name="connsiteY0" fmla="*/ 4157 h 176874"/>
                <a:gd name="connsiteX1" fmla="*/ 166 w 32545"/>
                <a:gd name="connsiteY1" fmla="*/ 172809 h 176874"/>
                <a:gd name="connsiteX2" fmla="*/ 6133 w 32545"/>
                <a:gd name="connsiteY2" fmla="*/ 175195 h 176874"/>
                <a:gd name="connsiteX3" fmla="*/ 29203 w 32545"/>
                <a:gd name="connsiteY3" fmla="*/ 2168 h 176874"/>
                <a:gd name="connsiteX4" fmla="*/ 22441 w 32545"/>
                <a:gd name="connsiteY4" fmla="*/ 4157 h 176874"/>
                <a:gd name="connsiteX5" fmla="*/ 22441 w 32545"/>
                <a:gd name="connsiteY5" fmla="*/ 4157 h 17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45" h="176874">
                  <a:moveTo>
                    <a:pt x="22441" y="4157"/>
                  </a:moveTo>
                  <a:cubicBezTo>
                    <a:pt x="30794" y="61833"/>
                    <a:pt x="22441" y="119111"/>
                    <a:pt x="166" y="172809"/>
                  </a:cubicBezTo>
                  <a:cubicBezTo>
                    <a:pt x="-1027" y="175991"/>
                    <a:pt x="4542" y="178775"/>
                    <a:pt x="6133" y="175195"/>
                  </a:cubicBezTo>
                  <a:cubicBezTo>
                    <a:pt x="30396" y="120702"/>
                    <a:pt x="37556" y="61037"/>
                    <a:pt x="29203" y="2168"/>
                  </a:cubicBezTo>
                  <a:cubicBezTo>
                    <a:pt x="28408" y="-1810"/>
                    <a:pt x="21646" y="179"/>
                    <a:pt x="22441" y="4157"/>
                  </a:cubicBezTo>
                  <a:lnTo>
                    <a:pt x="22441" y="41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73" name="Freeform 2072">
              <a:extLst>
                <a:ext uri="{FF2B5EF4-FFF2-40B4-BE49-F238E27FC236}">
                  <a16:creationId xmlns:a16="http://schemas.microsoft.com/office/drawing/2014/main" id="{C584AAB6-479B-BC9F-7130-B0ADD876171B}"/>
                </a:ext>
              </a:extLst>
            </p:cNvPr>
            <p:cNvSpPr/>
            <p:nvPr/>
          </p:nvSpPr>
          <p:spPr>
            <a:xfrm>
              <a:off x="6103478" y="3002573"/>
              <a:ext cx="47053" cy="274976"/>
            </a:xfrm>
            <a:custGeom>
              <a:avLst/>
              <a:gdLst>
                <a:gd name="connsiteX0" fmla="*/ 3735 w 47053"/>
                <a:gd name="connsiteY0" fmla="*/ 4928 h 274976"/>
                <a:gd name="connsiteX1" fmla="*/ 553 w 47053"/>
                <a:gd name="connsiteY1" fmla="*/ 269839 h 274976"/>
                <a:gd name="connsiteX2" fmla="*/ 6519 w 47053"/>
                <a:gd name="connsiteY2" fmla="*/ 273418 h 274976"/>
                <a:gd name="connsiteX3" fmla="*/ 9702 w 47053"/>
                <a:gd name="connsiteY3" fmla="*/ 1745 h 274976"/>
                <a:gd name="connsiteX4" fmla="*/ 3735 w 47053"/>
                <a:gd name="connsiteY4" fmla="*/ 4928 h 274976"/>
                <a:gd name="connsiteX5" fmla="*/ 3735 w 47053"/>
                <a:gd name="connsiteY5" fmla="*/ 4928 h 27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53" h="274976">
                  <a:moveTo>
                    <a:pt x="3735" y="4928"/>
                  </a:moveTo>
                  <a:cubicBezTo>
                    <a:pt x="53455" y="85674"/>
                    <a:pt x="51467" y="190286"/>
                    <a:pt x="553" y="269839"/>
                  </a:cubicBezTo>
                  <a:cubicBezTo>
                    <a:pt x="-1834" y="273816"/>
                    <a:pt x="4133" y="276998"/>
                    <a:pt x="6519" y="273418"/>
                  </a:cubicBezTo>
                  <a:cubicBezTo>
                    <a:pt x="59820" y="192672"/>
                    <a:pt x="60217" y="83685"/>
                    <a:pt x="9702" y="1745"/>
                  </a:cubicBezTo>
                  <a:cubicBezTo>
                    <a:pt x="7315" y="-2232"/>
                    <a:pt x="1349" y="1348"/>
                    <a:pt x="3735" y="4928"/>
                  </a:cubicBezTo>
                  <a:lnTo>
                    <a:pt x="3735" y="49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74" name="Freeform 2073">
              <a:extLst>
                <a:ext uri="{FF2B5EF4-FFF2-40B4-BE49-F238E27FC236}">
                  <a16:creationId xmlns:a16="http://schemas.microsoft.com/office/drawing/2014/main" id="{7BD8A433-83E7-E247-CB27-70A971A3F804}"/>
                </a:ext>
              </a:extLst>
            </p:cNvPr>
            <p:cNvSpPr/>
            <p:nvPr/>
          </p:nvSpPr>
          <p:spPr>
            <a:xfrm>
              <a:off x="6077312" y="3089261"/>
              <a:ext cx="34814" cy="163838"/>
            </a:xfrm>
            <a:custGeom>
              <a:avLst/>
              <a:gdLst>
                <a:gd name="connsiteX0" fmla="*/ 28310 w 34814"/>
                <a:gd name="connsiteY0" fmla="*/ 2565 h 163838"/>
                <a:gd name="connsiteX1" fmla="*/ 69 w 34814"/>
                <a:gd name="connsiteY1" fmla="*/ 159682 h 163838"/>
                <a:gd name="connsiteX2" fmla="*/ 6432 w 34814"/>
                <a:gd name="connsiteY2" fmla="*/ 161671 h 163838"/>
                <a:gd name="connsiteX3" fmla="*/ 34674 w 34814"/>
                <a:gd name="connsiteY3" fmla="*/ 4554 h 163838"/>
                <a:gd name="connsiteX4" fmla="*/ 28310 w 34814"/>
                <a:gd name="connsiteY4" fmla="*/ 2565 h 163838"/>
                <a:gd name="connsiteX5" fmla="*/ 28310 w 34814"/>
                <a:gd name="connsiteY5" fmla="*/ 2565 h 16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14" h="163838">
                  <a:moveTo>
                    <a:pt x="28310" y="2565"/>
                  </a:moveTo>
                  <a:cubicBezTo>
                    <a:pt x="18763" y="55070"/>
                    <a:pt x="8819" y="107177"/>
                    <a:pt x="69" y="159682"/>
                  </a:cubicBezTo>
                  <a:cubicBezTo>
                    <a:pt x="-727" y="163659"/>
                    <a:pt x="5637" y="165648"/>
                    <a:pt x="6432" y="161671"/>
                  </a:cubicBezTo>
                  <a:cubicBezTo>
                    <a:pt x="16377" y="109564"/>
                    <a:pt x="25525" y="57059"/>
                    <a:pt x="34674" y="4554"/>
                  </a:cubicBezTo>
                  <a:cubicBezTo>
                    <a:pt x="35868" y="-219"/>
                    <a:pt x="29105" y="-1810"/>
                    <a:pt x="28310" y="2565"/>
                  </a:cubicBezTo>
                  <a:lnTo>
                    <a:pt x="28310" y="25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75" name="Freeform 2074">
              <a:extLst>
                <a:ext uri="{FF2B5EF4-FFF2-40B4-BE49-F238E27FC236}">
                  <a16:creationId xmlns:a16="http://schemas.microsoft.com/office/drawing/2014/main" id="{36E3B627-91C2-0990-2C18-18FF0D83C3EA}"/>
                </a:ext>
              </a:extLst>
            </p:cNvPr>
            <p:cNvSpPr/>
            <p:nvPr/>
          </p:nvSpPr>
          <p:spPr>
            <a:xfrm>
              <a:off x="6126683" y="3018431"/>
              <a:ext cx="67304" cy="226261"/>
            </a:xfrm>
            <a:custGeom>
              <a:avLst/>
              <a:gdLst>
                <a:gd name="connsiteX0" fmla="*/ 1214 w 67304"/>
                <a:gd name="connsiteY0" fmla="*/ 5775 h 226261"/>
                <a:gd name="connsiteX1" fmla="*/ 31444 w 67304"/>
                <a:gd name="connsiteY1" fmla="*/ 221761 h 226261"/>
                <a:gd name="connsiteX2" fmla="*/ 36615 w 67304"/>
                <a:gd name="connsiteY2" fmla="*/ 224943 h 226261"/>
                <a:gd name="connsiteX3" fmla="*/ 5987 w 67304"/>
                <a:gd name="connsiteY3" fmla="*/ 1002 h 226261"/>
                <a:gd name="connsiteX4" fmla="*/ 1214 w 67304"/>
                <a:gd name="connsiteY4" fmla="*/ 5775 h 226261"/>
                <a:gd name="connsiteX5" fmla="*/ 1214 w 67304"/>
                <a:gd name="connsiteY5" fmla="*/ 5775 h 22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04" h="226261">
                  <a:moveTo>
                    <a:pt x="1214" y="5775"/>
                  </a:moveTo>
                  <a:cubicBezTo>
                    <a:pt x="66049" y="56689"/>
                    <a:pt x="78380" y="154936"/>
                    <a:pt x="31444" y="221761"/>
                  </a:cubicBezTo>
                  <a:cubicBezTo>
                    <a:pt x="29058" y="224943"/>
                    <a:pt x="34228" y="228125"/>
                    <a:pt x="36615" y="224943"/>
                  </a:cubicBezTo>
                  <a:cubicBezTo>
                    <a:pt x="88325" y="157721"/>
                    <a:pt x="72414" y="52313"/>
                    <a:pt x="5987" y="1002"/>
                  </a:cubicBezTo>
                  <a:cubicBezTo>
                    <a:pt x="2805" y="-2180"/>
                    <a:pt x="-2366" y="2991"/>
                    <a:pt x="1214" y="5775"/>
                  </a:cubicBezTo>
                  <a:lnTo>
                    <a:pt x="1214" y="57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76" name="Freeform 2075">
              <a:extLst>
                <a:ext uri="{FF2B5EF4-FFF2-40B4-BE49-F238E27FC236}">
                  <a16:creationId xmlns:a16="http://schemas.microsoft.com/office/drawing/2014/main" id="{3F75CAD8-F143-42AF-4144-4285F185832B}"/>
                </a:ext>
              </a:extLst>
            </p:cNvPr>
            <p:cNvSpPr/>
            <p:nvPr/>
          </p:nvSpPr>
          <p:spPr>
            <a:xfrm>
              <a:off x="6214368" y="3040164"/>
              <a:ext cx="54285" cy="140940"/>
            </a:xfrm>
            <a:custGeom>
              <a:avLst/>
              <a:gdLst>
                <a:gd name="connsiteX0" fmla="*/ 47177 w 54285"/>
                <a:gd name="connsiteY0" fmla="*/ 2737 h 140940"/>
                <a:gd name="connsiteX1" fmla="*/ 241 w 54285"/>
                <a:gd name="connsiteY1" fmla="*/ 136783 h 140940"/>
                <a:gd name="connsiteX2" fmla="*/ 6606 w 54285"/>
                <a:gd name="connsiteY2" fmla="*/ 138772 h 140940"/>
                <a:gd name="connsiteX3" fmla="*/ 53939 w 54285"/>
                <a:gd name="connsiteY3" fmla="*/ 4725 h 140940"/>
                <a:gd name="connsiteX4" fmla="*/ 47177 w 54285"/>
                <a:gd name="connsiteY4" fmla="*/ 2737 h 140940"/>
                <a:gd name="connsiteX5" fmla="*/ 47177 w 54285"/>
                <a:gd name="connsiteY5" fmla="*/ 2737 h 14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85" h="140940">
                  <a:moveTo>
                    <a:pt x="47177" y="2737"/>
                  </a:moveTo>
                  <a:cubicBezTo>
                    <a:pt x="31665" y="47286"/>
                    <a:pt x="15754" y="92234"/>
                    <a:pt x="241" y="136783"/>
                  </a:cubicBezTo>
                  <a:cubicBezTo>
                    <a:pt x="-1350" y="140761"/>
                    <a:pt x="5412" y="142750"/>
                    <a:pt x="6606" y="138772"/>
                  </a:cubicBezTo>
                  <a:cubicBezTo>
                    <a:pt x="22516" y="94223"/>
                    <a:pt x="38427" y="49275"/>
                    <a:pt x="53939" y="4725"/>
                  </a:cubicBezTo>
                  <a:cubicBezTo>
                    <a:pt x="55928" y="-48"/>
                    <a:pt x="48768" y="-2037"/>
                    <a:pt x="47177" y="2737"/>
                  </a:cubicBezTo>
                  <a:lnTo>
                    <a:pt x="47177" y="27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77" name="Freeform 2076">
              <a:extLst>
                <a:ext uri="{FF2B5EF4-FFF2-40B4-BE49-F238E27FC236}">
                  <a16:creationId xmlns:a16="http://schemas.microsoft.com/office/drawing/2014/main" id="{4A7287CB-B7C6-52BC-5D02-4398ACB2D33E}"/>
                </a:ext>
              </a:extLst>
            </p:cNvPr>
            <p:cNvSpPr/>
            <p:nvPr/>
          </p:nvSpPr>
          <p:spPr>
            <a:xfrm>
              <a:off x="5836433" y="2567993"/>
              <a:ext cx="106528" cy="198850"/>
            </a:xfrm>
            <a:custGeom>
              <a:avLst/>
              <a:gdLst>
                <a:gd name="connsiteX0" fmla="*/ 5471 w 106528"/>
                <a:gd name="connsiteY0" fmla="*/ 197269 h 198850"/>
                <a:gd name="connsiteX1" fmla="*/ 106105 w 106528"/>
                <a:gd name="connsiteY1" fmla="*/ 4751 h 198850"/>
                <a:gd name="connsiteX2" fmla="*/ 100537 w 106528"/>
                <a:gd name="connsiteY2" fmla="*/ 1569 h 198850"/>
                <a:gd name="connsiteX3" fmla="*/ 301 w 106528"/>
                <a:gd name="connsiteY3" fmla="*/ 194485 h 198850"/>
                <a:gd name="connsiteX4" fmla="*/ 5471 w 106528"/>
                <a:gd name="connsiteY4" fmla="*/ 197269 h 198850"/>
                <a:gd name="connsiteX5" fmla="*/ 5471 w 106528"/>
                <a:gd name="connsiteY5" fmla="*/ 197269 h 19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528" h="198850">
                  <a:moveTo>
                    <a:pt x="5471" y="197269"/>
                  </a:moveTo>
                  <a:cubicBezTo>
                    <a:pt x="39281" y="133229"/>
                    <a:pt x="73887" y="69587"/>
                    <a:pt x="106105" y="4751"/>
                  </a:cubicBezTo>
                  <a:cubicBezTo>
                    <a:pt x="108095" y="1171"/>
                    <a:pt x="102526" y="-2010"/>
                    <a:pt x="100537" y="1569"/>
                  </a:cubicBezTo>
                  <a:cubicBezTo>
                    <a:pt x="65931" y="65212"/>
                    <a:pt x="33315" y="130047"/>
                    <a:pt x="301" y="194485"/>
                  </a:cubicBezTo>
                  <a:cubicBezTo>
                    <a:pt x="-1291" y="197667"/>
                    <a:pt x="3880" y="200849"/>
                    <a:pt x="5471" y="197269"/>
                  </a:cubicBezTo>
                  <a:lnTo>
                    <a:pt x="5471" y="1972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78" name="Freeform 2077">
              <a:extLst>
                <a:ext uri="{FF2B5EF4-FFF2-40B4-BE49-F238E27FC236}">
                  <a16:creationId xmlns:a16="http://schemas.microsoft.com/office/drawing/2014/main" id="{83097CAB-34C8-43E2-19D4-697F90EB9198}"/>
                </a:ext>
              </a:extLst>
            </p:cNvPr>
            <p:cNvSpPr/>
            <p:nvPr/>
          </p:nvSpPr>
          <p:spPr>
            <a:xfrm>
              <a:off x="5908978" y="2433590"/>
              <a:ext cx="177696" cy="297355"/>
            </a:xfrm>
            <a:custGeom>
              <a:avLst/>
              <a:gdLst>
                <a:gd name="connsiteX0" fmla="*/ 6513 w 177696"/>
                <a:gd name="connsiteY0" fmla="*/ 295077 h 297355"/>
                <a:gd name="connsiteX1" fmla="*/ 72939 w 177696"/>
                <a:gd name="connsiteY1" fmla="*/ 139154 h 297355"/>
                <a:gd name="connsiteX2" fmla="*/ 176756 w 177696"/>
                <a:gd name="connsiteY2" fmla="*/ 5107 h 297355"/>
                <a:gd name="connsiteX3" fmla="*/ 172380 w 177696"/>
                <a:gd name="connsiteY3" fmla="*/ 732 h 297355"/>
                <a:gd name="connsiteX4" fmla="*/ 148 w 177696"/>
                <a:gd name="connsiteY4" fmla="*/ 293088 h 297355"/>
                <a:gd name="connsiteX5" fmla="*/ 6513 w 177696"/>
                <a:gd name="connsiteY5" fmla="*/ 295077 h 297355"/>
                <a:gd name="connsiteX6" fmla="*/ 6513 w 177696"/>
                <a:gd name="connsiteY6" fmla="*/ 295077 h 29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696" h="297355">
                  <a:moveTo>
                    <a:pt x="6513" y="295077"/>
                  </a:moveTo>
                  <a:cubicBezTo>
                    <a:pt x="22025" y="240584"/>
                    <a:pt x="44300" y="188079"/>
                    <a:pt x="72939" y="139154"/>
                  </a:cubicBezTo>
                  <a:cubicBezTo>
                    <a:pt x="101976" y="89831"/>
                    <a:pt x="137775" y="46873"/>
                    <a:pt x="176756" y="5107"/>
                  </a:cubicBezTo>
                  <a:cubicBezTo>
                    <a:pt x="179540" y="2323"/>
                    <a:pt x="175562" y="-1655"/>
                    <a:pt x="172380" y="732"/>
                  </a:cubicBezTo>
                  <a:cubicBezTo>
                    <a:pt x="88850" y="77898"/>
                    <a:pt x="30378" y="184499"/>
                    <a:pt x="148" y="293088"/>
                  </a:cubicBezTo>
                  <a:cubicBezTo>
                    <a:pt x="-1045" y="297464"/>
                    <a:pt x="5319" y="299055"/>
                    <a:pt x="6513" y="295077"/>
                  </a:cubicBezTo>
                  <a:lnTo>
                    <a:pt x="6513" y="2950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79" name="Freeform 2078">
              <a:extLst>
                <a:ext uri="{FF2B5EF4-FFF2-40B4-BE49-F238E27FC236}">
                  <a16:creationId xmlns:a16="http://schemas.microsoft.com/office/drawing/2014/main" id="{03282F9D-8E98-995C-3B72-6DCB0603C49E}"/>
                </a:ext>
              </a:extLst>
            </p:cNvPr>
            <p:cNvSpPr/>
            <p:nvPr/>
          </p:nvSpPr>
          <p:spPr>
            <a:xfrm>
              <a:off x="6028040" y="2375119"/>
              <a:ext cx="157678" cy="294878"/>
            </a:xfrm>
            <a:custGeom>
              <a:avLst/>
              <a:gdLst>
                <a:gd name="connsiteX0" fmla="*/ 6382 w 157678"/>
                <a:gd name="connsiteY0" fmla="*/ 291895 h 294878"/>
                <a:gd name="connsiteX1" fmla="*/ 156737 w 157678"/>
                <a:gd name="connsiteY1" fmla="*/ 5107 h 294878"/>
                <a:gd name="connsiteX2" fmla="*/ 152361 w 157678"/>
                <a:gd name="connsiteY2" fmla="*/ 732 h 294878"/>
                <a:gd name="connsiteX3" fmla="*/ 18 w 157678"/>
                <a:gd name="connsiteY3" fmla="*/ 291895 h 294878"/>
                <a:gd name="connsiteX4" fmla="*/ 6382 w 157678"/>
                <a:gd name="connsiteY4" fmla="*/ 291895 h 294878"/>
                <a:gd name="connsiteX5" fmla="*/ 6382 w 157678"/>
                <a:gd name="connsiteY5" fmla="*/ 291895 h 29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78" h="294878">
                  <a:moveTo>
                    <a:pt x="6382" y="291895"/>
                  </a:moveTo>
                  <a:cubicBezTo>
                    <a:pt x="19111" y="179726"/>
                    <a:pt x="74002" y="81080"/>
                    <a:pt x="156737" y="5107"/>
                  </a:cubicBezTo>
                  <a:cubicBezTo>
                    <a:pt x="159522" y="2323"/>
                    <a:pt x="155544" y="-1655"/>
                    <a:pt x="152361" y="732"/>
                  </a:cubicBezTo>
                  <a:cubicBezTo>
                    <a:pt x="66047" y="71932"/>
                    <a:pt x="12349" y="181317"/>
                    <a:pt x="18" y="291895"/>
                  </a:cubicBezTo>
                  <a:cubicBezTo>
                    <a:pt x="-380" y="295873"/>
                    <a:pt x="5984" y="295873"/>
                    <a:pt x="6382" y="291895"/>
                  </a:cubicBezTo>
                  <a:lnTo>
                    <a:pt x="6382" y="2918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80" name="Freeform 2079">
              <a:extLst>
                <a:ext uri="{FF2B5EF4-FFF2-40B4-BE49-F238E27FC236}">
                  <a16:creationId xmlns:a16="http://schemas.microsoft.com/office/drawing/2014/main" id="{C06CF44E-6A1A-9ADA-9832-B3E85A35030F}"/>
                </a:ext>
              </a:extLst>
            </p:cNvPr>
            <p:cNvSpPr/>
            <p:nvPr/>
          </p:nvSpPr>
          <p:spPr>
            <a:xfrm>
              <a:off x="6097519" y="2327065"/>
              <a:ext cx="162134" cy="268531"/>
            </a:xfrm>
            <a:custGeom>
              <a:avLst/>
              <a:gdLst>
                <a:gd name="connsiteX0" fmla="*/ 6512 w 162134"/>
                <a:gd name="connsiteY0" fmla="*/ 266363 h 268531"/>
                <a:gd name="connsiteX1" fmla="*/ 161242 w 162134"/>
                <a:gd name="connsiteY1" fmla="*/ 5430 h 268531"/>
                <a:gd name="connsiteX2" fmla="*/ 156867 w 162134"/>
                <a:gd name="connsiteY2" fmla="*/ 1054 h 268531"/>
                <a:gd name="connsiteX3" fmla="*/ 148 w 162134"/>
                <a:gd name="connsiteY3" fmla="*/ 264374 h 268531"/>
                <a:gd name="connsiteX4" fmla="*/ 6512 w 162134"/>
                <a:gd name="connsiteY4" fmla="*/ 266363 h 268531"/>
                <a:gd name="connsiteX5" fmla="*/ 6512 w 162134"/>
                <a:gd name="connsiteY5" fmla="*/ 266363 h 268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134" h="268531">
                  <a:moveTo>
                    <a:pt x="6512" y="266363"/>
                  </a:moveTo>
                  <a:cubicBezTo>
                    <a:pt x="36345" y="168115"/>
                    <a:pt x="89645" y="79016"/>
                    <a:pt x="161242" y="5430"/>
                  </a:cubicBezTo>
                  <a:cubicBezTo>
                    <a:pt x="164027" y="2645"/>
                    <a:pt x="159651" y="-2128"/>
                    <a:pt x="156867" y="1054"/>
                  </a:cubicBezTo>
                  <a:cubicBezTo>
                    <a:pt x="83678" y="74641"/>
                    <a:pt x="30378" y="165331"/>
                    <a:pt x="148" y="264374"/>
                  </a:cubicBezTo>
                  <a:cubicBezTo>
                    <a:pt x="-1045" y="268352"/>
                    <a:pt x="5319" y="270341"/>
                    <a:pt x="6512" y="266363"/>
                  </a:cubicBezTo>
                  <a:lnTo>
                    <a:pt x="6512" y="2663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81" name="Freeform 2080">
              <a:extLst>
                <a:ext uri="{FF2B5EF4-FFF2-40B4-BE49-F238E27FC236}">
                  <a16:creationId xmlns:a16="http://schemas.microsoft.com/office/drawing/2014/main" id="{3C8D577B-3714-E083-E3CB-C239D828D7F7}"/>
                </a:ext>
              </a:extLst>
            </p:cNvPr>
            <p:cNvSpPr/>
            <p:nvPr/>
          </p:nvSpPr>
          <p:spPr>
            <a:xfrm>
              <a:off x="6150984" y="2286258"/>
              <a:ext cx="189017" cy="310554"/>
            </a:xfrm>
            <a:custGeom>
              <a:avLst/>
              <a:gdLst>
                <a:gd name="connsiteX0" fmla="*/ 6348 w 189017"/>
                <a:gd name="connsiteY0" fmla="*/ 308363 h 310554"/>
                <a:gd name="connsiteX1" fmla="*/ 188126 w 189017"/>
                <a:gd name="connsiteY1" fmla="*/ 5267 h 310554"/>
                <a:gd name="connsiteX2" fmla="*/ 183750 w 189017"/>
                <a:gd name="connsiteY2" fmla="*/ 892 h 310554"/>
                <a:gd name="connsiteX3" fmla="*/ 381 w 189017"/>
                <a:gd name="connsiteY3" fmla="*/ 306772 h 310554"/>
                <a:gd name="connsiteX4" fmla="*/ 6348 w 189017"/>
                <a:gd name="connsiteY4" fmla="*/ 308363 h 310554"/>
                <a:gd name="connsiteX5" fmla="*/ 6348 w 189017"/>
                <a:gd name="connsiteY5" fmla="*/ 308363 h 31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17" h="310554">
                  <a:moveTo>
                    <a:pt x="6348" y="308363"/>
                  </a:moveTo>
                  <a:cubicBezTo>
                    <a:pt x="46125" y="196194"/>
                    <a:pt x="108573" y="93571"/>
                    <a:pt x="188126" y="5267"/>
                  </a:cubicBezTo>
                  <a:cubicBezTo>
                    <a:pt x="190910" y="2483"/>
                    <a:pt x="186535" y="-1893"/>
                    <a:pt x="183750" y="892"/>
                  </a:cubicBezTo>
                  <a:cubicBezTo>
                    <a:pt x="102209" y="89195"/>
                    <a:pt x="40158" y="193807"/>
                    <a:pt x="381" y="306772"/>
                  </a:cubicBezTo>
                  <a:cubicBezTo>
                    <a:pt x="-1607" y="310352"/>
                    <a:pt x="4757" y="312341"/>
                    <a:pt x="6348" y="308363"/>
                  </a:cubicBezTo>
                  <a:lnTo>
                    <a:pt x="6348" y="3083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82" name="Freeform 2081">
              <a:extLst>
                <a:ext uri="{FF2B5EF4-FFF2-40B4-BE49-F238E27FC236}">
                  <a16:creationId xmlns:a16="http://schemas.microsoft.com/office/drawing/2014/main" id="{6DDE5108-3DD3-20DD-207D-95AF03A41E35}"/>
                </a:ext>
              </a:extLst>
            </p:cNvPr>
            <p:cNvSpPr/>
            <p:nvPr/>
          </p:nvSpPr>
          <p:spPr>
            <a:xfrm>
              <a:off x="6210881" y="2311874"/>
              <a:ext cx="167122" cy="236100"/>
            </a:xfrm>
            <a:custGeom>
              <a:avLst/>
              <a:gdLst>
                <a:gd name="connsiteX0" fmla="*/ 6512 w 167122"/>
                <a:gd name="connsiteY0" fmla="*/ 233822 h 236100"/>
                <a:gd name="connsiteX1" fmla="*/ 166016 w 167122"/>
                <a:gd name="connsiteY1" fmla="*/ 5107 h 236100"/>
                <a:gd name="connsiteX2" fmla="*/ 161641 w 167122"/>
                <a:gd name="connsiteY2" fmla="*/ 732 h 236100"/>
                <a:gd name="connsiteX3" fmla="*/ 148 w 167122"/>
                <a:gd name="connsiteY3" fmla="*/ 231833 h 236100"/>
                <a:gd name="connsiteX4" fmla="*/ 6512 w 167122"/>
                <a:gd name="connsiteY4" fmla="*/ 233822 h 236100"/>
                <a:gd name="connsiteX5" fmla="*/ 6512 w 167122"/>
                <a:gd name="connsiteY5" fmla="*/ 233822 h 23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122" h="236100">
                  <a:moveTo>
                    <a:pt x="6512" y="233822"/>
                  </a:moveTo>
                  <a:cubicBezTo>
                    <a:pt x="38333" y="143927"/>
                    <a:pt x="93622" y="66761"/>
                    <a:pt x="166016" y="5107"/>
                  </a:cubicBezTo>
                  <a:cubicBezTo>
                    <a:pt x="169198" y="2323"/>
                    <a:pt x="164822" y="-1655"/>
                    <a:pt x="161641" y="732"/>
                  </a:cubicBezTo>
                  <a:cubicBezTo>
                    <a:pt x="87259" y="60397"/>
                    <a:pt x="31571" y="142336"/>
                    <a:pt x="148" y="231833"/>
                  </a:cubicBezTo>
                  <a:cubicBezTo>
                    <a:pt x="-1045" y="236208"/>
                    <a:pt x="5319" y="237799"/>
                    <a:pt x="6512" y="233822"/>
                  </a:cubicBezTo>
                  <a:lnTo>
                    <a:pt x="6512" y="2338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83" name="Freeform 2082">
              <a:extLst>
                <a:ext uri="{FF2B5EF4-FFF2-40B4-BE49-F238E27FC236}">
                  <a16:creationId xmlns:a16="http://schemas.microsoft.com/office/drawing/2014/main" id="{7171F718-BF58-5152-8534-CA93BBF2CCB7}"/>
                </a:ext>
              </a:extLst>
            </p:cNvPr>
            <p:cNvSpPr/>
            <p:nvPr/>
          </p:nvSpPr>
          <p:spPr>
            <a:xfrm>
              <a:off x="6259400" y="2326742"/>
              <a:ext cx="193670" cy="221086"/>
            </a:xfrm>
            <a:custGeom>
              <a:avLst/>
              <a:gdLst>
                <a:gd name="connsiteX0" fmla="*/ 6123 w 193670"/>
                <a:gd name="connsiteY0" fmla="*/ 219352 h 221086"/>
                <a:gd name="connsiteX1" fmla="*/ 192277 w 193670"/>
                <a:gd name="connsiteY1" fmla="*/ 6151 h 221086"/>
                <a:gd name="connsiteX2" fmla="*/ 189095 w 193670"/>
                <a:gd name="connsiteY2" fmla="*/ 582 h 221086"/>
                <a:gd name="connsiteX3" fmla="*/ 555 w 193670"/>
                <a:gd name="connsiteY3" fmla="*/ 215773 h 221086"/>
                <a:gd name="connsiteX4" fmla="*/ 6123 w 193670"/>
                <a:gd name="connsiteY4" fmla="*/ 219352 h 221086"/>
                <a:gd name="connsiteX5" fmla="*/ 6123 w 193670"/>
                <a:gd name="connsiteY5" fmla="*/ 219352 h 22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670" h="221086">
                  <a:moveTo>
                    <a:pt x="6123" y="219352"/>
                  </a:moveTo>
                  <a:cubicBezTo>
                    <a:pt x="49878" y="132640"/>
                    <a:pt x="113917" y="62633"/>
                    <a:pt x="192277" y="6151"/>
                  </a:cubicBezTo>
                  <a:cubicBezTo>
                    <a:pt x="195459" y="3764"/>
                    <a:pt x="192675" y="-1804"/>
                    <a:pt x="189095" y="582"/>
                  </a:cubicBezTo>
                  <a:cubicBezTo>
                    <a:pt x="108349" y="52689"/>
                    <a:pt x="43513" y="130651"/>
                    <a:pt x="555" y="215773"/>
                  </a:cubicBezTo>
                  <a:cubicBezTo>
                    <a:pt x="-1832" y="219750"/>
                    <a:pt x="4135" y="223330"/>
                    <a:pt x="6123" y="219352"/>
                  </a:cubicBezTo>
                  <a:lnTo>
                    <a:pt x="6123" y="2193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84" name="Freeform 2083">
              <a:extLst>
                <a:ext uri="{FF2B5EF4-FFF2-40B4-BE49-F238E27FC236}">
                  <a16:creationId xmlns:a16="http://schemas.microsoft.com/office/drawing/2014/main" id="{30AEADBA-A187-473F-97AE-556AC374F5DB}"/>
                </a:ext>
              </a:extLst>
            </p:cNvPr>
            <p:cNvSpPr/>
            <p:nvPr/>
          </p:nvSpPr>
          <p:spPr>
            <a:xfrm>
              <a:off x="6348005" y="2296620"/>
              <a:ext cx="173883" cy="228309"/>
            </a:xfrm>
            <a:custGeom>
              <a:avLst/>
              <a:gdLst>
                <a:gd name="connsiteX0" fmla="*/ 6618 w 173883"/>
                <a:gd name="connsiteY0" fmla="*/ 226006 h 228309"/>
                <a:gd name="connsiteX1" fmla="*/ 172883 w 173883"/>
                <a:gd name="connsiteY1" fmla="*/ 5644 h 228309"/>
                <a:gd name="connsiteX2" fmla="*/ 168905 w 173883"/>
                <a:gd name="connsiteY2" fmla="*/ 473 h 228309"/>
                <a:gd name="connsiteX3" fmla="*/ 253 w 173883"/>
                <a:gd name="connsiteY3" fmla="*/ 224415 h 228309"/>
                <a:gd name="connsiteX4" fmla="*/ 6618 w 173883"/>
                <a:gd name="connsiteY4" fmla="*/ 226006 h 228309"/>
                <a:gd name="connsiteX5" fmla="*/ 6618 w 173883"/>
                <a:gd name="connsiteY5" fmla="*/ 226006 h 22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883" h="228309">
                  <a:moveTo>
                    <a:pt x="6618" y="226006"/>
                  </a:moveTo>
                  <a:cubicBezTo>
                    <a:pt x="41621" y="137702"/>
                    <a:pt x="99694" y="65309"/>
                    <a:pt x="172883" y="5644"/>
                  </a:cubicBezTo>
                  <a:cubicBezTo>
                    <a:pt x="175667" y="3258"/>
                    <a:pt x="172087" y="-1515"/>
                    <a:pt x="168905" y="473"/>
                  </a:cubicBezTo>
                  <a:cubicBezTo>
                    <a:pt x="92535" y="56160"/>
                    <a:pt x="34461" y="136906"/>
                    <a:pt x="253" y="224415"/>
                  </a:cubicBezTo>
                  <a:cubicBezTo>
                    <a:pt x="-1338" y="228392"/>
                    <a:pt x="5026" y="229983"/>
                    <a:pt x="6618" y="226006"/>
                  </a:cubicBezTo>
                  <a:lnTo>
                    <a:pt x="6618" y="2260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85" name="Freeform 2084">
              <a:extLst>
                <a:ext uri="{FF2B5EF4-FFF2-40B4-BE49-F238E27FC236}">
                  <a16:creationId xmlns:a16="http://schemas.microsoft.com/office/drawing/2014/main" id="{058CBA5F-38E3-938C-736A-6B685882CE3F}"/>
                </a:ext>
              </a:extLst>
            </p:cNvPr>
            <p:cNvSpPr/>
            <p:nvPr/>
          </p:nvSpPr>
          <p:spPr>
            <a:xfrm>
              <a:off x="6426950" y="2325516"/>
              <a:ext cx="146244" cy="223053"/>
            </a:xfrm>
            <a:custGeom>
              <a:avLst/>
              <a:gdLst>
                <a:gd name="connsiteX0" fmla="*/ 6827 w 146244"/>
                <a:gd name="connsiteY0" fmla="*/ 220578 h 223053"/>
                <a:gd name="connsiteX1" fmla="*/ 144851 w 146244"/>
                <a:gd name="connsiteY1" fmla="*/ 5786 h 223053"/>
                <a:gd name="connsiteX2" fmla="*/ 141669 w 146244"/>
                <a:gd name="connsiteY2" fmla="*/ 614 h 223053"/>
                <a:gd name="connsiteX3" fmla="*/ 65 w 146244"/>
                <a:gd name="connsiteY3" fmla="*/ 218987 h 223053"/>
                <a:gd name="connsiteX4" fmla="*/ 6827 w 146244"/>
                <a:gd name="connsiteY4" fmla="*/ 220578 h 223053"/>
                <a:gd name="connsiteX5" fmla="*/ 6827 w 146244"/>
                <a:gd name="connsiteY5" fmla="*/ 220578 h 22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244" h="223053">
                  <a:moveTo>
                    <a:pt x="6827" y="220578"/>
                  </a:moveTo>
                  <a:cubicBezTo>
                    <a:pt x="20351" y="132672"/>
                    <a:pt x="70867" y="55108"/>
                    <a:pt x="144851" y="5786"/>
                  </a:cubicBezTo>
                  <a:cubicBezTo>
                    <a:pt x="148033" y="3399"/>
                    <a:pt x="145249" y="-1772"/>
                    <a:pt x="141669" y="614"/>
                  </a:cubicBezTo>
                  <a:cubicBezTo>
                    <a:pt x="65696" y="48744"/>
                    <a:pt x="13589" y="130286"/>
                    <a:pt x="65" y="218987"/>
                  </a:cubicBezTo>
                  <a:cubicBezTo>
                    <a:pt x="-731" y="222965"/>
                    <a:pt x="6031" y="224953"/>
                    <a:pt x="6827" y="220578"/>
                  </a:cubicBezTo>
                  <a:lnTo>
                    <a:pt x="6827" y="2205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86" name="Freeform 2085">
              <a:extLst>
                <a:ext uri="{FF2B5EF4-FFF2-40B4-BE49-F238E27FC236}">
                  <a16:creationId xmlns:a16="http://schemas.microsoft.com/office/drawing/2014/main" id="{2FE7452A-E4DF-C741-8D4B-F28224E33972}"/>
                </a:ext>
              </a:extLst>
            </p:cNvPr>
            <p:cNvSpPr/>
            <p:nvPr/>
          </p:nvSpPr>
          <p:spPr>
            <a:xfrm>
              <a:off x="6504822" y="2371264"/>
              <a:ext cx="88931" cy="129065"/>
            </a:xfrm>
            <a:custGeom>
              <a:avLst/>
              <a:gdLst>
                <a:gd name="connsiteX0" fmla="*/ 6519 w 88931"/>
                <a:gd name="connsiteY0" fmla="*/ 127496 h 129065"/>
                <a:gd name="connsiteX1" fmla="*/ 88458 w 88931"/>
                <a:gd name="connsiteY1" fmla="*/ 4190 h 129065"/>
                <a:gd name="connsiteX2" fmla="*/ 83288 w 88931"/>
                <a:gd name="connsiteY2" fmla="*/ 1405 h 129065"/>
                <a:gd name="connsiteX3" fmla="*/ 553 w 88931"/>
                <a:gd name="connsiteY3" fmla="*/ 124314 h 129065"/>
                <a:gd name="connsiteX4" fmla="*/ 6519 w 88931"/>
                <a:gd name="connsiteY4" fmla="*/ 127496 h 129065"/>
                <a:gd name="connsiteX5" fmla="*/ 6519 w 88931"/>
                <a:gd name="connsiteY5" fmla="*/ 127496 h 12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931" h="129065">
                  <a:moveTo>
                    <a:pt x="6519" y="127496"/>
                  </a:moveTo>
                  <a:cubicBezTo>
                    <a:pt x="33965" y="86527"/>
                    <a:pt x="61411" y="45159"/>
                    <a:pt x="88458" y="4190"/>
                  </a:cubicBezTo>
                  <a:cubicBezTo>
                    <a:pt x="90448" y="1007"/>
                    <a:pt x="85674" y="-1777"/>
                    <a:pt x="83288" y="1405"/>
                  </a:cubicBezTo>
                  <a:cubicBezTo>
                    <a:pt x="55444" y="42375"/>
                    <a:pt x="27999" y="83344"/>
                    <a:pt x="553" y="124314"/>
                  </a:cubicBezTo>
                  <a:cubicBezTo>
                    <a:pt x="-1834" y="127894"/>
                    <a:pt x="4132" y="131076"/>
                    <a:pt x="6519" y="127496"/>
                  </a:cubicBezTo>
                  <a:lnTo>
                    <a:pt x="6519" y="1274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87" name="Freeform 2086">
              <a:extLst>
                <a:ext uri="{FF2B5EF4-FFF2-40B4-BE49-F238E27FC236}">
                  <a16:creationId xmlns:a16="http://schemas.microsoft.com/office/drawing/2014/main" id="{64A0023A-7B58-A1BB-A23C-9EAF8A3D7EB6}"/>
                </a:ext>
              </a:extLst>
            </p:cNvPr>
            <p:cNvSpPr/>
            <p:nvPr/>
          </p:nvSpPr>
          <p:spPr>
            <a:xfrm>
              <a:off x="6626090" y="2311859"/>
              <a:ext cx="7673" cy="139765"/>
            </a:xfrm>
            <a:custGeom>
              <a:avLst/>
              <a:gdLst>
                <a:gd name="connsiteX0" fmla="*/ 603 w 7673"/>
                <a:gd name="connsiteY0" fmla="*/ 3134 h 139765"/>
                <a:gd name="connsiteX1" fmla="*/ 1000 w 7673"/>
                <a:gd name="connsiteY1" fmla="*/ 136783 h 139765"/>
                <a:gd name="connsiteX2" fmla="*/ 6967 w 7673"/>
                <a:gd name="connsiteY2" fmla="*/ 136783 h 139765"/>
                <a:gd name="connsiteX3" fmla="*/ 6967 w 7673"/>
                <a:gd name="connsiteY3" fmla="*/ 3134 h 139765"/>
                <a:gd name="connsiteX4" fmla="*/ 603 w 7673"/>
                <a:gd name="connsiteY4" fmla="*/ 3134 h 139765"/>
                <a:gd name="connsiteX5" fmla="*/ 603 w 7673"/>
                <a:gd name="connsiteY5" fmla="*/ 3134 h 13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73" h="139765">
                  <a:moveTo>
                    <a:pt x="603" y="3134"/>
                  </a:moveTo>
                  <a:cubicBezTo>
                    <a:pt x="603" y="47684"/>
                    <a:pt x="-989" y="92233"/>
                    <a:pt x="1000" y="136783"/>
                  </a:cubicBezTo>
                  <a:cubicBezTo>
                    <a:pt x="1000" y="140760"/>
                    <a:pt x="6967" y="140760"/>
                    <a:pt x="6967" y="136783"/>
                  </a:cubicBezTo>
                  <a:cubicBezTo>
                    <a:pt x="8558" y="92233"/>
                    <a:pt x="6967" y="47684"/>
                    <a:pt x="6967" y="3134"/>
                  </a:cubicBezTo>
                  <a:cubicBezTo>
                    <a:pt x="6967" y="-843"/>
                    <a:pt x="603" y="-1241"/>
                    <a:pt x="603" y="3134"/>
                  </a:cubicBezTo>
                  <a:lnTo>
                    <a:pt x="603" y="31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88" name="Freeform 2087">
              <a:extLst>
                <a:ext uri="{FF2B5EF4-FFF2-40B4-BE49-F238E27FC236}">
                  <a16:creationId xmlns:a16="http://schemas.microsoft.com/office/drawing/2014/main" id="{9F7C41F0-011B-52AA-567D-4CA1D0718F48}"/>
                </a:ext>
              </a:extLst>
            </p:cNvPr>
            <p:cNvSpPr/>
            <p:nvPr/>
          </p:nvSpPr>
          <p:spPr>
            <a:xfrm>
              <a:off x="6662630" y="2287448"/>
              <a:ext cx="7281" cy="151846"/>
            </a:xfrm>
            <a:custGeom>
              <a:avLst/>
              <a:gdLst>
                <a:gd name="connsiteX0" fmla="*/ 260 w 7281"/>
                <a:gd name="connsiteY0" fmla="*/ 3282 h 151846"/>
                <a:gd name="connsiteX1" fmla="*/ 657 w 7281"/>
                <a:gd name="connsiteY1" fmla="*/ 148863 h 151846"/>
                <a:gd name="connsiteX2" fmla="*/ 6624 w 7281"/>
                <a:gd name="connsiteY2" fmla="*/ 148863 h 151846"/>
                <a:gd name="connsiteX3" fmla="*/ 7022 w 7281"/>
                <a:gd name="connsiteY3" fmla="*/ 3282 h 151846"/>
                <a:gd name="connsiteX4" fmla="*/ 260 w 7281"/>
                <a:gd name="connsiteY4" fmla="*/ 3282 h 151846"/>
                <a:gd name="connsiteX5" fmla="*/ 260 w 7281"/>
                <a:gd name="connsiteY5" fmla="*/ 3282 h 15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81" h="151846">
                  <a:moveTo>
                    <a:pt x="260" y="3282"/>
                  </a:moveTo>
                  <a:cubicBezTo>
                    <a:pt x="260" y="51809"/>
                    <a:pt x="-536" y="100336"/>
                    <a:pt x="657" y="148863"/>
                  </a:cubicBezTo>
                  <a:cubicBezTo>
                    <a:pt x="657" y="152841"/>
                    <a:pt x="6624" y="152841"/>
                    <a:pt x="6624" y="148863"/>
                  </a:cubicBezTo>
                  <a:cubicBezTo>
                    <a:pt x="7817" y="100336"/>
                    <a:pt x="7022" y="51809"/>
                    <a:pt x="7022" y="3282"/>
                  </a:cubicBezTo>
                  <a:cubicBezTo>
                    <a:pt x="7420" y="-1094"/>
                    <a:pt x="260" y="-1094"/>
                    <a:pt x="260" y="3282"/>
                  </a:cubicBezTo>
                  <a:lnTo>
                    <a:pt x="260" y="32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89" name="Freeform 2088">
              <a:extLst>
                <a:ext uri="{FF2B5EF4-FFF2-40B4-BE49-F238E27FC236}">
                  <a16:creationId xmlns:a16="http://schemas.microsoft.com/office/drawing/2014/main" id="{4C3A0D6C-6135-6FF4-740A-F5D86178E281}"/>
                </a:ext>
              </a:extLst>
            </p:cNvPr>
            <p:cNvSpPr/>
            <p:nvPr/>
          </p:nvSpPr>
          <p:spPr>
            <a:xfrm>
              <a:off x="6685133" y="2275325"/>
              <a:ext cx="33286" cy="200564"/>
            </a:xfrm>
            <a:custGeom>
              <a:avLst/>
              <a:gdLst>
                <a:gd name="connsiteX0" fmla="*/ 26681 w 33286"/>
                <a:gd name="connsiteY0" fmla="*/ 2279 h 200564"/>
                <a:gd name="connsiteX1" fmla="*/ 3213 w 33286"/>
                <a:gd name="connsiteY1" fmla="*/ 197581 h 200564"/>
                <a:gd name="connsiteX2" fmla="*/ 9180 w 33286"/>
                <a:gd name="connsiteY2" fmla="*/ 197581 h 200564"/>
                <a:gd name="connsiteX3" fmla="*/ 33046 w 33286"/>
                <a:gd name="connsiteY3" fmla="*/ 4267 h 200564"/>
                <a:gd name="connsiteX4" fmla="*/ 26681 w 33286"/>
                <a:gd name="connsiteY4" fmla="*/ 2279 h 200564"/>
                <a:gd name="connsiteX5" fmla="*/ 26681 w 33286"/>
                <a:gd name="connsiteY5" fmla="*/ 2279 h 20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86" h="200564">
                  <a:moveTo>
                    <a:pt x="26681" y="2279"/>
                  </a:moveTo>
                  <a:cubicBezTo>
                    <a:pt x="4009" y="64330"/>
                    <a:pt x="-5537" y="131950"/>
                    <a:pt x="3213" y="197581"/>
                  </a:cubicBezTo>
                  <a:cubicBezTo>
                    <a:pt x="3612" y="201559"/>
                    <a:pt x="9578" y="201559"/>
                    <a:pt x="9180" y="197581"/>
                  </a:cubicBezTo>
                  <a:cubicBezTo>
                    <a:pt x="3612" y="131552"/>
                    <a:pt x="10373" y="66716"/>
                    <a:pt x="33046" y="4267"/>
                  </a:cubicBezTo>
                  <a:cubicBezTo>
                    <a:pt x="34637" y="-108"/>
                    <a:pt x="27875" y="-1699"/>
                    <a:pt x="26681" y="2279"/>
                  </a:cubicBezTo>
                  <a:lnTo>
                    <a:pt x="26681" y="22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90" name="Freeform 2089">
              <a:extLst>
                <a:ext uri="{FF2B5EF4-FFF2-40B4-BE49-F238E27FC236}">
                  <a16:creationId xmlns:a16="http://schemas.microsoft.com/office/drawing/2014/main" id="{00147163-8ED2-E828-7839-C166CD21FDA1}"/>
                </a:ext>
              </a:extLst>
            </p:cNvPr>
            <p:cNvSpPr/>
            <p:nvPr/>
          </p:nvSpPr>
          <p:spPr>
            <a:xfrm>
              <a:off x="6734227" y="2262821"/>
              <a:ext cx="20288" cy="164540"/>
            </a:xfrm>
            <a:custGeom>
              <a:avLst/>
              <a:gdLst>
                <a:gd name="connsiteX0" fmla="*/ 13386 w 20288"/>
                <a:gd name="connsiteY0" fmla="*/ 2451 h 164540"/>
                <a:gd name="connsiteX1" fmla="*/ 2249 w 20288"/>
                <a:gd name="connsiteY1" fmla="*/ 161557 h 164540"/>
                <a:gd name="connsiteX2" fmla="*/ 8613 w 20288"/>
                <a:gd name="connsiteY2" fmla="*/ 161557 h 164540"/>
                <a:gd name="connsiteX3" fmla="*/ 20148 w 20288"/>
                <a:gd name="connsiteY3" fmla="*/ 4440 h 164540"/>
                <a:gd name="connsiteX4" fmla="*/ 13386 w 20288"/>
                <a:gd name="connsiteY4" fmla="*/ 2451 h 164540"/>
                <a:gd name="connsiteX5" fmla="*/ 13386 w 20288"/>
                <a:gd name="connsiteY5" fmla="*/ 2451 h 1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8" h="164540">
                  <a:moveTo>
                    <a:pt x="13386" y="2451"/>
                  </a:moveTo>
                  <a:cubicBezTo>
                    <a:pt x="1851" y="54161"/>
                    <a:pt x="-3320" y="108256"/>
                    <a:pt x="2249" y="161557"/>
                  </a:cubicBezTo>
                  <a:cubicBezTo>
                    <a:pt x="2646" y="165534"/>
                    <a:pt x="8613" y="165534"/>
                    <a:pt x="8613" y="161557"/>
                  </a:cubicBezTo>
                  <a:cubicBezTo>
                    <a:pt x="5829" y="108256"/>
                    <a:pt x="8613" y="56547"/>
                    <a:pt x="20148" y="4440"/>
                  </a:cubicBezTo>
                  <a:cubicBezTo>
                    <a:pt x="21341" y="65"/>
                    <a:pt x="14579" y="-1924"/>
                    <a:pt x="13386" y="2451"/>
                  </a:cubicBezTo>
                  <a:lnTo>
                    <a:pt x="13386" y="24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91" name="Freeform 2090">
              <a:extLst>
                <a:ext uri="{FF2B5EF4-FFF2-40B4-BE49-F238E27FC236}">
                  <a16:creationId xmlns:a16="http://schemas.microsoft.com/office/drawing/2014/main" id="{5023414B-9827-3A37-5E69-BA2EF744DBCA}"/>
                </a:ext>
              </a:extLst>
            </p:cNvPr>
            <p:cNvSpPr/>
            <p:nvPr/>
          </p:nvSpPr>
          <p:spPr>
            <a:xfrm>
              <a:off x="6770432" y="2262968"/>
              <a:ext cx="20208" cy="163995"/>
            </a:xfrm>
            <a:custGeom>
              <a:avLst/>
              <a:gdLst>
                <a:gd name="connsiteX0" fmla="*/ 13776 w 20208"/>
                <a:gd name="connsiteY0" fmla="*/ 2304 h 163995"/>
                <a:gd name="connsiteX1" fmla="*/ 2240 w 20208"/>
                <a:gd name="connsiteY1" fmla="*/ 161012 h 163995"/>
                <a:gd name="connsiteX2" fmla="*/ 8605 w 20208"/>
                <a:gd name="connsiteY2" fmla="*/ 161012 h 163995"/>
                <a:gd name="connsiteX3" fmla="*/ 20140 w 20208"/>
                <a:gd name="connsiteY3" fmla="*/ 3895 h 163995"/>
                <a:gd name="connsiteX4" fmla="*/ 13776 w 20208"/>
                <a:gd name="connsiteY4" fmla="*/ 2304 h 163995"/>
                <a:gd name="connsiteX5" fmla="*/ 13776 w 20208"/>
                <a:gd name="connsiteY5" fmla="*/ 2304 h 16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8" h="163995">
                  <a:moveTo>
                    <a:pt x="13776" y="2304"/>
                  </a:moveTo>
                  <a:cubicBezTo>
                    <a:pt x="1843" y="54013"/>
                    <a:pt x="-3328" y="108109"/>
                    <a:pt x="2240" y="161012"/>
                  </a:cubicBezTo>
                  <a:cubicBezTo>
                    <a:pt x="2639" y="164990"/>
                    <a:pt x="9002" y="164990"/>
                    <a:pt x="8605" y="161012"/>
                  </a:cubicBezTo>
                  <a:cubicBezTo>
                    <a:pt x="5821" y="107712"/>
                    <a:pt x="8207" y="56002"/>
                    <a:pt x="20140" y="3895"/>
                  </a:cubicBezTo>
                  <a:cubicBezTo>
                    <a:pt x="20936" y="-83"/>
                    <a:pt x="14571" y="-1674"/>
                    <a:pt x="13776" y="2304"/>
                  </a:cubicBezTo>
                  <a:lnTo>
                    <a:pt x="13776" y="23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92" name="Freeform 2091">
              <a:extLst>
                <a:ext uri="{FF2B5EF4-FFF2-40B4-BE49-F238E27FC236}">
                  <a16:creationId xmlns:a16="http://schemas.microsoft.com/office/drawing/2014/main" id="{C8AAB9BC-7674-D8FD-7BE2-76FB385CA05F}"/>
                </a:ext>
              </a:extLst>
            </p:cNvPr>
            <p:cNvSpPr/>
            <p:nvPr/>
          </p:nvSpPr>
          <p:spPr>
            <a:xfrm>
              <a:off x="6809202" y="2238730"/>
              <a:ext cx="30640" cy="212215"/>
            </a:xfrm>
            <a:custGeom>
              <a:avLst/>
              <a:gdLst>
                <a:gd name="connsiteX0" fmla="*/ 23533 w 30640"/>
                <a:gd name="connsiteY0" fmla="*/ 2279 h 212215"/>
                <a:gd name="connsiteX1" fmla="*/ 13986 w 30640"/>
                <a:gd name="connsiteY1" fmla="*/ 209911 h 212215"/>
                <a:gd name="connsiteX2" fmla="*/ 20350 w 30640"/>
                <a:gd name="connsiteY2" fmla="*/ 208320 h 212215"/>
                <a:gd name="connsiteX3" fmla="*/ 30295 w 30640"/>
                <a:gd name="connsiteY3" fmla="*/ 4267 h 212215"/>
                <a:gd name="connsiteX4" fmla="*/ 23533 w 30640"/>
                <a:gd name="connsiteY4" fmla="*/ 2279 h 212215"/>
                <a:gd name="connsiteX5" fmla="*/ 23533 w 30640"/>
                <a:gd name="connsiteY5" fmla="*/ 2279 h 21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40" h="212215">
                  <a:moveTo>
                    <a:pt x="23533" y="2279"/>
                  </a:moveTo>
                  <a:cubicBezTo>
                    <a:pt x="-3118" y="67512"/>
                    <a:pt x="-8288" y="142689"/>
                    <a:pt x="13986" y="209911"/>
                  </a:cubicBezTo>
                  <a:cubicBezTo>
                    <a:pt x="15180" y="213889"/>
                    <a:pt x="21146" y="212298"/>
                    <a:pt x="20350" y="208320"/>
                  </a:cubicBezTo>
                  <a:cubicBezTo>
                    <a:pt x="1656" y="140303"/>
                    <a:pt x="3644" y="69898"/>
                    <a:pt x="30295" y="4267"/>
                  </a:cubicBezTo>
                  <a:cubicBezTo>
                    <a:pt x="32283" y="-108"/>
                    <a:pt x="25124" y="-1699"/>
                    <a:pt x="23533" y="2279"/>
                  </a:cubicBezTo>
                  <a:lnTo>
                    <a:pt x="23533" y="22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93" name="Freeform 2092">
              <a:extLst>
                <a:ext uri="{FF2B5EF4-FFF2-40B4-BE49-F238E27FC236}">
                  <a16:creationId xmlns:a16="http://schemas.microsoft.com/office/drawing/2014/main" id="{98817EE5-8D54-CBBA-96A0-22F37934AA87}"/>
                </a:ext>
              </a:extLst>
            </p:cNvPr>
            <p:cNvSpPr/>
            <p:nvPr/>
          </p:nvSpPr>
          <p:spPr>
            <a:xfrm>
              <a:off x="6841989" y="2250888"/>
              <a:ext cx="22234" cy="225798"/>
            </a:xfrm>
            <a:custGeom>
              <a:avLst/>
              <a:gdLst>
                <a:gd name="connsiteX0" fmla="*/ 15407 w 22234"/>
                <a:gd name="connsiteY0" fmla="*/ 2451 h 225798"/>
                <a:gd name="connsiteX1" fmla="*/ 12623 w 22234"/>
                <a:gd name="connsiteY1" fmla="*/ 223608 h 225798"/>
                <a:gd name="connsiteX2" fmla="*/ 18589 w 22234"/>
                <a:gd name="connsiteY2" fmla="*/ 222017 h 225798"/>
                <a:gd name="connsiteX3" fmla="*/ 8247 w 22234"/>
                <a:gd name="connsiteY3" fmla="*/ 113030 h 225798"/>
                <a:gd name="connsiteX4" fmla="*/ 22170 w 22234"/>
                <a:gd name="connsiteY4" fmla="*/ 4440 h 225798"/>
                <a:gd name="connsiteX5" fmla="*/ 15407 w 22234"/>
                <a:gd name="connsiteY5" fmla="*/ 2451 h 225798"/>
                <a:gd name="connsiteX6" fmla="*/ 15407 w 22234"/>
                <a:gd name="connsiteY6" fmla="*/ 2451 h 22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34" h="225798">
                  <a:moveTo>
                    <a:pt x="15407" y="2451"/>
                  </a:moveTo>
                  <a:cubicBezTo>
                    <a:pt x="-2094" y="73253"/>
                    <a:pt x="-6867" y="152806"/>
                    <a:pt x="12623" y="223608"/>
                  </a:cubicBezTo>
                  <a:cubicBezTo>
                    <a:pt x="13816" y="227586"/>
                    <a:pt x="18987" y="225597"/>
                    <a:pt x="18589" y="222017"/>
                  </a:cubicBezTo>
                  <a:cubicBezTo>
                    <a:pt x="13021" y="185423"/>
                    <a:pt x="7850" y="150022"/>
                    <a:pt x="8247" y="113030"/>
                  </a:cubicBezTo>
                  <a:cubicBezTo>
                    <a:pt x="8645" y="76435"/>
                    <a:pt x="13418" y="39841"/>
                    <a:pt x="22170" y="4440"/>
                  </a:cubicBezTo>
                  <a:cubicBezTo>
                    <a:pt x="22965" y="65"/>
                    <a:pt x="16203" y="-1924"/>
                    <a:pt x="15407" y="2451"/>
                  </a:cubicBezTo>
                  <a:lnTo>
                    <a:pt x="15407" y="24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94" name="Freeform 2093">
              <a:extLst>
                <a:ext uri="{FF2B5EF4-FFF2-40B4-BE49-F238E27FC236}">
                  <a16:creationId xmlns:a16="http://schemas.microsoft.com/office/drawing/2014/main" id="{65688D33-12AE-EE11-63EB-43F86E9ACE6F}"/>
                </a:ext>
              </a:extLst>
            </p:cNvPr>
            <p:cNvSpPr/>
            <p:nvPr/>
          </p:nvSpPr>
          <p:spPr>
            <a:xfrm>
              <a:off x="6880551" y="2262561"/>
              <a:ext cx="22262" cy="213046"/>
            </a:xfrm>
            <a:custGeom>
              <a:avLst/>
              <a:gdLst>
                <a:gd name="connsiteX0" fmla="*/ 12245 w 22262"/>
                <a:gd name="connsiteY0" fmla="*/ 2712 h 213046"/>
                <a:gd name="connsiteX1" fmla="*/ 15826 w 22262"/>
                <a:gd name="connsiteY1" fmla="*/ 210742 h 213046"/>
                <a:gd name="connsiteX2" fmla="*/ 22189 w 22262"/>
                <a:gd name="connsiteY2" fmla="*/ 209151 h 213046"/>
                <a:gd name="connsiteX3" fmla="*/ 19405 w 22262"/>
                <a:gd name="connsiteY3" fmla="*/ 5098 h 213046"/>
                <a:gd name="connsiteX4" fmla="*/ 12245 w 22262"/>
                <a:gd name="connsiteY4" fmla="*/ 2712 h 213046"/>
                <a:gd name="connsiteX5" fmla="*/ 12245 w 22262"/>
                <a:gd name="connsiteY5" fmla="*/ 2712 h 21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62" h="213046">
                  <a:moveTo>
                    <a:pt x="12245" y="2712"/>
                  </a:moveTo>
                  <a:cubicBezTo>
                    <a:pt x="-4063" y="69934"/>
                    <a:pt x="-5256" y="143918"/>
                    <a:pt x="15826" y="210742"/>
                  </a:cubicBezTo>
                  <a:cubicBezTo>
                    <a:pt x="17019" y="214720"/>
                    <a:pt x="22985" y="213129"/>
                    <a:pt x="22189" y="209151"/>
                  </a:cubicBezTo>
                  <a:cubicBezTo>
                    <a:pt x="6279" y="140736"/>
                    <a:pt x="2699" y="73514"/>
                    <a:pt x="19405" y="5098"/>
                  </a:cubicBezTo>
                  <a:cubicBezTo>
                    <a:pt x="20598" y="-73"/>
                    <a:pt x="13439" y="-2061"/>
                    <a:pt x="12245" y="2712"/>
                  </a:cubicBezTo>
                  <a:lnTo>
                    <a:pt x="12245" y="27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95" name="Freeform 2094">
              <a:extLst>
                <a:ext uri="{FF2B5EF4-FFF2-40B4-BE49-F238E27FC236}">
                  <a16:creationId xmlns:a16="http://schemas.microsoft.com/office/drawing/2014/main" id="{A0B1F1B0-CD9A-918F-4A27-D665B76D34B6}"/>
                </a:ext>
              </a:extLst>
            </p:cNvPr>
            <p:cNvSpPr/>
            <p:nvPr/>
          </p:nvSpPr>
          <p:spPr>
            <a:xfrm>
              <a:off x="6901547" y="2250015"/>
              <a:ext cx="46271" cy="286052"/>
            </a:xfrm>
            <a:custGeom>
              <a:avLst/>
              <a:gdLst>
                <a:gd name="connsiteX0" fmla="*/ 39777 w 46271"/>
                <a:gd name="connsiteY0" fmla="*/ 1734 h 286052"/>
                <a:gd name="connsiteX1" fmla="*/ 1592 w 46271"/>
                <a:gd name="connsiteY1" fmla="*/ 138565 h 286052"/>
                <a:gd name="connsiteX2" fmla="*/ 17900 w 46271"/>
                <a:gd name="connsiteY2" fmla="*/ 283748 h 286052"/>
                <a:gd name="connsiteX3" fmla="*/ 24264 w 46271"/>
                <a:gd name="connsiteY3" fmla="*/ 282157 h 286052"/>
                <a:gd name="connsiteX4" fmla="*/ 8752 w 46271"/>
                <a:gd name="connsiteY4" fmla="*/ 143735 h 286052"/>
                <a:gd name="connsiteX5" fmla="*/ 45744 w 46271"/>
                <a:gd name="connsiteY5" fmla="*/ 5314 h 286052"/>
                <a:gd name="connsiteX6" fmla="*/ 39777 w 46271"/>
                <a:gd name="connsiteY6" fmla="*/ 1734 h 286052"/>
                <a:gd name="connsiteX7" fmla="*/ 39777 w 46271"/>
                <a:gd name="connsiteY7" fmla="*/ 1734 h 2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71" h="286052">
                  <a:moveTo>
                    <a:pt x="39777" y="1734"/>
                  </a:moveTo>
                  <a:cubicBezTo>
                    <a:pt x="18696" y="44692"/>
                    <a:pt x="5967" y="90833"/>
                    <a:pt x="1592" y="138565"/>
                  </a:cubicBezTo>
                  <a:cubicBezTo>
                    <a:pt x="-2386" y="185501"/>
                    <a:pt x="399" y="239597"/>
                    <a:pt x="17900" y="283748"/>
                  </a:cubicBezTo>
                  <a:cubicBezTo>
                    <a:pt x="19491" y="287726"/>
                    <a:pt x="25060" y="286135"/>
                    <a:pt x="24264" y="282157"/>
                  </a:cubicBezTo>
                  <a:cubicBezTo>
                    <a:pt x="13923" y="235619"/>
                    <a:pt x="5171" y="191865"/>
                    <a:pt x="8752" y="143735"/>
                  </a:cubicBezTo>
                  <a:cubicBezTo>
                    <a:pt x="11933" y="95606"/>
                    <a:pt x="24662" y="48670"/>
                    <a:pt x="45744" y="5314"/>
                  </a:cubicBezTo>
                  <a:cubicBezTo>
                    <a:pt x="48130" y="1336"/>
                    <a:pt x="41766" y="-2244"/>
                    <a:pt x="39777" y="1734"/>
                  </a:cubicBezTo>
                  <a:lnTo>
                    <a:pt x="39777" y="17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96" name="Freeform 2095">
              <a:extLst>
                <a:ext uri="{FF2B5EF4-FFF2-40B4-BE49-F238E27FC236}">
                  <a16:creationId xmlns:a16="http://schemas.microsoft.com/office/drawing/2014/main" id="{6F632A74-C9DA-DDFC-C0A9-0CB70F0FBEBA}"/>
                </a:ext>
              </a:extLst>
            </p:cNvPr>
            <p:cNvSpPr/>
            <p:nvPr/>
          </p:nvSpPr>
          <p:spPr>
            <a:xfrm>
              <a:off x="6954139" y="2238135"/>
              <a:ext cx="35869" cy="260390"/>
            </a:xfrm>
            <a:custGeom>
              <a:avLst/>
              <a:gdLst>
                <a:gd name="connsiteX0" fmla="*/ 23780 w 35869"/>
                <a:gd name="connsiteY0" fmla="*/ 2476 h 260390"/>
                <a:gd name="connsiteX1" fmla="*/ 29349 w 35869"/>
                <a:gd name="connsiteY1" fmla="*/ 258636 h 260390"/>
                <a:gd name="connsiteX2" fmla="*/ 35713 w 35869"/>
                <a:gd name="connsiteY2" fmla="*/ 255851 h 260390"/>
                <a:gd name="connsiteX3" fmla="*/ 7869 w 35869"/>
                <a:gd name="connsiteY3" fmla="*/ 130556 h 260390"/>
                <a:gd name="connsiteX4" fmla="*/ 30940 w 35869"/>
                <a:gd name="connsiteY4" fmla="*/ 4067 h 260390"/>
                <a:gd name="connsiteX5" fmla="*/ 23780 w 35869"/>
                <a:gd name="connsiteY5" fmla="*/ 2476 h 260390"/>
                <a:gd name="connsiteX6" fmla="*/ 23780 w 35869"/>
                <a:gd name="connsiteY6" fmla="*/ 2476 h 26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69" h="260390">
                  <a:moveTo>
                    <a:pt x="23780" y="2476"/>
                  </a:moveTo>
                  <a:cubicBezTo>
                    <a:pt x="-7644" y="82029"/>
                    <a:pt x="-10030" y="181072"/>
                    <a:pt x="29349" y="258636"/>
                  </a:cubicBezTo>
                  <a:cubicBezTo>
                    <a:pt x="30940" y="262216"/>
                    <a:pt x="36906" y="259829"/>
                    <a:pt x="35713" y="255851"/>
                  </a:cubicBezTo>
                  <a:cubicBezTo>
                    <a:pt x="20200" y="214882"/>
                    <a:pt x="9063" y="174708"/>
                    <a:pt x="7869" y="130556"/>
                  </a:cubicBezTo>
                  <a:cubicBezTo>
                    <a:pt x="7074" y="87199"/>
                    <a:pt x="15029" y="44639"/>
                    <a:pt x="30940" y="4067"/>
                  </a:cubicBezTo>
                  <a:cubicBezTo>
                    <a:pt x="32531" y="89"/>
                    <a:pt x="25371" y="-1900"/>
                    <a:pt x="23780" y="2476"/>
                  </a:cubicBezTo>
                  <a:lnTo>
                    <a:pt x="23780" y="24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97" name="Freeform 2096">
              <a:extLst>
                <a:ext uri="{FF2B5EF4-FFF2-40B4-BE49-F238E27FC236}">
                  <a16:creationId xmlns:a16="http://schemas.microsoft.com/office/drawing/2014/main" id="{320673B1-FDA9-3749-A510-C697BA0F0766}"/>
                </a:ext>
              </a:extLst>
            </p:cNvPr>
            <p:cNvSpPr/>
            <p:nvPr/>
          </p:nvSpPr>
          <p:spPr>
            <a:xfrm>
              <a:off x="7002848" y="2249807"/>
              <a:ext cx="28902" cy="261598"/>
            </a:xfrm>
            <a:custGeom>
              <a:avLst/>
              <a:gdLst>
                <a:gd name="connsiteX0" fmla="*/ 21609 w 28902"/>
                <a:gd name="connsiteY0" fmla="*/ 2737 h 261598"/>
                <a:gd name="connsiteX1" fmla="*/ 17233 w 28902"/>
                <a:gd name="connsiteY1" fmla="*/ 259294 h 261598"/>
                <a:gd name="connsiteX2" fmla="*/ 23598 w 28902"/>
                <a:gd name="connsiteY2" fmla="*/ 257703 h 261598"/>
                <a:gd name="connsiteX3" fmla="*/ 8483 w 28902"/>
                <a:gd name="connsiteY3" fmla="*/ 130817 h 261598"/>
                <a:gd name="connsiteX4" fmla="*/ 28769 w 28902"/>
                <a:gd name="connsiteY4" fmla="*/ 4725 h 261598"/>
                <a:gd name="connsiteX5" fmla="*/ 21609 w 28902"/>
                <a:gd name="connsiteY5" fmla="*/ 2737 h 261598"/>
                <a:gd name="connsiteX6" fmla="*/ 21609 w 28902"/>
                <a:gd name="connsiteY6" fmla="*/ 2737 h 26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02" h="261598">
                  <a:moveTo>
                    <a:pt x="21609" y="2737"/>
                  </a:moveTo>
                  <a:cubicBezTo>
                    <a:pt x="-3450" y="83880"/>
                    <a:pt x="-9019" y="177753"/>
                    <a:pt x="17233" y="259294"/>
                  </a:cubicBezTo>
                  <a:cubicBezTo>
                    <a:pt x="18427" y="263272"/>
                    <a:pt x="24394" y="261681"/>
                    <a:pt x="23598" y="257703"/>
                  </a:cubicBezTo>
                  <a:cubicBezTo>
                    <a:pt x="14449" y="215540"/>
                    <a:pt x="7688" y="174173"/>
                    <a:pt x="8483" y="130817"/>
                  </a:cubicBezTo>
                  <a:cubicBezTo>
                    <a:pt x="9279" y="87858"/>
                    <a:pt x="16438" y="45695"/>
                    <a:pt x="28769" y="4725"/>
                  </a:cubicBezTo>
                  <a:cubicBezTo>
                    <a:pt x="29962" y="-48"/>
                    <a:pt x="22802" y="-2036"/>
                    <a:pt x="21609" y="2737"/>
                  </a:cubicBezTo>
                  <a:lnTo>
                    <a:pt x="21609" y="27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98" name="Freeform 2097">
              <a:extLst>
                <a:ext uri="{FF2B5EF4-FFF2-40B4-BE49-F238E27FC236}">
                  <a16:creationId xmlns:a16="http://schemas.microsoft.com/office/drawing/2014/main" id="{16127430-AFCE-BDD3-EF48-042E951AD35A}"/>
                </a:ext>
              </a:extLst>
            </p:cNvPr>
            <p:cNvSpPr/>
            <p:nvPr/>
          </p:nvSpPr>
          <p:spPr>
            <a:xfrm>
              <a:off x="7059943" y="2237786"/>
              <a:ext cx="36378" cy="225576"/>
            </a:xfrm>
            <a:custGeom>
              <a:avLst/>
              <a:gdLst>
                <a:gd name="connsiteX0" fmla="*/ 13439 w 36378"/>
                <a:gd name="connsiteY0" fmla="*/ 2428 h 225576"/>
                <a:gd name="connsiteX1" fmla="*/ 30145 w 36378"/>
                <a:gd name="connsiteY1" fmla="*/ 223983 h 225576"/>
                <a:gd name="connsiteX2" fmla="*/ 36111 w 36378"/>
                <a:gd name="connsiteY2" fmla="*/ 221596 h 225576"/>
                <a:gd name="connsiteX3" fmla="*/ 8666 w 36378"/>
                <a:gd name="connsiteY3" fmla="*/ 114597 h 225576"/>
                <a:gd name="connsiteX4" fmla="*/ 20996 w 36378"/>
                <a:gd name="connsiteY4" fmla="*/ 4815 h 225576"/>
                <a:gd name="connsiteX5" fmla="*/ 13439 w 36378"/>
                <a:gd name="connsiteY5" fmla="*/ 2428 h 225576"/>
                <a:gd name="connsiteX6" fmla="*/ 13439 w 36378"/>
                <a:gd name="connsiteY6" fmla="*/ 2428 h 22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78" h="225576">
                  <a:moveTo>
                    <a:pt x="13439" y="2428"/>
                  </a:moveTo>
                  <a:cubicBezTo>
                    <a:pt x="-7642" y="73230"/>
                    <a:pt x="-5256" y="157556"/>
                    <a:pt x="30145" y="223983"/>
                  </a:cubicBezTo>
                  <a:cubicBezTo>
                    <a:pt x="31736" y="227164"/>
                    <a:pt x="37703" y="225176"/>
                    <a:pt x="36111" y="221596"/>
                  </a:cubicBezTo>
                  <a:cubicBezTo>
                    <a:pt x="22189" y="186593"/>
                    <a:pt x="11450" y="152385"/>
                    <a:pt x="8666" y="114597"/>
                  </a:cubicBezTo>
                  <a:cubicBezTo>
                    <a:pt x="5882" y="77605"/>
                    <a:pt x="10257" y="40613"/>
                    <a:pt x="20996" y="4815"/>
                  </a:cubicBezTo>
                  <a:cubicBezTo>
                    <a:pt x="22189" y="41"/>
                    <a:pt x="14632" y="-1948"/>
                    <a:pt x="13439" y="2428"/>
                  </a:cubicBezTo>
                  <a:lnTo>
                    <a:pt x="13439" y="24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099" name="Freeform 2098">
              <a:extLst>
                <a:ext uri="{FF2B5EF4-FFF2-40B4-BE49-F238E27FC236}">
                  <a16:creationId xmlns:a16="http://schemas.microsoft.com/office/drawing/2014/main" id="{2A835B97-96E3-69C6-5FF0-7DC9CFC60A87}"/>
                </a:ext>
              </a:extLst>
            </p:cNvPr>
            <p:cNvSpPr/>
            <p:nvPr/>
          </p:nvSpPr>
          <p:spPr>
            <a:xfrm>
              <a:off x="7081457" y="2212789"/>
              <a:ext cx="31849" cy="261201"/>
            </a:xfrm>
            <a:custGeom>
              <a:avLst/>
              <a:gdLst>
                <a:gd name="connsiteX0" fmla="*/ 13006 w 31849"/>
                <a:gd name="connsiteY0" fmla="*/ 2763 h 261201"/>
                <a:gd name="connsiteX1" fmla="*/ 24939 w 31849"/>
                <a:gd name="connsiteY1" fmla="*/ 258923 h 261201"/>
                <a:gd name="connsiteX2" fmla="*/ 31701 w 31849"/>
                <a:gd name="connsiteY2" fmla="*/ 256934 h 261201"/>
                <a:gd name="connsiteX3" fmla="*/ 20166 w 31849"/>
                <a:gd name="connsiteY3" fmla="*/ 4354 h 261201"/>
                <a:gd name="connsiteX4" fmla="*/ 13006 w 31849"/>
                <a:gd name="connsiteY4" fmla="*/ 2763 h 261201"/>
                <a:gd name="connsiteX5" fmla="*/ 13006 w 31849"/>
                <a:gd name="connsiteY5" fmla="*/ 2763 h 26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9" h="261201">
                  <a:moveTo>
                    <a:pt x="13006" y="2763"/>
                  </a:moveTo>
                  <a:cubicBezTo>
                    <a:pt x="-6484" y="85895"/>
                    <a:pt x="-5291" y="178575"/>
                    <a:pt x="24939" y="258923"/>
                  </a:cubicBezTo>
                  <a:cubicBezTo>
                    <a:pt x="26530" y="262900"/>
                    <a:pt x="32895" y="261310"/>
                    <a:pt x="31701" y="256934"/>
                  </a:cubicBezTo>
                  <a:cubicBezTo>
                    <a:pt x="7437" y="173403"/>
                    <a:pt x="278" y="89873"/>
                    <a:pt x="20166" y="4354"/>
                  </a:cubicBezTo>
                  <a:cubicBezTo>
                    <a:pt x="21359" y="-22"/>
                    <a:pt x="14199" y="-2011"/>
                    <a:pt x="13006" y="2763"/>
                  </a:cubicBezTo>
                  <a:lnTo>
                    <a:pt x="13006" y="27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00" name="Freeform 2099">
              <a:extLst>
                <a:ext uri="{FF2B5EF4-FFF2-40B4-BE49-F238E27FC236}">
                  <a16:creationId xmlns:a16="http://schemas.microsoft.com/office/drawing/2014/main" id="{41AEF1B1-D86E-C10D-39B4-0E5044EBC6FC}"/>
                </a:ext>
              </a:extLst>
            </p:cNvPr>
            <p:cNvSpPr/>
            <p:nvPr/>
          </p:nvSpPr>
          <p:spPr>
            <a:xfrm>
              <a:off x="7118291" y="2213961"/>
              <a:ext cx="43074" cy="272214"/>
            </a:xfrm>
            <a:custGeom>
              <a:avLst/>
              <a:gdLst>
                <a:gd name="connsiteX0" fmla="*/ 437 w 43074"/>
                <a:gd name="connsiteY0" fmla="*/ 3580 h 272214"/>
                <a:gd name="connsiteX1" fmla="*/ 37030 w 43074"/>
                <a:gd name="connsiteY1" fmla="*/ 270082 h 272214"/>
                <a:gd name="connsiteX2" fmla="*/ 42997 w 43074"/>
                <a:gd name="connsiteY2" fmla="*/ 268491 h 272214"/>
                <a:gd name="connsiteX3" fmla="*/ 7994 w 43074"/>
                <a:gd name="connsiteY3" fmla="*/ 3580 h 272214"/>
                <a:gd name="connsiteX4" fmla="*/ 437 w 43074"/>
                <a:gd name="connsiteY4" fmla="*/ 3580 h 272214"/>
                <a:gd name="connsiteX5" fmla="*/ 437 w 43074"/>
                <a:gd name="connsiteY5" fmla="*/ 3580 h 27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74" h="272214">
                  <a:moveTo>
                    <a:pt x="437" y="3580"/>
                  </a:moveTo>
                  <a:cubicBezTo>
                    <a:pt x="-2348" y="92679"/>
                    <a:pt x="7994" y="185358"/>
                    <a:pt x="37030" y="270082"/>
                  </a:cubicBezTo>
                  <a:cubicBezTo>
                    <a:pt x="38224" y="273662"/>
                    <a:pt x="43793" y="272468"/>
                    <a:pt x="42997" y="268491"/>
                  </a:cubicBezTo>
                  <a:cubicBezTo>
                    <a:pt x="19529" y="181381"/>
                    <a:pt x="5608" y="94270"/>
                    <a:pt x="7994" y="3580"/>
                  </a:cubicBezTo>
                  <a:cubicBezTo>
                    <a:pt x="8392" y="-1193"/>
                    <a:pt x="437" y="-1193"/>
                    <a:pt x="437" y="3580"/>
                  </a:cubicBezTo>
                  <a:lnTo>
                    <a:pt x="437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01" name="Freeform 2100">
              <a:extLst>
                <a:ext uri="{FF2B5EF4-FFF2-40B4-BE49-F238E27FC236}">
                  <a16:creationId xmlns:a16="http://schemas.microsoft.com/office/drawing/2014/main" id="{53AF96B1-FD2F-927E-C7D9-855B1422CBC5}"/>
                </a:ext>
              </a:extLst>
            </p:cNvPr>
            <p:cNvSpPr/>
            <p:nvPr/>
          </p:nvSpPr>
          <p:spPr>
            <a:xfrm>
              <a:off x="7175124" y="2201678"/>
              <a:ext cx="28872" cy="274699"/>
            </a:xfrm>
            <a:custGeom>
              <a:avLst/>
              <a:gdLst>
                <a:gd name="connsiteX0" fmla="*/ 7245 w 28872"/>
                <a:gd name="connsiteY0" fmla="*/ 2737 h 274699"/>
                <a:gd name="connsiteX1" fmla="*/ 22360 w 28872"/>
                <a:gd name="connsiteY1" fmla="*/ 272421 h 274699"/>
                <a:gd name="connsiteX2" fmla="*/ 28724 w 28872"/>
                <a:gd name="connsiteY2" fmla="*/ 270432 h 274699"/>
                <a:gd name="connsiteX3" fmla="*/ 14405 w 28872"/>
                <a:gd name="connsiteY3" fmla="*/ 4725 h 274699"/>
                <a:gd name="connsiteX4" fmla="*/ 7245 w 28872"/>
                <a:gd name="connsiteY4" fmla="*/ 2737 h 274699"/>
                <a:gd name="connsiteX5" fmla="*/ 7245 w 28872"/>
                <a:gd name="connsiteY5" fmla="*/ 2737 h 27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72" h="274699">
                  <a:moveTo>
                    <a:pt x="7245" y="2737"/>
                  </a:moveTo>
                  <a:cubicBezTo>
                    <a:pt x="-5086" y="91438"/>
                    <a:pt x="-2699" y="185708"/>
                    <a:pt x="22360" y="272421"/>
                  </a:cubicBezTo>
                  <a:cubicBezTo>
                    <a:pt x="23553" y="276398"/>
                    <a:pt x="29917" y="274807"/>
                    <a:pt x="28724" y="270432"/>
                  </a:cubicBezTo>
                  <a:cubicBezTo>
                    <a:pt x="9632" y="182128"/>
                    <a:pt x="2074" y="94620"/>
                    <a:pt x="14405" y="4725"/>
                  </a:cubicBezTo>
                  <a:cubicBezTo>
                    <a:pt x="15200" y="-48"/>
                    <a:pt x="7642" y="-2037"/>
                    <a:pt x="7245" y="2737"/>
                  </a:cubicBezTo>
                  <a:lnTo>
                    <a:pt x="7245" y="27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02" name="Freeform 2101">
              <a:extLst>
                <a:ext uri="{FF2B5EF4-FFF2-40B4-BE49-F238E27FC236}">
                  <a16:creationId xmlns:a16="http://schemas.microsoft.com/office/drawing/2014/main" id="{B35D071A-1828-108A-8581-561FA3CCE615}"/>
                </a:ext>
              </a:extLst>
            </p:cNvPr>
            <p:cNvSpPr/>
            <p:nvPr/>
          </p:nvSpPr>
          <p:spPr>
            <a:xfrm>
              <a:off x="7199435" y="2189372"/>
              <a:ext cx="54850" cy="273567"/>
            </a:xfrm>
            <a:custGeom>
              <a:avLst/>
              <a:gdLst>
                <a:gd name="connsiteX0" fmla="*/ 8391 w 54850"/>
                <a:gd name="connsiteY0" fmla="*/ 2712 h 273567"/>
                <a:gd name="connsiteX1" fmla="*/ 4016 w 54850"/>
                <a:gd name="connsiteY1" fmla="*/ 139145 h 273567"/>
                <a:gd name="connsiteX2" fmla="*/ 48963 w 54850"/>
                <a:gd name="connsiteY2" fmla="*/ 271998 h 273567"/>
                <a:gd name="connsiteX3" fmla="*/ 54532 w 54850"/>
                <a:gd name="connsiteY3" fmla="*/ 268816 h 273567"/>
                <a:gd name="connsiteX4" fmla="*/ 12369 w 54850"/>
                <a:gd name="connsiteY4" fmla="*/ 142327 h 273567"/>
                <a:gd name="connsiteX5" fmla="*/ 15949 w 54850"/>
                <a:gd name="connsiteY5" fmla="*/ 5098 h 273567"/>
                <a:gd name="connsiteX6" fmla="*/ 8391 w 54850"/>
                <a:gd name="connsiteY6" fmla="*/ 2712 h 273567"/>
                <a:gd name="connsiteX7" fmla="*/ 8391 w 54850"/>
                <a:gd name="connsiteY7" fmla="*/ 2712 h 27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50" h="273567">
                  <a:moveTo>
                    <a:pt x="8391" y="2712"/>
                  </a:moveTo>
                  <a:cubicBezTo>
                    <a:pt x="-757" y="47659"/>
                    <a:pt x="-2746" y="93800"/>
                    <a:pt x="4016" y="139145"/>
                  </a:cubicBezTo>
                  <a:cubicBezTo>
                    <a:pt x="10380" y="184490"/>
                    <a:pt x="23904" y="233415"/>
                    <a:pt x="48963" y="271998"/>
                  </a:cubicBezTo>
                  <a:cubicBezTo>
                    <a:pt x="51350" y="275578"/>
                    <a:pt x="56123" y="272396"/>
                    <a:pt x="54532" y="268816"/>
                  </a:cubicBezTo>
                  <a:cubicBezTo>
                    <a:pt x="36235" y="227449"/>
                    <a:pt x="19131" y="187274"/>
                    <a:pt x="12369" y="142327"/>
                  </a:cubicBezTo>
                  <a:cubicBezTo>
                    <a:pt x="5209" y="96584"/>
                    <a:pt x="6800" y="50046"/>
                    <a:pt x="15949" y="5098"/>
                  </a:cubicBezTo>
                  <a:cubicBezTo>
                    <a:pt x="16744" y="-73"/>
                    <a:pt x="9584" y="-2061"/>
                    <a:pt x="8391" y="2712"/>
                  </a:cubicBezTo>
                  <a:lnTo>
                    <a:pt x="8391" y="27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03" name="Freeform 2102">
              <a:extLst>
                <a:ext uri="{FF2B5EF4-FFF2-40B4-BE49-F238E27FC236}">
                  <a16:creationId xmlns:a16="http://schemas.microsoft.com/office/drawing/2014/main" id="{D1CAAB7A-2E9D-7E65-7E4F-CAC3F21D346F}"/>
                </a:ext>
              </a:extLst>
            </p:cNvPr>
            <p:cNvSpPr/>
            <p:nvPr/>
          </p:nvSpPr>
          <p:spPr>
            <a:xfrm>
              <a:off x="7234055" y="2213213"/>
              <a:ext cx="32788" cy="238104"/>
            </a:xfrm>
            <a:custGeom>
              <a:avLst/>
              <a:gdLst>
                <a:gd name="connsiteX0" fmla="*/ 7581 w 32788"/>
                <a:gd name="connsiteY0" fmla="*/ 2737 h 238104"/>
                <a:gd name="connsiteX1" fmla="*/ 25878 w 32788"/>
                <a:gd name="connsiteY1" fmla="*/ 235826 h 238104"/>
                <a:gd name="connsiteX2" fmla="*/ 32641 w 32788"/>
                <a:gd name="connsiteY2" fmla="*/ 233837 h 238104"/>
                <a:gd name="connsiteX3" fmla="*/ 15139 w 32788"/>
                <a:gd name="connsiteY3" fmla="*/ 4725 h 238104"/>
                <a:gd name="connsiteX4" fmla="*/ 7581 w 32788"/>
                <a:gd name="connsiteY4" fmla="*/ 2737 h 238104"/>
                <a:gd name="connsiteX5" fmla="*/ 7581 w 32788"/>
                <a:gd name="connsiteY5" fmla="*/ 2737 h 23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88" h="238104">
                  <a:moveTo>
                    <a:pt x="7581" y="2737"/>
                  </a:moveTo>
                  <a:cubicBezTo>
                    <a:pt x="-6340" y="79903"/>
                    <a:pt x="-1567" y="161842"/>
                    <a:pt x="25878" y="235826"/>
                  </a:cubicBezTo>
                  <a:cubicBezTo>
                    <a:pt x="27469" y="239804"/>
                    <a:pt x="33834" y="238213"/>
                    <a:pt x="32641" y="233837"/>
                  </a:cubicBezTo>
                  <a:cubicBezTo>
                    <a:pt x="8775" y="159058"/>
                    <a:pt x="1217" y="82289"/>
                    <a:pt x="15139" y="4725"/>
                  </a:cubicBezTo>
                  <a:cubicBezTo>
                    <a:pt x="15934" y="-48"/>
                    <a:pt x="8377" y="-2036"/>
                    <a:pt x="7581" y="2737"/>
                  </a:cubicBezTo>
                  <a:lnTo>
                    <a:pt x="7581" y="27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04" name="Freeform 2103">
              <a:extLst>
                <a:ext uri="{FF2B5EF4-FFF2-40B4-BE49-F238E27FC236}">
                  <a16:creationId xmlns:a16="http://schemas.microsoft.com/office/drawing/2014/main" id="{F2CB2B2A-0253-E739-FBC5-CE612C072F38}"/>
                </a:ext>
              </a:extLst>
            </p:cNvPr>
            <p:cNvSpPr/>
            <p:nvPr/>
          </p:nvSpPr>
          <p:spPr>
            <a:xfrm>
              <a:off x="7244006" y="2287150"/>
              <a:ext cx="19565" cy="116246"/>
            </a:xfrm>
            <a:custGeom>
              <a:avLst/>
              <a:gdLst>
                <a:gd name="connsiteX0" fmla="*/ 12347 w 19565"/>
                <a:gd name="connsiteY0" fmla="*/ 3580 h 116246"/>
                <a:gd name="connsiteX1" fmla="*/ 17 w 19565"/>
                <a:gd name="connsiteY1" fmla="*/ 112965 h 116246"/>
                <a:gd name="connsiteX2" fmla="*/ 6778 w 19565"/>
                <a:gd name="connsiteY2" fmla="*/ 112965 h 116246"/>
                <a:gd name="connsiteX3" fmla="*/ 19507 w 19565"/>
                <a:gd name="connsiteY3" fmla="*/ 3580 h 116246"/>
                <a:gd name="connsiteX4" fmla="*/ 12347 w 19565"/>
                <a:gd name="connsiteY4" fmla="*/ 3580 h 116246"/>
                <a:gd name="connsiteX5" fmla="*/ 12347 w 19565"/>
                <a:gd name="connsiteY5" fmla="*/ 3580 h 11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65" h="116246">
                  <a:moveTo>
                    <a:pt x="12347" y="3580"/>
                  </a:moveTo>
                  <a:cubicBezTo>
                    <a:pt x="8370" y="40174"/>
                    <a:pt x="3596" y="76371"/>
                    <a:pt x="17" y="112965"/>
                  </a:cubicBezTo>
                  <a:cubicBezTo>
                    <a:pt x="-381" y="117341"/>
                    <a:pt x="6381" y="117341"/>
                    <a:pt x="6778" y="112965"/>
                  </a:cubicBezTo>
                  <a:cubicBezTo>
                    <a:pt x="11552" y="76768"/>
                    <a:pt x="15132" y="40174"/>
                    <a:pt x="19507" y="3580"/>
                  </a:cubicBezTo>
                  <a:cubicBezTo>
                    <a:pt x="20302" y="-1193"/>
                    <a:pt x="12745" y="-1193"/>
                    <a:pt x="12347" y="3580"/>
                  </a:cubicBezTo>
                  <a:lnTo>
                    <a:pt x="12347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05" name="Freeform 2104">
              <a:extLst>
                <a:ext uri="{FF2B5EF4-FFF2-40B4-BE49-F238E27FC236}">
                  <a16:creationId xmlns:a16="http://schemas.microsoft.com/office/drawing/2014/main" id="{DCBC14C1-3C83-D333-755F-F20544123EBD}"/>
                </a:ext>
              </a:extLst>
            </p:cNvPr>
            <p:cNvSpPr/>
            <p:nvPr/>
          </p:nvSpPr>
          <p:spPr>
            <a:xfrm>
              <a:off x="5448516" y="3517898"/>
              <a:ext cx="19932" cy="488785"/>
            </a:xfrm>
            <a:custGeom>
              <a:avLst/>
              <a:gdLst>
                <a:gd name="connsiteX0" fmla="*/ 5967 w 19932"/>
                <a:gd name="connsiteY0" fmla="*/ 61189 h 488785"/>
                <a:gd name="connsiteX1" fmla="*/ 18695 w 19932"/>
                <a:gd name="connsiteY1" fmla="*/ 3911 h 488785"/>
                <a:gd name="connsiteX2" fmla="*/ 12331 w 19932"/>
                <a:gd name="connsiteY2" fmla="*/ 3116 h 488785"/>
                <a:gd name="connsiteX3" fmla="*/ 11535 w 19932"/>
                <a:gd name="connsiteY3" fmla="*/ 244161 h 488785"/>
                <a:gd name="connsiteX4" fmla="*/ 11535 w 19932"/>
                <a:gd name="connsiteY4" fmla="*/ 485206 h 488785"/>
                <a:gd name="connsiteX5" fmla="*/ 18695 w 19932"/>
                <a:gd name="connsiteY5" fmla="*/ 485206 h 488785"/>
                <a:gd name="connsiteX6" fmla="*/ 18695 w 19932"/>
                <a:gd name="connsiteY6" fmla="*/ 244161 h 488785"/>
                <a:gd name="connsiteX7" fmla="*/ 18297 w 19932"/>
                <a:gd name="connsiteY7" fmla="*/ 3116 h 488785"/>
                <a:gd name="connsiteX8" fmla="*/ 11933 w 19932"/>
                <a:gd name="connsiteY8" fmla="*/ 2320 h 488785"/>
                <a:gd name="connsiteX9" fmla="*/ 0 w 19932"/>
                <a:gd name="connsiteY9" fmla="*/ 59598 h 488785"/>
                <a:gd name="connsiteX10" fmla="*/ 5967 w 19932"/>
                <a:gd name="connsiteY10" fmla="*/ 61189 h 488785"/>
                <a:gd name="connsiteX11" fmla="*/ 5967 w 19932"/>
                <a:gd name="connsiteY11" fmla="*/ 61189 h 48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32" h="488785">
                  <a:moveTo>
                    <a:pt x="5967" y="61189"/>
                  </a:moveTo>
                  <a:cubicBezTo>
                    <a:pt x="9944" y="42097"/>
                    <a:pt x="14320" y="23004"/>
                    <a:pt x="18695" y="3911"/>
                  </a:cubicBezTo>
                  <a:cubicBezTo>
                    <a:pt x="16706" y="3513"/>
                    <a:pt x="14717" y="3513"/>
                    <a:pt x="12331" y="3116"/>
                  </a:cubicBezTo>
                  <a:cubicBezTo>
                    <a:pt x="9546" y="83464"/>
                    <a:pt x="11933" y="164210"/>
                    <a:pt x="11535" y="244161"/>
                  </a:cubicBezTo>
                  <a:cubicBezTo>
                    <a:pt x="11535" y="324509"/>
                    <a:pt x="8751" y="405255"/>
                    <a:pt x="11535" y="485206"/>
                  </a:cubicBezTo>
                  <a:cubicBezTo>
                    <a:pt x="11535" y="489979"/>
                    <a:pt x="18297" y="489979"/>
                    <a:pt x="18695" y="485206"/>
                  </a:cubicBezTo>
                  <a:cubicBezTo>
                    <a:pt x="21479" y="404857"/>
                    <a:pt x="18695" y="324111"/>
                    <a:pt x="18695" y="244161"/>
                  </a:cubicBezTo>
                  <a:cubicBezTo>
                    <a:pt x="18695" y="163812"/>
                    <a:pt x="21082" y="83066"/>
                    <a:pt x="18297" y="3116"/>
                  </a:cubicBezTo>
                  <a:cubicBezTo>
                    <a:pt x="18297" y="-464"/>
                    <a:pt x="12729" y="-1260"/>
                    <a:pt x="11933" y="2320"/>
                  </a:cubicBezTo>
                  <a:cubicBezTo>
                    <a:pt x="7955" y="21413"/>
                    <a:pt x="3978" y="40506"/>
                    <a:pt x="0" y="59598"/>
                  </a:cubicBezTo>
                  <a:cubicBezTo>
                    <a:pt x="0" y="63178"/>
                    <a:pt x="5171" y="64769"/>
                    <a:pt x="5967" y="61189"/>
                  </a:cubicBezTo>
                  <a:lnTo>
                    <a:pt x="5967" y="611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06" name="Freeform 2105">
              <a:extLst>
                <a:ext uri="{FF2B5EF4-FFF2-40B4-BE49-F238E27FC236}">
                  <a16:creationId xmlns:a16="http://schemas.microsoft.com/office/drawing/2014/main" id="{F27B919C-F65A-1606-2EEE-9BD0711CCBAF}"/>
                </a:ext>
              </a:extLst>
            </p:cNvPr>
            <p:cNvSpPr/>
            <p:nvPr/>
          </p:nvSpPr>
          <p:spPr>
            <a:xfrm>
              <a:off x="5480180" y="3404318"/>
              <a:ext cx="95439" cy="163239"/>
            </a:xfrm>
            <a:custGeom>
              <a:avLst/>
              <a:gdLst>
                <a:gd name="connsiteX0" fmla="*/ 6124 w 95439"/>
                <a:gd name="connsiteY0" fmla="*/ 161245 h 163239"/>
                <a:gd name="connsiteX1" fmla="*/ 94825 w 95439"/>
                <a:gd name="connsiteY1" fmla="*/ 4924 h 163239"/>
                <a:gd name="connsiteX2" fmla="*/ 89654 w 95439"/>
                <a:gd name="connsiteY2" fmla="*/ 946 h 163239"/>
                <a:gd name="connsiteX3" fmla="*/ 157 w 95439"/>
                <a:gd name="connsiteY3" fmla="*/ 159256 h 163239"/>
                <a:gd name="connsiteX4" fmla="*/ 6124 w 95439"/>
                <a:gd name="connsiteY4" fmla="*/ 161245 h 163239"/>
                <a:gd name="connsiteX5" fmla="*/ 6124 w 95439"/>
                <a:gd name="connsiteY5" fmla="*/ 161245 h 16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439" h="163239">
                  <a:moveTo>
                    <a:pt x="6124" y="161245"/>
                  </a:moveTo>
                  <a:cubicBezTo>
                    <a:pt x="28000" y="103967"/>
                    <a:pt x="57833" y="53451"/>
                    <a:pt x="94825" y="4924"/>
                  </a:cubicBezTo>
                  <a:cubicBezTo>
                    <a:pt x="97212" y="2140"/>
                    <a:pt x="92040" y="-1838"/>
                    <a:pt x="89654" y="946"/>
                  </a:cubicBezTo>
                  <a:cubicBezTo>
                    <a:pt x="49877" y="46689"/>
                    <a:pt x="19250" y="102376"/>
                    <a:pt x="157" y="159256"/>
                  </a:cubicBezTo>
                  <a:cubicBezTo>
                    <a:pt x="-1036" y="163234"/>
                    <a:pt x="4930" y="164825"/>
                    <a:pt x="6124" y="161245"/>
                  </a:cubicBezTo>
                  <a:lnTo>
                    <a:pt x="6124" y="1612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07" name="Freeform 2106">
              <a:extLst>
                <a:ext uri="{FF2B5EF4-FFF2-40B4-BE49-F238E27FC236}">
                  <a16:creationId xmlns:a16="http://schemas.microsoft.com/office/drawing/2014/main" id="{851EF475-46A8-DFD0-4679-5376BF5BD079}"/>
                </a:ext>
              </a:extLst>
            </p:cNvPr>
            <p:cNvSpPr/>
            <p:nvPr/>
          </p:nvSpPr>
          <p:spPr>
            <a:xfrm>
              <a:off x="5456091" y="3433016"/>
              <a:ext cx="136271" cy="183463"/>
            </a:xfrm>
            <a:custGeom>
              <a:avLst/>
              <a:gdLst>
                <a:gd name="connsiteX0" fmla="*/ 6744 w 136271"/>
                <a:gd name="connsiteY0" fmla="*/ 181472 h 183463"/>
                <a:gd name="connsiteX1" fmla="*/ 135222 w 136271"/>
                <a:gd name="connsiteY1" fmla="*/ 5660 h 183463"/>
                <a:gd name="connsiteX2" fmla="*/ 130449 w 136271"/>
                <a:gd name="connsiteY2" fmla="*/ 887 h 183463"/>
                <a:gd name="connsiteX3" fmla="*/ 380 w 136271"/>
                <a:gd name="connsiteY3" fmla="*/ 177892 h 183463"/>
                <a:gd name="connsiteX4" fmla="*/ 6744 w 136271"/>
                <a:gd name="connsiteY4" fmla="*/ 181472 h 183463"/>
                <a:gd name="connsiteX5" fmla="*/ 6744 w 136271"/>
                <a:gd name="connsiteY5" fmla="*/ 181472 h 18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271" h="183463">
                  <a:moveTo>
                    <a:pt x="6744" y="181472"/>
                  </a:moveTo>
                  <a:cubicBezTo>
                    <a:pt x="39361" y="115046"/>
                    <a:pt x="83513" y="57768"/>
                    <a:pt x="135222" y="5660"/>
                  </a:cubicBezTo>
                  <a:cubicBezTo>
                    <a:pt x="138404" y="2479"/>
                    <a:pt x="133631" y="-1897"/>
                    <a:pt x="130449" y="887"/>
                  </a:cubicBezTo>
                  <a:cubicBezTo>
                    <a:pt x="76353" y="50210"/>
                    <a:pt x="32599" y="112261"/>
                    <a:pt x="380" y="177892"/>
                  </a:cubicBezTo>
                  <a:cubicBezTo>
                    <a:pt x="-1609" y="182268"/>
                    <a:pt x="4756" y="185848"/>
                    <a:pt x="6744" y="181472"/>
                  </a:cubicBezTo>
                  <a:lnTo>
                    <a:pt x="6744" y="1814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08" name="Freeform 2107">
              <a:extLst>
                <a:ext uri="{FF2B5EF4-FFF2-40B4-BE49-F238E27FC236}">
                  <a16:creationId xmlns:a16="http://schemas.microsoft.com/office/drawing/2014/main" id="{F972C3F6-7BC0-54E8-5012-5AECEAEB4AD9}"/>
                </a:ext>
              </a:extLst>
            </p:cNvPr>
            <p:cNvSpPr/>
            <p:nvPr/>
          </p:nvSpPr>
          <p:spPr>
            <a:xfrm>
              <a:off x="5460026" y="3480528"/>
              <a:ext cx="155085" cy="219106"/>
            </a:xfrm>
            <a:custGeom>
              <a:avLst/>
              <a:gdLst>
                <a:gd name="connsiteX0" fmla="*/ 38211 w 155085"/>
                <a:gd name="connsiteY0" fmla="*/ 170156 h 219106"/>
                <a:gd name="connsiteX1" fmla="*/ 2014 w 155085"/>
                <a:gd name="connsiteY1" fmla="*/ 212319 h 219106"/>
                <a:gd name="connsiteX2" fmla="*/ 6788 w 155085"/>
                <a:gd name="connsiteY2" fmla="*/ 217092 h 219106"/>
                <a:gd name="connsiteX3" fmla="*/ 73214 w 155085"/>
                <a:gd name="connsiteY3" fmla="*/ 108901 h 219106"/>
                <a:gd name="connsiteX4" fmla="*/ 154358 w 155085"/>
                <a:gd name="connsiteY4" fmla="*/ 5482 h 219106"/>
                <a:gd name="connsiteX5" fmla="*/ 149585 w 155085"/>
                <a:gd name="connsiteY5" fmla="*/ 1107 h 219106"/>
                <a:gd name="connsiteX6" fmla="*/ 69634 w 155085"/>
                <a:gd name="connsiteY6" fmla="*/ 100945 h 219106"/>
                <a:gd name="connsiteX7" fmla="*/ 423 w 155085"/>
                <a:gd name="connsiteY7" fmla="*/ 213910 h 219106"/>
                <a:gd name="connsiteX8" fmla="*/ 5196 w 155085"/>
                <a:gd name="connsiteY8" fmla="*/ 218684 h 219106"/>
                <a:gd name="connsiteX9" fmla="*/ 43779 w 155085"/>
                <a:gd name="connsiteY9" fmla="*/ 172145 h 219106"/>
                <a:gd name="connsiteX10" fmla="*/ 38211 w 155085"/>
                <a:gd name="connsiteY10" fmla="*/ 170156 h 219106"/>
                <a:gd name="connsiteX11" fmla="*/ 38211 w 155085"/>
                <a:gd name="connsiteY11" fmla="*/ 170156 h 21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085" h="219106">
                  <a:moveTo>
                    <a:pt x="38211" y="170156"/>
                  </a:moveTo>
                  <a:cubicBezTo>
                    <a:pt x="32642" y="189249"/>
                    <a:pt x="19914" y="203966"/>
                    <a:pt x="2014" y="212319"/>
                  </a:cubicBezTo>
                  <a:cubicBezTo>
                    <a:pt x="3605" y="213910"/>
                    <a:pt x="5196" y="215501"/>
                    <a:pt x="6788" y="217092"/>
                  </a:cubicBezTo>
                  <a:cubicBezTo>
                    <a:pt x="27869" y="180100"/>
                    <a:pt x="48951" y="143904"/>
                    <a:pt x="73214" y="108901"/>
                  </a:cubicBezTo>
                  <a:cubicBezTo>
                    <a:pt x="98273" y="72704"/>
                    <a:pt x="126514" y="39690"/>
                    <a:pt x="154358" y="5482"/>
                  </a:cubicBezTo>
                  <a:cubicBezTo>
                    <a:pt x="156745" y="2300"/>
                    <a:pt x="152767" y="-2076"/>
                    <a:pt x="149585" y="1107"/>
                  </a:cubicBezTo>
                  <a:cubicBezTo>
                    <a:pt x="119752" y="31336"/>
                    <a:pt x="93898" y="66340"/>
                    <a:pt x="69634" y="100945"/>
                  </a:cubicBezTo>
                  <a:cubicBezTo>
                    <a:pt x="44177" y="137142"/>
                    <a:pt x="20311" y="174532"/>
                    <a:pt x="423" y="213910"/>
                  </a:cubicBezTo>
                  <a:cubicBezTo>
                    <a:pt x="-1168" y="217092"/>
                    <a:pt x="2014" y="220275"/>
                    <a:pt x="5196" y="218684"/>
                  </a:cubicBezTo>
                  <a:cubicBezTo>
                    <a:pt x="24289" y="208739"/>
                    <a:pt x="37813" y="192829"/>
                    <a:pt x="43779" y="172145"/>
                  </a:cubicBezTo>
                  <a:cubicBezTo>
                    <a:pt x="45370" y="168167"/>
                    <a:pt x="39404" y="166576"/>
                    <a:pt x="38211" y="170156"/>
                  </a:cubicBezTo>
                  <a:lnTo>
                    <a:pt x="38211" y="17015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09" name="Freeform 2108">
              <a:extLst>
                <a:ext uri="{FF2B5EF4-FFF2-40B4-BE49-F238E27FC236}">
                  <a16:creationId xmlns:a16="http://schemas.microsoft.com/office/drawing/2014/main" id="{359A79AD-37F1-4465-5F8C-50B89D526E0A}"/>
                </a:ext>
              </a:extLst>
            </p:cNvPr>
            <p:cNvSpPr/>
            <p:nvPr/>
          </p:nvSpPr>
          <p:spPr>
            <a:xfrm>
              <a:off x="5464144" y="3524722"/>
              <a:ext cx="164956" cy="238668"/>
            </a:xfrm>
            <a:custGeom>
              <a:avLst/>
              <a:gdLst>
                <a:gd name="connsiteX0" fmla="*/ 20568 w 164956"/>
                <a:gd name="connsiteY0" fmla="*/ 199549 h 238668"/>
                <a:gd name="connsiteX1" fmla="*/ 1078 w 164956"/>
                <a:gd name="connsiteY1" fmla="*/ 231370 h 238668"/>
                <a:gd name="connsiteX2" fmla="*/ 5851 w 164956"/>
                <a:gd name="connsiteY2" fmla="*/ 236143 h 238668"/>
                <a:gd name="connsiteX3" fmla="*/ 163763 w 164956"/>
                <a:gd name="connsiteY3" fmla="*/ 5440 h 238668"/>
                <a:gd name="connsiteX4" fmla="*/ 157797 w 164956"/>
                <a:gd name="connsiteY4" fmla="*/ 3054 h 238668"/>
                <a:gd name="connsiteX5" fmla="*/ 106883 w 164956"/>
                <a:gd name="connsiteY5" fmla="*/ 161761 h 238668"/>
                <a:gd name="connsiteX6" fmla="*/ 111258 w 164956"/>
                <a:gd name="connsiteY6" fmla="*/ 164546 h 238668"/>
                <a:gd name="connsiteX7" fmla="*/ 164957 w 164956"/>
                <a:gd name="connsiteY7" fmla="*/ 3451 h 238668"/>
                <a:gd name="connsiteX8" fmla="*/ 158990 w 164956"/>
                <a:gd name="connsiteY8" fmla="*/ 1065 h 238668"/>
                <a:gd name="connsiteX9" fmla="*/ 282 w 164956"/>
                <a:gd name="connsiteY9" fmla="*/ 233359 h 238668"/>
                <a:gd name="connsiteX10" fmla="*/ 5055 w 164956"/>
                <a:gd name="connsiteY10" fmla="*/ 238132 h 238668"/>
                <a:gd name="connsiteX11" fmla="*/ 27330 w 164956"/>
                <a:gd name="connsiteY11" fmla="*/ 200345 h 238668"/>
                <a:gd name="connsiteX12" fmla="*/ 20568 w 164956"/>
                <a:gd name="connsiteY12" fmla="*/ 199549 h 238668"/>
                <a:gd name="connsiteX13" fmla="*/ 20568 w 164956"/>
                <a:gd name="connsiteY13" fmla="*/ 199549 h 23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956" h="238668">
                  <a:moveTo>
                    <a:pt x="20568" y="199549"/>
                  </a:moveTo>
                  <a:cubicBezTo>
                    <a:pt x="19375" y="213073"/>
                    <a:pt x="12613" y="224211"/>
                    <a:pt x="1078" y="231370"/>
                  </a:cubicBezTo>
                  <a:cubicBezTo>
                    <a:pt x="2669" y="232961"/>
                    <a:pt x="4260" y="234553"/>
                    <a:pt x="5851" y="236143"/>
                  </a:cubicBezTo>
                  <a:cubicBezTo>
                    <a:pt x="49605" y="152613"/>
                    <a:pt x="101712" y="76640"/>
                    <a:pt x="163763" y="5440"/>
                  </a:cubicBezTo>
                  <a:cubicBezTo>
                    <a:pt x="161774" y="4645"/>
                    <a:pt x="159785" y="3849"/>
                    <a:pt x="157797" y="3054"/>
                  </a:cubicBezTo>
                  <a:cubicBezTo>
                    <a:pt x="158592" y="60332"/>
                    <a:pt x="140295" y="115621"/>
                    <a:pt x="106883" y="161761"/>
                  </a:cubicBezTo>
                  <a:cubicBezTo>
                    <a:pt x="104894" y="164546"/>
                    <a:pt x="109269" y="166933"/>
                    <a:pt x="111258" y="164546"/>
                  </a:cubicBezTo>
                  <a:cubicBezTo>
                    <a:pt x="145864" y="117610"/>
                    <a:pt x="163763" y="61525"/>
                    <a:pt x="164957" y="3451"/>
                  </a:cubicBezTo>
                  <a:cubicBezTo>
                    <a:pt x="164957" y="667"/>
                    <a:pt x="160979" y="-1322"/>
                    <a:pt x="158990" y="1065"/>
                  </a:cubicBezTo>
                  <a:cubicBezTo>
                    <a:pt x="95745" y="69480"/>
                    <a:pt x="41252" y="149431"/>
                    <a:pt x="282" y="233359"/>
                  </a:cubicBezTo>
                  <a:cubicBezTo>
                    <a:pt x="-911" y="236143"/>
                    <a:pt x="1873" y="240121"/>
                    <a:pt x="5055" y="238132"/>
                  </a:cubicBezTo>
                  <a:cubicBezTo>
                    <a:pt x="18579" y="229381"/>
                    <a:pt x="26137" y="216653"/>
                    <a:pt x="27330" y="200345"/>
                  </a:cubicBezTo>
                  <a:cubicBezTo>
                    <a:pt x="27330" y="195571"/>
                    <a:pt x="20966" y="195571"/>
                    <a:pt x="20568" y="199549"/>
                  </a:cubicBezTo>
                  <a:lnTo>
                    <a:pt x="20568" y="1995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10" name="Freeform 2109">
              <a:extLst>
                <a:ext uri="{FF2B5EF4-FFF2-40B4-BE49-F238E27FC236}">
                  <a16:creationId xmlns:a16="http://schemas.microsoft.com/office/drawing/2014/main" id="{4F7B029A-F5F1-F14F-1CA3-E8F596BE28B5}"/>
                </a:ext>
              </a:extLst>
            </p:cNvPr>
            <p:cNvSpPr/>
            <p:nvPr/>
          </p:nvSpPr>
          <p:spPr>
            <a:xfrm>
              <a:off x="5486484" y="3673379"/>
              <a:ext cx="91206" cy="147923"/>
            </a:xfrm>
            <a:custGeom>
              <a:avLst/>
              <a:gdLst>
                <a:gd name="connsiteX0" fmla="*/ 37209 w 91206"/>
                <a:gd name="connsiteY0" fmla="*/ 98226 h 147923"/>
                <a:gd name="connsiteX1" fmla="*/ 1410 w 91206"/>
                <a:gd name="connsiteY1" fmla="*/ 141980 h 147923"/>
                <a:gd name="connsiteX2" fmla="*/ 6581 w 91206"/>
                <a:gd name="connsiteY2" fmla="*/ 145958 h 147923"/>
                <a:gd name="connsiteX3" fmla="*/ 90907 w 91206"/>
                <a:gd name="connsiteY3" fmla="*/ 4752 h 147923"/>
                <a:gd name="connsiteX4" fmla="*/ 85338 w 91206"/>
                <a:gd name="connsiteY4" fmla="*/ 1569 h 147923"/>
                <a:gd name="connsiteX5" fmla="*/ 615 w 91206"/>
                <a:gd name="connsiteY5" fmla="*/ 142776 h 147923"/>
                <a:gd name="connsiteX6" fmla="*/ 5785 w 91206"/>
                <a:gd name="connsiteY6" fmla="*/ 146753 h 147923"/>
                <a:gd name="connsiteX7" fmla="*/ 41187 w 91206"/>
                <a:gd name="connsiteY7" fmla="*/ 102602 h 147923"/>
                <a:gd name="connsiteX8" fmla="*/ 37209 w 91206"/>
                <a:gd name="connsiteY8" fmla="*/ 98226 h 147923"/>
                <a:gd name="connsiteX9" fmla="*/ 37209 w 91206"/>
                <a:gd name="connsiteY9" fmla="*/ 98226 h 14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206" h="147923">
                  <a:moveTo>
                    <a:pt x="37209" y="98226"/>
                  </a:moveTo>
                  <a:cubicBezTo>
                    <a:pt x="25276" y="112944"/>
                    <a:pt x="13343" y="127263"/>
                    <a:pt x="1410" y="141980"/>
                  </a:cubicBezTo>
                  <a:cubicBezTo>
                    <a:pt x="3001" y="143174"/>
                    <a:pt x="4990" y="144765"/>
                    <a:pt x="6581" y="145958"/>
                  </a:cubicBezTo>
                  <a:cubicBezTo>
                    <a:pt x="38800" y="101408"/>
                    <a:pt x="67439" y="54075"/>
                    <a:pt x="90907" y="4752"/>
                  </a:cubicBezTo>
                  <a:cubicBezTo>
                    <a:pt x="92498" y="1172"/>
                    <a:pt x="87327" y="-2010"/>
                    <a:pt x="85338" y="1569"/>
                  </a:cubicBezTo>
                  <a:cubicBezTo>
                    <a:pt x="60279" y="50494"/>
                    <a:pt x="32436" y="97828"/>
                    <a:pt x="615" y="142776"/>
                  </a:cubicBezTo>
                  <a:cubicBezTo>
                    <a:pt x="-1772" y="145958"/>
                    <a:pt x="3399" y="149935"/>
                    <a:pt x="5785" y="146753"/>
                  </a:cubicBezTo>
                  <a:cubicBezTo>
                    <a:pt x="17321" y="132036"/>
                    <a:pt x="29253" y="117319"/>
                    <a:pt x="41187" y="102602"/>
                  </a:cubicBezTo>
                  <a:cubicBezTo>
                    <a:pt x="43971" y="99419"/>
                    <a:pt x="39595" y="95044"/>
                    <a:pt x="37209" y="98226"/>
                  </a:cubicBezTo>
                  <a:lnTo>
                    <a:pt x="37209" y="982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11" name="Freeform 2110">
              <a:extLst>
                <a:ext uri="{FF2B5EF4-FFF2-40B4-BE49-F238E27FC236}">
                  <a16:creationId xmlns:a16="http://schemas.microsoft.com/office/drawing/2014/main" id="{A19064CA-8F62-13D2-6AF0-CBD186937D4D}"/>
                </a:ext>
              </a:extLst>
            </p:cNvPr>
            <p:cNvSpPr/>
            <p:nvPr/>
          </p:nvSpPr>
          <p:spPr>
            <a:xfrm>
              <a:off x="5459239" y="3587341"/>
              <a:ext cx="34224" cy="403829"/>
            </a:xfrm>
            <a:custGeom>
              <a:avLst/>
              <a:gdLst>
                <a:gd name="connsiteX0" fmla="*/ 17 w 34224"/>
                <a:gd name="connsiteY0" fmla="*/ 3281 h 403829"/>
                <a:gd name="connsiteX1" fmla="*/ 26269 w 34224"/>
                <a:gd name="connsiteY1" fmla="*/ 400250 h 403829"/>
                <a:gd name="connsiteX2" fmla="*/ 33827 w 34224"/>
                <a:gd name="connsiteY2" fmla="*/ 400250 h 403829"/>
                <a:gd name="connsiteX3" fmla="*/ 31838 w 34224"/>
                <a:gd name="connsiteY3" fmla="*/ 367633 h 403829"/>
                <a:gd name="connsiteX4" fmla="*/ 25871 w 34224"/>
                <a:gd name="connsiteY4" fmla="*/ 367633 h 403829"/>
                <a:gd name="connsiteX5" fmla="*/ 26667 w 34224"/>
                <a:gd name="connsiteY5" fmla="*/ 400250 h 403829"/>
                <a:gd name="connsiteX6" fmla="*/ 34224 w 34224"/>
                <a:gd name="connsiteY6" fmla="*/ 400250 h 403829"/>
                <a:gd name="connsiteX7" fmla="*/ 7176 w 34224"/>
                <a:gd name="connsiteY7" fmla="*/ 3281 h 403829"/>
                <a:gd name="connsiteX8" fmla="*/ 17 w 34224"/>
                <a:gd name="connsiteY8" fmla="*/ 3281 h 403829"/>
                <a:gd name="connsiteX9" fmla="*/ 17 w 34224"/>
                <a:gd name="connsiteY9" fmla="*/ 3281 h 40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24" h="403829">
                  <a:moveTo>
                    <a:pt x="17" y="3281"/>
                  </a:moveTo>
                  <a:cubicBezTo>
                    <a:pt x="11950" y="135339"/>
                    <a:pt x="19905" y="267795"/>
                    <a:pt x="26269" y="400250"/>
                  </a:cubicBezTo>
                  <a:cubicBezTo>
                    <a:pt x="26667" y="405023"/>
                    <a:pt x="33827" y="405023"/>
                    <a:pt x="33827" y="400250"/>
                  </a:cubicBezTo>
                  <a:cubicBezTo>
                    <a:pt x="33429" y="389511"/>
                    <a:pt x="32633" y="378373"/>
                    <a:pt x="31838" y="367633"/>
                  </a:cubicBezTo>
                  <a:cubicBezTo>
                    <a:pt x="31440" y="363656"/>
                    <a:pt x="25473" y="363656"/>
                    <a:pt x="25871" y="367633"/>
                  </a:cubicBezTo>
                  <a:cubicBezTo>
                    <a:pt x="25871" y="378373"/>
                    <a:pt x="26269" y="389511"/>
                    <a:pt x="26667" y="400250"/>
                  </a:cubicBezTo>
                  <a:cubicBezTo>
                    <a:pt x="29054" y="400250"/>
                    <a:pt x="31440" y="400250"/>
                    <a:pt x="34224" y="400250"/>
                  </a:cubicBezTo>
                  <a:cubicBezTo>
                    <a:pt x="29451" y="267795"/>
                    <a:pt x="19507" y="135339"/>
                    <a:pt x="7176" y="3281"/>
                  </a:cubicBezTo>
                  <a:cubicBezTo>
                    <a:pt x="6381" y="-1094"/>
                    <a:pt x="-381" y="-1094"/>
                    <a:pt x="17" y="3281"/>
                  </a:cubicBezTo>
                  <a:lnTo>
                    <a:pt x="17" y="32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16802E29-03AB-1A5B-FD92-7E63CCA77ACF}"/>
                </a:ext>
              </a:extLst>
            </p:cNvPr>
            <p:cNvSpPr/>
            <p:nvPr/>
          </p:nvSpPr>
          <p:spPr>
            <a:xfrm>
              <a:off x="5444558" y="3611525"/>
              <a:ext cx="35123" cy="384110"/>
            </a:xfrm>
            <a:custGeom>
              <a:avLst/>
              <a:gdLst>
                <a:gd name="connsiteX0" fmla="*/ 28221 w 35123"/>
                <a:gd name="connsiteY0" fmla="*/ 2565 h 384110"/>
                <a:gd name="connsiteX1" fmla="*/ 11913 w 35123"/>
                <a:gd name="connsiteY1" fmla="*/ 381634 h 384110"/>
                <a:gd name="connsiteX2" fmla="*/ 18277 w 35123"/>
                <a:gd name="connsiteY2" fmla="*/ 380043 h 384110"/>
                <a:gd name="connsiteX3" fmla="*/ 34983 w 35123"/>
                <a:gd name="connsiteY3" fmla="*/ 4554 h 384110"/>
                <a:gd name="connsiteX4" fmla="*/ 28221 w 35123"/>
                <a:gd name="connsiteY4" fmla="*/ 2565 h 384110"/>
                <a:gd name="connsiteX5" fmla="*/ 28221 w 35123"/>
                <a:gd name="connsiteY5" fmla="*/ 2565 h 38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23" h="384110">
                  <a:moveTo>
                    <a:pt x="28221" y="2565"/>
                  </a:moveTo>
                  <a:cubicBezTo>
                    <a:pt x="-2009" y="125872"/>
                    <a:pt x="-8771" y="255941"/>
                    <a:pt x="11913" y="381634"/>
                  </a:cubicBezTo>
                  <a:cubicBezTo>
                    <a:pt x="12708" y="386010"/>
                    <a:pt x="18675" y="384021"/>
                    <a:pt x="18277" y="380043"/>
                  </a:cubicBezTo>
                  <a:cubicBezTo>
                    <a:pt x="775" y="254748"/>
                    <a:pt x="4753" y="127861"/>
                    <a:pt x="34983" y="4554"/>
                  </a:cubicBezTo>
                  <a:cubicBezTo>
                    <a:pt x="36177" y="-219"/>
                    <a:pt x="29414" y="-1810"/>
                    <a:pt x="28221" y="2565"/>
                  </a:cubicBezTo>
                  <a:lnTo>
                    <a:pt x="28221" y="25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85543E51-09D5-7B27-143F-18D819C23104}"/>
                </a:ext>
              </a:extLst>
            </p:cNvPr>
            <p:cNvSpPr/>
            <p:nvPr/>
          </p:nvSpPr>
          <p:spPr>
            <a:xfrm>
              <a:off x="5484250" y="3794200"/>
              <a:ext cx="43632" cy="66966"/>
            </a:xfrm>
            <a:custGeom>
              <a:avLst/>
              <a:gdLst>
                <a:gd name="connsiteX0" fmla="*/ 6827 w 43632"/>
                <a:gd name="connsiteY0" fmla="*/ 64515 h 66966"/>
                <a:gd name="connsiteX1" fmla="*/ 42626 w 43632"/>
                <a:gd name="connsiteY1" fmla="*/ 5248 h 66966"/>
                <a:gd name="connsiteX2" fmla="*/ 39046 w 43632"/>
                <a:gd name="connsiteY2" fmla="*/ 475 h 66966"/>
                <a:gd name="connsiteX3" fmla="*/ 65 w 43632"/>
                <a:gd name="connsiteY3" fmla="*/ 62526 h 66966"/>
                <a:gd name="connsiteX4" fmla="*/ 6827 w 43632"/>
                <a:gd name="connsiteY4" fmla="*/ 64515 h 66966"/>
                <a:gd name="connsiteX5" fmla="*/ 6827 w 43632"/>
                <a:gd name="connsiteY5" fmla="*/ 64515 h 6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32" h="66966">
                  <a:moveTo>
                    <a:pt x="6827" y="64515"/>
                  </a:moveTo>
                  <a:cubicBezTo>
                    <a:pt x="10804" y="40251"/>
                    <a:pt x="23533" y="20761"/>
                    <a:pt x="42626" y="5248"/>
                  </a:cubicBezTo>
                  <a:cubicBezTo>
                    <a:pt x="45410" y="3259"/>
                    <a:pt x="41830" y="-1514"/>
                    <a:pt x="39046" y="475"/>
                  </a:cubicBezTo>
                  <a:cubicBezTo>
                    <a:pt x="17566" y="14397"/>
                    <a:pt x="4043" y="37467"/>
                    <a:pt x="65" y="62526"/>
                  </a:cubicBezTo>
                  <a:cubicBezTo>
                    <a:pt x="-731" y="66902"/>
                    <a:pt x="6032" y="68891"/>
                    <a:pt x="6827" y="64515"/>
                  </a:cubicBezTo>
                  <a:lnTo>
                    <a:pt x="6827" y="645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D0D770A3-BF6B-389E-FD86-5B2F89B3C686}"/>
                </a:ext>
              </a:extLst>
            </p:cNvPr>
            <p:cNvSpPr/>
            <p:nvPr/>
          </p:nvSpPr>
          <p:spPr>
            <a:xfrm>
              <a:off x="5526237" y="4144125"/>
              <a:ext cx="73231" cy="90939"/>
            </a:xfrm>
            <a:custGeom>
              <a:avLst/>
              <a:gdLst>
                <a:gd name="connsiteX0" fmla="*/ 7003 w 73231"/>
                <a:gd name="connsiteY0" fmla="*/ 88488 h 90939"/>
                <a:gd name="connsiteX1" fmla="*/ 71838 w 73231"/>
                <a:gd name="connsiteY1" fmla="*/ 6151 h 90939"/>
                <a:gd name="connsiteX2" fmla="*/ 68656 w 73231"/>
                <a:gd name="connsiteY2" fmla="*/ 582 h 90939"/>
                <a:gd name="connsiteX3" fmla="*/ 241 w 73231"/>
                <a:gd name="connsiteY3" fmla="*/ 86499 h 90939"/>
                <a:gd name="connsiteX4" fmla="*/ 7003 w 73231"/>
                <a:gd name="connsiteY4" fmla="*/ 88488 h 90939"/>
                <a:gd name="connsiteX5" fmla="*/ 7003 w 73231"/>
                <a:gd name="connsiteY5" fmla="*/ 88488 h 90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231" h="90939">
                  <a:moveTo>
                    <a:pt x="7003" y="88488"/>
                  </a:moveTo>
                  <a:cubicBezTo>
                    <a:pt x="20526" y="55076"/>
                    <a:pt x="42801" y="27630"/>
                    <a:pt x="71838" y="6151"/>
                  </a:cubicBezTo>
                  <a:cubicBezTo>
                    <a:pt x="75020" y="3764"/>
                    <a:pt x="72236" y="-1805"/>
                    <a:pt x="68656" y="582"/>
                  </a:cubicBezTo>
                  <a:cubicBezTo>
                    <a:pt x="36835" y="20868"/>
                    <a:pt x="13765" y="51098"/>
                    <a:pt x="241" y="86499"/>
                  </a:cubicBezTo>
                  <a:cubicBezTo>
                    <a:pt x="-1350" y="90875"/>
                    <a:pt x="5411" y="92863"/>
                    <a:pt x="7003" y="88488"/>
                  </a:cubicBezTo>
                  <a:lnTo>
                    <a:pt x="7003" y="884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14CE05FD-7984-B42D-16C2-3D9673007549}"/>
                </a:ext>
              </a:extLst>
            </p:cNvPr>
            <p:cNvSpPr/>
            <p:nvPr/>
          </p:nvSpPr>
          <p:spPr>
            <a:xfrm>
              <a:off x="5545245" y="4182380"/>
              <a:ext cx="68127" cy="91567"/>
            </a:xfrm>
            <a:custGeom>
              <a:avLst/>
              <a:gdLst>
                <a:gd name="connsiteX0" fmla="*/ 6689 w 68127"/>
                <a:gd name="connsiteY0" fmla="*/ 90010 h 91567"/>
                <a:gd name="connsiteX1" fmla="*/ 67547 w 68127"/>
                <a:gd name="connsiteY1" fmla="*/ 4888 h 91567"/>
                <a:gd name="connsiteX2" fmla="*/ 61580 w 68127"/>
                <a:gd name="connsiteY2" fmla="*/ 1308 h 91567"/>
                <a:gd name="connsiteX3" fmla="*/ 723 w 68127"/>
                <a:gd name="connsiteY3" fmla="*/ 86430 h 91567"/>
                <a:gd name="connsiteX4" fmla="*/ 6689 w 68127"/>
                <a:gd name="connsiteY4" fmla="*/ 90010 h 91567"/>
                <a:gd name="connsiteX5" fmla="*/ 6689 w 68127"/>
                <a:gd name="connsiteY5" fmla="*/ 90010 h 9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27" h="91567">
                  <a:moveTo>
                    <a:pt x="6689" y="90010"/>
                  </a:moveTo>
                  <a:cubicBezTo>
                    <a:pt x="26975" y="61768"/>
                    <a:pt x="48057" y="33925"/>
                    <a:pt x="67547" y="4888"/>
                  </a:cubicBezTo>
                  <a:cubicBezTo>
                    <a:pt x="69933" y="1308"/>
                    <a:pt x="64365" y="-1874"/>
                    <a:pt x="61580" y="1308"/>
                  </a:cubicBezTo>
                  <a:cubicBezTo>
                    <a:pt x="40499" y="28754"/>
                    <a:pt x="21009" y="57791"/>
                    <a:pt x="723" y="86430"/>
                  </a:cubicBezTo>
                  <a:cubicBezTo>
                    <a:pt x="-2062" y="90407"/>
                    <a:pt x="3905" y="93590"/>
                    <a:pt x="6689" y="90010"/>
                  </a:cubicBezTo>
                  <a:lnTo>
                    <a:pt x="6689" y="900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B736442B-FCD5-9BE6-93BA-8CA9EE8DDEE6}"/>
                </a:ext>
              </a:extLst>
            </p:cNvPr>
            <p:cNvSpPr/>
            <p:nvPr/>
          </p:nvSpPr>
          <p:spPr>
            <a:xfrm>
              <a:off x="5570135" y="4316601"/>
              <a:ext cx="42245" cy="42199"/>
            </a:xfrm>
            <a:custGeom>
              <a:avLst/>
              <a:gdLst>
                <a:gd name="connsiteX0" fmla="*/ 5267 w 42245"/>
                <a:gd name="connsiteY0" fmla="*/ 41308 h 42199"/>
                <a:gd name="connsiteX1" fmla="*/ 41464 w 42245"/>
                <a:gd name="connsiteY1" fmla="*/ 4713 h 42199"/>
                <a:gd name="connsiteX2" fmla="*/ 37486 w 42245"/>
                <a:gd name="connsiteY2" fmla="*/ 736 h 42199"/>
                <a:gd name="connsiteX3" fmla="*/ 892 w 42245"/>
                <a:gd name="connsiteY3" fmla="*/ 36932 h 42199"/>
                <a:gd name="connsiteX4" fmla="*/ 5267 w 42245"/>
                <a:gd name="connsiteY4" fmla="*/ 41308 h 42199"/>
                <a:gd name="connsiteX5" fmla="*/ 5267 w 42245"/>
                <a:gd name="connsiteY5" fmla="*/ 41308 h 42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45" h="42199">
                  <a:moveTo>
                    <a:pt x="5267" y="41308"/>
                  </a:moveTo>
                  <a:cubicBezTo>
                    <a:pt x="17200" y="28977"/>
                    <a:pt x="29531" y="17044"/>
                    <a:pt x="41464" y="4713"/>
                  </a:cubicBezTo>
                  <a:cubicBezTo>
                    <a:pt x="43851" y="2327"/>
                    <a:pt x="40271" y="-1651"/>
                    <a:pt x="37486" y="736"/>
                  </a:cubicBezTo>
                  <a:cubicBezTo>
                    <a:pt x="25156" y="12669"/>
                    <a:pt x="13222" y="25000"/>
                    <a:pt x="892" y="36932"/>
                  </a:cubicBezTo>
                  <a:cubicBezTo>
                    <a:pt x="-1893" y="39717"/>
                    <a:pt x="2483" y="44092"/>
                    <a:pt x="5267" y="41308"/>
                  </a:cubicBezTo>
                  <a:lnTo>
                    <a:pt x="5267" y="413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D141F967-0810-EF83-DC66-822065EA7E39}"/>
                </a:ext>
              </a:extLst>
            </p:cNvPr>
            <p:cNvSpPr/>
            <p:nvPr/>
          </p:nvSpPr>
          <p:spPr>
            <a:xfrm>
              <a:off x="5716544" y="4035647"/>
              <a:ext cx="41747" cy="44403"/>
            </a:xfrm>
            <a:custGeom>
              <a:avLst/>
              <a:gdLst>
                <a:gd name="connsiteX0" fmla="*/ 6827 w 41747"/>
                <a:gd name="connsiteY0" fmla="*/ 41838 h 44403"/>
                <a:gd name="connsiteX1" fmla="*/ 39443 w 41747"/>
                <a:gd name="connsiteY1" fmla="*/ 6437 h 44403"/>
                <a:gd name="connsiteX2" fmla="*/ 37852 w 41747"/>
                <a:gd name="connsiteY2" fmla="*/ 73 h 44403"/>
                <a:gd name="connsiteX3" fmla="*/ 65 w 41747"/>
                <a:gd name="connsiteY3" fmla="*/ 39849 h 44403"/>
                <a:gd name="connsiteX4" fmla="*/ 6827 w 41747"/>
                <a:gd name="connsiteY4" fmla="*/ 41838 h 44403"/>
                <a:gd name="connsiteX5" fmla="*/ 6827 w 41747"/>
                <a:gd name="connsiteY5" fmla="*/ 41838 h 4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47" h="44403">
                  <a:moveTo>
                    <a:pt x="6827" y="41838"/>
                  </a:moveTo>
                  <a:cubicBezTo>
                    <a:pt x="10009" y="24734"/>
                    <a:pt x="22737" y="11210"/>
                    <a:pt x="39443" y="6437"/>
                  </a:cubicBezTo>
                  <a:cubicBezTo>
                    <a:pt x="43421" y="5243"/>
                    <a:pt x="41830" y="-723"/>
                    <a:pt x="37852" y="73"/>
                  </a:cubicBezTo>
                  <a:cubicBezTo>
                    <a:pt x="18759" y="4448"/>
                    <a:pt x="3644" y="20359"/>
                    <a:pt x="65" y="39849"/>
                  </a:cubicBezTo>
                  <a:cubicBezTo>
                    <a:pt x="-731" y="44622"/>
                    <a:pt x="6031" y="46213"/>
                    <a:pt x="6827" y="41838"/>
                  </a:cubicBezTo>
                  <a:lnTo>
                    <a:pt x="6827" y="418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DB02378F-BCCC-4E79-D9E4-AE122B3CD9F0}"/>
                </a:ext>
              </a:extLst>
            </p:cNvPr>
            <p:cNvSpPr/>
            <p:nvPr/>
          </p:nvSpPr>
          <p:spPr>
            <a:xfrm>
              <a:off x="6092213" y="3697194"/>
              <a:ext cx="161145" cy="419699"/>
            </a:xfrm>
            <a:custGeom>
              <a:avLst/>
              <a:gdLst>
                <a:gd name="connsiteX0" fmla="*/ 283 w 161145"/>
                <a:gd name="connsiteY0" fmla="*/ 3609 h 419699"/>
                <a:gd name="connsiteX1" fmla="*/ 155411 w 161145"/>
                <a:gd name="connsiteY1" fmla="*/ 417681 h 419699"/>
                <a:gd name="connsiteX2" fmla="*/ 160979 w 161145"/>
                <a:gd name="connsiteY2" fmla="*/ 416090 h 419699"/>
                <a:gd name="connsiteX3" fmla="*/ 5852 w 161145"/>
                <a:gd name="connsiteY3" fmla="*/ 2018 h 419699"/>
                <a:gd name="connsiteX4" fmla="*/ 283 w 161145"/>
                <a:gd name="connsiteY4" fmla="*/ 3609 h 419699"/>
                <a:gd name="connsiteX5" fmla="*/ 283 w 161145"/>
                <a:gd name="connsiteY5" fmla="*/ 3609 h 41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145" h="419699">
                  <a:moveTo>
                    <a:pt x="283" y="3609"/>
                  </a:moveTo>
                  <a:cubicBezTo>
                    <a:pt x="51594" y="141633"/>
                    <a:pt x="102508" y="280055"/>
                    <a:pt x="155411" y="417681"/>
                  </a:cubicBezTo>
                  <a:cubicBezTo>
                    <a:pt x="156604" y="421261"/>
                    <a:pt x="162173" y="419670"/>
                    <a:pt x="160979" y="416090"/>
                  </a:cubicBezTo>
                  <a:cubicBezTo>
                    <a:pt x="110464" y="277668"/>
                    <a:pt x="57959" y="140042"/>
                    <a:pt x="5852" y="2018"/>
                  </a:cubicBezTo>
                  <a:cubicBezTo>
                    <a:pt x="4261" y="-1562"/>
                    <a:pt x="-1308" y="29"/>
                    <a:pt x="283" y="3609"/>
                  </a:cubicBezTo>
                  <a:lnTo>
                    <a:pt x="283" y="36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D96F8D6F-A651-05D0-4CB4-E24EB526B646}"/>
                </a:ext>
              </a:extLst>
            </p:cNvPr>
            <p:cNvSpPr/>
            <p:nvPr/>
          </p:nvSpPr>
          <p:spPr>
            <a:xfrm>
              <a:off x="6099110" y="3722591"/>
              <a:ext cx="156494" cy="369766"/>
            </a:xfrm>
            <a:custGeom>
              <a:avLst/>
              <a:gdLst>
                <a:gd name="connsiteX0" fmla="*/ 148 w 156494"/>
                <a:gd name="connsiteY0" fmla="*/ 4067 h 369766"/>
                <a:gd name="connsiteX1" fmla="*/ 150503 w 156494"/>
                <a:gd name="connsiteY1" fmla="*/ 368021 h 369766"/>
                <a:gd name="connsiteX2" fmla="*/ 156072 w 156494"/>
                <a:gd name="connsiteY2" fmla="*/ 364839 h 369766"/>
                <a:gd name="connsiteX3" fmla="*/ 6512 w 156494"/>
                <a:gd name="connsiteY3" fmla="*/ 2476 h 369766"/>
                <a:gd name="connsiteX4" fmla="*/ 148 w 156494"/>
                <a:gd name="connsiteY4" fmla="*/ 4067 h 369766"/>
                <a:gd name="connsiteX5" fmla="*/ 148 w 156494"/>
                <a:gd name="connsiteY5" fmla="*/ 4067 h 369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94" h="369766">
                  <a:moveTo>
                    <a:pt x="148" y="4067"/>
                  </a:moveTo>
                  <a:cubicBezTo>
                    <a:pt x="41516" y="128567"/>
                    <a:pt x="91236" y="251078"/>
                    <a:pt x="150503" y="368021"/>
                  </a:cubicBezTo>
                  <a:cubicBezTo>
                    <a:pt x="152492" y="371998"/>
                    <a:pt x="158060" y="368419"/>
                    <a:pt x="156072" y="364839"/>
                  </a:cubicBezTo>
                  <a:cubicBezTo>
                    <a:pt x="98793" y="247100"/>
                    <a:pt x="47880" y="126578"/>
                    <a:pt x="6512" y="2476"/>
                  </a:cubicBezTo>
                  <a:cubicBezTo>
                    <a:pt x="5319" y="-1900"/>
                    <a:pt x="-1045" y="89"/>
                    <a:pt x="148" y="4067"/>
                  </a:cubicBezTo>
                  <a:lnTo>
                    <a:pt x="148" y="40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8B641206-BEAA-76E3-5442-2970D2388B6A}"/>
                </a:ext>
              </a:extLst>
            </p:cNvPr>
            <p:cNvSpPr/>
            <p:nvPr/>
          </p:nvSpPr>
          <p:spPr>
            <a:xfrm>
              <a:off x="6102755" y="3600537"/>
              <a:ext cx="71205" cy="161335"/>
            </a:xfrm>
            <a:custGeom>
              <a:avLst/>
              <a:gdLst>
                <a:gd name="connsiteX0" fmla="*/ 83 w 71205"/>
                <a:gd name="connsiteY0" fmla="*/ 3609 h 161335"/>
                <a:gd name="connsiteX1" fmla="*/ 66112 w 71205"/>
                <a:gd name="connsiteY1" fmla="*/ 159930 h 161335"/>
                <a:gd name="connsiteX2" fmla="*/ 70885 w 71205"/>
                <a:gd name="connsiteY2" fmla="*/ 157146 h 161335"/>
                <a:gd name="connsiteX3" fmla="*/ 5651 w 71205"/>
                <a:gd name="connsiteY3" fmla="*/ 2018 h 161335"/>
                <a:gd name="connsiteX4" fmla="*/ 83 w 71205"/>
                <a:gd name="connsiteY4" fmla="*/ 3609 h 161335"/>
                <a:gd name="connsiteX5" fmla="*/ 83 w 71205"/>
                <a:gd name="connsiteY5" fmla="*/ 3609 h 16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05" h="161335">
                  <a:moveTo>
                    <a:pt x="83" y="3609"/>
                  </a:moveTo>
                  <a:cubicBezTo>
                    <a:pt x="17187" y="57705"/>
                    <a:pt x="38666" y="110210"/>
                    <a:pt x="66112" y="159930"/>
                  </a:cubicBezTo>
                  <a:cubicBezTo>
                    <a:pt x="67703" y="163112"/>
                    <a:pt x="72476" y="160328"/>
                    <a:pt x="70885" y="157146"/>
                  </a:cubicBezTo>
                  <a:cubicBezTo>
                    <a:pt x="44633" y="107425"/>
                    <a:pt x="22357" y="55716"/>
                    <a:pt x="5651" y="2018"/>
                  </a:cubicBezTo>
                  <a:cubicBezTo>
                    <a:pt x="4458" y="-1562"/>
                    <a:pt x="-712" y="29"/>
                    <a:pt x="83" y="3609"/>
                  </a:cubicBezTo>
                  <a:lnTo>
                    <a:pt x="83" y="36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ED4D47EF-4DDE-9D72-10C7-7BAE52192996}"/>
                </a:ext>
              </a:extLst>
            </p:cNvPr>
            <p:cNvSpPr/>
            <p:nvPr/>
          </p:nvSpPr>
          <p:spPr>
            <a:xfrm>
              <a:off x="6030560" y="3692623"/>
              <a:ext cx="208758" cy="370123"/>
            </a:xfrm>
            <a:custGeom>
              <a:avLst/>
              <a:gdLst>
                <a:gd name="connsiteX0" fmla="*/ 59151 w 208758"/>
                <a:gd name="connsiteY0" fmla="*/ 75800 h 370123"/>
                <a:gd name="connsiteX1" fmla="*/ 6248 w 208758"/>
                <a:gd name="connsiteY1" fmla="*/ 1418 h 370123"/>
                <a:gd name="connsiteX2" fmla="*/ 282 w 208758"/>
                <a:gd name="connsiteY2" fmla="*/ 3805 h 370123"/>
                <a:gd name="connsiteX3" fmla="*/ 93359 w 208758"/>
                <a:gd name="connsiteY3" fmla="*/ 187969 h 370123"/>
                <a:gd name="connsiteX4" fmla="*/ 202744 w 208758"/>
                <a:gd name="connsiteY4" fmla="*/ 368554 h 370123"/>
                <a:gd name="connsiteX5" fmla="*/ 208313 w 208758"/>
                <a:gd name="connsiteY5" fmla="*/ 365372 h 370123"/>
                <a:gd name="connsiteX6" fmla="*/ 100916 w 208758"/>
                <a:gd name="connsiteY6" fmla="*/ 186776 h 370123"/>
                <a:gd name="connsiteX7" fmla="*/ 6248 w 208758"/>
                <a:gd name="connsiteY7" fmla="*/ 1418 h 370123"/>
                <a:gd name="connsiteX8" fmla="*/ 680 w 208758"/>
                <a:gd name="connsiteY8" fmla="*/ 4600 h 370123"/>
                <a:gd name="connsiteX9" fmla="*/ 54378 w 208758"/>
                <a:gd name="connsiteY9" fmla="*/ 78186 h 370123"/>
                <a:gd name="connsiteX10" fmla="*/ 59151 w 208758"/>
                <a:gd name="connsiteY10" fmla="*/ 75800 h 370123"/>
                <a:gd name="connsiteX11" fmla="*/ 59151 w 208758"/>
                <a:gd name="connsiteY11" fmla="*/ 75800 h 37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758" h="370123">
                  <a:moveTo>
                    <a:pt x="59151" y="75800"/>
                  </a:moveTo>
                  <a:cubicBezTo>
                    <a:pt x="41252" y="51138"/>
                    <a:pt x="23750" y="26477"/>
                    <a:pt x="6248" y="1418"/>
                  </a:cubicBezTo>
                  <a:cubicBezTo>
                    <a:pt x="4260" y="-1366"/>
                    <a:pt x="-1309" y="225"/>
                    <a:pt x="282" y="3805"/>
                  </a:cubicBezTo>
                  <a:cubicBezTo>
                    <a:pt x="26535" y="67049"/>
                    <a:pt x="60345" y="127907"/>
                    <a:pt x="93359" y="187969"/>
                  </a:cubicBezTo>
                  <a:cubicBezTo>
                    <a:pt x="127566" y="249623"/>
                    <a:pt x="163764" y="309685"/>
                    <a:pt x="202744" y="368554"/>
                  </a:cubicBezTo>
                  <a:cubicBezTo>
                    <a:pt x="205130" y="372134"/>
                    <a:pt x="210301" y="368952"/>
                    <a:pt x="208313" y="365372"/>
                  </a:cubicBezTo>
                  <a:cubicBezTo>
                    <a:pt x="170525" y="306901"/>
                    <a:pt x="134727" y="247634"/>
                    <a:pt x="100916" y="186776"/>
                  </a:cubicBezTo>
                  <a:cubicBezTo>
                    <a:pt x="67107" y="125918"/>
                    <a:pt x="38070" y="63071"/>
                    <a:pt x="6248" y="1418"/>
                  </a:cubicBezTo>
                  <a:cubicBezTo>
                    <a:pt x="4260" y="2611"/>
                    <a:pt x="2669" y="3407"/>
                    <a:pt x="680" y="4600"/>
                  </a:cubicBezTo>
                  <a:cubicBezTo>
                    <a:pt x="18579" y="29261"/>
                    <a:pt x="36478" y="53525"/>
                    <a:pt x="54378" y="78186"/>
                  </a:cubicBezTo>
                  <a:cubicBezTo>
                    <a:pt x="56367" y="81369"/>
                    <a:pt x="61140" y="78584"/>
                    <a:pt x="59151" y="75800"/>
                  </a:cubicBezTo>
                  <a:lnTo>
                    <a:pt x="59151" y="758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82A67216-29F0-BE12-C972-B7653707D9EB}"/>
                </a:ext>
              </a:extLst>
            </p:cNvPr>
            <p:cNvSpPr/>
            <p:nvPr/>
          </p:nvSpPr>
          <p:spPr>
            <a:xfrm>
              <a:off x="6027107" y="3760091"/>
              <a:ext cx="207836" cy="317594"/>
            </a:xfrm>
            <a:custGeom>
              <a:avLst/>
              <a:gdLst>
                <a:gd name="connsiteX0" fmla="*/ 553 w 207836"/>
                <a:gd name="connsiteY0" fmla="*/ 4752 h 317594"/>
                <a:gd name="connsiteX1" fmla="*/ 201822 w 207836"/>
                <a:gd name="connsiteY1" fmla="*/ 316201 h 317594"/>
                <a:gd name="connsiteX2" fmla="*/ 207391 w 207836"/>
                <a:gd name="connsiteY2" fmla="*/ 313019 h 317594"/>
                <a:gd name="connsiteX3" fmla="*/ 6519 w 207836"/>
                <a:gd name="connsiteY3" fmla="*/ 1569 h 317594"/>
                <a:gd name="connsiteX4" fmla="*/ 553 w 207836"/>
                <a:gd name="connsiteY4" fmla="*/ 4752 h 317594"/>
                <a:gd name="connsiteX5" fmla="*/ 553 w 207836"/>
                <a:gd name="connsiteY5" fmla="*/ 4752 h 31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36" h="317594">
                  <a:moveTo>
                    <a:pt x="553" y="4752"/>
                  </a:moveTo>
                  <a:cubicBezTo>
                    <a:pt x="67377" y="108568"/>
                    <a:pt x="133804" y="212782"/>
                    <a:pt x="201822" y="316201"/>
                  </a:cubicBezTo>
                  <a:cubicBezTo>
                    <a:pt x="204208" y="319383"/>
                    <a:pt x="209379" y="316598"/>
                    <a:pt x="207391" y="313019"/>
                  </a:cubicBezTo>
                  <a:cubicBezTo>
                    <a:pt x="141362" y="208804"/>
                    <a:pt x="73344" y="105386"/>
                    <a:pt x="6519" y="1569"/>
                  </a:cubicBezTo>
                  <a:cubicBezTo>
                    <a:pt x="4132" y="-2010"/>
                    <a:pt x="-1834" y="1171"/>
                    <a:pt x="553" y="4752"/>
                  </a:cubicBezTo>
                  <a:lnTo>
                    <a:pt x="553" y="47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DFEAF220-EABF-A303-022D-8AF8A3ED7AD3}"/>
                </a:ext>
              </a:extLst>
            </p:cNvPr>
            <p:cNvSpPr/>
            <p:nvPr/>
          </p:nvSpPr>
          <p:spPr>
            <a:xfrm>
              <a:off x="6249058" y="3612184"/>
              <a:ext cx="179598" cy="344183"/>
            </a:xfrm>
            <a:custGeom>
              <a:avLst/>
              <a:gdLst>
                <a:gd name="connsiteX0" fmla="*/ 157 w 179598"/>
                <a:gd name="connsiteY0" fmla="*/ 3895 h 344183"/>
                <a:gd name="connsiteX1" fmla="*/ 173980 w 179598"/>
                <a:gd name="connsiteY1" fmla="*/ 342790 h 344183"/>
                <a:gd name="connsiteX2" fmla="*/ 179151 w 179598"/>
                <a:gd name="connsiteY2" fmla="*/ 339608 h 344183"/>
                <a:gd name="connsiteX3" fmla="*/ 6124 w 179598"/>
                <a:gd name="connsiteY3" fmla="*/ 2304 h 344183"/>
                <a:gd name="connsiteX4" fmla="*/ 157 w 179598"/>
                <a:gd name="connsiteY4" fmla="*/ 3895 h 344183"/>
                <a:gd name="connsiteX5" fmla="*/ 157 w 179598"/>
                <a:gd name="connsiteY5" fmla="*/ 3895 h 34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598" h="344183">
                  <a:moveTo>
                    <a:pt x="157" y="3895"/>
                  </a:moveTo>
                  <a:cubicBezTo>
                    <a:pt x="44707" y="122826"/>
                    <a:pt x="101985" y="237780"/>
                    <a:pt x="173980" y="342790"/>
                  </a:cubicBezTo>
                  <a:cubicBezTo>
                    <a:pt x="175969" y="345972"/>
                    <a:pt x="181140" y="343188"/>
                    <a:pt x="179151" y="339608"/>
                  </a:cubicBezTo>
                  <a:cubicBezTo>
                    <a:pt x="109940" y="233007"/>
                    <a:pt x="51071" y="121235"/>
                    <a:pt x="6124" y="2304"/>
                  </a:cubicBezTo>
                  <a:cubicBezTo>
                    <a:pt x="4931" y="-1674"/>
                    <a:pt x="-1036" y="-83"/>
                    <a:pt x="157" y="3895"/>
                  </a:cubicBezTo>
                  <a:lnTo>
                    <a:pt x="157" y="38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BC15443E-BEEE-A48B-FDAB-735EF5AC2195}"/>
                </a:ext>
              </a:extLst>
            </p:cNvPr>
            <p:cNvSpPr/>
            <p:nvPr/>
          </p:nvSpPr>
          <p:spPr>
            <a:xfrm>
              <a:off x="6241654" y="3628045"/>
              <a:ext cx="214049" cy="387764"/>
            </a:xfrm>
            <a:custGeom>
              <a:avLst/>
              <a:gdLst>
                <a:gd name="connsiteX0" fmla="*/ 401 w 214049"/>
                <a:gd name="connsiteY0" fmla="*/ 5138 h 387764"/>
                <a:gd name="connsiteX1" fmla="*/ 208432 w 214049"/>
                <a:gd name="connsiteY1" fmla="*/ 386196 h 387764"/>
                <a:gd name="connsiteX2" fmla="*/ 213602 w 214049"/>
                <a:gd name="connsiteY2" fmla="*/ 383013 h 387764"/>
                <a:gd name="connsiteX3" fmla="*/ 5970 w 214049"/>
                <a:gd name="connsiteY3" fmla="*/ 1558 h 387764"/>
                <a:gd name="connsiteX4" fmla="*/ 401 w 214049"/>
                <a:gd name="connsiteY4" fmla="*/ 5138 h 387764"/>
                <a:gd name="connsiteX5" fmla="*/ 401 w 214049"/>
                <a:gd name="connsiteY5" fmla="*/ 5138 h 38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049" h="387764">
                  <a:moveTo>
                    <a:pt x="401" y="5138"/>
                  </a:moveTo>
                  <a:cubicBezTo>
                    <a:pt x="69612" y="132024"/>
                    <a:pt x="136039" y="261298"/>
                    <a:pt x="208432" y="386196"/>
                  </a:cubicBezTo>
                  <a:cubicBezTo>
                    <a:pt x="210421" y="389775"/>
                    <a:pt x="215592" y="386593"/>
                    <a:pt x="213602" y="383013"/>
                  </a:cubicBezTo>
                  <a:cubicBezTo>
                    <a:pt x="147574" y="254138"/>
                    <a:pt x="75181" y="128445"/>
                    <a:pt x="5970" y="1558"/>
                  </a:cubicBezTo>
                  <a:cubicBezTo>
                    <a:pt x="4379" y="-2022"/>
                    <a:pt x="-1587" y="1160"/>
                    <a:pt x="401" y="5138"/>
                  </a:cubicBezTo>
                  <a:lnTo>
                    <a:pt x="401" y="51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F686D14B-6E0B-B7E4-10D1-4D113CCD2AF7}"/>
                </a:ext>
              </a:extLst>
            </p:cNvPr>
            <p:cNvSpPr/>
            <p:nvPr/>
          </p:nvSpPr>
          <p:spPr>
            <a:xfrm>
              <a:off x="6272896" y="3685323"/>
              <a:ext cx="155894" cy="247354"/>
            </a:xfrm>
            <a:custGeom>
              <a:avLst/>
              <a:gdLst>
                <a:gd name="connsiteX0" fmla="*/ 582 w 155894"/>
                <a:gd name="connsiteY0" fmla="*/ 5138 h 247354"/>
                <a:gd name="connsiteX1" fmla="*/ 149744 w 155894"/>
                <a:gd name="connsiteY1" fmla="*/ 245785 h 247354"/>
                <a:gd name="connsiteX2" fmla="*/ 155312 w 155894"/>
                <a:gd name="connsiteY2" fmla="*/ 242603 h 247354"/>
                <a:gd name="connsiteX3" fmla="*/ 6151 w 155894"/>
                <a:gd name="connsiteY3" fmla="*/ 1558 h 247354"/>
                <a:gd name="connsiteX4" fmla="*/ 582 w 155894"/>
                <a:gd name="connsiteY4" fmla="*/ 5138 h 247354"/>
                <a:gd name="connsiteX5" fmla="*/ 582 w 155894"/>
                <a:gd name="connsiteY5" fmla="*/ 5138 h 24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894" h="247354">
                  <a:moveTo>
                    <a:pt x="582" y="5138"/>
                  </a:moveTo>
                  <a:cubicBezTo>
                    <a:pt x="50303" y="85486"/>
                    <a:pt x="99227" y="166232"/>
                    <a:pt x="149744" y="245785"/>
                  </a:cubicBezTo>
                  <a:cubicBezTo>
                    <a:pt x="152131" y="249365"/>
                    <a:pt x="157699" y="246183"/>
                    <a:pt x="155312" y="242603"/>
                  </a:cubicBezTo>
                  <a:cubicBezTo>
                    <a:pt x="106387" y="161857"/>
                    <a:pt x="55871" y="81906"/>
                    <a:pt x="6151" y="1558"/>
                  </a:cubicBezTo>
                  <a:cubicBezTo>
                    <a:pt x="3764" y="-2022"/>
                    <a:pt x="-1805" y="1160"/>
                    <a:pt x="582" y="5138"/>
                  </a:cubicBezTo>
                  <a:lnTo>
                    <a:pt x="582" y="51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C064077F-3279-5088-83DD-9B1366F2EAD5}"/>
                </a:ext>
              </a:extLst>
            </p:cNvPr>
            <p:cNvSpPr/>
            <p:nvPr/>
          </p:nvSpPr>
          <p:spPr>
            <a:xfrm>
              <a:off x="6403662" y="3540526"/>
              <a:ext cx="172962" cy="329527"/>
            </a:xfrm>
            <a:custGeom>
              <a:avLst/>
              <a:gdLst>
                <a:gd name="connsiteX0" fmla="*/ 283 w 172962"/>
                <a:gd name="connsiteY0" fmla="*/ 4752 h 329527"/>
                <a:gd name="connsiteX1" fmla="*/ 167344 w 172962"/>
                <a:gd name="connsiteY1" fmla="*/ 328134 h 329527"/>
                <a:gd name="connsiteX2" fmla="*/ 172515 w 172962"/>
                <a:gd name="connsiteY2" fmla="*/ 324951 h 329527"/>
                <a:gd name="connsiteX3" fmla="*/ 5852 w 172962"/>
                <a:gd name="connsiteY3" fmla="*/ 1569 h 329527"/>
                <a:gd name="connsiteX4" fmla="*/ 283 w 172962"/>
                <a:gd name="connsiteY4" fmla="*/ 4752 h 329527"/>
                <a:gd name="connsiteX5" fmla="*/ 283 w 172962"/>
                <a:gd name="connsiteY5" fmla="*/ 4752 h 3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962" h="329527">
                  <a:moveTo>
                    <a:pt x="283" y="4752"/>
                  </a:moveTo>
                  <a:cubicBezTo>
                    <a:pt x="47617" y="115727"/>
                    <a:pt x="101713" y="226306"/>
                    <a:pt x="167344" y="328134"/>
                  </a:cubicBezTo>
                  <a:cubicBezTo>
                    <a:pt x="169333" y="331316"/>
                    <a:pt x="174503" y="328532"/>
                    <a:pt x="172515" y="324951"/>
                  </a:cubicBezTo>
                  <a:cubicBezTo>
                    <a:pt x="111657" y="219544"/>
                    <a:pt x="53981" y="113341"/>
                    <a:pt x="5852" y="1569"/>
                  </a:cubicBezTo>
                  <a:cubicBezTo>
                    <a:pt x="4261" y="-2010"/>
                    <a:pt x="-1308" y="1172"/>
                    <a:pt x="283" y="4752"/>
                  </a:cubicBezTo>
                  <a:lnTo>
                    <a:pt x="283" y="47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E2A97488-1C72-8B29-02C7-6EAB4AE24397}"/>
                </a:ext>
              </a:extLst>
            </p:cNvPr>
            <p:cNvSpPr/>
            <p:nvPr/>
          </p:nvSpPr>
          <p:spPr>
            <a:xfrm>
              <a:off x="6406599" y="3551101"/>
              <a:ext cx="166649" cy="333784"/>
            </a:xfrm>
            <a:custGeom>
              <a:avLst/>
              <a:gdLst>
                <a:gd name="connsiteX0" fmla="*/ 528 w 166649"/>
                <a:gd name="connsiteY0" fmla="*/ 5314 h 333784"/>
                <a:gd name="connsiteX1" fmla="*/ 160429 w 166649"/>
                <a:gd name="connsiteY1" fmla="*/ 331480 h 333784"/>
                <a:gd name="connsiteX2" fmla="*/ 166396 w 166649"/>
                <a:gd name="connsiteY2" fmla="*/ 329889 h 333784"/>
                <a:gd name="connsiteX3" fmla="*/ 6494 w 166649"/>
                <a:gd name="connsiteY3" fmla="*/ 1734 h 333784"/>
                <a:gd name="connsiteX4" fmla="*/ 528 w 166649"/>
                <a:gd name="connsiteY4" fmla="*/ 5314 h 333784"/>
                <a:gd name="connsiteX5" fmla="*/ 528 w 166649"/>
                <a:gd name="connsiteY5" fmla="*/ 5314 h 33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649" h="333784">
                  <a:moveTo>
                    <a:pt x="528" y="5314"/>
                  </a:moveTo>
                  <a:cubicBezTo>
                    <a:pt x="65761" y="107936"/>
                    <a:pt x="118266" y="217322"/>
                    <a:pt x="160429" y="331480"/>
                  </a:cubicBezTo>
                  <a:cubicBezTo>
                    <a:pt x="161622" y="335458"/>
                    <a:pt x="167987" y="333867"/>
                    <a:pt x="166396" y="329889"/>
                  </a:cubicBezTo>
                  <a:cubicBezTo>
                    <a:pt x="126221" y="214537"/>
                    <a:pt x="72125" y="104755"/>
                    <a:pt x="6494" y="1734"/>
                  </a:cubicBezTo>
                  <a:cubicBezTo>
                    <a:pt x="4505" y="-2244"/>
                    <a:pt x="-1859" y="1336"/>
                    <a:pt x="528" y="5314"/>
                  </a:cubicBezTo>
                  <a:lnTo>
                    <a:pt x="528" y="53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546A6474-D52A-B105-7931-B01F6CA9E8D9}"/>
                </a:ext>
              </a:extLst>
            </p:cNvPr>
            <p:cNvSpPr/>
            <p:nvPr/>
          </p:nvSpPr>
          <p:spPr>
            <a:xfrm>
              <a:off x="6541468" y="3445662"/>
              <a:ext cx="150904" cy="319556"/>
            </a:xfrm>
            <a:custGeom>
              <a:avLst/>
              <a:gdLst>
                <a:gd name="connsiteX0" fmla="*/ 43858 w 150904"/>
                <a:gd name="connsiteY0" fmla="*/ 43928 h 319556"/>
                <a:gd name="connsiteX1" fmla="*/ 5275 w 150904"/>
                <a:gd name="connsiteY1" fmla="*/ 970 h 319556"/>
                <a:gd name="connsiteX2" fmla="*/ 104 w 150904"/>
                <a:gd name="connsiteY2" fmla="*/ 4152 h 319556"/>
                <a:gd name="connsiteX3" fmla="*/ 62155 w 150904"/>
                <a:gd name="connsiteY3" fmla="*/ 163257 h 319556"/>
                <a:gd name="connsiteX4" fmla="*/ 144890 w 150904"/>
                <a:gd name="connsiteY4" fmla="*/ 317988 h 319556"/>
                <a:gd name="connsiteX5" fmla="*/ 150459 w 150904"/>
                <a:gd name="connsiteY5" fmla="*/ 314805 h 319556"/>
                <a:gd name="connsiteX6" fmla="*/ 70111 w 150904"/>
                <a:gd name="connsiteY6" fmla="*/ 165246 h 319556"/>
                <a:gd name="connsiteX7" fmla="*/ 6070 w 150904"/>
                <a:gd name="connsiteY7" fmla="*/ 2958 h 319556"/>
                <a:gd name="connsiteX8" fmla="*/ 900 w 150904"/>
                <a:gd name="connsiteY8" fmla="*/ 6140 h 319556"/>
                <a:gd name="connsiteX9" fmla="*/ 40278 w 150904"/>
                <a:gd name="connsiteY9" fmla="*/ 48701 h 319556"/>
                <a:gd name="connsiteX10" fmla="*/ 43858 w 150904"/>
                <a:gd name="connsiteY10" fmla="*/ 43928 h 319556"/>
                <a:gd name="connsiteX11" fmla="*/ 43858 w 150904"/>
                <a:gd name="connsiteY11" fmla="*/ 43928 h 31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904" h="319556">
                  <a:moveTo>
                    <a:pt x="43858" y="43928"/>
                  </a:moveTo>
                  <a:cubicBezTo>
                    <a:pt x="30732" y="29608"/>
                    <a:pt x="18003" y="15289"/>
                    <a:pt x="5275" y="970"/>
                  </a:cubicBezTo>
                  <a:cubicBezTo>
                    <a:pt x="3286" y="-1417"/>
                    <a:pt x="-692" y="970"/>
                    <a:pt x="104" y="4152"/>
                  </a:cubicBezTo>
                  <a:cubicBezTo>
                    <a:pt x="16412" y="58645"/>
                    <a:pt x="38289" y="111548"/>
                    <a:pt x="62155" y="163257"/>
                  </a:cubicBezTo>
                  <a:cubicBezTo>
                    <a:pt x="86418" y="216160"/>
                    <a:pt x="113069" y="269062"/>
                    <a:pt x="144890" y="317988"/>
                  </a:cubicBezTo>
                  <a:cubicBezTo>
                    <a:pt x="147277" y="321567"/>
                    <a:pt x="152447" y="318385"/>
                    <a:pt x="150459" y="314805"/>
                  </a:cubicBezTo>
                  <a:cubicBezTo>
                    <a:pt x="122217" y="265483"/>
                    <a:pt x="94374" y="216558"/>
                    <a:pt x="70111" y="165246"/>
                  </a:cubicBezTo>
                  <a:cubicBezTo>
                    <a:pt x="45449" y="112343"/>
                    <a:pt x="25560" y="57850"/>
                    <a:pt x="6070" y="2958"/>
                  </a:cubicBezTo>
                  <a:cubicBezTo>
                    <a:pt x="4479" y="4152"/>
                    <a:pt x="2491" y="4947"/>
                    <a:pt x="900" y="6140"/>
                  </a:cubicBezTo>
                  <a:cubicBezTo>
                    <a:pt x="14026" y="20062"/>
                    <a:pt x="27152" y="34382"/>
                    <a:pt x="40278" y="48701"/>
                  </a:cubicBezTo>
                  <a:cubicBezTo>
                    <a:pt x="42266" y="50690"/>
                    <a:pt x="46244" y="46712"/>
                    <a:pt x="43858" y="43928"/>
                  </a:cubicBezTo>
                  <a:lnTo>
                    <a:pt x="43858" y="439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4F1D1E7F-0819-758D-1B81-32D9C7311954}"/>
                </a:ext>
              </a:extLst>
            </p:cNvPr>
            <p:cNvSpPr/>
            <p:nvPr/>
          </p:nvSpPr>
          <p:spPr>
            <a:xfrm>
              <a:off x="6553901" y="3445296"/>
              <a:ext cx="180090" cy="328674"/>
            </a:xfrm>
            <a:custGeom>
              <a:avLst/>
              <a:gdLst>
                <a:gd name="connsiteX0" fmla="*/ 52904 w 180090"/>
                <a:gd name="connsiteY0" fmla="*/ 107937 h 328674"/>
                <a:gd name="connsiteX1" fmla="*/ 6764 w 180090"/>
                <a:gd name="connsiteY1" fmla="*/ 2529 h 328674"/>
                <a:gd name="connsiteX2" fmla="*/ 2 w 180090"/>
                <a:gd name="connsiteY2" fmla="*/ 5314 h 328674"/>
                <a:gd name="connsiteX3" fmla="*/ 174222 w 180090"/>
                <a:gd name="connsiteY3" fmla="*/ 327105 h 328674"/>
                <a:gd name="connsiteX4" fmla="*/ 179791 w 180090"/>
                <a:gd name="connsiteY4" fmla="*/ 323923 h 328674"/>
                <a:gd name="connsiteX5" fmla="*/ 6764 w 180090"/>
                <a:gd name="connsiteY5" fmla="*/ 1734 h 328674"/>
                <a:gd name="connsiteX6" fmla="*/ 399 w 180090"/>
                <a:gd name="connsiteY6" fmla="*/ 5314 h 328674"/>
                <a:gd name="connsiteX7" fmla="*/ 48131 w 180090"/>
                <a:gd name="connsiteY7" fmla="*/ 111119 h 328674"/>
                <a:gd name="connsiteX8" fmla="*/ 52904 w 180090"/>
                <a:gd name="connsiteY8" fmla="*/ 107937 h 328674"/>
                <a:gd name="connsiteX9" fmla="*/ 52904 w 180090"/>
                <a:gd name="connsiteY9" fmla="*/ 107937 h 32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90" h="328674">
                  <a:moveTo>
                    <a:pt x="52904" y="107937"/>
                  </a:moveTo>
                  <a:cubicBezTo>
                    <a:pt x="37391" y="72934"/>
                    <a:pt x="21879" y="37930"/>
                    <a:pt x="6764" y="2529"/>
                  </a:cubicBezTo>
                  <a:cubicBezTo>
                    <a:pt x="4377" y="3325"/>
                    <a:pt x="2388" y="4518"/>
                    <a:pt x="2" y="5314"/>
                  </a:cubicBezTo>
                  <a:cubicBezTo>
                    <a:pt x="57678" y="112710"/>
                    <a:pt x="114558" y="220504"/>
                    <a:pt x="174222" y="327105"/>
                  </a:cubicBezTo>
                  <a:cubicBezTo>
                    <a:pt x="176211" y="330685"/>
                    <a:pt x="181382" y="327502"/>
                    <a:pt x="179791" y="323923"/>
                  </a:cubicBezTo>
                  <a:cubicBezTo>
                    <a:pt x="123308" y="215731"/>
                    <a:pt x="64440" y="109130"/>
                    <a:pt x="6764" y="1734"/>
                  </a:cubicBezTo>
                  <a:cubicBezTo>
                    <a:pt x="4377" y="-2244"/>
                    <a:pt x="-1589" y="1336"/>
                    <a:pt x="399" y="5314"/>
                  </a:cubicBezTo>
                  <a:cubicBezTo>
                    <a:pt x="16708" y="40317"/>
                    <a:pt x="32220" y="75718"/>
                    <a:pt x="48131" y="111119"/>
                  </a:cubicBezTo>
                  <a:cubicBezTo>
                    <a:pt x="49722" y="113903"/>
                    <a:pt x="54495" y="111119"/>
                    <a:pt x="52904" y="107937"/>
                  </a:cubicBezTo>
                  <a:lnTo>
                    <a:pt x="52904" y="1079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97ACEE58-9C53-16E0-156B-7E8DCC5E9D0F}"/>
                </a:ext>
              </a:extLst>
            </p:cNvPr>
            <p:cNvSpPr/>
            <p:nvPr/>
          </p:nvSpPr>
          <p:spPr>
            <a:xfrm>
              <a:off x="7453789" y="2861603"/>
              <a:ext cx="100240" cy="295373"/>
            </a:xfrm>
            <a:custGeom>
              <a:avLst/>
              <a:gdLst>
                <a:gd name="connsiteX0" fmla="*/ 32074 w 100240"/>
                <a:gd name="connsiteY0" fmla="*/ 71117 h 295373"/>
                <a:gd name="connsiteX1" fmla="*/ 6617 w 100240"/>
                <a:gd name="connsiteY1" fmla="*/ 2304 h 295373"/>
                <a:gd name="connsiteX2" fmla="*/ 253 w 100240"/>
                <a:gd name="connsiteY2" fmla="*/ 3895 h 295373"/>
                <a:gd name="connsiteX3" fmla="*/ 93727 w 100240"/>
                <a:gd name="connsiteY3" fmla="*/ 293070 h 295373"/>
                <a:gd name="connsiteX4" fmla="*/ 100092 w 100240"/>
                <a:gd name="connsiteY4" fmla="*/ 291479 h 295373"/>
                <a:gd name="connsiteX5" fmla="*/ 6617 w 100240"/>
                <a:gd name="connsiteY5" fmla="*/ 2304 h 295373"/>
                <a:gd name="connsiteX6" fmla="*/ 253 w 100240"/>
                <a:gd name="connsiteY6" fmla="*/ 3895 h 295373"/>
                <a:gd name="connsiteX7" fmla="*/ 26506 w 100240"/>
                <a:gd name="connsiteY7" fmla="*/ 72310 h 295373"/>
                <a:gd name="connsiteX8" fmla="*/ 32074 w 100240"/>
                <a:gd name="connsiteY8" fmla="*/ 71117 h 295373"/>
                <a:gd name="connsiteX9" fmla="*/ 32074 w 100240"/>
                <a:gd name="connsiteY9" fmla="*/ 71117 h 29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240" h="295373">
                  <a:moveTo>
                    <a:pt x="32074" y="71117"/>
                  </a:moveTo>
                  <a:cubicBezTo>
                    <a:pt x="23721" y="48047"/>
                    <a:pt x="14970" y="25374"/>
                    <a:pt x="6617" y="2304"/>
                  </a:cubicBezTo>
                  <a:cubicBezTo>
                    <a:pt x="4629" y="3099"/>
                    <a:pt x="2242" y="3497"/>
                    <a:pt x="253" y="3895"/>
                  </a:cubicBezTo>
                  <a:cubicBezTo>
                    <a:pt x="36052" y="98961"/>
                    <a:pt x="66680" y="195219"/>
                    <a:pt x="93727" y="293070"/>
                  </a:cubicBezTo>
                  <a:cubicBezTo>
                    <a:pt x="94921" y="297047"/>
                    <a:pt x="101285" y="295456"/>
                    <a:pt x="100092" y="291479"/>
                  </a:cubicBezTo>
                  <a:cubicBezTo>
                    <a:pt x="76226" y="193231"/>
                    <a:pt x="44007" y="96176"/>
                    <a:pt x="6617" y="2304"/>
                  </a:cubicBezTo>
                  <a:cubicBezTo>
                    <a:pt x="5026" y="-1674"/>
                    <a:pt x="-1338" y="-82"/>
                    <a:pt x="253" y="3895"/>
                  </a:cubicBezTo>
                  <a:cubicBezTo>
                    <a:pt x="9004" y="26568"/>
                    <a:pt x="17755" y="49638"/>
                    <a:pt x="26506" y="72310"/>
                  </a:cubicBezTo>
                  <a:cubicBezTo>
                    <a:pt x="27699" y="76288"/>
                    <a:pt x="33268" y="74697"/>
                    <a:pt x="32074" y="71117"/>
                  </a:cubicBezTo>
                  <a:lnTo>
                    <a:pt x="32074" y="7111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B1B5B562-8D51-2576-8A0B-2DB14183F06F}"/>
                </a:ext>
              </a:extLst>
            </p:cNvPr>
            <p:cNvSpPr/>
            <p:nvPr/>
          </p:nvSpPr>
          <p:spPr>
            <a:xfrm>
              <a:off x="7064825" y="3077547"/>
              <a:ext cx="103731" cy="186073"/>
            </a:xfrm>
            <a:custGeom>
              <a:avLst/>
              <a:gdLst>
                <a:gd name="connsiteX0" fmla="*/ 204 w 103731"/>
                <a:gd name="connsiteY0" fmla="*/ 3938 h 186073"/>
                <a:gd name="connsiteX1" fmla="*/ 98849 w 103731"/>
                <a:gd name="connsiteY1" fmla="*/ 184920 h 186073"/>
                <a:gd name="connsiteX2" fmla="*/ 103225 w 103731"/>
                <a:gd name="connsiteY2" fmla="*/ 182136 h 186073"/>
                <a:gd name="connsiteX3" fmla="*/ 4580 w 103731"/>
                <a:gd name="connsiteY3" fmla="*/ 1153 h 186073"/>
                <a:gd name="connsiteX4" fmla="*/ 204 w 103731"/>
                <a:gd name="connsiteY4" fmla="*/ 3938 h 186073"/>
                <a:gd name="connsiteX5" fmla="*/ 204 w 103731"/>
                <a:gd name="connsiteY5" fmla="*/ 3938 h 18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731" h="186073">
                  <a:moveTo>
                    <a:pt x="204" y="3938"/>
                  </a:moveTo>
                  <a:cubicBezTo>
                    <a:pt x="27252" y="67182"/>
                    <a:pt x="60266" y="128040"/>
                    <a:pt x="98849" y="184920"/>
                  </a:cubicBezTo>
                  <a:cubicBezTo>
                    <a:pt x="100839" y="187705"/>
                    <a:pt x="105214" y="184920"/>
                    <a:pt x="103225" y="182136"/>
                  </a:cubicBezTo>
                  <a:cubicBezTo>
                    <a:pt x="64642" y="124858"/>
                    <a:pt x="31628" y="64398"/>
                    <a:pt x="4580" y="1153"/>
                  </a:cubicBezTo>
                  <a:cubicBezTo>
                    <a:pt x="3386" y="-1631"/>
                    <a:pt x="-989" y="1153"/>
                    <a:pt x="204" y="3938"/>
                  </a:cubicBezTo>
                  <a:lnTo>
                    <a:pt x="204" y="39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EB6426F6-27E8-F924-B307-3BEAEFA66FE3}"/>
                </a:ext>
              </a:extLst>
            </p:cNvPr>
            <p:cNvSpPr/>
            <p:nvPr/>
          </p:nvSpPr>
          <p:spPr>
            <a:xfrm>
              <a:off x="7063786" y="3041185"/>
              <a:ext cx="213300" cy="333650"/>
            </a:xfrm>
            <a:custGeom>
              <a:avLst/>
              <a:gdLst>
                <a:gd name="connsiteX0" fmla="*/ 447 w 213300"/>
                <a:gd name="connsiteY0" fmla="*/ 4500 h 333650"/>
                <a:gd name="connsiteX1" fmla="*/ 207682 w 213300"/>
                <a:gd name="connsiteY1" fmla="*/ 332258 h 333650"/>
                <a:gd name="connsiteX2" fmla="*/ 212853 w 213300"/>
                <a:gd name="connsiteY2" fmla="*/ 329075 h 333650"/>
                <a:gd name="connsiteX3" fmla="*/ 5618 w 213300"/>
                <a:gd name="connsiteY3" fmla="*/ 1318 h 333650"/>
                <a:gd name="connsiteX4" fmla="*/ 447 w 213300"/>
                <a:gd name="connsiteY4" fmla="*/ 4500 h 333650"/>
                <a:gd name="connsiteX5" fmla="*/ 447 w 213300"/>
                <a:gd name="connsiteY5" fmla="*/ 4500 h 33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0" h="333650">
                  <a:moveTo>
                    <a:pt x="447" y="4500"/>
                  </a:moveTo>
                  <a:cubicBezTo>
                    <a:pt x="69260" y="113885"/>
                    <a:pt x="136880" y="224066"/>
                    <a:pt x="207682" y="332258"/>
                  </a:cubicBezTo>
                  <a:cubicBezTo>
                    <a:pt x="209671" y="335440"/>
                    <a:pt x="214843" y="332655"/>
                    <a:pt x="212853" y="329075"/>
                  </a:cubicBezTo>
                  <a:cubicBezTo>
                    <a:pt x="145632" y="218895"/>
                    <a:pt x="74829" y="110703"/>
                    <a:pt x="5618" y="1318"/>
                  </a:cubicBezTo>
                  <a:cubicBezTo>
                    <a:pt x="3630" y="-1864"/>
                    <a:pt x="-1541" y="1318"/>
                    <a:pt x="447" y="4500"/>
                  </a:cubicBezTo>
                  <a:lnTo>
                    <a:pt x="447" y="45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BB874C3D-ED09-C22C-78AF-2E9ECE59A3F5}"/>
                </a:ext>
              </a:extLst>
            </p:cNvPr>
            <p:cNvSpPr/>
            <p:nvPr/>
          </p:nvSpPr>
          <p:spPr>
            <a:xfrm>
              <a:off x="7106097" y="2995191"/>
              <a:ext cx="245108" cy="415368"/>
            </a:xfrm>
            <a:custGeom>
              <a:avLst/>
              <a:gdLst>
                <a:gd name="connsiteX0" fmla="*/ 299 w 245108"/>
                <a:gd name="connsiteY0" fmla="*/ 4752 h 415368"/>
                <a:gd name="connsiteX1" fmla="*/ 238958 w 245108"/>
                <a:gd name="connsiteY1" fmla="*/ 414051 h 415368"/>
                <a:gd name="connsiteX2" fmla="*/ 244527 w 245108"/>
                <a:gd name="connsiteY2" fmla="*/ 410869 h 415368"/>
                <a:gd name="connsiteX3" fmla="*/ 5868 w 245108"/>
                <a:gd name="connsiteY3" fmla="*/ 1569 h 415368"/>
                <a:gd name="connsiteX4" fmla="*/ 299 w 245108"/>
                <a:gd name="connsiteY4" fmla="*/ 4752 h 415368"/>
                <a:gd name="connsiteX5" fmla="*/ 299 w 245108"/>
                <a:gd name="connsiteY5" fmla="*/ 4752 h 41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08" h="415368">
                  <a:moveTo>
                    <a:pt x="299" y="4752"/>
                  </a:moveTo>
                  <a:cubicBezTo>
                    <a:pt x="64339" y="148742"/>
                    <a:pt x="143495" y="288357"/>
                    <a:pt x="238958" y="414051"/>
                  </a:cubicBezTo>
                  <a:cubicBezTo>
                    <a:pt x="241344" y="417233"/>
                    <a:pt x="246913" y="414051"/>
                    <a:pt x="244527" y="410869"/>
                  </a:cubicBezTo>
                  <a:cubicBezTo>
                    <a:pt x="152643" y="281595"/>
                    <a:pt x="71499" y="146356"/>
                    <a:pt x="5868" y="1569"/>
                  </a:cubicBezTo>
                  <a:cubicBezTo>
                    <a:pt x="3880" y="-2010"/>
                    <a:pt x="-1291" y="1172"/>
                    <a:pt x="299" y="4752"/>
                  </a:cubicBezTo>
                  <a:lnTo>
                    <a:pt x="299" y="47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C37ECB9A-FF80-37BA-15DA-BA468773EC6C}"/>
                </a:ext>
              </a:extLst>
            </p:cNvPr>
            <p:cNvSpPr/>
            <p:nvPr/>
          </p:nvSpPr>
          <p:spPr>
            <a:xfrm>
              <a:off x="7108383" y="2981806"/>
              <a:ext cx="255390" cy="452870"/>
            </a:xfrm>
            <a:custGeom>
              <a:avLst/>
              <a:gdLst>
                <a:gd name="connsiteX0" fmla="*/ 400 w 255390"/>
                <a:gd name="connsiteY0" fmla="*/ 5010 h 452870"/>
                <a:gd name="connsiteX1" fmla="*/ 249003 w 255390"/>
                <a:gd name="connsiteY1" fmla="*/ 451301 h 452870"/>
                <a:gd name="connsiteX2" fmla="*/ 254969 w 255390"/>
                <a:gd name="connsiteY2" fmla="*/ 448119 h 452870"/>
                <a:gd name="connsiteX3" fmla="*/ 6367 w 255390"/>
                <a:gd name="connsiteY3" fmla="*/ 1828 h 452870"/>
                <a:gd name="connsiteX4" fmla="*/ 400 w 255390"/>
                <a:gd name="connsiteY4" fmla="*/ 5010 h 452870"/>
                <a:gd name="connsiteX5" fmla="*/ 400 w 255390"/>
                <a:gd name="connsiteY5" fmla="*/ 5010 h 45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390" h="452870">
                  <a:moveTo>
                    <a:pt x="400" y="5010"/>
                  </a:moveTo>
                  <a:cubicBezTo>
                    <a:pt x="75577" y="157354"/>
                    <a:pt x="156324" y="308902"/>
                    <a:pt x="249003" y="451301"/>
                  </a:cubicBezTo>
                  <a:cubicBezTo>
                    <a:pt x="251389" y="454881"/>
                    <a:pt x="256958" y="451699"/>
                    <a:pt x="254969" y="448119"/>
                  </a:cubicBezTo>
                  <a:cubicBezTo>
                    <a:pt x="167461" y="301344"/>
                    <a:pt x="82340" y="154569"/>
                    <a:pt x="6367" y="1828"/>
                  </a:cubicBezTo>
                  <a:cubicBezTo>
                    <a:pt x="4378" y="-2150"/>
                    <a:pt x="-1589" y="1032"/>
                    <a:pt x="400" y="5010"/>
                  </a:cubicBezTo>
                  <a:lnTo>
                    <a:pt x="400" y="50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80CB88C7-E8BA-33E1-EA45-E1C1149F9072}"/>
                </a:ext>
              </a:extLst>
            </p:cNvPr>
            <p:cNvSpPr/>
            <p:nvPr/>
          </p:nvSpPr>
          <p:spPr>
            <a:xfrm>
              <a:off x="7144342" y="2981754"/>
              <a:ext cx="265226" cy="467469"/>
            </a:xfrm>
            <a:custGeom>
              <a:avLst/>
              <a:gdLst>
                <a:gd name="connsiteX0" fmla="*/ 240 w 265226"/>
                <a:gd name="connsiteY0" fmla="*/ 4267 h 467469"/>
                <a:gd name="connsiteX1" fmla="*/ 115591 w 265226"/>
                <a:gd name="connsiteY1" fmla="*/ 243324 h 467469"/>
                <a:gd name="connsiteX2" fmla="*/ 259582 w 265226"/>
                <a:gd name="connsiteY2" fmla="*/ 466469 h 467469"/>
                <a:gd name="connsiteX3" fmla="*/ 264753 w 265226"/>
                <a:gd name="connsiteY3" fmla="*/ 462491 h 467469"/>
                <a:gd name="connsiteX4" fmla="*/ 123547 w 265226"/>
                <a:gd name="connsiteY4" fmla="*/ 242130 h 467469"/>
                <a:gd name="connsiteX5" fmla="*/ 7400 w 265226"/>
                <a:gd name="connsiteY5" fmla="*/ 2279 h 467469"/>
                <a:gd name="connsiteX6" fmla="*/ 240 w 265226"/>
                <a:gd name="connsiteY6" fmla="*/ 4267 h 467469"/>
                <a:gd name="connsiteX7" fmla="*/ 240 w 265226"/>
                <a:gd name="connsiteY7" fmla="*/ 4267 h 4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226" h="467469">
                  <a:moveTo>
                    <a:pt x="240" y="4267"/>
                  </a:moveTo>
                  <a:cubicBezTo>
                    <a:pt x="33652" y="86207"/>
                    <a:pt x="72236" y="166157"/>
                    <a:pt x="115591" y="243324"/>
                  </a:cubicBezTo>
                  <a:cubicBezTo>
                    <a:pt x="158550" y="320092"/>
                    <a:pt x="205486" y="396463"/>
                    <a:pt x="259582" y="466469"/>
                  </a:cubicBezTo>
                  <a:cubicBezTo>
                    <a:pt x="261969" y="469253"/>
                    <a:pt x="266742" y="465674"/>
                    <a:pt x="264753" y="462491"/>
                  </a:cubicBezTo>
                  <a:cubicBezTo>
                    <a:pt x="215032" y="390496"/>
                    <a:pt x="166108" y="318501"/>
                    <a:pt x="123547" y="242130"/>
                  </a:cubicBezTo>
                  <a:cubicBezTo>
                    <a:pt x="79793" y="164566"/>
                    <a:pt x="41210" y="84616"/>
                    <a:pt x="7400" y="2279"/>
                  </a:cubicBezTo>
                  <a:cubicBezTo>
                    <a:pt x="5411" y="-1699"/>
                    <a:pt x="-1351" y="-108"/>
                    <a:pt x="240" y="4267"/>
                  </a:cubicBezTo>
                  <a:lnTo>
                    <a:pt x="240" y="42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B1EA4703-2666-3CC7-83EC-21D73E4397A1}"/>
                </a:ext>
              </a:extLst>
            </p:cNvPr>
            <p:cNvSpPr/>
            <p:nvPr/>
          </p:nvSpPr>
          <p:spPr>
            <a:xfrm>
              <a:off x="7151239" y="2942062"/>
              <a:ext cx="260940" cy="492451"/>
            </a:xfrm>
            <a:custGeom>
              <a:avLst/>
              <a:gdLst>
                <a:gd name="connsiteX0" fmla="*/ 39881 w 260940"/>
                <a:gd name="connsiteY0" fmla="*/ 38788 h 492451"/>
                <a:gd name="connsiteX1" fmla="*/ 5673 w 260940"/>
                <a:gd name="connsiteY1" fmla="*/ 1001 h 492451"/>
                <a:gd name="connsiteX2" fmla="*/ 502 w 260940"/>
                <a:gd name="connsiteY2" fmla="*/ 4978 h 492451"/>
                <a:gd name="connsiteX3" fmla="*/ 255469 w 260940"/>
                <a:gd name="connsiteY3" fmla="*/ 491046 h 492451"/>
                <a:gd name="connsiteX4" fmla="*/ 260640 w 260940"/>
                <a:gd name="connsiteY4" fmla="*/ 488261 h 492451"/>
                <a:gd name="connsiteX5" fmla="*/ 6468 w 260940"/>
                <a:gd name="connsiteY5" fmla="*/ 1796 h 492451"/>
                <a:gd name="connsiteX6" fmla="*/ 1297 w 260940"/>
                <a:gd name="connsiteY6" fmla="*/ 5774 h 492451"/>
                <a:gd name="connsiteX7" fmla="*/ 35505 w 260940"/>
                <a:gd name="connsiteY7" fmla="*/ 43164 h 492451"/>
                <a:gd name="connsiteX8" fmla="*/ 39881 w 260940"/>
                <a:gd name="connsiteY8" fmla="*/ 38788 h 492451"/>
                <a:gd name="connsiteX9" fmla="*/ 39881 w 260940"/>
                <a:gd name="connsiteY9" fmla="*/ 38788 h 49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0940" h="492451">
                  <a:moveTo>
                    <a:pt x="39881" y="38788"/>
                  </a:moveTo>
                  <a:cubicBezTo>
                    <a:pt x="28346" y="26060"/>
                    <a:pt x="17208" y="13729"/>
                    <a:pt x="5673" y="1001"/>
                  </a:cubicBezTo>
                  <a:cubicBezTo>
                    <a:pt x="2888" y="-1784"/>
                    <a:pt x="-1487" y="1796"/>
                    <a:pt x="502" y="4978"/>
                  </a:cubicBezTo>
                  <a:cubicBezTo>
                    <a:pt x="85623" y="166868"/>
                    <a:pt x="170348" y="329156"/>
                    <a:pt x="255469" y="491046"/>
                  </a:cubicBezTo>
                  <a:cubicBezTo>
                    <a:pt x="257060" y="494228"/>
                    <a:pt x="262231" y="491444"/>
                    <a:pt x="260640" y="488261"/>
                  </a:cubicBezTo>
                  <a:cubicBezTo>
                    <a:pt x="175916" y="325974"/>
                    <a:pt x="91192" y="164084"/>
                    <a:pt x="6468" y="1796"/>
                  </a:cubicBezTo>
                  <a:cubicBezTo>
                    <a:pt x="4878" y="2990"/>
                    <a:pt x="2888" y="4581"/>
                    <a:pt x="1297" y="5774"/>
                  </a:cubicBezTo>
                  <a:cubicBezTo>
                    <a:pt x="12833" y="18104"/>
                    <a:pt x="24368" y="30833"/>
                    <a:pt x="35505" y="43164"/>
                  </a:cubicBezTo>
                  <a:cubicBezTo>
                    <a:pt x="37892" y="46346"/>
                    <a:pt x="42267" y="41970"/>
                    <a:pt x="39881" y="38788"/>
                  </a:cubicBezTo>
                  <a:lnTo>
                    <a:pt x="39881" y="387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EFCD8B34-8435-7A4D-8F6E-6F532EF3C001}"/>
                </a:ext>
              </a:extLst>
            </p:cNvPr>
            <p:cNvSpPr/>
            <p:nvPr/>
          </p:nvSpPr>
          <p:spPr>
            <a:xfrm>
              <a:off x="7187891" y="2921616"/>
              <a:ext cx="263667" cy="530164"/>
            </a:xfrm>
            <a:custGeom>
              <a:avLst/>
              <a:gdLst>
                <a:gd name="connsiteX0" fmla="*/ 40221 w 263667"/>
                <a:gd name="connsiteY0" fmla="*/ 47698 h 530164"/>
                <a:gd name="connsiteX1" fmla="*/ 6411 w 263667"/>
                <a:gd name="connsiteY1" fmla="*/ 1558 h 530164"/>
                <a:gd name="connsiteX2" fmla="*/ 444 w 263667"/>
                <a:gd name="connsiteY2" fmla="*/ 5138 h 530164"/>
                <a:gd name="connsiteX3" fmla="*/ 258196 w 263667"/>
                <a:gd name="connsiteY3" fmla="*/ 528595 h 530164"/>
                <a:gd name="connsiteX4" fmla="*/ 263367 w 263667"/>
                <a:gd name="connsiteY4" fmla="*/ 525413 h 530164"/>
                <a:gd name="connsiteX5" fmla="*/ 6411 w 263667"/>
                <a:gd name="connsiteY5" fmla="*/ 1558 h 530164"/>
                <a:gd name="connsiteX6" fmla="*/ 444 w 263667"/>
                <a:gd name="connsiteY6" fmla="*/ 5138 h 530164"/>
                <a:gd name="connsiteX7" fmla="*/ 34652 w 263667"/>
                <a:gd name="connsiteY7" fmla="*/ 50880 h 530164"/>
                <a:gd name="connsiteX8" fmla="*/ 40221 w 263667"/>
                <a:gd name="connsiteY8" fmla="*/ 47698 h 530164"/>
                <a:gd name="connsiteX9" fmla="*/ 40221 w 263667"/>
                <a:gd name="connsiteY9" fmla="*/ 47698 h 53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667" h="530164">
                  <a:moveTo>
                    <a:pt x="40221" y="47698"/>
                  </a:moveTo>
                  <a:cubicBezTo>
                    <a:pt x="29083" y="32185"/>
                    <a:pt x="17548" y="17070"/>
                    <a:pt x="6411" y="1558"/>
                  </a:cubicBezTo>
                  <a:cubicBezTo>
                    <a:pt x="3627" y="-2022"/>
                    <a:pt x="-1544" y="1160"/>
                    <a:pt x="444" y="5138"/>
                  </a:cubicBezTo>
                  <a:cubicBezTo>
                    <a:pt x="85963" y="179756"/>
                    <a:pt x="169494" y="355568"/>
                    <a:pt x="258196" y="528595"/>
                  </a:cubicBezTo>
                  <a:cubicBezTo>
                    <a:pt x="259786" y="532175"/>
                    <a:pt x="264958" y="528993"/>
                    <a:pt x="263367" y="525413"/>
                  </a:cubicBezTo>
                  <a:cubicBezTo>
                    <a:pt x="180632" y="349601"/>
                    <a:pt x="92328" y="176176"/>
                    <a:pt x="6411" y="1558"/>
                  </a:cubicBezTo>
                  <a:cubicBezTo>
                    <a:pt x="4422" y="2751"/>
                    <a:pt x="2433" y="3944"/>
                    <a:pt x="444" y="5138"/>
                  </a:cubicBezTo>
                  <a:cubicBezTo>
                    <a:pt x="11980" y="20253"/>
                    <a:pt x="23515" y="35765"/>
                    <a:pt x="34652" y="50880"/>
                  </a:cubicBezTo>
                  <a:cubicBezTo>
                    <a:pt x="37039" y="54063"/>
                    <a:pt x="42608" y="50880"/>
                    <a:pt x="40221" y="47698"/>
                  </a:cubicBezTo>
                  <a:lnTo>
                    <a:pt x="40221" y="4769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78DBD587-37DE-2EC9-088C-1B27D8414B41}"/>
                </a:ext>
              </a:extLst>
            </p:cNvPr>
            <p:cNvSpPr/>
            <p:nvPr/>
          </p:nvSpPr>
          <p:spPr>
            <a:xfrm>
              <a:off x="7218582" y="2919861"/>
              <a:ext cx="232302" cy="471459"/>
            </a:xfrm>
            <a:custGeom>
              <a:avLst/>
              <a:gdLst>
                <a:gd name="connsiteX0" fmla="*/ 381 w 232302"/>
                <a:gd name="connsiteY0" fmla="*/ 5700 h 471459"/>
                <a:gd name="connsiteX1" fmla="*/ 108175 w 232302"/>
                <a:gd name="connsiteY1" fmla="*/ 240381 h 471459"/>
                <a:gd name="connsiteX2" fmla="*/ 226311 w 232302"/>
                <a:gd name="connsiteY2" fmla="*/ 469891 h 471459"/>
                <a:gd name="connsiteX3" fmla="*/ 231880 w 232302"/>
                <a:gd name="connsiteY3" fmla="*/ 466708 h 471459"/>
                <a:gd name="connsiteX4" fmla="*/ 114540 w 232302"/>
                <a:gd name="connsiteY4" fmla="*/ 236403 h 471459"/>
                <a:gd name="connsiteX5" fmla="*/ 6348 w 232302"/>
                <a:gd name="connsiteY5" fmla="*/ 1722 h 471459"/>
                <a:gd name="connsiteX6" fmla="*/ 381 w 232302"/>
                <a:gd name="connsiteY6" fmla="*/ 5700 h 471459"/>
                <a:gd name="connsiteX7" fmla="*/ 381 w 232302"/>
                <a:gd name="connsiteY7" fmla="*/ 5700 h 47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02" h="471459">
                  <a:moveTo>
                    <a:pt x="381" y="5700"/>
                  </a:moveTo>
                  <a:cubicBezTo>
                    <a:pt x="34589" y="84855"/>
                    <a:pt x="70785" y="162817"/>
                    <a:pt x="108175" y="240381"/>
                  </a:cubicBezTo>
                  <a:cubicBezTo>
                    <a:pt x="145566" y="317547"/>
                    <a:pt x="183750" y="395509"/>
                    <a:pt x="226311" y="469891"/>
                  </a:cubicBezTo>
                  <a:cubicBezTo>
                    <a:pt x="228300" y="473470"/>
                    <a:pt x="233868" y="470288"/>
                    <a:pt x="231880" y="466708"/>
                  </a:cubicBezTo>
                  <a:cubicBezTo>
                    <a:pt x="192899" y="389940"/>
                    <a:pt x="152327" y="313967"/>
                    <a:pt x="114540" y="236403"/>
                  </a:cubicBezTo>
                  <a:cubicBezTo>
                    <a:pt x="76752" y="158839"/>
                    <a:pt x="40953" y="80877"/>
                    <a:pt x="6348" y="1722"/>
                  </a:cubicBezTo>
                  <a:cubicBezTo>
                    <a:pt x="4757" y="-2255"/>
                    <a:pt x="-1607" y="1324"/>
                    <a:pt x="381" y="5700"/>
                  </a:cubicBezTo>
                  <a:lnTo>
                    <a:pt x="381" y="57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8C4B17FF-D6AB-6A31-9E08-E469EE6B9BAC}"/>
                </a:ext>
              </a:extLst>
            </p:cNvPr>
            <p:cNvSpPr/>
            <p:nvPr/>
          </p:nvSpPr>
          <p:spPr>
            <a:xfrm>
              <a:off x="7270830" y="2906576"/>
              <a:ext cx="220228" cy="470822"/>
            </a:xfrm>
            <a:custGeom>
              <a:avLst/>
              <a:gdLst>
                <a:gd name="connsiteX0" fmla="*/ 240 w 220228"/>
                <a:gd name="connsiteY0" fmla="*/ 4267 h 470822"/>
                <a:gd name="connsiteX1" fmla="*/ 214237 w 220228"/>
                <a:gd name="connsiteY1" fmla="*/ 469253 h 470822"/>
                <a:gd name="connsiteX2" fmla="*/ 219806 w 220228"/>
                <a:gd name="connsiteY2" fmla="*/ 466072 h 470822"/>
                <a:gd name="connsiteX3" fmla="*/ 7400 w 220228"/>
                <a:gd name="connsiteY3" fmla="*/ 2279 h 470822"/>
                <a:gd name="connsiteX4" fmla="*/ 240 w 220228"/>
                <a:gd name="connsiteY4" fmla="*/ 4267 h 470822"/>
                <a:gd name="connsiteX5" fmla="*/ 240 w 220228"/>
                <a:gd name="connsiteY5" fmla="*/ 4267 h 47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28" h="470822">
                  <a:moveTo>
                    <a:pt x="240" y="4267"/>
                  </a:moveTo>
                  <a:cubicBezTo>
                    <a:pt x="58314" y="164566"/>
                    <a:pt x="127923" y="322479"/>
                    <a:pt x="214237" y="469253"/>
                  </a:cubicBezTo>
                  <a:cubicBezTo>
                    <a:pt x="216226" y="472834"/>
                    <a:pt x="221795" y="469651"/>
                    <a:pt x="219806" y="466072"/>
                  </a:cubicBezTo>
                  <a:cubicBezTo>
                    <a:pt x="138662" y="315717"/>
                    <a:pt x="65473" y="162975"/>
                    <a:pt x="7400" y="2279"/>
                  </a:cubicBezTo>
                  <a:cubicBezTo>
                    <a:pt x="5411" y="-1699"/>
                    <a:pt x="-1351" y="-108"/>
                    <a:pt x="240" y="4267"/>
                  </a:cubicBezTo>
                  <a:lnTo>
                    <a:pt x="240" y="42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5497E570-7199-2F6D-7674-CEFB8180344F}"/>
                </a:ext>
              </a:extLst>
            </p:cNvPr>
            <p:cNvSpPr/>
            <p:nvPr/>
          </p:nvSpPr>
          <p:spPr>
            <a:xfrm>
              <a:off x="7316982" y="2955899"/>
              <a:ext cx="179623" cy="406549"/>
            </a:xfrm>
            <a:custGeom>
              <a:avLst/>
              <a:gdLst>
                <a:gd name="connsiteX0" fmla="*/ 229 w 179623"/>
                <a:gd name="connsiteY0" fmla="*/ 4267 h 406549"/>
                <a:gd name="connsiteX1" fmla="*/ 173256 w 179623"/>
                <a:gd name="connsiteY1" fmla="*/ 404816 h 406549"/>
                <a:gd name="connsiteX2" fmla="*/ 179223 w 179623"/>
                <a:gd name="connsiteY2" fmla="*/ 401236 h 406549"/>
                <a:gd name="connsiteX3" fmla="*/ 7389 w 179623"/>
                <a:gd name="connsiteY3" fmla="*/ 2279 h 406549"/>
                <a:gd name="connsiteX4" fmla="*/ 229 w 179623"/>
                <a:gd name="connsiteY4" fmla="*/ 4267 h 406549"/>
                <a:gd name="connsiteX5" fmla="*/ 229 w 179623"/>
                <a:gd name="connsiteY5" fmla="*/ 4267 h 40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623" h="406549">
                  <a:moveTo>
                    <a:pt x="229" y="4267"/>
                  </a:moveTo>
                  <a:cubicBezTo>
                    <a:pt x="49154" y="141098"/>
                    <a:pt x="106432" y="275940"/>
                    <a:pt x="173256" y="404816"/>
                  </a:cubicBezTo>
                  <a:cubicBezTo>
                    <a:pt x="175245" y="408793"/>
                    <a:pt x="181212" y="405213"/>
                    <a:pt x="179223" y="401236"/>
                  </a:cubicBezTo>
                  <a:cubicBezTo>
                    <a:pt x="114387" y="271565"/>
                    <a:pt x="56314" y="138712"/>
                    <a:pt x="7389" y="2279"/>
                  </a:cubicBezTo>
                  <a:cubicBezTo>
                    <a:pt x="5798" y="-1699"/>
                    <a:pt x="-1362" y="-108"/>
                    <a:pt x="229" y="4267"/>
                  </a:cubicBezTo>
                  <a:lnTo>
                    <a:pt x="229" y="42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1BC787E8-B676-942E-2B03-16EA8C221507}"/>
                </a:ext>
              </a:extLst>
            </p:cNvPr>
            <p:cNvSpPr/>
            <p:nvPr/>
          </p:nvSpPr>
          <p:spPr>
            <a:xfrm>
              <a:off x="7348573" y="2895776"/>
              <a:ext cx="185206" cy="417406"/>
            </a:xfrm>
            <a:custGeom>
              <a:avLst/>
              <a:gdLst>
                <a:gd name="connsiteX0" fmla="*/ 62 w 185206"/>
                <a:gd name="connsiteY0" fmla="*/ 4725 h 417406"/>
                <a:gd name="connsiteX1" fmla="*/ 179056 w 185206"/>
                <a:gd name="connsiteY1" fmla="*/ 416014 h 417406"/>
                <a:gd name="connsiteX2" fmla="*/ 184624 w 185206"/>
                <a:gd name="connsiteY2" fmla="*/ 412831 h 417406"/>
                <a:gd name="connsiteX3" fmla="*/ 77625 w 185206"/>
                <a:gd name="connsiteY3" fmla="*/ 217927 h 417406"/>
                <a:gd name="connsiteX4" fmla="*/ 7221 w 185206"/>
                <a:gd name="connsiteY4" fmla="*/ 2737 h 417406"/>
                <a:gd name="connsiteX5" fmla="*/ 62 w 185206"/>
                <a:gd name="connsiteY5" fmla="*/ 4725 h 417406"/>
                <a:gd name="connsiteX6" fmla="*/ 62 w 185206"/>
                <a:gd name="connsiteY6" fmla="*/ 4725 h 41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206" h="417406">
                  <a:moveTo>
                    <a:pt x="62" y="4725"/>
                  </a:moveTo>
                  <a:cubicBezTo>
                    <a:pt x="33076" y="149909"/>
                    <a:pt x="91548" y="294695"/>
                    <a:pt x="179056" y="416014"/>
                  </a:cubicBezTo>
                  <a:cubicBezTo>
                    <a:pt x="181442" y="419196"/>
                    <a:pt x="187011" y="416411"/>
                    <a:pt x="184624" y="412831"/>
                  </a:cubicBezTo>
                  <a:cubicBezTo>
                    <a:pt x="144450" y="349985"/>
                    <a:pt x="107458" y="286342"/>
                    <a:pt x="77625" y="217927"/>
                  </a:cubicBezTo>
                  <a:cubicBezTo>
                    <a:pt x="47396" y="148716"/>
                    <a:pt x="23928" y="76323"/>
                    <a:pt x="7221" y="2737"/>
                  </a:cubicBezTo>
                  <a:cubicBezTo>
                    <a:pt x="6426" y="-2037"/>
                    <a:pt x="-734" y="-48"/>
                    <a:pt x="62" y="4725"/>
                  </a:cubicBezTo>
                  <a:lnTo>
                    <a:pt x="62" y="47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8064DE31-A848-8067-88F4-90B46AEFE6B0}"/>
                </a:ext>
              </a:extLst>
            </p:cNvPr>
            <p:cNvSpPr/>
            <p:nvPr/>
          </p:nvSpPr>
          <p:spPr>
            <a:xfrm>
              <a:off x="7377850" y="2870800"/>
              <a:ext cx="162011" cy="409322"/>
            </a:xfrm>
            <a:custGeom>
              <a:avLst/>
              <a:gdLst>
                <a:gd name="connsiteX0" fmla="*/ 220 w 162011"/>
                <a:gd name="connsiteY0" fmla="*/ 4642 h 409322"/>
                <a:gd name="connsiteX1" fmla="*/ 156143 w 162011"/>
                <a:gd name="connsiteY1" fmla="*/ 407577 h 409322"/>
                <a:gd name="connsiteX2" fmla="*/ 161712 w 162011"/>
                <a:gd name="connsiteY2" fmla="*/ 404395 h 409322"/>
                <a:gd name="connsiteX3" fmla="*/ 6982 w 162011"/>
                <a:gd name="connsiteY3" fmla="*/ 3051 h 409322"/>
                <a:gd name="connsiteX4" fmla="*/ 220 w 162011"/>
                <a:gd name="connsiteY4" fmla="*/ 4642 h 409322"/>
                <a:gd name="connsiteX5" fmla="*/ 220 w 162011"/>
                <a:gd name="connsiteY5" fmla="*/ 4642 h 40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011" h="409322">
                  <a:moveTo>
                    <a:pt x="220" y="4642"/>
                  </a:moveTo>
                  <a:cubicBezTo>
                    <a:pt x="44371" y="141473"/>
                    <a:pt x="95285" y="277111"/>
                    <a:pt x="156143" y="407577"/>
                  </a:cubicBezTo>
                  <a:cubicBezTo>
                    <a:pt x="158132" y="411555"/>
                    <a:pt x="163303" y="407975"/>
                    <a:pt x="161712" y="404395"/>
                  </a:cubicBezTo>
                  <a:cubicBezTo>
                    <a:pt x="104433" y="272735"/>
                    <a:pt x="51531" y="139484"/>
                    <a:pt x="6982" y="3051"/>
                  </a:cubicBezTo>
                  <a:cubicBezTo>
                    <a:pt x="6186" y="-2120"/>
                    <a:pt x="-1372" y="-131"/>
                    <a:pt x="220" y="4642"/>
                  </a:cubicBezTo>
                  <a:lnTo>
                    <a:pt x="220" y="46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39E554FD-2058-95F7-C2BF-B6FE176ABE73}"/>
                </a:ext>
              </a:extLst>
            </p:cNvPr>
            <p:cNvSpPr/>
            <p:nvPr/>
          </p:nvSpPr>
          <p:spPr>
            <a:xfrm>
              <a:off x="7435331" y="2894809"/>
              <a:ext cx="113381" cy="344730"/>
            </a:xfrm>
            <a:custGeom>
              <a:avLst/>
              <a:gdLst>
                <a:gd name="connsiteX0" fmla="*/ 16 w 113381"/>
                <a:gd name="connsiteY0" fmla="*/ 4898 h 344730"/>
                <a:gd name="connsiteX1" fmla="*/ 107015 w 113381"/>
                <a:gd name="connsiteY1" fmla="*/ 342997 h 344730"/>
                <a:gd name="connsiteX2" fmla="*/ 112981 w 113381"/>
                <a:gd name="connsiteY2" fmla="*/ 339417 h 344730"/>
                <a:gd name="connsiteX3" fmla="*/ 7574 w 113381"/>
                <a:gd name="connsiteY3" fmla="*/ 2909 h 344730"/>
                <a:gd name="connsiteX4" fmla="*/ 16 w 113381"/>
                <a:gd name="connsiteY4" fmla="*/ 4898 h 344730"/>
                <a:gd name="connsiteX5" fmla="*/ 16 w 113381"/>
                <a:gd name="connsiteY5" fmla="*/ 4898 h 34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381" h="344730">
                  <a:moveTo>
                    <a:pt x="16" y="4898"/>
                  </a:moveTo>
                  <a:cubicBezTo>
                    <a:pt x="16722" y="121442"/>
                    <a:pt x="51327" y="238385"/>
                    <a:pt x="107015" y="342997"/>
                  </a:cubicBezTo>
                  <a:cubicBezTo>
                    <a:pt x="109003" y="346974"/>
                    <a:pt x="114970" y="343395"/>
                    <a:pt x="112981" y="339417"/>
                  </a:cubicBezTo>
                  <a:cubicBezTo>
                    <a:pt x="61670" y="232021"/>
                    <a:pt x="24280" y="121045"/>
                    <a:pt x="7574" y="2909"/>
                  </a:cubicBezTo>
                  <a:cubicBezTo>
                    <a:pt x="6778" y="-2262"/>
                    <a:pt x="-382" y="124"/>
                    <a:pt x="16" y="4898"/>
                  </a:cubicBezTo>
                  <a:lnTo>
                    <a:pt x="16" y="489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80204454-E1C3-AB83-C6C2-04FB65A01F95}"/>
                </a:ext>
              </a:extLst>
            </p:cNvPr>
            <p:cNvSpPr/>
            <p:nvPr/>
          </p:nvSpPr>
          <p:spPr>
            <a:xfrm>
              <a:off x="7453113" y="2894185"/>
              <a:ext cx="115386" cy="298651"/>
            </a:xfrm>
            <a:custGeom>
              <a:avLst/>
              <a:gdLst>
                <a:gd name="connsiteX0" fmla="*/ 133 w 115386"/>
                <a:gd name="connsiteY0" fmla="*/ 4725 h 298651"/>
                <a:gd name="connsiteX1" fmla="*/ 109518 w 115386"/>
                <a:gd name="connsiteY1" fmla="*/ 297082 h 298651"/>
                <a:gd name="connsiteX2" fmla="*/ 115087 w 115386"/>
                <a:gd name="connsiteY2" fmla="*/ 293900 h 298651"/>
                <a:gd name="connsiteX3" fmla="*/ 7691 w 115386"/>
                <a:gd name="connsiteY3" fmla="*/ 2737 h 298651"/>
                <a:gd name="connsiteX4" fmla="*/ 133 w 115386"/>
                <a:gd name="connsiteY4" fmla="*/ 4725 h 298651"/>
                <a:gd name="connsiteX5" fmla="*/ 133 w 115386"/>
                <a:gd name="connsiteY5" fmla="*/ 4725 h 29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386" h="298651">
                  <a:moveTo>
                    <a:pt x="133" y="4725"/>
                  </a:moveTo>
                  <a:cubicBezTo>
                    <a:pt x="23204" y="106553"/>
                    <a:pt x="59400" y="205596"/>
                    <a:pt x="109518" y="297082"/>
                  </a:cubicBezTo>
                  <a:cubicBezTo>
                    <a:pt x="111508" y="300662"/>
                    <a:pt x="116678" y="297480"/>
                    <a:pt x="115087" y="293900"/>
                  </a:cubicBezTo>
                  <a:cubicBezTo>
                    <a:pt x="67356" y="201619"/>
                    <a:pt x="30364" y="104166"/>
                    <a:pt x="7691" y="2737"/>
                  </a:cubicBezTo>
                  <a:cubicBezTo>
                    <a:pt x="6100" y="-2037"/>
                    <a:pt x="-1060" y="-48"/>
                    <a:pt x="133" y="4725"/>
                  </a:cubicBezTo>
                  <a:lnTo>
                    <a:pt x="133" y="47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1B7645EC-35B3-98EE-85F2-B01C7C45FF98}"/>
                </a:ext>
              </a:extLst>
            </p:cNvPr>
            <p:cNvSpPr/>
            <p:nvPr/>
          </p:nvSpPr>
          <p:spPr>
            <a:xfrm>
              <a:off x="7514461" y="2895430"/>
              <a:ext cx="37353" cy="141318"/>
            </a:xfrm>
            <a:custGeom>
              <a:avLst/>
              <a:gdLst>
                <a:gd name="connsiteX0" fmla="*/ 41 w 37353"/>
                <a:gd name="connsiteY0" fmla="*/ 2685 h 141318"/>
                <a:gd name="connsiteX1" fmla="*/ 32260 w 37353"/>
                <a:gd name="connsiteY1" fmla="*/ 139913 h 141318"/>
                <a:gd name="connsiteX2" fmla="*/ 37033 w 37353"/>
                <a:gd name="connsiteY2" fmla="*/ 137129 h 141318"/>
                <a:gd name="connsiteX3" fmla="*/ 5610 w 37353"/>
                <a:gd name="connsiteY3" fmla="*/ 2685 h 141318"/>
                <a:gd name="connsiteX4" fmla="*/ 41 w 37353"/>
                <a:gd name="connsiteY4" fmla="*/ 2685 h 141318"/>
                <a:gd name="connsiteX5" fmla="*/ 41 w 37353"/>
                <a:gd name="connsiteY5" fmla="*/ 2685 h 14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353" h="141318">
                  <a:moveTo>
                    <a:pt x="41" y="2685"/>
                  </a:moveTo>
                  <a:cubicBezTo>
                    <a:pt x="-754" y="50417"/>
                    <a:pt x="9986" y="97353"/>
                    <a:pt x="32260" y="139913"/>
                  </a:cubicBezTo>
                  <a:cubicBezTo>
                    <a:pt x="33851" y="143096"/>
                    <a:pt x="38624" y="140311"/>
                    <a:pt x="37033" y="137129"/>
                  </a:cubicBezTo>
                  <a:cubicBezTo>
                    <a:pt x="15952" y="94966"/>
                    <a:pt x="5212" y="49621"/>
                    <a:pt x="5610" y="2685"/>
                  </a:cubicBezTo>
                  <a:cubicBezTo>
                    <a:pt x="5610" y="-895"/>
                    <a:pt x="41" y="-895"/>
                    <a:pt x="41" y="2685"/>
                  </a:cubicBezTo>
                  <a:lnTo>
                    <a:pt x="41" y="26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7161D81B-2D77-1620-BE02-F63049C0A8AD}"/>
                </a:ext>
              </a:extLst>
            </p:cNvPr>
            <p:cNvSpPr/>
            <p:nvPr/>
          </p:nvSpPr>
          <p:spPr>
            <a:xfrm>
              <a:off x="7016325" y="3104330"/>
              <a:ext cx="158670" cy="249203"/>
            </a:xfrm>
            <a:custGeom>
              <a:avLst/>
              <a:gdLst>
                <a:gd name="connsiteX0" fmla="*/ 17679 w 158670"/>
                <a:gd name="connsiteY0" fmla="*/ 35626 h 249203"/>
                <a:gd name="connsiteX1" fmla="*/ 6540 w 158670"/>
                <a:gd name="connsiteY1" fmla="*/ 2213 h 249203"/>
                <a:gd name="connsiteX2" fmla="*/ 574 w 158670"/>
                <a:gd name="connsiteY2" fmla="*/ 4600 h 249203"/>
                <a:gd name="connsiteX3" fmla="*/ 152520 w 158670"/>
                <a:gd name="connsiteY3" fmla="*/ 247634 h 249203"/>
                <a:gd name="connsiteX4" fmla="*/ 158089 w 158670"/>
                <a:gd name="connsiteY4" fmla="*/ 244452 h 249203"/>
                <a:gd name="connsiteX5" fmla="*/ 6143 w 158670"/>
                <a:gd name="connsiteY5" fmla="*/ 1418 h 249203"/>
                <a:gd name="connsiteX6" fmla="*/ 177 w 158670"/>
                <a:gd name="connsiteY6" fmla="*/ 3805 h 249203"/>
                <a:gd name="connsiteX7" fmla="*/ 12109 w 158670"/>
                <a:gd name="connsiteY7" fmla="*/ 36819 h 249203"/>
                <a:gd name="connsiteX8" fmla="*/ 17679 w 158670"/>
                <a:gd name="connsiteY8" fmla="*/ 35626 h 249203"/>
                <a:gd name="connsiteX9" fmla="*/ 17679 w 158670"/>
                <a:gd name="connsiteY9" fmla="*/ 35626 h 24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670" h="249203">
                  <a:moveTo>
                    <a:pt x="17679" y="35626"/>
                  </a:moveTo>
                  <a:cubicBezTo>
                    <a:pt x="14098" y="24488"/>
                    <a:pt x="10121" y="13351"/>
                    <a:pt x="6540" y="2213"/>
                  </a:cubicBezTo>
                  <a:cubicBezTo>
                    <a:pt x="4552" y="3009"/>
                    <a:pt x="2563" y="3805"/>
                    <a:pt x="574" y="4600"/>
                  </a:cubicBezTo>
                  <a:cubicBezTo>
                    <a:pt x="50692" y="85744"/>
                    <a:pt x="99618" y="168081"/>
                    <a:pt x="152520" y="247634"/>
                  </a:cubicBezTo>
                  <a:cubicBezTo>
                    <a:pt x="154907" y="251214"/>
                    <a:pt x="160476" y="248032"/>
                    <a:pt x="158089" y="244452"/>
                  </a:cubicBezTo>
                  <a:cubicBezTo>
                    <a:pt x="109562" y="162115"/>
                    <a:pt x="57454" y="81766"/>
                    <a:pt x="6143" y="1418"/>
                  </a:cubicBezTo>
                  <a:cubicBezTo>
                    <a:pt x="4154" y="-1366"/>
                    <a:pt x="-1017" y="225"/>
                    <a:pt x="177" y="3805"/>
                  </a:cubicBezTo>
                  <a:cubicBezTo>
                    <a:pt x="4154" y="14942"/>
                    <a:pt x="8132" y="26079"/>
                    <a:pt x="12109" y="36819"/>
                  </a:cubicBezTo>
                  <a:cubicBezTo>
                    <a:pt x="13302" y="40797"/>
                    <a:pt x="18871" y="39206"/>
                    <a:pt x="17679" y="35626"/>
                  </a:cubicBezTo>
                  <a:lnTo>
                    <a:pt x="17679" y="356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5066DE85-C208-9876-D9B2-AFF462D1DE48}"/>
                </a:ext>
              </a:extLst>
            </p:cNvPr>
            <p:cNvSpPr/>
            <p:nvPr/>
          </p:nvSpPr>
          <p:spPr>
            <a:xfrm>
              <a:off x="6968215" y="3149126"/>
              <a:ext cx="174562" cy="262878"/>
            </a:xfrm>
            <a:custGeom>
              <a:avLst/>
              <a:gdLst>
                <a:gd name="connsiteX0" fmla="*/ 554 w 174562"/>
                <a:gd name="connsiteY0" fmla="*/ 4752 h 262878"/>
                <a:gd name="connsiteX1" fmla="*/ 168411 w 174562"/>
                <a:gd name="connsiteY1" fmla="*/ 261309 h 262878"/>
                <a:gd name="connsiteX2" fmla="*/ 173980 w 174562"/>
                <a:gd name="connsiteY2" fmla="*/ 258127 h 262878"/>
                <a:gd name="connsiteX3" fmla="*/ 6123 w 174562"/>
                <a:gd name="connsiteY3" fmla="*/ 1569 h 262878"/>
                <a:gd name="connsiteX4" fmla="*/ 554 w 174562"/>
                <a:gd name="connsiteY4" fmla="*/ 4752 h 262878"/>
                <a:gd name="connsiteX5" fmla="*/ 554 w 174562"/>
                <a:gd name="connsiteY5" fmla="*/ 4752 h 26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562" h="262878">
                  <a:moveTo>
                    <a:pt x="554" y="4752"/>
                  </a:moveTo>
                  <a:cubicBezTo>
                    <a:pt x="56242" y="90271"/>
                    <a:pt x="111133" y="176586"/>
                    <a:pt x="168411" y="261309"/>
                  </a:cubicBezTo>
                  <a:cubicBezTo>
                    <a:pt x="170798" y="264889"/>
                    <a:pt x="176367" y="261707"/>
                    <a:pt x="173980" y="258127"/>
                  </a:cubicBezTo>
                  <a:cubicBezTo>
                    <a:pt x="119486" y="171813"/>
                    <a:pt x="62208" y="87089"/>
                    <a:pt x="6123" y="1569"/>
                  </a:cubicBezTo>
                  <a:cubicBezTo>
                    <a:pt x="4135" y="-2010"/>
                    <a:pt x="-1832" y="1172"/>
                    <a:pt x="554" y="4752"/>
                  </a:cubicBezTo>
                  <a:lnTo>
                    <a:pt x="554" y="47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19414B2C-2296-4B0E-C40A-C845CF7499BC}"/>
                </a:ext>
              </a:extLst>
            </p:cNvPr>
            <p:cNvSpPr/>
            <p:nvPr/>
          </p:nvSpPr>
          <p:spPr>
            <a:xfrm>
              <a:off x="6949026" y="3188277"/>
              <a:ext cx="136224" cy="233042"/>
            </a:xfrm>
            <a:custGeom>
              <a:avLst/>
              <a:gdLst>
                <a:gd name="connsiteX0" fmla="*/ 253 w 136224"/>
                <a:gd name="connsiteY0" fmla="*/ 4183 h 233042"/>
                <a:gd name="connsiteX1" fmla="*/ 131118 w 136224"/>
                <a:gd name="connsiteY1" fmla="*/ 232102 h 233042"/>
                <a:gd name="connsiteX2" fmla="*/ 135493 w 136224"/>
                <a:gd name="connsiteY2" fmla="*/ 227727 h 233042"/>
                <a:gd name="connsiteX3" fmla="*/ 6618 w 136224"/>
                <a:gd name="connsiteY3" fmla="*/ 2592 h 233042"/>
                <a:gd name="connsiteX4" fmla="*/ 253 w 136224"/>
                <a:gd name="connsiteY4" fmla="*/ 4183 h 233042"/>
                <a:gd name="connsiteX5" fmla="*/ 253 w 136224"/>
                <a:gd name="connsiteY5" fmla="*/ 4183 h 23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224" h="233042">
                  <a:moveTo>
                    <a:pt x="253" y="4183"/>
                  </a:moveTo>
                  <a:cubicBezTo>
                    <a:pt x="26903" y="88111"/>
                    <a:pt x="70657" y="167267"/>
                    <a:pt x="131118" y="232102"/>
                  </a:cubicBezTo>
                  <a:cubicBezTo>
                    <a:pt x="133902" y="234886"/>
                    <a:pt x="137880" y="230909"/>
                    <a:pt x="135493" y="227727"/>
                  </a:cubicBezTo>
                  <a:cubicBezTo>
                    <a:pt x="77817" y="161300"/>
                    <a:pt x="33268" y="86520"/>
                    <a:pt x="6618" y="2592"/>
                  </a:cubicBezTo>
                  <a:cubicBezTo>
                    <a:pt x="5027" y="-1783"/>
                    <a:pt x="-1338" y="-192"/>
                    <a:pt x="253" y="4183"/>
                  </a:cubicBezTo>
                  <a:lnTo>
                    <a:pt x="253" y="41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B78840D8-C587-D571-9DF5-88CB8EA261E0}"/>
                </a:ext>
              </a:extLst>
            </p:cNvPr>
            <p:cNvSpPr/>
            <p:nvPr/>
          </p:nvSpPr>
          <p:spPr>
            <a:xfrm>
              <a:off x="6891137" y="3235611"/>
              <a:ext cx="120697" cy="234532"/>
            </a:xfrm>
            <a:custGeom>
              <a:avLst/>
              <a:gdLst>
                <a:gd name="connsiteX0" fmla="*/ 69 w 120697"/>
                <a:gd name="connsiteY0" fmla="*/ 4183 h 234532"/>
                <a:gd name="connsiteX1" fmla="*/ 115421 w 120697"/>
                <a:gd name="connsiteY1" fmla="*/ 233693 h 234532"/>
                <a:gd name="connsiteX2" fmla="*/ 120193 w 120697"/>
                <a:gd name="connsiteY2" fmla="*/ 230113 h 234532"/>
                <a:gd name="connsiteX3" fmla="*/ 6433 w 120697"/>
                <a:gd name="connsiteY3" fmla="*/ 2592 h 234532"/>
                <a:gd name="connsiteX4" fmla="*/ 69 w 120697"/>
                <a:gd name="connsiteY4" fmla="*/ 4183 h 234532"/>
                <a:gd name="connsiteX5" fmla="*/ 69 w 120697"/>
                <a:gd name="connsiteY5" fmla="*/ 4183 h 23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697" h="234532">
                  <a:moveTo>
                    <a:pt x="69" y="4183"/>
                  </a:moveTo>
                  <a:cubicBezTo>
                    <a:pt x="20752" y="87316"/>
                    <a:pt x="58938" y="168858"/>
                    <a:pt x="115421" y="233693"/>
                  </a:cubicBezTo>
                  <a:cubicBezTo>
                    <a:pt x="117807" y="236080"/>
                    <a:pt x="122183" y="232898"/>
                    <a:pt x="120193" y="230113"/>
                  </a:cubicBezTo>
                  <a:cubicBezTo>
                    <a:pt x="67291" y="161300"/>
                    <a:pt x="27514" y="86918"/>
                    <a:pt x="6433" y="2592"/>
                  </a:cubicBezTo>
                  <a:cubicBezTo>
                    <a:pt x="5637" y="-1783"/>
                    <a:pt x="-727" y="-192"/>
                    <a:pt x="69" y="4183"/>
                  </a:cubicBezTo>
                  <a:lnTo>
                    <a:pt x="69" y="41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98BD4B76-9316-AE48-3E8B-583523343D98}"/>
                </a:ext>
              </a:extLst>
            </p:cNvPr>
            <p:cNvSpPr/>
            <p:nvPr/>
          </p:nvSpPr>
          <p:spPr>
            <a:xfrm>
              <a:off x="6854993" y="3271516"/>
              <a:ext cx="79617" cy="201890"/>
            </a:xfrm>
            <a:custGeom>
              <a:avLst/>
              <a:gdLst>
                <a:gd name="connsiteX0" fmla="*/ 17 w 79617"/>
                <a:gd name="connsiteY0" fmla="*/ 3281 h 201890"/>
                <a:gd name="connsiteX1" fmla="*/ 73603 w 79617"/>
                <a:gd name="connsiteY1" fmla="*/ 200573 h 201890"/>
                <a:gd name="connsiteX2" fmla="*/ 79172 w 79617"/>
                <a:gd name="connsiteY2" fmla="*/ 197390 h 201890"/>
                <a:gd name="connsiteX3" fmla="*/ 6779 w 79617"/>
                <a:gd name="connsiteY3" fmla="*/ 3281 h 201890"/>
                <a:gd name="connsiteX4" fmla="*/ 17 w 79617"/>
                <a:gd name="connsiteY4" fmla="*/ 3281 h 201890"/>
                <a:gd name="connsiteX5" fmla="*/ 17 w 79617"/>
                <a:gd name="connsiteY5" fmla="*/ 3281 h 20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17" h="201890">
                  <a:moveTo>
                    <a:pt x="17" y="3281"/>
                  </a:moveTo>
                  <a:cubicBezTo>
                    <a:pt x="6381" y="74084"/>
                    <a:pt x="31042" y="143294"/>
                    <a:pt x="73603" y="200573"/>
                  </a:cubicBezTo>
                  <a:cubicBezTo>
                    <a:pt x="75990" y="203754"/>
                    <a:pt x="81161" y="200573"/>
                    <a:pt x="79172" y="197390"/>
                  </a:cubicBezTo>
                  <a:cubicBezTo>
                    <a:pt x="38998" y="139317"/>
                    <a:pt x="13541" y="73686"/>
                    <a:pt x="6779" y="3281"/>
                  </a:cubicBezTo>
                  <a:cubicBezTo>
                    <a:pt x="6381" y="-1094"/>
                    <a:pt x="-381" y="-1094"/>
                    <a:pt x="17" y="3281"/>
                  </a:cubicBezTo>
                  <a:lnTo>
                    <a:pt x="17" y="32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E4659E9F-3E05-4296-74CB-70998F9BEE18}"/>
                </a:ext>
              </a:extLst>
            </p:cNvPr>
            <p:cNvSpPr/>
            <p:nvPr/>
          </p:nvSpPr>
          <p:spPr>
            <a:xfrm>
              <a:off x="6796381" y="3369039"/>
              <a:ext cx="41292" cy="115409"/>
            </a:xfrm>
            <a:custGeom>
              <a:avLst/>
              <a:gdLst>
                <a:gd name="connsiteX0" fmla="*/ 157 w 41292"/>
                <a:gd name="connsiteY0" fmla="*/ 3609 h 115409"/>
                <a:gd name="connsiteX1" fmla="*/ 35557 w 41292"/>
                <a:gd name="connsiteY1" fmla="*/ 113392 h 115409"/>
                <a:gd name="connsiteX2" fmla="*/ 41126 w 41292"/>
                <a:gd name="connsiteY2" fmla="*/ 111801 h 115409"/>
                <a:gd name="connsiteX3" fmla="*/ 6123 w 41292"/>
                <a:gd name="connsiteY3" fmla="*/ 2018 h 115409"/>
                <a:gd name="connsiteX4" fmla="*/ 157 w 41292"/>
                <a:gd name="connsiteY4" fmla="*/ 3609 h 115409"/>
                <a:gd name="connsiteX5" fmla="*/ 157 w 41292"/>
                <a:gd name="connsiteY5" fmla="*/ 3609 h 11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92" h="115409">
                  <a:moveTo>
                    <a:pt x="157" y="3609"/>
                  </a:moveTo>
                  <a:cubicBezTo>
                    <a:pt x="11692" y="40203"/>
                    <a:pt x="23625" y="76798"/>
                    <a:pt x="35557" y="113392"/>
                  </a:cubicBezTo>
                  <a:cubicBezTo>
                    <a:pt x="36751" y="116972"/>
                    <a:pt x="42320" y="115381"/>
                    <a:pt x="41126" y="111801"/>
                  </a:cubicBezTo>
                  <a:cubicBezTo>
                    <a:pt x="29591" y="75206"/>
                    <a:pt x="17658" y="38612"/>
                    <a:pt x="6123" y="2018"/>
                  </a:cubicBezTo>
                  <a:cubicBezTo>
                    <a:pt x="4930" y="-1562"/>
                    <a:pt x="-1036" y="29"/>
                    <a:pt x="157" y="3609"/>
                  </a:cubicBezTo>
                  <a:lnTo>
                    <a:pt x="157" y="36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3F4F3438-8A0C-D49C-94F9-92D1ECE1EFA6}"/>
                </a:ext>
              </a:extLst>
            </p:cNvPr>
            <p:cNvSpPr/>
            <p:nvPr/>
          </p:nvSpPr>
          <p:spPr>
            <a:xfrm>
              <a:off x="7234457" y="2147759"/>
              <a:ext cx="61838" cy="195901"/>
            </a:xfrm>
            <a:custGeom>
              <a:avLst/>
              <a:gdLst>
                <a:gd name="connsiteX0" fmla="*/ 5985 w 61838"/>
                <a:gd name="connsiteY0" fmla="*/ 57849 h 195901"/>
                <a:gd name="connsiteX1" fmla="*/ 9565 w 61838"/>
                <a:gd name="connsiteY1" fmla="*/ 2957 h 195901"/>
                <a:gd name="connsiteX2" fmla="*/ 3201 w 61838"/>
                <a:gd name="connsiteY2" fmla="*/ 3753 h 195901"/>
                <a:gd name="connsiteX3" fmla="*/ 56103 w 61838"/>
                <a:gd name="connsiteY3" fmla="*/ 193884 h 195901"/>
                <a:gd name="connsiteX4" fmla="*/ 61672 w 61838"/>
                <a:gd name="connsiteY4" fmla="*/ 192293 h 195901"/>
                <a:gd name="connsiteX5" fmla="*/ 9167 w 61838"/>
                <a:gd name="connsiteY5" fmla="*/ 2161 h 195901"/>
                <a:gd name="connsiteX6" fmla="*/ 3201 w 61838"/>
                <a:gd name="connsiteY6" fmla="*/ 3355 h 195901"/>
                <a:gd name="connsiteX7" fmla="*/ 19 w 61838"/>
                <a:gd name="connsiteY7" fmla="*/ 58246 h 195901"/>
                <a:gd name="connsiteX8" fmla="*/ 5985 w 61838"/>
                <a:gd name="connsiteY8" fmla="*/ 57849 h 195901"/>
                <a:gd name="connsiteX9" fmla="*/ 5985 w 61838"/>
                <a:gd name="connsiteY9" fmla="*/ 57849 h 19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838" h="195901">
                  <a:moveTo>
                    <a:pt x="5985" y="57849"/>
                  </a:moveTo>
                  <a:cubicBezTo>
                    <a:pt x="7179" y="39551"/>
                    <a:pt x="8372" y="21254"/>
                    <a:pt x="9565" y="2957"/>
                  </a:cubicBezTo>
                  <a:cubicBezTo>
                    <a:pt x="7576" y="3355"/>
                    <a:pt x="5588" y="3355"/>
                    <a:pt x="3201" y="3753"/>
                  </a:cubicBezTo>
                  <a:cubicBezTo>
                    <a:pt x="17123" y="67793"/>
                    <a:pt x="34226" y="131833"/>
                    <a:pt x="56103" y="193884"/>
                  </a:cubicBezTo>
                  <a:cubicBezTo>
                    <a:pt x="57297" y="197464"/>
                    <a:pt x="62865" y="195873"/>
                    <a:pt x="61672" y="192293"/>
                  </a:cubicBezTo>
                  <a:cubicBezTo>
                    <a:pt x="41784" y="129446"/>
                    <a:pt x="23487" y="66599"/>
                    <a:pt x="9167" y="2161"/>
                  </a:cubicBezTo>
                  <a:cubicBezTo>
                    <a:pt x="8770" y="-1418"/>
                    <a:pt x="3201" y="-225"/>
                    <a:pt x="3201" y="3355"/>
                  </a:cubicBezTo>
                  <a:cubicBezTo>
                    <a:pt x="2008" y="21652"/>
                    <a:pt x="1212" y="39949"/>
                    <a:pt x="19" y="58246"/>
                  </a:cubicBezTo>
                  <a:cubicBezTo>
                    <a:pt x="-379" y="61826"/>
                    <a:pt x="5588" y="61826"/>
                    <a:pt x="5985" y="57849"/>
                  </a:cubicBezTo>
                  <a:lnTo>
                    <a:pt x="5985" y="578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E81FF964-38B7-A55B-AE57-0E8B91F262F0}"/>
                </a:ext>
              </a:extLst>
            </p:cNvPr>
            <p:cNvSpPr/>
            <p:nvPr/>
          </p:nvSpPr>
          <p:spPr>
            <a:xfrm>
              <a:off x="7285771" y="2140992"/>
              <a:ext cx="40208" cy="237974"/>
            </a:xfrm>
            <a:custGeom>
              <a:avLst/>
              <a:gdLst>
                <a:gd name="connsiteX0" fmla="*/ 17 w 40208"/>
                <a:gd name="connsiteY0" fmla="*/ 4554 h 237974"/>
                <a:gd name="connsiteX1" fmla="*/ 33826 w 40208"/>
                <a:gd name="connsiteY1" fmla="*/ 235655 h 237974"/>
                <a:gd name="connsiteX2" fmla="*/ 40191 w 40208"/>
                <a:gd name="connsiteY2" fmla="*/ 234859 h 237974"/>
                <a:gd name="connsiteX3" fmla="*/ 6779 w 40208"/>
                <a:gd name="connsiteY3" fmla="*/ 2565 h 237974"/>
                <a:gd name="connsiteX4" fmla="*/ 17 w 40208"/>
                <a:gd name="connsiteY4" fmla="*/ 4554 h 237974"/>
                <a:gd name="connsiteX5" fmla="*/ 17 w 40208"/>
                <a:gd name="connsiteY5" fmla="*/ 455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08" h="237974">
                  <a:moveTo>
                    <a:pt x="17" y="4554"/>
                  </a:moveTo>
                  <a:cubicBezTo>
                    <a:pt x="11154" y="81720"/>
                    <a:pt x="21496" y="158886"/>
                    <a:pt x="33826" y="235655"/>
                  </a:cubicBezTo>
                  <a:cubicBezTo>
                    <a:pt x="34225" y="239235"/>
                    <a:pt x="40589" y="238439"/>
                    <a:pt x="40191" y="234859"/>
                  </a:cubicBezTo>
                  <a:cubicBezTo>
                    <a:pt x="30247" y="157295"/>
                    <a:pt x="17916" y="80129"/>
                    <a:pt x="6779" y="2565"/>
                  </a:cubicBezTo>
                  <a:cubicBezTo>
                    <a:pt x="6381" y="-1810"/>
                    <a:pt x="-381" y="-219"/>
                    <a:pt x="17" y="4554"/>
                  </a:cubicBezTo>
                  <a:lnTo>
                    <a:pt x="17" y="45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42FE6C9C-72EA-A422-D749-3222A838E538}"/>
                </a:ext>
              </a:extLst>
            </p:cNvPr>
            <p:cNvSpPr/>
            <p:nvPr/>
          </p:nvSpPr>
          <p:spPr>
            <a:xfrm>
              <a:off x="7295670" y="2128887"/>
              <a:ext cx="53032" cy="286829"/>
            </a:xfrm>
            <a:custGeom>
              <a:avLst/>
              <a:gdLst>
                <a:gd name="connsiteX0" fmla="*/ 62 w 53032"/>
                <a:gd name="connsiteY0" fmla="*/ 4725 h 286829"/>
                <a:gd name="connsiteX1" fmla="*/ 46600 w 53032"/>
                <a:gd name="connsiteY1" fmla="*/ 284353 h 286829"/>
                <a:gd name="connsiteX2" fmla="*/ 52964 w 53032"/>
                <a:gd name="connsiteY2" fmla="*/ 282762 h 286829"/>
                <a:gd name="connsiteX3" fmla="*/ 7221 w 53032"/>
                <a:gd name="connsiteY3" fmla="*/ 2737 h 286829"/>
                <a:gd name="connsiteX4" fmla="*/ 62 w 53032"/>
                <a:gd name="connsiteY4" fmla="*/ 4725 h 286829"/>
                <a:gd name="connsiteX5" fmla="*/ 62 w 53032"/>
                <a:gd name="connsiteY5" fmla="*/ 4725 h 28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32" h="286829">
                  <a:moveTo>
                    <a:pt x="62" y="4725"/>
                  </a:moveTo>
                  <a:cubicBezTo>
                    <a:pt x="15574" y="97802"/>
                    <a:pt x="28701" y="191674"/>
                    <a:pt x="46600" y="284353"/>
                  </a:cubicBezTo>
                  <a:cubicBezTo>
                    <a:pt x="47395" y="288729"/>
                    <a:pt x="53760" y="286740"/>
                    <a:pt x="52964" y="282762"/>
                  </a:cubicBezTo>
                  <a:cubicBezTo>
                    <a:pt x="40236" y="189288"/>
                    <a:pt x="22734" y="96211"/>
                    <a:pt x="7221" y="2737"/>
                  </a:cubicBezTo>
                  <a:cubicBezTo>
                    <a:pt x="6426" y="-2037"/>
                    <a:pt x="-734" y="-48"/>
                    <a:pt x="62" y="4725"/>
                  </a:cubicBezTo>
                  <a:lnTo>
                    <a:pt x="62" y="47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76295161-F9C2-8904-86DF-E88A903106E6}"/>
                </a:ext>
              </a:extLst>
            </p:cNvPr>
            <p:cNvSpPr/>
            <p:nvPr/>
          </p:nvSpPr>
          <p:spPr>
            <a:xfrm>
              <a:off x="7318346" y="2141568"/>
              <a:ext cx="38706" cy="274409"/>
            </a:xfrm>
            <a:custGeom>
              <a:avLst/>
              <a:gdLst>
                <a:gd name="connsiteX0" fmla="*/ 59 w 38706"/>
                <a:gd name="connsiteY0" fmla="*/ 3580 h 274409"/>
                <a:gd name="connsiteX1" fmla="*/ 32278 w 38706"/>
                <a:gd name="connsiteY1" fmla="*/ 271275 h 274409"/>
                <a:gd name="connsiteX2" fmla="*/ 38642 w 38706"/>
                <a:gd name="connsiteY2" fmla="*/ 271275 h 274409"/>
                <a:gd name="connsiteX3" fmla="*/ 7219 w 38706"/>
                <a:gd name="connsiteY3" fmla="*/ 3580 h 274409"/>
                <a:gd name="connsiteX4" fmla="*/ 59 w 38706"/>
                <a:gd name="connsiteY4" fmla="*/ 3580 h 274409"/>
                <a:gd name="connsiteX5" fmla="*/ 59 w 38706"/>
                <a:gd name="connsiteY5" fmla="*/ 3580 h 27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06" h="274409">
                  <a:moveTo>
                    <a:pt x="59" y="3580"/>
                  </a:moveTo>
                  <a:cubicBezTo>
                    <a:pt x="10798" y="92679"/>
                    <a:pt x="20742" y="182176"/>
                    <a:pt x="32278" y="271275"/>
                  </a:cubicBezTo>
                  <a:cubicBezTo>
                    <a:pt x="32676" y="275253"/>
                    <a:pt x="39438" y="275650"/>
                    <a:pt x="38642" y="271275"/>
                  </a:cubicBezTo>
                  <a:cubicBezTo>
                    <a:pt x="29095" y="181778"/>
                    <a:pt x="17958" y="92679"/>
                    <a:pt x="7219" y="3580"/>
                  </a:cubicBezTo>
                  <a:cubicBezTo>
                    <a:pt x="6821" y="-1193"/>
                    <a:pt x="-737" y="-1193"/>
                    <a:pt x="59" y="3580"/>
                  </a:cubicBezTo>
                  <a:lnTo>
                    <a:pt x="59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58FD4444-44A7-ADF1-1E53-96EEDF5D0425}"/>
                </a:ext>
              </a:extLst>
            </p:cNvPr>
            <p:cNvSpPr/>
            <p:nvPr/>
          </p:nvSpPr>
          <p:spPr>
            <a:xfrm>
              <a:off x="7341062" y="2117304"/>
              <a:ext cx="34620" cy="358882"/>
            </a:xfrm>
            <a:custGeom>
              <a:avLst/>
              <a:gdLst>
                <a:gd name="connsiteX0" fmla="*/ 15 w 34620"/>
                <a:gd name="connsiteY0" fmla="*/ 3580 h 358882"/>
                <a:gd name="connsiteX1" fmla="*/ 27859 w 34620"/>
                <a:gd name="connsiteY1" fmla="*/ 355601 h 358882"/>
                <a:gd name="connsiteX2" fmla="*/ 34621 w 34620"/>
                <a:gd name="connsiteY2" fmla="*/ 355601 h 358882"/>
                <a:gd name="connsiteX3" fmla="*/ 7572 w 34620"/>
                <a:gd name="connsiteY3" fmla="*/ 3580 h 358882"/>
                <a:gd name="connsiteX4" fmla="*/ 15 w 34620"/>
                <a:gd name="connsiteY4" fmla="*/ 3580 h 358882"/>
                <a:gd name="connsiteX5" fmla="*/ 15 w 34620"/>
                <a:gd name="connsiteY5" fmla="*/ 3580 h 358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620" h="358882">
                  <a:moveTo>
                    <a:pt x="15" y="3580"/>
                  </a:moveTo>
                  <a:cubicBezTo>
                    <a:pt x="9163" y="120920"/>
                    <a:pt x="15925" y="238658"/>
                    <a:pt x="27859" y="355601"/>
                  </a:cubicBezTo>
                  <a:cubicBezTo>
                    <a:pt x="28256" y="359976"/>
                    <a:pt x="34621" y="359976"/>
                    <a:pt x="34621" y="355601"/>
                  </a:cubicBezTo>
                  <a:cubicBezTo>
                    <a:pt x="28256" y="238261"/>
                    <a:pt x="16721" y="120920"/>
                    <a:pt x="7572" y="3580"/>
                  </a:cubicBezTo>
                  <a:cubicBezTo>
                    <a:pt x="7175" y="-1193"/>
                    <a:pt x="-382" y="-1193"/>
                    <a:pt x="15" y="3580"/>
                  </a:cubicBezTo>
                  <a:lnTo>
                    <a:pt x="15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57DAE86D-3E74-2E95-7ABF-7F75BF511F53}"/>
                </a:ext>
              </a:extLst>
            </p:cNvPr>
            <p:cNvSpPr/>
            <p:nvPr/>
          </p:nvSpPr>
          <p:spPr>
            <a:xfrm>
              <a:off x="7374744" y="2128987"/>
              <a:ext cx="38003" cy="371281"/>
            </a:xfrm>
            <a:custGeom>
              <a:avLst/>
              <a:gdLst>
                <a:gd name="connsiteX0" fmla="*/ 939 w 38003"/>
                <a:gd name="connsiteY0" fmla="*/ 3830 h 371281"/>
                <a:gd name="connsiteX1" fmla="*/ 31964 w 38003"/>
                <a:gd name="connsiteY1" fmla="*/ 368977 h 371281"/>
                <a:gd name="connsiteX2" fmla="*/ 37931 w 38003"/>
                <a:gd name="connsiteY2" fmla="*/ 367386 h 371281"/>
                <a:gd name="connsiteX3" fmla="*/ 8496 w 38003"/>
                <a:gd name="connsiteY3" fmla="*/ 4228 h 371281"/>
                <a:gd name="connsiteX4" fmla="*/ 939 w 38003"/>
                <a:gd name="connsiteY4" fmla="*/ 3830 h 371281"/>
                <a:gd name="connsiteX5" fmla="*/ 939 w 38003"/>
                <a:gd name="connsiteY5" fmla="*/ 3830 h 37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03" h="371281">
                  <a:moveTo>
                    <a:pt x="939" y="3830"/>
                  </a:moveTo>
                  <a:cubicBezTo>
                    <a:pt x="-3039" y="125546"/>
                    <a:pt x="5314" y="249648"/>
                    <a:pt x="31964" y="368977"/>
                  </a:cubicBezTo>
                  <a:cubicBezTo>
                    <a:pt x="32760" y="372955"/>
                    <a:pt x="38726" y="371364"/>
                    <a:pt x="37931" y="367386"/>
                  </a:cubicBezTo>
                  <a:cubicBezTo>
                    <a:pt x="16451" y="247261"/>
                    <a:pt x="4518" y="126341"/>
                    <a:pt x="8496" y="4228"/>
                  </a:cubicBezTo>
                  <a:cubicBezTo>
                    <a:pt x="8496" y="-1341"/>
                    <a:pt x="939" y="-1341"/>
                    <a:pt x="939" y="3830"/>
                  </a:cubicBezTo>
                  <a:lnTo>
                    <a:pt x="939" y="38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4C44D35A-9A87-62A7-8147-3CFED0383809}"/>
                </a:ext>
              </a:extLst>
            </p:cNvPr>
            <p:cNvSpPr/>
            <p:nvPr/>
          </p:nvSpPr>
          <p:spPr>
            <a:xfrm>
              <a:off x="7403772" y="2128840"/>
              <a:ext cx="28808" cy="384173"/>
            </a:xfrm>
            <a:custGeom>
              <a:avLst/>
              <a:gdLst>
                <a:gd name="connsiteX0" fmla="*/ 7312 w 28808"/>
                <a:gd name="connsiteY0" fmla="*/ 3580 h 384173"/>
                <a:gd name="connsiteX1" fmla="*/ 22028 w 28808"/>
                <a:gd name="connsiteY1" fmla="*/ 381854 h 384173"/>
                <a:gd name="connsiteX2" fmla="*/ 28790 w 28808"/>
                <a:gd name="connsiteY2" fmla="*/ 381058 h 384173"/>
                <a:gd name="connsiteX3" fmla="*/ 9698 w 28808"/>
                <a:gd name="connsiteY3" fmla="*/ 192916 h 384173"/>
                <a:gd name="connsiteX4" fmla="*/ 14869 w 28808"/>
                <a:gd name="connsiteY4" fmla="*/ 3580 h 384173"/>
                <a:gd name="connsiteX5" fmla="*/ 7312 w 28808"/>
                <a:gd name="connsiteY5" fmla="*/ 3580 h 384173"/>
                <a:gd name="connsiteX6" fmla="*/ 7312 w 28808"/>
                <a:gd name="connsiteY6" fmla="*/ 3580 h 38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08" h="384173">
                  <a:moveTo>
                    <a:pt x="7312" y="3580"/>
                  </a:moveTo>
                  <a:cubicBezTo>
                    <a:pt x="-4622" y="128080"/>
                    <a:pt x="-3428" y="258944"/>
                    <a:pt x="22028" y="381854"/>
                  </a:cubicBezTo>
                  <a:cubicBezTo>
                    <a:pt x="22824" y="385433"/>
                    <a:pt x="29188" y="384638"/>
                    <a:pt x="28790" y="381058"/>
                  </a:cubicBezTo>
                  <a:cubicBezTo>
                    <a:pt x="20437" y="318211"/>
                    <a:pt x="12084" y="256160"/>
                    <a:pt x="9698" y="192916"/>
                  </a:cubicBezTo>
                  <a:cubicBezTo>
                    <a:pt x="7312" y="129671"/>
                    <a:pt x="9300" y="66427"/>
                    <a:pt x="14869" y="3580"/>
                  </a:cubicBezTo>
                  <a:cubicBezTo>
                    <a:pt x="15266" y="-1193"/>
                    <a:pt x="7709" y="-1193"/>
                    <a:pt x="7312" y="3580"/>
                  </a:cubicBezTo>
                  <a:lnTo>
                    <a:pt x="7312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D20645D2-B3BD-5108-0E27-AFE9761B7C16}"/>
                </a:ext>
              </a:extLst>
            </p:cNvPr>
            <p:cNvSpPr/>
            <p:nvPr/>
          </p:nvSpPr>
          <p:spPr>
            <a:xfrm>
              <a:off x="7436730" y="2129237"/>
              <a:ext cx="21705" cy="371047"/>
            </a:xfrm>
            <a:custGeom>
              <a:avLst/>
              <a:gdLst>
                <a:gd name="connsiteX0" fmla="*/ 4584 w 21705"/>
                <a:gd name="connsiteY0" fmla="*/ 3580 h 371047"/>
                <a:gd name="connsiteX1" fmla="*/ 15324 w 21705"/>
                <a:gd name="connsiteY1" fmla="*/ 368727 h 371047"/>
                <a:gd name="connsiteX2" fmla="*/ 21688 w 21705"/>
                <a:gd name="connsiteY2" fmla="*/ 367932 h 371047"/>
                <a:gd name="connsiteX3" fmla="*/ 8960 w 21705"/>
                <a:gd name="connsiteY3" fmla="*/ 186154 h 371047"/>
                <a:gd name="connsiteX4" fmla="*/ 11744 w 21705"/>
                <a:gd name="connsiteY4" fmla="*/ 3580 h 371047"/>
                <a:gd name="connsiteX5" fmla="*/ 4584 w 21705"/>
                <a:gd name="connsiteY5" fmla="*/ 3580 h 371047"/>
                <a:gd name="connsiteX6" fmla="*/ 4584 w 21705"/>
                <a:gd name="connsiteY6" fmla="*/ 3580 h 37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05" h="371047">
                  <a:moveTo>
                    <a:pt x="4584" y="3580"/>
                  </a:moveTo>
                  <a:cubicBezTo>
                    <a:pt x="-2576" y="124500"/>
                    <a:pt x="-2973" y="249000"/>
                    <a:pt x="15324" y="368727"/>
                  </a:cubicBezTo>
                  <a:cubicBezTo>
                    <a:pt x="15721" y="372307"/>
                    <a:pt x="22086" y="371512"/>
                    <a:pt x="21688" y="367932"/>
                  </a:cubicBezTo>
                  <a:cubicBezTo>
                    <a:pt x="16517" y="307074"/>
                    <a:pt x="10551" y="247011"/>
                    <a:pt x="8960" y="186154"/>
                  </a:cubicBezTo>
                  <a:cubicBezTo>
                    <a:pt x="7368" y="125296"/>
                    <a:pt x="8164" y="64438"/>
                    <a:pt x="11744" y="3580"/>
                  </a:cubicBezTo>
                  <a:cubicBezTo>
                    <a:pt x="12539" y="-1193"/>
                    <a:pt x="4982" y="-1193"/>
                    <a:pt x="4584" y="3580"/>
                  </a:cubicBezTo>
                  <a:lnTo>
                    <a:pt x="4584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60576C50-7A72-82EB-CE44-09C69294CD92}"/>
                </a:ext>
              </a:extLst>
            </p:cNvPr>
            <p:cNvSpPr/>
            <p:nvPr/>
          </p:nvSpPr>
          <p:spPr>
            <a:xfrm>
              <a:off x="7461200" y="2153401"/>
              <a:ext cx="19094" cy="395277"/>
            </a:xfrm>
            <a:custGeom>
              <a:avLst/>
              <a:gdLst>
                <a:gd name="connsiteX0" fmla="*/ 11934 w 19094"/>
                <a:gd name="connsiteY0" fmla="*/ 3282 h 395277"/>
                <a:gd name="connsiteX1" fmla="*/ 5173 w 19094"/>
                <a:gd name="connsiteY1" fmla="*/ 392295 h 395277"/>
                <a:gd name="connsiteX2" fmla="*/ 11537 w 19094"/>
                <a:gd name="connsiteY2" fmla="*/ 392295 h 395277"/>
                <a:gd name="connsiteX3" fmla="*/ 19095 w 19094"/>
                <a:gd name="connsiteY3" fmla="*/ 3282 h 395277"/>
                <a:gd name="connsiteX4" fmla="*/ 11934 w 19094"/>
                <a:gd name="connsiteY4" fmla="*/ 3282 h 395277"/>
                <a:gd name="connsiteX5" fmla="*/ 11934 w 19094"/>
                <a:gd name="connsiteY5" fmla="*/ 3282 h 39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94" h="395277">
                  <a:moveTo>
                    <a:pt x="11934" y="3282"/>
                  </a:moveTo>
                  <a:cubicBezTo>
                    <a:pt x="797" y="131759"/>
                    <a:pt x="-4772" y="263419"/>
                    <a:pt x="5173" y="392295"/>
                  </a:cubicBezTo>
                  <a:cubicBezTo>
                    <a:pt x="5570" y="396272"/>
                    <a:pt x="11537" y="396272"/>
                    <a:pt x="11537" y="392295"/>
                  </a:cubicBezTo>
                  <a:cubicBezTo>
                    <a:pt x="9150" y="262226"/>
                    <a:pt x="8355" y="133350"/>
                    <a:pt x="19095" y="3282"/>
                  </a:cubicBezTo>
                  <a:cubicBezTo>
                    <a:pt x="19095" y="-1094"/>
                    <a:pt x="12333" y="-1094"/>
                    <a:pt x="11934" y="3282"/>
                  </a:cubicBezTo>
                  <a:lnTo>
                    <a:pt x="11934" y="32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6033B81A-BFA1-8827-B3FD-DFB20F049E1E}"/>
                </a:ext>
              </a:extLst>
            </p:cNvPr>
            <p:cNvSpPr/>
            <p:nvPr/>
          </p:nvSpPr>
          <p:spPr>
            <a:xfrm>
              <a:off x="7487511" y="2117921"/>
              <a:ext cx="36606" cy="452231"/>
            </a:xfrm>
            <a:custGeom>
              <a:avLst/>
              <a:gdLst>
                <a:gd name="connsiteX0" fmla="*/ 30174 w 36606"/>
                <a:gd name="connsiteY0" fmla="*/ 2565 h 452231"/>
                <a:gd name="connsiteX1" fmla="*/ 5512 w 36606"/>
                <a:gd name="connsiteY1" fmla="*/ 222529 h 452231"/>
                <a:gd name="connsiteX2" fmla="*/ 3125 w 36606"/>
                <a:gd name="connsiteY2" fmla="*/ 448856 h 452231"/>
                <a:gd name="connsiteX3" fmla="*/ 8694 w 36606"/>
                <a:gd name="connsiteY3" fmla="*/ 451243 h 452231"/>
                <a:gd name="connsiteX4" fmla="*/ 18638 w 36606"/>
                <a:gd name="connsiteY4" fmla="*/ 403114 h 452231"/>
                <a:gd name="connsiteX5" fmla="*/ 13468 w 36606"/>
                <a:gd name="connsiteY5" fmla="*/ 404705 h 452231"/>
                <a:gd name="connsiteX6" fmla="*/ 3921 w 36606"/>
                <a:gd name="connsiteY6" fmla="*/ 446470 h 452231"/>
                <a:gd name="connsiteX7" fmla="*/ 9490 w 36606"/>
                <a:gd name="connsiteY7" fmla="*/ 448856 h 452231"/>
                <a:gd name="connsiteX8" fmla="*/ 12274 w 36606"/>
                <a:gd name="connsiteY8" fmla="*/ 228495 h 452231"/>
                <a:gd name="connsiteX9" fmla="*/ 36537 w 36606"/>
                <a:gd name="connsiteY9" fmla="*/ 4554 h 452231"/>
                <a:gd name="connsiteX10" fmla="*/ 30174 w 36606"/>
                <a:gd name="connsiteY10" fmla="*/ 2565 h 452231"/>
                <a:gd name="connsiteX11" fmla="*/ 30174 w 36606"/>
                <a:gd name="connsiteY11" fmla="*/ 2565 h 45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06" h="452231">
                  <a:moveTo>
                    <a:pt x="30174" y="2565"/>
                  </a:moveTo>
                  <a:cubicBezTo>
                    <a:pt x="18240" y="75356"/>
                    <a:pt x="10285" y="148942"/>
                    <a:pt x="5512" y="222529"/>
                  </a:cubicBezTo>
                  <a:cubicBezTo>
                    <a:pt x="739" y="297308"/>
                    <a:pt x="-2841" y="374077"/>
                    <a:pt x="3125" y="448856"/>
                  </a:cubicBezTo>
                  <a:cubicBezTo>
                    <a:pt x="3125" y="451243"/>
                    <a:pt x="6706" y="453630"/>
                    <a:pt x="8694" y="451243"/>
                  </a:cubicBezTo>
                  <a:cubicBezTo>
                    <a:pt x="19831" y="437321"/>
                    <a:pt x="23412" y="420615"/>
                    <a:pt x="18638" y="403114"/>
                  </a:cubicBezTo>
                  <a:cubicBezTo>
                    <a:pt x="17843" y="399931"/>
                    <a:pt x="12672" y="401125"/>
                    <a:pt x="13468" y="404705"/>
                  </a:cubicBezTo>
                  <a:cubicBezTo>
                    <a:pt x="17445" y="419820"/>
                    <a:pt x="14263" y="434537"/>
                    <a:pt x="3921" y="446470"/>
                  </a:cubicBezTo>
                  <a:cubicBezTo>
                    <a:pt x="5910" y="447265"/>
                    <a:pt x="7899" y="448061"/>
                    <a:pt x="9490" y="448856"/>
                  </a:cubicBezTo>
                  <a:cubicBezTo>
                    <a:pt x="9887" y="375270"/>
                    <a:pt x="7899" y="302081"/>
                    <a:pt x="12274" y="228495"/>
                  </a:cubicBezTo>
                  <a:cubicBezTo>
                    <a:pt x="16650" y="153318"/>
                    <a:pt x="25003" y="78538"/>
                    <a:pt x="36537" y="4554"/>
                  </a:cubicBezTo>
                  <a:cubicBezTo>
                    <a:pt x="37333" y="-219"/>
                    <a:pt x="30969" y="-1810"/>
                    <a:pt x="30174" y="2565"/>
                  </a:cubicBezTo>
                  <a:lnTo>
                    <a:pt x="30174" y="25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A3497801-CA5A-D5CF-2D6C-B3D0B3EAFD55}"/>
                </a:ext>
              </a:extLst>
            </p:cNvPr>
            <p:cNvSpPr/>
            <p:nvPr/>
          </p:nvSpPr>
          <p:spPr>
            <a:xfrm>
              <a:off x="7507642" y="2159828"/>
              <a:ext cx="33928" cy="474370"/>
            </a:xfrm>
            <a:custGeom>
              <a:avLst/>
              <a:gdLst>
                <a:gd name="connsiteX0" fmla="*/ 15213 w 33928"/>
                <a:gd name="connsiteY0" fmla="*/ 192157 h 474370"/>
                <a:gd name="connsiteX1" fmla="*/ 33908 w 33928"/>
                <a:gd name="connsiteY1" fmla="*/ 2821 h 474370"/>
                <a:gd name="connsiteX2" fmla="*/ 28340 w 33928"/>
                <a:gd name="connsiteY2" fmla="*/ 2026 h 474370"/>
                <a:gd name="connsiteX3" fmla="*/ 6463 w 33928"/>
                <a:gd name="connsiteY3" fmla="*/ 471387 h 474370"/>
                <a:gd name="connsiteX4" fmla="*/ 12827 w 33928"/>
                <a:gd name="connsiteY4" fmla="*/ 471387 h 474370"/>
                <a:gd name="connsiteX5" fmla="*/ 33908 w 33928"/>
                <a:gd name="connsiteY5" fmla="*/ 3617 h 474370"/>
                <a:gd name="connsiteX6" fmla="*/ 28340 w 33928"/>
                <a:gd name="connsiteY6" fmla="*/ 2821 h 474370"/>
                <a:gd name="connsiteX7" fmla="*/ 10440 w 33928"/>
                <a:gd name="connsiteY7" fmla="*/ 192157 h 474370"/>
                <a:gd name="connsiteX8" fmla="*/ 15213 w 33928"/>
                <a:gd name="connsiteY8" fmla="*/ 192157 h 474370"/>
                <a:gd name="connsiteX9" fmla="*/ 15213 w 33928"/>
                <a:gd name="connsiteY9" fmla="*/ 192157 h 4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28" h="474370">
                  <a:moveTo>
                    <a:pt x="15213" y="192157"/>
                  </a:moveTo>
                  <a:cubicBezTo>
                    <a:pt x="21180" y="128912"/>
                    <a:pt x="27146" y="65668"/>
                    <a:pt x="33908" y="2821"/>
                  </a:cubicBezTo>
                  <a:cubicBezTo>
                    <a:pt x="34306" y="-361"/>
                    <a:pt x="28737" y="-1156"/>
                    <a:pt x="28340" y="2026"/>
                  </a:cubicBezTo>
                  <a:cubicBezTo>
                    <a:pt x="1690" y="155960"/>
                    <a:pt x="-7459" y="315464"/>
                    <a:pt x="6463" y="471387"/>
                  </a:cubicBezTo>
                  <a:cubicBezTo>
                    <a:pt x="6860" y="475365"/>
                    <a:pt x="13225" y="475365"/>
                    <a:pt x="12827" y="471387"/>
                  </a:cubicBezTo>
                  <a:cubicBezTo>
                    <a:pt x="3678" y="314668"/>
                    <a:pt x="8849" y="159143"/>
                    <a:pt x="33908" y="3617"/>
                  </a:cubicBezTo>
                  <a:cubicBezTo>
                    <a:pt x="31920" y="3219"/>
                    <a:pt x="29931" y="3219"/>
                    <a:pt x="28340" y="2821"/>
                  </a:cubicBezTo>
                  <a:cubicBezTo>
                    <a:pt x="22771" y="66066"/>
                    <a:pt x="16407" y="129310"/>
                    <a:pt x="10440" y="192157"/>
                  </a:cubicBezTo>
                  <a:cubicBezTo>
                    <a:pt x="9645" y="195339"/>
                    <a:pt x="14816" y="195339"/>
                    <a:pt x="15213" y="192157"/>
                  </a:cubicBezTo>
                  <a:lnTo>
                    <a:pt x="15213" y="1921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6490806E-5E9D-82FA-6613-D41676EEFAC6}"/>
                </a:ext>
              </a:extLst>
            </p:cNvPr>
            <p:cNvSpPr/>
            <p:nvPr/>
          </p:nvSpPr>
          <p:spPr>
            <a:xfrm>
              <a:off x="7477510" y="2433626"/>
              <a:ext cx="5568" cy="53896"/>
            </a:xfrm>
            <a:custGeom>
              <a:avLst/>
              <a:gdLst>
                <a:gd name="connsiteX0" fmla="*/ 0 w 5568"/>
                <a:gd name="connsiteY0" fmla="*/ 2685 h 53896"/>
                <a:gd name="connsiteX1" fmla="*/ 0 w 5568"/>
                <a:gd name="connsiteY1" fmla="*/ 51212 h 53896"/>
                <a:gd name="connsiteX2" fmla="*/ 5569 w 5568"/>
                <a:gd name="connsiteY2" fmla="*/ 51212 h 53896"/>
                <a:gd name="connsiteX3" fmla="*/ 5569 w 5568"/>
                <a:gd name="connsiteY3" fmla="*/ 2685 h 53896"/>
                <a:gd name="connsiteX4" fmla="*/ 0 w 5568"/>
                <a:gd name="connsiteY4" fmla="*/ 2685 h 53896"/>
                <a:gd name="connsiteX5" fmla="*/ 0 w 5568"/>
                <a:gd name="connsiteY5" fmla="*/ 2685 h 5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8" h="53896">
                  <a:moveTo>
                    <a:pt x="0" y="2685"/>
                  </a:moveTo>
                  <a:cubicBezTo>
                    <a:pt x="0" y="18993"/>
                    <a:pt x="0" y="34903"/>
                    <a:pt x="0" y="51212"/>
                  </a:cubicBezTo>
                  <a:cubicBezTo>
                    <a:pt x="0" y="54792"/>
                    <a:pt x="5569" y="54792"/>
                    <a:pt x="5569" y="51212"/>
                  </a:cubicBezTo>
                  <a:cubicBezTo>
                    <a:pt x="5569" y="34903"/>
                    <a:pt x="5569" y="18993"/>
                    <a:pt x="5569" y="2685"/>
                  </a:cubicBezTo>
                  <a:cubicBezTo>
                    <a:pt x="5569" y="-895"/>
                    <a:pt x="0" y="-895"/>
                    <a:pt x="0" y="2685"/>
                  </a:cubicBezTo>
                  <a:lnTo>
                    <a:pt x="0" y="26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6E54CB31-9ED2-C456-CC89-AA9D2CE94C1C}"/>
                </a:ext>
              </a:extLst>
            </p:cNvPr>
            <p:cNvSpPr/>
            <p:nvPr/>
          </p:nvSpPr>
          <p:spPr>
            <a:xfrm>
              <a:off x="6781880" y="2935568"/>
              <a:ext cx="413760" cy="448759"/>
            </a:xfrm>
            <a:custGeom>
              <a:avLst/>
              <a:gdLst>
                <a:gd name="connsiteX0" fmla="*/ 4713 w 413760"/>
                <a:gd name="connsiteY0" fmla="*/ 447819 h 448759"/>
                <a:gd name="connsiteX1" fmla="*/ 412820 w 413760"/>
                <a:gd name="connsiteY1" fmla="*/ 5107 h 448759"/>
                <a:gd name="connsiteX2" fmla="*/ 408444 w 413760"/>
                <a:gd name="connsiteY2" fmla="*/ 732 h 448759"/>
                <a:gd name="connsiteX3" fmla="*/ 736 w 413760"/>
                <a:gd name="connsiteY3" fmla="*/ 443443 h 448759"/>
                <a:gd name="connsiteX4" fmla="*/ 4713 w 413760"/>
                <a:gd name="connsiteY4" fmla="*/ 447819 h 448759"/>
                <a:gd name="connsiteX5" fmla="*/ 4713 w 413760"/>
                <a:gd name="connsiteY5" fmla="*/ 447819 h 44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760" h="448759">
                  <a:moveTo>
                    <a:pt x="4713" y="447819"/>
                  </a:moveTo>
                  <a:cubicBezTo>
                    <a:pt x="130407" y="290702"/>
                    <a:pt x="267636" y="144325"/>
                    <a:pt x="412820" y="5107"/>
                  </a:cubicBezTo>
                  <a:cubicBezTo>
                    <a:pt x="415604" y="2323"/>
                    <a:pt x="411626" y="-1655"/>
                    <a:pt x="408444" y="732"/>
                  </a:cubicBezTo>
                  <a:cubicBezTo>
                    <a:pt x="260874" y="136767"/>
                    <a:pt x="125236" y="286326"/>
                    <a:pt x="736" y="443443"/>
                  </a:cubicBezTo>
                  <a:cubicBezTo>
                    <a:pt x="-1650" y="446626"/>
                    <a:pt x="2327" y="450603"/>
                    <a:pt x="4713" y="447819"/>
                  </a:cubicBezTo>
                  <a:lnTo>
                    <a:pt x="4713" y="44781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19AA52F5-0B98-E318-EC4C-339824488797}"/>
                </a:ext>
              </a:extLst>
            </p:cNvPr>
            <p:cNvSpPr/>
            <p:nvPr/>
          </p:nvSpPr>
          <p:spPr>
            <a:xfrm>
              <a:off x="6770189" y="2942171"/>
              <a:ext cx="407900" cy="418242"/>
            </a:xfrm>
            <a:custGeom>
              <a:avLst/>
              <a:gdLst>
                <a:gd name="connsiteX0" fmla="*/ 5267 w 407900"/>
                <a:gd name="connsiteY0" fmla="*/ 417351 h 418242"/>
                <a:gd name="connsiteX1" fmla="*/ 407009 w 407900"/>
                <a:gd name="connsiteY1" fmla="*/ 5267 h 418242"/>
                <a:gd name="connsiteX2" fmla="*/ 402633 w 407900"/>
                <a:gd name="connsiteY2" fmla="*/ 892 h 418242"/>
                <a:gd name="connsiteX3" fmla="*/ 892 w 407900"/>
                <a:gd name="connsiteY3" fmla="*/ 412975 h 418242"/>
                <a:gd name="connsiteX4" fmla="*/ 5267 w 407900"/>
                <a:gd name="connsiteY4" fmla="*/ 417351 h 418242"/>
                <a:gd name="connsiteX5" fmla="*/ 5267 w 407900"/>
                <a:gd name="connsiteY5" fmla="*/ 417351 h 41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900" h="418242">
                  <a:moveTo>
                    <a:pt x="5267" y="417351"/>
                  </a:moveTo>
                  <a:cubicBezTo>
                    <a:pt x="139313" y="280122"/>
                    <a:pt x="274952" y="144485"/>
                    <a:pt x="407009" y="5267"/>
                  </a:cubicBezTo>
                  <a:cubicBezTo>
                    <a:pt x="409793" y="2483"/>
                    <a:pt x="405418" y="-1893"/>
                    <a:pt x="402633" y="892"/>
                  </a:cubicBezTo>
                  <a:cubicBezTo>
                    <a:pt x="266996" y="136529"/>
                    <a:pt x="134541" y="275349"/>
                    <a:pt x="892" y="412975"/>
                  </a:cubicBezTo>
                  <a:cubicBezTo>
                    <a:pt x="-1893" y="415759"/>
                    <a:pt x="2483" y="420135"/>
                    <a:pt x="5267" y="417351"/>
                  </a:cubicBezTo>
                  <a:lnTo>
                    <a:pt x="5267" y="4173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7D4935A4-9B07-3A42-784E-29F30B8AD563}"/>
                </a:ext>
              </a:extLst>
            </p:cNvPr>
            <p:cNvSpPr/>
            <p:nvPr/>
          </p:nvSpPr>
          <p:spPr>
            <a:xfrm>
              <a:off x="6760008" y="2942568"/>
              <a:ext cx="479553" cy="480302"/>
            </a:xfrm>
            <a:custGeom>
              <a:avLst/>
              <a:gdLst>
                <a:gd name="connsiteX0" fmla="*/ 5107 w 479553"/>
                <a:gd name="connsiteY0" fmla="*/ 479402 h 480302"/>
                <a:gd name="connsiteX1" fmla="*/ 232230 w 479553"/>
                <a:gd name="connsiteY1" fmla="*/ 232788 h 480302"/>
                <a:gd name="connsiteX2" fmla="*/ 478447 w 479553"/>
                <a:gd name="connsiteY2" fmla="*/ 5267 h 480302"/>
                <a:gd name="connsiteX3" fmla="*/ 474071 w 479553"/>
                <a:gd name="connsiteY3" fmla="*/ 892 h 480302"/>
                <a:gd name="connsiteX4" fmla="*/ 227457 w 479553"/>
                <a:gd name="connsiteY4" fmla="*/ 228413 h 480302"/>
                <a:gd name="connsiteX5" fmla="*/ 732 w 479553"/>
                <a:gd name="connsiteY5" fmla="*/ 475822 h 480302"/>
                <a:gd name="connsiteX6" fmla="*/ 5107 w 479553"/>
                <a:gd name="connsiteY6" fmla="*/ 479402 h 480302"/>
                <a:gd name="connsiteX7" fmla="*/ 5107 w 479553"/>
                <a:gd name="connsiteY7" fmla="*/ 479402 h 48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53" h="480302">
                  <a:moveTo>
                    <a:pt x="5107" y="479402"/>
                  </a:moveTo>
                  <a:cubicBezTo>
                    <a:pt x="77500" y="394280"/>
                    <a:pt x="153075" y="311943"/>
                    <a:pt x="232230" y="232788"/>
                  </a:cubicBezTo>
                  <a:cubicBezTo>
                    <a:pt x="311386" y="153633"/>
                    <a:pt x="394518" y="79251"/>
                    <a:pt x="478447" y="5267"/>
                  </a:cubicBezTo>
                  <a:cubicBezTo>
                    <a:pt x="481629" y="2483"/>
                    <a:pt x="477253" y="-1893"/>
                    <a:pt x="474071" y="892"/>
                  </a:cubicBezTo>
                  <a:cubicBezTo>
                    <a:pt x="387756" y="71694"/>
                    <a:pt x="306215" y="149258"/>
                    <a:pt x="227457" y="228413"/>
                  </a:cubicBezTo>
                  <a:cubicBezTo>
                    <a:pt x="148700" y="307568"/>
                    <a:pt x="73125" y="390303"/>
                    <a:pt x="732" y="475822"/>
                  </a:cubicBezTo>
                  <a:cubicBezTo>
                    <a:pt x="-1655" y="477811"/>
                    <a:pt x="2323" y="482186"/>
                    <a:pt x="5107" y="479402"/>
                  </a:cubicBezTo>
                  <a:lnTo>
                    <a:pt x="5107" y="47940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1829855E-93E7-8267-5C20-C73CFD053502}"/>
                </a:ext>
              </a:extLst>
            </p:cNvPr>
            <p:cNvSpPr/>
            <p:nvPr/>
          </p:nvSpPr>
          <p:spPr>
            <a:xfrm>
              <a:off x="6893411" y="2994282"/>
              <a:ext cx="325246" cy="364196"/>
            </a:xfrm>
            <a:custGeom>
              <a:avLst/>
              <a:gdLst>
                <a:gd name="connsiteX0" fmla="*/ 61437 w 325246"/>
                <a:gd name="connsiteY0" fmla="*/ 289664 h 364196"/>
                <a:gd name="connsiteX1" fmla="*/ 579 w 325246"/>
                <a:gd name="connsiteY1" fmla="*/ 359273 h 364196"/>
                <a:gd name="connsiteX2" fmla="*/ 4557 w 325246"/>
                <a:gd name="connsiteY2" fmla="*/ 363250 h 364196"/>
                <a:gd name="connsiteX3" fmla="*/ 324360 w 325246"/>
                <a:gd name="connsiteY3" fmla="*/ 5660 h 364196"/>
                <a:gd name="connsiteX4" fmla="*/ 319586 w 325246"/>
                <a:gd name="connsiteY4" fmla="*/ 887 h 364196"/>
                <a:gd name="connsiteX5" fmla="*/ 579 w 325246"/>
                <a:gd name="connsiteY5" fmla="*/ 359273 h 364196"/>
                <a:gd name="connsiteX6" fmla="*/ 4557 w 325246"/>
                <a:gd name="connsiteY6" fmla="*/ 363250 h 364196"/>
                <a:gd name="connsiteX7" fmla="*/ 65017 w 325246"/>
                <a:gd name="connsiteY7" fmla="*/ 293244 h 364196"/>
                <a:gd name="connsiteX8" fmla="*/ 61437 w 325246"/>
                <a:gd name="connsiteY8" fmla="*/ 289664 h 364196"/>
                <a:gd name="connsiteX9" fmla="*/ 61437 w 325246"/>
                <a:gd name="connsiteY9" fmla="*/ 289664 h 36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246" h="364196">
                  <a:moveTo>
                    <a:pt x="61437" y="289664"/>
                  </a:moveTo>
                  <a:cubicBezTo>
                    <a:pt x="41152" y="312734"/>
                    <a:pt x="20865" y="336202"/>
                    <a:pt x="579" y="359273"/>
                  </a:cubicBezTo>
                  <a:cubicBezTo>
                    <a:pt x="1773" y="360466"/>
                    <a:pt x="3364" y="362057"/>
                    <a:pt x="4557" y="363250"/>
                  </a:cubicBezTo>
                  <a:cubicBezTo>
                    <a:pt x="106782" y="239943"/>
                    <a:pt x="213780" y="121807"/>
                    <a:pt x="324360" y="5660"/>
                  </a:cubicBezTo>
                  <a:cubicBezTo>
                    <a:pt x="327144" y="2478"/>
                    <a:pt x="322768" y="-1897"/>
                    <a:pt x="319586" y="887"/>
                  </a:cubicBezTo>
                  <a:cubicBezTo>
                    <a:pt x="206621" y="113454"/>
                    <a:pt x="100020" y="234375"/>
                    <a:pt x="579" y="359273"/>
                  </a:cubicBezTo>
                  <a:cubicBezTo>
                    <a:pt x="-1409" y="362057"/>
                    <a:pt x="2170" y="366035"/>
                    <a:pt x="4557" y="363250"/>
                  </a:cubicBezTo>
                  <a:cubicBezTo>
                    <a:pt x="24843" y="339782"/>
                    <a:pt x="44731" y="316314"/>
                    <a:pt x="65017" y="293244"/>
                  </a:cubicBezTo>
                  <a:cubicBezTo>
                    <a:pt x="67404" y="290857"/>
                    <a:pt x="63426" y="286880"/>
                    <a:pt x="61437" y="289664"/>
                  </a:cubicBezTo>
                  <a:lnTo>
                    <a:pt x="61437" y="2896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DA8EB33E-ED22-93FB-F122-724D09B604B7}"/>
                </a:ext>
              </a:extLst>
            </p:cNvPr>
            <p:cNvSpPr/>
            <p:nvPr/>
          </p:nvSpPr>
          <p:spPr>
            <a:xfrm>
              <a:off x="6934626" y="2869563"/>
              <a:ext cx="437970" cy="502998"/>
            </a:xfrm>
            <a:custGeom>
              <a:avLst/>
              <a:gdLst>
                <a:gd name="connsiteX0" fmla="*/ 33349 w 437970"/>
                <a:gd name="connsiteY0" fmla="*/ 463706 h 502998"/>
                <a:gd name="connsiteX1" fmla="*/ 732 w 437970"/>
                <a:gd name="connsiteY1" fmla="*/ 497118 h 502998"/>
                <a:gd name="connsiteX2" fmla="*/ 5107 w 437970"/>
                <a:gd name="connsiteY2" fmla="*/ 501494 h 502998"/>
                <a:gd name="connsiteX3" fmla="*/ 437079 w 437970"/>
                <a:gd name="connsiteY3" fmla="*/ 5482 h 502998"/>
                <a:gd name="connsiteX4" fmla="*/ 432704 w 437970"/>
                <a:gd name="connsiteY4" fmla="*/ 1107 h 502998"/>
                <a:gd name="connsiteX5" fmla="*/ 732 w 437970"/>
                <a:gd name="connsiteY5" fmla="*/ 497516 h 502998"/>
                <a:gd name="connsiteX6" fmla="*/ 5107 w 437970"/>
                <a:gd name="connsiteY6" fmla="*/ 501891 h 502998"/>
                <a:gd name="connsiteX7" fmla="*/ 37327 w 437970"/>
                <a:gd name="connsiteY7" fmla="*/ 468082 h 502998"/>
                <a:gd name="connsiteX8" fmla="*/ 33349 w 437970"/>
                <a:gd name="connsiteY8" fmla="*/ 463706 h 502998"/>
                <a:gd name="connsiteX9" fmla="*/ 33349 w 437970"/>
                <a:gd name="connsiteY9" fmla="*/ 463706 h 50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70" h="502998">
                  <a:moveTo>
                    <a:pt x="33349" y="463706"/>
                  </a:moveTo>
                  <a:cubicBezTo>
                    <a:pt x="22609" y="474844"/>
                    <a:pt x="11472" y="485981"/>
                    <a:pt x="732" y="497118"/>
                  </a:cubicBezTo>
                  <a:cubicBezTo>
                    <a:pt x="2323" y="498709"/>
                    <a:pt x="3516" y="499903"/>
                    <a:pt x="5107" y="501494"/>
                  </a:cubicBezTo>
                  <a:cubicBezTo>
                    <a:pt x="150689" y="337615"/>
                    <a:pt x="295077" y="172145"/>
                    <a:pt x="437079" y="5482"/>
                  </a:cubicBezTo>
                  <a:cubicBezTo>
                    <a:pt x="439864" y="2300"/>
                    <a:pt x="435488" y="-2076"/>
                    <a:pt x="432704" y="1107"/>
                  </a:cubicBezTo>
                  <a:cubicBezTo>
                    <a:pt x="286724" y="164588"/>
                    <a:pt x="143131" y="330853"/>
                    <a:pt x="732" y="497516"/>
                  </a:cubicBezTo>
                  <a:cubicBezTo>
                    <a:pt x="-1655" y="500698"/>
                    <a:pt x="2323" y="505074"/>
                    <a:pt x="5107" y="501891"/>
                  </a:cubicBezTo>
                  <a:cubicBezTo>
                    <a:pt x="15847" y="490754"/>
                    <a:pt x="26587" y="479617"/>
                    <a:pt x="37327" y="468082"/>
                  </a:cubicBezTo>
                  <a:cubicBezTo>
                    <a:pt x="40111" y="465297"/>
                    <a:pt x="36133" y="461319"/>
                    <a:pt x="33349" y="463706"/>
                  </a:cubicBezTo>
                  <a:lnTo>
                    <a:pt x="33349" y="4637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013887BA-153B-1D52-18F2-DAA6D6C95B1E}"/>
                </a:ext>
              </a:extLst>
            </p:cNvPr>
            <p:cNvSpPr/>
            <p:nvPr/>
          </p:nvSpPr>
          <p:spPr>
            <a:xfrm>
              <a:off x="7049785" y="2881553"/>
              <a:ext cx="347866" cy="431959"/>
            </a:xfrm>
            <a:custGeom>
              <a:avLst/>
              <a:gdLst>
                <a:gd name="connsiteX0" fmla="*/ 6891 w 347866"/>
                <a:gd name="connsiteY0" fmla="*/ 430237 h 431959"/>
                <a:gd name="connsiteX1" fmla="*/ 346979 w 347866"/>
                <a:gd name="connsiteY1" fmla="*/ 5823 h 431959"/>
                <a:gd name="connsiteX2" fmla="*/ 342206 w 347866"/>
                <a:gd name="connsiteY2" fmla="*/ 1049 h 431959"/>
                <a:gd name="connsiteX3" fmla="*/ 526 w 347866"/>
                <a:gd name="connsiteY3" fmla="*/ 426259 h 431959"/>
                <a:gd name="connsiteX4" fmla="*/ 6891 w 347866"/>
                <a:gd name="connsiteY4" fmla="*/ 430237 h 431959"/>
                <a:gd name="connsiteX5" fmla="*/ 6891 w 347866"/>
                <a:gd name="connsiteY5" fmla="*/ 430237 h 43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66" h="431959">
                  <a:moveTo>
                    <a:pt x="6891" y="430237"/>
                  </a:moveTo>
                  <a:cubicBezTo>
                    <a:pt x="111503" y="281473"/>
                    <a:pt x="226854" y="142256"/>
                    <a:pt x="346979" y="5823"/>
                  </a:cubicBezTo>
                  <a:cubicBezTo>
                    <a:pt x="349763" y="2640"/>
                    <a:pt x="345388" y="-2133"/>
                    <a:pt x="342206" y="1049"/>
                  </a:cubicBezTo>
                  <a:cubicBezTo>
                    <a:pt x="217706" y="133107"/>
                    <a:pt x="104741" y="277893"/>
                    <a:pt x="526" y="426259"/>
                  </a:cubicBezTo>
                  <a:cubicBezTo>
                    <a:pt x="-1860" y="430635"/>
                    <a:pt x="4504" y="434214"/>
                    <a:pt x="6891" y="430237"/>
                  </a:cubicBezTo>
                  <a:lnTo>
                    <a:pt x="6891" y="4302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A1DD4DA5-C8AE-51C3-682D-7FE7B20F8852}"/>
                </a:ext>
              </a:extLst>
            </p:cNvPr>
            <p:cNvSpPr/>
            <p:nvPr/>
          </p:nvSpPr>
          <p:spPr>
            <a:xfrm>
              <a:off x="7132490" y="2895578"/>
              <a:ext cx="291140" cy="367865"/>
            </a:xfrm>
            <a:custGeom>
              <a:avLst/>
              <a:gdLst>
                <a:gd name="connsiteX0" fmla="*/ 6124 w 291140"/>
                <a:gd name="connsiteY0" fmla="*/ 366492 h 367865"/>
                <a:gd name="connsiteX1" fmla="*/ 290526 w 291140"/>
                <a:gd name="connsiteY1" fmla="*/ 4924 h 367865"/>
                <a:gd name="connsiteX2" fmla="*/ 285355 w 291140"/>
                <a:gd name="connsiteY2" fmla="*/ 946 h 367865"/>
                <a:gd name="connsiteX3" fmla="*/ 954 w 291140"/>
                <a:gd name="connsiteY3" fmla="*/ 361320 h 367865"/>
                <a:gd name="connsiteX4" fmla="*/ 6124 w 291140"/>
                <a:gd name="connsiteY4" fmla="*/ 366492 h 367865"/>
                <a:gd name="connsiteX5" fmla="*/ 6124 w 291140"/>
                <a:gd name="connsiteY5" fmla="*/ 366492 h 36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1140" h="367865">
                  <a:moveTo>
                    <a:pt x="6124" y="366492"/>
                  </a:moveTo>
                  <a:cubicBezTo>
                    <a:pt x="101190" y="245969"/>
                    <a:pt x="197051" y="126242"/>
                    <a:pt x="290526" y="4924"/>
                  </a:cubicBezTo>
                  <a:cubicBezTo>
                    <a:pt x="292913" y="2140"/>
                    <a:pt x="287741" y="-1838"/>
                    <a:pt x="285355" y="946"/>
                  </a:cubicBezTo>
                  <a:cubicBezTo>
                    <a:pt x="189096" y="119878"/>
                    <a:pt x="95622" y="241196"/>
                    <a:pt x="954" y="361320"/>
                  </a:cubicBezTo>
                  <a:cubicBezTo>
                    <a:pt x="-2229" y="364900"/>
                    <a:pt x="3340" y="370469"/>
                    <a:pt x="6124" y="366492"/>
                  </a:cubicBezTo>
                  <a:lnTo>
                    <a:pt x="6124" y="3664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099D0546-26DB-E79A-07D3-EA7F7B2399FF}"/>
                </a:ext>
              </a:extLst>
            </p:cNvPr>
            <p:cNvSpPr/>
            <p:nvPr/>
          </p:nvSpPr>
          <p:spPr>
            <a:xfrm>
              <a:off x="7220691" y="2871216"/>
              <a:ext cx="264181" cy="346212"/>
            </a:xfrm>
            <a:custGeom>
              <a:avLst/>
              <a:gdLst>
                <a:gd name="connsiteX0" fmla="*/ 7421 w 264181"/>
                <a:gd name="connsiteY0" fmla="*/ 344315 h 346212"/>
                <a:gd name="connsiteX1" fmla="*/ 263183 w 264181"/>
                <a:gd name="connsiteY1" fmla="*/ 6216 h 346212"/>
                <a:gd name="connsiteX2" fmla="*/ 258012 w 264181"/>
                <a:gd name="connsiteY2" fmla="*/ 1044 h 346212"/>
                <a:gd name="connsiteX3" fmla="*/ 659 w 264181"/>
                <a:gd name="connsiteY3" fmla="*/ 340337 h 346212"/>
                <a:gd name="connsiteX4" fmla="*/ 7421 w 264181"/>
                <a:gd name="connsiteY4" fmla="*/ 344315 h 346212"/>
                <a:gd name="connsiteX5" fmla="*/ 7421 w 264181"/>
                <a:gd name="connsiteY5" fmla="*/ 344315 h 34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181" h="346212">
                  <a:moveTo>
                    <a:pt x="7421" y="344315"/>
                  </a:moveTo>
                  <a:cubicBezTo>
                    <a:pt x="82598" y="223792"/>
                    <a:pt x="169311" y="112418"/>
                    <a:pt x="263183" y="6216"/>
                  </a:cubicBezTo>
                  <a:cubicBezTo>
                    <a:pt x="266366" y="2635"/>
                    <a:pt x="261195" y="-2137"/>
                    <a:pt x="258012" y="1044"/>
                  </a:cubicBezTo>
                  <a:cubicBezTo>
                    <a:pt x="160561" y="104463"/>
                    <a:pt x="75439" y="220213"/>
                    <a:pt x="659" y="340337"/>
                  </a:cubicBezTo>
                  <a:cubicBezTo>
                    <a:pt x="-2125" y="344713"/>
                    <a:pt x="4637" y="348690"/>
                    <a:pt x="7421" y="344315"/>
                  </a:cubicBezTo>
                  <a:lnTo>
                    <a:pt x="7421" y="3443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0F5989D2-0BA5-38B3-677C-C05D199F2646}"/>
                </a:ext>
              </a:extLst>
            </p:cNvPr>
            <p:cNvSpPr/>
            <p:nvPr/>
          </p:nvSpPr>
          <p:spPr>
            <a:xfrm>
              <a:off x="7263806" y="2907172"/>
              <a:ext cx="256916" cy="331595"/>
            </a:xfrm>
            <a:custGeom>
              <a:avLst/>
              <a:gdLst>
                <a:gd name="connsiteX0" fmla="*/ 7264 w 256916"/>
                <a:gd name="connsiteY0" fmla="*/ 329440 h 331595"/>
                <a:gd name="connsiteX1" fmla="*/ 255867 w 256916"/>
                <a:gd name="connsiteY1" fmla="*/ 5660 h 331595"/>
                <a:gd name="connsiteX2" fmla="*/ 251094 w 256916"/>
                <a:gd name="connsiteY2" fmla="*/ 887 h 331595"/>
                <a:gd name="connsiteX3" fmla="*/ 502 w 256916"/>
                <a:gd name="connsiteY3" fmla="*/ 325463 h 331595"/>
                <a:gd name="connsiteX4" fmla="*/ 7264 w 256916"/>
                <a:gd name="connsiteY4" fmla="*/ 329440 h 331595"/>
                <a:gd name="connsiteX5" fmla="*/ 7264 w 256916"/>
                <a:gd name="connsiteY5" fmla="*/ 329440 h 33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916" h="331595">
                  <a:moveTo>
                    <a:pt x="7264" y="329440"/>
                  </a:moveTo>
                  <a:cubicBezTo>
                    <a:pt x="73293" y="208918"/>
                    <a:pt x="158017" y="101919"/>
                    <a:pt x="255867" y="5660"/>
                  </a:cubicBezTo>
                  <a:cubicBezTo>
                    <a:pt x="259049" y="2478"/>
                    <a:pt x="254276" y="-1897"/>
                    <a:pt x="251094" y="887"/>
                  </a:cubicBezTo>
                  <a:cubicBezTo>
                    <a:pt x="150062" y="93566"/>
                    <a:pt x="66134" y="205338"/>
                    <a:pt x="502" y="325463"/>
                  </a:cubicBezTo>
                  <a:cubicBezTo>
                    <a:pt x="-1884" y="330236"/>
                    <a:pt x="4877" y="334214"/>
                    <a:pt x="7264" y="329440"/>
                  </a:cubicBezTo>
                  <a:lnTo>
                    <a:pt x="7264" y="3294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79791D72-1B21-E034-8597-645AC274DBC5}"/>
                </a:ext>
              </a:extLst>
            </p:cNvPr>
            <p:cNvSpPr/>
            <p:nvPr/>
          </p:nvSpPr>
          <p:spPr>
            <a:xfrm>
              <a:off x="7328962" y="2954233"/>
              <a:ext cx="189274" cy="269393"/>
            </a:xfrm>
            <a:custGeom>
              <a:avLst/>
              <a:gdLst>
                <a:gd name="connsiteX0" fmla="*/ 41550 w 189274"/>
                <a:gd name="connsiteY0" fmla="*/ 223112 h 269393"/>
                <a:gd name="connsiteX1" fmla="*/ 1376 w 189274"/>
                <a:gd name="connsiteY1" fmla="*/ 263286 h 269393"/>
                <a:gd name="connsiteX2" fmla="*/ 7342 w 189274"/>
                <a:gd name="connsiteY2" fmla="*/ 267662 h 269393"/>
                <a:gd name="connsiteX3" fmla="*/ 98430 w 189274"/>
                <a:gd name="connsiteY3" fmla="*/ 136400 h 269393"/>
                <a:gd name="connsiteX4" fmla="*/ 188723 w 189274"/>
                <a:gd name="connsiteY4" fmla="*/ 5138 h 269393"/>
                <a:gd name="connsiteX5" fmla="*/ 182358 w 189274"/>
                <a:gd name="connsiteY5" fmla="*/ 1558 h 269393"/>
                <a:gd name="connsiteX6" fmla="*/ 91270 w 189274"/>
                <a:gd name="connsiteY6" fmla="*/ 132422 h 269393"/>
                <a:gd name="connsiteX7" fmla="*/ 580 w 189274"/>
                <a:gd name="connsiteY7" fmla="*/ 263684 h 269393"/>
                <a:gd name="connsiteX8" fmla="*/ 6547 w 189274"/>
                <a:gd name="connsiteY8" fmla="*/ 268458 h 269393"/>
                <a:gd name="connsiteX9" fmla="*/ 45925 w 189274"/>
                <a:gd name="connsiteY9" fmla="*/ 227886 h 269393"/>
                <a:gd name="connsiteX10" fmla="*/ 41550 w 189274"/>
                <a:gd name="connsiteY10" fmla="*/ 223112 h 269393"/>
                <a:gd name="connsiteX11" fmla="*/ 41550 w 189274"/>
                <a:gd name="connsiteY11" fmla="*/ 223112 h 26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74" h="269393">
                  <a:moveTo>
                    <a:pt x="41550" y="223112"/>
                  </a:moveTo>
                  <a:cubicBezTo>
                    <a:pt x="28424" y="236636"/>
                    <a:pt x="14900" y="249763"/>
                    <a:pt x="1376" y="263286"/>
                  </a:cubicBezTo>
                  <a:cubicBezTo>
                    <a:pt x="3365" y="264877"/>
                    <a:pt x="5354" y="266469"/>
                    <a:pt x="7342" y="267662"/>
                  </a:cubicBezTo>
                  <a:cubicBezTo>
                    <a:pt x="37970" y="224306"/>
                    <a:pt x="68200" y="180154"/>
                    <a:pt x="98430" y="136400"/>
                  </a:cubicBezTo>
                  <a:cubicBezTo>
                    <a:pt x="128660" y="92646"/>
                    <a:pt x="160481" y="49687"/>
                    <a:pt x="188723" y="5138"/>
                  </a:cubicBezTo>
                  <a:cubicBezTo>
                    <a:pt x="191109" y="1160"/>
                    <a:pt x="185143" y="-2022"/>
                    <a:pt x="182358" y="1558"/>
                  </a:cubicBezTo>
                  <a:cubicBezTo>
                    <a:pt x="150537" y="44119"/>
                    <a:pt x="121501" y="89066"/>
                    <a:pt x="91270" y="132422"/>
                  </a:cubicBezTo>
                  <a:cubicBezTo>
                    <a:pt x="61040" y="176176"/>
                    <a:pt x="30810" y="219930"/>
                    <a:pt x="580" y="263684"/>
                  </a:cubicBezTo>
                  <a:cubicBezTo>
                    <a:pt x="-1806" y="267264"/>
                    <a:pt x="3763" y="271242"/>
                    <a:pt x="6547" y="268458"/>
                  </a:cubicBezTo>
                  <a:cubicBezTo>
                    <a:pt x="19673" y="254933"/>
                    <a:pt x="32799" y="241409"/>
                    <a:pt x="45925" y="227886"/>
                  </a:cubicBezTo>
                  <a:cubicBezTo>
                    <a:pt x="49505" y="224703"/>
                    <a:pt x="44732" y="219930"/>
                    <a:pt x="41550" y="223112"/>
                  </a:cubicBezTo>
                  <a:lnTo>
                    <a:pt x="41550" y="2231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4226E324-3A3C-4960-2474-0561832C0963}"/>
                </a:ext>
              </a:extLst>
            </p:cNvPr>
            <p:cNvSpPr/>
            <p:nvPr/>
          </p:nvSpPr>
          <p:spPr>
            <a:xfrm>
              <a:off x="7341685" y="2998808"/>
              <a:ext cx="214682" cy="311930"/>
            </a:xfrm>
            <a:custGeom>
              <a:avLst/>
              <a:gdLst>
                <a:gd name="connsiteX0" fmla="*/ 11723 w 214682"/>
                <a:gd name="connsiteY0" fmla="*/ 275989 h 311930"/>
                <a:gd name="connsiteX1" fmla="*/ 26838 w 214682"/>
                <a:gd name="connsiteY1" fmla="*/ 234224 h 311930"/>
                <a:gd name="connsiteX2" fmla="*/ 46329 w 214682"/>
                <a:gd name="connsiteY2" fmla="*/ 202005 h 311930"/>
                <a:gd name="connsiteX3" fmla="*/ 90878 w 214682"/>
                <a:gd name="connsiteY3" fmla="*/ 134783 h 311930"/>
                <a:gd name="connsiteX4" fmla="*/ 195888 w 214682"/>
                <a:gd name="connsiteY4" fmla="*/ 6703 h 311930"/>
                <a:gd name="connsiteX5" fmla="*/ 189524 w 214682"/>
                <a:gd name="connsiteY5" fmla="*/ 3123 h 311930"/>
                <a:gd name="connsiteX6" fmla="*/ 34396 w 214682"/>
                <a:gd name="connsiteY6" fmla="*/ 298264 h 311930"/>
                <a:gd name="connsiteX7" fmla="*/ 40362 w 214682"/>
                <a:gd name="connsiteY7" fmla="*/ 302639 h 311930"/>
                <a:gd name="connsiteX8" fmla="*/ 195093 w 214682"/>
                <a:gd name="connsiteY8" fmla="*/ 69947 h 311930"/>
                <a:gd name="connsiteX9" fmla="*/ 189126 w 214682"/>
                <a:gd name="connsiteY9" fmla="*/ 66367 h 311930"/>
                <a:gd name="connsiteX10" fmla="*/ 86105 w 214682"/>
                <a:gd name="connsiteY10" fmla="*/ 306617 h 311930"/>
                <a:gd name="connsiteX11" fmla="*/ 92469 w 214682"/>
                <a:gd name="connsiteY11" fmla="*/ 310197 h 311930"/>
                <a:gd name="connsiteX12" fmla="*/ 213390 w 214682"/>
                <a:gd name="connsiteY12" fmla="*/ 150296 h 311930"/>
                <a:gd name="connsiteX13" fmla="*/ 207025 w 214682"/>
                <a:gd name="connsiteY13" fmla="*/ 147511 h 311930"/>
                <a:gd name="connsiteX14" fmla="*/ 180375 w 214682"/>
                <a:gd name="connsiteY14" fmla="*/ 259283 h 311930"/>
                <a:gd name="connsiteX15" fmla="*/ 185944 w 214682"/>
                <a:gd name="connsiteY15" fmla="*/ 262465 h 311930"/>
                <a:gd name="connsiteX16" fmla="*/ 214583 w 214682"/>
                <a:gd name="connsiteY16" fmla="*/ 147511 h 311930"/>
                <a:gd name="connsiteX17" fmla="*/ 208219 w 214682"/>
                <a:gd name="connsiteY17" fmla="*/ 144727 h 311930"/>
                <a:gd name="connsiteX18" fmla="*/ 86105 w 214682"/>
                <a:gd name="connsiteY18" fmla="*/ 306219 h 311930"/>
                <a:gd name="connsiteX19" fmla="*/ 92469 w 214682"/>
                <a:gd name="connsiteY19" fmla="*/ 309799 h 311930"/>
                <a:gd name="connsiteX20" fmla="*/ 196285 w 214682"/>
                <a:gd name="connsiteY20" fmla="*/ 67959 h 311930"/>
                <a:gd name="connsiteX21" fmla="*/ 189922 w 214682"/>
                <a:gd name="connsiteY21" fmla="*/ 64379 h 311930"/>
                <a:gd name="connsiteX22" fmla="*/ 33600 w 214682"/>
                <a:gd name="connsiteY22" fmla="*/ 299457 h 311930"/>
                <a:gd name="connsiteX23" fmla="*/ 39964 w 214682"/>
                <a:gd name="connsiteY23" fmla="*/ 303037 h 311930"/>
                <a:gd name="connsiteX24" fmla="*/ 196684 w 214682"/>
                <a:gd name="connsiteY24" fmla="*/ 4714 h 311930"/>
                <a:gd name="connsiteX25" fmla="*/ 190319 w 214682"/>
                <a:gd name="connsiteY25" fmla="*/ 1134 h 311930"/>
                <a:gd name="connsiteX26" fmla="*/ 40760 w 214682"/>
                <a:gd name="connsiteY26" fmla="*/ 195641 h 311930"/>
                <a:gd name="connsiteX27" fmla="*/ 9734 w 214682"/>
                <a:gd name="connsiteY27" fmla="*/ 248941 h 311930"/>
                <a:gd name="connsiteX28" fmla="*/ 2574 w 214682"/>
                <a:gd name="connsiteY28" fmla="*/ 281160 h 311930"/>
                <a:gd name="connsiteX29" fmla="*/ 13712 w 214682"/>
                <a:gd name="connsiteY29" fmla="*/ 268829 h 311930"/>
                <a:gd name="connsiteX30" fmla="*/ 11723 w 214682"/>
                <a:gd name="connsiteY30" fmla="*/ 275989 h 311930"/>
                <a:gd name="connsiteX31" fmla="*/ 11723 w 214682"/>
                <a:gd name="connsiteY31" fmla="*/ 275989 h 3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682" h="311930">
                  <a:moveTo>
                    <a:pt x="11723" y="275989"/>
                  </a:moveTo>
                  <a:cubicBezTo>
                    <a:pt x="1381" y="274000"/>
                    <a:pt x="24452" y="238599"/>
                    <a:pt x="26838" y="234224"/>
                  </a:cubicBezTo>
                  <a:cubicBezTo>
                    <a:pt x="33202" y="223484"/>
                    <a:pt x="39567" y="212744"/>
                    <a:pt x="46329" y="202005"/>
                  </a:cubicBezTo>
                  <a:cubicBezTo>
                    <a:pt x="60250" y="178934"/>
                    <a:pt x="75365" y="156660"/>
                    <a:pt x="90878" y="134783"/>
                  </a:cubicBezTo>
                  <a:cubicBezTo>
                    <a:pt x="123097" y="89835"/>
                    <a:pt x="158498" y="47672"/>
                    <a:pt x="195888" y="6703"/>
                  </a:cubicBezTo>
                  <a:cubicBezTo>
                    <a:pt x="193899" y="5509"/>
                    <a:pt x="191910" y="4316"/>
                    <a:pt x="189524" y="3123"/>
                  </a:cubicBezTo>
                  <a:cubicBezTo>
                    <a:pt x="164863" y="112906"/>
                    <a:pt x="110766" y="215529"/>
                    <a:pt x="34396" y="298264"/>
                  </a:cubicBezTo>
                  <a:cubicBezTo>
                    <a:pt x="36385" y="299855"/>
                    <a:pt x="38373" y="301446"/>
                    <a:pt x="40362" y="302639"/>
                  </a:cubicBezTo>
                  <a:cubicBezTo>
                    <a:pt x="78150" y="216325"/>
                    <a:pt x="129064" y="137567"/>
                    <a:pt x="195093" y="69947"/>
                  </a:cubicBezTo>
                  <a:cubicBezTo>
                    <a:pt x="193103" y="68754"/>
                    <a:pt x="191115" y="67561"/>
                    <a:pt x="189126" y="66367"/>
                  </a:cubicBezTo>
                  <a:cubicBezTo>
                    <a:pt x="166056" y="150694"/>
                    <a:pt x="131052" y="231440"/>
                    <a:pt x="86105" y="306617"/>
                  </a:cubicBezTo>
                  <a:cubicBezTo>
                    <a:pt x="83718" y="310595"/>
                    <a:pt x="89685" y="314174"/>
                    <a:pt x="92469" y="310197"/>
                  </a:cubicBezTo>
                  <a:cubicBezTo>
                    <a:pt x="130257" y="254908"/>
                    <a:pt x="170431" y="201607"/>
                    <a:pt x="213390" y="150296"/>
                  </a:cubicBezTo>
                  <a:cubicBezTo>
                    <a:pt x="211400" y="149500"/>
                    <a:pt x="209014" y="148307"/>
                    <a:pt x="207025" y="147511"/>
                  </a:cubicBezTo>
                  <a:cubicBezTo>
                    <a:pt x="208219" y="186890"/>
                    <a:pt x="198672" y="224678"/>
                    <a:pt x="180375" y="259283"/>
                  </a:cubicBezTo>
                  <a:cubicBezTo>
                    <a:pt x="178386" y="262863"/>
                    <a:pt x="183955" y="266045"/>
                    <a:pt x="185944" y="262465"/>
                  </a:cubicBezTo>
                  <a:cubicBezTo>
                    <a:pt x="206230" y="227462"/>
                    <a:pt x="215776" y="187685"/>
                    <a:pt x="214583" y="147511"/>
                  </a:cubicBezTo>
                  <a:cubicBezTo>
                    <a:pt x="214583" y="144329"/>
                    <a:pt x="210207" y="142341"/>
                    <a:pt x="208219" y="144727"/>
                  </a:cubicBezTo>
                  <a:cubicBezTo>
                    <a:pt x="164863" y="196436"/>
                    <a:pt x="123893" y="250135"/>
                    <a:pt x="86105" y="306219"/>
                  </a:cubicBezTo>
                  <a:cubicBezTo>
                    <a:pt x="88094" y="307413"/>
                    <a:pt x="90481" y="308606"/>
                    <a:pt x="92469" y="309799"/>
                  </a:cubicBezTo>
                  <a:cubicBezTo>
                    <a:pt x="137417" y="233826"/>
                    <a:pt x="172022" y="152682"/>
                    <a:pt x="196285" y="67959"/>
                  </a:cubicBezTo>
                  <a:cubicBezTo>
                    <a:pt x="197081" y="64379"/>
                    <a:pt x="192706" y="61594"/>
                    <a:pt x="189922" y="64379"/>
                  </a:cubicBezTo>
                  <a:cubicBezTo>
                    <a:pt x="123495" y="131601"/>
                    <a:pt x="69399" y="211551"/>
                    <a:pt x="33600" y="299457"/>
                  </a:cubicBezTo>
                  <a:cubicBezTo>
                    <a:pt x="32009" y="303037"/>
                    <a:pt x="37577" y="305821"/>
                    <a:pt x="39964" y="303037"/>
                  </a:cubicBezTo>
                  <a:cubicBezTo>
                    <a:pt x="115142" y="217120"/>
                    <a:pt x="168442" y="115292"/>
                    <a:pt x="196684" y="4714"/>
                  </a:cubicBezTo>
                  <a:cubicBezTo>
                    <a:pt x="197479" y="1134"/>
                    <a:pt x="193103" y="-1650"/>
                    <a:pt x="190319" y="1134"/>
                  </a:cubicBezTo>
                  <a:cubicBezTo>
                    <a:pt x="133439" y="59606"/>
                    <a:pt x="83718" y="126032"/>
                    <a:pt x="40760" y="195641"/>
                  </a:cubicBezTo>
                  <a:cubicBezTo>
                    <a:pt x="30020" y="213142"/>
                    <a:pt x="19679" y="231042"/>
                    <a:pt x="9734" y="248941"/>
                  </a:cubicBezTo>
                  <a:cubicBezTo>
                    <a:pt x="4961" y="257294"/>
                    <a:pt x="-4585" y="271216"/>
                    <a:pt x="2574" y="281160"/>
                  </a:cubicBezTo>
                  <a:cubicBezTo>
                    <a:pt x="12518" y="294684"/>
                    <a:pt x="27236" y="271216"/>
                    <a:pt x="13712" y="268829"/>
                  </a:cubicBezTo>
                  <a:cubicBezTo>
                    <a:pt x="8939" y="268034"/>
                    <a:pt x="6950" y="275194"/>
                    <a:pt x="11723" y="275989"/>
                  </a:cubicBezTo>
                  <a:lnTo>
                    <a:pt x="11723" y="2759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73E71096-8652-DAA8-70BF-368D1C0F84BF}"/>
                </a:ext>
              </a:extLst>
            </p:cNvPr>
            <p:cNvSpPr/>
            <p:nvPr/>
          </p:nvSpPr>
          <p:spPr>
            <a:xfrm>
              <a:off x="7494467" y="2918748"/>
              <a:ext cx="37211" cy="334886"/>
            </a:xfrm>
            <a:custGeom>
              <a:avLst/>
              <a:gdLst>
                <a:gd name="connsiteX0" fmla="*/ 1340 w 37211"/>
                <a:gd name="connsiteY0" fmla="*/ 3233 h 334886"/>
                <a:gd name="connsiteX1" fmla="*/ 30775 w 37211"/>
                <a:gd name="connsiteY1" fmla="*/ 332582 h 334886"/>
                <a:gd name="connsiteX2" fmla="*/ 37139 w 37211"/>
                <a:gd name="connsiteY2" fmla="*/ 330991 h 334886"/>
                <a:gd name="connsiteX3" fmla="*/ 8102 w 37211"/>
                <a:gd name="connsiteY3" fmla="*/ 3631 h 334886"/>
                <a:gd name="connsiteX4" fmla="*/ 1340 w 37211"/>
                <a:gd name="connsiteY4" fmla="*/ 3233 h 334886"/>
                <a:gd name="connsiteX5" fmla="*/ 1340 w 37211"/>
                <a:gd name="connsiteY5" fmla="*/ 3233 h 33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11" h="334886">
                  <a:moveTo>
                    <a:pt x="1340" y="3233"/>
                  </a:moveTo>
                  <a:cubicBezTo>
                    <a:pt x="-3433" y="113016"/>
                    <a:pt x="4125" y="225583"/>
                    <a:pt x="30775" y="332582"/>
                  </a:cubicBezTo>
                  <a:cubicBezTo>
                    <a:pt x="31968" y="336560"/>
                    <a:pt x="37934" y="334969"/>
                    <a:pt x="37139" y="330991"/>
                  </a:cubicBezTo>
                  <a:cubicBezTo>
                    <a:pt x="15660" y="222402"/>
                    <a:pt x="3727" y="114210"/>
                    <a:pt x="8102" y="3631"/>
                  </a:cubicBezTo>
                  <a:cubicBezTo>
                    <a:pt x="8500" y="-1142"/>
                    <a:pt x="1738" y="-1142"/>
                    <a:pt x="1340" y="3233"/>
                  </a:cubicBezTo>
                  <a:lnTo>
                    <a:pt x="1340" y="32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204E35FB-23D5-0448-C6F0-2EE8CEE26B89}"/>
                </a:ext>
              </a:extLst>
            </p:cNvPr>
            <p:cNvSpPr/>
            <p:nvPr/>
          </p:nvSpPr>
          <p:spPr>
            <a:xfrm>
              <a:off x="7477689" y="2931237"/>
              <a:ext cx="33257" cy="187217"/>
            </a:xfrm>
            <a:custGeom>
              <a:avLst/>
              <a:gdLst>
                <a:gd name="connsiteX0" fmla="*/ 11356 w 33257"/>
                <a:gd name="connsiteY0" fmla="*/ 2279 h 187217"/>
                <a:gd name="connsiteX1" fmla="*/ 27266 w 33257"/>
                <a:gd name="connsiteY1" fmla="*/ 185648 h 187217"/>
                <a:gd name="connsiteX2" fmla="*/ 32835 w 33257"/>
                <a:gd name="connsiteY2" fmla="*/ 182466 h 187217"/>
                <a:gd name="connsiteX3" fmla="*/ 17720 w 33257"/>
                <a:gd name="connsiteY3" fmla="*/ 4268 h 187217"/>
                <a:gd name="connsiteX4" fmla="*/ 11356 w 33257"/>
                <a:gd name="connsiteY4" fmla="*/ 2279 h 187217"/>
                <a:gd name="connsiteX5" fmla="*/ 11356 w 33257"/>
                <a:gd name="connsiteY5" fmla="*/ 2279 h 18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57" h="187217">
                  <a:moveTo>
                    <a:pt x="11356" y="2279"/>
                  </a:moveTo>
                  <a:cubicBezTo>
                    <a:pt x="-7737" y="62739"/>
                    <a:pt x="-2963" y="129563"/>
                    <a:pt x="27266" y="185648"/>
                  </a:cubicBezTo>
                  <a:cubicBezTo>
                    <a:pt x="29255" y="189228"/>
                    <a:pt x="34824" y="186046"/>
                    <a:pt x="32835" y="182466"/>
                  </a:cubicBezTo>
                  <a:cubicBezTo>
                    <a:pt x="4991" y="126779"/>
                    <a:pt x="-975" y="63932"/>
                    <a:pt x="17720" y="4268"/>
                  </a:cubicBezTo>
                  <a:cubicBezTo>
                    <a:pt x="18913" y="-108"/>
                    <a:pt x="12549" y="-1699"/>
                    <a:pt x="11356" y="2279"/>
                  </a:cubicBezTo>
                  <a:lnTo>
                    <a:pt x="11356" y="22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25B536CD-DF9C-EEE2-300D-6EFBE0D63E5F}"/>
                </a:ext>
              </a:extLst>
            </p:cNvPr>
            <p:cNvSpPr/>
            <p:nvPr/>
          </p:nvSpPr>
          <p:spPr>
            <a:xfrm>
              <a:off x="7185712" y="2885230"/>
              <a:ext cx="201422" cy="89413"/>
            </a:xfrm>
            <a:custGeom>
              <a:avLst/>
              <a:gdLst>
                <a:gd name="connsiteX0" fmla="*/ 5010 w 201422"/>
                <a:gd name="connsiteY0" fmla="*/ 88859 h 89413"/>
                <a:gd name="connsiteX1" fmla="*/ 199119 w 201422"/>
                <a:gd name="connsiteY1" fmla="*/ 6124 h 89413"/>
                <a:gd name="connsiteX2" fmla="*/ 197527 w 201422"/>
                <a:gd name="connsiteY2" fmla="*/ 157 h 89413"/>
                <a:gd name="connsiteX3" fmla="*/ 1828 w 201422"/>
                <a:gd name="connsiteY3" fmla="*/ 83290 h 89413"/>
                <a:gd name="connsiteX4" fmla="*/ 5010 w 201422"/>
                <a:gd name="connsiteY4" fmla="*/ 88859 h 89413"/>
                <a:gd name="connsiteX5" fmla="*/ 5010 w 201422"/>
                <a:gd name="connsiteY5" fmla="*/ 88859 h 8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22" h="89413">
                  <a:moveTo>
                    <a:pt x="5010" y="88859"/>
                  </a:moveTo>
                  <a:cubicBezTo>
                    <a:pt x="65072" y="51071"/>
                    <a:pt x="130306" y="24023"/>
                    <a:pt x="199119" y="6124"/>
                  </a:cubicBezTo>
                  <a:cubicBezTo>
                    <a:pt x="203096" y="4930"/>
                    <a:pt x="201505" y="-1036"/>
                    <a:pt x="197527" y="157"/>
                  </a:cubicBezTo>
                  <a:cubicBezTo>
                    <a:pt x="127919" y="16067"/>
                    <a:pt x="61890" y="45104"/>
                    <a:pt x="1828" y="83290"/>
                  </a:cubicBezTo>
                  <a:cubicBezTo>
                    <a:pt x="-2150" y="85278"/>
                    <a:pt x="1032" y="91245"/>
                    <a:pt x="5010" y="88859"/>
                  </a:cubicBezTo>
                  <a:lnTo>
                    <a:pt x="5010" y="8885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8149102F-C13E-1121-766F-9EC508910F2C}"/>
                </a:ext>
              </a:extLst>
            </p:cNvPr>
            <p:cNvSpPr/>
            <p:nvPr/>
          </p:nvSpPr>
          <p:spPr>
            <a:xfrm>
              <a:off x="7197484" y="2955245"/>
              <a:ext cx="201333" cy="31985"/>
            </a:xfrm>
            <a:custGeom>
              <a:avLst/>
              <a:gdLst>
                <a:gd name="connsiteX0" fmla="*/ 3580 w 201333"/>
                <a:gd name="connsiteY0" fmla="*/ 31969 h 31985"/>
                <a:gd name="connsiteX1" fmla="*/ 198882 w 201333"/>
                <a:gd name="connsiteY1" fmla="*/ 6512 h 31985"/>
                <a:gd name="connsiteX2" fmla="*/ 196893 w 201333"/>
                <a:gd name="connsiteY2" fmla="*/ 148 h 31985"/>
                <a:gd name="connsiteX3" fmla="*/ 3580 w 201333"/>
                <a:gd name="connsiteY3" fmla="*/ 25207 h 31985"/>
                <a:gd name="connsiteX4" fmla="*/ 3580 w 201333"/>
                <a:gd name="connsiteY4" fmla="*/ 31969 h 31985"/>
                <a:gd name="connsiteX5" fmla="*/ 3580 w 201333"/>
                <a:gd name="connsiteY5" fmla="*/ 31969 h 3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33" h="31985">
                  <a:moveTo>
                    <a:pt x="3580" y="31969"/>
                  </a:moveTo>
                  <a:cubicBezTo>
                    <a:pt x="68813" y="30378"/>
                    <a:pt x="135638" y="23218"/>
                    <a:pt x="198882" y="6512"/>
                  </a:cubicBezTo>
                  <a:cubicBezTo>
                    <a:pt x="203257" y="5319"/>
                    <a:pt x="201269" y="-1045"/>
                    <a:pt x="196893" y="148"/>
                  </a:cubicBezTo>
                  <a:cubicBezTo>
                    <a:pt x="132853" y="14070"/>
                    <a:pt x="69211" y="24014"/>
                    <a:pt x="3580" y="25207"/>
                  </a:cubicBezTo>
                  <a:cubicBezTo>
                    <a:pt x="-1193" y="25207"/>
                    <a:pt x="-1193" y="32367"/>
                    <a:pt x="3580" y="31969"/>
                  </a:cubicBezTo>
                  <a:lnTo>
                    <a:pt x="3580" y="319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7F4F739A-83F1-04E6-717B-C9FC00A63B8F}"/>
                </a:ext>
              </a:extLst>
            </p:cNvPr>
            <p:cNvSpPr/>
            <p:nvPr/>
          </p:nvSpPr>
          <p:spPr>
            <a:xfrm>
              <a:off x="7257544" y="2941447"/>
              <a:ext cx="188520" cy="29683"/>
            </a:xfrm>
            <a:custGeom>
              <a:avLst/>
              <a:gdLst>
                <a:gd name="connsiteX0" fmla="*/ 1991 w 188520"/>
                <a:gd name="connsiteY0" fmla="*/ 9173 h 29683"/>
                <a:gd name="connsiteX1" fmla="*/ 186952 w 188520"/>
                <a:gd name="connsiteY1" fmla="*/ 5991 h 29683"/>
                <a:gd name="connsiteX2" fmla="*/ 183769 w 188520"/>
                <a:gd name="connsiteY2" fmla="*/ 423 h 29683"/>
                <a:gd name="connsiteX3" fmla="*/ 5571 w 188520"/>
                <a:gd name="connsiteY3" fmla="*/ 3207 h 29683"/>
                <a:gd name="connsiteX4" fmla="*/ 1991 w 188520"/>
                <a:gd name="connsiteY4" fmla="*/ 9173 h 29683"/>
                <a:gd name="connsiteX5" fmla="*/ 1991 w 188520"/>
                <a:gd name="connsiteY5" fmla="*/ 9173 h 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520" h="29683">
                  <a:moveTo>
                    <a:pt x="1991" y="9173"/>
                  </a:moveTo>
                  <a:cubicBezTo>
                    <a:pt x="60462" y="37414"/>
                    <a:pt x="129276" y="36619"/>
                    <a:pt x="186952" y="5991"/>
                  </a:cubicBezTo>
                  <a:cubicBezTo>
                    <a:pt x="190531" y="4002"/>
                    <a:pt x="187349" y="-1566"/>
                    <a:pt x="183769" y="423"/>
                  </a:cubicBezTo>
                  <a:cubicBezTo>
                    <a:pt x="128082" y="29061"/>
                    <a:pt x="62053" y="30255"/>
                    <a:pt x="5571" y="3207"/>
                  </a:cubicBezTo>
                  <a:cubicBezTo>
                    <a:pt x="1195" y="1218"/>
                    <a:pt x="-2384" y="7185"/>
                    <a:pt x="1991" y="9173"/>
                  </a:cubicBezTo>
                  <a:lnTo>
                    <a:pt x="1991" y="91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38CBC2AC-0C45-1C59-AA0B-34837D45D9C7}"/>
                </a:ext>
              </a:extLst>
            </p:cNvPr>
            <p:cNvSpPr/>
            <p:nvPr/>
          </p:nvSpPr>
          <p:spPr>
            <a:xfrm>
              <a:off x="7207684" y="2951501"/>
              <a:ext cx="251048" cy="43537"/>
            </a:xfrm>
            <a:custGeom>
              <a:avLst/>
              <a:gdLst>
                <a:gd name="connsiteX0" fmla="*/ 5313 w 251048"/>
                <a:gd name="connsiteY0" fmla="*/ 43271 h 43537"/>
                <a:gd name="connsiteX1" fmla="*/ 247154 w 251048"/>
                <a:gd name="connsiteY1" fmla="*/ 12245 h 43537"/>
                <a:gd name="connsiteX2" fmla="*/ 248745 w 251048"/>
                <a:gd name="connsiteY2" fmla="*/ 6278 h 43537"/>
                <a:gd name="connsiteX3" fmla="*/ 1734 w 251048"/>
                <a:gd name="connsiteY3" fmla="*/ 36906 h 43537"/>
                <a:gd name="connsiteX4" fmla="*/ 5313 w 251048"/>
                <a:gd name="connsiteY4" fmla="*/ 43271 h 43537"/>
                <a:gd name="connsiteX5" fmla="*/ 5313 w 251048"/>
                <a:gd name="connsiteY5" fmla="*/ 43271 h 4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048" h="43537">
                  <a:moveTo>
                    <a:pt x="5313" y="43271"/>
                  </a:moveTo>
                  <a:cubicBezTo>
                    <a:pt x="81286" y="9858"/>
                    <a:pt x="164817" y="-86"/>
                    <a:pt x="247154" y="12245"/>
                  </a:cubicBezTo>
                  <a:cubicBezTo>
                    <a:pt x="251131" y="12643"/>
                    <a:pt x="252722" y="7074"/>
                    <a:pt x="248745" y="6278"/>
                  </a:cubicBezTo>
                  <a:cubicBezTo>
                    <a:pt x="165215" y="-8439"/>
                    <a:pt x="79298" y="3096"/>
                    <a:pt x="1734" y="36906"/>
                  </a:cubicBezTo>
                  <a:cubicBezTo>
                    <a:pt x="-2244" y="38895"/>
                    <a:pt x="1336" y="44862"/>
                    <a:pt x="5313" y="43271"/>
                  </a:cubicBezTo>
                  <a:lnTo>
                    <a:pt x="5313" y="432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C5EEC34A-D3F7-D31C-1921-B3E058053BCF}"/>
                </a:ext>
              </a:extLst>
            </p:cNvPr>
            <p:cNvSpPr/>
            <p:nvPr/>
          </p:nvSpPr>
          <p:spPr>
            <a:xfrm>
              <a:off x="7209715" y="2894864"/>
              <a:ext cx="285611" cy="44220"/>
            </a:xfrm>
            <a:custGeom>
              <a:avLst/>
              <a:gdLst>
                <a:gd name="connsiteX0" fmla="*/ 3281 w 285611"/>
                <a:gd name="connsiteY0" fmla="*/ 44220 h 44220"/>
                <a:gd name="connsiteX1" fmla="*/ 283308 w 285611"/>
                <a:gd name="connsiteY1" fmla="*/ 6433 h 44220"/>
                <a:gd name="connsiteX2" fmla="*/ 281717 w 285611"/>
                <a:gd name="connsiteY2" fmla="*/ 69 h 44220"/>
                <a:gd name="connsiteX3" fmla="*/ 3281 w 285611"/>
                <a:gd name="connsiteY3" fmla="*/ 37061 h 44220"/>
                <a:gd name="connsiteX4" fmla="*/ 3281 w 285611"/>
                <a:gd name="connsiteY4" fmla="*/ 44220 h 44220"/>
                <a:gd name="connsiteX5" fmla="*/ 3281 w 285611"/>
                <a:gd name="connsiteY5" fmla="*/ 44220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611" h="44220">
                  <a:moveTo>
                    <a:pt x="3281" y="44220"/>
                  </a:moveTo>
                  <a:cubicBezTo>
                    <a:pt x="97551" y="39845"/>
                    <a:pt x="191822" y="28310"/>
                    <a:pt x="283308" y="6433"/>
                  </a:cubicBezTo>
                  <a:cubicBezTo>
                    <a:pt x="287285" y="5637"/>
                    <a:pt x="285694" y="-727"/>
                    <a:pt x="281717" y="69"/>
                  </a:cubicBezTo>
                  <a:cubicBezTo>
                    <a:pt x="189833" y="19161"/>
                    <a:pt x="97154" y="32685"/>
                    <a:pt x="3281" y="37061"/>
                  </a:cubicBezTo>
                  <a:cubicBezTo>
                    <a:pt x="-1094" y="37061"/>
                    <a:pt x="-1094" y="44220"/>
                    <a:pt x="3281" y="44220"/>
                  </a:cubicBezTo>
                  <a:lnTo>
                    <a:pt x="3281" y="442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71527BE6-16A9-1324-732E-4034669216C2}"/>
                </a:ext>
              </a:extLst>
            </p:cNvPr>
            <p:cNvSpPr/>
            <p:nvPr/>
          </p:nvSpPr>
          <p:spPr>
            <a:xfrm>
              <a:off x="7246358" y="2919919"/>
              <a:ext cx="213170" cy="31160"/>
            </a:xfrm>
            <a:custGeom>
              <a:avLst/>
              <a:gdLst>
                <a:gd name="connsiteX0" fmla="*/ 3234 w 213170"/>
                <a:gd name="connsiteY0" fmla="*/ 30303 h 31160"/>
                <a:gd name="connsiteX1" fmla="*/ 210867 w 213170"/>
                <a:gd name="connsiteY1" fmla="*/ 6437 h 31160"/>
                <a:gd name="connsiteX2" fmla="*/ 209276 w 213170"/>
                <a:gd name="connsiteY2" fmla="*/ 73 h 31160"/>
                <a:gd name="connsiteX3" fmla="*/ 3631 w 213170"/>
                <a:gd name="connsiteY3" fmla="*/ 23541 h 31160"/>
                <a:gd name="connsiteX4" fmla="*/ 3234 w 213170"/>
                <a:gd name="connsiteY4" fmla="*/ 30303 h 31160"/>
                <a:gd name="connsiteX5" fmla="*/ 3234 w 213170"/>
                <a:gd name="connsiteY5" fmla="*/ 30303 h 3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170" h="31160">
                  <a:moveTo>
                    <a:pt x="3234" y="30303"/>
                  </a:moveTo>
                  <a:cubicBezTo>
                    <a:pt x="73240" y="33883"/>
                    <a:pt x="143644" y="26325"/>
                    <a:pt x="210867" y="6437"/>
                  </a:cubicBezTo>
                  <a:cubicBezTo>
                    <a:pt x="214844" y="5244"/>
                    <a:pt x="213253" y="-723"/>
                    <a:pt x="209276" y="73"/>
                  </a:cubicBezTo>
                  <a:cubicBezTo>
                    <a:pt x="141656" y="17972"/>
                    <a:pt x="73240" y="26723"/>
                    <a:pt x="3631" y="23541"/>
                  </a:cubicBezTo>
                  <a:cubicBezTo>
                    <a:pt x="-1142" y="23143"/>
                    <a:pt x="-1142" y="29905"/>
                    <a:pt x="3234" y="30303"/>
                  </a:cubicBezTo>
                  <a:lnTo>
                    <a:pt x="3234" y="303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2243590B-EEEC-A50A-33BD-759D4B29C3EA}"/>
                </a:ext>
              </a:extLst>
            </p:cNvPr>
            <p:cNvSpPr/>
            <p:nvPr/>
          </p:nvSpPr>
          <p:spPr>
            <a:xfrm>
              <a:off x="7033351" y="2953329"/>
              <a:ext cx="218035" cy="194040"/>
            </a:xfrm>
            <a:custGeom>
              <a:avLst/>
              <a:gdLst>
                <a:gd name="connsiteX0" fmla="*/ 80204 w 218035"/>
                <a:gd name="connsiteY0" fmla="*/ 112245 h 194040"/>
                <a:gd name="connsiteX1" fmla="*/ 1050 w 218035"/>
                <a:gd name="connsiteY1" fmla="*/ 188218 h 194040"/>
                <a:gd name="connsiteX2" fmla="*/ 5822 w 218035"/>
                <a:gd name="connsiteY2" fmla="*/ 192991 h 194040"/>
                <a:gd name="connsiteX3" fmla="*/ 217035 w 218035"/>
                <a:gd name="connsiteY3" fmla="*/ 5644 h 194040"/>
                <a:gd name="connsiteX4" fmla="*/ 213057 w 218035"/>
                <a:gd name="connsiteY4" fmla="*/ 473 h 194040"/>
                <a:gd name="connsiteX5" fmla="*/ 1050 w 218035"/>
                <a:gd name="connsiteY5" fmla="*/ 188218 h 194040"/>
                <a:gd name="connsiteX6" fmla="*/ 5822 w 218035"/>
                <a:gd name="connsiteY6" fmla="*/ 192991 h 194040"/>
                <a:gd name="connsiteX7" fmla="*/ 84182 w 218035"/>
                <a:gd name="connsiteY7" fmla="*/ 116223 h 194040"/>
                <a:gd name="connsiteX8" fmla="*/ 80204 w 218035"/>
                <a:gd name="connsiteY8" fmla="*/ 112245 h 194040"/>
                <a:gd name="connsiteX9" fmla="*/ 80204 w 218035"/>
                <a:gd name="connsiteY9" fmla="*/ 112245 h 19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8035" h="194040">
                  <a:moveTo>
                    <a:pt x="80204" y="112245"/>
                  </a:moveTo>
                  <a:cubicBezTo>
                    <a:pt x="53952" y="137702"/>
                    <a:pt x="27302" y="162761"/>
                    <a:pt x="1050" y="188218"/>
                  </a:cubicBezTo>
                  <a:cubicBezTo>
                    <a:pt x="2641" y="189809"/>
                    <a:pt x="4232" y="191400"/>
                    <a:pt x="5822" y="192991"/>
                  </a:cubicBezTo>
                  <a:cubicBezTo>
                    <a:pt x="71851" y="125371"/>
                    <a:pt x="142653" y="63718"/>
                    <a:pt x="217035" y="5644"/>
                  </a:cubicBezTo>
                  <a:cubicBezTo>
                    <a:pt x="219820" y="3258"/>
                    <a:pt x="216240" y="-1516"/>
                    <a:pt x="213057" y="473"/>
                  </a:cubicBezTo>
                  <a:cubicBezTo>
                    <a:pt x="137483" y="56956"/>
                    <a:pt x="66680" y="120598"/>
                    <a:pt x="1050" y="188218"/>
                  </a:cubicBezTo>
                  <a:cubicBezTo>
                    <a:pt x="-2133" y="191400"/>
                    <a:pt x="2641" y="196173"/>
                    <a:pt x="5822" y="192991"/>
                  </a:cubicBezTo>
                  <a:cubicBezTo>
                    <a:pt x="31677" y="167137"/>
                    <a:pt x="57930" y="141680"/>
                    <a:pt x="84182" y="116223"/>
                  </a:cubicBezTo>
                  <a:cubicBezTo>
                    <a:pt x="86569" y="113836"/>
                    <a:pt x="82591" y="109859"/>
                    <a:pt x="80204" y="112245"/>
                  </a:cubicBezTo>
                  <a:lnTo>
                    <a:pt x="80204" y="1122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28CC79FF-385D-B64D-942E-E7917632B9D3}"/>
                </a:ext>
              </a:extLst>
            </p:cNvPr>
            <p:cNvSpPr/>
            <p:nvPr/>
          </p:nvSpPr>
          <p:spPr>
            <a:xfrm>
              <a:off x="6965762" y="2918184"/>
              <a:ext cx="310281" cy="331587"/>
            </a:xfrm>
            <a:custGeom>
              <a:avLst/>
              <a:gdLst>
                <a:gd name="connsiteX0" fmla="*/ 86140 w 310281"/>
                <a:gd name="connsiteY0" fmla="*/ 280242 h 331587"/>
                <a:gd name="connsiteX1" fmla="*/ 3007 w 310281"/>
                <a:gd name="connsiteY1" fmla="*/ 323997 h 331587"/>
                <a:gd name="connsiteX2" fmla="*/ 6985 w 310281"/>
                <a:gd name="connsiteY2" fmla="*/ 329565 h 331587"/>
                <a:gd name="connsiteX3" fmla="*/ 308888 w 310281"/>
                <a:gd name="connsiteY3" fmla="*/ 5785 h 331587"/>
                <a:gd name="connsiteX4" fmla="*/ 305706 w 310281"/>
                <a:gd name="connsiteY4" fmla="*/ 615 h 331587"/>
                <a:gd name="connsiteX5" fmla="*/ 621 w 310281"/>
                <a:gd name="connsiteY5" fmla="*/ 325985 h 331587"/>
                <a:gd name="connsiteX6" fmla="*/ 4598 w 310281"/>
                <a:gd name="connsiteY6" fmla="*/ 331554 h 331587"/>
                <a:gd name="connsiteX7" fmla="*/ 90118 w 310281"/>
                <a:gd name="connsiteY7" fmla="*/ 284618 h 331587"/>
                <a:gd name="connsiteX8" fmla="*/ 86140 w 310281"/>
                <a:gd name="connsiteY8" fmla="*/ 280242 h 331587"/>
                <a:gd name="connsiteX9" fmla="*/ 86140 w 310281"/>
                <a:gd name="connsiteY9" fmla="*/ 280242 h 33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281" h="331587">
                  <a:moveTo>
                    <a:pt x="86140" y="280242"/>
                  </a:moveTo>
                  <a:cubicBezTo>
                    <a:pt x="63468" y="303710"/>
                    <a:pt x="35227" y="318825"/>
                    <a:pt x="3007" y="323997"/>
                  </a:cubicBezTo>
                  <a:cubicBezTo>
                    <a:pt x="4201" y="325985"/>
                    <a:pt x="5792" y="327576"/>
                    <a:pt x="6985" y="329565"/>
                  </a:cubicBezTo>
                  <a:cubicBezTo>
                    <a:pt x="87732" y="203076"/>
                    <a:pt x="190355" y="96873"/>
                    <a:pt x="308888" y="5785"/>
                  </a:cubicBezTo>
                  <a:cubicBezTo>
                    <a:pt x="312070" y="3399"/>
                    <a:pt x="309286" y="-1772"/>
                    <a:pt x="305706" y="615"/>
                  </a:cubicBezTo>
                  <a:cubicBezTo>
                    <a:pt x="183195" y="85736"/>
                    <a:pt x="79776" y="200292"/>
                    <a:pt x="621" y="325985"/>
                  </a:cubicBezTo>
                  <a:cubicBezTo>
                    <a:pt x="-1368" y="328770"/>
                    <a:pt x="1814" y="331952"/>
                    <a:pt x="4598" y="331554"/>
                  </a:cubicBezTo>
                  <a:cubicBezTo>
                    <a:pt x="37613" y="324792"/>
                    <a:pt x="66650" y="308882"/>
                    <a:pt x="90118" y="284618"/>
                  </a:cubicBezTo>
                  <a:cubicBezTo>
                    <a:pt x="92902" y="281834"/>
                    <a:pt x="88527" y="277856"/>
                    <a:pt x="86140" y="280242"/>
                  </a:cubicBezTo>
                  <a:lnTo>
                    <a:pt x="86140" y="2802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D7036061-D714-BD43-B6E4-B3CB2F9F7438}"/>
                </a:ext>
              </a:extLst>
            </p:cNvPr>
            <p:cNvSpPr/>
            <p:nvPr/>
          </p:nvSpPr>
          <p:spPr>
            <a:xfrm>
              <a:off x="6896016" y="2971610"/>
              <a:ext cx="287638" cy="332256"/>
            </a:xfrm>
            <a:custGeom>
              <a:avLst/>
              <a:gdLst>
                <a:gd name="connsiteX0" fmla="*/ 108155 w 287638"/>
                <a:gd name="connsiteY0" fmla="*/ 239943 h 332256"/>
                <a:gd name="connsiteX1" fmla="*/ 1555 w 287638"/>
                <a:gd name="connsiteY1" fmla="*/ 326656 h 332256"/>
                <a:gd name="connsiteX2" fmla="*/ 7123 w 287638"/>
                <a:gd name="connsiteY2" fmla="*/ 331031 h 332256"/>
                <a:gd name="connsiteX3" fmla="*/ 286751 w 287638"/>
                <a:gd name="connsiteY3" fmla="*/ 5660 h 332256"/>
                <a:gd name="connsiteX4" fmla="*/ 281978 w 287638"/>
                <a:gd name="connsiteY4" fmla="*/ 887 h 332256"/>
                <a:gd name="connsiteX5" fmla="*/ 759 w 287638"/>
                <a:gd name="connsiteY5" fmla="*/ 327054 h 332256"/>
                <a:gd name="connsiteX6" fmla="*/ 6328 w 287638"/>
                <a:gd name="connsiteY6" fmla="*/ 331429 h 332256"/>
                <a:gd name="connsiteX7" fmla="*/ 112928 w 287638"/>
                <a:gd name="connsiteY7" fmla="*/ 244716 h 332256"/>
                <a:gd name="connsiteX8" fmla="*/ 108155 w 287638"/>
                <a:gd name="connsiteY8" fmla="*/ 239943 h 332256"/>
                <a:gd name="connsiteX9" fmla="*/ 108155 w 287638"/>
                <a:gd name="connsiteY9" fmla="*/ 239943 h 33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638" h="332256">
                  <a:moveTo>
                    <a:pt x="108155" y="239943"/>
                  </a:moveTo>
                  <a:cubicBezTo>
                    <a:pt x="72754" y="268980"/>
                    <a:pt x="37354" y="298017"/>
                    <a:pt x="1555" y="326656"/>
                  </a:cubicBezTo>
                  <a:cubicBezTo>
                    <a:pt x="3543" y="328247"/>
                    <a:pt x="5134" y="329440"/>
                    <a:pt x="7123" y="331031"/>
                  </a:cubicBezTo>
                  <a:cubicBezTo>
                    <a:pt x="93836" y="216873"/>
                    <a:pt x="186913" y="108681"/>
                    <a:pt x="286751" y="5660"/>
                  </a:cubicBezTo>
                  <a:cubicBezTo>
                    <a:pt x="289535" y="2479"/>
                    <a:pt x="285160" y="-1897"/>
                    <a:pt x="281978" y="887"/>
                  </a:cubicBezTo>
                  <a:cubicBezTo>
                    <a:pt x="180548" y="102317"/>
                    <a:pt x="86278" y="212100"/>
                    <a:pt x="759" y="327054"/>
                  </a:cubicBezTo>
                  <a:cubicBezTo>
                    <a:pt x="-2025" y="330634"/>
                    <a:pt x="3543" y="333816"/>
                    <a:pt x="6328" y="331429"/>
                  </a:cubicBezTo>
                  <a:cubicBezTo>
                    <a:pt x="41729" y="302392"/>
                    <a:pt x="77129" y="273753"/>
                    <a:pt x="112928" y="244716"/>
                  </a:cubicBezTo>
                  <a:cubicBezTo>
                    <a:pt x="116508" y="241932"/>
                    <a:pt x="111337" y="237159"/>
                    <a:pt x="108155" y="239943"/>
                  </a:cubicBezTo>
                  <a:lnTo>
                    <a:pt x="108155" y="2399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70C10CEA-4A04-43A3-CAA1-E862D0B469DF}"/>
                </a:ext>
              </a:extLst>
            </p:cNvPr>
            <p:cNvSpPr/>
            <p:nvPr/>
          </p:nvSpPr>
          <p:spPr>
            <a:xfrm>
              <a:off x="6823447" y="3074275"/>
              <a:ext cx="232645" cy="229849"/>
            </a:xfrm>
            <a:custGeom>
              <a:avLst/>
              <a:gdLst>
                <a:gd name="connsiteX0" fmla="*/ 144925 w 232645"/>
                <a:gd name="connsiteY0" fmla="*/ 124550 h 229849"/>
                <a:gd name="connsiteX1" fmla="*/ 2128 w 232645"/>
                <a:gd name="connsiteY1" fmla="*/ 223593 h 229849"/>
                <a:gd name="connsiteX2" fmla="*/ 6901 w 232645"/>
                <a:gd name="connsiteY2" fmla="*/ 228366 h 229849"/>
                <a:gd name="connsiteX3" fmla="*/ 231240 w 232645"/>
                <a:gd name="connsiteY3" fmla="*/ 5618 h 229849"/>
                <a:gd name="connsiteX4" fmla="*/ 228455 w 232645"/>
                <a:gd name="connsiteY4" fmla="*/ 447 h 229849"/>
                <a:gd name="connsiteX5" fmla="*/ 536 w 232645"/>
                <a:gd name="connsiteY5" fmla="*/ 224389 h 229849"/>
                <a:gd name="connsiteX6" fmla="*/ 5310 w 232645"/>
                <a:gd name="connsiteY6" fmla="*/ 229162 h 229849"/>
                <a:gd name="connsiteX7" fmla="*/ 147312 w 232645"/>
                <a:gd name="connsiteY7" fmla="*/ 128925 h 229849"/>
                <a:gd name="connsiteX8" fmla="*/ 144925 w 232645"/>
                <a:gd name="connsiteY8" fmla="*/ 124550 h 229849"/>
                <a:gd name="connsiteX9" fmla="*/ 144925 w 232645"/>
                <a:gd name="connsiteY9" fmla="*/ 124550 h 22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645" h="229849">
                  <a:moveTo>
                    <a:pt x="144925" y="124550"/>
                  </a:moveTo>
                  <a:cubicBezTo>
                    <a:pt x="97193" y="157564"/>
                    <a:pt x="49859" y="190976"/>
                    <a:pt x="2128" y="223593"/>
                  </a:cubicBezTo>
                  <a:cubicBezTo>
                    <a:pt x="3719" y="225184"/>
                    <a:pt x="5310" y="226775"/>
                    <a:pt x="6901" y="228366"/>
                  </a:cubicBezTo>
                  <a:cubicBezTo>
                    <a:pt x="66565" y="139267"/>
                    <a:pt x="142538" y="65283"/>
                    <a:pt x="231240" y="5618"/>
                  </a:cubicBezTo>
                  <a:cubicBezTo>
                    <a:pt x="234422" y="3630"/>
                    <a:pt x="231638" y="-1542"/>
                    <a:pt x="228455" y="447"/>
                  </a:cubicBezTo>
                  <a:cubicBezTo>
                    <a:pt x="137368" y="56930"/>
                    <a:pt x="59406" y="134892"/>
                    <a:pt x="536" y="224389"/>
                  </a:cubicBezTo>
                  <a:cubicBezTo>
                    <a:pt x="-1452" y="227173"/>
                    <a:pt x="2526" y="231548"/>
                    <a:pt x="5310" y="229162"/>
                  </a:cubicBezTo>
                  <a:cubicBezTo>
                    <a:pt x="52644" y="195352"/>
                    <a:pt x="99977" y="162337"/>
                    <a:pt x="147312" y="128925"/>
                  </a:cubicBezTo>
                  <a:cubicBezTo>
                    <a:pt x="150891" y="127732"/>
                    <a:pt x="148107" y="122561"/>
                    <a:pt x="144925" y="124550"/>
                  </a:cubicBezTo>
                  <a:lnTo>
                    <a:pt x="144925" y="12455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08B081A2-B7DE-FB7A-A722-92A48B7DD390}"/>
                </a:ext>
              </a:extLst>
            </p:cNvPr>
            <p:cNvSpPr/>
            <p:nvPr/>
          </p:nvSpPr>
          <p:spPr>
            <a:xfrm>
              <a:off x="6663944" y="3217072"/>
              <a:ext cx="238947" cy="205832"/>
            </a:xfrm>
            <a:custGeom>
              <a:avLst/>
              <a:gdLst>
                <a:gd name="connsiteX0" fmla="*/ 234024 w 238947"/>
                <a:gd name="connsiteY0" fmla="*/ 22324 h 205832"/>
                <a:gd name="connsiteX1" fmla="*/ 2127 w 238947"/>
                <a:gd name="connsiteY1" fmla="*/ 198932 h 205832"/>
                <a:gd name="connsiteX2" fmla="*/ 6901 w 238947"/>
                <a:gd name="connsiteY2" fmla="*/ 203705 h 205832"/>
                <a:gd name="connsiteX3" fmla="*/ 214136 w 238947"/>
                <a:gd name="connsiteY3" fmla="*/ 5618 h 205832"/>
                <a:gd name="connsiteX4" fmla="*/ 210953 w 238947"/>
                <a:gd name="connsiteY4" fmla="*/ 447 h 205832"/>
                <a:gd name="connsiteX5" fmla="*/ 537 w 238947"/>
                <a:gd name="connsiteY5" fmla="*/ 200523 h 205832"/>
                <a:gd name="connsiteX6" fmla="*/ 5309 w 238947"/>
                <a:gd name="connsiteY6" fmla="*/ 205296 h 205832"/>
                <a:gd name="connsiteX7" fmla="*/ 238002 w 238947"/>
                <a:gd name="connsiteY7" fmla="*/ 26700 h 205832"/>
                <a:gd name="connsiteX8" fmla="*/ 234024 w 238947"/>
                <a:gd name="connsiteY8" fmla="*/ 22324 h 205832"/>
                <a:gd name="connsiteX9" fmla="*/ 234024 w 238947"/>
                <a:gd name="connsiteY9" fmla="*/ 22324 h 20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947" h="205832">
                  <a:moveTo>
                    <a:pt x="234024" y="22324"/>
                  </a:moveTo>
                  <a:cubicBezTo>
                    <a:pt x="160835" y="86762"/>
                    <a:pt x="83669" y="145631"/>
                    <a:pt x="2127" y="198932"/>
                  </a:cubicBezTo>
                  <a:cubicBezTo>
                    <a:pt x="3718" y="200523"/>
                    <a:pt x="5309" y="202114"/>
                    <a:pt x="6901" y="203705"/>
                  </a:cubicBezTo>
                  <a:cubicBezTo>
                    <a:pt x="59803" y="121368"/>
                    <a:pt x="131003" y="56134"/>
                    <a:pt x="214136" y="5618"/>
                  </a:cubicBezTo>
                  <a:cubicBezTo>
                    <a:pt x="217318" y="3630"/>
                    <a:pt x="214534" y="-1542"/>
                    <a:pt x="210953" y="447"/>
                  </a:cubicBezTo>
                  <a:cubicBezTo>
                    <a:pt x="125434" y="47781"/>
                    <a:pt x="53439" y="118583"/>
                    <a:pt x="537" y="200523"/>
                  </a:cubicBezTo>
                  <a:cubicBezTo>
                    <a:pt x="-1452" y="203307"/>
                    <a:pt x="2525" y="207285"/>
                    <a:pt x="5309" y="205296"/>
                  </a:cubicBezTo>
                  <a:cubicBezTo>
                    <a:pt x="86851" y="151598"/>
                    <a:pt x="164813" y="91535"/>
                    <a:pt x="238002" y="26700"/>
                  </a:cubicBezTo>
                  <a:cubicBezTo>
                    <a:pt x="240786" y="23915"/>
                    <a:pt x="236808" y="19540"/>
                    <a:pt x="234024" y="22324"/>
                  </a:cubicBezTo>
                  <a:lnTo>
                    <a:pt x="234024" y="223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FF7A0C30-EF70-E963-C528-379F08FBC355}"/>
                </a:ext>
              </a:extLst>
            </p:cNvPr>
            <p:cNvSpPr/>
            <p:nvPr/>
          </p:nvSpPr>
          <p:spPr>
            <a:xfrm>
              <a:off x="6570576" y="3308926"/>
              <a:ext cx="232152" cy="154375"/>
            </a:xfrm>
            <a:custGeom>
              <a:avLst/>
              <a:gdLst>
                <a:gd name="connsiteX0" fmla="*/ 228348 w 232152"/>
                <a:gd name="connsiteY0" fmla="*/ 477 h 154375"/>
                <a:gd name="connsiteX1" fmla="*/ 1623 w 232152"/>
                <a:gd name="connsiteY1" fmla="*/ 147650 h 154375"/>
                <a:gd name="connsiteX2" fmla="*/ 5998 w 232152"/>
                <a:gd name="connsiteY2" fmla="*/ 153218 h 154375"/>
                <a:gd name="connsiteX3" fmla="*/ 172264 w 232152"/>
                <a:gd name="connsiteY3" fmla="*/ 22354 h 154375"/>
                <a:gd name="connsiteX4" fmla="*/ 169081 w 232152"/>
                <a:gd name="connsiteY4" fmla="*/ 16785 h 154375"/>
                <a:gd name="connsiteX5" fmla="*/ 828 w 232152"/>
                <a:gd name="connsiteY5" fmla="*/ 148048 h 154375"/>
                <a:gd name="connsiteX6" fmla="*/ 5203 w 232152"/>
                <a:gd name="connsiteY6" fmla="*/ 153616 h 154375"/>
                <a:gd name="connsiteX7" fmla="*/ 230735 w 232152"/>
                <a:gd name="connsiteY7" fmla="*/ 4852 h 154375"/>
                <a:gd name="connsiteX8" fmla="*/ 228348 w 232152"/>
                <a:gd name="connsiteY8" fmla="*/ 477 h 154375"/>
                <a:gd name="connsiteX9" fmla="*/ 228348 w 232152"/>
                <a:gd name="connsiteY9" fmla="*/ 477 h 15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152" h="154375">
                  <a:moveTo>
                    <a:pt x="228348" y="477"/>
                  </a:moveTo>
                  <a:cubicBezTo>
                    <a:pt x="152774" y="49402"/>
                    <a:pt x="77198" y="98327"/>
                    <a:pt x="1623" y="147650"/>
                  </a:cubicBezTo>
                  <a:cubicBezTo>
                    <a:pt x="3214" y="149638"/>
                    <a:pt x="4407" y="151627"/>
                    <a:pt x="5998" y="153218"/>
                  </a:cubicBezTo>
                  <a:cubicBezTo>
                    <a:pt x="51343" y="96736"/>
                    <a:pt x="107826" y="54175"/>
                    <a:pt x="172264" y="22354"/>
                  </a:cubicBezTo>
                  <a:cubicBezTo>
                    <a:pt x="175843" y="20763"/>
                    <a:pt x="172661" y="15592"/>
                    <a:pt x="169081" y="16785"/>
                  </a:cubicBezTo>
                  <a:cubicBezTo>
                    <a:pt x="103053" y="45027"/>
                    <a:pt x="45377" y="91963"/>
                    <a:pt x="828" y="148048"/>
                  </a:cubicBezTo>
                  <a:cubicBezTo>
                    <a:pt x="-1559" y="150832"/>
                    <a:pt x="1623" y="156401"/>
                    <a:pt x="5203" y="153616"/>
                  </a:cubicBezTo>
                  <a:cubicBezTo>
                    <a:pt x="80778" y="104293"/>
                    <a:pt x="155558" y="54573"/>
                    <a:pt x="230735" y="4852"/>
                  </a:cubicBezTo>
                  <a:cubicBezTo>
                    <a:pt x="233917" y="3261"/>
                    <a:pt x="231133" y="-1512"/>
                    <a:pt x="228348" y="477"/>
                  </a:cubicBezTo>
                  <a:lnTo>
                    <a:pt x="228348" y="4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14DBD2DB-1885-DF7E-DC9F-32A05B02A41B}"/>
                </a:ext>
              </a:extLst>
            </p:cNvPr>
            <p:cNvSpPr/>
            <p:nvPr/>
          </p:nvSpPr>
          <p:spPr>
            <a:xfrm>
              <a:off x="6542162" y="3307762"/>
              <a:ext cx="272475" cy="185226"/>
            </a:xfrm>
            <a:custGeom>
              <a:avLst/>
              <a:gdLst>
                <a:gd name="connsiteX0" fmla="*/ 123512 w 272475"/>
                <a:gd name="connsiteY0" fmla="*/ 109833 h 185226"/>
                <a:gd name="connsiteX1" fmla="*/ 1001 w 272475"/>
                <a:gd name="connsiteY1" fmla="*/ 179441 h 185226"/>
                <a:gd name="connsiteX2" fmla="*/ 4978 w 272475"/>
                <a:gd name="connsiteY2" fmla="*/ 184612 h 185226"/>
                <a:gd name="connsiteX3" fmla="*/ 271083 w 272475"/>
                <a:gd name="connsiteY3" fmla="*/ 5618 h 185226"/>
                <a:gd name="connsiteX4" fmla="*/ 267900 w 272475"/>
                <a:gd name="connsiteY4" fmla="*/ 447 h 185226"/>
                <a:gd name="connsiteX5" fmla="*/ 1398 w 272475"/>
                <a:gd name="connsiteY5" fmla="*/ 179043 h 185226"/>
                <a:gd name="connsiteX6" fmla="*/ 5376 w 272475"/>
                <a:gd name="connsiteY6" fmla="*/ 184215 h 185226"/>
                <a:gd name="connsiteX7" fmla="*/ 124706 w 272475"/>
                <a:gd name="connsiteY7" fmla="*/ 115799 h 185226"/>
                <a:gd name="connsiteX8" fmla="*/ 123512 w 272475"/>
                <a:gd name="connsiteY8" fmla="*/ 109833 h 185226"/>
                <a:gd name="connsiteX9" fmla="*/ 123512 w 272475"/>
                <a:gd name="connsiteY9" fmla="*/ 109833 h 18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475" h="185226">
                  <a:moveTo>
                    <a:pt x="123512" y="109833"/>
                  </a:moveTo>
                  <a:cubicBezTo>
                    <a:pt x="77769" y="124152"/>
                    <a:pt x="36799" y="147620"/>
                    <a:pt x="1001" y="179441"/>
                  </a:cubicBezTo>
                  <a:cubicBezTo>
                    <a:pt x="-1784" y="181828"/>
                    <a:pt x="1797" y="186999"/>
                    <a:pt x="4978" y="184612"/>
                  </a:cubicBezTo>
                  <a:cubicBezTo>
                    <a:pt x="91293" y="120970"/>
                    <a:pt x="179995" y="61305"/>
                    <a:pt x="271083" y="5618"/>
                  </a:cubicBezTo>
                  <a:cubicBezTo>
                    <a:pt x="274265" y="3629"/>
                    <a:pt x="271480" y="-1541"/>
                    <a:pt x="267900" y="447"/>
                  </a:cubicBezTo>
                  <a:cubicBezTo>
                    <a:pt x="176017" y="55339"/>
                    <a:pt x="86918" y="115003"/>
                    <a:pt x="1398" y="179043"/>
                  </a:cubicBezTo>
                  <a:cubicBezTo>
                    <a:pt x="2592" y="180634"/>
                    <a:pt x="4183" y="182623"/>
                    <a:pt x="5376" y="184215"/>
                  </a:cubicBezTo>
                  <a:cubicBezTo>
                    <a:pt x="39584" y="152791"/>
                    <a:pt x="80155" y="129721"/>
                    <a:pt x="124706" y="115799"/>
                  </a:cubicBezTo>
                  <a:cubicBezTo>
                    <a:pt x="128683" y="114208"/>
                    <a:pt x="127092" y="108639"/>
                    <a:pt x="123512" y="109833"/>
                  </a:cubicBezTo>
                  <a:lnTo>
                    <a:pt x="123512" y="1098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96A54791-CB4A-CD61-C49D-24C8AD925CDD}"/>
                </a:ext>
              </a:extLst>
            </p:cNvPr>
            <p:cNvSpPr/>
            <p:nvPr/>
          </p:nvSpPr>
          <p:spPr>
            <a:xfrm>
              <a:off x="6635582" y="3161498"/>
              <a:ext cx="349409" cy="309095"/>
            </a:xfrm>
            <a:custGeom>
              <a:avLst/>
              <a:gdLst>
                <a:gd name="connsiteX0" fmla="*/ 65094 w 349409"/>
                <a:gd name="connsiteY0" fmla="*/ 244561 h 309095"/>
                <a:gd name="connsiteX1" fmla="*/ 1055 w 349409"/>
                <a:gd name="connsiteY1" fmla="*/ 303828 h 309095"/>
                <a:gd name="connsiteX2" fmla="*/ 5430 w 349409"/>
                <a:gd name="connsiteY2" fmla="*/ 308203 h 309095"/>
                <a:gd name="connsiteX3" fmla="*/ 348302 w 349409"/>
                <a:gd name="connsiteY3" fmla="*/ 5107 h 309095"/>
                <a:gd name="connsiteX4" fmla="*/ 343927 w 349409"/>
                <a:gd name="connsiteY4" fmla="*/ 732 h 309095"/>
                <a:gd name="connsiteX5" fmla="*/ 1055 w 349409"/>
                <a:gd name="connsiteY5" fmla="*/ 303828 h 309095"/>
                <a:gd name="connsiteX6" fmla="*/ 5430 w 349409"/>
                <a:gd name="connsiteY6" fmla="*/ 308203 h 309095"/>
                <a:gd name="connsiteX7" fmla="*/ 69470 w 349409"/>
                <a:gd name="connsiteY7" fmla="*/ 248539 h 309095"/>
                <a:gd name="connsiteX8" fmla="*/ 65094 w 349409"/>
                <a:gd name="connsiteY8" fmla="*/ 244561 h 309095"/>
                <a:gd name="connsiteX9" fmla="*/ 65094 w 349409"/>
                <a:gd name="connsiteY9" fmla="*/ 244561 h 30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09" h="309095">
                  <a:moveTo>
                    <a:pt x="65094" y="244561"/>
                  </a:moveTo>
                  <a:cubicBezTo>
                    <a:pt x="43616" y="264449"/>
                    <a:pt x="22136" y="284338"/>
                    <a:pt x="1055" y="303828"/>
                  </a:cubicBezTo>
                  <a:cubicBezTo>
                    <a:pt x="-2128" y="306612"/>
                    <a:pt x="2646" y="310988"/>
                    <a:pt x="5430" y="308203"/>
                  </a:cubicBezTo>
                  <a:cubicBezTo>
                    <a:pt x="119986" y="207171"/>
                    <a:pt x="234145" y="106537"/>
                    <a:pt x="348302" y="5107"/>
                  </a:cubicBezTo>
                  <a:cubicBezTo>
                    <a:pt x="351485" y="2323"/>
                    <a:pt x="347109" y="-1655"/>
                    <a:pt x="343927" y="732"/>
                  </a:cubicBezTo>
                  <a:cubicBezTo>
                    <a:pt x="229371" y="101366"/>
                    <a:pt x="115212" y="202796"/>
                    <a:pt x="1055" y="303828"/>
                  </a:cubicBezTo>
                  <a:cubicBezTo>
                    <a:pt x="2646" y="305419"/>
                    <a:pt x="4237" y="307010"/>
                    <a:pt x="5430" y="308203"/>
                  </a:cubicBezTo>
                  <a:cubicBezTo>
                    <a:pt x="26910" y="288315"/>
                    <a:pt x="47991" y="268427"/>
                    <a:pt x="69470" y="248539"/>
                  </a:cubicBezTo>
                  <a:cubicBezTo>
                    <a:pt x="72254" y="246152"/>
                    <a:pt x="67879" y="241777"/>
                    <a:pt x="65094" y="244561"/>
                  </a:cubicBezTo>
                  <a:lnTo>
                    <a:pt x="65094" y="2445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4FBFAE24-3150-8C43-CC20-C343D9F25AC7}"/>
                </a:ext>
              </a:extLst>
            </p:cNvPr>
            <p:cNvSpPr/>
            <p:nvPr/>
          </p:nvSpPr>
          <p:spPr>
            <a:xfrm>
              <a:off x="6730462" y="3013768"/>
              <a:ext cx="446995" cy="453801"/>
            </a:xfrm>
            <a:custGeom>
              <a:avLst/>
              <a:gdLst>
                <a:gd name="connsiteX0" fmla="*/ 43006 w 446995"/>
                <a:gd name="connsiteY0" fmla="*/ 404224 h 453801"/>
                <a:gd name="connsiteX1" fmla="*/ 445 w 446995"/>
                <a:gd name="connsiteY1" fmla="*/ 447979 h 453801"/>
                <a:gd name="connsiteX2" fmla="*/ 5219 w 446995"/>
                <a:gd name="connsiteY2" fmla="*/ 452752 h 453801"/>
                <a:gd name="connsiteX3" fmla="*/ 445941 w 446995"/>
                <a:gd name="connsiteY3" fmla="*/ 5267 h 453801"/>
                <a:gd name="connsiteX4" fmla="*/ 441565 w 446995"/>
                <a:gd name="connsiteY4" fmla="*/ 892 h 453801"/>
                <a:gd name="connsiteX5" fmla="*/ 843 w 446995"/>
                <a:gd name="connsiteY5" fmla="*/ 447979 h 453801"/>
                <a:gd name="connsiteX6" fmla="*/ 5616 w 446995"/>
                <a:gd name="connsiteY6" fmla="*/ 452752 h 453801"/>
                <a:gd name="connsiteX7" fmla="*/ 47779 w 446995"/>
                <a:gd name="connsiteY7" fmla="*/ 408600 h 453801"/>
                <a:gd name="connsiteX8" fmla="*/ 43006 w 446995"/>
                <a:gd name="connsiteY8" fmla="*/ 404224 h 453801"/>
                <a:gd name="connsiteX9" fmla="*/ 43006 w 446995"/>
                <a:gd name="connsiteY9" fmla="*/ 404224 h 45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995" h="453801">
                  <a:moveTo>
                    <a:pt x="43006" y="404224"/>
                  </a:moveTo>
                  <a:cubicBezTo>
                    <a:pt x="29084" y="418942"/>
                    <a:pt x="14764" y="433261"/>
                    <a:pt x="445" y="447979"/>
                  </a:cubicBezTo>
                  <a:cubicBezTo>
                    <a:pt x="2036" y="449570"/>
                    <a:pt x="3627" y="451161"/>
                    <a:pt x="5219" y="452752"/>
                  </a:cubicBezTo>
                  <a:cubicBezTo>
                    <a:pt x="146027" y="297226"/>
                    <a:pt x="292404" y="148064"/>
                    <a:pt x="445941" y="5267"/>
                  </a:cubicBezTo>
                  <a:cubicBezTo>
                    <a:pt x="449123" y="2483"/>
                    <a:pt x="444350" y="-1893"/>
                    <a:pt x="441565" y="892"/>
                  </a:cubicBezTo>
                  <a:cubicBezTo>
                    <a:pt x="287233" y="141700"/>
                    <a:pt x="139265" y="291260"/>
                    <a:pt x="843" y="447979"/>
                  </a:cubicBezTo>
                  <a:cubicBezTo>
                    <a:pt x="-1942" y="451161"/>
                    <a:pt x="2832" y="455934"/>
                    <a:pt x="5616" y="452752"/>
                  </a:cubicBezTo>
                  <a:cubicBezTo>
                    <a:pt x="19538" y="438034"/>
                    <a:pt x="33857" y="423317"/>
                    <a:pt x="47779" y="408600"/>
                  </a:cubicBezTo>
                  <a:cubicBezTo>
                    <a:pt x="50563" y="405816"/>
                    <a:pt x="45790" y="401440"/>
                    <a:pt x="43006" y="404224"/>
                  </a:cubicBezTo>
                  <a:lnTo>
                    <a:pt x="43006" y="4042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BA3BEB67-3EC1-ACF3-E39C-4FA437383BBB}"/>
                </a:ext>
              </a:extLst>
            </p:cNvPr>
            <p:cNvSpPr/>
            <p:nvPr/>
          </p:nvSpPr>
          <p:spPr>
            <a:xfrm>
              <a:off x="6800420" y="2940580"/>
              <a:ext cx="460802" cy="491824"/>
            </a:xfrm>
            <a:custGeom>
              <a:avLst/>
              <a:gdLst>
                <a:gd name="connsiteX0" fmla="*/ 94764 w 460802"/>
                <a:gd name="connsiteY0" fmla="*/ 392689 h 491824"/>
                <a:gd name="connsiteX1" fmla="*/ 1289 w 460802"/>
                <a:gd name="connsiteY1" fmla="*/ 486164 h 491824"/>
                <a:gd name="connsiteX2" fmla="*/ 5665 w 460802"/>
                <a:gd name="connsiteY2" fmla="*/ 490937 h 491824"/>
                <a:gd name="connsiteX3" fmla="*/ 459911 w 460802"/>
                <a:gd name="connsiteY3" fmla="*/ 5267 h 491824"/>
                <a:gd name="connsiteX4" fmla="*/ 455536 w 460802"/>
                <a:gd name="connsiteY4" fmla="*/ 892 h 491824"/>
                <a:gd name="connsiteX5" fmla="*/ 892 w 460802"/>
                <a:gd name="connsiteY5" fmla="*/ 486164 h 491824"/>
                <a:gd name="connsiteX6" fmla="*/ 5267 w 460802"/>
                <a:gd name="connsiteY6" fmla="*/ 490937 h 491824"/>
                <a:gd name="connsiteX7" fmla="*/ 98344 w 460802"/>
                <a:gd name="connsiteY7" fmla="*/ 397065 h 491824"/>
                <a:gd name="connsiteX8" fmla="*/ 94764 w 460802"/>
                <a:gd name="connsiteY8" fmla="*/ 392689 h 491824"/>
                <a:gd name="connsiteX9" fmla="*/ 94764 w 460802"/>
                <a:gd name="connsiteY9" fmla="*/ 392689 h 49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0802" h="491824">
                  <a:moveTo>
                    <a:pt x="94764" y="392689"/>
                  </a:moveTo>
                  <a:cubicBezTo>
                    <a:pt x="63739" y="423715"/>
                    <a:pt x="32315" y="455138"/>
                    <a:pt x="1289" y="486164"/>
                  </a:cubicBezTo>
                  <a:cubicBezTo>
                    <a:pt x="2880" y="487755"/>
                    <a:pt x="4472" y="489346"/>
                    <a:pt x="5665" y="490937"/>
                  </a:cubicBezTo>
                  <a:cubicBezTo>
                    <a:pt x="157610" y="329445"/>
                    <a:pt x="311148" y="169544"/>
                    <a:pt x="459911" y="5267"/>
                  </a:cubicBezTo>
                  <a:cubicBezTo>
                    <a:pt x="462695" y="2483"/>
                    <a:pt x="458320" y="-1893"/>
                    <a:pt x="455536" y="892"/>
                  </a:cubicBezTo>
                  <a:cubicBezTo>
                    <a:pt x="301602" y="159998"/>
                    <a:pt x="152042" y="324274"/>
                    <a:pt x="892" y="486164"/>
                  </a:cubicBezTo>
                  <a:cubicBezTo>
                    <a:pt x="-1893" y="489346"/>
                    <a:pt x="2483" y="493721"/>
                    <a:pt x="5267" y="490937"/>
                  </a:cubicBezTo>
                  <a:cubicBezTo>
                    <a:pt x="36293" y="459514"/>
                    <a:pt x="67318" y="428488"/>
                    <a:pt x="98344" y="397065"/>
                  </a:cubicBezTo>
                  <a:cubicBezTo>
                    <a:pt x="101924" y="394280"/>
                    <a:pt x="97548" y="389905"/>
                    <a:pt x="94764" y="392689"/>
                  </a:cubicBezTo>
                  <a:lnTo>
                    <a:pt x="94764" y="3926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D2C38BF2-9C18-756C-CF7B-0B2795865D00}"/>
                </a:ext>
              </a:extLst>
            </p:cNvPr>
            <p:cNvSpPr/>
            <p:nvPr/>
          </p:nvSpPr>
          <p:spPr>
            <a:xfrm>
              <a:off x="6909409" y="2907963"/>
              <a:ext cx="416649" cy="459479"/>
            </a:xfrm>
            <a:custGeom>
              <a:avLst/>
              <a:gdLst>
                <a:gd name="connsiteX0" fmla="*/ 93966 w 416649"/>
                <a:gd name="connsiteY0" fmla="*/ 376779 h 459479"/>
                <a:gd name="connsiteX1" fmla="*/ 1686 w 416649"/>
                <a:gd name="connsiteY1" fmla="*/ 453149 h 459479"/>
                <a:gd name="connsiteX2" fmla="*/ 5663 w 416649"/>
                <a:gd name="connsiteY2" fmla="*/ 458321 h 459479"/>
                <a:gd name="connsiteX3" fmla="*/ 204943 w 416649"/>
                <a:gd name="connsiteY3" fmla="*/ 226822 h 459479"/>
                <a:gd name="connsiteX4" fmla="*/ 415757 w 416649"/>
                <a:gd name="connsiteY4" fmla="*/ 5267 h 459479"/>
                <a:gd name="connsiteX5" fmla="*/ 411382 w 416649"/>
                <a:gd name="connsiteY5" fmla="*/ 892 h 459479"/>
                <a:gd name="connsiteX6" fmla="*/ 199772 w 416649"/>
                <a:gd name="connsiteY6" fmla="*/ 221651 h 459479"/>
                <a:gd name="connsiteX7" fmla="*/ 890 w 416649"/>
                <a:gd name="connsiteY7" fmla="*/ 453945 h 459479"/>
                <a:gd name="connsiteX8" fmla="*/ 4868 w 416649"/>
                <a:gd name="connsiteY8" fmla="*/ 459116 h 459479"/>
                <a:gd name="connsiteX9" fmla="*/ 98342 w 416649"/>
                <a:gd name="connsiteY9" fmla="*/ 379961 h 459479"/>
                <a:gd name="connsiteX10" fmla="*/ 93966 w 416649"/>
                <a:gd name="connsiteY10" fmla="*/ 376779 h 459479"/>
                <a:gd name="connsiteX11" fmla="*/ 93966 w 416649"/>
                <a:gd name="connsiteY11" fmla="*/ 376779 h 45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649" h="459479">
                  <a:moveTo>
                    <a:pt x="93966" y="376779"/>
                  </a:moveTo>
                  <a:cubicBezTo>
                    <a:pt x="70101" y="409396"/>
                    <a:pt x="38677" y="435648"/>
                    <a:pt x="1686" y="453149"/>
                  </a:cubicBezTo>
                  <a:cubicBezTo>
                    <a:pt x="2878" y="454740"/>
                    <a:pt x="4470" y="456729"/>
                    <a:pt x="5663" y="458321"/>
                  </a:cubicBezTo>
                  <a:cubicBezTo>
                    <a:pt x="70897" y="380359"/>
                    <a:pt x="136527" y="302397"/>
                    <a:pt x="204943" y="226822"/>
                  </a:cubicBezTo>
                  <a:cubicBezTo>
                    <a:pt x="273358" y="151247"/>
                    <a:pt x="344956" y="78854"/>
                    <a:pt x="415757" y="5267"/>
                  </a:cubicBezTo>
                  <a:cubicBezTo>
                    <a:pt x="418542" y="2483"/>
                    <a:pt x="414167" y="-1893"/>
                    <a:pt x="411382" y="892"/>
                  </a:cubicBezTo>
                  <a:cubicBezTo>
                    <a:pt x="337796" y="71296"/>
                    <a:pt x="268187" y="146076"/>
                    <a:pt x="199772" y="221651"/>
                  </a:cubicBezTo>
                  <a:cubicBezTo>
                    <a:pt x="131356" y="297226"/>
                    <a:pt x="64135" y="373994"/>
                    <a:pt x="890" y="453945"/>
                  </a:cubicBezTo>
                  <a:cubicBezTo>
                    <a:pt x="-1497" y="456729"/>
                    <a:pt x="1287" y="460707"/>
                    <a:pt x="4868" y="459116"/>
                  </a:cubicBezTo>
                  <a:cubicBezTo>
                    <a:pt x="42257" y="440421"/>
                    <a:pt x="74078" y="414169"/>
                    <a:pt x="98342" y="379961"/>
                  </a:cubicBezTo>
                  <a:cubicBezTo>
                    <a:pt x="100728" y="376779"/>
                    <a:pt x="95956" y="373994"/>
                    <a:pt x="93966" y="376779"/>
                  </a:cubicBezTo>
                  <a:lnTo>
                    <a:pt x="93966" y="3767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B9EC8329-D7D9-A620-2180-2CE06A06B671}"/>
                </a:ext>
              </a:extLst>
            </p:cNvPr>
            <p:cNvSpPr/>
            <p:nvPr/>
          </p:nvSpPr>
          <p:spPr>
            <a:xfrm>
              <a:off x="6655531" y="3135532"/>
              <a:ext cx="352420" cy="284949"/>
            </a:xfrm>
            <a:custGeom>
              <a:avLst/>
              <a:gdLst>
                <a:gd name="connsiteX0" fmla="*/ 118335 w 352420"/>
                <a:gd name="connsiteY0" fmla="*/ 221205 h 284949"/>
                <a:gd name="connsiteX1" fmla="*/ 1790 w 352420"/>
                <a:gd name="connsiteY1" fmla="*/ 278483 h 284949"/>
                <a:gd name="connsiteX2" fmla="*/ 6165 w 352420"/>
                <a:gd name="connsiteY2" fmla="*/ 284052 h 284949"/>
                <a:gd name="connsiteX3" fmla="*/ 169249 w 352420"/>
                <a:gd name="connsiteY3" fmla="*/ 136879 h 284949"/>
                <a:gd name="connsiteX4" fmla="*/ 351027 w 352420"/>
                <a:gd name="connsiteY4" fmla="*/ 6014 h 284949"/>
                <a:gd name="connsiteX5" fmla="*/ 347844 w 352420"/>
                <a:gd name="connsiteY5" fmla="*/ 446 h 284949"/>
                <a:gd name="connsiteX6" fmla="*/ 168055 w 352420"/>
                <a:gd name="connsiteY6" fmla="*/ 128128 h 284949"/>
                <a:gd name="connsiteX7" fmla="*/ 994 w 352420"/>
                <a:gd name="connsiteY7" fmla="*/ 278881 h 284949"/>
                <a:gd name="connsiteX8" fmla="*/ 5370 w 352420"/>
                <a:gd name="connsiteY8" fmla="*/ 284449 h 284949"/>
                <a:gd name="connsiteX9" fmla="*/ 121119 w 352420"/>
                <a:gd name="connsiteY9" fmla="*/ 225580 h 284949"/>
                <a:gd name="connsiteX10" fmla="*/ 118335 w 352420"/>
                <a:gd name="connsiteY10" fmla="*/ 221205 h 284949"/>
                <a:gd name="connsiteX11" fmla="*/ 118335 w 352420"/>
                <a:gd name="connsiteY11" fmla="*/ 221205 h 28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2420" h="284949">
                  <a:moveTo>
                    <a:pt x="118335" y="221205"/>
                  </a:moveTo>
                  <a:cubicBezTo>
                    <a:pt x="79752" y="240297"/>
                    <a:pt x="41168" y="259788"/>
                    <a:pt x="1790" y="278483"/>
                  </a:cubicBezTo>
                  <a:cubicBezTo>
                    <a:pt x="3381" y="280472"/>
                    <a:pt x="4575" y="282063"/>
                    <a:pt x="6165" y="284052"/>
                  </a:cubicBezTo>
                  <a:cubicBezTo>
                    <a:pt x="58670" y="232740"/>
                    <a:pt x="111971" y="183019"/>
                    <a:pt x="169249" y="136879"/>
                  </a:cubicBezTo>
                  <a:cubicBezTo>
                    <a:pt x="227720" y="89943"/>
                    <a:pt x="288976" y="47780"/>
                    <a:pt x="351027" y="6014"/>
                  </a:cubicBezTo>
                  <a:cubicBezTo>
                    <a:pt x="354209" y="3628"/>
                    <a:pt x="351425" y="-1543"/>
                    <a:pt x="347844" y="446"/>
                  </a:cubicBezTo>
                  <a:cubicBezTo>
                    <a:pt x="284998" y="38233"/>
                    <a:pt x="225334" y="82385"/>
                    <a:pt x="168055" y="128128"/>
                  </a:cubicBezTo>
                  <a:cubicBezTo>
                    <a:pt x="109584" y="175064"/>
                    <a:pt x="53102" y="224785"/>
                    <a:pt x="994" y="278881"/>
                  </a:cubicBezTo>
                  <a:cubicBezTo>
                    <a:pt x="-1790" y="282063"/>
                    <a:pt x="1790" y="286438"/>
                    <a:pt x="5370" y="284449"/>
                  </a:cubicBezTo>
                  <a:cubicBezTo>
                    <a:pt x="43555" y="264163"/>
                    <a:pt x="82536" y="245071"/>
                    <a:pt x="121119" y="225580"/>
                  </a:cubicBezTo>
                  <a:cubicBezTo>
                    <a:pt x="124301" y="223989"/>
                    <a:pt x="121517" y="219614"/>
                    <a:pt x="118335" y="221205"/>
                  </a:cubicBezTo>
                  <a:lnTo>
                    <a:pt x="118335" y="2212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26DB1331-3A3C-BD10-5C51-E326D7C3E7B6}"/>
                </a:ext>
              </a:extLst>
            </p:cNvPr>
            <p:cNvSpPr/>
            <p:nvPr/>
          </p:nvSpPr>
          <p:spPr>
            <a:xfrm>
              <a:off x="6658897" y="3066583"/>
              <a:ext cx="436562" cy="335542"/>
            </a:xfrm>
            <a:custGeom>
              <a:avLst/>
              <a:gdLst>
                <a:gd name="connsiteX0" fmla="*/ 138437 w 436562"/>
                <a:gd name="connsiteY0" fmla="*/ 239639 h 335542"/>
                <a:gd name="connsiteX1" fmla="*/ 1209 w 436562"/>
                <a:gd name="connsiteY1" fmla="*/ 329135 h 335542"/>
                <a:gd name="connsiteX2" fmla="*/ 6380 w 436562"/>
                <a:gd name="connsiteY2" fmla="*/ 334306 h 335542"/>
                <a:gd name="connsiteX3" fmla="*/ 218785 w 436562"/>
                <a:gd name="connsiteY3" fmla="*/ 163666 h 335542"/>
                <a:gd name="connsiteX4" fmla="*/ 435169 w 436562"/>
                <a:gd name="connsiteY4" fmla="*/ 6151 h 335542"/>
                <a:gd name="connsiteX5" fmla="*/ 431987 w 436562"/>
                <a:gd name="connsiteY5" fmla="*/ 582 h 335542"/>
                <a:gd name="connsiteX6" fmla="*/ 1209 w 436562"/>
                <a:gd name="connsiteY6" fmla="*/ 329533 h 335542"/>
                <a:gd name="connsiteX7" fmla="*/ 6380 w 436562"/>
                <a:gd name="connsiteY7" fmla="*/ 334704 h 335542"/>
                <a:gd name="connsiteX8" fmla="*/ 141619 w 436562"/>
                <a:gd name="connsiteY8" fmla="*/ 245605 h 335542"/>
                <a:gd name="connsiteX9" fmla="*/ 138437 w 436562"/>
                <a:gd name="connsiteY9" fmla="*/ 239639 h 335542"/>
                <a:gd name="connsiteX10" fmla="*/ 138437 w 436562"/>
                <a:gd name="connsiteY10" fmla="*/ 239639 h 33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6562" h="335542">
                  <a:moveTo>
                    <a:pt x="138437" y="239639"/>
                  </a:moveTo>
                  <a:cubicBezTo>
                    <a:pt x="89114" y="263902"/>
                    <a:pt x="43769" y="294132"/>
                    <a:pt x="1209" y="329135"/>
                  </a:cubicBezTo>
                  <a:cubicBezTo>
                    <a:pt x="2799" y="330726"/>
                    <a:pt x="4788" y="332715"/>
                    <a:pt x="6380" y="334306"/>
                  </a:cubicBezTo>
                  <a:cubicBezTo>
                    <a:pt x="75591" y="275437"/>
                    <a:pt x="146392" y="218557"/>
                    <a:pt x="218785" y="163666"/>
                  </a:cubicBezTo>
                  <a:cubicBezTo>
                    <a:pt x="289588" y="109569"/>
                    <a:pt x="362776" y="58258"/>
                    <a:pt x="435169" y="6151"/>
                  </a:cubicBezTo>
                  <a:cubicBezTo>
                    <a:pt x="438351" y="3764"/>
                    <a:pt x="435566" y="-1804"/>
                    <a:pt x="431987" y="582"/>
                  </a:cubicBezTo>
                  <a:cubicBezTo>
                    <a:pt x="281235" y="99626"/>
                    <a:pt x="138834" y="212988"/>
                    <a:pt x="1209" y="329533"/>
                  </a:cubicBezTo>
                  <a:cubicBezTo>
                    <a:pt x="-2372" y="332715"/>
                    <a:pt x="2799" y="337488"/>
                    <a:pt x="6380" y="334704"/>
                  </a:cubicBezTo>
                  <a:cubicBezTo>
                    <a:pt x="47746" y="299303"/>
                    <a:pt x="93092" y="269868"/>
                    <a:pt x="141619" y="245605"/>
                  </a:cubicBezTo>
                  <a:cubicBezTo>
                    <a:pt x="145199" y="243218"/>
                    <a:pt x="142017" y="238047"/>
                    <a:pt x="138437" y="239639"/>
                  </a:cubicBezTo>
                  <a:lnTo>
                    <a:pt x="138437" y="2396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DAE96B1B-8192-6646-458A-A5799E072443}"/>
                </a:ext>
              </a:extLst>
            </p:cNvPr>
            <p:cNvSpPr/>
            <p:nvPr/>
          </p:nvSpPr>
          <p:spPr>
            <a:xfrm>
              <a:off x="6769639" y="2938989"/>
              <a:ext cx="429531" cy="423519"/>
            </a:xfrm>
            <a:custGeom>
              <a:avLst/>
              <a:gdLst>
                <a:gd name="connsiteX0" fmla="*/ 137875 w 429531"/>
                <a:gd name="connsiteY0" fmla="*/ 285293 h 423519"/>
                <a:gd name="connsiteX1" fmla="*/ 647 w 429531"/>
                <a:gd name="connsiteY1" fmla="*/ 417351 h 423519"/>
                <a:gd name="connsiteX2" fmla="*/ 5817 w 429531"/>
                <a:gd name="connsiteY2" fmla="*/ 422522 h 423519"/>
                <a:gd name="connsiteX3" fmla="*/ 217428 w 429531"/>
                <a:gd name="connsiteY3" fmla="*/ 214093 h 423519"/>
                <a:gd name="connsiteX4" fmla="*/ 428640 w 429531"/>
                <a:gd name="connsiteY4" fmla="*/ 5267 h 423519"/>
                <a:gd name="connsiteX5" fmla="*/ 424265 w 429531"/>
                <a:gd name="connsiteY5" fmla="*/ 892 h 423519"/>
                <a:gd name="connsiteX6" fmla="*/ 212257 w 429531"/>
                <a:gd name="connsiteY6" fmla="*/ 208922 h 423519"/>
                <a:gd name="connsiteX7" fmla="*/ 1044 w 429531"/>
                <a:gd name="connsiteY7" fmla="*/ 417351 h 423519"/>
                <a:gd name="connsiteX8" fmla="*/ 6216 w 429531"/>
                <a:gd name="connsiteY8" fmla="*/ 422522 h 423519"/>
                <a:gd name="connsiteX9" fmla="*/ 142648 w 429531"/>
                <a:gd name="connsiteY9" fmla="*/ 290066 h 423519"/>
                <a:gd name="connsiteX10" fmla="*/ 137875 w 429531"/>
                <a:gd name="connsiteY10" fmla="*/ 285293 h 423519"/>
                <a:gd name="connsiteX11" fmla="*/ 137875 w 429531"/>
                <a:gd name="connsiteY11" fmla="*/ 285293 h 42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9531" h="423519">
                  <a:moveTo>
                    <a:pt x="137875" y="285293"/>
                  </a:moveTo>
                  <a:cubicBezTo>
                    <a:pt x="92132" y="329445"/>
                    <a:pt x="46390" y="373199"/>
                    <a:pt x="647" y="417351"/>
                  </a:cubicBezTo>
                  <a:cubicBezTo>
                    <a:pt x="2238" y="418942"/>
                    <a:pt x="4226" y="420930"/>
                    <a:pt x="5817" y="422522"/>
                  </a:cubicBezTo>
                  <a:cubicBezTo>
                    <a:pt x="76620" y="353311"/>
                    <a:pt x="147024" y="283702"/>
                    <a:pt x="217428" y="214093"/>
                  </a:cubicBezTo>
                  <a:cubicBezTo>
                    <a:pt x="287832" y="144883"/>
                    <a:pt x="360623" y="76865"/>
                    <a:pt x="428640" y="5267"/>
                  </a:cubicBezTo>
                  <a:cubicBezTo>
                    <a:pt x="431425" y="2483"/>
                    <a:pt x="427049" y="-1893"/>
                    <a:pt x="424265" y="892"/>
                  </a:cubicBezTo>
                  <a:cubicBezTo>
                    <a:pt x="351475" y="67716"/>
                    <a:pt x="282661" y="139711"/>
                    <a:pt x="212257" y="208922"/>
                  </a:cubicBezTo>
                  <a:cubicBezTo>
                    <a:pt x="141853" y="278531"/>
                    <a:pt x="71051" y="347742"/>
                    <a:pt x="1044" y="417351"/>
                  </a:cubicBezTo>
                  <a:cubicBezTo>
                    <a:pt x="-2137" y="420533"/>
                    <a:pt x="2635" y="425704"/>
                    <a:pt x="6216" y="422522"/>
                  </a:cubicBezTo>
                  <a:cubicBezTo>
                    <a:pt x="51560" y="378370"/>
                    <a:pt x="97304" y="334218"/>
                    <a:pt x="142648" y="290066"/>
                  </a:cubicBezTo>
                  <a:cubicBezTo>
                    <a:pt x="145432" y="286884"/>
                    <a:pt x="140659" y="282509"/>
                    <a:pt x="137875" y="285293"/>
                  </a:cubicBezTo>
                  <a:lnTo>
                    <a:pt x="137875" y="2852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879E6E9D-661C-6224-82FE-E2EDA0189A6D}"/>
                </a:ext>
              </a:extLst>
            </p:cNvPr>
            <p:cNvSpPr/>
            <p:nvPr/>
          </p:nvSpPr>
          <p:spPr>
            <a:xfrm>
              <a:off x="6854932" y="2889273"/>
              <a:ext cx="441053" cy="487962"/>
            </a:xfrm>
            <a:custGeom>
              <a:avLst/>
              <a:gdLst>
                <a:gd name="connsiteX0" fmla="*/ 27523 w 441053"/>
                <a:gd name="connsiteY0" fmla="*/ 444792 h 487962"/>
                <a:gd name="connsiteX1" fmla="*/ 475 w 441053"/>
                <a:gd name="connsiteY1" fmla="*/ 483375 h 487962"/>
                <a:gd name="connsiteX2" fmla="*/ 5249 w 441053"/>
                <a:gd name="connsiteY2" fmla="*/ 486955 h 487962"/>
                <a:gd name="connsiteX3" fmla="*/ 440004 w 441053"/>
                <a:gd name="connsiteY3" fmla="*/ 5660 h 487962"/>
                <a:gd name="connsiteX4" fmla="*/ 435231 w 441053"/>
                <a:gd name="connsiteY4" fmla="*/ 887 h 487962"/>
                <a:gd name="connsiteX5" fmla="*/ 873 w 441053"/>
                <a:gd name="connsiteY5" fmla="*/ 482580 h 487962"/>
                <a:gd name="connsiteX6" fmla="*/ 5646 w 441053"/>
                <a:gd name="connsiteY6" fmla="*/ 486159 h 487962"/>
                <a:gd name="connsiteX7" fmla="*/ 32694 w 441053"/>
                <a:gd name="connsiteY7" fmla="*/ 447576 h 487962"/>
                <a:gd name="connsiteX8" fmla="*/ 27523 w 441053"/>
                <a:gd name="connsiteY8" fmla="*/ 444792 h 487962"/>
                <a:gd name="connsiteX9" fmla="*/ 27523 w 441053"/>
                <a:gd name="connsiteY9" fmla="*/ 444792 h 48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053" h="487962">
                  <a:moveTo>
                    <a:pt x="27523" y="444792"/>
                  </a:moveTo>
                  <a:cubicBezTo>
                    <a:pt x="18374" y="457520"/>
                    <a:pt x="9624" y="470646"/>
                    <a:pt x="475" y="483375"/>
                  </a:cubicBezTo>
                  <a:cubicBezTo>
                    <a:pt x="-1513" y="486159"/>
                    <a:pt x="3259" y="489739"/>
                    <a:pt x="5249" y="486955"/>
                  </a:cubicBezTo>
                  <a:cubicBezTo>
                    <a:pt x="140886" y="317508"/>
                    <a:pt x="286467" y="158402"/>
                    <a:pt x="440004" y="5660"/>
                  </a:cubicBezTo>
                  <a:cubicBezTo>
                    <a:pt x="443187" y="2478"/>
                    <a:pt x="438413" y="-1897"/>
                    <a:pt x="435231" y="887"/>
                  </a:cubicBezTo>
                  <a:cubicBezTo>
                    <a:pt x="278910" y="150049"/>
                    <a:pt x="134124" y="312734"/>
                    <a:pt x="873" y="482580"/>
                  </a:cubicBezTo>
                  <a:cubicBezTo>
                    <a:pt x="2464" y="483773"/>
                    <a:pt x="4055" y="484966"/>
                    <a:pt x="5646" y="486159"/>
                  </a:cubicBezTo>
                  <a:cubicBezTo>
                    <a:pt x="14795" y="473431"/>
                    <a:pt x="23546" y="460305"/>
                    <a:pt x="32694" y="447576"/>
                  </a:cubicBezTo>
                  <a:cubicBezTo>
                    <a:pt x="34683" y="444394"/>
                    <a:pt x="29910" y="441610"/>
                    <a:pt x="27523" y="444792"/>
                  </a:cubicBezTo>
                  <a:lnTo>
                    <a:pt x="27523" y="4447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14454A0D-55C8-5A4A-3B8D-6E213D867042}"/>
                </a:ext>
              </a:extLst>
            </p:cNvPr>
            <p:cNvSpPr/>
            <p:nvPr/>
          </p:nvSpPr>
          <p:spPr>
            <a:xfrm>
              <a:off x="6969080" y="2888465"/>
              <a:ext cx="575720" cy="471008"/>
            </a:xfrm>
            <a:custGeom>
              <a:avLst/>
              <a:gdLst>
                <a:gd name="connsiteX0" fmla="*/ 83618 w 575720"/>
                <a:gd name="connsiteY0" fmla="*/ 335021 h 471008"/>
                <a:gd name="connsiteX1" fmla="*/ 88 w 575720"/>
                <a:gd name="connsiteY1" fmla="*/ 419744 h 471008"/>
                <a:gd name="connsiteX2" fmla="*/ 5258 w 575720"/>
                <a:gd name="connsiteY2" fmla="*/ 424915 h 471008"/>
                <a:gd name="connsiteX3" fmla="*/ 357279 w 575720"/>
                <a:gd name="connsiteY3" fmla="*/ 16810 h 471008"/>
                <a:gd name="connsiteX4" fmla="*/ 351313 w 575720"/>
                <a:gd name="connsiteY4" fmla="*/ 12434 h 471008"/>
                <a:gd name="connsiteX5" fmla="*/ 97937 w 575720"/>
                <a:gd name="connsiteY5" fmla="*/ 380764 h 471008"/>
                <a:gd name="connsiteX6" fmla="*/ 103108 w 575720"/>
                <a:gd name="connsiteY6" fmla="*/ 385934 h 471008"/>
                <a:gd name="connsiteX7" fmla="*/ 365632 w 575720"/>
                <a:gd name="connsiteY7" fmla="*/ 51813 h 471008"/>
                <a:gd name="connsiteX8" fmla="*/ 358473 w 575720"/>
                <a:gd name="connsiteY8" fmla="*/ 49029 h 471008"/>
                <a:gd name="connsiteX9" fmla="*/ 159988 w 575720"/>
                <a:gd name="connsiteY9" fmla="*/ 387526 h 471008"/>
                <a:gd name="connsiteX10" fmla="*/ 165955 w 575720"/>
                <a:gd name="connsiteY10" fmla="*/ 392299 h 471008"/>
                <a:gd name="connsiteX11" fmla="*/ 381543 w 575720"/>
                <a:gd name="connsiteY11" fmla="*/ 26356 h 471008"/>
                <a:gd name="connsiteX12" fmla="*/ 374384 w 575720"/>
                <a:gd name="connsiteY12" fmla="*/ 23174 h 471008"/>
                <a:gd name="connsiteX13" fmla="*/ 200958 w 575720"/>
                <a:gd name="connsiteY13" fmla="*/ 417756 h 471008"/>
                <a:gd name="connsiteX14" fmla="*/ 208118 w 575720"/>
                <a:gd name="connsiteY14" fmla="*/ 421733 h 471008"/>
                <a:gd name="connsiteX15" fmla="*/ 410182 w 575720"/>
                <a:gd name="connsiteY15" fmla="*/ 50619 h 471008"/>
                <a:gd name="connsiteX16" fmla="*/ 402625 w 575720"/>
                <a:gd name="connsiteY16" fmla="*/ 47437 h 471008"/>
                <a:gd name="connsiteX17" fmla="*/ 243519 w 575720"/>
                <a:gd name="connsiteY17" fmla="*/ 390708 h 471008"/>
                <a:gd name="connsiteX18" fmla="*/ 250679 w 575720"/>
                <a:gd name="connsiteY18" fmla="*/ 394685 h 471008"/>
                <a:gd name="connsiteX19" fmla="*/ 453141 w 575720"/>
                <a:gd name="connsiteY19" fmla="*/ 27549 h 471008"/>
                <a:gd name="connsiteX20" fmla="*/ 445583 w 575720"/>
                <a:gd name="connsiteY20" fmla="*/ 24367 h 471008"/>
                <a:gd name="connsiteX21" fmla="*/ 279318 w 575720"/>
                <a:gd name="connsiteY21" fmla="*/ 456736 h 471008"/>
                <a:gd name="connsiteX22" fmla="*/ 286478 w 575720"/>
                <a:gd name="connsiteY22" fmla="*/ 460714 h 471008"/>
                <a:gd name="connsiteX23" fmla="*/ 505646 w 575720"/>
                <a:gd name="connsiteY23" fmla="*/ 6468 h 471008"/>
                <a:gd name="connsiteX24" fmla="*/ 498088 w 575720"/>
                <a:gd name="connsiteY24" fmla="*/ 3285 h 471008"/>
                <a:gd name="connsiteX25" fmla="*/ 348529 w 575720"/>
                <a:gd name="connsiteY25" fmla="*/ 416960 h 471008"/>
                <a:gd name="connsiteX26" fmla="*/ 356086 w 575720"/>
                <a:gd name="connsiteY26" fmla="*/ 420142 h 471008"/>
                <a:gd name="connsiteX27" fmla="*/ 502861 w 575720"/>
                <a:gd name="connsiteY27" fmla="*/ 89203 h 471008"/>
                <a:gd name="connsiteX28" fmla="*/ 495304 w 575720"/>
                <a:gd name="connsiteY28" fmla="*/ 86020 h 471008"/>
                <a:gd name="connsiteX29" fmla="*/ 398647 w 575720"/>
                <a:gd name="connsiteY29" fmla="*/ 393094 h 471008"/>
                <a:gd name="connsiteX30" fmla="*/ 406205 w 575720"/>
                <a:gd name="connsiteY30" fmla="*/ 396276 h 471008"/>
                <a:gd name="connsiteX31" fmla="*/ 515987 w 575720"/>
                <a:gd name="connsiteY31" fmla="*/ 99942 h 471008"/>
                <a:gd name="connsiteX32" fmla="*/ 508430 w 575720"/>
                <a:gd name="connsiteY32" fmla="*/ 96760 h 471008"/>
                <a:gd name="connsiteX33" fmla="*/ 432457 w 575720"/>
                <a:gd name="connsiteY33" fmla="*/ 417358 h 471008"/>
                <a:gd name="connsiteX34" fmla="*/ 440412 w 575720"/>
                <a:gd name="connsiteY34" fmla="*/ 419347 h 471008"/>
                <a:gd name="connsiteX35" fmla="*/ 539455 w 575720"/>
                <a:gd name="connsiteY35" fmla="*/ 185461 h 471008"/>
                <a:gd name="connsiteX36" fmla="*/ 531898 w 575720"/>
                <a:gd name="connsiteY36" fmla="*/ 183473 h 471008"/>
                <a:gd name="connsiteX37" fmla="*/ 505646 w 575720"/>
                <a:gd name="connsiteY37" fmla="*/ 442815 h 471008"/>
                <a:gd name="connsiteX38" fmla="*/ 513600 w 575720"/>
                <a:gd name="connsiteY38" fmla="*/ 441621 h 471008"/>
                <a:gd name="connsiteX39" fmla="*/ 536273 w 575720"/>
                <a:gd name="connsiteY39" fmla="*/ 208134 h 471008"/>
                <a:gd name="connsiteX40" fmla="*/ 528318 w 575720"/>
                <a:gd name="connsiteY40" fmla="*/ 206941 h 471008"/>
                <a:gd name="connsiteX41" fmla="*/ 568095 w 575720"/>
                <a:gd name="connsiteY41" fmla="*/ 468272 h 471008"/>
                <a:gd name="connsiteX42" fmla="*/ 575652 w 575720"/>
                <a:gd name="connsiteY42" fmla="*/ 466283 h 471008"/>
                <a:gd name="connsiteX43" fmla="*/ 548206 w 575720"/>
                <a:gd name="connsiteY43" fmla="*/ 398663 h 471008"/>
                <a:gd name="connsiteX44" fmla="*/ 542240 w 575720"/>
                <a:gd name="connsiteY44" fmla="*/ 400254 h 471008"/>
                <a:gd name="connsiteX45" fmla="*/ 568095 w 575720"/>
                <a:gd name="connsiteY45" fmla="*/ 468272 h 471008"/>
                <a:gd name="connsiteX46" fmla="*/ 575652 w 575720"/>
                <a:gd name="connsiteY46" fmla="*/ 466283 h 471008"/>
                <a:gd name="connsiteX47" fmla="*/ 536671 w 575720"/>
                <a:gd name="connsiteY47" fmla="*/ 204952 h 471008"/>
                <a:gd name="connsiteX48" fmla="*/ 528716 w 575720"/>
                <a:gd name="connsiteY48" fmla="*/ 203759 h 471008"/>
                <a:gd name="connsiteX49" fmla="*/ 505646 w 575720"/>
                <a:gd name="connsiteY49" fmla="*/ 444008 h 471008"/>
                <a:gd name="connsiteX50" fmla="*/ 513600 w 575720"/>
                <a:gd name="connsiteY50" fmla="*/ 442815 h 471008"/>
                <a:gd name="connsiteX51" fmla="*/ 539853 w 575720"/>
                <a:gd name="connsiteY51" fmla="*/ 183473 h 471008"/>
                <a:gd name="connsiteX52" fmla="*/ 532296 w 575720"/>
                <a:gd name="connsiteY52" fmla="*/ 181484 h 471008"/>
                <a:gd name="connsiteX53" fmla="*/ 432457 w 575720"/>
                <a:gd name="connsiteY53" fmla="*/ 417358 h 471008"/>
                <a:gd name="connsiteX54" fmla="*/ 440412 w 575720"/>
                <a:gd name="connsiteY54" fmla="*/ 419347 h 471008"/>
                <a:gd name="connsiteX55" fmla="*/ 516783 w 575720"/>
                <a:gd name="connsiteY55" fmla="*/ 98749 h 471008"/>
                <a:gd name="connsiteX56" fmla="*/ 509225 w 575720"/>
                <a:gd name="connsiteY56" fmla="*/ 95567 h 471008"/>
                <a:gd name="connsiteX57" fmla="*/ 398647 w 575720"/>
                <a:gd name="connsiteY57" fmla="*/ 393890 h 471008"/>
                <a:gd name="connsiteX58" fmla="*/ 406205 w 575720"/>
                <a:gd name="connsiteY58" fmla="*/ 397072 h 471008"/>
                <a:gd name="connsiteX59" fmla="*/ 503657 w 575720"/>
                <a:gd name="connsiteY59" fmla="*/ 88009 h 471008"/>
                <a:gd name="connsiteX60" fmla="*/ 496099 w 575720"/>
                <a:gd name="connsiteY60" fmla="*/ 84827 h 471008"/>
                <a:gd name="connsiteX61" fmla="*/ 348529 w 575720"/>
                <a:gd name="connsiteY61" fmla="*/ 417756 h 471008"/>
                <a:gd name="connsiteX62" fmla="*/ 356086 w 575720"/>
                <a:gd name="connsiteY62" fmla="*/ 420938 h 471008"/>
                <a:gd name="connsiteX63" fmla="*/ 506441 w 575720"/>
                <a:gd name="connsiteY63" fmla="*/ 5274 h 471008"/>
                <a:gd name="connsiteX64" fmla="*/ 498884 w 575720"/>
                <a:gd name="connsiteY64" fmla="*/ 2092 h 471008"/>
                <a:gd name="connsiteX65" fmla="*/ 280113 w 575720"/>
                <a:gd name="connsiteY65" fmla="*/ 456736 h 471008"/>
                <a:gd name="connsiteX66" fmla="*/ 287273 w 575720"/>
                <a:gd name="connsiteY66" fmla="*/ 460714 h 471008"/>
                <a:gd name="connsiteX67" fmla="*/ 454732 w 575720"/>
                <a:gd name="connsiteY67" fmla="*/ 26356 h 471008"/>
                <a:gd name="connsiteX68" fmla="*/ 447174 w 575720"/>
                <a:gd name="connsiteY68" fmla="*/ 23174 h 471008"/>
                <a:gd name="connsiteX69" fmla="*/ 244713 w 575720"/>
                <a:gd name="connsiteY69" fmla="*/ 390310 h 471008"/>
                <a:gd name="connsiteX70" fmla="*/ 251872 w 575720"/>
                <a:gd name="connsiteY70" fmla="*/ 394288 h 471008"/>
                <a:gd name="connsiteX71" fmla="*/ 411773 w 575720"/>
                <a:gd name="connsiteY71" fmla="*/ 49029 h 471008"/>
                <a:gd name="connsiteX72" fmla="*/ 404216 w 575720"/>
                <a:gd name="connsiteY72" fmla="*/ 45846 h 471008"/>
                <a:gd name="connsiteX73" fmla="*/ 202152 w 575720"/>
                <a:gd name="connsiteY73" fmla="*/ 416960 h 471008"/>
                <a:gd name="connsiteX74" fmla="*/ 209311 w 575720"/>
                <a:gd name="connsiteY74" fmla="*/ 420938 h 471008"/>
                <a:gd name="connsiteX75" fmla="*/ 383134 w 575720"/>
                <a:gd name="connsiteY75" fmla="*/ 24367 h 471008"/>
                <a:gd name="connsiteX76" fmla="*/ 375975 w 575720"/>
                <a:gd name="connsiteY76" fmla="*/ 21185 h 471008"/>
                <a:gd name="connsiteX77" fmla="*/ 160784 w 575720"/>
                <a:gd name="connsiteY77" fmla="*/ 387128 h 471008"/>
                <a:gd name="connsiteX78" fmla="*/ 167149 w 575720"/>
                <a:gd name="connsiteY78" fmla="*/ 391901 h 471008"/>
                <a:gd name="connsiteX79" fmla="*/ 367622 w 575720"/>
                <a:gd name="connsiteY79" fmla="*/ 49824 h 471008"/>
                <a:gd name="connsiteX80" fmla="*/ 360461 w 575720"/>
                <a:gd name="connsiteY80" fmla="*/ 47040 h 471008"/>
                <a:gd name="connsiteX81" fmla="*/ 99130 w 575720"/>
                <a:gd name="connsiteY81" fmla="*/ 379968 h 471008"/>
                <a:gd name="connsiteX82" fmla="*/ 104302 w 575720"/>
                <a:gd name="connsiteY82" fmla="*/ 385139 h 471008"/>
                <a:gd name="connsiteX83" fmla="*/ 358870 w 575720"/>
                <a:gd name="connsiteY83" fmla="*/ 15219 h 471008"/>
                <a:gd name="connsiteX84" fmla="*/ 352904 w 575720"/>
                <a:gd name="connsiteY84" fmla="*/ 10843 h 471008"/>
                <a:gd name="connsiteX85" fmla="*/ 883 w 575720"/>
                <a:gd name="connsiteY85" fmla="*/ 419347 h 471008"/>
                <a:gd name="connsiteX86" fmla="*/ 6054 w 575720"/>
                <a:gd name="connsiteY86" fmla="*/ 424517 h 471008"/>
                <a:gd name="connsiteX87" fmla="*/ 89584 w 575720"/>
                <a:gd name="connsiteY87" fmla="*/ 339794 h 471008"/>
                <a:gd name="connsiteX88" fmla="*/ 83618 w 575720"/>
                <a:gd name="connsiteY88" fmla="*/ 335021 h 471008"/>
                <a:gd name="connsiteX89" fmla="*/ 83618 w 575720"/>
                <a:gd name="connsiteY89" fmla="*/ 335021 h 47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75720" h="471008">
                  <a:moveTo>
                    <a:pt x="83618" y="335021"/>
                  </a:moveTo>
                  <a:cubicBezTo>
                    <a:pt x="55774" y="363262"/>
                    <a:pt x="27931" y="391503"/>
                    <a:pt x="88" y="419744"/>
                  </a:cubicBezTo>
                  <a:cubicBezTo>
                    <a:pt x="1679" y="421336"/>
                    <a:pt x="3270" y="423324"/>
                    <a:pt x="5258" y="424915"/>
                  </a:cubicBezTo>
                  <a:cubicBezTo>
                    <a:pt x="117428" y="284505"/>
                    <a:pt x="234768" y="148072"/>
                    <a:pt x="357279" y="16810"/>
                  </a:cubicBezTo>
                  <a:cubicBezTo>
                    <a:pt x="355291" y="15219"/>
                    <a:pt x="353302" y="13627"/>
                    <a:pt x="351313" y="12434"/>
                  </a:cubicBezTo>
                  <a:cubicBezTo>
                    <a:pt x="284488" y="146481"/>
                    <a:pt x="199367" y="270583"/>
                    <a:pt x="97937" y="380764"/>
                  </a:cubicBezTo>
                  <a:cubicBezTo>
                    <a:pt x="99529" y="382355"/>
                    <a:pt x="101517" y="384343"/>
                    <a:pt x="103108" y="385934"/>
                  </a:cubicBezTo>
                  <a:cubicBezTo>
                    <a:pt x="195390" y="278140"/>
                    <a:pt x="282897" y="166766"/>
                    <a:pt x="365632" y="51813"/>
                  </a:cubicBezTo>
                  <a:cubicBezTo>
                    <a:pt x="363246" y="51017"/>
                    <a:pt x="360860" y="49824"/>
                    <a:pt x="358473" y="49029"/>
                  </a:cubicBezTo>
                  <a:cubicBezTo>
                    <a:pt x="311139" y="171938"/>
                    <a:pt x="243917" y="286493"/>
                    <a:pt x="159988" y="387526"/>
                  </a:cubicBezTo>
                  <a:cubicBezTo>
                    <a:pt x="161978" y="389117"/>
                    <a:pt x="163966" y="390708"/>
                    <a:pt x="165955" y="392299"/>
                  </a:cubicBezTo>
                  <a:cubicBezTo>
                    <a:pt x="237950" y="270185"/>
                    <a:pt x="309548" y="148470"/>
                    <a:pt x="381543" y="26356"/>
                  </a:cubicBezTo>
                  <a:cubicBezTo>
                    <a:pt x="379157" y="25163"/>
                    <a:pt x="376770" y="24367"/>
                    <a:pt x="374384" y="23174"/>
                  </a:cubicBezTo>
                  <a:cubicBezTo>
                    <a:pt x="339778" y="163584"/>
                    <a:pt x="281306" y="297233"/>
                    <a:pt x="200958" y="417756"/>
                  </a:cubicBezTo>
                  <a:cubicBezTo>
                    <a:pt x="203345" y="418949"/>
                    <a:pt x="205731" y="420540"/>
                    <a:pt x="208118" y="421733"/>
                  </a:cubicBezTo>
                  <a:cubicBezTo>
                    <a:pt x="270567" y="295642"/>
                    <a:pt x="338187" y="171540"/>
                    <a:pt x="410182" y="50619"/>
                  </a:cubicBezTo>
                  <a:cubicBezTo>
                    <a:pt x="407796" y="49426"/>
                    <a:pt x="405409" y="48631"/>
                    <a:pt x="402625" y="47437"/>
                  </a:cubicBezTo>
                  <a:cubicBezTo>
                    <a:pt x="365235" y="168357"/>
                    <a:pt x="311537" y="284107"/>
                    <a:pt x="243519" y="390708"/>
                  </a:cubicBezTo>
                  <a:cubicBezTo>
                    <a:pt x="245906" y="391901"/>
                    <a:pt x="248292" y="393492"/>
                    <a:pt x="250679" y="394685"/>
                  </a:cubicBezTo>
                  <a:cubicBezTo>
                    <a:pt x="325458" y="276549"/>
                    <a:pt x="393078" y="153640"/>
                    <a:pt x="453141" y="27549"/>
                  </a:cubicBezTo>
                  <a:cubicBezTo>
                    <a:pt x="450754" y="26356"/>
                    <a:pt x="448367" y="25560"/>
                    <a:pt x="445583" y="24367"/>
                  </a:cubicBezTo>
                  <a:cubicBezTo>
                    <a:pt x="402227" y="173131"/>
                    <a:pt x="340573" y="315133"/>
                    <a:pt x="279318" y="456736"/>
                  </a:cubicBezTo>
                  <a:cubicBezTo>
                    <a:pt x="277329" y="461510"/>
                    <a:pt x="284091" y="465487"/>
                    <a:pt x="286478" y="460714"/>
                  </a:cubicBezTo>
                  <a:cubicBezTo>
                    <a:pt x="359269" y="309166"/>
                    <a:pt x="432457" y="157618"/>
                    <a:pt x="505646" y="6468"/>
                  </a:cubicBezTo>
                  <a:cubicBezTo>
                    <a:pt x="503259" y="5274"/>
                    <a:pt x="500475" y="4479"/>
                    <a:pt x="498088" y="3285"/>
                  </a:cubicBezTo>
                  <a:cubicBezTo>
                    <a:pt x="456720" y="144094"/>
                    <a:pt x="406602" y="282516"/>
                    <a:pt x="348529" y="416960"/>
                  </a:cubicBezTo>
                  <a:cubicBezTo>
                    <a:pt x="350916" y="418153"/>
                    <a:pt x="353700" y="418949"/>
                    <a:pt x="356086" y="420142"/>
                  </a:cubicBezTo>
                  <a:cubicBezTo>
                    <a:pt x="393078" y="304791"/>
                    <a:pt x="442004" y="193814"/>
                    <a:pt x="502861" y="89203"/>
                  </a:cubicBezTo>
                  <a:cubicBezTo>
                    <a:pt x="500475" y="88009"/>
                    <a:pt x="497690" y="87214"/>
                    <a:pt x="495304" y="86020"/>
                  </a:cubicBezTo>
                  <a:cubicBezTo>
                    <a:pt x="475017" y="191826"/>
                    <a:pt x="442799" y="294847"/>
                    <a:pt x="398647" y="393094"/>
                  </a:cubicBezTo>
                  <a:cubicBezTo>
                    <a:pt x="401034" y="394288"/>
                    <a:pt x="403818" y="395083"/>
                    <a:pt x="406205" y="396276"/>
                  </a:cubicBezTo>
                  <a:cubicBezTo>
                    <a:pt x="434446" y="294449"/>
                    <a:pt x="471040" y="195406"/>
                    <a:pt x="515987" y="99942"/>
                  </a:cubicBezTo>
                  <a:cubicBezTo>
                    <a:pt x="513600" y="98749"/>
                    <a:pt x="510816" y="97953"/>
                    <a:pt x="508430" y="96760"/>
                  </a:cubicBezTo>
                  <a:cubicBezTo>
                    <a:pt x="487348" y="204554"/>
                    <a:pt x="461891" y="311553"/>
                    <a:pt x="432457" y="417358"/>
                  </a:cubicBezTo>
                  <a:cubicBezTo>
                    <a:pt x="435242" y="418153"/>
                    <a:pt x="437628" y="418949"/>
                    <a:pt x="440412" y="419347"/>
                  </a:cubicBezTo>
                  <a:cubicBezTo>
                    <a:pt x="463085" y="337407"/>
                    <a:pt x="496497" y="258650"/>
                    <a:pt x="539455" y="185461"/>
                  </a:cubicBezTo>
                  <a:cubicBezTo>
                    <a:pt x="536671" y="184666"/>
                    <a:pt x="534284" y="183870"/>
                    <a:pt x="531898" y="183473"/>
                  </a:cubicBezTo>
                  <a:cubicBezTo>
                    <a:pt x="523147" y="269787"/>
                    <a:pt x="514794" y="356500"/>
                    <a:pt x="505646" y="442815"/>
                  </a:cubicBezTo>
                  <a:cubicBezTo>
                    <a:pt x="508430" y="442417"/>
                    <a:pt x="511214" y="442019"/>
                    <a:pt x="513600" y="441621"/>
                  </a:cubicBezTo>
                  <a:cubicBezTo>
                    <a:pt x="491326" y="363660"/>
                    <a:pt x="499281" y="280129"/>
                    <a:pt x="536273" y="208134"/>
                  </a:cubicBezTo>
                  <a:cubicBezTo>
                    <a:pt x="533489" y="207736"/>
                    <a:pt x="531102" y="207339"/>
                    <a:pt x="528318" y="206941"/>
                  </a:cubicBezTo>
                  <a:cubicBezTo>
                    <a:pt x="541445" y="294051"/>
                    <a:pt x="553775" y="381161"/>
                    <a:pt x="568095" y="468272"/>
                  </a:cubicBezTo>
                  <a:cubicBezTo>
                    <a:pt x="570481" y="467476"/>
                    <a:pt x="573266" y="467078"/>
                    <a:pt x="575652" y="466283"/>
                  </a:cubicBezTo>
                  <a:cubicBezTo>
                    <a:pt x="566504" y="443610"/>
                    <a:pt x="556957" y="421336"/>
                    <a:pt x="548206" y="398663"/>
                  </a:cubicBezTo>
                  <a:cubicBezTo>
                    <a:pt x="546615" y="394685"/>
                    <a:pt x="540649" y="396674"/>
                    <a:pt x="542240" y="400254"/>
                  </a:cubicBezTo>
                  <a:cubicBezTo>
                    <a:pt x="550990" y="422927"/>
                    <a:pt x="559742" y="445599"/>
                    <a:pt x="568095" y="468272"/>
                  </a:cubicBezTo>
                  <a:cubicBezTo>
                    <a:pt x="570083" y="473045"/>
                    <a:pt x="576448" y="471056"/>
                    <a:pt x="575652" y="466283"/>
                  </a:cubicBezTo>
                  <a:cubicBezTo>
                    <a:pt x="563321" y="379173"/>
                    <a:pt x="549798" y="292062"/>
                    <a:pt x="536671" y="204952"/>
                  </a:cubicBezTo>
                  <a:cubicBezTo>
                    <a:pt x="536273" y="201372"/>
                    <a:pt x="530307" y="200974"/>
                    <a:pt x="528716" y="203759"/>
                  </a:cubicBezTo>
                  <a:cubicBezTo>
                    <a:pt x="490928" y="277743"/>
                    <a:pt x="482178" y="364058"/>
                    <a:pt x="505646" y="444008"/>
                  </a:cubicBezTo>
                  <a:cubicBezTo>
                    <a:pt x="506838" y="448781"/>
                    <a:pt x="513203" y="447190"/>
                    <a:pt x="513600" y="442815"/>
                  </a:cubicBezTo>
                  <a:cubicBezTo>
                    <a:pt x="522352" y="356500"/>
                    <a:pt x="531102" y="269787"/>
                    <a:pt x="539853" y="183473"/>
                  </a:cubicBezTo>
                  <a:cubicBezTo>
                    <a:pt x="540251" y="179097"/>
                    <a:pt x="533887" y="177904"/>
                    <a:pt x="532296" y="181484"/>
                  </a:cubicBezTo>
                  <a:cubicBezTo>
                    <a:pt x="488541" y="255468"/>
                    <a:pt x="455129" y="334623"/>
                    <a:pt x="432457" y="417358"/>
                  </a:cubicBezTo>
                  <a:cubicBezTo>
                    <a:pt x="431264" y="422529"/>
                    <a:pt x="438821" y="424517"/>
                    <a:pt x="440412" y="419347"/>
                  </a:cubicBezTo>
                  <a:cubicBezTo>
                    <a:pt x="469847" y="313542"/>
                    <a:pt x="495701" y="206543"/>
                    <a:pt x="516783" y="98749"/>
                  </a:cubicBezTo>
                  <a:cubicBezTo>
                    <a:pt x="517578" y="94373"/>
                    <a:pt x="511214" y="90794"/>
                    <a:pt x="509225" y="95567"/>
                  </a:cubicBezTo>
                  <a:cubicBezTo>
                    <a:pt x="463880" y="191826"/>
                    <a:pt x="426889" y="291664"/>
                    <a:pt x="398647" y="393890"/>
                  </a:cubicBezTo>
                  <a:cubicBezTo>
                    <a:pt x="397453" y="398265"/>
                    <a:pt x="404216" y="401447"/>
                    <a:pt x="406205" y="397072"/>
                  </a:cubicBezTo>
                  <a:cubicBezTo>
                    <a:pt x="450754" y="298029"/>
                    <a:pt x="483370" y="194212"/>
                    <a:pt x="503657" y="88009"/>
                  </a:cubicBezTo>
                  <a:cubicBezTo>
                    <a:pt x="504452" y="83634"/>
                    <a:pt x="498485" y="80452"/>
                    <a:pt x="496099" y="84827"/>
                  </a:cubicBezTo>
                  <a:cubicBezTo>
                    <a:pt x="434843" y="190235"/>
                    <a:pt x="385521" y="302006"/>
                    <a:pt x="348529" y="417756"/>
                  </a:cubicBezTo>
                  <a:cubicBezTo>
                    <a:pt x="347335" y="422131"/>
                    <a:pt x="354097" y="425313"/>
                    <a:pt x="356086" y="420938"/>
                  </a:cubicBezTo>
                  <a:cubicBezTo>
                    <a:pt x="414558" y="285300"/>
                    <a:pt x="465073" y="146481"/>
                    <a:pt x="506441" y="5274"/>
                  </a:cubicBezTo>
                  <a:cubicBezTo>
                    <a:pt x="507634" y="899"/>
                    <a:pt x="500872" y="-2283"/>
                    <a:pt x="498884" y="2092"/>
                  </a:cubicBezTo>
                  <a:cubicBezTo>
                    <a:pt x="426093" y="153640"/>
                    <a:pt x="352904" y="305189"/>
                    <a:pt x="280113" y="456736"/>
                  </a:cubicBezTo>
                  <a:cubicBezTo>
                    <a:pt x="282500" y="457930"/>
                    <a:pt x="284887" y="459521"/>
                    <a:pt x="287273" y="460714"/>
                  </a:cubicBezTo>
                  <a:cubicBezTo>
                    <a:pt x="349324" y="318315"/>
                    <a:pt x="410978" y="175517"/>
                    <a:pt x="454732" y="26356"/>
                  </a:cubicBezTo>
                  <a:cubicBezTo>
                    <a:pt x="455925" y="21980"/>
                    <a:pt x="449163" y="19196"/>
                    <a:pt x="447174" y="23174"/>
                  </a:cubicBezTo>
                  <a:cubicBezTo>
                    <a:pt x="387112" y="149663"/>
                    <a:pt x="319492" y="272174"/>
                    <a:pt x="244713" y="390310"/>
                  </a:cubicBezTo>
                  <a:cubicBezTo>
                    <a:pt x="241928" y="394685"/>
                    <a:pt x="249088" y="398663"/>
                    <a:pt x="251872" y="394288"/>
                  </a:cubicBezTo>
                  <a:cubicBezTo>
                    <a:pt x="320287" y="286891"/>
                    <a:pt x="373985" y="170744"/>
                    <a:pt x="411773" y="49029"/>
                  </a:cubicBezTo>
                  <a:cubicBezTo>
                    <a:pt x="412967" y="44653"/>
                    <a:pt x="406602" y="41869"/>
                    <a:pt x="404216" y="45846"/>
                  </a:cubicBezTo>
                  <a:cubicBezTo>
                    <a:pt x="332220" y="166766"/>
                    <a:pt x="264600" y="290869"/>
                    <a:pt x="202152" y="416960"/>
                  </a:cubicBezTo>
                  <a:cubicBezTo>
                    <a:pt x="199765" y="421733"/>
                    <a:pt x="206129" y="425313"/>
                    <a:pt x="209311" y="420938"/>
                  </a:cubicBezTo>
                  <a:cubicBezTo>
                    <a:pt x="289659" y="300017"/>
                    <a:pt x="348529" y="165573"/>
                    <a:pt x="383134" y="24367"/>
                  </a:cubicBezTo>
                  <a:cubicBezTo>
                    <a:pt x="384328" y="19992"/>
                    <a:pt x="378361" y="17207"/>
                    <a:pt x="375975" y="21185"/>
                  </a:cubicBezTo>
                  <a:cubicBezTo>
                    <a:pt x="304377" y="143298"/>
                    <a:pt x="232382" y="265014"/>
                    <a:pt x="160784" y="387128"/>
                  </a:cubicBezTo>
                  <a:cubicBezTo>
                    <a:pt x="158397" y="390708"/>
                    <a:pt x="163966" y="395481"/>
                    <a:pt x="167149" y="391901"/>
                  </a:cubicBezTo>
                  <a:cubicBezTo>
                    <a:pt x="252270" y="289676"/>
                    <a:pt x="319890" y="173926"/>
                    <a:pt x="367622" y="49824"/>
                  </a:cubicBezTo>
                  <a:cubicBezTo>
                    <a:pt x="369213" y="45448"/>
                    <a:pt x="362848" y="43460"/>
                    <a:pt x="360461" y="47040"/>
                  </a:cubicBezTo>
                  <a:cubicBezTo>
                    <a:pt x="278125" y="161596"/>
                    <a:pt x="190617" y="272572"/>
                    <a:pt x="99130" y="379968"/>
                  </a:cubicBezTo>
                  <a:cubicBezTo>
                    <a:pt x="95949" y="383548"/>
                    <a:pt x="101120" y="388719"/>
                    <a:pt x="104302" y="385139"/>
                  </a:cubicBezTo>
                  <a:cubicBezTo>
                    <a:pt x="205731" y="274163"/>
                    <a:pt x="291649" y="149663"/>
                    <a:pt x="358870" y="15219"/>
                  </a:cubicBezTo>
                  <a:cubicBezTo>
                    <a:pt x="360860" y="11638"/>
                    <a:pt x="356086" y="7263"/>
                    <a:pt x="352904" y="10843"/>
                  </a:cubicBezTo>
                  <a:cubicBezTo>
                    <a:pt x="230393" y="142503"/>
                    <a:pt x="113052" y="278538"/>
                    <a:pt x="883" y="419347"/>
                  </a:cubicBezTo>
                  <a:cubicBezTo>
                    <a:pt x="-1901" y="422927"/>
                    <a:pt x="2474" y="427700"/>
                    <a:pt x="6054" y="424517"/>
                  </a:cubicBezTo>
                  <a:cubicBezTo>
                    <a:pt x="33897" y="396276"/>
                    <a:pt x="61741" y="368035"/>
                    <a:pt x="89584" y="339794"/>
                  </a:cubicBezTo>
                  <a:cubicBezTo>
                    <a:pt x="91971" y="337010"/>
                    <a:pt x="86800" y="331839"/>
                    <a:pt x="83618" y="335021"/>
                  </a:cubicBezTo>
                  <a:lnTo>
                    <a:pt x="83618" y="3350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AAF66B2C-9019-E32E-50C3-29D08EF0A775}"/>
                </a:ext>
              </a:extLst>
            </p:cNvPr>
            <p:cNvSpPr/>
            <p:nvPr/>
          </p:nvSpPr>
          <p:spPr>
            <a:xfrm>
              <a:off x="7470057" y="2927009"/>
              <a:ext cx="94860" cy="356041"/>
            </a:xfrm>
            <a:custGeom>
              <a:avLst/>
              <a:gdLst>
                <a:gd name="connsiteX0" fmla="*/ 692 w 94860"/>
                <a:gd name="connsiteY0" fmla="*/ 5314 h 356041"/>
                <a:gd name="connsiteX1" fmla="*/ 81040 w 94860"/>
                <a:gd name="connsiteY1" fmla="*/ 351368 h 356041"/>
                <a:gd name="connsiteX2" fmla="*/ 88199 w 94860"/>
                <a:gd name="connsiteY2" fmla="*/ 351368 h 356041"/>
                <a:gd name="connsiteX3" fmla="*/ 59560 w 94860"/>
                <a:gd name="connsiteY3" fmla="*/ 173965 h 356041"/>
                <a:gd name="connsiteX4" fmla="*/ 54390 w 94860"/>
                <a:gd name="connsiteY4" fmla="*/ 173965 h 356041"/>
                <a:gd name="connsiteX5" fmla="*/ 81040 w 94860"/>
                <a:gd name="connsiteY5" fmla="*/ 353357 h 356041"/>
                <a:gd name="connsiteX6" fmla="*/ 88199 w 94860"/>
                <a:gd name="connsiteY6" fmla="*/ 353357 h 356041"/>
                <a:gd name="connsiteX7" fmla="*/ 6658 w 94860"/>
                <a:gd name="connsiteY7" fmla="*/ 1734 h 356041"/>
                <a:gd name="connsiteX8" fmla="*/ 692 w 94860"/>
                <a:gd name="connsiteY8" fmla="*/ 5314 h 356041"/>
                <a:gd name="connsiteX9" fmla="*/ 692 w 94860"/>
                <a:gd name="connsiteY9" fmla="*/ 5314 h 356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860" h="356041">
                  <a:moveTo>
                    <a:pt x="692" y="5314"/>
                  </a:moveTo>
                  <a:cubicBezTo>
                    <a:pt x="72687" y="104357"/>
                    <a:pt x="100928" y="230846"/>
                    <a:pt x="81040" y="351368"/>
                  </a:cubicBezTo>
                  <a:cubicBezTo>
                    <a:pt x="83427" y="351368"/>
                    <a:pt x="85813" y="351368"/>
                    <a:pt x="88199" y="351368"/>
                  </a:cubicBezTo>
                  <a:cubicBezTo>
                    <a:pt x="73084" y="292897"/>
                    <a:pt x="63140" y="234028"/>
                    <a:pt x="59560" y="173965"/>
                  </a:cubicBezTo>
                  <a:cubicBezTo>
                    <a:pt x="59163" y="170784"/>
                    <a:pt x="53992" y="170386"/>
                    <a:pt x="54390" y="173965"/>
                  </a:cubicBezTo>
                  <a:cubicBezTo>
                    <a:pt x="57572" y="234426"/>
                    <a:pt x="66322" y="294886"/>
                    <a:pt x="81040" y="353357"/>
                  </a:cubicBezTo>
                  <a:cubicBezTo>
                    <a:pt x="81835" y="356937"/>
                    <a:pt x="87802" y="356937"/>
                    <a:pt x="88199" y="353357"/>
                  </a:cubicBezTo>
                  <a:cubicBezTo>
                    <a:pt x="109281" y="231244"/>
                    <a:pt x="79846" y="101572"/>
                    <a:pt x="6658" y="1734"/>
                  </a:cubicBezTo>
                  <a:cubicBezTo>
                    <a:pt x="4271" y="-2244"/>
                    <a:pt x="-2093" y="1336"/>
                    <a:pt x="692" y="5314"/>
                  </a:cubicBezTo>
                  <a:lnTo>
                    <a:pt x="692" y="53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26C438E1-92F2-8751-009A-F4729F9E0A6A}"/>
                </a:ext>
              </a:extLst>
            </p:cNvPr>
            <p:cNvSpPr/>
            <p:nvPr/>
          </p:nvSpPr>
          <p:spPr>
            <a:xfrm>
              <a:off x="7492958" y="2920412"/>
              <a:ext cx="94085" cy="404421"/>
            </a:xfrm>
            <a:custGeom>
              <a:avLst/>
              <a:gdLst>
                <a:gd name="connsiteX0" fmla="*/ 65 w 94085"/>
                <a:gd name="connsiteY0" fmla="*/ 4354 h 404421"/>
                <a:gd name="connsiteX1" fmla="*/ 87573 w 94085"/>
                <a:gd name="connsiteY1" fmla="*/ 402118 h 404421"/>
                <a:gd name="connsiteX2" fmla="*/ 93937 w 94085"/>
                <a:gd name="connsiteY2" fmla="*/ 400527 h 404421"/>
                <a:gd name="connsiteX3" fmla="*/ 6827 w 94085"/>
                <a:gd name="connsiteY3" fmla="*/ 2763 h 404421"/>
                <a:gd name="connsiteX4" fmla="*/ 65 w 94085"/>
                <a:gd name="connsiteY4" fmla="*/ 4354 h 404421"/>
                <a:gd name="connsiteX5" fmla="*/ 65 w 94085"/>
                <a:gd name="connsiteY5" fmla="*/ 4354 h 40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5" h="404421">
                  <a:moveTo>
                    <a:pt x="65" y="4354"/>
                  </a:moveTo>
                  <a:cubicBezTo>
                    <a:pt x="21146" y="138400"/>
                    <a:pt x="48990" y="272049"/>
                    <a:pt x="87573" y="402118"/>
                  </a:cubicBezTo>
                  <a:cubicBezTo>
                    <a:pt x="88766" y="406095"/>
                    <a:pt x="95131" y="404504"/>
                    <a:pt x="93937" y="400527"/>
                  </a:cubicBezTo>
                  <a:cubicBezTo>
                    <a:pt x="58536" y="269265"/>
                    <a:pt x="28306" y="137207"/>
                    <a:pt x="6827" y="2763"/>
                  </a:cubicBezTo>
                  <a:cubicBezTo>
                    <a:pt x="6031" y="-2011"/>
                    <a:pt x="-731" y="-22"/>
                    <a:pt x="65" y="4354"/>
                  </a:cubicBezTo>
                  <a:lnTo>
                    <a:pt x="65" y="43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C43150D4-C049-C1C3-858E-A389A6804F2E}"/>
                </a:ext>
              </a:extLst>
            </p:cNvPr>
            <p:cNvSpPr/>
            <p:nvPr/>
          </p:nvSpPr>
          <p:spPr>
            <a:xfrm>
              <a:off x="7488977" y="2858580"/>
              <a:ext cx="67037" cy="79229"/>
            </a:xfrm>
            <a:custGeom>
              <a:avLst/>
              <a:gdLst>
                <a:gd name="connsiteX0" fmla="*/ 6433 w 67037"/>
                <a:gd name="connsiteY0" fmla="*/ 76925 h 79229"/>
                <a:gd name="connsiteX1" fmla="*/ 64904 w 67037"/>
                <a:gd name="connsiteY1" fmla="*/ 6123 h 79229"/>
                <a:gd name="connsiteX2" fmla="*/ 63313 w 67037"/>
                <a:gd name="connsiteY2" fmla="*/ 157 h 79229"/>
                <a:gd name="connsiteX3" fmla="*/ 69 w 67037"/>
                <a:gd name="connsiteY3" fmla="*/ 75334 h 79229"/>
                <a:gd name="connsiteX4" fmla="*/ 6433 w 67037"/>
                <a:gd name="connsiteY4" fmla="*/ 76925 h 79229"/>
                <a:gd name="connsiteX5" fmla="*/ 6433 w 67037"/>
                <a:gd name="connsiteY5" fmla="*/ 76925 h 7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037" h="79229">
                  <a:moveTo>
                    <a:pt x="6433" y="76925"/>
                  </a:moveTo>
                  <a:cubicBezTo>
                    <a:pt x="11604" y="43911"/>
                    <a:pt x="33878" y="17658"/>
                    <a:pt x="64904" y="6123"/>
                  </a:cubicBezTo>
                  <a:cubicBezTo>
                    <a:pt x="68484" y="4930"/>
                    <a:pt x="67291" y="-1036"/>
                    <a:pt x="63313" y="157"/>
                  </a:cubicBezTo>
                  <a:cubicBezTo>
                    <a:pt x="29503" y="10499"/>
                    <a:pt x="4842" y="40331"/>
                    <a:pt x="69" y="75334"/>
                  </a:cubicBezTo>
                  <a:cubicBezTo>
                    <a:pt x="-727" y="79312"/>
                    <a:pt x="5637" y="80903"/>
                    <a:pt x="6433" y="76925"/>
                  </a:cubicBezTo>
                  <a:lnTo>
                    <a:pt x="6433" y="769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A594999E-5F86-B39A-9B45-84D6A635EA47}"/>
                </a:ext>
              </a:extLst>
            </p:cNvPr>
            <p:cNvSpPr/>
            <p:nvPr/>
          </p:nvSpPr>
          <p:spPr>
            <a:xfrm>
              <a:off x="7501484" y="2895185"/>
              <a:ext cx="78983" cy="91487"/>
            </a:xfrm>
            <a:custGeom>
              <a:avLst/>
              <a:gdLst>
                <a:gd name="connsiteX0" fmla="*/ 5461 w 78983"/>
                <a:gd name="connsiteY0" fmla="*/ 90438 h 91487"/>
                <a:gd name="connsiteX1" fmla="*/ 78252 w 78983"/>
                <a:gd name="connsiteY1" fmla="*/ 5316 h 91487"/>
                <a:gd name="connsiteX2" fmla="*/ 73876 w 78983"/>
                <a:gd name="connsiteY2" fmla="*/ 941 h 91487"/>
                <a:gd name="connsiteX3" fmla="*/ 687 w 78983"/>
                <a:gd name="connsiteY3" fmla="*/ 85664 h 91487"/>
                <a:gd name="connsiteX4" fmla="*/ 5461 w 78983"/>
                <a:gd name="connsiteY4" fmla="*/ 90438 h 91487"/>
                <a:gd name="connsiteX5" fmla="*/ 5461 w 78983"/>
                <a:gd name="connsiteY5" fmla="*/ 90438 h 9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983" h="91487">
                  <a:moveTo>
                    <a:pt x="5461" y="90438"/>
                  </a:moveTo>
                  <a:cubicBezTo>
                    <a:pt x="30122" y="62196"/>
                    <a:pt x="54784" y="34353"/>
                    <a:pt x="78252" y="5316"/>
                  </a:cubicBezTo>
                  <a:cubicBezTo>
                    <a:pt x="80638" y="2134"/>
                    <a:pt x="76660" y="-1843"/>
                    <a:pt x="73876" y="941"/>
                  </a:cubicBezTo>
                  <a:cubicBezTo>
                    <a:pt x="48817" y="28386"/>
                    <a:pt x="24951" y="57423"/>
                    <a:pt x="687" y="85664"/>
                  </a:cubicBezTo>
                  <a:cubicBezTo>
                    <a:pt x="-1699" y="88847"/>
                    <a:pt x="2676" y="93620"/>
                    <a:pt x="5461" y="90438"/>
                  </a:cubicBezTo>
                  <a:lnTo>
                    <a:pt x="5461" y="904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A5249CBE-60A0-D15E-C16A-CEAAE6DBAD8D}"/>
                </a:ext>
              </a:extLst>
            </p:cNvPr>
            <p:cNvSpPr/>
            <p:nvPr/>
          </p:nvSpPr>
          <p:spPr>
            <a:xfrm>
              <a:off x="7525386" y="2943368"/>
              <a:ext cx="79827" cy="67361"/>
            </a:xfrm>
            <a:custGeom>
              <a:avLst/>
              <a:gdLst>
                <a:gd name="connsiteX0" fmla="*/ 5823 w 79827"/>
                <a:gd name="connsiteY0" fmla="*/ 66518 h 67361"/>
                <a:gd name="connsiteX1" fmla="*/ 78613 w 79827"/>
                <a:gd name="connsiteY1" fmla="*/ 5660 h 67361"/>
                <a:gd name="connsiteX2" fmla="*/ 73840 w 79827"/>
                <a:gd name="connsiteY2" fmla="*/ 887 h 67361"/>
                <a:gd name="connsiteX3" fmla="*/ 1049 w 79827"/>
                <a:gd name="connsiteY3" fmla="*/ 61745 h 67361"/>
                <a:gd name="connsiteX4" fmla="*/ 5823 w 79827"/>
                <a:gd name="connsiteY4" fmla="*/ 66518 h 67361"/>
                <a:gd name="connsiteX5" fmla="*/ 5823 w 79827"/>
                <a:gd name="connsiteY5" fmla="*/ 66518 h 67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827" h="67361">
                  <a:moveTo>
                    <a:pt x="5823" y="66518"/>
                  </a:moveTo>
                  <a:cubicBezTo>
                    <a:pt x="30086" y="46232"/>
                    <a:pt x="55145" y="26742"/>
                    <a:pt x="78613" y="5660"/>
                  </a:cubicBezTo>
                  <a:cubicBezTo>
                    <a:pt x="82193" y="2479"/>
                    <a:pt x="77022" y="-1897"/>
                    <a:pt x="73840" y="887"/>
                  </a:cubicBezTo>
                  <a:cubicBezTo>
                    <a:pt x="48781" y="20378"/>
                    <a:pt x="25313" y="41459"/>
                    <a:pt x="1049" y="61745"/>
                  </a:cubicBezTo>
                  <a:cubicBezTo>
                    <a:pt x="-2133" y="64530"/>
                    <a:pt x="2640" y="69303"/>
                    <a:pt x="5823" y="66518"/>
                  </a:cubicBezTo>
                  <a:lnTo>
                    <a:pt x="5823" y="665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7E467EDA-0B8D-622D-B5B3-51C78F1A9FF0}"/>
                </a:ext>
              </a:extLst>
            </p:cNvPr>
            <p:cNvSpPr/>
            <p:nvPr/>
          </p:nvSpPr>
          <p:spPr>
            <a:xfrm>
              <a:off x="7546566" y="2944576"/>
              <a:ext cx="107763" cy="125515"/>
            </a:xfrm>
            <a:custGeom>
              <a:avLst/>
              <a:gdLst>
                <a:gd name="connsiteX0" fmla="*/ 6519 w 107763"/>
                <a:gd name="connsiteY0" fmla="*/ 123782 h 125515"/>
                <a:gd name="connsiteX1" fmla="*/ 106756 w 107763"/>
                <a:gd name="connsiteY1" fmla="*/ 5248 h 125515"/>
                <a:gd name="connsiteX2" fmla="*/ 103176 w 107763"/>
                <a:gd name="connsiteY2" fmla="*/ 475 h 125515"/>
                <a:gd name="connsiteX3" fmla="*/ 553 w 107763"/>
                <a:gd name="connsiteY3" fmla="*/ 120202 h 125515"/>
                <a:gd name="connsiteX4" fmla="*/ 6519 w 107763"/>
                <a:gd name="connsiteY4" fmla="*/ 123782 h 125515"/>
                <a:gd name="connsiteX5" fmla="*/ 6519 w 107763"/>
                <a:gd name="connsiteY5" fmla="*/ 123782 h 12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763" h="125515">
                  <a:moveTo>
                    <a:pt x="6519" y="123782"/>
                  </a:moveTo>
                  <a:cubicBezTo>
                    <a:pt x="30783" y="76846"/>
                    <a:pt x="65389" y="37467"/>
                    <a:pt x="106756" y="5248"/>
                  </a:cubicBezTo>
                  <a:cubicBezTo>
                    <a:pt x="109540" y="3259"/>
                    <a:pt x="105960" y="-1514"/>
                    <a:pt x="103176" y="475"/>
                  </a:cubicBezTo>
                  <a:cubicBezTo>
                    <a:pt x="59422" y="31500"/>
                    <a:pt x="24817" y="72868"/>
                    <a:pt x="553" y="120202"/>
                  </a:cubicBezTo>
                  <a:cubicBezTo>
                    <a:pt x="-1834" y="124180"/>
                    <a:pt x="4133" y="127759"/>
                    <a:pt x="6519" y="123782"/>
                  </a:cubicBezTo>
                  <a:lnTo>
                    <a:pt x="6519" y="1237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322558AD-8C5B-724B-C4E1-F61B21D30D4D}"/>
                </a:ext>
              </a:extLst>
            </p:cNvPr>
            <p:cNvSpPr/>
            <p:nvPr/>
          </p:nvSpPr>
          <p:spPr>
            <a:xfrm>
              <a:off x="7559048" y="2966783"/>
              <a:ext cx="153476" cy="175574"/>
            </a:xfrm>
            <a:custGeom>
              <a:avLst/>
              <a:gdLst>
                <a:gd name="connsiteX0" fmla="*/ 5970 w 153476"/>
                <a:gd name="connsiteY0" fmla="*/ 174366 h 175574"/>
                <a:gd name="connsiteX1" fmla="*/ 152745 w 153476"/>
                <a:gd name="connsiteY1" fmla="*/ 5316 h 175574"/>
                <a:gd name="connsiteX2" fmla="*/ 148369 w 153476"/>
                <a:gd name="connsiteY2" fmla="*/ 941 h 175574"/>
                <a:gd name="connsiteX3" fmla="*/ 799 w 153476"/>
                <a:gd name="connsiteY3" fmla="*/ 169195 h 175574"/>
                <a:gd name="connsiteX4" fmla="*/ 5970 w 153476"/>
                <a:gd name="connsiteY4" fmla="*/ 174366 h 175574"/>
                <a:gd name="connsiteX5" fmla="*/ 5970 w 153476"/>
                <a:gd name="connsiteY5" fmla="*/ 174366 h 17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76" h="175574">
                  <a:moveTo>
                    <a:pt x="5970" y="174366"/>
                  </a:moveTo>
                  <a:cubicBezTo>
                    <a:pt x="54894" y="118281"/>
                    <a:pt x="106207" y="63390"/>
                    <a:pt x="152745" y="5316"/>
                  </a:cubicBezTo>
                  <a:cubicBezTo>
                    <a:pt x="155131" y="2134"/>
                    <a:pt x="151154" y="-1844"/>
                    <a:pt x="148369" y="941"/>
                  </a:cubicBezTo>
                  <a:cubicBezTo>
                    <a:pt x="97058" y="55037"/>
                    <a:pt x="49724" y="113110"/>
                    <a:pt x="799" y="169195"/>
                  </a:cubicBezTo>
                  <a:cubicBezTo>
                    <a:pt x="-1986" y="172775"/>
                    <a:pt x="3186" y="177946"/>
                    <a:pt x="5970" y="174366"/>
                  </a:cubicBezTo>
                  <a:lnTo>
                    <a:pt x="5970" y="1743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E882F9B1-A13F-FEB2-4EF0-062EB812EB68}"/>
                </a:ext>
              </a:extLst>
            </p:cNvPr>
            <p:cNvSpPr/>
            <p:nvPr/>
          </p:nvSpPr>
          <p:spPr>
            <a:xfrm>
              <a:off x="7600438" y="2989111"/>
              <a:ext cx="147643" cy="193394"/>
            </a:xfrm>
            <a:custGeom>
              <a:avLst/>
              <a:gdLst>
                <a:gd name="connsiteX0" fmla="*/ 7142 w 147643"/>
                <a:gd name="connsiteY0" fmla="*/ 191416 h 193394"/>
                <a:gd name="connsiteX1" fmla="*/ 146757 w 147643"/>
                <a:gd name="connsiteY1" fmla="*/ 5660 h 193394"/>
                <a:gd name="connsiteX2" fmla="*/ 141983 w 147643"/>
                <a:gd name="connsiteY2" fmla="*/ 887 h 193394"/>
                <a:gd name="connsiteX3" fmla="*/ 379 w 147643"/>
                <a:gd name="connsiteY3" fmla="*/ 187439 h 193394"/>
                <a:gd name="connsiteX4" fmla="*/ 7142 w 147643"/>
                <a:gd name="connsiteY4" fmla="*/ 191416 h 193394"/>
                <a:gd name="connsiteX5" fmla="*/ 7142 w 147643"/>
                <a:gd name="connsiteY5" fmla="*/ 191416 h 19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643" h="193394">
                  <a:moveTo>
                    <a:pt x="7142" y="191416"/>
                  </a:moveTo>
                  <a:cubicBezTo>
                    <a:pt x="44929" y="121807"/>
                    <a:pt x="93456" y="63336"/>
                    <a:pt x="146757" y="5660"/>
                  </a:cubicBezTo>
                  <a:cubicBezTo>
                    <a:pt x="149541" y="2478"/>
                    <a:pt x="145166" y="-1897"/>
                    <a:pt x="141983" y="887"/>
                  </a:cubicBezTo>
                  <a:cubicBezTo>
                    <a:pt x="83910" y="52199"/>
                    <a:pt x="36973" y="119421"/>
                    <a:pt x="379" y="187439"/>
                  </a:cubicBezTo>
                  <a:cubicBezTo>
                    <a:pt x="-1610" y="192212"/>
                    <a:pt x="4755" y="195792"/>
                    <a:pt x="7142" y="191416"/>
                  </a:cubicBezTo>
                  <a:lnTo>
                    <a:pt x="7142" y="1914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7D2B3DB2-E8B8-C2AA-6CE2-7705903968C8}"/>
                </a:ext>
              </a:extLst>
            </p:cNvPr>
            <p:cNvSpPr/>
            <p:nvPr/>
          </p:nvSpPr>
          <p:spPr>
            <a:xfrm>
              <a:off x="7598448" y="3063907"/>
              <a:ext cx="175999" cy="202526"/>
            </a:xfrm>
            <a:custGeom>
              <a:avLst/>
              <a:gdLst>
                <a:gd name="connsiteX0" fmla="*/ 6745 w 175999"/>
                <a:gd name="connsiteY0" fmla="*/ 200549 h 202526"/>
                <a:gd name="connsiteX1" fmla="*/ 81524 w 175999"/>
                <a:gd name="connsiteY1" fmla="*/ 92357 h 202526"/>
                <a:gd name="connsiteX2" fmla="*/ 174999 w 175999"/>
                <a:gd name="connsiteY2" fmla="*/ 5644 h 202526"/>
                <a:gd name="connsiteX3" fmla="*/ 171021 w 175999"/>
                <a:gd name="connsiteY3" fmla="*/ 473 h 202526"/>
                <a:gd name="connsiteX4" fmla="*/ 380 w 175999"/>
                <a:gd name="connsiteY4" fmla="*/ 196571 h 202526"/>
                <a:gd name="connsiteX5" fmla="*/ 6745 w 175999"/>
                <a:gd name="connsiteY5" fmla="*/ 200549 h 202526"/>
                <a:gd name="connsiteX6" fmla="*/ 6745 w 175999"/>
                <a:gd name="connsiteY6" fmla="*/ 200549 h 20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999" h="202526">
                  <a:moveTo>
                    <a:pt x="6745" y="200549"/>
                  </a:moveTo>
                  <a:cubicBezTo>
                    <a:pt x="27428" y="161568"/>
                    <a:pt x="52487" y="125371"/>
                    <a:pt x="81524" y="92357"/>
                  </a:cubicBezTo>
                  <a:cubicBezTo>
                    <a:pt x="109766" y="59740"/>
                    <a:pt x="141984" y="33090"/>
                    <a:pt x="174999" y="5644"/>
                  </a:cubicBezTo>
                  <a:cubicBezTo>
                    <a:pt x="177783" y="3258"/>
                    <a:pt x="174203" y="-1516"/>
                    <a:pt x="171021" y="473"/>
                  </a:cubicBezTo>
                  <a:cubicBezTo>
                    <a:pt x="98628" y="47409"/>
                    <a:pt x="40555" y="121394"/>
                    <a:pt x="380" y="196571"/>
                  </a:cubicBezTo>
                  <a:cubicBezTo>
                    <a:pt x="-1608" y="201344"/>
                    <a:pt x="4756" y="204924"/>
                    <a:pt x="6745" y="200549"/>
                  </a:cubicBezTo>
                  <a:lnTo>
                    <a:pt x="6745" y="2005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C833C0F6-F3CE-1FFC-AB46-5033DDC6D750}"/>
                </a:ext>
              </a:extLst>
            </p:cNvPr>
            <p:cNvSpPr/>
            <p:nvPr/>
          </p:nvSpPr>
          <p:spPr>
            <a:xfrm>
              <a:off x="7604316" y="3130216"/>
              <a:ext cx="216666" cy="278434"/>
            </a:xfrm>
            <a:custGeom>
              <a:avLst/>
              <a:gdLst>
                <a:gd name="connsiteX0" fmla="*/ 12810 w 216666"/>
                <a:gd name="connsiteY0" fmla="*/ 188335 h 278434"/>
                <a:gd name="connsiteX1" fmla="*/ 46222 w 216666"/>
                <a:gd name="connsiteY1" fmla="*/ 132250 h 278434"/>
                <a:gd name="connsiteX2" fmla="*/ 85203 w 216666"/>
                <a:gd name="connsiteY2" fmla="*/ 87701 h 278434"/>
                <a:gd name="connsiteX3" fmla="*/ 170324 w 216666"/>
                <a:gd name="connsiteY3" fmla="*/ 5761 h 278434"/>
                <a:gd name="connsiteX4" fmla="*/ 164357 w 216666"/>
                <a:gd name="connsiteY4" fmla="*/ 988 h 278434"/>
                <a:gd name="connsiteX5" fmla="*/ 17980 w 216666"/>
                <a:gd name="connsiteY5" fmla="*/ 222543 h 278434"/>
                <a:gd name="connsiteX6" fmla="*/ 22356 w 216666"/>
                <a:gd name="connsiteY6" fmla="*/ 226918 h 278434"/>
                <a:gd name="connsiteX7" fmla="*/ 191008 w 216666"/>
                <a:gd name="connsiteY7" fmla="*/ 65028 h 278434"/>
                <a:gd name="connsiteX8" fmla="*/ 186633 w 216666"/>
                <a:gd name="connsiteY8" fmla="*/ 59460 h 278434"/>
                <a:gd name="connsiteX9" fmla="*/ 42642 w 216666"/>
                <a:gd name="connsiteY9" fmla="*/ 273457 h 278434"/>
                <a:gd name="connsiteX10" fmla="*/ 47813 w 216666"/>
                <a:gd name="connsiteY10" fmla="*/ 277434 h 278434"/>
                <a:gd name="connsiteX11" fmla="*/ 215670 w 216666"/>
                <a:gd name="connsiteY11" fmla="*/ 107987 h 278434"/>
                <a:gd name="connsiteX12" fmla="*/ 210498 w 216666"/>
                <a:gd name="connsiteY12" fmla="*/ 102816 h 278434"/>
                <a:gd name="connsiteX13" fmla="*/ 43040 w 216666"/>
                <a:gd name="connsiteY13" fmla="*/ 273059 h 278434"/>
                <a:gd name="connsiteX14" fmla="*/ 48210 w 216666"/>
                <a:gd name="connsiteY14" fmla="*/ 277037 h 278434"/>
                <a:gd name="connsiteX15" fmla="*/ 191406 w 216666"/>
                <a:gd name="connsiteY15" fmla="*/ 65028 h 278434"/>
                <a:gd name="connsiteX16" fmla="*/ 187030 w 216666"/>
                <a:gd name="connsiteY16" fmla="*/ 59062 h 278434"/>
                <a:gd name="connsiteX17" fmla="*/ 17185 w 216666"/>
                <a:gd name="connsiteY17" fmla="*/ 223736 h 278434"/>
                <a:gd name="connsiteX18" fmla="*/ 22356 w 216666"/>
                <a:gd name="connsiteY18" fmla="*/ 227714 h 278434"/>
                <a:gd name="connsiteX19" fmla="*/ 171119 w 216666"/>
                <a:gd name="connsiteY19" fmla="*/ 5761 h 278434"/>
                <a:gd name="connsiteX20" fmla="*/ 165153 w 216666"/>
                <a:gd name="connsiteY20" fmla="*/ 988 h 278434"/>
                <a:gd name="connsiteX21" fmla="*/ 27527 w 216666"/>
                <a:gd name="connsiteY21" fmla="*/ 143786 h 278434"/>
                <a:gd name="connsiteX22" fmla="*/ 5252 w 216666"/>
                <a:gd name="connsiteY22" fmla="*/ 197484 h 278434"/>
                <a:gd name="connsiteX23" fmla="*/ 18378 w 216666"/>
                <a:gd name="connsiteY23" fmla="*/ 183562 h 278434"/>
                <a:gd name="connsiteX24" fmla="*/ 12810 w 216666"/>
                <a:gd name="connsiteY24" fmla="*/ 188335 h 278434"/>
                <a:gd name="connsiteX25" fmla="*/ 12810 w 216666"/>
                <a:gd name="connsiteY25" fmla="*/ 188335 h 27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6666" h="278434">
                  <a:moveTo>
                    <a:pt x="12810" y="188335"/>
                  </a:moveTo>
                  <a:cubicBezTo>
                    <a:pt x="1274" y="179187"/>
                    <a:pt x="39857" y="139808"/>
                    <a:pt x="46222" y="132250"/>
                  </a:cubicBezTo>
                  <a:cubicBezTo>
                    <a:pt x="58553" y="117135"/>
                    <a:pt x="71678" y="102418"/>
                    <a:pt x="85203" y="87701"/>
                  </a:cubicBezTo>
                  <a:cubicBezTo>
                    <a:pt x="111853" y="58664"/>
                    <a:pt x="140492" y="31616"/>
                    <a:pt x="170324" y="5761"/>
                  </a:cubicBezTo>
                  <a:cubicBezTo>
                    <a:pt x="168335" y="4171"/>
                    <a:pt x="166347" y="2579"/>
                    <a:pt x="164357" y="988"/>
                  </a:cubicBezTo>
                  <a:cubicBezTo>
                    <a:pt x="128161" y="82132"/>
                    <a:pt x="80031" y="158503"/>
                    <a:pt x="17980" y="222543"/>
                  </a:cubicBezTo>
                  <a:cubicBezTo>
                    <a:pt x="19572" y="224134"/>
                    <a:pt x="21163" y="225725"/>
                    <a:pt x="22356" y="226918"/>
                  </a:cubicBezTo>
                  <a:cubicBezTo>
                    <a:pt x="72872" y="166458"/>
                    <a:pt x="128161" y="111965"/>
                    <a:pt x="191008" y="65028"/>
                  </a:cubicBezTo>
                  <a:cubicBezTo>
                    <a:pt x="189417" y="63040"/>
                    <a:pt x="188224" y="61051"/>
                    <a:pt x="186633" y="59460"/>
                  </a:cubicBezTo>
                  <a:cubicBezTo>
                    <a:pt x="131741" y="126682"/>
                    <a:pt x="84009" y="197086"/>
                    <a:pt x="42642" y="273457"/>
                  </a:cubicBezTo>
                  <a:cubicBezTo>
                    <a:pt x="41051" y="276639"/>
                    <a:pt x="45028" y="280219"/>
                    <a:pt x="47813" y="277434"/>
                  </a:cubicBezTo>
                  <a:cubicBezTo>
                    <a:pt x="104693" y="221747"/>
                    <a:pt x="159982" y="164867"/>
                    <a:pt x="215670" y="107987"/>
                  </a:cubicBezTo>
                  <a:cubicBezTo>
                    <a:pt x="218851" y="104407"/>
                    <a:pt x="213680" y="99236"/>
                    <a:pt x="210498" y="102816"/>
                  </a:cubicBezTo>
                  <a:cubicBezTo>
                    <a:pt x="154413" y="159298"/>
                    <a:pt x="97931" y="215383"/>
                    <a:pt x="43040" y="273059"/>
                  </a:cubicBezTo>
                  <a:cubicBezTo>
                    <a:pt x="45028" y="274252"/>
                    <a:pt x="46619" y="275843"/>
                    <a:pt x="48210" y="277037"/>
                  </a:cubicBezTo>
                  <a:cubicBezTo>
                    <a:pt x="85998" y="200666"/>
                    <a:pt x="134525" y="128273"/>
                    <a:pt x="191406" y="65028"/>
                  </a:cubicBezTo>
                  <a:cubicBezTo>
                    <a:pt x="194190" y="62244"/>
                    <a:pt x="190610" y="56675"/>
                    <a:pt x="187030" y="59062"/>
                  </a:cubicBezTo>
                  <a:cubicBezTo>
                    <a:pt x="123388" y="105600"/>
                    <a:pt x="64916" y="160890"/>
                    <a:pt x="17185" y="223736"/>
                  </a:cubicBezTo>
                  <a:cubicBezTo>
                    <a:pt x="14798" y="226521"/>
                    <a:pt x="19969" y="230100"/>
                    <a:pt x="22356" y="227714"/>
                  </a:cubicBezTo>
                  <a:cubicBezTo>
                    <a:pt x="82021" y="160890"/>
                    <a:pt x="133332" y="87701"/>
                    <a:pt x="171119" y="5761"/>
                  </a:cubicBezTo>
                  <a:cubicBezTo>
                    <a:pt x="173109" y="1784"/>
                    <a:pt x="168335" y="-1796"/>
                    <a:pt x="165153" y="988"/>
                  </a:cubicBezTo>
                  <a:cubicBezTo>
                    <a:pt x="114637" y="43947"/>
                    <a:pt x="68497" y="91678"/>
                    <a:pt x="27527" y="143786"/>
                  </a:cubicBezTo>
                  <a:cubicBezTo>
                    <a:pt x="20367" y="152934"/>
                    <a:pt x="-12648" y="185551"/>
                    <a:pt x="5252" y="197484"/>
                  </a:cubicBezTo>
                  <a:cubicBezTo>
                    <a:pt x="13207" y="202655"/>
                    <a:pt x="27527" y="190722"/>
                    <a:pt x="18378" y="183562"/>
                  </a:cubicBezTo>
                  <a:cubicBezTo>
                    <a:pt x="14401" y="180380"/>
                    <a:pt x="9230" y="185551"/>
                    <a:pt x="12810" y="188335"/>
                  </a:cubicBezTo>
                  <a:lnTo>
                    <a:pt x="12810" y="1883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AF9B9B91-EA7E-A2B3-3BAC-D8B4F0D57E56}"/>
                </a:ext>
              </a:extLst>
            </p:cNvPr>
            <p:cNvSpPr/>
            <p:nvPr/>
          </p:nvSpPr>
          <p:spPr>
            <a:xfrm>
              <a:off x="6478540" y="4142817"/>
              <a:ext cx="140971" cy="129539"/>
            </a:xfrm>
            <a:custGeom>
              <a:avLst/>
              <a:gdLst>
                <a:gd name="connsiteX0" fmla="*/ 6151 w 140971"/>
                <a:gd name="connsiteY0" fmla="*/ 127982 h 129539"/>
                <a:gd name="connsiteX1" fmla="*/ 139401 w 140971"/>
                <a:gd name="connsiteY1" fmla="*/ 5869 h 129539"/>
                <a:gd name="connsiteX2" fmla="*/ 136220 w 140971"/>
                <a:gd name="connsiteY2" fmla="*/ 299 h 129539"/>
                <a:gd name="connsiteX3" fmla="*/ 582 w 140971"/>
                <a:gd name="connsiteY3" fmla="*/ 124402 h 129539"/>
                <a:gd name="connsiteX4" fmla="*/ 6151 w 140971"/>
                <a:gd name="connsiteY4" fmla="*/ 127982 h 129539"/>
                <a:gd name="connsiteX5" fmla="*/ 6151 w 140971"/>
                <a:gd name="connsiteY5" fmla="*/ 127982 h 12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971" h="129539">
                  <a:moveTo>
                    <a:pt x="6151" y="127982"/>
                  </a:moveTo>
                  <a:cubicBezTo>
                    <a:pt x="39960" y="75875"/>
                    <a:pt x="84908" y="35303"/>
                    <a:pt x="139401" y="5869"/>
                  </a:cubicBezTo>
                  <a:cubicBezTo>
                    <a:pt x="142982" y="3880"/>
                    <a:pt x="139800" y="-1291"/>
                    <a:pt x="136220" y="299"/>
                  </a:cubicBezTo>
                  <a:cubicBezTo>
                    <a:pt x="80533" y="27348"/>
                    <a:pt x="32801" y="71500"/>
                    <a:pt x="582" y="124402"/>
                  </a:cubicBezTo>
                  <a:cubicBezTo>
                    <a:pt x="-1805" y="128380"/>
                    <a:pt x="3764" y="131562"/>
                    <a:pt x="6151" y="127982"/>
                  </a:cubicBezTo>
                  <a:lnTo>
                    <a:pt x="6151" y="1279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0CCA18C3-ACC3-0049-DD6C-003018C97357}"/>
                </a:ext>
              </a:extLst>
            </p:cNvPr>
            <p:cNvSpPr/>
            <p:nvPr/>
          </p:nvSpPr>
          <p:spPr>
            <a:xfrm>
              <a:off x="6558615" y="4072857"/>
              <a:ext cx="171701" cy="163445"/>
            </a:xfrm>
            <a:custGeom>
              <a:avLst/>
              <a:gdLst>
                <a:gd name="connsiteX0" fmla="*/ 20346 w 171701"/>
                <a:gd name="connsiteY0" fmla="*/ 147028 h 163445"/>
                <a:gd name="connsiteX1" fmla="*/ 59 w 171701"/>
                <a:gd name="connsiteY1" fmla="*/ 160551 h 163445"/>
                <a:gd name="connsiteX2" fmla="*/ 2446 w 171701"/>
                <a:gd name="connsiteY2" fmla="*/ 162938 h 163445"/>
                <a:gd name="connsiteX3" fmla="*/ 33074 w 171701"/>
                <a:gd name="connsiteY3" fmla="*/ 143050 h 163445"/>
                <a:gd name="connsiteX4" fmla="*/ 78022 w 171701"/>
                <a:gd name="connsiteY4" fmla="*/ 96511 h 163445"/>
                <a:gd name="connsiteX5" fmla="*/ 170701 w 171701"/>
                <a:gd name="connsiteY5" fmla="*/ 5424 h 163445"/>
                <a:gd name="connsiteX6" fmla="*/ 166723 w 171701"/>
                <a:gd name="connsiteY6" fmla="*/ 651 h 163445"/>
                <a:gd name="connsiteX7" fmla="*/ 67282 w 171701"/>
                <a:gd name="connsiteY7" fmla="*/ 97307 h 163445"/>
                <a:gd name="connsiteX8" fmla="*/ 17959 w 171701"/>
                <a:gd name="connsiteY8" fmla="*/ 147028 h 163445"/>
                <a:gd name="connsiteX9" fmla="*/ 5628 w 171701"/>
                <a:gd name="connsiteY9" fmla="*/ 156574 h 163445"/>
                <a:gd name="connsiteX10" fmla="*/ 12390 w 171701"/>
                <a:gd name="connsiteY10" fmla="*/ 158165 h 163445"/>
                <a:gd name="connsiteX11" fmla="*/ 24323 w 171701"/>
                <a:gd name="connsiteY11" fmla="*/ 151403 h 163445"/>
                <a:gd name="connsiteX12" fmla="*/ 20346 w 171701"/>
                <a:gd name="connsiteY12" fmla="*/ 147028 h 163445"/>
                <a:gd name="connsiteX13" fmla="*/ 20346 w 171701"/>
                <a:gd name="connsiteY13" fmla="*/ 147028 h 16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701" h="163445">
                  <a:moveTo>
                    <a:pt x="20346" y="147028"/>
                  </a:moveTo>
                  <a:cubicBezTo>
                    <a:pt x="15970" y="151005"/>
                    <a:pt x="-1134" y="152596"/>
                    <a:pt x="59" y="160551"/>
                  </a:cubicBezTo>
                  <a:cubicBezTo>
                    <a:pt x="59" y="161745"/>
                    <a:pt x="1253" y="162540"/>
                    <a:pt x="2446" y="162938"/>
                  </a:cubicBezTo>
                  <a:cubicBezTo>
                    <a:pt x="14379" y="166518"/>
                    <a:pt x="25517" y="150210"/>
                    <a:pt x="33074" y="143050"/>
                  </a:cubicBezTo>
                  <a:cubicBezTo>
                    <a:pt x="48587" y="128333"/>
                    <a:pt x="63304" y="112422"/>
                    <a:pt x="78022" y="96511"/>
                  </a:cubicBezTo>
                  <a:cubicBezTo>
                    <a:pt x="107456" y="64293"/>
                    <a:pt x="136890" y="33267"/>
                    <a:pt x="170701" y="5424"/>
                  </a:cubicBezTo>
                  <a:cubicBezTo>
                    <a:pt x="173485" y="3037"/>
                    <a:pt x="169905" y="-1736"/>
                    <a:pt x="166723" y="651"/>
                  </a:cubicBezTo>
                  <a:cubicBezTo>
                    <a:pt x="129333" y="27698"/>
                    <a:pt x="98705" y="63099"/>
                    <a:pt x="67282" y="97307"/>
                  </a:cubicBezTo>
                  <a:cubicBezTo>
                    <a:pt x="51371" y="114411"/>
                    <a:pt x="35461" y="131515"/>
                    <a:pt x="17959" y="147028"/>
                  </a:cubicBezTo>
                  <a:cubicBezTo>
                    <a:pt x="16368" y="148221"/>
                    <a:pt x="6026" y="154983"/>
                    <a:pt x="5628" y="156574"/>
                  </a:cubicBezTo>
                  <a:cubicBezTo>
                    <a:pt x="3640" y="164131"/>
                    <a:pt x="9606" y="159358"/>
                    <a:pt x="12390" y="158165"/>
                  </a:cubicBezTo>
                  <a:cubicBezTo>
                    <a:pt x="16766" y="156176"/>
                    <a:pt x="21142" y="154585"/>
                    <a:pt x="24323" y="151403"/>
                  </a:cubicBezTo>
                  <a:cubicBezTo>
                    <a:pt x="28301" y="148619"/>
                    <a:pt x="23528" y="144243"/>
                    <a:pt x="20346" y="147028"/>
                  </a:cubicBezTo>
                  <a:lnTo>
                    <a:pt x="20346" y="1470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AECCAD52-99CD-C089-1230-6BDF5C83422C}"/>
                </a:ext>
              </a:extLst>
            </p:cNvPr>
            <p:cNvSpPr/>
            <p:nvPr/>
          </p:nvSpPr>
          <p:spPr>
            <a:xfrm>
              <a:off x="6654334" y="3976540"/>
              <a:ext cx="197986" cy="211327"/>
            </a:xfrm>
            <a:custGeom>
              <a:avLst/>
              <a:gdLst>
                <a:gd name="connsiteX0" fmla="*/ 46343 w 197986"/>
                <a:gd name="connsiteY0" fmla="*/ 158621 h 211327"/>
                <a:gd name="connsiteX1" fmla="*/ 600 w 197986"/>
                <a:gd name="connsiteY1" fmla="*/ 204762 h 211327"/>
                <a:gd name="connsiteX2" fmla="*/ 5771 w 197986"/>
                <a:gd name="connsiteY2" fmla="*/ 209933 h 211327"/>
                <a:gd name="connsiteX3" fmla="*/ 197095 w 197986"/>
                <a:gd name="connsiteY3" fmla="*/ 5482 h 211327"/>
                <a:gd name="connsiteX4" fmla="*/ 192720 w 197986"/>
                <a:gd name="connsiteY4" fmla="*/ 1107 h 211327"/>
                <a:gd name="connsiteX5" fmla="*/ 997 w 197986"/>
                <a:gd name="connsiteY5" fmla="*/ 205159 h 211327"/>
                <a:gd name="connsiteX6" fmla="*/ 6168 w 197986"/>
                <a:gd name="connsiteY6" fmla="*/ 210331 h 211327"/>
                <a:gd name="connsiteX7" fmla="*/ 51116 w 197986"/>
                <a:gd name="connsiteY7" fmla="*/ 163394 h 211327"/>
                <a:gd name="connsiteX8" fmla="*/ 46343 w 197986"/>
                <a:gd name="connsiteY8" fmla="*/ 158621 h 211327"/>
                <a:gd name="connsiteX9" fmla="*/ 46343 w 197986"/>
                <a:gd name="connsiteY9" fmla="*/ 158621 h 21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986" h="211327">
                  <a:moveTo>
                    <a:pt x="46343" y="158621"/>
                  </a:moveTo>
                  <a:cubicBezTo>
                    <a:pt x="31227" y="174134"/>
                    <a:pt x="16112" y="189647"/>
                    <a:pt x="600" y="204762"/>
                  </a:cubicBezTo>
                  <a:cubicBezTo>
                    <a:pt x="2191" y="206353"/>
                    <a:pt x="3782" y="207944"/>
                    <a:pt x="5771" y="209933"/>
                  </a:cubicBezTo>
                  <a:cubicBezTo>
                    <a:pt x="70208" y="142313"/>
                    <a:pt x="133851" y="74295"/>
                    <a:pt x="197095" y="5482"/>
                  </a:cubicBezTo>
                  <a:cubicBezTo>
                    <a:pt x="199879" y="2300"/>
                    <a:pt x="195504" y="-2076"/>
                    <a:pt x="192720" y="1107"/>
                  </a:cubicBezTo>
                  <a:cubicBezTo>
                    <a:pt x="128282" y="68329"/>
                    <a:pt x="64242" y="136744"/>
                    <a:pt x="997" y="205159"/>
                  </a:cubicBezTo>
                  <a:cubicBezTo>
                    <a:pt x="-2185" y="208342"/>
                    <a:pt x="2987" y="213512"/>
                    <a:pt x="6168" y="210331"/>
                  </a:cubicBezTo>
                  <a:cubicBezTo>
                    <a:pt x="21284" y="194420"/>
                    <a:pt x="36001" y="178907"/>
                    <a:pt x="51116" y="163394"/>
                  </a:cubicBezTo>
                  <a:cubicBezTo>
                    <a:pt x="53502" y="159815"/>
                    <a:pt x="49127" y="155837"/>
                    <a:pt x="46343" y="158621"/>
                  </a:cubicBezTo>
                  <a:lnTo>
                    <a:pt x="46343" y="1586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86E73CEE-5DFE-C3F9-CBCD-3180632BC849}"/>
                </a:ext>
              </a:extLst>
            </p:cNvPr>
            <p:cNvSpPr/>
            <p:nvPr/>
          </p:nvSpPr>
          <p:spPr>
            <a:xfrm>
              <a:off x="6749448" y="3854248"/>
              <a:ext cx="321402" cy="294977"/>
            </a:xfrm>
            <a:custGeom>
              <a:avLst/>
              <a:gdLst>
                <a:gd name="connsiteX0" fmla="*/ 61012 w 321402"/>
                <a:gd name="connsiteY0" fmla="*/ 220453 h 294977"/>
                <a:gd name="connsiteX1" fmla="*/ 551 w 321402"/>
                <a:gd name="connsiteY1" fmla="*/ 289664 h 294977"/>
                <a:gd name="connsiteX2" fmla="*/ 6915 w 321402"/>
                <a:gd name="connsiteY2" fmla="*/ 293244 h 294977"/>
                <a:gd name="connsiteX3" fmla="*/ 220515 w 321402"/>
                <a:gd name="connsiteY3" fmla="*/ 55779 h 294977"/>
                <a:gd name="connsiteX4" fmla="*/ 215742 w 321402"/>
                <a:gd name="connsiteY4" fmla="*/ 52199 h 294977"/>
                <a:gd name="connsiteX5" fmla="*/ 82491 w 321402"/>
                <a:gd name="connsiteY5" fmla="*/ 239148 h 294977"/>
                <a:gd name="connsiteX6" fmla="*/ 87662 w 321402"/>
                <a:gd name="connsiteY6" fmla="*/ 244319 h 294977"/>
                <a:gd name="connsiteX7" fmla="*/ 320353 w 321402"/>
                <a:gd name="connsiteY7" fmla="*/ 5660 h 294977"/>
                <a:gd name="connsiteX8" fmla="*/ 315580 w 321402"/>
                <a:gd name="connsiteY8" fmla="*/ 887 h 294977"/>
                <a:gd name="connsiteX9" fmla="*/ 82491 w 321402"/>
                <a:gd name="connsiteY9" fmla="*/ 239148 h 294977"/>
                <a:gd name="connsiteX10" fmla="*/ 87662 w 321402"/>
                <a:gd name="connsiteY10" fmla="*/ 244319 h 294977"/>
                <a:gd name="connsiteX11" fmla="*/ 220912 w 321402"/>
                <a:gd name="connsiteY11" fmla="*/ 55381 h 294977"/>
                <a:gd name="connsiteX12" fmla="*/ 216139 w 321402"/>
                <a:gd name="connsiteY12" fmla="*/ 51801 h 294977"/>
                <a:gd name="connsiteX13" fmla="*/ 551 w 321402"/>
                <a:gd name="connsiteY13" fmla="*/ 290062 h 294977"/>
                <a:gd name="connsiteX14" fmla="*/ 6915 w 321402"/>
                <a:gd name="connsiteY14" fmla="*/ 293642 h 294977"/>
                <a:gd name="connsiteX15" fmla="*/ 65785 w 321402"/>
                <a:gd name="connsiteY15" fmla="*/ 225226 h 294977"/>
                <a:gd name="connsiteX16" fmla="*/ 61012 w 321402"/>
                <a:gd name="connsiteY16" fmla="*/ 220453 h 294977"/>
                <a:gd name="connsiteX17" fmla="*/ 61012 w 321402"/>
                <a:gd name="connsiteY17" fmla="*/ 220453 h 29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1402" h="294977">
                  <a:moveTo>
                    <a:pt x="61012" y="220453"/>
                  </a:moveTo>
                  <a:cubicBezTo>
                    <a:pt x="36350" y="239546"/>
                    <a:pt x="16064" y="262616"/>
                    <a:pt x="551" y="289664"/>
                  </a:cubicBezTo>
                  <a:cubicBezTo>
                    <a:pt x="-1835" y="293642"/>
                    <a:pt x="4131" y="297222"/>
                    <a:pt x="6915" y="293244"/>
                  </a:cubicBezTo>
                  <a:cubicBezTo>
                    <a:pt x="66182" y="203349"/>
                    <a:pt x="137780" y="124194"/>
                    <a:pt x="220515" y="55779"/>
                  </a:cubicBezTo>
                  <a:cubicBezTo>
                    <a:pt x="218924" y="54585"/>
                    <a:pt x="217333" y="53392"/>
                    <a:pt x="215742" y="52199"/>
                  </a:cubicBezTo>
                  <a:cubicBezTo>
                    <a:pt x="180341" y="120216"/>
                    <a:pt x="134995" y="183063"/>
                    <a:pt x="82491" y="239148"/>
                  </a:cubicBezTo>
                  <a:cubicBezTo>
                    <a:pt x="84081" y="240739"/>
                    <a:pt x="86071" y="242728"/>
                    <a:pt x="87662" y="244319"/>
                  </a:cubicBezTo>
                  <a:cubicBezTo>
                    <a:pt x="161248" y="160788"/>
                    <a:pt x="239210" y="82429"/>
                    <a:pt x="320353" y="5660"/>
                  </a:cubicBezTo>
                  <a:cubicBezTo>
                    <a:pt x="323536" y="2479"/>
                    <a:pt x="318762" y="-1897"/>
                    <a:pt x="315580" y="887"/>
                  </a:cubicBezTo>
                  <a:cubicBezTo>
                    <a:pt x="232448" y="74076"/>
                    <a:pt x="155282" y="155220"/>
                    <a:pt x="82491" y="239148"/>
                  </a:cubicBezTo>
                  <a:cubicBezTo>
                    <a:pt x="79309" y="242728"/>
                    <a:pt x="84480" y="247899"/>
                    <a:pt x="87662" y="244319"/>
                  </a:cubicBezTo>
                  <a:cubicBezTo>
                    <a:pt x="139371" y="186643"/>
                    <a:pt x="183522" y="123399"/>
                    <a:pt x="220912" y="55381"/>
                  </a:cubicBezTo>
                  <a:cubicBezTo>
                    <a:pt x="222901" y="52199"/>
                    <a:pt x="218526" y="49415"/>
                    <a:pt x="216139" y="51801"/>
                  </a:cubicBezTo>
                  <a:cubicBezTo>
                    <a:pt x="131416" y="117432"/>
                    <a:pt x="57829" y="199372"/>
                    <a:pt x="551" y="290062"/>
                  </a:cubicBezTo>
                  <a:cubicBezTo>
                    <a:pt x="2540" y="291255"/>
                    <a:pt x="4529" y="292449"/>
                    <a:pt x="6915" y="293642"/>
                  </a:cubicBezTo>
                  <a:cubicBezTo>
                    <a:pt x="22030" y="266992"/>
                    <a:pt x="41919" y="244319"/>
                    <a:pt x="65785" y="225226"/>
                  </a:cubicBezTo>
                  <a:cubicBezTo>
                    <a:pt x="68569" y="222442"/>
                    <a:pt x="64194" y="218067"/>
                    <a:pt x="61012" y="220453"/>
                  </a:cubicBezTo>
                  <a:lnTo>
                    <a:pt x="61012" y="2204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D311BD53-9A57-B4E5-E60D-4159794FF347}"/>
                </a:ext>
              </a:extLst>
            </p:cNvPr>
            <p:cNvSpPr/>
            <p:nvPr/>
          </p:nvSpPr>
          <p:spPr>
            <a:xfrm>
              <a:off x="6945487" y="3801253"/>
              <a:ext cx="243048" cy="254150"/>
            </a:xfrm>
            <a:custGeom>
              <a:avLst/>
              <a:gdLst>
                <a:gd name="connsiteX0" fmla="*/ 72605 w 243048"/>
                <a:gd name="connsiteY0" fmla="*/ 189520 h 254150"/>
                <a:gd name="connsiteX1" fmla="*/ 1405 w 243048"/>
                <a:gd name="connsiteY1" fmla="*/ 247594 h 254150"/>
                <a:gd name="connsiteX2" fmla="*/ 7372 w 243048"/>
                <a:gd name="connsiteY2" fmla="*/ 252367 h 254150"/>
                <a:gd name="connsiteX3" fmla="*/ 241655 w 243048"/>
                <a:gd name="connsiteY3" fmla="*/ 6151 h 254150"/>
                <a:gd name="connsiteX4" fmla="*/ 238473 w 243048"/>
                <a:gd name="connsiteY4" fmla="*/ 582 h 254150"/>
                <a:gd name="connsiteX5" fmla="*/ 610 w 243048"/>
                <a:gd name="connsiteY5" fmla="*/ 248389 h 254150"/>
                <a:gd name="connsiteX6" fmla="*/ 6576 w 243048"/>
                <a:gd name="connsiteY6" fmla="*/ 253162 h 254150"/>
                <a:gd name="connsiteX7" fmla="*/ 76583 w 243048"/>
                <a:gd name="connsiteY7" fmla="*/ 193895 h 254150"/>
                <a:gd name="connsiteX8" fmla="*/ 72605 w 243048"/>
                <a:gd name="connsiteY8" fmla="*/ 189520 h 254150"/>
                <a:gd name="connsiteX9" fmla="*/ 72605 w 243048"/>
                <a:gd name="connsiteY9" fmla="*/ 189520 h 2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048" h="254150">
                  <a:moveTo>
                    <a:pt x="72605" y="189520"/>
                  </a:moveTo>
                  <a:cubicBezTo>
                    <a:pt x="49137" y="209010"/>
                    <a:pt x="25271" y="228501"/>
                    <a:pt x="1405" y="247594"/>
                  </a:cubicBezTo>
                  <a:cubicBezTo>
                    <a:pt x="3394" y="249185"/>
                    <a:pt x="5383" y="250776"/>
                    <a:pt x="7372" y="252367"/>
                  </a:cubicBezTo>
                  <a:cubicBezTo>
                    <a:pt x="71014" y="156108"/>
                    <a:pt x="150567" y="76157"/>
                    <a:pt x="241655" y="6151"/>
                  </a:cubicBezTo>
                  <a:cubicBezTo>
                    <a:pt x="244837" y="3764"/>
                    <a:pt x="242053" y="-1804"/>
                    <a:pt x="238473" y="582"/>
                  </a:cubicBezTo>
                  <a:cubicBezTo>
                    <a:pt x="143407" y="64622"/>
                    <a:pt x="62661" y="152528"/>
                    <a:pt x="610" y="248389"/>
                  </a:cubicBezTo>
                  <a:cubicBezTo>
                    <a:pt x="-1777" y="252367"/>
                    <a:pt x="3394" y="255947"/>
                    <a:pt x="6576" y="253162"/>
                  </a:cubicBezTo>
                  <a:cubicBezTo>
                    <a:pt x="30044" y="233274"/>
                    <a:pt x="53115" y="213386"/>
                    <a:pt x="76583" y="193895"/>
                  </a:cubicBezTo>
                  <a:cubicBezTo>
                    <a:pt x="79765" y="191509"/>
                    <a:pt x="75390" y="187133"/>
                    <a:pt x="72605" y="189520"/>
                  </a:cubicBezTo>
                  <a:lnTo>
                    <a:pt x="72605" y="1895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8B9184D9-6E58-5103-FAC0-980C8C1A6EB6}"/>
                </a:ext>
              </a:extLst>
            </p:cNvPr>
            <p:cNvSpPr/>
            <p:nvPr/>
          </p:nvSpPr>
          <p:spPr>
            <a:xfrm>
              <a:off x="7028254" y="3794229"/>
              <a:ext cx="200630" cy="211566"/>
            </a:xfrm>
            <a:custGeom>
              <a:avLst/>
              <a:gdLst>
                <a:gd name="connsiteX0" fmla="*/ 61436 w 200630"/>
                <a:gd name="connsiteY0" fmla="*/ 146823 h 211566"/>
                <a:gd name="connsiteX1" fmla="*/ 1373 w 200630"/>
                <a:gd name="connsiteY1" fmla="*/ 205294 h 211566"/>
                <a:gd name="connsiteX2" fmla="*/ 7340 w 200630"/>
                <a:gd name="connsiteY2" fmla="*/ 210067 h 211566"/>
                <a:gd name="connsiteX3" fmla="*/ 199460 w 200630"/>
                <a:gd name="connsiteY3" fmla="*/ 6015 h 211566"/>
                <a:gd name="connsiteX4" fmla="*/ 195483 w 200630"/>
                <a:gd name="connsiteY4" fmla="*/ 446 h 211566"/>
                <a:gd name="connsiteX5" fmla="*/ 578 w 200630"/>
                <a:gd name="connsiteY5" fmla="*/ 205692 h 211566"/>
                <a:gd name="connsiteX6" fmla="*/ 6942 w 200630"/>
                <a:gd name="connsiteY6" fmla="*/ 210465 h 211566"/>
                <a:gd name="connsiteX7" fmla="*/ 66607 w 200630"/>
                <a:gd name="connsiteY7" fmla="*/ 151596 h 211566"/>
                <a:gd name="connsiteX8" fmla="*/ 61436 w 200630"/>
                <a:gd name="connsiteY8" fmla="*/ 146823 h 211566"/>
                <a:gd name="connsiteX9" fmla="*/ 61436 w 200630"/>
                <a:gd name="connsiteY9" fmla="*/ 146823 h 2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630" h="211566">
                  <a:moveTo>
                    <a:pt x="61436" y="146823"/>
                  </a:moveTo>
                  <a:cubicBezTo>
                    <a:pt x="41548" y="166313"/>
                    <a:pt x="21660" y="185804"/>
                    <a:pt x="1373" y="205294"/>
                  </a:cubicBezTo>
                  <a:cubicBezTo>
                    <a:pt x="3363" y="206885"/>
                    <a:pt x="5351" y="208476"/>
                    <a:pt x="7340" y="210067"/>
                  </a:cubicBezTo>
                  <a:cubicBezTo>
                    <a:pt x="59845" y="130912"/>
                    <a:pt x="125078" y="64486"/>
                    <a:pt x="199460" y="6015"/>
                  </a:cubicBezTo>
                  <a:cubicBezTo>
                    <a:pt x="202642" y="3628"/>
                    <a:pt x="198665" y="-1543"/>
                    <a:pt x="195483" y="446"/>
                  </a:cubicBezTo>
                  <a:cubicBezTo>
                    <a:pt x="117919" y="54940"/>
                    <a:pt x="52287" y="126935"/>
                    <a:pt x="578" y="205692"/>
                  </a:cubicBezTo>
                  <a:cubicBezTo>
                    <a:pt x="-1808" y="209272"/>
                    <a:pt x="3760" y="213647"/>
                    <a:pt x="6942" y="210465"/>
                  </a:cubicBezTo>
                  <a:cubicBezTo>
                    <a:pt x="26831" y="190975"/>
                    <a:pt x="46719" y="171087"/>
                    <a:pt x="66607" y="151596"/>
                  </a:cubicBezTo>
                  <a:cubicBezTo>
                    <a:pt x="69789" y="148414"/>
                    <a:pt x="64618" y="143243"/>
                    <a:pt x="61436" y="146823"/>
                  </a:cubicBezTo>
                  <a:lnTo>
                    <a:pt x="61436" y="1468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A2A2E18C-5D0F-F4B5-47AD-42D009609673}"/>
                </a:ext>
              </a:extLst>
            </p:cNvPr>
            <p:cNvSpPr/>
            <p:nvPr/>
          </p:nvSpPr>
          <p:spPr>
            <a:xfrm>
              <a:off x="7080349" y="3705359"/>
              <a:ext cx="303439" cy="291702"/>
            </a:xfrm>
            <a:custGeom>
              <a:avLst/>
              <a:gdLst>
                <a:gd name="connsiteX0" fmla="*/ 95258 w 303439"/>
                <a:gd name="connsiteY0" fmla="*/ 199496 h 291702"/>
                <a:gd name="connsiteX1" fmla="*/ 1783 w 303439"/>
                <a:gd name="connsiteY1" fmla="*/ 284220 h 291702"/>
                <a:gd name="connsiteX2" fmla="*/ 6557 w 303439"/>
                <a:gd name="connsiteY2" fmla="*/ 290584 h 291702"/>
                <a:gd name="connsiteX3" fmla="*/ 302493 w 303439"/>
                <a:gd name="connsiteY3" fmla="*/ 5786 h 291702"/>
                <a:gd name="connsiteX4" fmla="*/ 298516 w 303439"/>
                <a:gd name="connsiteY4" fmla="*/ 614 h 291702"/>
                <a:gd name="connsiteX5" fmla="*/ 988 w 303439"/>
                <a:gd name="connsiteY5" fmla="*/ 284618 h 291702"/>
                <a:gd name="connsiteX6" fmla="*/ 5761 w 303439"/>
                <a:gd name="connsiteY6" fmla="*/ 290982 h 291702"/>
                <a:gd name="connsiteX7" fmla="*/ 99634 w 303439"/>
                <a:gd name="connsiteY7" fmla="*/ 204270 h 291702"/>
                <a:gd name="connsiteX8" fmla="*/ 95258 w 303439"/>
                <a:gd name="connsiteY8" fmla="*/ 199496 h 291702"/>
                <a:gd name="connsiteX9" fmla="*/ 95258 w 303439"/>
                <a:gd name="connsiteY9" fmla="*/ 199496 h 29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3439" h="291702">
                  <a:moveTo>
                    <a:pt x="95258" y="199496"/>
                  </a:moveTo>
                  <a:cubicBezTo>
                    <a:pt x="68608" y="232511"/>
                    <a:pt x="37582" y="261150"/>
                    <a:pt x="1783" y="284220"/>
                  </a:cubicBezTo>
                  <a:cubicBezTo>
                    <a:pt x="3375" y="286209"/>
                    <a:pt x="4966" y="288198"/>
                    <a:pt x="6557" y="290584"/>
                  </a:cubicBezTo>
                  <a:cubicBezTo>
                    <a:pt x="97247" y="187166"/>
                    <a:pt x="196290" y="92896"/>
                    <a:pt x="302493" y="5786"/>
                  </a:cubicBezTo>
                  <a:cubicBezTo>
                    <a:pt x="305278" y="3399"/>
                    <a:pt x="301300" y="-1772"/>
                    <a:pt x="298516" y="614"/>
                  </a:cubicBezTo>
                  <a:cubicBezTo>
                    <a:pt x="189926" y="84145"/>
                    <a:pt x="90087" y="180802"/>
                    <a:pt x="988" y="284618"/>
                  </a:cubicBezTo>
                  <a:cubicBezTo>
                    <a:pt x="-1796" y="287800"/>
                    <a:pt x="1783" y="293767"/>
                    <a:pt x="5761" y="290982"/>
                  </a:cubicBezTo>
                  <a:cubicBezTo>
                    <a:pt x="41162" y="266719"/>
                    <a:pt x="72984" y="237682"/>
                    <a:pt x="99634" y="204270"/>
                  </a:cubicBezTo>
                  <a:cubicBezTo>
                    <a:pt x="102418" y="201088"/>
                    <a:pt x="98043" y="196315"/>
                    <a:pt x="95258" y="199496"/>
                  </a:cubicBezTo>
                  <a:lnTo>
                    <a:pt x="95258" y="1994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BE2D76BE-3B36-5BF1-D2F8-E58E382298BA}"/>
                </a:ext>
              </a:extLst>
            </p:cNvPr>
            <p:cNvSpPr/>
            <p:nvPr/>
          </p:nvSpPr>
          <p:spPr>
            <a:xfrm>
              <a:off x="7205242" y="3652582"/>
              <a:ext cx="258835" cy="281486"/>
            </a:xfrm>
            <a:custGeom>
              <a:avLst/>
              <a:gdLst>
                <a:gd name="connsiteX0" fmla="*/ 78955 w 258835"/>
                <a:gd name="connsiteY0" fmla="*/ 203349 h 281486"/>
                <a:gd name="connsiteX1" fmla="*/ 1391 w 258835"/>
                <a:gd name="connsiteY1" fmla="*/ 274549 h 281486"/>
                <a:gd name="connsiteX2" fmla="*/ 6960 w 258835"/>
                <a:gd name="connsiteY2" fmla="*/ 280118 h 281486"/>
                <a:gd name="connsiteX3" fmla="*/ 257949 w 258835"/>
                <a:gd name="connsiteY3" fmla="*/ 5660 h 281486"/>
                <a:gd name="connsiteX4" fmla="*/ 253176 w 258835"/>
                <a:gd name="connsiteY4" fmla="*/ 887 h 281486"/>
                <a:gd name="connsiteX5" fmla="*/ 993 w 258835"/>
                <a:gd name="connsiteY5" fmla="*/ 274549 h 281486"/>
                <a:gd name="connsiteX6" fmla="*/ 6562 w 258835"/>
                <a:gd name="connsiteY6" fmla="*/ 280118 h 281486"/>
                <a:gd name="connsiteX7" fmla="*/ 84126 w 258835"/>
                <a:gd name="connsiteY7" fmla="*/ 208520 h 281486"/>
                <a:gd name="connsiteX8" fmla="*/ 78955 w 258835"/>
                <a:gd name="connsiteY8" fmla="*/ 203349 h 281486"/>
                <a:gd name="connsiteX9" fmla="*/ 78955 w 258835"/>
                <a:gd name="connsiteY9" fmla="*/ 203349 h 28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35" h="281486">
                  <a:moveTo>
                    <a:pt x="78955" y="203349"/>
                  </a:moveTo>
                  <a:cubicBezTo>
                    <a:pt x="53100" y="227215"/>
                    <a:pt x="27246" y="251081"/>
                    <a:pt x="1391" y="274549"/>
                  </a:cubicBezTo>
                  <a:cubicBezTo>
                    <a:pt x="3380" y="276538"/>
                    <a:pt x="5368" y="278526"/>
                    <a:pt x="6960" y="280118"/>
                  </a:cubicBezTo>
                  <a:cubicBezTo>
                    <a:pt x="86910" y="185052"/>
                    <a:pt x="171634" y="94760"/>
                    <a:pt x="257949" y="5660"/>
                  </a:cubicBezTo>
                  <a:cubicBezTo>
                    <a:pt x="260733" y="2479"/>
                    <a:pt x="256358" y="-1897"/>
                    <a:pt x="253176" y="887"/>
                  </a:cubicBezTo>
                  <a:cubicBezTo>
                    <a:pt x="164076" y="87202"/>
                    <a:pt x="80944" y="179483"/>
                    <a:pt x="993" y="274549"/>
                  </a:cubicBezTo>
                  <a:cubicBezTo>
                    <a:pt x="-2189" y="278526"/>
                    <a:pt x="2982" y="284096"/>
                    <a:pt x="6562" y="280118"/>
                  </a:cubicBezTo>
                  <a:cubicBezTo>
                    <a:pt x="32019" y="256252"/>
                    <a:pt x="58272" y="232386"/>
                    <a:pt x="84126" y="208520"/>
                  </a:cubicBezTo>
                  <a:cubicBezTo>
                    <a:pt x="88103" y="205338"/>
                    <a:pt x="82535" y="199769"/>
                    <a:pt x="78955" y="203349"/>
                  </a:cubicBezTo>
                  <a:lnTo>
                    <a:pt x="78955" y="2033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E32FDAD3-3342-C6DA-EA59-A114EAAEF8F4}"/>
                </a:ext>
              </a:extLst>
            </p:cNvPr>
            <p:cNvSpPr/>
            <p:nvPr/>
          </p:nvSpPr>
          <p:spPr>
            <a:xfrm>
              <a:off x="7285032" y="3746005"/>
              <a:ext cx="151402" cy="171378"/>
            </a:xfrm>
            <a:custGeom>
              <a:avLst/>
              <a:gdLst>
                <a:gd name="connsiteX0" fmla="*/ 56840 w 151402"/>
                <a:gd name="connsiteY0" fmla="*/ 107141 h 171378"/>
                <a:gd name="connsiteX1" fmla="*/ 1154 w 151402"/>
                <a:gd name="connsiteY1" fmla="*/ 164817 h 171378"/>
                <a:gd name="connsiteX2" fmla="*/ 6722 w 151402"/>
                <a:gd name="connsiteY2" fmla="*/ 170386 h 171378"/>
                <a:gd name="connsiteX3" fmla="*/ 150713 w 151402"/>
                <a:gd name="connsiteY3" fmla="*/ 5314 h 171378"/>
                <a:gd name="connsiteX4" fmla="*/ 144349 w 151402"/>
                <a:gd name="connsiteY4" fmla="*/ 1734 h 171378"/>
                <a:gd name="connsiteX5" fmla="*/ 1154 w 151402"/>
                <a:gd name="connsiteY5" fmla="*/ 165215 h 171378"/>
                <a:gd name="connsiteX6" fmla="*/ 6722 w 151402"/>
                <a:gd name="connsiteY6" fmla="*/ 170784 h 171378"/>
                <a:gd name="connsiteX7" fmla="*/ 62012 w 151402"/>
                <a:gd name="connsiteY7" fmla="*/ 112710 h 171378"/>
                <a:gd name="connsiteX8" fmla="*/ 56840 w 151402"/>
                <a:gd name="connsiteY8" fmla="*/ 107141 h 171378"/>
                <a:gd name="connsiteX9" fmla="*/ 56840 w 151402"/>
                <a:gd name="connsiteY9" fmla="*/ 107141 h 17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402" h="171378">
                  <a:moveTo>
                    <a:pt x="56840" y="107141"/>
                  </a:moveTo>
                  <a:cubicBezTo>
                    <a:pt x="38146" y="126234"/>
                    <a:pt x="19849" y="145724"/>
                    <a:pt x="1154" y="164817"/>
                  </a:cubicBezTo>
                  <a:cubicBezTo>
                    <a:pt x="-2426" y="168397"/>
                    <a:pt x="3143" y="173568"/>
                    <a:pt x="6722" y="170386"/>
                  </a:cubicBezTo>
                  <a:cubicBezTo>
                    <a:pt x="60818" y="121063"/>
                    <a:pt x="109744" y="65774"/>
                    <a:pt x="150713" y="5314"/>
                  </a:cubicBezTo>
                  <a:cubicBezTo>
                    <a:pt x="153497" y="1336"/>
                    <a:pt x="147133" y="-2244"/>
                    <a:pt x="144349" y="1734"/>
                  </a:cubicBezTo>
                  <a:cubicBezTo>
                    <a:pt x="102186" y="61001"/>
                    <a:pt x="54852" y="115892"/>
                    <a:pt x="1154" y="165215"/>
                  </a:cubicBezTo>
                  <a:cubicBezTo>
                    <a:pt x="3143" y="167204"/>
                    <a:pt x="4734" y="168795"/>
                    <a:pt x="6722" y="170784"/>
                  </a:cubicBezTo>
                  <a:cubicBezTo>
                    <a:pt x="25019" y="151293"/>
                    <a:pt x="43715" y="132200"/>
                    <a:pt x="62012" y="112710"/>
                  </a:cubicBezTo>
                  <a:cubicBezTo>
                    <a:pt x="65193" y="108732"/>
                    <a:pt x="60023" y="103561"/>
                    <a:pt x="56840" y="107141"/>
                  </a:cubicBezTo>
                  <a:lnTo>
                    <a:pt x="56840" y="10714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B904AA02-5FAC-8049-4AC7-59A6761BE7EB}"/>
                </a:ext>
              </a:extLst>
            </p:cNvPr>
            <p:cNvSpPr/>
            <p:nvPr/>
          </p:nvSpPr>
          <p:spPr>
            <a:xfrm>
              <a:off x="5862123" y="3806512"/>
              <a:ext cx="115514" cy="150845"/>
            </a:xfrm>
            <a:custGeom>
              <a:avLst/>
              <a:gdLst>
                <a:gd name="connsiteX0" fmla="*/ 41435 w 115514"/>
                <a:gd name="connsiteY0" fmla="*/ 146076 h 150845"/>
                <a:gd name="connsiteX1" fmla="*/ 2851 w 115514"/>
                <a:gd name="connsiteY1" fmla="*/ 134938 h 150845"/>
                <a:gd name="connsiteX2" fmla="*/ 6829 w 115514"/>
                <a:gd name="connsiteY2" fmla="*/ 140507 h 150845"/>
                <a:gd name="connsiteX3" fmla="*/ 114623 w 115514"/>
                <a:gd name="connsiteY3" fmla="*/ 5267 h 150845"/>
                <a:gd name="connsiteX4" fmla="*/ 110248 w 115514"/>
                <a:gd name="connsiteY4" fmla="*/ 892 h 150845"/>
                <a:gd name="connsiteX5" fmla="*/ 465 w 115514"/>
                <a:gd name="connsiteY5" fmla="*/ 136927 h 150845"/>
                <a:gd name="connsiteX6" fmla="*/ 4442 w 115514"/>
                <a:gd name="connsiteY6" fmla="*/ 142496 h 150845"/>
                <a:gd name="connsiteX7" fmla="*/ 37457 w 115514"/>
                <a:gd name="connsiteY7" fmla="*/ 150451 h 150845"/>
                <a:gd name="connsiteX8" fmla="*/ 41435 w 115514"/>
                <a:gd name="connsiteY8" fmla="*/ 146076 h 150845"/>
                <a:gd name="connsiteX9" fmla="*/ 41435 w 115514"/>
                <a:gd name="connsiteY9" fmla="*/ 146076 h 15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514" h="150845">
                  <a:moveTo>
                    <a:pt x="41435" y="146076"/>
                  </a:moveTo>
                  <a:cubicBezTo>
                    <a:pt x="30297" y="136529"/>
                    <a:pt x="17171" y="132552"/>
                    <a:pt x="2851" y="134938"/>
                  </a:cubicBezTo>
                  <a:cubicBezTo>
                    <a:pt x="4045" y="136927"/>
                    <a:pt x="5636" y="138518"/>
                    <a:pt x="6829" y="140507"/>
                  </a:cubicBezTo>
                  <a:cubicBezTo>
                    <a:pt x="35866" y="89991"/>
                    <a:pt x="72460" y="45839"/>
                    <a:pt x="114623" y="5267"/>
                  </a:cubicBezTo>
                  <a:cubicBezTo>
                    <a:pt x="117407" y="2483"/>
                    <a:pt x="113032" y="-1893"/>
                    <a:pt x="110248" y="892"/>
                  </a:cubicBezTo>
                  <a:cubicBezTo>
                    <a:pt x="66096" y="39475"/>
                    <a:pt x="29501" y="86013"/>
                    <a:pt x="465" y="136927"/>
                  </a:cubicBezTo>
                  <a:cubicBezTo>
                    <a:pt x="-1126" y="139711"/>
                    <a:pt x="1658" y="142894"/>
                    <a:pt x="4442" y="142496"/>
                  </a:cubicBezTo>
                  <a:cubicBezTo>
                    <a:pt x="16773" y="140109"/>
                    <a:pt x="27910" y="142496"/>
                    <a:pt x="37457" y="150451"/>
                  </a:cubicBezTo>
                  <a:cubicBezTo>
                    <a:pt x="40241" y="152042"/>
                    <a:pt x="43821" y="148462"/>
                    <a:pt x="41435" y="146076"/>
                  </a:cubicBezTo>
                  <a:lnTo>
                    <a:pt x="41435" y="1460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7BAA330E-FDB8-C48E-041D-FFAB4DF61E72}"/>
                </a:ext>
              </a:extLst>
            </p:cNvPr>
            <p:cNvSpPr/>
            <p:nvPr/>
          </p:nvSpPr>
          <p:spPr>
            <a:xfrm>
              <a:off x="5858843" y="3757985"/>
              <a:ext cx="155207" cy="219648"/>
            </a:xfrm>
            <a:custGeom>
              <a:avLst/>
              <a:gdLst>
                <a:gd name="connsiteX0" fmla="*/ 53466 w 155207"/>
                <a:gd name="connsiteY0" fmla="*/ 135734 h 219648"/>
                <a:gd name="connsiteX1" fmla="*/ 166 w 155207"/>
                <a:gd name="connsiteY1" fmla="*/ 214093 h 219648"/>
                <a:gd name="connsiteX2" fmla="*/ 6530 w 155207"/>
                <a:gd name="connsiteY2" fmla="*/ 216878 h 219648"/>
                <a:gd name="connsiteX3" fmla="*/ 154100 w 155207"/>
                <a:gd name="connsiteY3" fmla="*/ 5267 h 219648"/>
                <a:gd name="connsiteX4" fmla="*/ 149725 w 155207"/>
                <a:gd name="connsiteY4" fmla="*/ 892 h 219648"/>
                <a:gd name="connsiteX5" fmla="*/ 166 w 155207"/>
                <a:gd name="connsiteY5" fmla="*/ 215286 h 219648"/>
                <a:gd name="connsiteX6" fmla="*/ 6530 w 155207"/>
                <a:gd name="connsiteY6" fmla="*/ 218071 h 219648"/>
                <a:gd name="connsiteX7" fmla="*/ 58239 w 155207"/>
                <a:gd name="connsiteY7" fmla="*/ 138916 h 219648"/>
                <a:gd name="connsiteX8" fmla="*/ 53466 w 155207"/>
                <a:gd name="connsiteY8" fmla="*/ 135734 h 219648"/>
                <a:gd name="connsiteX9" fmla="*/ 53466 w 155207"/>
                <a:gd name="connsiteY9" fmla="*/ 135734 h 21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207" h="219648">
                  <a:moveTo>
                    <a:pt x="53466" y="135734"/>
                  </a:moveTo>
                  <a:cubicBezTo>
                    <a:pt x="35965" y="161986"/>
                    <a:pt x="18463" y="188238"/>
                    <a:pt x="166" y="214093"/>
                  </a:cubicBezTo>
                  <a:cubicBezTo>
                    <a:pt x="2154" y="214889"/>
                    <a:pt x="4541" y="216082"/>
                    <a:pt x="6530" y="216878"/>
                  </a:cubicBezTo>
                  <a:cubicBezTo>
                    <a:pt x="37158" y="134541"/>
                    <a:pt x="86879" y="62148"/>
                    <a:pt x="154100" y="5267"/>
                  </a:cubicBezTo>
                  <a:cubicBezTo>
                    <a:pt x="157283" y="2483"/>
                    <a:pt x="152907" y="-1893"/>
                    <a:pt x="149725" y="892"/>
                  </a:cubicBezTo>
                  <a:cubicBezTo>
                    <a:pt x="81310" y="56579"/>
                    <a:pt x="28407" y="131756"/>
                    <a:pt x="166" y="215286"/>
                  </a:cubicBezTo>
                  <a:cubicBezTo>
                    <a:pt x="-1027" y="219264"/>
                    <a:pt x="4541" y="221253"/>
                    <a:pt x="6530" y="218071"/>
                  </a:cubicBezTo>
                  <a:cubicBezTo>
                    <a:pt x="23634" y="191421"/>
                    <a:pt x="41135" y="165168"/>
                    <a:pt x="58239" y="138916"/>
                  </a:cubicBezTo>
                  <a:cubicBezTo>
                    <a:pt x="60228" y="135734"/>
                    <a:pt x="55455" y="132949"/>
                    <a:pt x="53466" y="135734"/>
                  </a:cubicBezTo>
                  <a:lnTo>
                    <a:pt x="53466" y="1357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A0ACB4A-202D-60DA-232A-08185B0644D9}"/>
                </a:ext>
              </a:extLst>
            </p:cNvPr>
            <p:cNvSpPr/>
            <p:nvPr/>
          </p:nvSpPr>
          <p:spPr>
            <a:xfrm>
              <a:off x="5894733" y="3719122"/>
              <a:ext cx="189594" cy="249267"/>
            </a:xfrm>
            <a:custGeom>
              <a:avLst/>
              <a:gdLst>
                <a:gd name="connsiteX0" fmla="*/ 6837 w 189594"/>
                <a:gd name="connsiteY0" fmla="*/ 247785 h 249267"/>
                <a:gd name="connsiteX1" fmla="*/ 189012 w 189594"/>
                <a:gd name="connsiteY1" fmla="*/ 4751 h 249267"/>
                <a:gd name="connsiteX2" fmla="*/ 183443 w 189594"/>
                <a:gd name="connsiteY2" fmla="*/ 1569 h 249267"/>
                <a:gd name="connsiteX3" fmla="*/ 870 w 189594"/>
                <a:gd name="connsiteY3" fmla="*/ 244205 h 249267"/>
                <a:gd name="connsiteX4" fmla="*/ 6837 w 189594"/>
                <a:gd name="connsiteY4" fmla="*/ 247785 h 249267"/>
                <a:gd name="connsiteX5" fmla="*/ 6837 w 189594"/>
                <a:gd name="connsiteY5" fmla="*/ 247785 h 249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594" h="249267">
                  <a:moveTo>
                    <a:pt x="6837" y="247785"/>
                  </a:moveTo>
                  <a:cubicBezTo>
                    <a:pt x="67695" y="167039"/>
                    <a:pt x="129348" y="86691"/>
                    <a:pt x="189012" y="4751"/>
                  </a:cubicBezTo>
                  <a:cubicBezTo>
                    <a:pt x="191399" y="1171"/>
                    <a:pt x="185830" y="-2010"/>
                    <a:pt x="183443" y="1569"/>
                  </a:cubicBezTo>
                  <a:cubicBezTo>
                    <a:pt x="121393" y="81520"/>
                    <a:pt x="61728" y="163459"/>
                    <a:pt x="870" y="244205"/>
                  </a:cubicBezTo>
                  <a:cubicBezTo>
                    <a:pt x="-2312" y="247785"/>
                    <a:pt x="4053" y="251365"/>
                    <a:pt x="6837" y="247785"/>
                  </a:cubicBezTo>
                  <a:lnTo>
                    <a:pt x="6837" y="2477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910449FF-1792-5471-6829-56377490EC20}"/>
                </a:ext>
              </a:extLst>
            </p:cNvPr>
            <p:cNvSpPr/>
            <p:nvPr/>
          </p:nvSpPr>
          <p:spPr>
            <a:xfrm>
              <a:off x="5924566" y="3618021"/>
              <a:ext cx="290297" cy="361584"/>
            </a:xfrm>
            <a:custGeom>
              <a:avLst/>
              <a:gdLst>
                <a:gd name="connsiteX0" fmla="*/ 62522 w 290297"/>
                <a:gd name="connsiteY0" fmla="*/ 288824 h 361584"/>
                <a:gd name="connsiteX1" fmla="*/ 1267 w 290297"/>
                <a:gd name="connsiteY1" fmla="*/ 355648 h 361584"/>
                <a:gd name="connsiteX2" fmla="*/ 6835 w 290297"/>
                <a:gd name="connsiteY2" fmla="*/ 360024 h 361584"/>
                <a:gd name="connsiteX3" fmla="*/ 289248 w 290297"/>
                <a:gd name="connsiteY3" fmla="*/ 5616 h 361584"/>
                <a:gd name="connsiteX4" fmla="*/ 284475 w 290297"/>
                <a:gd name="connsiteY4" fmla="*/ 843 h 361584"/>
                <a:gd name="connsiteX5" fmla="*/ 472 w 290297"/>
                <a:gd name="connsiteY5" fmla="*/ 356046 h 361584"/>
                <a:gd name="connsiteX6" fmla="*/ 6040 w 290297"/>
                <a:gd name="connsiteY6" fmla="*/ 360422 h 361584"/>
                <a:gd name="connsiteX7" fmla="*/ 66898 w 290297"/>
                <a:gd name="connsiteY7" fmla="*/ 293200 h 361584"/>
                <a:gd name="connsiteX8" fmla="*/ 62522 w 290297"/>
                <a:gd name="connsiteY8" fmla="*/ 288824 h 361584"/>
                <a:gd name="connsiteX9" fmla="*/ 62522 w 290297"/>
                <a:gd name="connsiteY9" fmla="*/ 288824 h 36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297" h="361584">
                  <a:moveTo>
                    <a:pt x="62522" y="288824"/>
                  </a:moveTo>
                  <a:cubicBezTo>
                    <a:pt x="42237" y="311099"/>
                    <a:pt x="21950" y="333374"/>
                    <a:pt x="1267" y="355648"/>
                  </a:cubicBezTo>
                  <a:cubicBezTo>
                    <a:pt x="3256" y="357239"/>
                    <a:pt x="5244" y="358831"/>
                    <a:pt x="6835" y="360024"/>
                  </a:cubicBezTo>
                  <a:cubicBezTo>
                    <a:pt x="83604" y="228364"/>
                    <a:pt x="178272" y="109830"/>
                    <a:pt x="289248" y="5616"/>
                  </a:cubicBezTo>
                  <a:cubicBezTo>
                    <a:pt x="292430" y="2832"/>
                    <a:pt x="287657" y="-1942"/>
                    <a:pt x="284475" y="843"/>
                  </a:cubicBezTo>
                  <a:cubicBezTo>
                    <a:pt x="171908" y="103068"/>
                    <a:pt x="75251" y="223988"/>
                    <a:pt x="472" y="356046"/>
                  </a:cubicBezTo>
                  <a:cubicBezTo>
                    <a:pt x="-1518" y="359626"/>
                    <a:pt x="3256" y="363604"/>
                    <a:pt x="6040" y="360422"/>
                  </a:cubicBezTo>
                  <a:cubicBezTo>
                    <a:pt x="26326" y="338147"/>
                    <a:pt x="46612" y="315474"/>
                    <a:pt x="66898" y="293200"/>
                  </a:cubicBezTo>
                  <a:cubicBezTo>
                    <a:pt x="70080" y="290415"/>
                    <a:pt x="65307" y="285642"/>
                    <a:pt x="62522" y="288824"/>
                  </a:cubicBezTo>
                  <a:lnTo>
                    <a:pt x="62522" y="2888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48C39350-711E-A89E-ED83-08C32EEB9C94}"/>
                </a:ext>
              </a:extLst>
            </p:cNvPr>
            <p:cNvSpPr/>
            <p:nvPr/>
          </p:nvSpPr>
          <p:spPr>
            <a:xfrm>
              <a:off x="5994436" y="3582973"/>
              <a:ext cx="282478" cy="348725"/>
            </a:xfrm>
            <a:custGeom>
              <a:avLst/>
              <a:gdLst>
                <a:gd name="connsiteX0" fmla="*/ 61068 w 282478"/>
                <a:gd name="connsiteY0" fmla="*/ 295630 h 348725"/>
                <a:gd name="connsiteX1" fmla="*/ 2198 w 282478"/>
                <a:gd name="connsiteY1" fmla="*/ 341373 h 348725"/>
                <a:gd name="connsiteX2" fmla="*/ 7767 w 282478"/>
                <a:gd name="connsiteY2" fmla="*/ 346942 h 348725"/>
                <a:gd name="connsiteX3" fmla="*/ 281429 w 282478"/>
                <a:gd name="connsiteY3" fmla="*/ 5660 h 348725"/>
                <a:gd name="connsiteX4" fmla="*/ 276656 w 282478"/>
                <a:gd name="connsiteY4" fmla="*/ 887 h 348725"/>
                <a:gd name="connsiteX5" fmla="*/ 608 w 282478"/>
                <a:gd name="connsiteY5" fmla="*/ 342964 h 348725"/>
                <a:gd name="connsiteX6" fmla="*/ 6972 w 282478"/>
                <a:gd name="connsiteY6" fmla="*/ 347737 h 348725"/>
                <a:gd name="connsiteX7" fmla="*/ 66239 w 282478"/>
                <a:gd name="connsiteY7" fmla="*/ 300801 h 348725"/>
                <a:gd name="connsiteX8" fmla="*/ 61068 w 282478"/>
                <a:gd name="connsiteY8" fmla="*/ 295630 h 348725"/>
                <a:gd name="connsiteX9" fmla="*/ 61068 w 282478"/>
                <a:gd name="connsiteY9" fmla="*/ 295630 h 34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478" h="348725">
                  <a:moveTo>
                    <a:pt x="61068" y="295630"/>
                  </a:moveTo>
                  <a:cubicBezTo>
                    <a:pt x="41577" y="310745"/>
                    <a:pt x="21690" y="326258"/>
                    <a:pt x="2198" y="341373"/>
                  </a:cubicBezTo>
                  <a:cubicBezTo>
                    <a:pt x="3790" y="343362"/>
                    <a:pt x="5779" y="344953"/>
                    <a:pt x="7767" y="346942"/>
                  </a:cubicBezTo>
                  <a:cubicBezTo>
                    <a:pt x="85729" y="222441"/>
                    <a:pt x="178408" y="109874"/>
                    <a:pt x="281429" y="5660"/>
                  </a:cubicBezTo>
                  <a:cubicBezTo>
                    <a:pt x="284611" y="2478"/>
                    <a:pt x="279838" y="-1897"/>
                    <a:pt x="276656" y="887"/>
                  </a:cubicBezTo>
                  <a:cubicBezTo>
                    <a:pt x="170055" y="101521"/>
                    <a:pt x="77774" y="218464"/>
                    <a:pt x="608" y="342964"/>
                  </a:cubicBezTo>
                  <a:cubicBezTo>
                    <a:pt x="-1779" y="346942"/>
                    <a:pt x="3392" y="350522"/>
                    <a:pt x="6972" y="347737"/>
                  </a:cubicBezTo>
                  <a:cubicBezTo>
                    <a:pt x="26860" y="331827"/>
                    <a:pt x="46749" y="316712"/>
                    <a:pt x="66239" y="300801"/>
                  </a:cubicBezTo>
                  <a:cubicBezTo>
                    <a:pt x="69818" y="297619"/>
                    <a:pt x="64648" y="292448"/>
                    <a:pt x="61068" y="295630"/>
                  </a:cubicBezTo>
                  <a:lnTo>
                    <a:pt x="61068" y="2956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AA577870-C7D0-60E4-D117-7FCA3C131F63}"/>
                </a:ext>
              </a:extLst>
            </p:cNvPr>
            <p:cNvSpPr/>
            <p:nvPr/>
          </p:nvSpPr>
          <p:spPr>
            <a:xfrm>
              <a:off x="6007091" y="3492278"/>
              <a:ext cx="407132" cy="441976"/>
            </a:xfrm>
            <a:custGeom>
              <a:avLst/>
              <a:gdLst>
                <a:gd name="connsiteX0" fmla="*/ 97337 w 407132"/>
                <a:gd name="connsiteY0" fmla="*/ 350527 h 441976"/>
                <a:gd name="connsiteX1" fmla="*/ 1874 w 407132"/>
                <a:gd name="connsiteY1" fmla="*/ 434057 h 441976"/>
                <a:gd name="connsiteX2" fmla="*/ 7443 w 407132"/>
                <a:gd name="connsiteY2" fmla="*/ 439626 h 441976"/>
                <a:gd name="connsiteX3" fmla="*/ 175697 w 407132"/>
                <a:gd name="connsiteY3" fmla="*/ 222049 h 441976"/>
                <a:gd name="connsiteX4" fmla="*/ 354293 w 407132"/>
                <a:gd name="connsiteY4" fmla="*/ 19189 h 441976"/>
                <a:gd name="connsiteX5" fmla="*/ 348327 w 407132"/>
                <a:gd name="connsiteY5" fmla="*/ 15609 h 441976"/>
                <a:gd name="connsiteX6" fmla="*/ 65915 w 407132"/>
                <a:gd name="connsiteY6" fmla="*/ 406213 h 441976"/>
                <a:gd name="connsiteX7" fmla="*/ 71881 w 407132"/>
                <a:gd name="connsiteY7" fmla="*/ 410986 h 441976"/>
                <a:gd name="connsiteX8" fmla="*/ 406400 w 407132"/>
                <a:gd name="connsiteY8" fmla="*/ 5267 h 441976"/>
                <a:gd name="connsiteX9" fmla="*/ 402025 w 407132"/>
                <a:gd name="connsiteY9" fmla="*/ 892 h 441976"/>
                <a:gd name="connsiteX10" fmla="*/ 65119 w 407132"/>
                <a:gd name="connsiteY10" fmla="*/ 407009 h 441976"/>
                <a:gd name="connsiteX11" fmla="*/ 71085 w 407132"/>
                <a:gd name="connsiteY11" fmla="*/ 411782 h 441976"/>
                <a:gd name="connsiteX12" fmla="*/ 354691 w 407132"/>
                <a:gd name="connsiteY12" fmla="*/ 18394 h 441976"/>
                <a:gd name="connsiteX13" fmla="*/ 349123 w 407132"/>
                <a:gd name="connsiteY13" fmla="*/ 14018 h 441976"/>
                <a:gd name="connsiteX14" fmla="*/ 166151 w 407132"/>
                <a:gd name="connsiteY14" fmla="*/ 220855 h 441976"/>
                <a:gd name="connsiteX15" fmla="*/ 681 w 407132"/>
                <a:gd name="connsiteY15" fmla="*/ 436045 h 441976"/>
                <a:gd name="connsiteX16" fmla="*/ 6249 w 407132"/>
                <a:gd name="connsiteY16" fmla="*/ 441614 h 441976"/>
                <a:gd name="connsiteX17" fmla="*/ 102509 w 407132"/>
                <a:gd name="connsiteY17" fmla="*/ 355299 h 441976"/>
                <a:gd name="connsiteX18" fmla="*/ 97337 w 407132"/>
                <a:gd name="connsiteY18" fmla="*/ 350527 h 441976"/>
                <a:gd name="connsiteX19" fmla="*/ 97337 w 407132"/>
                <a:gd name="connsiteY19" fmla="*/ 350527 h 441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32" h="441976">
                  <a:moveTo>
                    <a:pt x="97337" y="350527"/>
                  </a:moveTo>
                  <a:cubicBezTo>
                    <a:pt x="71085" y="384336"/>
                    <a:pt x="39264" y="412577"/>
                    <a:pt x="1874" y="434057"/>
                  </a:cubicBezTo>
                  <a:cubicBezTo>
                    <a:pt x="3465" y="436045"/>
                    <a:pt x="5454" y="437637"/>
                    <a:pt x="7443" y="439626"/>
                  </a:cubicBezTo>
                  <a:cubicBezTo>
                    <a:pt x="61937" y="365641"/>
                    <a:pt x="117226" y="292453"/>
                    <a:pt x="175697" y="222049"/>
                  </a:cubicBezTo>
                  <a:cubicBezTo>
                    <a:pt x="233373" y="152440"/>
                    <a:pt x="293435" y="85616"/>
                    <a:pt x="354293" y="19189"/>
                  </a:cubicBezTo>
                  <a:cubicBezTo>
                    <a:pt x="352304" y="17996"/>
                    <a:pt x="350316" y="16802"/>
                    <a:pt x="348327" y="15609"/>
                  </a:cubicBezTo>
                  <a:cubicBezTo>
                    <a:pt x="286674" y="165566"/>
                    <a:pt x="186437" y="298419"/>
                    <a:pt x="65915" y="406213"/>
                  </a:cubicBezTo>
                  <a:cubicBezTo>
                    <a:pt x="67903" y="407805"/>
                    <a:pt x="69892" y="409396"/>
                    <a:pt x="71881" y="410986"/>
                  </a:cubicBezTo>
                  <a:cubicBezTo>
                    <a:pt x="178879" y="271769"/>
                    <a:pt x="293038" y="138916"/>
                    <a:pt x="406400" y="5267"/>
                  </a:cubicBezTo>
                  <a:cubicBezTo>
                    <a:pt x="408787" y="2483"/>
                    <a:pt x="404809" y="-1893"/>
                    <a:pt x="402025" y="892"/>
                  </a:cubicBezTo>
                  <a:cubicBezTo>
                    <a:pt x="282298" y="129369"/>
                    <a:pt x="171719" y="267792"/>
                    <a:pt x="65119" y="407009"/>
                  </a:cubicBezTo>
                  <a:cubicBezTo>
                    <a:pt x="62334" y="410589"/>
                    <a:pt x="68301" y="414566"/>
                    <a:pt x="71085" y="411782"/>
                  </a:cubicBezTo>
                  <a:cubicBezTo>
                    <a:pt x="193199" y="302397"/>
                    <a:pt x="286674" y="166759"/>
                    <a:pt x="354691" y="18394"/>
                  </a:cubicBezTo>
                  <a:cubicBezTo>
                    <a:pt x="356282" y="14813"/>
                    <a:pt x="351907" y="10836"/>
                    <a:pt x="349123" y="14018"/>
                  </a:cubicBezTo>
                  <a:cubicBezTo>
                    <a:pt x="285082" y="80047"/>
                    <a:pt x="224623" y="149656"/>
                    <a:pt x="166151" y="220855"/>
                  </a:cubicBezTo>
                  <a:cubicBezTo>
                    <a:pt x="108873" y="290464"/>
                    <a:pt x="52788" y="362061"/>
                    <a:pt x="681" y="436045"/>
                  </a:cubicBezTo>
                  <a:cubicBezTo>
                    <a:pt x="-1705" y="439228"/>
                    <a:pt x="2670" y="443205"/>
                    <a:pt x="6249" y="441614"/>
                  </a:cubicBezTo>
                  <a:cubicBezTo>
                    <a:pt x="43640" y="418942"/>
                    <a:pt x="75859" y="389905"/>
                    <a:pt x="102509" y="355299"/>
                  </a:cubicBezTo>
                  <a:cubicBezTo>
                    <a:pt x="104498" y="351322"/>
                    <a:pt x="99724" y="347344"/>
                    <a:pt x="97337" y="350527"/>
                  </a:cubicBezTo>
                  <a:lnTo>
                    <a:pt x="97337" y="35052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B5992D96-211C-072B-6709-B60C5A83F663}"/>
                </a:ext>
              </a:extLst>
            </p:cNvPr>
            <p:cNvSpPr/>
            <p:nvPr/>
          </p:nvSpPr>
          <p:spPr>
            <a:xfrm>
              <a:off x="6164709" y="3359863"/>
              <a:ext cx="516606" cy="473570"/>
            </a:xfrm>
            <a:custGeom>
              <a:avLst/>
              <a:gdLst>
                <a:gd name="connsiteX0" fmla="*/ 161275 w 516606"/>
                <a:gd name="connsiteY0" fmla="*/ 278491 h 473570"/>
                <a:gd name="connsiteX1" fmla="*/ 976 w 516606"/>
                <a:gd name="connsiteY1" fmla="*/ 467827 h 473570"/>
                <a:gd name="connsiteX2" fmla="*/ 7340 w 516606"/>
                <a:gd name="connsiteY2" fmla="*/ 472600 h 473570"/>
                <a:gd name="connsiteX3" fmla="*/ 319584 w 516606"/>
                <a:gd name="connsiteY3" fmla="*/ 126943 h 473570"/>
                <a:gd name="connsiteX4" fmla="*/ 314016 w 516606"/>
                <a:gd name="connsiteY4" fmla="*/ 122568 h 473570"/>
                <a:gd name="connsiteX5" fmla="*/ 41548 w 516606"/>
                <a:gd name="connsiteY5" fmla="*/ 467827 h 473570"/>
                <a:gd name="connsiteX6" fmla="*/ 47116 w 516606"/>
                <a:gd name="connsiteY6" fmla="*/ 473396 h 473570"/>
                <a:gd name="connsiteX7" fmla="*/ 392375 w 516606"/>
                <a:gd name="connsiteY7" fmla="*/ 81598 h 473570"/>
                <a:gd name="connsiteX8" fmla="*/ 386012 w 516606"/>
                <a:gd name="connsiteY8" fmla="*/ 76825 h 473570"/>
                <a:gd name="connsiteX9" fmla="*/ 151728 w 516606"/>
                <a:gd name="connsiteY9" fmla="*/ 389070 h 473570"/>
                <a:gd name="connsiteX10" fmla="*/ 157297 w 516606"/>
                <a:gd name="connsiteY10" fmla="*/ 394638 h 473570"/>
                <a:gd name="connsiteX11" fmla="*/ 444085 w 516606"/>
                <a:gd name="connsiteY11" fmla="*/ 56937 h 473570"/>
                <a:gd name="connsiteX12" fmla="*/ 438118 w 516606"/>
                <a:gd name="connsiteY12" fmla="*/ 52164 h 473570"/>
                <a:gd name="connsiteX13" fmla="*/ 235657 w 516606"/>
                <a:gd name="connsiteY13" fmla="*/ 332189 h 473570"/>
                <a:gd name="connsiteX14" fmla="*/ 241623 w 516606"/>
                <a:gd name="connsiteY14" fmla="*/ 336565 h 473570"/>
                <a:gd name="connsiteX15" fmla="*/ 516080 w 516606"/>
                <a:gd name="connsiteY15" fmla="*/ 6023 h 473570"/>
                <a:gd name="connsiteX16" fmla="*/ 509716 w 516606"/>
                <a:gd name="connsiteY16" fmla="*/ 2045 h 473570"/>
                <a:gd name="connsiteX17" fmla="*/ 417833 w 516606"/>
                <a:gd name="connsiteY17" fmla="*/ 157571 h 473570"/>
                <a:gd name="connsiteX18" fmla="*/ 423003 w 516606"/>
                <a:gd name="connsiteY18" fmla="*/ 160753 h 473570"/>
                <a:gd name="connsiteX19" fmla="*/ 516080 w 516606"/>
                <a:gd name="connsiteY19" fmla="*/ 5625 h 473570"/>
                <a:gd name="connsiteX20" fmla="*/ 509716 w 516606"/>
                <a:gd name="connsiteY20" fmla="*/ 1648 h 473570"/>
                <a:gd name="connsiteX21" fmla="*/ 236452 w 516606"/>
                <a:gd name="connsiteY21" fmla="*/ 330598 h 473570"/>
                <a:gd name="connsiteX22" fmla="*/ 242419 w 516606"/>
                <a:gd name="connsiteY22" fmla="*/ 334974 h 473570"/>
                <a:gd name="connsiteX23" fmla="*/ 445278 w 516606"/>
                <a:gd name="connsiteY23" fmla="*/ 54948 h 473570"/>
                <a:gd name="connsiteX24" fmla="*/ 439312 w 516606"/>
                <a:gd name="connsiteY24" fmla="*/ 50175 h 473570"/>
                <a:gd name="connsiteX25" fmla="*/ 152524 w 516606"/>
                <a:gd name="connsiteY25" fmla="*/ 387876 h 473570"/>
                <a:gd name="connsiteX26" fmla="*/ 158093 w 516606"/>
                <a:gd name="connsiteY26" fmla="*/ 393445 h 473570"/>
                <a:gd name="connsiteX27" fmla="*/ 393569 w 516606"/>
                <a:gd name="connsiteY27" fmla="*/ 79609 h 473570"/>
                <a:gd name="connsiteX28" fmla="*/ 387204 w 516606"/>
                <a:gd name="connsiteY28" fmla="*/ 74836 h 473570"/>
                <a:gd name="connsiteX29" fmla="*/ 41548 w 516606"/>
                <a:gd name="connsiteY29" fmla="*/ 466634 h 473570"/>
                <a:gd name="connsiteX30" fmla="*/ 47116 w 516606"/>
                <a:gd name="connsiteY30" fmla="*/ 472202 h 473570"/>
                <a:gd name="connsiteX31" fmla="*/ 319983 w 516606"/>
                <a:gd name="connsiteY31" fmla="*/ 124954 h 473570"/>
                <a:gd name="connsiteX32" fmla="*/ 314414 w 516606"/>
                <a:gd name="connsiteY32" fmla="*/ 120579 h 473570"/>
                <a:gd name="connsiteX33" fmla="*/ 578 w 516606"/>
                <a:gd name="connsiteY33" fmla="*/ 467429 h 473570"/>
                <a:gd name="connsiteX34" fmla="*/ 6942 w 516606"/>
                <a:gd name="connsiteY34" fmla="*/ 472202 h 473570"/>
                <a:gd name="connsiteX35" fmla="*/ 166048 w 516606"/>
                <a:gd name="connsiteY35" fmla="*/ 281673 h 473570"/>
                <a:gd name="connsiteX36" fmla="*/ 161275 w 516606"/>
                <a:gd name="connsiteY36" fmla="*/ 278491 h 473570"/>
                <a:gd name="connsiteX37" fmla="*/ 161275 w 516606"/>
                <a:gd name="connsiteY37" fmla="*/ 278491 h 47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16606" h="473570">
                  <a:moveTo>
                    <a:pt x="161275" y="278491"/>
                  </a:moveTo>
                  <a:cubicBezTo>
                    <a:pt x="107974" y="341736"/>
                    <a:pt x="54276" y="404582"/>
                    <a:pt x="976" y="467827"/>
                  </a:cubicBezTo>
                  <a:cubicBezTo>
                    <a:pt x="2964" y="469418"/>
                    <a:pt x="4954" y="471009"/>
                    <a:pt x="7340" y="472600"/>
                  </a:cubicBezTo>
                  <a:cubicBezTo>
                    <a:pt x="92859" y="341736"/>
                    <a:pt x="198665" y="225986"/>
                    <a:pt x="319584" y="126943"/>
                  </a:cubicBezTo>
                  <a:cubicBezTo>
                    <a:pt x="317596" y="125352"/>
                    <a:pt x="316005" y="124159"/>
                    <a:pt x="314016" y="122568"/>
                  </a:cubicBezTo>
                  <a:cubicBezTo>
                    <a:pt x="238441" y="249057"/>
                    <a:pt x="146160" y="364010"/>
                    <a:pt x="41548" y="467827"/>
                  </a:cubicBezTo>
                  <a:cubicBezTo>
                    <a:pt x="43537" y="469816"/>
                    <a:pt x="45525" y="471804"/>
                    <a:pt x="47116" y="473396"/>
                  </a:cubicBezTo>
                  <a:cubicBezTo>
                    <a:pt x="158888" y="340145"/>
                    <a:pt x="274240" y="209280"/>
                    <a:pt x="392375" y="81598"/>
                  </a:cubicBezTo>
                  <a:cubicBezTo>
                    <a:pt x="390387" y="80007"/>
                    <a:pt x="388398" y="78416"/>
                    <a:pt x="386012" y="76825"/>
                  </a:cubicBezTo>
                  <a:cubicBezTo>
                    <a:pt x="318392" y="188199"/>
                    <a:pt x="240032" y="292811"/>
                    <a:pt x="151728" y="389070"/>
                  </a:cubicBezTo>
                  <a:cubicBezTo>
                    <a:pt x="153319" y="391059"/>
                    <a:pt x="155309" y="392650"/>
                    <a:pt x="157297" y="394638"/>
                  </a:cubicBezTo>
                  <a:cubicBezTo>
                    <a:pt x="253158" y="282071"/>
                    <a:pt x="349019" y="169902"/>
                    <a:pt x="444085" y="56937"/>
                  </a:cubicBezTo>
                  <a:cubicBezTo>
                    <a:pt x="442096" y="55345"/>
                    <a:pt x="440107" y="53755"/>
                    <a:pt x="438118" y="52164"/>
                  </a:cubicBezTo>
                  <a:cubicBezTo>
                    <a:pt x="370897" y="145638"/>
                    <a:pt x="303277" y="239112"/>
                    <a:pt x="235657" y="332189"/>
                  </a:cubicBezTo>
                  <a:cubicBezTo>
                    <a:pt x="233270" y="335769"/>
                    <a:pt x="238441" y="339349"/>
                    <a:pt x="241623" y="336565"/>
                  </a:cubicBezTo>
                  <a:cubicBezTo>
                    <a:pt x="346235" y="238317"/>
                    <a:pt x="439312" y="127341"/>
                    <a:pt x="516080" y="6023"/>
                  </a:cubicBezTo>
                  <a:cubicBezTo>
                    <a:pt x="514091" y="4830"/>
                    <a:pt x="511705" y="3636"/>
                    <a:pt x="509716" y="2045"/>
                  </a:cubicBezTo>
                  <a:cubicBezTo>
                    <a:pt x="479088" y="54152"/>
                    <a:pt x="448460" y="105862"/>
                    <a:pt x="417833" y="157571"/>
                  </a:cubicBezTo>
                  <a:cubicBezTo>
                    <a:pt x="415844" y="161151"/>
                    <a:pt x="421015" y="163935"/>
                    <a:pt x="423003" y="160753"/>
                  </a:cubicBezTo>
                  <a:cubicBezTo>
                    <a:pt x="454029" y="109044"/>
                    <a:pt x="485054" y="57334"/>
                    <a:pt x="516080" y="5625"/>
                  </a:cubicBezTo>
                  <a:cubicBezTo>
                    <a:pt x="518466" y="1648"/>
                    <a:pt x="512103" y="-2330"/>
                    <a:pt x="509716" y="1648"/>
                  </a:cubicBezTo>
                  <a:cubicBezTo>
                    <a:pt x="432152" y="122170"/>
                    <a:pt x="340666" y="232748"/>
                    <a:pt x="236452" y="330598"/>
                  </a:cubicBezTo>
                  <a:cubicBezTo>
                    <a:pt x="238441" y="332189"/>
                    <a:pt x="240430" y="333383"/>
                    <a:pt x="242419" y="334974"/>
                  </a:cubicBezTo>
                  <a:cubicBezTo>
                    <a:pt x="310039" y="241499"/>
                    <a:pt x="377260" y="148025"/>
                    <a:pt x="445278" y="54948"/>
                  </a:cubicBezTo>
                  <a:cubicBezTo>
                    <a:pt x="448063" y="51368"/>
                    <a:pt x="442096" y="46992"/>
                    <a:pt x="439312" y="50175"/>
                  </a:cubicBezTo>
                  <a:cubicBezTo>
                    <a:pt x="343451" y="162344"/>
                    <a:pt x="247987" y="275309"/>
                    <a:pt x="152524" y="387876"/>
                  </a:cubicBezTo>
                  <a:cubicBezTo>
                    <a:pt x="149342" y="391456"/>
                    <a:pt x="154513" y="397025"/>
                    <a:pt x="158093" y="393445"/>
                  </a:cubicBezTo>
                  <a:cubicBezTo>
                    <a:pt x="246396" y="296390"/>
                    <a:pt x="325154" y="191381"/>
                    <a:pt x="393569" y="79609"/>
                  </a:cubicBezTo>
                  <a:cubicBezTo>
                    <a:pt x="395956" y="75632"/>
                    <a:pt x="390387" y="71654"/>
                    <a:pt x="387204" y="74836"/>
                  </a:cubicBezTo>
                  <a:cubicBezTo>
                    <a:pt x="268671" y="202121"/>
                    <a:pt x="153319" y="332985"/>
                    <a:pt x="41548" y="466634"/>
                  </a:cubicBezTo>
                  <a:cubicBezTo>
                    <a:pt x="38366" y="470611"/>
                    <a:pt x="43537" y="476180"/>
                    <a:pt x="47116" y="472202"/>
                  </a:cubicBezTo>
                  <a:cubicBezTo>
                    <a:pt x="151728" y="367988"/>
                    <a:pt x="242816" y="250648"/>
                    <a:pt x="319983" y="124954"/>
                  </a:cubicBezTo>
                  <a:cubicBezTo>
                    <a:pt x="322369" y="121374"/>
                    <a:pt x="317198" y="118192"/>
                    <a:pt x="314414" y="120579"/>
                  </a:cubicBezTo>
                  <a:cubicBezTo>
                    <a:pt x="191505" y="218031"/>
                    <a:pt x="86097" y="336167"/>
                    <a:pt x="578" y="467429"/>
                  </a:cubicBezTo>
                  <a:cubicBezTo>
                    <a:pt x="-1808" y="471009"/>
                    <a:pt x="3760" y="475782"/>
                    <a:pt x="6942" y="472202"/>
                  </a:cubicBezTo>
                  <a:cubicBezTo>
                    <a:pt x="60243" y="408958"/>
                    <a:pt x="112748" y="345315"/>
                    <a:pt x="166048" y="281673"/>
                  </a:cubicBezTo>
                  <a:cubicBezTo>
                    <a:pt x="168037" y="279684"/>
                    <a:pt x="163662" y="275309"/>
                    <a:pt x="161275" y="278491"/>
                  </a:cubicBezTo>
                  <a:lnTo>
                    <a:pt x="161275" y="2784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C6A429D5-1D75-0D3D-1419-098BA1870681}"/>
                </a:ext>
              </a:extLst>
            </p:cNvPr>
            <p:cNvSpPr/>
            <p:nvPr/>
          </p:nvSpPr>
          <p:spPr>
            <a:xfrm>
              <a:off x="6087831" y="3428973"/>
              <a:ext cx="557070" cy="304601"/>
            </a:xfrm>
            <a:custGeom>
              <a:avLst/>
              <a:gdLst>
                <a:gd name="connsiteX0" fmla="*/ 5062 w 557070"/>
                <a:gd name="connsiteY0" fmla="*/ 304049 h 304601"/>
                <a:gd name="connsiteX1" fmla="*/ 555568 w 557070"/>
                <a:gd name="connsiteY1" fmla="*/ 6123 h 304601"/>
                <a:gd name="connsiteX2" fmla="*/ 553181 w 557070"/>
                <a:gd name="connsiteY2" fmla="*/ 157 h 304601"/>
                <a:gd name="connsiteX3" fmla="*/ 1483 w 557070"/>
                <a:gd name="connsiteY3" fmla="*/ 298082 h 304601"/>
                <a:gd name="connsiteX4" fmla="*/ 5062 w 557070"/>
                <a:gd name="connsiteY4" fmla="*/ 304049 h 304601"/>
                <a:gd name="connsiteX5" fmla="*/ 5062 w 557070"/>
                <a:gd name="connsiteY5" fmla="*/ 304049 h 30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70" h="304601">
                  <a:moveTo>
                    <a:pt x="5062" y="304049"/>
                  </a:moveTo>
                  <a:cubicBezTo>
                    <a:pt x="178090" y="185117"/>
                    <a:pt x="362652" y="88063"/>
                    <a:pt x="555568" y="6123"/>
                  </a:cubicBezTo>
                  <a:cubicBezTo>
                    <a:pt x="558750" y="4930"/>
                    <a:pt x="556363" y="-1036"/>
                    <a:pt x="553181" y="157"/>
                  </a:cubicBezTo>
                  <a:cubicBezTo>
                    <a:pt x="358675" y="76925"/>
                    <a:pt x="173317" y="179548"/>
                    <a:pt x="1483" y="298082"/>
                  </a:cubicBezTo>
                  <a:cubicBezTo>
                    <a:pt x="-2097" y="300468"/>
                    <a:pt x="1483" y="306435"/>
                    <a:pt x="5062" y="304049"/>
                  </a:cubicBezTo>
                  <a:lnTo>
                    <a:pt x="5062" y="3040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3AB12F74-F853-98AB-1E9F-029AD67D8B96}"/>
                </a:ext>
              </a:extLst>
            </p:cNvPr>
            <p:cNvSpPr/>
            <p:nvPr/>
          </p:nvSpPr>
          <p:spPr>
            <a:xfrm>
              <a:off x="6106053" y="3344383"/>
              <a:ext cx="636753" cy="386009"/>
            </a:xfrm>
            <a:custGeom>
              <a:avLst/>
              <a:gdLst>
                <a:gd name="connsiteX0" fmla="*/ 5137 w 636753"/>
                <a:gd name="connsiteY0" fmla="*/ 385457 h 386009"/>
                <a:gd name="connsiteX1" fmla="*/ 320166 w 636753"/>
                <a:gd name="connsiteY1" fmla="*/ 196121 h 386009"/>
                <a:gd name="connsiteX2" fmla="*/ 635196 w 636753"/>
                <a:gd name="connsiteY2" fmla="*/ 6388 h 386009"/>
                <a:gd name="connsiteX3" fmla="*/ 631616 w 636753"/>
                <a:gd name="connsiteY3" fmla="*/ 421 h 386009"/>
                <a:gd name="connsiteX4" fmla="*/ 316587 w 636753"/>
                <a:gd name="connsiteY4" fmla="*/ 189757 h 386009"/>
                <a:gd name="connsiteX5" fmla="*/ 1558 w 636753"/>
                <a:gd name="connsiteY5" fmla="*/ 379490 h 386009"/>
                <a:gd name="connsiteX6" fmla="*/ 5137 w 636753"/>
                <a:gd name="connsiteY6" fmla="*/ 385457 h 386009"/>
                <a:gd name="connsiteX7" fmla="*/ 5137 w 636753"/>
                <a:gd name="connsiteY7" fmla="*/ 385457 h 38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6753" h="386009">
                  <a:moveTo>
                    <a:pt x="5137" y="385457"/>
                  </a:moveTo>
                  <a:cubicBezTo>
                    <a:pt x="110147" y="322212"/>
                    <a:pt x="215157" y="258968"/>
                    <a:pt x="320166" y="196121"/>
                  </a:cubicBezTo>
                  <a:cubicBezTo>
                    <a:pt x="425176" y="132877"/>
                    <a:pt x="531778" y="72019"/>
                    <a:pt x="635196" y="6388"/>
                  </a:cubicBezTo>
                  <a:cubicBezTo>
                    <a:pt x="638776" y="4001"/>
                    <a:pt x="635594" y="-1567"/>
                    <a:pt x="631616" y="421"/>
                  </a:cubicBezTo>
                  <a:cubicBezTo>
                    <a:pt x="525015" y="60881"/>
                    <a:pt x="421199" y="126512"/>
                    <a:pt x="316587" y="189757"/>
                  </a:cubicBezTo>
                  <a:cubicBezTo>
                    <a:pt x="211577" y="253001"/>
                    <a:pt x="106568" y="316246"/>
                    <a:pt x="1558" y="379490"/>
                  </a:cubicBezTo>
                  <a:cubicBezTo>
                    <a:pt x="-2022" y="381877"/>
                    <a:pt x="1160" y="387843"/>
                    <a:pt x="5137" y="385457"/>
                  </a:cubicBezTo>
                  <a:lnTo>
                    <a:pt x="5137" y="3854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8DD2850D-5FDD-E6AF-CA51-6CF17F614DD3}"/>
                </a:ext>
              </a:extLst>
            </p:cNvPr>
            <p:cNvSpPr/>
            <p:nvPr/>
          </p:nvSpPr>
          <p:spPr>
            <a:xfrm>
              <a:off x="6119975" y="3335073"/>
              <a:ext cx="648698" cy="413484"/>
            </a:xfrm>
            <a:custGeom>
              <a:avLst/>
              <a:gdLst>
                <a:gd name="connsiteX0" fmla="*/ 34572 w 648698"/>
                <a:gd name="connsiteY0" fmla="*/ 386413 h 413484"/>
                <a:gd name="connsiteX1" fmla="*/ 1160 w 648698"/>
                <a:gd name="connsiteY1" fmla="*/ 406699 h 413484"/>
                <a:gd name="connsiteX2" fmla="*/ 4740 w 648698"/>
                <a:gd name="connsiteY2" fmla="*/ 412666 h 413484"/>
                <a:gd name="connsiteX3" fmla="*/ 326133 w 648698"/>
                <a:gd name="connsiteY3" fmla="*/ 209806 h 413484"/>
                <a:gd name="connsiteX4" fmla="*/ 647129 w 648698"/>
                <a:gd name="connsiteY4" fmla="*/ 6151 h 413484"/>
                <a:gd name="connsiteX5" fmla="*/ 643947 w 648698"/>
                <a:gd name="connsiteY5" fmla="*/ 582 h 413484"/>
                <a:gd name="connsiteX6" fmla="*/ 322553 w 648698"/>
                <a:gd name="connsiteY6" fmla="*/ 203442 h 413484"/>
                <a:gd name="connsiteX7" fmla="*/ 1558 w 648698"/>
                <a:gd name="connsiteY7" fmla="*/ 407097 h 413484"/>
                <a:gd name="connsiteX8" fmla="*/ 5137 w 648698"/>
                <a:gd name="connsiteY8" fmla="*/ 413063 h 413484"/>
                <a:gd name="connsiteX9" fmla="*/ 38152 w 648698"/>
                <a:gd name="connsiteY9" fmla="*/ 392380 h 413484"/>
                <a:gd name="connsiteX10" fmla="*/ 34572 w 648698"/>
                <a:gd name="connsiteY10" fmla="*/ 386413 h 413484"/>
                <a:gd name="connsiteX11" fmla="*/ 34572 w 648698"/>
                <a:gd name="connsiteY11" fmla="*/ 386413 h 41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698" h="413484">
                  <a:moveTo>
                    <a:pt x="34572" y="386413"/>
                  </a:moveTo>
                  <a:cubicBezTo>
                    <a:pt x="23435" y="393175"/>
                    <a:pt x="12298" y="399937"/>
                    <a:pt x="1160" y="406699"/>
                  </a:cubicBezTo>
                  <a:cubicBezTo>
                    <a:pt x="2353" y="408688"/>
                    <a:pt x="3546" y="410677"/>
                    <a:pt x="4740" y="412666"/>
                  </a:cubicBezTo>
                  <a:cubicBezTo>
                    <a:pt x="112136" y="345841"/>
                    <a:pt x="219134" y="277426"/>
                    <a:pt x="326133" y="209806"/>
                  </a:cubicBezTo>
                  <a:cubicBezTo>
                    <a:pt x="433131" y="142186"/>
                    <a:pt x="540926" y="75362"/>
                    <a:pt x="647129" y="6151"/>
                  </a:cubicBezTo>
                  <a:cubicBezTo>
                    <a:pt x="650709" y="3764"/>
                    <a:pt x="647527" y="-1804"/>
                    <a:pt x="643947" y="582"/>
                  </a:cubicBezTo>
                  <a:cubicBezTo>
                    <a:pt x="535755" y="66611"/>
                    <a:pt x="429552" y="135424"/>
                    <a:pt x="322553" y="203442"/>
                  </a:cubicBezTo>
                  <a:cubicBezTo>
                    <a:pt x="215555" y="271062"/>
                    <a:pt x="108159" y="338284"/>
                    <a:pt x="1558" y="407097"/>
                  </a:cubicBezTo>
                  <a:cubicBezTo>
                    <a:pt x="-2022" y="409483"/>
                    <a:pt x="1160" y="415052"/>
                    <a:pt x="5137" y="413063"/>
                  </a:cubicBezTo>
                  <a:cubicBezTo>
                    <a:pt x="16275" y="406302"/>
                    <a:pt x="27413" y="399142"/>
                    <a:pt x="38152" y="392380"/>
                  </a:cubicBezTo>
                  <a:cubicBezTo>
                    <a:pt x="40936" y="389595"/>
                    <a:pt x="38152" y="384424"/>
                    <a:pt x="34572" y="386413"/>
                  </a:cubicBezTo>
                  <a:lnTo>
                    <a:pt x="34572" y="38641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E59C2E25-5DED-D50A-2B4F-79517A70A323}"/>
                </a:ext>
              </a:extLst>
            </p:cNvPr>
            <p:cNvSpPr/>
            <p:nvPr/>
          </p:nvSpPr>
          <p:spPr>
            <a:xfrm>
              <a:off x="6235401" y="3268278"/>
              <a:ext cx="651395" cy="431088"/>
            </a:xfrm>
            <a:custGeom>
              <a:avLst/>
              <a:gdLst>
                <a:gd name="connsiteX0" fmla="*/ 5063 w 651395"/>
                <a:gd name="connsiteY0" fmla="*/ 430536 h 431088"/>
                <a:gd name="connsiteX1" fmla="*/ 649838 w 651395"/>
                <a:gd name="connsiteY1" fmla="*/ 6519 h 431088"/>
                <a:gd name="connsiteX2" fmla="*/ 646258 w 651395"/>
                <a:gd name="connsiteY2" fmla="*/ 553 h 431088"/>
                <a:gd name="connsiteX3" fmla="*/ 1483 w 651395"/>
                <a:gd name="connsiteY3" fmla="*/ 424569 h 431088"/>
                <a:gd name="connsiteX4" fmla="*/ 5063 w 651395"/>
                <a:gd name="connsiteY4" fmla="*/ 430536 h 431088"/>
                <a:gd name="connsiteX5" fmla="*/ 5063 w 651395"/>
                <a:gd name="connsiteY5" fmla="*/ 430536 h 43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395" h="431088">
                  <a:moveTo>
                    <a:pt x="5063" y="430536"/>
                  </a:moveTo>
                  <a:cubicBezTo>
                    <a:pt x="220253" y="289330"/>
                    <a:pt x="435444" y="148919"/>
                    <a:pt x="649838" y="6519"/>
                  </a:cubicBezTo>
                  <a:cubicBezTo>
                    <a:pt x="653418" y="4133"/>
                    <a:pt x="650236" y="-1834"/>
                    <a:pt x="646258" y="553"/>
                  </a:cubicBezTo>
                  <a:cubicBezTo>
                    <a:pt x="430670" y="140964"/>
                    <a:pt x="216276" y="282965"/>
                    <a:pt x="1483" y="424569"/>
                  </a:cubicBezTo>
                  <a:cubicBezTo>
                    <a:pt x="-2097" y="426956"/>
                    <a:pt x="1483" y="432923"/>
                    <a:pt x="5063" y="430536"/>
                  </a:cubicBezTo>
                  <a:lnTo>
                    <a:pt x="5063" y="4305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379928DB-783B-A620-AE20-4195F730E4AB}"/>
                </a:ext>
              </a:extLst>
            </p:cNvPr>
            <p:cNvSpPr/>
            <p:nvPr/>
          </p:nvSpPr>
          <p:spPr>
            <a:xfrm>
              <a:off x="6330312" y="3262816"/>
              <a:ext cx="548290" cy="471652"/>
            </a:xfrm>
            <a:custGeom>
              <a:avLst/>
              <a:gdLst>
                <a:gd name="connsiteX0" fmla="*/ 5616 w 548290"/>
                <a:gd name="connsiteY0" fmla="*/ 470603 h 471652"/>
                <a:gd name="connsiteX1" fmla="*/ 546973 w 548290"/>
                <a:gd name="connsiteY1" fmla="*/ 6014 h 471652"/>
                <a:gd name="connsiteX2" fmla="*/ 543791 w 548290"/>
                <a:gd name="connsiteY2" fmla="*/ 446 h 471652"/>
                <a:gd name="connsiteX3" fmla="*/ 843 w 548290"/>
                <a:gd name="connsiteY3" fmla="*/ 465830 h 471652"/>
                <a:gd name="connsiteX4" fmla="*/ 5616 w 548290"/>
                <a:gd name="connsiteY4" fmla="*/ 470603 h 471652"/>
                <a:gd name="connsiteX5" fmla="*/ 5616 w 548290"/>
                <a:gd name="connsiteY5" fmla="*/ 470603 h 47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290" h="471652">
                  <a:moveTo>
                    <a:pt x="5616" y="470603"/>
                  </a:moveTo>
                  <a:cubicBezTo>
                    <a:pt x="175858" y="303940"/>
                    <a:pt x="356841" y="149607"/>
                    <a:pt x="546973" y="6014"/>
                  </a:cubicBezTo>
                  <a:cubicBezTo>
                    <a:pt x="550154" y="3628"/>
                    <a:pt x="546973" y="-1543"/>
                    <a:pt x="543791" y="446"/>
                  </a:cubicBezTo>
                  <a:cubicBezTo>
                    <a:pt x="352068" y="142050"/>
                    <a:pt x="170688" y="298371"/>
                    <a:pt x="843" y="465830"/>
                  </a:cubicBezTo>
                  <a:cubicBezTo>
                    <a:pt x="-1941" y="469012"/>
                    <a:pt x="2831" y="473785"/>
                    <a:pt x="5616" y="470603"/>
                  </a:cubicBezTo>
                  <a:lnTo>
                    <a:pt x="5616" y="4706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6F0DBDE4-8FFE-6569-EBF5-DD8E349A0BD6}"/>
                </a:ext>
              </a:extLst>
            </p:cNvPr>
            <p:cNvSpPr/>
            <p:nvPr/>
          </p:nvSpPr>
          <p:spPr>
            <a:xfrm>
              <a:off x="6429546" y="3237987"/>
              <a:ext cx="545315" cy="425477"/>
            </a:xfrm>
            <a:custGeom>
              <a:avLst/>
              <a:gdLst>
                <a:gd name="connsiteX0" fmla="*/ 5822 w 545315"/>
                <a:gd name="connsiteY0" fmla="*/ 424631 h 425477"/>
                <a:gd name="connsiteX1" fmla="*/ 543997 w 545315"/>
                <a:gd name="connsiteY1" fmla="*/ 5785 h 425477"/>
                <a:gd name="connsiteX2" fmla="*/ 540815 w 545315"/>
                <a:gd name="connsiteY2" fmla="*/ 615 h 425477"/>
                <a:gd name="connsiteX3" fmla="*/ 1050 w 545315"/>
                <a:gd name="connsiteY3" fmla="*/ 420255 h 425477"/>
                <a:gd name="connsiteX4" fmla="*/ 5822 w 545315"/>
                <a:gd name="connsiteY4" fmla="*/ 424631 h 425477"/>
                <a:gd name="connsiteX5" fmla="*/ 5822 w 545315"/>
                <a:gd name="connsiteY5" fmla="*/ 424631 h 42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5315" h="425477">
                  <a:moveTo>
                    <a:pt x="5822" y="424631"/>
                  </a:moveTo>
                  <a:cubicBezTo>
                    <a:pt x="177259" y="274674"/>
                    <a:pt x="357446" y="135854"/>
                    <a:pt x="543997" y="5785"/>
                  </a:cubicBezTo>
                  <a:cubicBezTo>
                    <a:pt x="547179" y="3399"/>
                    <a:pt x="543997" y="-1772"/>
                    <a:pt x="540815" y="615"/>
                  </a:cubicBezTo>
                  <a:cubicBezTo>
                    <a:pt x="352275" y="129092"/>
                    <a:pt x="172486" y="269901"/>
                    <a:pt x="1050" y="420255"/>
                  </a:cubicBezTo>
                  <a:cubicBezTo>
                    <a:pt x="-2133" y="422642"/>
                    <a:pt x="2641" y="427415"/>
                    <a:pt x="5822" y="424631"/>
                  </a:cubicBezTo>
                  <a:lnTo>
                    <a:pt x="5822" y="4246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D60C2037-01E9-B8A3-840A-5D4BF7F9D25A}"/>
                </a:ext>
              </a:extLst>
            </p:cNvPr>
            <p:cNvSpPr/>
            <p:nvPr/>
          </p:nvSpPr>
          <p:spPr>
            <a:xfrm>
              <a:off x="6517054" y="3247457"/>
              <a:ext cx="419642" cy="370305"/>
            </a:xfrm>
            <a:custGeom>
              <a:avLst/>
              <a:gdLst>
                <a:gd name="connsiteX0" fmla="*/ 5822 w 419642"/>
                <a:gd name="connsiteY0" fmla="*/ 369418 h 370305"/>
                <a:gd name="connsiteX1" fmla="*/ 418701 w 419642"/>
                <a:gd name="connsiteY1" fmla="*/ 5066 h 370305"/>
                <a:gd name="connsiteX2" fmla="*/ 414326 w 419642"/>
                <a:gd name="connsiteY2" fmla="*/ 691 h 370305"/>
                <a:gd name="connsiteX3" fmla="*/ 1049 w 419642"/>
                <a:gd name="connsiteY3" fmla="*/ 364645 h 370305"/>
                <a:gd name="connsiteX4" fmla="*/ 5822 w 419642"/>
                <a:gd name="connsiteY4" fmla="*/ 369418 h 370305"/>
                <a:gd name="connsiteX5" fmla="*/ 5822 w 419642"/>
                <a:gd name="connsiteY5" fmla="*/ 369418 h 37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642" h="370305">
                  <a:moveTo>
                    <a:pt x="5822" y="369418"/>
                  </a:moveTo>
                  <a:cubicBezTo>
                    <a:pt x="143449" y="248100"/>
                    <a:pt x="281473" y="126782"/>
                    <a:pt x="418701" y="5066"/>
                  </a:cubicBezTo>
                  <a:cubicBezTo>
                    <a:pt x="421486" y="2679"/>
                    <a:pt x="417509" y="-1696"/>
                    <a:pt x="414326" y="691"/>
                  </a:cubicBezTo>
                  <a:cubicBezTo>
                    <a:pt x="276302" y="121611"/>
                    <a:pt x="138676" y="243327"/>
                    <a:pt x="1049" y="364645"/>
                  </a:cubicBezTo>
                  <a:cubicBezTo>
                    <a:pt x="-2133" y="367827"/>
                    <a:pt x="2640" y="372202"/>
                    <a:pt x="5822" y="369418"/>
                  </a:cubicBezTo>
                  <a:lnTo>
                    <a:pt x="5822" y="3694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61C37F54-2A42-E01C-58B8-48F137835B93}"/>
                </a:ext>
              </a:extLst>
            </p:cNvPr>
            <p:cNvSpPr/>
            <p:nvPr/>
          </p:nvSpPr>
          <p:spPr>
            <a:xfrm>
              <a:off x="5960157" y="3998153"/>
              <a:ext cx="41702" cy="17761"/>
            </a:xfrm>
            <a:custGeom>
              <a:avLst/>
              <a:gdLst>
                <a:gd name="connsiteX0" fmla="*/ 39660 w 41702"/>
                <a:gd name="connsiteY0" fmla="*/ 12110 h 17761"/>
                <a:gd name="connsiteX1" fmla="*/ 3065 w 41702"/>
                <a:gd name="connsiteY1" fmla="*/ 178 h 17761"/>
                <a:gd name="connsiteX2" fmla="*/ 1872 w 41702"/>
                <a:gd name="connsiteY2" fmla="*/ 5348 h 17761"/>
                <a:gd name="connsiteX3" fmla="*/ 38466 w 41702"/>
                <a:gd name="connsiteY3" fmla="*/ 17679 h 17761"/>
                <a:gd name="connsiteX4" fmla="*/ 39660 w 41702"/>
                <a:gd name="connsiteY4" fmla="*/ 12110 h 17761"/>
                <a:gd name="connsiteX5" fmla="*/ 39660 w 41702"/>
                <a:gd name="connsiteY5" fmla="*/ 12110 h 1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2" h="17761">
                  <a:moveTo>
                    <a:pt x="39660" y="12110"/>
                  </a:moveTo>
                  <a:cubicBezTo>
                    <a:pt x="27329" y="8133"/>
                    <a:pt x="15396" y="4155"/>
                    <a:pt x="3065" y="178"/>
                  </a:cubicBezTo>
                  <a:cubicBezTo>
                    <a:pt x="-117" y="-1016"/>
                    <a:pt x="-1310" y="4155"/>
                    <a:pt x="1872" y="5348"/>
                  </a:cubicBezTo>
                  <a:cubicBezTo>
                    <a:pt x="14203" y="9326"/>
                    <a:pt x="26136" y="13701"/>
                    <a:pt x="38466" y="17679"/>
                  </a:cubicBezTo>
                  <a:cubicBezTo>
                    <a:pt x="41648" y="18474"/>
                    <a:pt x="43239" y="13304"/>
                    <a:pt x="39660" y="12110"/>
                  </a:cubicBezTo>
                  <a:lnTo>
                    <a:pt x="39660" y="121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9DFEE323-ED3E-DBA5-CBA5-03BA541286E9}"/>
                </a:ext>
              </a:extLst>
            </p:cNvPr>
            <p:cNvSpPr/>
            <p:nvPr/>
          </p:nvSpPr>
          <p:spPr>
            <a:xfrm>
              <a:off x="5863336" y="3976328"/>
              <a:ext cx="77661" cy="113547"/>
            </a:xfrm>
            <a:custGeom>
              <a:avLst/>
              <a:gdLst>
                <a:gd name="connsiteX0" fmla="*/ 47779 w 77661"/>
                <a:gd name="connsiteY0" fmla="*/ 49448 h 113547"/>
                <a:gd name="connsiteX1" fmla="*/ 446 w 77661"/>
                <a:gd name="connsiteY1" fmla="*/ 108714 h 113547"/>
                <a:gd name="connsiteX2" fmla="*/ 6014 w 77661"/>
                <a:gd name="connsiteY2" fmla="*/ 111896 h 113547"/>
                <a:gd name="connsiteX3" fmla="*/ 77214 w 77661"/>
                <a:gd name="connsiteY3" fmla="*/ 4500 h 113547"/>
                <a:gd name="connsiteX4" fmla="*/ 72043 w 77661"/>
                <a:gd name="connsiteY4" fmla="*/ 1318 h 113547"/>
                <a:gd name="connsiteX5" fmla="*/ 446 w 77661"/>
                <a:gd name="connsiteY5" fmla="*/ 108317 h 113547"/>
                <a:gd name="connsiteX6" fmla="*/ 6014 w 77661"/>
                <a:gd name="connsiteY6" fmla="*/ 111499 h 113547"/>
                <a:gd name="connsiteX7" fmla="*/ 51757 w 77661"/>
                <a:gd name="connsiteY7" fmla="*/ 52630 h 113547"/>
                <a:gd name="connsiteX8" fmla="*/ 47779 w 77661"/>
                <a:gd name="connsiteY8" fmla="*/ 49448 h 113547"/>
                <a:gd name="connsiteX9" fmla="*/ 47779 w 77661"/>
                <a:gd name="connsiteY9" fmla="*/ 49448 h 11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661" h="113547">
                  <a:moveTo>
                    <a:pt x="47779" y="49448"/>
                  </a:moveTo>
                  <a:cubicBezTo>
                    <a:pt x="28289" y="66551"/>
                    <a:pt x="12776" y="86440"/>
                    <a:pt x="446" y="108714"/>
                  </a:cubicBezTo>
                  <a:cubicBezTo>
                    <a:pt x="-1543" y="112692"/>
                    <a:pt x="3628" y="115476"/>
                    <a:pt x="6014" y="111896"/>
                  </a:cubicBezTo>
                  <a:cubicBezTo>
                    <a:pt x="30278" y="76496"/>
                    <a:pt x="53746" y="40697"/>
                    <a:pt x="77214" y="4500"/>
                  </a:cubicBezTo>
                  <a:cubicBezTo>
                    <a:pt x="79203" y="1318"/>
                    <a:pt x="74032" y="-1864"/>
                    <a:pt x="72043" y="1318"/>
                  </a:cubicBezTo>
                  <a:cubicBezTo>
                    <a:pt x="47779" y="36719"/>
                    <a:pt x="23516" y="72518"/>
                    <a:pt x="446" y="108317"/>
                  </a:cubicBezTo>
                  <a:cubicBezTo>
                    <a:pt x="2435" y="109510"/>
                    <a:pt x="4423" y="110703"/>
                    <a:pt x="6014" y="111499"/>
                  </a:cubicBezTo>
                  <a:cubicBezTo>
                    <a:pt x="17550" y="89224"/>
                    <a:pt x="33063" y="69734"/>
                    <a:pt x="51757" y="52630"/>
                  </a:cubicBezTo>
                  <a:cubicBezTo>
                    <a:pt x="54940" y="51039"/>
                    <a:pt x="50564" y="47061"/>
                    <a:pt x="47779" y="49448"/>
                  </a:cubicBezTo>
                  <a:lnTo>
                    <a:pt x="47779" y="4944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7F06290C-CB98-D920-3705-1BA7B86B0222}"/>
                </a:ext>
              </a:extLst>
            </p:cNvPr>
            <p:cNvSpPr/>
            <p:nvPr/>
          </p:nvSpPr>
          <p:spPr>
            <a:xfrm>
              <a:off x="5884536" y="3889192"/>
              <a:ext cx="78366" cy="104479"/>
            </a:xfrm>
            <a:custGeom>
              <a:avLst/>
              <a:gdLst>
                <a:gd name="connsiteX0" fmla="*/ 6294 w 78366"/>
                <a:gd name="connsiteY0" fmla="*/ 103172 h 104479"/>
                <a:gd name="connsiteX1" fmla="*/ 77891 w 78366"/>
                <a:gd name="connsiteY1" fmla="*/ 4924 h 104479"/>
                <a:gd name="connsiteX2" fmla="*/ 73118 w 78366"/>
                <a:gd name="connsiteY2" fmla="*/ 946 h 104479"/>
                <a:gd name="connsiteX3" fmla="*/ 725 w 78366"/>
                <a:gd name="connsiteY3" fmla="*/ 99592 h 104479"/>
                <a:gd name="connsiteX4" fmla="*/ 6294 w 78366"/>
                <a:gd name="connsiteY4" fmla="*/ 103172 h 104479"/>
                <a:gd name="connsiteX5" fmla="*/ 6294 w 78366"/>
                <a:gd name="connsiteY5" fmla="*/ 103172 h 10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366" h="104479">
                  <a:moveTo>
                    <a:pt x="6294" y="103172"/>
                  </a:moveTo>
                  <a:cubicBezTo>
                    <a:pt x="30557" y="70555"/>
                    <a:pt x="54821" y="38336"/>
                    <a:pt x="77891" y="4924"/>
                  </a:cubicBezTo>
                  <a:cubicBezTo>
                    <a:pt x="79880" y="2140"/>
                    <a:pt x="75107" y="-1838"/>
                    <a:pt x="73118" y="946"/>
                  </a:cubicBezTo>
                  <a:cubicBezTo>
                    <a:pt x="48059" y="33165"/>
                    <a:pt x="24591" y="66577"/>
                    <a:pt x="725" y="99592"/>
                  </a:cubicBezTo>
                  <a:cubicBezTo>
                    <a:pt x="-2059" y="103172"/>
                    <a:pt x="3907" y="106354"/>
                    <a:pt x="6294" y="103172"/>
                  </a:cubicBezTo>
                  <a:lnTo>
                    <a:pt x="6294" y="1031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C459CA15-A050-CB80-A7D7-8F248EB70104}"/>
                </a:ext>
              </a:extLst>
            </p:cNvPr>
            <p:cNvSpPr/>
            <p:nvPr/>
          </p:nvSpPr>
          <p:spPr>
            <a:xfrm>
              <a:off x="5874815" y="3867652"/>
              <a:ext cx="126913" cy="171057"/>
            </a:xfrm>
            <a:custGeom>
              <a:avLst/>
              <a:gdLst>
                <a:gd name="connsiteX0" fmla="*/ 47438 w 126913"/>
                <a:gd name="connsiteY0" fmla="*/ 85333 h 171057"/>
                <a:gd name="connsiteX1" fmla="*/ 502 w 126913"/>
                <a:gd name="connsiteY1" fmla="*/ 166079 h 171057"/>
                <a:gd name="connsiteX2" fmla="*/ 5673 w 126913"/>
                <a:gd name="connsiteY2" fmla="*/ 170057 h 171057"/>
                <a:gd name="connsiteX3" fmla="*/ 126593 w 126913"/>
                <a:gd name="connsiteY3" fmla="*/ 4190 h 171057"/>
                <a:gd name="connsiteX4" fmla="*/ 121820 w 126913"/>
                <a:gd name="connsiteY4" fmla="*/ 1405 h 171057"/>
                <a:gd name="connsiteX5" fmla="*/ 1297 w 126913"/>
                <a:gd name="connsiteY5" fmla="*/ 165681 h 171057"/>
                <a:gd name="connsiteX6" fmla="*/ 6468 w 126913"/>
                <a:gd name="connsiteY6" fmla="*/ 169659 h 171057"/>
                <a:gd name="connsiteX7" fmla="*/ 52609 w 126913"/>
                <a:gd name="connsiteY7" fmla="*/ 88516 h 171057"/>
                <a:gd name="connsiteX8" fmla="*/ 47438 w 126913"/>
                <a:gd name="connsiteY8" fmla="*/ 85333 h 171057"/>
                <a:gd name="connsiteX9" fmla="*/ 47438 w 126913"/>
                <a:gd name="connsiteY9" fmla="*/ 85333 h 17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913" h="171057">
                  <a:moveTo>
                    <a:pt x="47438" y="85333"/>
                  </a:moveTo>
                  <a:cubicBezTo>
                    <a:pt x="31925" y="112381"/>
                    <a:pt x="16412" y="139429"/>
                    <a:pt x="502" y="166079"/>
                  </a:cubicBezTo>
                  <a:cubicBezTo>
                    <a:pt x="-1487" y="169262"/>
                    <a:pt x="2888" y="172841"/>
                    <a:pt x="5673" y="170057"/>
                  </a:cubicBezTo>
                  <a:cubicBezTo>
                    <a:pt x="53405" y="120734"/>
                    <a:pt x="93976" y="64650"/>
                    <a:pt x="126593" y="4190"/>
                  </a:cubicBezTo>
                  <a:cubicBezTo>
                    <a:pt x="128184" y="1007"/>
                    <a:pt x="123411" y="-1777"/>
                    <a:pt x="121820" y="1405"/>
                  </a:cubicBezTo>
                  <a:cubicBezTo>
                    <a:pt x="88010" y="60672"/>
                    <a:pt x="47438" y="115563"/>
                    <a:pt x="1297" y="165681"/>
                  </a:cubicBezTo>
                  <a:cubicBezTo>
                    <a:pt x="2888" y="166875"/>
                    <a:pt x="4878" y="168466"/>
                    <a:pt x="6468" y="169659"/>
                  </a:cubicBezTo>
                  <a:cubicBezTo>
                    <a:pt x="21584" y="142213"/>
                    <a:pt x="37096" y="115563"/>
                    <a:pt x="52609" y="88516"/>
                  </a:cubicBezTo>
                  <a:cubicBezTo>
                    <a:pt x="54200" y="84936"/>
                    <a:pt x="49427" y="82151"/>
                    <a:pt x="47438" y="85333"/>
                  </a:cubicBezTo>
                  <a:lnTo>
                    <a:pt x="47438" y="853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266C8545-1A5E-483B-A333-CD27447C3E96}"/>
                </a:ext>
              </a:extLst>
            </p:cNvPr>
            <p:cNvSpPr/>
            <p:nvPr/>
          </p:nvSpPr>
          <p:spPr>
            <a:xfrm>
              <a:off x="5922068" y="3848571"/>
              <a:ext cx="144757" cy="201844"/>
            </a:xfrm>
            <a:custGeom>
              <a:avLst/>
              <a:gdLst>
                <a:gd name="connsiteX0" fmla="*/ 49905 w 144757"/>
                <a:gd name="connsiteY0" fmla="*/ 81344 h 201844"/>
                <a:gd name="connsiteX1" fmla="*/ 582 w 144757"/>
                <a:gd name="connsiteY1" fmla="*/ 197491 h 201844"/>
                <a:gd name="connsiteX2" fmla="*/ 6151 w 144757"/>
                <a:gd name="connsiteY2" fmla="*/ 200673 h 201844"/>
                <a:gd name="connsiteX3" fmla="*/ 144175 w 144757"/>
                <a:gd name="connsiteY3" fmla="*/ 4576 h 201844"/>
                <a:gd name="connsiteX4" fmla="*/ 138606 w 144757"/>
                <a:gd name="connsiteY4" fmla="*/ 1393 h 201844"/>
                <a:gd name="connsiteX5" fmla="*/ 582 w 144757"/>
                <a:gd name="connsiteY5" fmla="*/ 197093 h 201844"/>
                <a:gd name="connsiteX6" fmla="*/ 6151 w 144757"/>
                <a:gd name="connsiteY6" fmla="*/ 200275 h 201844"/>
                <a:gd name="connsiteX7" fmla="*/ 55076 w 144757"/>
                <a:gd name="connsiteY7" fmla="*/ 82140 h 201844"/>
                <a:gd name="connsiteX8" fmla="*/ 49905 w 144757"/>
                <a:gd name="connsiteY8" fmla="*/ 81344 h 201844"/>
                <a:gd name="connsiteX9" fmla="*/ 49905 w 144757"/>
                <a:gd name="connsiteY9" fmla="*/ 81344 h 20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57" h="201844">
                  <a:moveTo>
                    <a:pt x="49905" y="81344"/>
                  </a:moveTo>
                  <a:cubicBezTo>
                    <a:pt x="42745" y="123507"/>
                    <a:pt x="26437" y="163681"/>
                    <a:pt x="582" y="197491"/>
                  </a:cubicBezTo>
                  <a:cubicBezTo>
                    <a:pt x="2571" y="198685"/>
                    <a:pt x="4162" y="199878"/>
                    <a:pt x="6151" y="200673"/>
                  </a:cubicBezTo>
                  <a:cubicBezTo>
                    <a:pt x="52690" y="135838"/>
                    <a:pt x="100023" y="71002"/>
                    <a:pt x="144175" y="4576"/>
                  </a:cubicBezTo>
                  <a:cubicBezTo>
                    <a:pt x="146562" y="996"/>
                    <a:pt x="140992" y="-1789"/>
                    <a:pt x="138606" y="1393"/>
                  </a:cubicBezTo>
                  <a:cubicBezTo>
                    <a:pt x="90874" y="65434"/>
                    <a:pt x="45927" y="131860"/>
                    <a:pt x="582" y="197093"/>
                  </a:cubicBezTo>
                  <a:cubicBezTo>
                    <a:pt x="-1805" y="200673"/>
                    <a:pt x="3764" y="203855"/>
                    <a:pt x="6151" y="200275"/>
                  </a:cubicBezTo>
                  <a:cubicBezTo>
                    <a:pt x="30812" y="164477"/>
                    <a:pt x="47916" y="125098"/>
                    <a:pt x="55076" y="82140"/>
                  </a:cubicBezTo>
                  <a:cubicBezTo>
                    <a:pt x="55474" y="79355"/>
                    <a:pt x="50303" y="78162"/>
                    <a:pt x="49905" y="81344"/>
                  </a:cubicBezTo>
                  <a:lnTo>
                    <a:pt x="49905" y="813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C5BD08FC-27D7-D195-7A28-5104CE1BCF82}"/>
                </a:ext>
              </a:extLst>
            </p:cNvPr>
            <p:cNvSpPr/>
            <p:nvPr/>
          </p:nvSpPr>
          <p:spPr>
            <a:xfrm>
              <a:off x="5940129" y="3866868"/>
              <a:ext cx="194714" cy="245984"/>
            </a:xfrm>
            <a:custGeom>
              <a:avLst/>
              <a:gdLst>
                <a:gd name="connsiteX0" fmla="*/ 91907 w 194714"/>
                <a:gd name="connsiteY0" fmla="*/ 49921 h 245984"/>
                <a:gd name="connsiteX1" fmla="*/ 421 w 194714"/>
                <a:gd name="connsiteY1" fmla="*/ 222152 h 245984"/>
                <a:gd name="connsiteX2" fmla="*/ 6388 w 194714"/>
                <a:gd name="connsiteY2" fmla="*/ 225732 h 245984"/>
                <a:gd name="connsiteX3" fmla="*/ 72814 w 194714"/>
                <a:gd name="connsiteY3" fmla="*/ 118336 h 245984"/>
                <a:gd name="connsiteX4" fmla="*/ 147196 w 194714"/>
                <a:gd name="connsiteY4" fmla="*/ 16508 h 245984"/>
                <a:gd name="connsiteX5" fmla="*/ 141230 w 194714"/>
                <a:gd name="connsiteY5" fmla="*/ 14122 h 245984"/>
                <a:gd name="connsiteX6" fmla="*/ 22299 w 194714"/>
                <a:gd name="connsiteY6" fmla="*/ 240847 h 245984"/>
                <a:gd name="connsiteX7" fmla="*/ 28265 w 194714"/>
                <a:gd name="connsiteY7" fmla="*/ 244427 h 245984"/>
                <a:gd name="connsiteX8" fmla="*/ 194132 w 194714"/>
                <a:gd name="connsiteY8" fmla="*/ 4575 h 245984"/>
                <a:gd name="connsiteX9" fmla="*/ 188564 w 194714"/>
                <a:gd name="connsiteY9" fmla="*/ 1393 h 245984"/>
                <a:gd name="connsiteX10" fmla="*/ 21900 w 194714"/>
                <a:gd name="connsiteY10" fmla="*/ 240847 h 245984"/>
                <a:gd name="connsiteX11" fmla="*/ 27867 w 194714"/>
                <a:gd name="connsiteY11" fmla="*/ 244427 h 245984"/>
                <a:gd name="connsiteX12" fmla="*/ 146799 w 194714"/>
                <a:gd name="connsiteY12" fmla="*/ 16906 h 245984"/>
                <a:gd name="connsiteX13" fmla="*/ 141627 w 194714"/>
                <a:gd name="connsiteY13" fmla="*/ 12928 h 245984"/>
                <a:gd name="connsiteX14" fmla="*/ 24 w 194714"/>
                <a:gd name="connsiteY14" fmla="*/ 222550 h 245984"/>
                <a:gd name="connsiteX15" fmla="*/ 5990 w 194714"/>
                <a:gd name="connsiteY15" fmla="*/ 226130 h 245984"/>
                <a:gd name="connsiteX16" fmla="*/ 95885 w 194714"/>
                <a:gd name="connsiteY16" fmla="*/ 53103 h 245984"/>
                <a:gd name="connsiteX17" fmla="*/ 91907 w 194714"/>
                <a:gd name="connsiteY17" fmla="*/ 49921 h 245984"/>
                <a:gd name="connsiteX18" fmla="*/ 91907 w 194714"/>
                <a:gd name="connsiteY18" fmla="*/ 49921 h 24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714" h="245984">
                  <a:moveTo>
                    <a:pt x="91907" y="49921"/>
                  </a:moveTo>
                  <a:cubicBezTo>
                    <a:pt x="61677" y="107199"/>
                    <a:pt x="31447" y="164874"/>
                    <a:pt x="421" y="222152"/>
                  </a:cubicBezTo>
                  <a:cubicBezTo>
                    <a:pt x="-1568" y="226130"/>
                    <a:pt x="4001" y="229312"/>
                    <a:pt x="6388" y="225732"/>
                  </a:cubicBezTo>
                  <a:cubicBezTo>
                    <a:pt x="27469" y="189138"/>
                    <a:pt x="49346" y="153339"/>
                    <a:pt x="72814" y="118336"/>
                  </a:cubicBezTo>
                  <a:cubicBezTo>
                    <a:pt x="96282" y="83333"/>
                    <a:pt x="122535" y="50318"/>
                    <a:pt x="147196" y="16508"/>
                  </a:cubicBezTo>
                  <a:cubicBezTo>
                    <a:pt x="145208" y="15713"/>
                    <a:pt x="143218" y="14917"/>
                    <a:pt x="141230" y="14122"/>
                  </a:cubicBezTo>
                  <a:cubicBezTo>
                    <a:pt x="108215" y="92481"/>
                    <a:pt x="67245" y="168454"/>
                    <a:pt x="22299" y="240847"/>
                  </a:cubicBezTo>
                  <a:cubicBezTo>
                    <a:pt x="19912" y="244825"/>
                    <a:pt x="25878" y="248007"/>
                    <a:pt x="28265" y="244427"/>
                  </a:cubicBezTo>
                  <a:cubicBezTo>
                    <a:pt x="84747" y="165272"/>
                    <a:pt x="141230" y="86117"/>
                    <a:pt x="194132" y="4575"/>
                  </a:cubicBezTo>
                  <a:cubicBezTo>
                    <a:pt x="196519" y="996"/>
                    <a:pt x="190950" y="-1789"/>
                    <a:pt x="188564" y="1393"/>
                  </a:cubicBezTo>
                  <a:cubicBezTo>
                    <a:pt x="130888" y="79355"/>
                    <a:pt x="76394" y="160499"/>
                    <a:pt x="21900" y="240847"/>
                  </a:cubicBezTo>
                  <a:cubicBezTo>
                    <a:pt x="23889" y="242041"/>
                    <a:pt x="25878" y="243234"/>
                    <a:pt x="27867" y="244427"/>
                  </a:cubicBezTo>
                  <a:cubicBezTo>
                    <a:pt x="71223" y="170443"/>
                    <a:pt x="109806" y="94470"/>
                    <a:pt x="146799" y="16906"/>
                  </a:cubicBezTo>
                  <a:cubicBezTo>
                    <a:pt x="148390" y="13724"/>
                    <a:pt x="144412" y="9747"/>
                    <a:pt x="141627" y="12928"/>
                  </a:cubicBezTo>
                  <a:cubicBezTo>
                    <a:pt x="86736" y="75775"/>
                    <a:pt x="39800" y="149362"/>
                    <a:pt x="24" y="222550"/>
                  </a:cubicBezTo>
                  <a:cubicBezTo>
                    <a:pt x="2012" y="223743"/>
                    <a:pt x="4001" y="224937"/>
                    <a:pt x="5990" y="226130"/>
                  </a:cubicBezTo>
                  <a:cubicBezTo>
                    <a:pt x="35424" y="168057"/>
                    <a:pt x="65655" y="110779"/>
                    <a:pt x="95885" y="53103"/>
                  </a:cubicBezTo>
                  <a:cubicBezTo>
                    <a:pt x="97873" y="49523"/>
                    <a:pt x="93100" y="46738"/>
                    <a:pt x="91907" y="49921"/>
                  </a:cubicBezTo>
                  <a:lnTo>
                    <a:pt x="91907" y="499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4AED73FE-8402-CD30-CA47-E94CDDD5FEA8}"/>
                </a:ext>
              </a:extLst>
            </p:cNvPr>
            <p:cNvSpPr/>
            <p:nvPr/>
          </p:nvSpPr>
          <p:spPr>
            <a:xfrm>
              <a:off x="5975261" y="3915878"/>
              <a:ext cx="185038" cy="258406"/>
            </a:xfrm>
            <a:custGeom>
              <a:avLst/>
              <a:gdLst>
                <a:gd name="connsiteX0" fmla="*/ 56377 w 185038"/>
                <a:gd name="connsiteY0" fmla="*/ 181893 h 258406"/>
                <a:gd name="connsiteX1" fmla="*/ 1088 w 185038"/>
                <a:gd name="connsiteY1" fmla="*/ 252297 h 258406"/>
                <a:gd name="connsiteX2" fmla="*/ 6657 w 185038"/>
                <a:gd name="connsiteY2" fmla="*/ 256673 h 258406"/>
                <a:gd name="connsiteX3" fmla="*/ 184456 w 185038"/>
                <a:gd name="connsiteY3" fmla="*/ 4888 h 258406"/>
                <a:gd name="connsiteX4" fmla="*/ 178888 w 185038"/>
                <a:gd name="connsiteY4" fmla="*/ 1308 h 258406"/>
                <a:gd name="connsiteX5" fmla="*/ 690 w 185038"/>
                <a:gd name="connsiteY5" fmla="*/ 253093 h 258406"/>
                <a:gd name="connsiteX6" fmla="*/ 7054 w 185038"/>
                <a:gd name="connsiteY6" fmla="*/ 256673 h 258406"/>
                <a:gd name="connsiteX7" fmla="*/ 61150 w 185038"/>
                <a:gd name="connsiteY7" fmla="*/ 186666 h 258406"/>
                <a:gd name="connsiteX8" fmla="*/ 56377 w 185038"/>
                <a:gd name="connsiteY8" fmla="*/ 181893 h 258406"/>
                <a:gd name="connsiteX9" fmla="*/ 56377 w 185038"/>
                <a:gd name="connsiteY9" fmla="*/ 181893 h 25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038" h="258406">
                  <a:moveTo>
                    <a:pt x="56377" y="181893"/>
                  </a:moveTo>
                  <a:cubicBezTo>
                    <a:pt x="38079" y="205361"/>
                    <a:pt x="19782" y="228829"/>
                    <a:pt x="1088" y="252297"/>
                  </a:cubicBezTo>
                  <a:cubicBezTo>
                    <a:pt x="3076" y="253888"/>
                    <a:pt x="5066" y="255082"/>
                    <a:pt x="6657" y="256673"/>
                  </a:cubicBezTo>
                  <a:cubicBezTo>
                    <a:pt x="66321" y="173142"/>
                    <a:pt x="127975" y="90407"/>
                    <a:pt x="184456" y="4888"/>
                  </a:cubicBezTo>
                  <a:cubicBezTo>
                    <a:pt x="186843" y="1308"/>
                    <a:pt x="181275" y="-1874"/>
                    <a:pt x="178888" y="1308"/>
                  </a:cubicBezTo>
                  <a:cubicBezTo>
                    <a:pt x="116837" y="83248"/>
                    <a:pt x="59161" y="168767"/>
                    <a:pt x="690" y="253093"/>
                  </a:cubicBezTo>
                  <a:cubicBezTo>
                    <a:pt x="-2095" y="257071"/>
                    <a:pt x="4270" y="260650"/>
                    <a:pt x="7054" y="256673"/>
                  </a:cubicBezTo>
                  <a:cubicBezTo>
                    <a:pt x="24953" y="233205"/>
                    <a:pt x="43250" y="209737"/>
                    <a:pt x="61150" y="186666"/>
                  </a:cubicBezTo>
                  <a:cubicBezTo>
                    <a:pt x="63934" y="183484"/>
                    <a:pt x="59161" y="178313"/>
                    <a:pt x="56377" y="181893"/>
                  </a:cubicBezTo>
                  <a:lnTo>
                    <a:pt x="56377" y="1818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AFA2CDD3-9FE7-2F5C-85F3-F7290E7496ED}"/>
                </a:ext>
              </a:extLst>
            </p:cNvPr>
            <p:cNvSpPr/>
            <p:nvPr/>
          </p:nvSpPr>
          <p:spPr>
            <a:xfrm>
              <a:off x="6041560" y="3939659"/>
              <a:ext cx="154538" cy="233034"/>
            </a:xfrm>
            <a:custGeom>
              <a:avLst/>
              <a:gdLst>
                <a:gd name="connsiteX0" fmla="*/ 47754 w 154538"/>
                <a:gd name="connsiteY0" fmla="*/ 133451 h 233034"/>
                <a:gd name="connsiteX1" fmla="*/ 420 w 154538"/>
                <a:gd name="connsiteY1" fmla="*/ 227721 h 233034"/>
                <a:gd name="connsiteX2" fmla="*/ 6784 w 154538"/>
                <a:gd name="connsiteY2" fmla="*/ 231301 h 233034"/>
                <a:gd name="connsiteX3" fmla="*/ 153957 w 154538"/>
                <a:gd name="connsiteY3" fmla="*/ 4575 h 233034"/>
                <a:gd name="connsiteX4" fmla="*/ 148388 w 154538"/>
                <a:gd name="connsiteY4" fmla="*/ 1393 h 233034"/>
                <a:gd name="connsiteX5" fmla="*/ 420 w 154538"/>
                <a:gd name="connsiteY5" fmla="*/ 227721 h 233034"/>
                <a:gd name="connsiteX6" fmla="*/ 6784 w 154538"/>
                <a:gd name="connsiteY6" fmla="*/ 231301 h 233034"/>
                <a:gd name="connsiteX7" fmla="*/ 54118 w 154538"/>
                <a:gd name="connsiteY7" fmla="*/ 136633 h 233034"/>
                <a:gd name="connsiteX8" fmla="*/ 47754 w 154538"/>
                <a:gd name="connsiteY8" fmla="*/ 133451 h 233034"/>
                <a:gd name="connsiteX9" fmla="*/ 47754 w 154538"/>
                <a:gd name="connsiteY9" fmla="*/ 133451 h 23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538" h="233034">
                  <a:moveTo>
                    <a:pt x="47754" y="133451"/>
                  </a:moveTo>
                  <a:cubicBezTo>
                    <a:pt x="31843" y="164875"/>
                    <a:pt x="16331" y="196298"/>
                    <a:pt x="420" y="227721"/>
                  </a:cubicBezTo>
                  <a:cubicBezTo>
                    <a:pt x="-1569" y="231699"/>
                    <a:pt x="4000" y="235279"/>
                    <a:pt x="6784" y="231301"/>
                  </a:cubicBezTo>
                  <a:cubicBezTo>
                    <a:pt x="56107" y="156124"/>
                    <a:pt x="105828" y="80548"/>
                    <a:pt x="153957" y="4575"/>
                  </a:cubicBezTo>
                  <a:cubicBezTo>
                    <a:pt x="156343" y="996"/>
                    <a:pt x="150775" y="-1789"/>
                    <a:pt x="148388" y="1393"/>
                  </a:cubicBezTo>
                  <a:cubicBezTo>
                    <a:pt x="98270" y="76571"/>
                    <a:pt x="49345" y="152146"/>
                    <a:pt x="420" y="227721"/>
                  </a:cubicBezTo>
                  <a:cubicBezTo>
                    <a:pt x="2409" y="228914"/>
                    <a:pt x="4398" y="230108"/>
                    <a:pt x="6784" y="231301"/>
                  </a:cubicBezTo>
                  <a:cubicBezTo>
                    <a:pt x="22297" y="199878"/>
                    <a:pt x="38208" y="168454"/>
                    <a:pt x="54118" y="136633"/>
                  </a:cubicBezTo>
                  <a:cubicBezTo>
                    <a:pt x="55709" y="132656"/>
                    <a:pt x="49743" y="129076"/>
                    <a:pt x="47754" y="133451"/>
                  </a:cubicBezTo>
                  <a:lnTo>
                    <a:pt x="47754" y="1334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AB03D43F-458D-0615-EA08-966FC29608A8}"/>
                </a:ext>
              </a:extLst>
            </p:cNvPr>
            <p:cNvSpPr/>
            <p:nvPr/>
          </p:nvSpPr>
          <p:spPr>
            <a:xfrm>
              <a:off x="6058135" y="4035973"/>
              <a:ext cx="137827" cy="185867"/>
            </a:xfrm>
            <a:custGeom>
              <a:avLst/>
              <a:gdLst>
                <a:gd name="connsiteX0" fmla="*/ 58625 w 137827"/>
                <a:gd name="connsiteY0" fmla="*/ 75322 h 185867"/>
                <a:gd name="connsiteX1" fmla="*/ 551 w 137827"/>
                <a:gd name="connsiteY1" fmla="*/ 180730 h 185867"/>
                <a:gd name="connsiteX2" fmla="*/ 6916 w 137827"/>
                <a:gd name="connsiteY2" fmla="*/ 184310 h 185867"/>
                <a:gd name="connsiteX3" fmla="*/ 137382 w 137827"/>
                <a:gd name="connsiteY3" fmla="*/ 5316 h 185867"/>
                <a:gd name="connsiteX4" fmla="*/ 131813 w 137827"/>
                <a:gd name="connsiteY4" fmla="*/ 941 h 185867"/>
                <a:gd name="connsiteX5" fmla="*/ 551 w 137827"/>
                <a:gd name="connsiteY5" fmla="*/ 180332 h 185867"/>
                <a:gd name="connsiteX6" fmla="*/ 6916 w 137827"/>
                <a:gd name="connsiteY6" fmla="*/ 183912 h 185867"/>
                <a:gd name="connsiteX7" fmla="*/ 64193 w 137827"/>
                <a:gd name="connsiteY7" fmla="*/ 78107 h 185867"/>
                <a:gd name="connsiteX8" fmla="*/ 58625 w 137827"/>
                <a:gd name="connsiteY8" fmla="*/ 75322 h 185867"/>
                <a:gd name="connsiteX9" fmla="*/ 58625 w 137827"/>
                <a:gd name="connsiteY9" fmla="*/ 75322 h 18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827" h="185867">
                  <a:moveTo>
                    <a:pt x="58625" y="75322"/>
                  </a:moveTo>
                  <a:cubicBezTo>
                    <a:pt x="39134" y="110724"/>
                    <a:pt x="20041" y="145727"/>
                    <a:pt x="551" y="180730"/>
                  </a:cubicBezTo>
                  <a:cubicBezTo>
                    <a:pt x="-1835" y="184708"/>
                    <a:pt x="4131" y="187890"/>
                    <a:pt x="6916" y="184310"/>
                  </a:cubicBezTo>
                  <a:cubicBezTo>
                    <a:pt x="51067" y="125043"/>
                    <a:pt x="95617" y="66174"/>
                    <a:pt x="137382" y="5316"/>
                  </a:cubicBezTo>
                  <a:cubicBezTo>
                    <a:pt x="139371" y="2134"/>
                    <a:pt x="134200" y="-1843"/>
                    <a:pt x="131813" y="941"/>
                  </a:cubicBezTo>
                  <a:cubicBezTo>
                    <a:pt x="86469" y="59412"/>
                    <a:pt x="43510" y="120270"/>
                    <a:pt x="551" y="180332"/>
                  </a:cubicBezTo>
                  <a:cubicBezTo>
                    <a:pt x="2540" y="181526"/>
                    <a:pt x="4529" y="182719"/>
                    <a:pt x="6916" y="183912"/>
                  </a:cubicBezTo>
                  <a:cubicBezTo>
                    <a:pt x="26008" y="148511"/>
                    <a:pt x="45101" y="113110"/>
                    <a:pt x="64193" y="78107"/>
                  </a:cubicBezTo>
                  <a:cubicBezTo>
                    <a:pt x="66183" y="74925"/>
                    <a:pt x="60614" y="71743"/>
                    <a:pt x="58625" y="75322"/>
                  </a:cubicBezTo>
                  <a:lnTo>
                    <a:pt x="58625" y="753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41CFDC2A-073D-27A0-FDDA-D421BA80D6C9}"/>
                </a:ext>
              </a:extLst>
            </p:cNvPr>
            <p:cNvSpPr/>
            <p:nvPr/>
          </p:nvSpPr>
          <p:spPr>
            <a:xfrm>
              <a:off x="6095988" y="4121659"/>
              <a:ext cx="112281" cy="136100"/>
            </a:xfrm>
            <a:custGeom>
              <a:avLst/>
              <a:gdLst>
                <a:gd name="connsiteX0" fmla="*/ 57365 w 112281"/>
                <a:gd name="connsiteY0" fmla="*/ 26629 h 136100"/>
                <a:gd name="connsiteX1" fmla="*/ 883 w 112281"/>
                <a:gd name="connsiteY1" fmla="*/ 130047 h 136100"/>
                <a:gd name="connsiteX2" fmla="*/ 6054 w 112281"/>
                <a:gd name="connsiteY2" fmla="*/ 135218 h 136100"/>
                <a:gd name="connsiteX3" fmla="*/ 111859 w 112281"/>
                <a:gd name="connsiteY3" fmla="*/ 4751 h 136100"/>
                <a:gd name="connsiteX4" fmla="*/ 106290 w 112281"/>
                <a:gd name="connsiteY4" fmla="*/ 1570 h 136100"/>
                <a:gd name="connsiteX5" fmla="*/ 1280 w 112281"/>
                <a:gd name="connsiteY5" fmla="*/ 130047 h 136100"/>
                <a:gd name="connsiteX6" fmla="*/ 6452 w 112281"/>
                <a:gd name="connsiteY6" fmla="*/ 135218 h 136100"/>
                <a:gd name="connsiteX7" fmla="*/ 63332 w 112281"/>
                <a:gd name="connsiteY7" fmla="*/ 28220 h 136100"/>
                <a:gd name="connsiteX8" fmla="*/ 57365 w 112281"/>
                <a:gd name="connsiteY8" fmla="*/ 26629 h 136100"/>
                <a:gd name="connsiteX9" fmla="*/ 57365 w 112281"/>
                <a:gd name="connsiteY9" fmla="*/ 26629 h 13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281" h="136100">
                  <a:moveTo>
                    <a:pt x="57365" y="26629"/>
                  </a:moveTo>
                  <a:cubicBezTo>
                    <a:pt x="45831" y="64814"/>
                    <a:pt x="26738" y="99817"/>
                    <a:pt x="883" y="130047"/>
                  </a:cubicBezTo>
                  <a:cubicBezTo>
                    <a:pt x="-1901" y="133627"/>
                    <a:pt x="2474" y="138002"/>
                    <a:pt x="6054" y="135218"/>
                  </a:cubicBezTo>
                  <a:cubicBezTo>
                    <a:pt x="48615" y="98624"/>
                    <a:pt x="85209" y="54472"/>
                    <a:pt x="111859" y="4751"/>
                  </a:cubicBezTo>
                  <a:cubicBezTo>
                    <a:pt x="113848" y="1172"/>
                    <a:pt x="108279" y="-2011"/>
                    <a:pt x="106290" y="1570"/>
                  </a:cubicBezTo>
                  <a:cubicBezTo>
                    <a:pt x="78049" y="50097"/>
                    <a:pt x="43046" y="92658"/>
                    <a:pt x="1280" y="130047"/>
                  </a:cubicBezTo>
                  <a:cubicBezTo>
                    <a:pt x="2871" y="131638"/>
                    <a:pt x="4463" y="133229"/>
                    <a:pt x="6452" y="135218"/>
                  </a:cubicBezTo>
                  <a:cubicBezTo>
                    <a:pt x="32306" y="103397"/>
                    <a:pt x="51399" y="67598"/>
                    <a:pt x="63332" y="28220"/>
                  </a:cubicBezTo>
                  <a:cubicBezTo>
                    <a:pt x="64127" y="24640"/>
                    <a:pt x="58559" y="23446"/>
                    <a:pt x="57365" y="26629"/>
                  </a:cubicBezTo>
                  <a:lnTo>
                    <a:pt x="57365" y="266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0496977A-25FF-06FE-20A3-5DC3BC511747}"/>
                </a:ext>
              </a:extLst>
            </p:cNvPr>
            <p:cNvSpPr/>
            <p:nvPr/>
          </p:nvSpPr>
          <p:spPr>
            <a:xfrm>
              <a:off x="6031944" y="3621337"/>
              <a:ext cx="355788" cy="392362"/>
            </a:xfrm>
            <a:custGeom>
              <a:avLst/>
              <a:gdLst>
                <a:gd name="connsiteX0" fmla="*/ 62143 w 355788"/>
                <a:gd name="connsiteY0" fmla="*/ 343581 h 392362"/>
                <a:gd name="connsiteX1" fmla="*/ 887 w 355788"/>
                <a:gd name="connsiteY1" fmla="*/ 386540 h 392362"/>
                <a:gd name="connsiteX2" fmla="*/ 5660 w 355788"/>
                <a:gd name="connsiteY2" fmla="*/ 391313 h 392362"/>
                <a:gd name="connsiteX3" fmla="*/ 354897 w 355788"/>
                <a:gd name="connsiteY3" fmla="*/ 5482 h 392362"/>
                <a:gd name="connsiteX4" fmla="*/ 350522 w 355788"/>
                <a:gd name="connsiteY4" fmla="*/ 1107 h 392362"/>
                <a:gd name="connsiteX5" fmla="*/ 887 w 355788"/>
                <a:gd name="connsiteY5" fmla="*/ 386540 h 392362"/>
                <a:gd name="connsiteX6" fmla="*/ 5660 w 355788"/>
                <a:gd name="connsiteY6" fmla="*/ 391313 h 392362"/>
                <a:gd name="connsiteX7" fmla="*/ 65325 w 355788"/>
                <a:gd name="connsiteY7" fmla="*/ 348355 h 392362"/>
                <a:gd name="connsiteX8" fmla="*/ 62143 w 355788"/>
                <a:gd name="connsiteY8" fmla="*/ 343581 h 392362"/>
                <a:gd name="connsiteX9" fmla="*/ 62143 w 355788"/>
                <a:gd name="connsiteY9" fmla="*/ 343581 h 39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788" h="392362">
                  <a:moveTo>
                    <a:pt x="62143" y="343581"/>
                  </a:moveTo>
                  <a:cubicBezTo>
                    <a:pt x="39072" y="353923"/>
                    <a:pt x="18787" y="368641"/>
                    <a:pt x="887" y="386540"/>
                  </a:cubicBezTo>
                  <a:cubicBezTo>
                    <a:pt x="2478" y="388131"/>
                    <a:pt x="4069" y="389722"/>
                    <a:pt x="5660" y="391313"/>
                  </a:cubicBezTo>
                  <a:cubicBezTo>
                    <a:pt x="124194" y="264824"/>
                    <a:pt x="239943" y="135153"/>
                    <a:pt x="354897" y="5482"/>
                  </a:cubicBezTo>
                  <a:cubicBezTo>
                    <a:pt x="357681" y="2300"/>
                    <a:pt x="353306" y="-2075"/>
                    <a:pt x="350522" y="1107"/>
                  </a:cubicBezTo>
                  <a:cubicBezTo>
                    <a:pt x="233181" y="128391"/>
                    <a:pt x="115443" y="256074"/>
                    <a:pt x="887" y="386540"/>
                  </a:cubicBezTo>
                  <a:cubicBezTo>
                    <a:pt x="-1897" y="389722"/>
                    <a:pt x="2478" y="394495"/>
                    <a:pt x="5660" y="391313"/>
                  </a:cubicBezTo>
                  <a:cubicBezTo>
                    <a:pt x="22764" y="373016"/>
                    <a:pt x="42652" y="358696"/>
                    <a:pt x="65325" y="348355"/>
                  </a:cubicBezTo>
                  <a:cubicBezTo>
                    <a:pt x="68507" y="347162"/>
                    <a:pt x="65723" y="341990"/>
                    <a:pt x="62143" y="343581"/>
                  </a:cubicBezTo>
                  <a:lnTo>
                    <a:pt x="62143" y="3435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7693A372-C7AC-3F03-FD6F-D01AA97A5322}"/>
                </a:ext>
              </a:extLst>
            </p:cNvPr>
            <p:cNvSpPr/>
            <p:nvPr/>
          </p:nvSpPr>
          <p:spPr>
            <a:xfrm>
              <a:off x="6154392" y="3621954"/>
              <a:ext cx="257957" cy="343550"/>
            </a:xfrm>
            <a:custGeom>
              <a:avLst/>
              <a:gdLst>
                <a:gd name="connsiteX0" fmla="*/ 71355 w 257957"/>
                <a:gd name="connsiteY0" fmla="*/ 245910 h 343550"/>
                <a:gd name="connsiteX1" fmla="*/ 553 w 257957"/>
                <a:gd name="connsiteY1" fmla="*/ 338589 h 343550"/>
                <a:gd name="connsiteX2" fmla="*/ 6519 w 257957"/>
                <a:gd name="connsiteY2" fmla="*/ 342169 h 343550"/>
                <a:gd name="connsiteX3" fmla="*/ 257111 w 257957"/>
                <a:gd name="connsiteY3" fmla="*/ 5660 h 343550"/>
                <a:gd name="connsiteX4" fmla="*/ 252736 w 257957"/>
                <a:gd name="connsiteY4" fmla="*/ 887 h 343550"/>
                <a:gd name="connsiteX5" fmla="*/ 553 w 257957"/>
                <a:gd name="connsiteY5" fmla="*/ 338589 h 343550"/>
                <a:gd name="connsiteX6" fmla="*/ 6519 w 257957"/>
                <a:gd name="connsiteY6" fmla="*/ 342169 h 343550"/>
                <a:gd name="connsiteX7" fmla="*/ 76526 w 257957"/>
                <a:gd name="connsiteY7" fmla="*/ 248694 h 343550"/>
                <a:gd name="connsiteX8" fmla="*/ 71355 w 257957"/>
                <a:gd name="connsiteY8" fmla="*/ 245910 h 343550"/>
                <a:gd name="connsiteX9" fmla="*/ 71355 w 257957"/>
                <a:gd name="connsiteY9" fmla="*/ 245910 h 34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957" h="343550">
                  <a:moveTo>
                    <a:pt x="71355" y="245910"/>
                  </a:moveTo>
                  <a:cubicBezTo>
                    <a:pt x="47887" y="276936"/>
                    <a:pt x="24021" y="307961"/>
                    <a:pt x="553" y="338589"/>
                  </a:cubicBezTo>
                  <a:cubicBezTo>
                    <a:pt x="2542" y="339782"/>
                    <a:pt x="4531" y="340976"/>
                    <a:pt x="6519" y="342169"/>
                  </a:cubicBezTo>
                  <a:cubicBezTo>
                    <a:pt x="83686" y="225226"/>
                    <a:pt x="167216" y="113057"/>
                    <a:pt x="257111" y="5660"/>
                  </a:cubicBezTo>
                  <a:cubicBezTo>
                    <a:pt x="259895" y="2478"/>
                    <a:pt x="255122" y="-1897"/>
                    <a:pt x="252736" y="887"/>
                  </a:cubicBezTo>
                  <a:cubicBezTo>
                    <a:pt x="161249" y="107488"/>
                    <a:pt x="76526" y="220453"/>
                    <a:pt x="553" y="338589"/>
                  </a:cubicBezTo>
                  <a:cubicBezTo>
                    <a:pt x="-1834" y="342567"/>
                    <a:pt x="4133" y="345351"/>
                    <a:pt x="6519" y="342169"/>
                  </a:cubicBezTo>
                  <a:cubicBezTo>
                    <a:pt x="29590" y="311143"/>
                    <a:pt x="53058" y="279720"/>
                    <a:pt x="76526" y="248694"/>
                  </a:cubicBezTo>
                  <a:cubicBezTo>
                    <a:pt x="78514" y="245910"/>
                    <a:pt x="73344" y="243126"/>
                    <a:pt x="71355" y="245910"/>
                  </a:cubicBezTo>
                  <a:lnTo>
                    <a:pt x="71355" y="2459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9E31AB51-23A5-0A64-6B7D-0617B289BA9E}"/>
                </a:ext>
              </a:extLst>
            </p:cNvPr>
            <p:cNvSpPr/>
            <p:nvPr/>
          </p:nvSpPr>
          <p:spPr>
            <a:xfrm>
              <a:off x="6167063" y="3430069"/>
              <a:ext cx="468427" cy="596303"/>
            </a:xfrm>
            <a:custGeom>
              <a:avLst/>
              <a:gdLst>
                <a:gd name="connsiteX0" fmla="*/ 71810 w 468427"/>
                <a:gd name="connsiteY0" fmla="*/ 522120 h 596303"/>
                <a:gd name="connsiteX1" fmla="*/ 610 w 468427"/>
                <a:gd name="connsiteY1" fmla="*/ 590138 h 596303"/>
                <a:gd name="connsiteX2" fmla="*/ 6577 w 468427"/>
                <a:gd name="connsiteY2" fmla="*/ 594513 h 596303"/>
                <a:gd name="connsiteX3" fmla="*/ 359393 w 468427"/>
                <a:gd name="connsiteY3" fmla="*/ 131516 h 596303"/>
                <a:gd name="connsiteX4" fmla="*/ 467585 w 468427"/>
                <a:gd name="connsiteY4" fmla="*/ 5822 h 596303"/>
                <a:gd name="connsiteX5" fmla="*/ 462812 w 468427"/>
                <a:gd name="connsiteY5" fmla="*/ 1049 h 596303"/>
                <a:gd name="connsiteX6" fmla="*/ 98062 w 468427"/>
                <a:gd name="connsiteY6" fmla="*/ 453307 h 596303"/>
                <a:gd name="connsiteX7" fmla="*/ 610 w 468427"/>
                <a:gd name="connsiteY7" fmla="*/ 590934 h 596303"/>
                <a:gd name="connsiteX8" fmla="*/ 6577 w 468427"/>
                <a:gd name="connsiteY8" fmla="*/ 595309 h 596303"/>
                <a:gd name="connsiteX9" fmla="*/ 77776 w 468427"/>
                <a:gd name="connsiteY9" fmla="*/ 526894 h 596303"/>
                <a:gd name="connsiteX10" fmla="*/ 71810 w 468427"/>
                <a:gd name="connsiteY10" fmla="*/ 522120 h 596303"/>
                <a:gd name="connsiteX11" fmla="*/ 71810 w 468427"/>
                <a:gd name="connsiteY11" fmla="*/ 522120 h 59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427" h="596303">
                  <a:moveTo>
                    <a:pt x="71810" y="522120"/>
                  </a:moveTo>
                  <a:cubicBezTo>
                    <a:pt x="47944" y="544793"/>
                    <a:pt x="24078" y="567466"/>
                    <a:pt x="610" y="590138"/>
                  </a:cubicBezTo>
                  <a:cubicBezTo>
                    <a:pt x="2599" y="591729"/>
                    <a:pt x="4587" y="593320"/>
                    <a:pt x="6577" y="594513"/>
                  </a:cubicBezTo>
                  <a:cubicBezTo>
                    <a:pt x="117155" y="435010"/>
                    <a:pt x="234495" y="280280"/>
                    <a:pt x="359393" y="131516"/>
                  </a:cubicBezTo>
                  <a:cubicBezTo>
                    <a:pt x="394794" y="89353"/>
                    <a:pt x="430991" y="47190"/>
                    <a:pt x="467585" y="5822"/>
                  </a:cubicBezTo>
                  <a:cubicBezTo>
                    <a:pt x="470369" y="2641"/>
                    <a:pt x="465596" y="-2133"/>
                    <a:pt x="462812" y="1049"/>
                  </a:cubicBezTo>
                  <a:cubicBezTo>
                    <a:pt x="333538" y="145040"/>
                    <a:pt x="212220" y="296588"/>
                    <a:pt x="98062" y="453307"/>
                  </a:cubicBezTo>
                  <a:cubicBezTo>
                    <a:pt x="65048" y="498652"/>
                    <a:pt x="32431" y="544395"/>
                    <a:pt x="610" y="590934"/>
                  </a:cubicBezTo>
                  <a:cubicBezTo>
                    <a:pt x="-1776" y="594513"/>
                    <a:pt x="3394" y="598093"/>
                    <a:pt x="6577" y="595309"/>
                  </a:cubicBezTo>
                  <a:cubicBezTo>
                    <a:pt x="30045" y="572636"/>
                    <a:pt x="53910" y="549566"/>
                    <a:pt x="77776" y="526894"/>
                  </a:cubicBezTo>
                  <a:cubicBezTo>
                    <a:pt x="80163" y="524109"/>
                    <a:pt x="74992" y="519336"/>
                    <a:pt x="71810" y="522120"/>
                  </a:cubicBezTo>
                  <a:lnTo>
                    <a:pt x="71810" y="5221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1F00A34F-C72B-6D8D-6D1A-A5877E895BF7}"/>
                </a:ext>
              </a:extLst>
            </p:cNvPr>
            <p:cNvSpPr/>
            <p:nvPr/>
          </p:nvSpPr>
          <p:spPr>
            <a:xfrm>
              <a:off x="6204451" y="3384489"/>
              <a:ext cx="530525" cy="640188"/>
            </a:xfrm>
            <a:custGeom>
              <a:avLst/>
              <a:gdLst>
                <a:gd name="connsiteX0" fmla="*/ 70619 w 530525"/>
                <a:gd name="connsiteY0" fmla="*/ 556564 h 640188"/>
                <a:gd name="connsiteX1" fmla="*/ 1010 w 530525"/>
                <a:gd name="connsiteY1" fmla="*/ 634923 h 640188"/>
                <a:gd name="connsiteX2" fmla="*/ 6579 w 530525"/>
                <a:gd name="connsiteY2" fmla="*/ 638901 h 640188"/>
                <a:gd name="connsiteX3" fmla="*/ 407127 w 530525"/>
                <a:gd name="connsiteY3" fmla="*/ 139707 h 640188"/>
                <a:gd name="connsiteX4" fmla="*/ 529638 w 530525"/>
                <a:gd name="connsiteY4" fmla="*/ 5660 h 640188"/>
                <a:gd name="connsiteX5" fmla="*/ 524865 w 530525"/>
                <a:gd name="connsiteY5" fmla="*/ 887 h 640188"/>
                <a:gd name="connsiteX6" fmla="*/ 110395 w 530525"/>
                <a:gd name="connsiteY6" fmla="*/ 487353 h 640188"/>
                <a:gd name="connsiteX7" fmla="*/ 612 w 530525"/>
                <a:gd name="connsiteY7" fmla="*/ 635321 h 640188"/>
                <a:gd name="connsiteX8" fmla="*/ 6181 w 530525"/>
                <a:gd name="connsiteY8" fmla="*/ 639299 h 640188"/>
                <a:gd name="connsiteX9" fmla="*/ 76585 w 530525"/>
                <a:gd name="connsiteY9" fmla="*/ 559348 h 640188"/>
                <a:gd name="connsiteX10" fmla="*/ 70619 w 530525"/>
                <a:gd name="connsiteY10" fmla="*/ 556564 h 640188"/>
                <a:gd name="connsiteX11" fmla="*/ 70619 w 530525"/>
                <a:gd name="connsiteY11" fmla="*/ 556564 h 64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0525" h="640188">
                  <a:moveTo>
                    <a:pt x="70619" y="556564"/>
                  </a:moveTo>
                  <a:cubicBezTo>
                    <a:pt x="52322" y="586794"/>
                    <a:pt x="28854" y="613046"/>
                    <a:pt x="1010" y="634923"/>
                  </a:cubicBezTo>
                  <a:cubicBezTo>
                    <a:pt x="2601" y="636116"/>
                    <a:pt x="4590" y="637707"/>
                    <a:pt x="6579" y="638901"/>
                  </a:cubicBezTo>
                  <a:cubicBezTo>
                    <a:pt x="131874" y="465874"/>
                    <a:pt x="265125" y="299210"/>
                    <a:pt x="407127" y="139707"/>
                  </a:cubicBezTo>
                  <a:cubicBezTo>
                    <a:pt x="447301" y="94362"/>
                    <a:pt x="488271" y="49812"/>
                    <a:pt x="529638" y="5660"/>
                  </a:cubicBezTo>
                  <a:cubicBezTo>
                    <a:pt x="532422" y="2478"/>
                    <a:pt x="528047" y="-1897"/>
                    <a:pt x="524865" y="887"/>
                  </a:cubicBezTo>
                  <a:cubicBezTo>
                    <a:pt x="377692" y="154822"/>
                    <a:pt x="239668" y="317905"/>
                    <a:pt x="110395" y="487353"/>
                  </a:cubicBezTo>
                  <a:cubicBezTo>
                    <a:pt x="73005" y="536277"/>
                    <a:pt x="36411" y="585600"/>
                    <a:pt x="612" y="635321"/>
                  </a:cubicBezTo>
                  <a:cubicBezTo>
                    <a:pt x="-1774" y="638901"/>
                    <a:pt x="3396" y="641685"/>
                    <a:pt x="6181" y="639299"/>
                  </a:cubicBezTo>
                  <a:cubicBezTo>
                    <a:pt x="34422" y="617024"/>
                    <a:pt x="57890" y="590374"/>
                    <a:pt x="76585" y="559348"/>
                  </a:cubicBezTo>
                  <a:cubicBezTo>
                    <a:pt x="78176" y="556166"/>
                    <a:pt x="72607" y="552984"/>
                    <a:pt x="70619" y="556564"/>
                  </a:cubicBezTo>
                  <a:lnTo>
                    <a:pt x="70619" y="5565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5F4C189C-8ECD-4DF1-300C-3B95FED54876}"/>
                </a:ext>
              </a:extLst>
            </p:cNvPr>
            <p:cNvSpPr/>
            <p:nvPr/>
          </p:nvSpPr>
          <p:spPr>
            <a:xfrm>
              <a:off x="6364961" y="3323071"/>
              <a:ext cx="526498" cy="594130"/>
            </a:xfrm>
            <a:custGeom>
              <a:avLst/>
              <a:gdLst>
                <a:gd name="connsiteX0" fmla="*/ 5969 w 526498"/>
                <a:gd name="connsiteY0" fmla="*/ 592922 h 594130"/>
                <a:gd name="connsiteX1" fmla="*/ 404131 w 526498"/>
                <a:gd name="connsiteY1" fmla="*/ 131516 h 594130"/>
                <a:gd name="connsiteX2" fmla="*/ 525450 w 526498"/>
                <a:gd name="connsiteY2" fmla="*/ 5822 h 594130"/>
                <a:gd name="connsiteX3" fmla="*/ 520676 w 526498"/>
                <a:gd name="connsiteY3" fmla="*/ 1049 h 594130"/>
                <a:gd name="connsiteX4" fmla="*/ 110581 w 526498"/>
                <a:gd name="connsiteY4" fmla="*/ 452114 h 594130"/>
                <a:gd name="connsiteX5" fmla="*/ 799 w 526498"/>
                <a:gd name="connsiteY5" fmla="*/ 587751 h 594130"/>
                <a:gd name="connsiteX6" fmla="*/ 5969 w 526498"/>
                <a:gd name="connsiteY6" fmla="*/ 592922 h 594130"/>
                <a:gd name="connsiteX7" fmla="*/ 5969 w 526498"/>
                <a:gd name="connsiteY7" fmla="*/ 592922 h 59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498" h="594130">
                  <a:moveTo>
                    <a:pt x="5969" y="592922"/>
                  </a:moveTo>
                  <a:cubicBezTo>
                    <a:pt x="132061" y="433419"/>
                    <a:pt x="264914" y="279484"/>
                    <a:pt x="404131" y="131516"/>
                  </a:cubicBezTo>
                  <a:cubicBezTo>
                    <a:pt x="444306" y="89353"/>
                    <a:pt x="484877" y="47588"/>
                    <a:pt x="525450" y="5822"/>
                  </a:cubicBezTo>
                  <a:cubicBezTo>
                    <a:pt x="528632" y="2641"/>
                    <a:pt x="523858" y="-2133"/>
                    <a:pt x="520676" y="1049"/>
                  </a:cubicBezTo>
                  <a:cubicBezTo>
                    <a:pt x="376686" y="144245"/>
                    <a:pt x="240252" y="295792"/>
                    <a:pt x="110581" y="452114"/>
                  </a:cubicBezTo>
                  <a:cubicBezTo>
                    <a:pt x="73192" y="497061"/>
                    <a:pt x="36598" y="542009"/>
                    <a:pt x="799" y="587751"/>
                  </a:cubicBezTo>
                  <a:cubicBezTo>
                    <a:pt x="-1986" y="591331"/>
                    <a:pt x="3185" y="596502"/>
                    <a:pt x="5969" y="592922"/>
                  </a:cubicBezTo>
                  <a:lnTo>
                    <a:pt x="5969" y="5929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26E6377B-2B91-958D-5B52-C8277AD25444}"/>
                </a:ext>
              </a:extLst>
            </p:cNvPr>
            <p:cNvSpPr/>
            <p:nvPr/>
          </p:nvSpPr>
          <p:spPr>
            <a:xfrm>
              <a:off x="6748906" y="3563177"/>
              <a:ext cx="5370" cy="5568"/>
            </a:xfrm>
            <a:custGeom>
              <a:avLst/>
              <a:gdLst>
                <a:gd name="connsiteX0" fmla="*/ 2685 w 5370"/>
                <a:gd name="connsiteY0" fmla="*/ 5569 h 5568"/>
                <a:gd name="connsiteX1" fmla="*/ 2685 w 5370"/>
                <a:gd name="connsiteY1" fmla="*/ 0 h 5568"/>
                <a:gd name="connsiteX2" fmla="*/ 2685 w 5370"/>
                <a:gd name="connsiteY2" fmla="*/ 5569 h 5568"/>
                <a:gd name="connsiteX3" fmla="*/ 2685 w 5370"/>
                <a:gd name="connsiteY3" fmla="*/ 5569 h 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0" h="5568">
                  <a:moveTo>
                    <a:pt x="2685" y="5569"/>
                  </a:moveTo>
                  <a:cubicBezTo>
                    <a:pt x="6265" y="5569"/>
                    <a:pt x="6265" y="0"/>
                    <a:pt x="2685" y="0"/>
                  </a:cubicBezTo>
                  <a:cubicBezTo>
                    <a:pt x="-895" y="398"/>
                    <a:pt x="-895" y="5569"/>
                    <a:pt x="2685" y="5569"/>
                  </a:cubicBezTo>
                  <a:lnTo>
                    <a:pt x="2685" y="55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B28644D0-1F91-15AD-A996-000396A1F91B}"/>
                </a:ext>
              </a:extLst>
            </p:cNvPr>
            <p:cNvSpPr/>
            <p:nvPr/>
          </p:nvSpPr>
          <p:spPr>
            <a:xfrm>
              <a:off x="5934583" y="3698919"/>
              <a:ext cx="177548" cy="170648"/>
            </a:xfrm>
            <a:custGeom>
              <a:avLst/>
              <a:gdLst>
                <a:gd name="connsiteX0" fmla="*/ 38583 w 177548"/>
                <a:gd name="connsiteY0" fmla="*/ 157012 h 170648"/>
                <a:gd name="connsiteX1" fmla="*/ 2387 w 177548"/>
                <a:gd name="connsiteY1" fmla="*/ 164570 h 170648"/>
                <a:gd name="connsiteX2" fmla="*/ 5570 w 177548"/>
                <a:gd name="connsiteY2" fmla="*/ 169740 h 170648"/>
                <a:gd name="connsiteX3" fmla="*/ 176608 w 177548"/>
                <a:gd name="connsiteY3" fmla="*/ 5066 h 170648"/>
                <a:gd name="connsiteX4" fmla="*/ 172232 w 177548"/>
                <a:gd name="connsiteY4" fmla="*/ 691 h 170648"/>
                <a:gd name="connsiteX5" fmla="*/ 796 w 177548"/>
                <a:gd name="connsiteY5" fmla="*/ 165365 h 170648"/>
                <a:gd name="connsiteX6" fmla="*/ 3978 w 177548"/>
                <a:gd name="connsiteY6" fmla="*/ 170536 h 170648"/>
                <a:gd name="connsiteX7" fmla="*/ 40175 w 177548"/>
                <a:gd name="connsiteY7" fmla="*/ 162581 h 170648"/>
                <a:gd name="connsiteX8" fmla="*/ 38583 w 177548"/>
                <a:gd name="connsiteY8" fmla="*/ 157012 h 170648"/>
                <a:gd name="connsiteX9" fmla="*/ 38583 w 177548"/>
                <a:gd name="connsiteY9" fmla="*/ 157012 h 17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548" h="170648">
                  <a:moveTo>
                    <a:pt x="38583" y="157012"/>
                  </a:moveTo>
                  <a:cubicBezTo>
                    <a:pt x="26253" y="159399"/>
                    <a:pt x="14320" y="162183"/>
                    <a:pt x="2387" y="164570"/>
                  </a:cubicBezTo>
                  <a:cubicBezTo>
                    <a:pt x="3183" y="166161"/>
                    <a:pt x="4376" y="168149"/>
                    <a:pt x="5570" y="169740"/>
                  </a:cubicBezTo>
                  <a:cubicBezTo>
                    <a:pt x="59267" y="111269"/>
                    <a:pt x="115750" y="55980"/>
                    <a:pt x="176608" y="5066"/>
                  </a:cubicBezTo>
                  <a:cubicBezTo>
                    <a:pt x="179392" y="2679"/>
                    <a:pt x="175414" y="-1696"/>
                    <a:pt x="172232" y="691"/>
                  </a:cubicBezTo>
                  <a:cubicBezTo>
                    <a:pt x="110977" y="50809"/>
                    <a:pt x="53301" y="105700"/>
                    <a:pt x="796" y="165365"/>
                  </a:cubicBezTo>
                  <a:cubicBezTo>
                    <a:pt x="-1192" y="167752"/>
                    <a:pt x="796" y="171331"/>
                    <a:pt x="3978" y="170536"/>
                  </a:cubicBezTo>
                  <a:cubicBezTo>
                    <a:pt x="15911" y="167752"/>
                    <a:pt x="28242" y="165365"/>
                    <a:pt x="40175" y="162581"/>
                  </a:cubicBezTo>
                  <a:cubicBezTo>
                    <a:pt x="44152" y="161785"/>
                    <a:pt x="42561" y="156216"/>
                    <a:pt x="38583" y="157012"/>
                  </a:cubicBezTo>
                  <a:lnTo>
                    <a:pt x="38583" y="1570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3010D3AD-8A3B-1155-2436-F11246D50075}"/>
                </a:ext>
              </a:extLst>
            </p:cNvPr>
            <p:cNvSpPr/>
            <p:nvPr/>
          </p:nvSpPr>
          <p:spPr>
            <a:xfrm>
              <a:off x="5864882" y="3710596"/>
              <a:ext cx="210661" cy="198665"/>
            </a:xfrm>
            <a:custGeom>
              <a:avLst/>
              <a:gdLst>
                <a:gd name="connsiteX0" fmla="*/ 56178 w 210661"/>
                <a:gd name="connsiteY0" fmla="*/ 156870 h 198665"/>
                <a:gd name="connsiteX1" fmla="*/ 2877 w 210661"/>
                <a:gd name="connsiteY1" fmla="*/ 192271 h 198665"/>
                <a:gd name="connsiteX2" fmla="*/ 4867 w 210661"/>
                <a:gd name="connsiteY2" fmla="*/ 197442 h 198665"/>
                <a:gd name="connsiteX3" fmla="*/ 209715 w 210661"/>
                <a:gd name="connsiteY3" fmla="*/ 4924 h 198665"/>
                <a:gd name="connsiteX4" fmla="*/ 205737 w 210661"/>
                <a:gd name="connsiteY4" fmla="*/ 946 h 198665"/>
                <a:gd name="connsiteX5" fmla="*/ 889 w 210661"/>
                <a:gd name="connsiteY5" fmla="*/ 193464 h 198665"/>
                <a:gd name="connsiteX6" fmla="*/ 3275 w 210661"/>
                <a:gd name="connsiteY6" fmla="*/ 198635 h 198665"/>
                <a:gd name="connsiteX7" fmla="*/ 61348 w 210661"/>
                <a:gd name="connsiteY7" fmla="*/ 160052 h 198665"/>
                <a:gd name="connsiteX8" fmla="*/ 56178 w 210661"/>
                <a:gd name="connsiteY8" fmla="*/ 156870 h 198665"/>
                <a:gd name="connsiteX9" fmla="*/ 56178 w 210661"/>
                <a:gd name="connsiteY9" fmla="*/ 156870 h 19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661" h="198665">
                  <a:moveTo>
                    <a:pt x="56178" y="156870"/>
                  </a:moveTo>
                  <a:cubicBezTo>
                    <a:pt x="45836" y="177951"/>
                    <a:pt x="26346" y="191078"/>
                    <a:pt x="2877" y="192271"/>
                  </a:cubicBezTo>
                  <a:cubicBezTo>
                    <a:pt x="3673" y="193862"/>
                    <a:pt x="4468" y="195851"/>
                    <a:pt x="4867" y="197442"/>
                  </a:cubicBezTo>
                  <a:cubicBezTo>
                    <a:pt x="73282" y="133402"/>
                    <a:pt x="141697" y="69362"/>
                    <a:pt x="209715" y="4924"/>
                  </a:cubicBezTo>
                  <a:cubicBezTo>
                    <a:pt x="212499" y="2140"/>
                    <a:pt x="208521" y="-1838"/>
                    <a:pt x="205737" y="946"/>
                  </a:cubicBezTo>
                  <a:cubicBezTo>
                    <a:pt x="136924" y="64589"/>
                    <a:pt x="68906" y="129026"/>
                    <a:pt x="889" y="193464"/>
                  </a:cubicBezTo>
                  <a:cubicBezTo>
                    <a:pt x="-1100" y="195453"/>
                    <a:pt x="491" y="199033"/>
                    <a:pt x="3275" y="198635"/>
                  </a:cubicBezTo>
                  <a:cubicBezTo>
                    <a:pt x="28732" y="197044"/>
                    <a:pt x="50211" y="182725"/>
                    <a:pt x="61348" y="160052"/>
                  </a:cubicBezTo>
                  <a:cubicBezTo>
                    <a:pt x="62542" y="156472"/>
                    <a:pt x="57769" y="153688"/>
                    <a:pt x="56178" y="156870"/>
                  </a:cubicBezTo>
                  <a:lnTo>
                    <a:pt x="56178" y="1568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9E7EA121-3FFF-4C0F-7B9C-22E854025D32}"/>
                </a:ext>
              </a:extLst>
            </p:cNvPr>
            <p:cNvSpPr/>
            <p:nvPr/>
          </p:nvSpPr>
          <p:spPr>
            <a:xfrm>
              <a:off x="5844439" y="3637907"/>
              <a:ext cx="327809" cy="299603"/>
            </a:xfrm>
            <a:custGeom>
              <a:avLst/>
              <a:gdLst>
                <a:gd name="connsiteX0" fmla="*/ 53153 w 327809"/>
                <a:gd name="connsiteY0" fmla="*/ 252232 h 299603"/>
                <a:gd name="connsiteX1" fmla="*/ 1443 w 327809"/>
                <a:gd name="connsiteY1" fmla="*/ 293997 h 299603"/>
                <a:gd name="connsiteX2" fmla="*/ 6614 w 327809"/>
                <a:gd name="connsiteY2" fmla="*/ 297975 h 299603"/>
                <a:gd name="connsiteX3" fmla="*/ 151003 w 327809"/>
                <a:gd name="connsiteY3" fmla="*/ 134891 h 299603"/>
                <a:gd name="connsiteX4" fmla="*/ 326417 w 327809"/>
                <a:gd name="connsiteY4" fmla="*/ 5618 h 299603"/>
                <a:gd name="connsiteX5" fmla="*/ 323234 w 327809"/>
                <a:gd name="connsiteY5" fmla="*/ 447 h 299603"/>
                <a:gd name="connsiteX6" fmla="*/ 145832 w 327809"/>
                <a:gd name="connsiteY6" fmla="*/ 130118 h 299603"/>
                <a:gd name="connsiteX7" fmla="*/ 648 w 327809"/>
                <a:gd name="connsiteY7" fmla="*/ 294793 h 299603"/>
                <a:gd name="connsiteX8" fmla="*/ 5818 w 327809"/>
                <a:gd name="connsiteY8" fmla="*/ 298770 h 299603"/>
                <a:gd name="connsiteX9" fmla="*/ 57130 w 327809"/>
                <a:gd name="connsiteY9" fmla="*/ 256607 h 299603"/>
                <a:gd name="connsiteX10" fmla="*/ 53153 w 327809"/>
                <a:gd name="connsiteY10" fmla="*/ 252232 h 299603"/>
                <a:gd name="connsiteX11" fmla="*/ 53153 w 327809"/>
                <a:gd name="connsiteY11" fmla="*/ 252232 h 29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809" h="299603">
                  <a:moveTo>
                    <a:pt x="53153" y="252232"/>
                  </a:moveTo>
                  <a:cubicBezTo>
                    <a:pt x="36048" y="266153"/>
                    <a:pt x="18945" y="280075"/>
                    <a:pt x="1443" y="293997"/>
                  </a:cubicBezTo>
                  <a:cubicBezTo>
                    <a:pt x="3034" y="295190"/>
                    <a:pt x="5023" y="296781"/>
                    <a:pt x="6614" y="297975"/>
                  </a:cubicBezTo>
                  <a:cubicBezTo>
                    <a:pt x="50766" y="239503"/>
                    <a:pt x="96906" y="184214"/>
                    <a:pt x="151003" y="134891"/>
                  </a:cubicBezTo>
                  <a:cubicBezTo>
                    <a:pt x="205099" y="85569"/>
                    <a:pt x="263967" y="43803"/>
                    <a:pt x="326417" y="5618"/>
                  </a:cubicBezTo>
                  <a:cubicBezTo>
                    <a:pt x="329599" y="3629"/>
                    <a:pt x="326814" y="-1542"/>
                    <a:pt x="323234" y="447"/>
                  </a:cubicBezTo>
                  <a:cubicBezTo>
                    <a:pt x="259194" y="35848"/>
                    <a:pt x="199927" y="80796"/>
                    <a:pt x="145832" y="130118"/>
                  </a:cubicBezTo>
                  <a:cubicBezTo>
                    <a:pt x="92133" y="179043"/>
                    <a:pt x="41219" y="234332"/>
                    <a:pt x="648" y="294793"/>
                  </a:cubicBezTo>
                  <a:cubicBezTo>
                    <a:pt x="-1739" y="297975"/>
                    <a:pt x="3034" y="301157"/>
                    <a:pt x="5818" y="298770"/>
                  </a:cubicBezTo>
                  <a:cubicBezTo>
                    <a:pt x="22923" y="284451"/>
                    <a:pt x="40026" y="270529"/>
                    <a:pt x="57130" y="256607"/>
                  </a:cubicBezTo>
                  <a:cubicBezTo>
                    <a:pt x="60312" y="254221"/>
                    <a:pt x="56335" y="249845"/>
                    <a:pt x="53153" y="252232"/>
                  </a:cubicBezTo>
                  <a:lnTo>
                    <a:pt x="53153" y="2522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EF769D00-C3FB-6052-4172-E6E8424C7E6E}"/>
                </a:ext>
              </a:extLst>
            </p:cNvPr>
            <p:cNvSpPr/>
            <p:nvPr/>
          </p:nvSpPr>
          <p:spPr>
            <a:xfrm>
              <a:off x="5888624" y="3635076"/>
              <a:ext cx="282144" cy="284648"/>
            </a:xfrm>
            <a:custGeom>
              <a:avLst/>
              <a:gdLst>
                <a:gd name="connsiteX0" fmla="*/ 71019 w 282144"/>
                <a:gd name="connsiteY0" fmla="*/ 208525 h 284648"/>
                <a:gd name="connsiteX1" fmla="*/ 615 w 282144"/>
                <a:gd name="connsiteY1" fmla="*/ 278929 h 284648"/>
                <a:gd name="connsiteX2" fmla="*/ 5387 w 282144"/>
                <a:gd name="connsiteY2" fmla="*/ 283702 h 284648"/>
                <a:gd name="connsiteX3" fmla="*/ 281038 w 282144"/>
                <a:gd name="connsiteY3" fmla="*/ 5267 h 284648"/>
                <a:gd name="connsiteX4" fmla="*/ 276663 w 282144"/>
                <a:gd name="connsiteY4" fmla="*/ 892 h 284648"/>
                <a:gd name="connsiteX5" fmla="*/ 615 w 282144"/>
                <a:gd name="connsiteY5" fmla="*/ 279724 h 284648"/>
                <a:gd name="connsiteX6" fmla="*/ 5785 w 282144"/>
                <a:gd name="connsiteY6" fmla="*/ 283702 h 284648"/>
                <a:gd name="connsiteX7" fmla="*/ 75792 w 282144"/>
                <a:gd name="connsiteY7" fmla="*/ 212900 h 284648"/>
                <a:gd name="connsiteX8" fmla="*/ 71019 w 282144"/>
                <a:gd name="connsiteY8" fmla="*/ 208525 h 284648"/>
                <a:gd name="connsiteX9" fmla="*/ 71019 w 282144"/>
                <a:gd name="connsiteY9" fmla="*/ 208525 h 2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144" h="284648">
                  <a:moveTo>
                    <a:pt x="71019" y="208525"/>
                  </a:moveTo>
                  <a:cubicBezTo>
                    <a:pt x="47551" y="231993"/>
                    <a:pt x="24480" y="255858"/>
                    <a:pt x="615" y="278929"/>
                  </a:cubicBezTo>
                  <a:cubicBezTo>
                    <a:pt x="2205" y="280520"/>
                    <a:pt x="3796" y="282111"/>
                    <a:pt x="5387" y="283702"/>
                  </a:cubicBezTo>
                  <a:cubicBezTo>
                    <a:pt x="88122" y="181477"/>
                    <a:pt x="178813" y="88400"/>
                    <a:pt x="281038" y="5267"/>
                  </a:cubicBezTo>
                  <a:cubicBezTo>
                    <a:pt x="284220" y="2483"/>
                    <a:pt x="279845" y="-1893"/>
                    <a:pt x="276663" y="892"/>
                  </a:cubicBezTo>
                  <a:cubicBezTo>
                    <a:pt x="174039" y="81638"/>
                    <a:pt x="79769" y="175908"/>
                    <a:pt x="615" y="279724"/>
                  </a:cubicBezTo>
                  <a:cubicBezTo>
                    <a:pt x="-1772" y="282509"/>
                    <a:pt x="3399" y="286486"/>
                    <a:pt x="5785" y="283702"/>
                  </a:cubicBezTo>
                  <a:cubicBezTo>
                    <a:pt x="28855" y="259836"/>
                    <a:pt x="52324" y="236766"/>
                    <a:pt x="75792" y="212900"/>
                  </a:cubicBezTo>
                  <a:cubicBezTo>
                    <a:pt x="78178" y="210116"/>
                    <a:pt x="73803" y="205740"/>
                    <a:pt x="71019" y="208525"/>
                  </a:cubicBezTo>
                  <a:lnTo>
                    <a:pt x="71019" y="2085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9D8E102D-5712-0CAA-8552-04EF4A36AF98}"/>
                </a:ext>
              </a:extLst>
            </p:cNvPr>
            <p:cNvSpPr/>
            <p:nvPr/>
          </p:nvSpPr>
          <p:spPr>
            <a:xfrm>
              <a:off x="5890615" y="3612961"/>
              <a:ext cx="330271" cy="346023"/>
            </a:xfrm>
            <a:custGeom>
              <a:avLst/>
              <a:gdLst>
                <a:gd name="connsiteX0" fmla="*/ 57492 w 330271"/>
                <a:gd name="connsiteY0" fmla="*/ 291895 h 346023"/>
                <a:gd name="connsiteX1" fmla="*/ 1010 w 330271"/>
                <a:gd name="connsiteY1" fmla="*/ 339627 h 346023"/>
                <a:gd name="connsiteX2" fmla="*/ 6578 w 330271"/>
                <a:gd name="connsiteY2" fmla="*/ 344002 h 346023"/>
                <a:gd name="connsiteX3" fmla="*/ 159320 w 330271"/>
                <a:gd name="connsiteY3" fmla="*/ 163417 h 346023"/>
                <a:gd name="connsiteX4" fmla="*/ 329165 w 330271"/>
                <a:gd name="connsiteY4" fmla="*/ 5107 h 346023"/>
                <a:gd name="connsiteX5" fmla="*/ 324790 w 330271"/>
                <a:gd name="connsiteY5" fmla="*/ 732 h 346023"/>
                <a:gd name="connsiteX6" fmla="*/ 612 w 330271"/>
                <a:gd name="connsiteY6" fmla="*/ 340820 h 346023"/>
                <a:gd name="connsiteX7" fmla="*/ 6181 w 330271"/>
                <a:gd name="connsiteY7" fmla="*/ 345196 h 346023"/>
                <a:gd name="connsiteX8" fmla="*/ 62266 w 330271"/>
                <a:gd name="connsiteY8" fmla="*/ 297464 h 346023"/>
                <a:gd name="connsiteX9" fmla="*/ 57492 w 330271"/>
                <a:gd name="connsiteY9" fmla="*/ 291895 h 346023"/>
                <a:gd name="connsiteX10" fmla="*/ 57492 w 330271"/>
                <a:gd name="connsiteY10" fmla="*/ 291895 h 34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271" h="346023">
                  <a:moveTo>
                    <a:pt x="57492" y="291895"/>
                  </a:moveTo>
                  <a:cubicBezTo>
                    <a:pt x="38798" y="307806"/>
                    <a:pt x="19705" y="323716"/>
                    <a:pt x="1010" y="339627"/>
                  </a:cubicBezTo>
                  <a:cubicBezTo>
                    <a:pt x="2999" y="341218"/>
                    <a:pt x="4590" y="342411"/>
                    <a:pt x="6578" y="344002"/>
                  </a:cubicBezTo>
                  <a:cubicBezTo>
                    <a:pt x="54310" y="280758"/>
                    <a:pt x="104827" y="220298"/>
                    <a:pt x="159320" y="163417"/>
                  </a:cubicBezTo>
                  <a:cubicBezTo>
                    <a:pt x="213018" y="107333"/>
                    <a:pt x="270296" y="56021"/>
                    <a:pt x="329165" y="5107"/>
                  </a:cubicBezTo>
                  <a:cubicBezTo>
                    <a:pt x="332347" y="2323"/>
                    <a:pt x="327972" y="-1655"/>
                    <a:pt x="324790" y="732"/>
                  </a:cubicBezTo>
                  <a:cubicBezTo>
                    <a:pt x="202279" y="96991"/>
                    <a:pt x="93291" y="215525"/>
                    <a:pt x="612" y="340820"/>
                  </a:cubicBezTo>
                  <a:cubicBezTo>
                    <a:pt x="-1775" y="344400"/>
                    <a:pt x="3397" y="347582"/>
                    <a:pt x="6181" y="345196"/>
                  </a:cubicBezTo>
                  <a:cubicBezTo>
                    <a:pt x="24876" y="329285"/>
                    <a:pt x="43571" y="313375"/>
                    <a:pt x="62266" y="297464"/>
                  </a:cubicBezTo>
                  <a:cubicBezTo>
                    <a:pt x="65448" y="293884"/>
                    <a:pt x="61073" y="289111"/>
                    <a:pt x="57492" y="291895"/>
                  </a:cubicBezTo>
                  <a:lnTo>
                    <a:pt x="57492" y="2918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8CE6991F-AB7F-F490-EA97-A18C28FA40CE}"/>
                </a:ext>
              </a:extLst>
            </p:cNvPr>
            <p:cNvSpPr/>
            <p:nvPr/>
          </p:nvSpPr>
          <p:spPr>
            <a:xfrm>
              <a:off x="5918183" y="3607436"/>
              <a:ext cx="334916" cy="342043"/>
            </a:xfrm>
            <a:custGeom>
              <a:avLst/>
              <a:gdLst>
                <a:gd name="connsiteX0" fmla="*/ 88396 w 334916"/>
                <a:gd name="connsiteY0" fmla="*/ 246506 h 342043"/>
                <a:gd name="connsiteX1" fmla="*/ 1286 w 334916"/>
                <a:gd name="connsiteY1" fmla="*/ 336400 h 342043"/>
                <a:gd name="connsiteX2" fmla="*/ 6058 w 334916"/>
                <a:gd name="connsiteY2" fmla="*/ 341173 h 342043"/>
                <a:gd name="connsiteX3" fmla="*/ 161584 w 334916"/>
                <a:gd name="connsiteY3" fmla="*/ 165362 h 342043"/>
                <a:gd name="connsiteX4" fmla="*/ 333816 w 334916"/>
                <a:gd name="connsiteY4" fmla="*/ 5461 h 342043"/>
                <a:gd name="connsiteX5" fmla="*/ 329043 w 334916"/>
                <a:gd name="connsiteY5" fmla="*/ 687 h 342043"/>
                <a:gd name="connsiteX6" fmla="*/ 156413 w 334916"/>
                <a:gd name="connsiteY6" fmla="*/ 159793 h 342043"/>
                <a:gd name="connsiteX7" fmla="*/ 887 w 334916"/>
                <a:gd name="connsiteY7" fmla="*/ 336002 h 342043"/>
                <a:gd name="connsiteX8" fmla="*/ 5661 w 334916"/>
                <a:gd name="connsiteY8" fmla="*/ 340776 h 342043"/>
                <a:gd name="connsiteX9" fmla="*/ 91975 w 334916"/>
                <a:gd name="connsiteY9" fmla="*/ 250085 h 342043"/>
                <a:gd name="connsiteX10" fmla="*/ 88396 w 334916"/>
                <a:gd name="connsiteY10" fmla="*/ 246506 h 342043"/>
                <a:gd name="connsiteX11" fmla="*/ 88396 w 334916"/>
                <a:gd name="connsiteY11" fmla="*/ 246506 h 34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916" h="342043">
                  <a:moveTo>
                    <a:pt x="88396" y="246506"/>
                  </a:moveTo>
                  <a:cubicBezTo>
                    <a:pt x="59359" y="276338"/>
                    <a:pt x="30322" y="306568"/>
                    <a:pt x="1286" y="336400"/>
                  </a:cubicBezTo>
                  <a:cubicBezTo>
                    <a:pt x="2876" y="337991"/>
                    <a:pt x="4467" y="339582"/>
                    <a:pt x="6058" y="341173"/>
                  </a:cubicBezTo>
                  <a:cubicBezTo>
                    <a:pt x="55779" y="280316"/>
                    <a:pt x="106693" y="221446"/>
                    <a:pt x="161584" y="165362"/>
                  </a:cubicBezTo>
                  <a:cubicBezTo>
                    <a:pt x="216475" y="109277"/>
                    <a:pt x="274947" y="57568"/>
                    <a:pt x="333816" y="5461"/>
                  </a:cubicBezTo>
                  <a:cubicBezTo>
                    <a:pt x="336998" y="2676"/>
                    <a:pt x="332622" y="-1699"/>
                    <a:pt x="329043" y="687"/>
                  </a:cubicBezTo>
                  <a:cubicBezTo>
                    <a:pt x="267787" y="49215"/>
                    <a:pt x="210907" y="104106"/>
                    <a:pt x="156413" y="159793"/>
                  </a:cubicBezTo>
                  <a:cubicBezTo>
                    <a:pt x="101919" y="215878"/>
                    <a:pt x="49414" y="274349"/>
                    <a:pt x="887" y="336002"/>
                  </a:cubicBezTo>
                  <a:cubicBezTo>
                    <a:pt x="-1897" y="339582"/>
                    <a:pt x="2478" y="344355"/>
                    <a:pt x="5661" y="340776"/>
                  </a:cubicBezTo>
                  <a:cubicBezTo>
                    <a:pt x="34299" y="310545"/>
                    <a:pt x="63336" y="280316"/>
                    <a:pt x="91975" y="250085"/>
                  </a:cubicBezTo>
                  <a:cubicBezTo>
                    <a:pt x="95157" y="247699"/>
                    <a:pt x="90782" y="243721"/>
                    <a:pt x="88396" y="246506"/>
                  </a:cubicBezTo>
                  <a:lnTo>
                    <a:pt x="88396" y="2465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B60D718B-61AA-7CB6-3CEB-A54101FBDEB3}"/>
                </a:ext>
              </a:extLst>
            </p:cNvPr>
            <p:cNvSpPr/>
            <p:nvPr/>
          </p:nvSpPr>
          <p:spPr>
            <a:xfrm>
              <a:off x="5958593" y="3609226"/>
              <a:ext cx="332640" cy="332478"/>
            </a:xfrm>
            <a:custGeom>
              <a:avLst/>
              <a:gdLst>
                <a:gd name="connsiteX0" fmla="*/ 73840 w 332640"/>
                <a:gd name="connsiteY0" fmla="*/ 258240 h 332478"/>
                <a:gd name="connsiteX1" fmla="*/ 1050 w 332640"/>
                <a:gd name="connsiteY1" fmla="*/ 326656 h 332478"/>
                <a:gd name="connsiteX2" fmla="*/ 5822 w 332640"/>
                <a:gd name="connsiteY2" fmla="*/ 331429 h 332478"/>
                <a:gd name="connsiteX3" fmla="*/ 165724 w 332640"/>
                <a:gd name="connsiteY3" fmla="*/ 165561 h 332478"/>
                <a:gd name="connsiteX4" fmla="*/ 331591 w 332640"/>
                <a:gd name="connsiteY4" fmla="*/ 5660 h 332478"/>
                <a:gd name="connsiteX5" fmla="*/ 326818 w 332640"/>
                <a:gd name="connsiteY5" fmla="*/ 887 h 332478"/>
                <a:gd name="connsiteX6" fmla="*/ 160553 w 332640"/>
                <a:gd name="connsiteY6" fmla="*/ 160391 h 332478"/>
                <a:gd name="connsiteX7" fmla="*/ 1050 w 332640"/>
                <a:gd name="connsiteY7" fmla="*/ 326656 h 332478"/>
                <a:gd name="connsiteX8" fmla="*/ 5822 w 332640"/>
                <a:gd name="connsiteY8" fmla="*/ 331429 h 332478"/>
                <a:gd name="connsiteX9" fmla="*/ 78614 w 332640"/>
                <a:gd name="connsiteY9" fmla="*/ 263014 h 332478"/>
                <a:gd name="connsiteX10" fmla="*/ 73840 w 332640"/>
                <a:gd name="connsiteY10" fmla="*/ 258240 h 332478"/>
                <a:gd name="connsiteX11" fmla="*/ 73840 w 332640"/>
                <a:gd name="connsiteY11" fmla="*/ 258240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2640" h="332478">
                  <a:moveTo>
                    <a:pt x="73840" y="258240"/>
                  </a:moveTo>
                  <a:cubicBezTo>
                    <a:pt x="49577" y="280913"/>
                    <a:pt x="25313" y="303983"/>
                    <a:pt x="1050" y="326656"/>
                  </a:cubicBezTo>
                  <a:cubicBezTo>
                    <a:pt x="2641" y="328247"/>
                    <a:pt x="4232" y="329838"/>
                    <a:pt x="5822" y="331429"/>
                  </a:cubicBezTo>
                  <a:cubicBezTo>
                    <a:pt x="57930" y="275344"/>
                    <a:pt x="111230" y="219657"/>
                    <a:pt x="165724" y="165561"/>
                  </a:cubicBezTo>
                  <a:cubicBezTo>
                    <a:pt x="220217" y="111068"/>
                    <a:pt x="277097" y="59756"/>
                    <a:pt x="331591" y="5660"/>
                  </a:cubicBezTo>
                  <a:cubicBezTo>
                    <a:pt x="334773" y="2478"/>
                    <a:pt x="330000" y="-1897"/>
                    <a:pt x="326818" y="887"/>
                  </a:cubicBezTo>
                  <a:cubicBezTo>
                    <a:pt x="268744" y="51005"/>
                    <a:pt x="214648" y="106294"/>
                    <a:pt x="160553" y="160391"/>
                  </a:cubicBezTo>
                  <a:cubicBezTo>
                    <a:pt x="106457" y="214486"/>
                    <a:pt x="53156" y="270173"/>
                    <a:pt x="1050" y="326656"/>
                  </a:cubicBezTo>
                  <a:cubicBezTo>
                    <a:pt x="-2133" y="329838"/>
                    <a:pt x="2641" y="334611"/>
                    <a:pt x="5822" y="331429"/>
                  </a:cubicBezTo>
                  <a:cubicBezTo>
                    <a:pt x="30086" y="308756"/>
                    <a:pt x="54350" y="285686"/>
                    <a:pt x="78614" y="263014"/>
                  </a:cubicBezTo>
                  <a:cubicBezTo>
                    <a:pt x="81398" y="260229"/>
                    <a:pt x="77023" y="255456"/>
                    <a:pt x="73840" y="258240"/>
                  </a:cubicBezTo>
                  <a:lnTo>
                    <a:pt x="73840" y="2582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ECFE4F07-587C-A112-BB58-C15536F6B350}"/>
                </a:ext>
              </a:extLst>
            </p:cNvPr>
            <p:cNvSpPr/>
            <p:nvPr/>
          </p:nvSpPr>
          <p:spPr>
            <a:xfrm>
              <a:off x="6051036" y="3497757"/>
              <a:ext cx="444594" cy="400585"/>
            </a:xfrm>
            <a:custGeom>
              <a:avLst/>
              <a:gdLst>
                <a:gd name="connsiteX0" fmla="*/ 103511 w 444594"/>
                <a:gd name="connsiteY0" fmla="*/ 297714 h 400585"/>
                <a:gd name="connsiteX1" fmla="*/ 1285 w 444594"/>
                <a:gd name="connsiteY1" fmla="*/ 393973 h 400585"/>
                <a:gd name="connsiteX2" fmla="*/ 6058 w 444594"/>
                <a:gd name="connsiteY2" fmla="*/ 399144 h 400585"/>
                <a:gd name="connsiteX3" fmla="*/ 443201 w 444594"/>
                <a:gd name="connsiteY3" fmla="*/ 5755 h 400585"/>
                <a:gd name="connsiteX4" fmla="*/ 440019 w 444594"/>
                <a:gd name="connsiteY4" fmla="*/ 584 h 400585"/>
                <a:gd name="connsiteX5" fmla="*/ 887 w 444594"/>
                <a:gd name="connsiteY5" fmla="*/ 394371 h 400585"/>
                <a:gd name="connsiteX6" fmla="*/ 5661 w 444594"/>
                <a:gd name="connsiteY6" fmla="*/ 399541 h 400585"/>
                <a:gd name="connsiteX7" fmla="*/ 107090 w 444594"/>
                <a:gd name="connsiteY7" fmla="*/ 302487 h 400585"/>
                <a:gd name="connsiteX8" fmla="*/ 103511 w 444594"/>
                <a:gd name="connsiteY8" fmla="*/ 297714 h 400585"/>
                <a:gd name="connsiteX9" fmla="*/ 103511 w 444594"/>
                <a:gd name="connsiteY9" fmla="*/ 297714 h 40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594" h="400585">
                  <a:moveTo>
                    <a:pt x="103511" y="297714"/>
                  </a:moveTo>
                  <a:cubicBezTo>
                    <a:pt x="69700" y="329933"/>
                    <a:pt x="35493" y="362151"/>
                    <a:pt x="1285" y="393973"/>
                  </a:cubicBezTo>
                  <a:cubicBezTo>
                    <a:pt x="2876" y="395564"/>
                    <a:pt x="4467" y="397155"/>
                    <a:pt x="6058" y="399144"/>
                  </a:cubicBezTo>
                  <a:cubicBezTo>
                    <a:pt x="132548" y="247595"/>
                    <a:pt x="280516" y="117129"/>
                    <a:pt x="443201" y="5755"/>
                  </a:cubicBezTo>
                  <a:cubicBezTo>
                    <a:pt x="446383" y="3766"/>
                    <a:pt x="443599" y="-1803"/>
                    <a:pt x="440019" y="584"/>
                  </a:cubicBezTo>
                  <a:cubicBezTo>
                    <a:pt x="274549" y="107980"/>
                    <a:pt x="126979" y="243220"/>
                    <a:pt x="887" y="394371"/>
                  </a:cubicBezTo>
                  <a:cubicBezTo>
                    <a:pt x="-1897" y="397950"/>
                    <a:pt x="2479" y="402724"/>
                    <a:pt x="5661" y="399541"/>
                  </a:cubicBezTo>
                  <a:cubicBezTo>
                    <a:pt x="39470" y="367323"/>
                    <a:pt x="73281" y="335104"/>
                    <a:pt x="107090" y="302487"/>
                  </a:cubicBezTo>
                  <a:cubicBezTo>
                    <a:pt x="111068" y="299305"/>
                    <a:pt x="106693" y="294930"/>
                    <a:pt x="103511" y="297714"/>
                  </a:cubicBezTo>
                  <a:lnTo>
                    <a:pt x="103511" y="2977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92D221B8-B911-C8BB-B8E4-5847F05A1D53}"/>
                </a:ext>
              </a:extLst>
            </p:cNvPr>
            <p:cNvSpPr/>
            <p:nvPr/>
          </p:nvSpPr>
          <p:spPr>
            <a:xfrm>
              <a:off x="6194053" y="3561369"/>
              <a:ext cx="243031" cy="231024"/>
            </a:xfrm>
            <a:custGeom>
              <a:avLst/>
              <a:gdLst>
                <a:gd name="connsiteX0" fmla="*/ 95734 w 243031"/>
                <a:gd name="connsiteY0" fmla="*/ 162504 h 231024"/>
                <a:gd name="connsiteX1" fmla="*/ 1463 w 243031"/>
                <a:gd name="connsiteY1" fmla="*/ 224158 h 231024"/>
                <a:gd name="connsiteX2" fmla="*/ 5441 w 243031"/>
                <a:gd name="connsiteY2" fmla="*/ 229329 h 231024"/>
                <a:gd name="connsiteX3" fmla="*/ 241713 w 243031"/>
                <a:gd name="connsiteY3" fmla="*/ 5785 h 231024"/>
                <a:gd name="connsiteX4" fmla="*/ 238531 w 243031"/>
                <a:gd name="connsiteY4" fmla="*/ 615 h 231024"/>
                <a:gd name="connsiteX5" fmla="*/ 668 w 243031"/>
                <a:gd name="connsiteY5" fmla="*/ 225351 h 231024"/>
                <a:gd name="connsiteX6" fmla="*/ 4646 w 243031"/>
                <a:gd name="connsiteY6" fmla="*/ 230522 h 231024"/>
                <a:gd name="connsiteX7" fmla="*/ 98916 w 243031"/>
                <a:gd name="connsiteY7" fmla="*/ 168869 h 231024"/>
                <a:gd name="connsiteX8" fmla="*/ 95734 w 243031"/>
                <a:gd name="connsiteY8" fmla="*/ 162504 h 231024"/>
                <a:gd name="connsiteX9" fmla="*/ 95734 w 243031"/>
                <a:gd name="connsiteY9" fmla="*/ 162504 h 23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031" h="231024">
                  <a:moveTo>
                    <a:pt x="95734" y="162504"/>
                  </a:moveTo>
                  <a:cubicBezTo>
                    <a:pt x="64311" y="183188"/>
                    <a:pt x="32887" y="203474"/>
                    <a:pt x="1463" y="224158"/>
                  </a:cubicBezTo>
                  <a:cubicBezTo>
                    <a:pt x="2657" y="225749"/>
                    <a:pt x="4248" y="227340"/>
                    <a:pt x="5441" y="229329"/>
                  </a:cubicBezTo>
                  <a:cubicBezTo>
                    <a:pt x="73857" y="144207"/>
                    <a:pt x="153409" y="69825"/>
                    <a:pt x="241713" y="5785"/>
                  </a:cubicBezTo>
                  <a:cubicBezTo>
                    <a:pt x="244896" y="3399"/>
                    <a:pt x="241713" y="-1772"/>
                    <a:pt x="238531" y="615"/>
                  </a:cubicBezTo>
                  <a:cubicBezTo>
                    <a:pt x="149034" y="63461"/>
                    <a:pt x="69083" y="139832"/>
                    <a:pt x="668" y="225351"/>
                  </a:cubicBezTo>
                  <a:cubicBezTo>
                    <a:pt x="-1321" y="228135"/>
                    <a:pt x="1463" y="232511"/>
                    <a:pt x="4646" y="230522"/>
                  </a:cubicBezTo>
                  <a:cubicBezTo>
                    <a:pt x="36069" y="209838"/>
                    <a:pt x="67492" y="189155"/>
                    <a:pt x="98916" y="168869"/>
                  </a:cubicBezTo>
                  <a:cubicBezTo>
                    <a:pt x="102098" y="165687"/>
                    <a:pt x="98916" y="160118"/>
                    <a:pt x="95734" y="162504"/>
                  </a:cubicBezTo>
                  <a:lnTo>
                    <a:pt x="95734" y="1625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B4ECED22-32ED-1513-91C5-F41AA2011FDE}"/>
                </a:ext>
              </a:extLst>
            </p:cNvPr>
            <p:cNvSpPr/>
            <p:nvPr/>
          </p:nvSpPr>
          <p:spPr>
            <a:xfrm>
              <a:off x="5994097" y="3623191"/>
              <a:ext cx="322937" cy="272612"/>
            </a:xfrm>
            <a:custGeom>
              <a:avLst/>
              <a:gdLst>
                <a:gd name="connsiteX0" fmla="*/ 4924 w 322937"/>
                <a:gd name="connsiteY0" fmla="*/ 271721 h 272612"/>
                <a:gd name="connsiteX1" fmla="*/ 321544 w 322937"/>
                <a:gd name="connsiteY1" fmla="*/ 6014 h 272612"/>
                <a:gd name="connsiteX2" fmla="*/ 318362 w 322937"/>
                <a:gd name="connsiteY2" fmla="*/ 446 h 272612"/>
                <a:gd name="connsiteX3" fmla="*/ 946 w 322937"/>
                <a:gd name="connsiteY3" fmla="*/ 267346 h 272612"/>
                <a:gd name="connsiteX4" fmla="*/ 4924 w 322937"/>
                <a:gd name="connsiteY4" fmla="*/ 271721 h 272612"/>
                <a:gd name="connsiteX5" fmla="*/ 4924 w 322937"/>
                <a:gd name="connsiteY5" fmla="*/ 271721 h 27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937" h="272612">
                  <a:moveTo>
                    <a:pt x="4924" y="271721"/>
                  </a:moveTo>
                  <a:cubicBezTo>
                    <a:pt x="101581" y="172280"/>
                    <a:pt x="208181" y="85965"/>
                    <a:pt x="321544" y="6014"/>
                  </a:cubicBezTo>
                  <a:cubicBezTo>
                    <a:pt x="324727" y="3628"/>
                    <a:pt x="321942" y="-1543"/>
                    <a:pt x="318362" y="446"/>
                  </a:cubicBezTo>
                  <a:cubicBezTo>
                    <a:pt x="202613" y="76021"/>
                    <a:pt x="96808" y="168302"/>
                    <a:pt x="946" y="267346"/>
                  </a:cubicBezTo>
                  <a:cubicBezTo>
                    <a:pt x="-1838" y="270130"/>
                    <a:pt x="2140" y="274505"/>
                    <a:pt x="4924" y="271721"/>
                  </a:cubicBezTo>
                  <a:lnTo>
                    <a:pt x="4924" y="2717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0D1387A9-FE1E-1163-C3EE-DCC112DF3114}"/>
                </a:ext>
              </a:extLst>
            </p:cNvPr>
            <p:cNvSpPr/>
            <p:nvPr/>
          </p:nvSpPr>
          <p:spPr>
            <a:xfrm>
              <a:off x="5980650" y="3478052"/>
              <a:ext cx="665278" cy="404575"/>
            </a:xfrm>
            <a:custGeom>
              <a:avLst/>
              <a:gdLst>
                <a:gd name="connsiteX0" fmla="*/ 6041 w 665278"/>
                <a:gd name="connsiteY0" fmla="*/ 403733 h 404575"/>
                <a:gd name="connsiteX1" fmla="*/ 510008 w 665278"/>
                <a:gd name="connsiteY1" fmla="*/ 81146 h 404575"/>
                <a:gd name="connsiteX2" fmla="*/ 663545 w 665278"/>
                <a:gd name="connsiteY2" fmla="*/ 6367 h 404575"/>
                <a:gd name="connsiteX3" fmla="*/ 659965 w 665278"/>
                <a:gd name="connsiteY3" fmla="*/ 400 h 404575"/>
                <a:gd name="connsiteX4" fmla="*/ 134917 w 665278"/>
                <a:gd name="connsiteY4" fmla="*/ 300314 h 404575"/>
                <a:gd name="connsiteX5" fmla="*/ 1268 w 665278"/>
                <a:gd name="connsiteY5" fmla="*/ 398960 h 404575"/>
                <a:gd name="connsiteX6" fmla="*/ 6041 w 665278"/>
                <a:gd name="connsiteY6" fmla="*/ 403733 h 404575"/>
                <a:gd name="connsiteX7" fmla="*/ 6041 w 665278"/>
                <a:gd name="connsiteY7" fmla="*/ 403733 h 40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5278" h="404575">
                  <a:moveTo>
                    <a:pt x="6041" y="403733"/>
                  </a:moveTo>
                  <a:cubicBezTo>
                    <a:pt x="163954" y="281222"/>
                    <a:pt x="332605" y="173030"/>
                    <a:pt x="510008" y="81146"/>
                  </a:cubicBezTo>
                  <a:cubicBezTo>
                    <a:pt x="560524" y="54894"/>
                    <a:pt x="611836" y="30630"/>
                    <a:pt x="663545" y="6367"/>
                  </a:cubicBezTo>
                  <a:cubicBezTo>
                    <a:pt x="667522" y="4378"/>
                    <a:pt x="663943" y="-1589"/>
                    <a:pt x="659965" y="400"/>
                  </a:cubicBezTo>
                  <a:cubicBezTo>
                    <a:pt x="475402" y="81146"/>
                    <a:pt x="299591" y="184963"/>
                    <a:pt x="134917" y="300314"/>
                  </a:cubicBezTo>
                  <a:cubicBezTo>
                    <a:pt x="89572" y="332135"/>
                    <a:pt x="45022" y="365150"/>
                    <a:pt x="1268" y="398960"/>
                  </a:cubicBezTo>
                  <a:cubicBezTo>
                    <a:pt x="-2312" y="401744"/>
                    <a:pt x="2461" y="406517"/>
                    <a:pt x="6041" y="403733"/>
                  </a:cubicBezTo>
                  <a:lnTo>
                    <a:pt x="6041" y="4037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7ABDA902-13F9-20B9-FA18-7608D41E157D}"/>
                </a:ext>
              </a:extLst>
            </p:cNvPr>
            <p:cNvSpPr/>
            <p:nvPr/>
          </p:nvSpPr>
          <p:spPr>
            <a:xfrm>
              <a:off x="6313498" y="3248098"/>
              <a:ext cx="684520" cy="423029"/>
            </a:xfrm>
            <a:custGeom>
              <a:avLst/>
              <a:gdLst>
                <a:gd name="connsiteX0" fmla="*/ 4927 w 684520"/>
                <a:gd name="connsiteY0" fmla="*/ 422475 h 423029"/>
                <a:gd name="connsiteX1" fmla="*/ 533954 w 684520"/>
                <a:gd name="connsiteY1" fmla="*/ 100286 h 423029"/>
                <a:gd name="connsiteX2" fmla="*/ 683115 w 684520"/>
                <a:gd name="connsiteY2" fmla="*/ 5618 h 423029"/>
                <a:gd name="connsiteX3" fmla="*/ 680331 w 684520"/>
                <a:gd name="connsiteY3" fmla="*/ 447 h 423029"/>
                <a:gd name="connsiteX4" fmla="*/ 153294 w 684520"/>
                <a:gd name="connsiteY4" fmla="*/ 326216 h 423029"/>
                <a:gd name="connsiteX5" fmla="*/ 1746 w 684520"/>
                <a:gd name="connsiteY5" fmla="*/ 416906 h 423029"/>
                <a:gd name="connsiteX6" fmla="*/ 4927 w 684520"/>
                <a:gd name="connsiteY6" fmla="*/ 422475 h 423029"/>
                <a:gd name="connsiteX7" fmla="*/ 4927 w 684520"/>
                <a:gd name="connsiteY7" fmla="*/ 422475 h 42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4520" h="423029">
                  <a:moveTo>
                    <a:pt x="4927" y="422475"/>
                  </a:moveTo>
                  <a:cubicBezTo>
                    <a:pt x="182331" y="317068"/>
                    <a:pt x="358938" y="209671"/>
                    <a:pt x="533954" y="100286"/>
                  </a:cubicBezTo>
                  <a:cubicBezTo>
                    <a:pt x="583674" y="69261"/>
                    <a:pt x="633395" y="37440"/>
                    <a:pt x="683115" y="5618"/>
                  </a:cubicBezTo>
                  <a:cubicBezTo>
                    <a:pt x="686298" y="3630"/>
                    <a:pt x="683513" y="-1542"/>
                    <a:pt x="680331" y="447"/>
                  </a:cubicBezTo>
                  <a:cubicBezTo>
                    <a:pt x="505315" y="109832"/>
                    <a:pt x="330299" y="219615"/>
                    <a:pt x="153294" y="326216"/>
                  </a:cubicBezTo>
                  <a:cubicBezTo>
                    <a:pt x="102778" y="356446"/>
                    <a:pt x="52262" y="386676"/>
                    <a:pt x="1746" y="416906"/>
                  </a:cubicBezTo>
                  <a:cubicBezTo>
                    <a:pt x="-2232" y="418895"/>
                    <a:pt x="1348" y="424862"/>
                    <a:pt x="4927" y="422475"/>
                  </a:cubicBezTo>
                  <a:lnTo>
                    <a:pt x="4927" y="4224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3F34B5B9-8929-CC20-2D22-AECAF0DDAC11}"/>
                </a:ext>
              </a:extLst>
            </p:cNvPr>
            <p:cNvSpPr/>
            <p:nvPr/>
          </p:nvSpPr>
          <p:spPr>
            <a:xfrm>
              <a:off x="6734467" y="3127150"/>
              <a:ext cx="409133" cy="282934"/>
            </a:xfrm>
            <a:custGeom>
              <a:avLst/>
              <a:gdLst>
                <a:gd name="connsiteX0" fmla="*/ 5987 w 409133"/>
                <a:gd name="connsiteY0" fmla="*/ 282092 h 282934"/>
                <a:gd name="connsiteX1" fmla="*/ 407729 w 409133"/>
                <a:gd name="connsiteY1" fmla="*/ 5248 h 282934"/>
                <a:gd name="connsiteX2" fmla="*/ 404944 w 409133"/>
                <a:gd name="connsiteY2" fmla="*/ 475 h 282934"/>
                <a:gd name="connsiteX3" fmla="*/ 1214 w 409133"/>
                <a:gd name="connsiteY3" fmla="*/ 277319 h 282934"/>
                <a:gd name="connsiteX4" fmla="*/ 5987 w 409133"/>
                <a:gd name="connsiteY4" fmla="*/ 282092 h 282934"/>
                <a:gd name="connsiteX5" fmla="*/ 5987 w 409133"/>
                <a:gd name="connsiteY5" fmla="*/ 282092 h 28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133" h="282934">
                  <a:moveTo>
                    <a:pt x="5987" y="282092"/>
                  </a:moveTo>
                  <a:cubicBezTo>
                    <a:pt x="132874" y="180264"/>
                    <a:pt x="267318" y="87983"/>
                    <a:pt x="407729" y="5248"/>
                  </a:cubicBezTo>
                  <a:cubicBezTo>
                    <a:pt x="410910" y="3259"/>
                    <a:pt x="408126" y="-1514"/>
                    <a:pt x="404944" y="475"/>
                  </a:cubicBezTo>
                  <a:cubicBezTo>
                    <a:pt x="263738" y="82812"/>
                    <a:pt x="128896" y="175491"/>
                    <a:pt x="1214" y="277319"/>
                  </a:cubicBezTo>
                  <a:cubicBezTo>
                    <a:pt x="-2366" y="280103"/>
                    <a:pt x="2805" y="284876"/>
                    <a:pt x="5987" y="282092"/>
                  </a:cubicBezTo>
                  <a:lnTo>
                    <a:pt x="5987" y="2820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E372D75C-EBFC-C2AB-FE93-6F0D5B0833F6}"/>
                </a:ext>
              </a:extLst>
            </p:cNvPr>
            <p:cNvSpPr/>
            <p:nvPr/>
          </p:nvSpPr>
          <p:spPr>
            <a:xfrm>
              <a:off x="6650754" y="3113519"/>
              <a:ext cx="419809" cy="334910"/>
            </a:xfrm>
            <a:custGeom>
              <a:avLst/>
              <a:gdLst>
                <a:gd name="connsiteX0" fmla="*/ 6168 w 419809"/>
                <a:gd name="connsiteY0" fmla="*/ 333908 h 334910"/>
                <a:gd name="connsiteX1" fmla="*/ 418252 w 419809"/>
                <a:gd name="connsiteY1" fmla="*/ 6151 h 334910"/>
                <a:gd name="connsiteX2" fmla="*/ 414672 w 419809"/>
                <a:gd name="connsiteY2" fmla="*/ 582 h 334910"/>
                <a:gd name="connsiteX3" fmla="*/ 998 w 419809"/>
                <a:gd name="connsiteY3" fmla="*/ 329135 h 334910"/>
                <a:gd name="connsiteX4" fmla="*/ 6168 w 419809"/>
                <a:gd name="connsiteY4" fmla="*/ 333908 h 334910"/>
                <a:gd name="connsiteX5" fmla="*/ 6168 w 419809"/>
                <a:gd name="connsiteY5" fmla="*/ 333908 h 334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809" h="334910">
                  <a:moveTo>
                    <a:pt x="6168" y="333908"/>
                  </a:moveTo>
                  <a:cubicBezTo>
                    <a:pt x="133851" y="212590"/>
                    <a:pt x="272272" y="104399"/>
                    <a:pt x="418252" y="6151"/>
                  </a:cubicBezTo>
                  <a:cubicBezTo>
                    <a:pt x="421832" y="3764"/>
                    <a:pt x="418650" y="-1804"/>
                    <a:pt x="414672" y="582"/>
                  </a:cubicBezTo>
                  <a:cubicBezTo>
                    <a:pt x="267101" y="96443"/>
                    <a:pt x="128680" y="207817"/>
                    <a:pt x="998" y="329135"/>
                  </a:cubicBezTo>
                  <a:cubicBezTo>
                    <a:pt x="-2185" y="331920"/>
                    <a:pt x="2986" y="337091"/>
                    <a:pt x="6168" y="333908"/>
                  </a:cubicBezTo>
                  <a:lnTo>
                    <a:pt x="6168" y="3339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C17EEB11-C016-62D0-0B0C-FBDC11B848FD}"/>
                </a:ext>
              </a:extLst>
            </p:cNvPr>
            <p:cNvSpPr/>
            <p:nvPr/>
          </p:nvSpPr>
          <p:spPr>
            <a:xfrm>
              <a:off x="7557558" y="2021493"/>
              <a:ext cx="97173" cy="172723"/>
            </a:xfrm>
            <a:custGeom>
              <a:avLst/>
              <a:gdLst>
                <a:gd name="connsiteX0" fmla="*/ 5472 w 97173"/>
                <a:gd name="connsiteY0" fmla="*/ 170989 h 172723"/>
                <a:gd name="connsiteX1" fmla="*/ 96559 w 97173"/>
                <a:gd name="connsiteY1" fmla="*/ 4326 h 172723"/>
                <a:gd name="connsiteX2" fmla="*/ 91388 w 97173"/>
                <a:gd name="connsiteY2" fmla="*/ 1144 h 172723"/>
                <a:gd name="connsiteX3" fmla="*/ 300 w 97173"/>
                <a:gd name="connsiteY3" fmla="*/ 169398 h 172723"/>
                <a:gd name="connsiteX4" fmla="*/ 5472 w 97173"/>
                <a:gd name="connsiteY4" fmla="*/ 170989 h 172723"/>
                <a:gd name="connsiteX5" fmla="*/ 5472 w 97173"/>
                <a:gd name="connsiteY5" fmla="*/ 170989 h 17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173" h="172723">
                  <a:moveTo>
                    <a:pt x="5472" y="170989"/>
                  </a:moveTo>
                  <a:cubicBezTo>
                    <a:pt x="29735" y="112120"/>
                    <a:pt x="60362" y="56830"/>
                    <a:pt x="96559" y="4326"/>
                  </a:cubicBezTo>
                  <a:cubicBezTo>
                    <a:pt x="98946" y="1144"/>
                    <a:pt x="93774" y="-1641"/>
                    <a:pt x="91388" y="1144"/>
                  </a:cubicBezTo>
                  <a:cubicBezTo>
                    <a:pt x="53203" y="52455"/>
                    <a:pt x="22973" y="109335"/>
                    <a:pt x="300" y="169398"/>
                  </a:cubicBezTo>
                  <a:cubicBezTo>
                    <a:pt x="-1291" y="172580"/>
                    <a:pt x="3880" y="174171"/>
                    <a:pt x="5472" y="170989"/>
                  </a:cubicBezTo>
                  <a:lnTo>
                    <a:pt x="5472" y="1709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2B369CF3-DDD3-AFD4-7E6B-122FF578C005}"/>
                </a:ext>
              </a:extLst>
            </p:cNvPr>
            <p:cNvSpPr/>
            <p:nvPr/>
          </p:nvSpPr>
          <p:spPr>
            <a:xfrm>
              <a:off x="7550134" y="1991858"/>
              <a:ext cx="146484" cy="265376"/>
            </a:xfrm>
            <a:custGeom>
              <a:avLst/>
              <a:gdLst>
                <a:gd name="connsiteX0" fmla="*/ 5735 w 146484"/>
                <a:gd name="connsiteY0" fmla="*/ 263073 h 265376"/>
                <a:gd name="connsiteX1" fmla="*/ 145749 w 146484"/>
                <a:gd name="connsiteY1" fmla="*/ 4924 h 265376"/>
                <a:gd name="connsiteX2" fmla="*/ 141771 w 146484"/>
                <a:gd name="connsiteY2" fmla="*/ 946 h 265376"/>
                <a:gd name="connsiteX3" fmla="*/ 167 w 146484"/>
                <a:gd name="connsiteY3" fmla="*/ 261482 h 265376"/>
                <a:gd name="connsiteX4" fmla="*/ 5735 w 146484"/>
                <a:gd name="connsiteY4" fmla="*/ 263073 h 265376"/>
                <a:gd name="connsiteX5" fmla="*/ 5735 w 146484"/>
                <a:gd name="connsiteY5" fmla="*/ 263073 h 26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484" h="265376">
                  <a:moveTo>
                    <a:pt x="5735" y="263073"/>
                  </a:moveTo>
                  <a:cubicBezTo>
                    <a:pt x="34374" y="167609"/>
                    <a:pt x="82504" y="81295"/>
                    <a:pt x="145749" y="4924"/>
                  </a:cubicBezTo>
                  <a:cubicBezTo>
                    <a:pt x="148135" y="2140"/>
                    <a:pt x="144158" y="-1838"/>
                    <a:pt x="141771" y="946"/>
                  </a:cubicBezTo>
                  <a:cubicBezTo>
                    <a:pt x="75742" y="75726"/>
                    <a:pt x="28010" y="166018"/>
                    <a:pt x="167" y="261482"/>
                  </a:cubicBezTo>
                  <a:cubicBezTo>
                    <a:pt x="-1027" y="265459"/>
                    <a:pt x="4542" y="267050"/>
                    <a:pt x="5735" y="263073"/>
                  </a:cubicBezTo>
                  <a:lnTo>
                    <a:pt x="5735" y="2630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8E60DD6B-AA80-E8DE-688E-B773F624DDE3}"/>
                </a:ext>
              </a:extLst>
            </p:cNvPr>
            <p:cNvSpPr/>
            <p:nvPr/>
          </p:nvSpPr>
          <p:spPr>
            <a:xfrm>
              <a:off x="7551327" y="2006581"/>
              <a:ext cx="185063" cy="335887"/>
            </a:xfrm>
            <a:custGeom>
              <a:avLst/>
              <a:gdLst>
                <a:gd name="connsiteX0" fmla="*/ 5735 w 185063"/>
                <a:gd name="connsiteY0" fmla="*/ 333869 h 335887"/>
                <a:gd name="connsiteX1" fmla="*/ 184332 w 185063"/>
                <a:gd name="connsiteY1" fmla="*/ 5316 h 335887"/>
                <a:gd name="connsiteX2" fmla="*/ 179956 w 185063"/>
                <a:gd name="connsiteY2" fmla="*/ 941 h 335887"/>
                <a:gd name="connsiteX3" fmla="*/ 167 w 185063"/>
                <a:gd name="connsiteY3" fmla="*/ 332278 h 335887"/>
                <a:gd name="connsiteX4" fmla="*/ 5735 w 185063"/>
                <a:gd name="connsiteY4" fmla="*/ 333869 h 335887"/>
                <a:gd name="connsiteX5" fmla="*/ 5735 w 185063"/>
                <a:gd name="connsiteY5" fmla="*/ 333869 h 33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063" h="335887">
                  <a:moveTo>
                    <a:pt x="5735" y="333869"/>
                  </a:moveTo>
                  <a:cubicBezTo>
                    <a:pt x="42330" y="212949"/>
                    <a:pt x="103983" y="102371"/>
                    <a:pt x="184332" y="5316"/>
                  </a:cubicBezTo>
                  <a:cubicBezTo>
                    <a:pt x="186718" y="2134"/>
                    <a:pt x="182740" y="-1843"/>
                    <a:pt x="179956" y="941"/>
                  </a:cubicBezTo>
                  <a:cubicBezTo>
                    <a:pt x="96426" y="96006"/>
                    <a:pt x="35568" y="210960"/>
                    <a:pt x="167" y="332278"/>
                  </a:cubicBezTo>
                  <a:cubicBezTo>
                    <a:pt x="-1027" y="335858"/>
                    <a:pt x="4542" y="337449"/>
                    <a:pt x="5735" y="333869"/>
                  </a:cubicBezTo>
                  <a:lnTo>
                    <a:pt x="5735" y="3338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72D3199C-44A1-DAF1-31D6-992460C1B723}"/>
                </a:ext>
              </a:extLst>
            </p:cNvPr>
            <p:cNvSpPr/>
            <p:nvPr/>
          </p:nvSpPr>
          <p:spPr>
            <a:xfrm>
              <a:off x="7545843" y="1957092"/>
              <a:ext cx="262145" cy="464928"/>
            </a:xfrm>
            <a:custGeom>
              <a:avLst/>
              <a:gdLst>
                <a:gd name="connsiteX0" fmla="*/ 4856 w 262145"/>
                <a:gd name="connsiteY0" fmla="*/ 430294 h 464928"/>
                <a:gd name="connsiteX1" fmla="*/ 83 w 262145"/>
                <a:gd name="connsiteY1" fmla="*/ 461320 h 464928"/>
                <a:gd name="connsiteX2" fmla="*/ 5651 w 262145"/>
                <a:gd name="connsiteY2" fmla="*/ 462911 h 464928"/>
                <a:gd name="connsiteX3" fmla="*/ 113445 w 262145"/>
                <a:gd name="connsiteY3" fmla="*/ 223059 h 464928"/>
                <a:gd name="connsiteX4" fmla="*/ 261413 w 262145"/>
                <a:gd name="connsiteY4" fmla="*/ 5482 h 464928"/>
                <a:gd name="connsiteX5" fmla="*/ 257038 w 262145"/>
                <a:gd name="connsiteY5" fmla="*/ 1107 h 464928"/>
                <a:gd name="connsiteX6" fmla="*/ 83 w 262145"/>
                <a:gd name="connsiteY6" fmla="*/ 461320 h 464928"/>
                <a:gd name="connsiteX7" fmla="*/ 5651 w 262145"/>
                <a:gd name="connsiteY7" fmla="*/ 462115 h 464928"/>
                <a:gd name="connsiteX8" fmla="*/ 9629 w 262145"/>
                <a:gd name="connsiteY8" fmla="*/ 430692 h 464928"/>
                <a:gd name="connsiteX9" fmla="*/ 4856 w 262145"/>
                <a:gd name="connsiteY9" fmla="*/ 430294 h 464928"/>
                <a:gd name="connsiteX10" fmla="*/ 4856 w 262145"/>
                <a:gd name="connsiteY10" fmla="*/ 430294 h 46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145" h="464928">
                  <a:moveTo>
                    <a:pt x="4856" y="430294"/>
                  </a:moveTo>
                  <a:cubicBezTo>
                    <a:pt x="3663" y="440636"/>
                    <a:pt x="2072" y="450978"/>
                    <a:pt x="83" y="461320"/>
                  </a:cubicBezTo>
                  <a:cubicBezTo>
                    <a:pt x="-712" y="464899"/>
                    <a:pt x="4458" y="466490"/>
                    <a:pt x="5651" y="462911"/>
                  </a:cubicBezTo>
                  <a:cubicBezTo>
                    <a:pt x="36279" y="380176"/>
                    <a:pt x="70487" y="299827"/>
                    <a:pt x="113445" y="223059"/>
                  </a:cubicBezTo>
                  <a:cubicBezTo>
                    <a:pt x="156404" y="146290"/>
                    <a:pt x="206523" y="73897"/>
                    <a:pt x="261413" y="5482"/>
                  </a:cubicBezTo>
                  <a:cubicBezTo>
                    <a:pt x="263800" y="2300"/>
                    <a:pt x="259823" y="-2075"/>
                    <a:pt x="257038" y="1107"/>
                  </a:cubicBezTo>
                  <a:cubicBezTo>
                    <a:pt x="144869" y="135153"/>
                    <a:pt x="53781" y="294656"/>
                    <a:pt x="83" y="461320"/>
                  </a:cubicBezTo>
                  <a:cubicBezTo>
                    <a:pt x="2072" y="461717"/>
                    <a:pt x="4060" y="461717"/>
                    <a:pt x="5651" y="462115"/>
                  </a:cubicBezTo>
                  <a:cubicBezTo>
                    <a:pt x="6845" y="451773"/>
                    <a:pt x="8038" y="441431"/>
                    <a:pt x="9629" y="430692"/>
                  </a:cubicBezTo>
                  <a:cubicBezTo>
                    <a:pt x="10027" y="427908"/>
                    <a:pt x="5254" y="427510"/>
                    <a:pt x="4856" y="430294"/>
                  </a:cubicBezTo>
                  <a:lnTo>
                    <a:pt x="4856" y="4302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E535716A-7DBD-AFA4-A15C-13BB8F02337B}"/>
                </a:ext>
              </a:extLst>
            </p:cNvPr>
            <p:cNvSpPr/>
            <p:nvPr/>
          </p:nvSpPr>
          <p:spPr>
            <a:xfrm>
              <a:off x="7562746" y="1968224"/>
              <a:ext cx="316843" cy="556047"/>
            </a:xfrm>
            <a:custGeom>
              <a:avLst/>
              <a:gdLst>
                <a:gd name="connsiteX0" fmla="*/ 5454 w 316843"/>
                <a:gd name="connsiteY0" fmla="*/ 554004 h 556047"/>
                <a:gd name="connsiteX1" fmla="*/ 316108 w 316843"/>
                <a:gd name="connsiteY1" fmla="*/ 5090 h 556047"/>
                <a:gd name="connsiteX2" fmla="*/ 312130 w 316843"/>
                <a:gd name="connsiteY2" fmla="*/ 1113 h 556047"/>
                <a:gd name="connsiteX3" fmla="*/ 284 w 316843"/>
                <a:gd name="connsiteY3" fmla="*/ 552811 h 556047"/>
                <a:gd name="connsiteX4" fmla="*/ 5454 w 316843"/>
                <a:gd name="connsiteY4" fmla="*/ 554004 h 556047"/>
                <a:gd name="connsiteX5" fmla="*/ 5454 w 316843"/>
                <a:gd name="connsiteY5" fmla="*/ 554004 h 5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43" h="556047">
                  <a:moveTo>
                    <a:pt x="5454" y="554004"/>
                  </a:moveTo>
                  <a:cubicBezTo>
                    <a:pt x="79041" y="354327"/>
                    <a:pt x="185642" y="172549"/>
                    <a:pt x="316108" y="5090"/>
                  </a:cubicBezTo>
                  <a:cubicBezTo>
                    <a:pt x="318495" y="2306"/>
                    <a:pt x="314517" y="-2070"/>
                    <a:pt x="312130" y="1113"/>
                  </a:cubicBezTo>
                  <a:cubicBezTo>
                    <a:pt x="176493" y="163400"/>
                    <a:pt x="72677" y="354327"/>
                    <a:pt x="284" y="552811"/>
                  </a:cubicBezTo>
                  <a:cubicBezTo>
                    <a:pt x="-1308" y="555993"/>
                    <a:pt x="4261" y="557584"/>
                    <a:pt x="5454" y="554004"/>
                  </a:cubicBezTo>
                  <a:lnTo>
                    <a:pt x="5454" y="5540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BB911391-935C-044A-4A4F-2F7A410017D6}"/>
                </a:ext>
              </a:extLst>
            </p:cNvPr>
            <p:cNvSpPr/>
            <p:nvPr/>
          </p:nvSpPr>
          <p:spPr>
            <a:xfrm>
              <a:off x="7571310" y="1972024"/>
              <a:ext cx="397772" cy="648480"/>
            </a:xfrm>
            <a:custGeom>
              <a:avLst/>
              <a:gdLst>
                <a:gd name="connsiteX0" fmla="*/ 6437 w 397772"/>
                <a:gd name="connsiteY0" fmla="*/ 646463 h 648480"/>
                <a:gd name="connsiteX1" fmla="*/ 290440 w 397772"/>
                <a:gd name="connsiteY1" fmla="*/ 133347 h 648480"/>
                <a:gd name="connsiteX2" fmla="*/ 397041 w 397772"/>
                <a:gd name="connsiteY2" fmla="*/ 5267 h 648480"/>
                <a:gd name="connsiteX3" fmla="*/ 392666 w 397772"/>
                <a:gd name="connsiteY3" fmla="*/ 892 h 648480"/>
                <a:gd name="connsiteX4" fmla="*/ 211286 w 397772"/>
                <a:gd name="connsiteY4" fmla="*/ 230799 h 648480"/>
                <a:gd name="connsiteX5" fmla="*/ 63715 w 397772"/>
                <a:gd name="connsiteY5" fmla="*/ 492130 h 648480"/>
                <a:gd name="connsiteX6" fmla="*/ 73 w 397772"/>
                <a:gd name="connsiteY6" fmla="*/ 644871 h 648480"/>
                <a:gd name="connsiteX7" fmla="*/ 6437 w 397772"/>
                <a:gd name="connsiteY7" fmla="*/ 646463 h 648480"/>
                <a:gd name="connsiteX8" fmla="*/ 6437 w 397772"/>
                <a:gd name="connsiteY8" fmla="*/ 646463 h 6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772" h="648480">
                  <a:moveTo>
                    <a:pt x="6437" y="646463"/>
                  </a:moveTo>
                  <a:cubicBezTo>
                    <a:pt x="74852" y="462298"/>
                    <a:pt x="170713" y="288873"/>
                    <a:pt x="290440" y="133347"/>
                  </a:cubicBezTo>
                  <a:cubicBezTo>
                    <a:pt x="324250" y="89195"/>
                    <a:pt x="360845" y="47828"/>
                    <a:pt x="397041" y="5267"/>
                  </a:cubicBezTo>
                  <a:cubicBezTo>
                    <a:pt x="399428" y="2483"/>
                    <a:pt x="395450" y="-1893"/>
                    <a:pt x="392666" y="892"/>
                  </a:cubicBezTo>
                  <a:cubicBezTo>
                    <a:pt x="324648" y="70500"/>
                    <a:pt x="265381" y="150053"/>
                    <a:pt x="211286" y="230799"/>
                  </a:cubicBezTo>
                  <a:cubicBezTo>
                    <a:pt x="155598" y="313932"/>
                    <a:pt x="106275" y="401440"/>
                    <a:pt x="63715" y="492130"/>
                  </a:cubicBezTo>
                  <a:cubicBezTo>
                    <a:pt x="40247" y="542249"/>
                    <a:pt x="19165" y="593162"/>
                    <a:pt x="73" y="644871"/>
                  </a:cubicBezTo>
                  <a:cubicBezTo>
                    <a:pt x="-723" y="648452"/>
                    <a:pt x="5243" y="650043"/>
                    <a:pt x="6437" y="646463"/>
                  </a:cubicBezTo>
                  <a:lnTo>
                    <a:pt x="6437" y="6464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7200D427-DD85-BC91-8531-DC7A5271CD82}"/>
                </a:ext>
              </a:extLst>
            </p:cNvPr>
            <p:cNvSpPr/>
            <p:nvPr/>
          </p:nvSpPr>
          <p:spPr>
            <a:xfrm>
              <a:off x="7585147" y="1892712"/>
              <a:ext cx="511375" cy="789074"/>
            </a:xfrm>
            <a:custGeom>
              <a:avLst/>
              <a:gdLst>
                <a:gd name="connsiteX0" fmla="*/ 6123 w 511375"/>
                <a:gd name="connsiteY0" fmla="*/ 787031 h 789074"/>
                <a:gd name="connsiteX1" fmla="*/ 376441 w 511375"/>
                <a:gd name="connsiteY1" fmla="*/ 160950 h 789074"/>
                <a:gd name="connsiteX2" fmla="*/ 510488 w 511375"/>
                <a:gd name="connsiteY2" fmla="*/ 5823 h 789074"/>
                <a:gd name="connsiteX3" fmla="*/ 505715 w 511375"/>
                <a:gd name="connsiteY3" fmla="*/ 1049 h 789074"/>
                <a:gd name="connsiteX4" fmla="*/ 275807 w 511375"/>
                <a:gd name="connsiteY4" fmla="*/ 283064 h 789074"/>
                <a:gd name="connsiteX5" fmla="*/ 86074 w 511375"/>
                <a:gd name="connsiteY5" fmla="*/ 598491 h 789074"/>
                <a:gd name="connsiteX6" fmla="*/ 157 w 511375"/>
                <a:gd name="connsiteY6" fmla="*/ 785838 h 789074"/>
                <a:gd name="connsiteX7" fmla="*/ 6123 w 511375"/>
                <a:gd name="connsiteY7" fmla="*/ 787031 h 789074"/>
                <a:gd name="connsiteX8" fmla="*/ 6123 w 511375"/>
                <a:gd name="connsiteY8" fmla="*/ 787031 h 78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1375" h="789074">
                  <a:moveTo>
                    <a:pt x="6123" y="787031"/>
                  </a:moveTo>
                  <a:cubicBezTo>
                    <a:pt x="99598" y="562295"/>
                    <a:pt x="224496" y="351082"/>
                    <a:pt x="376441" y="160950"/>
                  </a:cubicBezTo>
                  <a:cubicBezTo>
                    <a:pt x="419400" y="107650"/>
                    <a:pt x="464745" y="56736"/>
                    <a:pt x="510488" y="5823"/>
                  </a:cubicBezTo>
                  <a:cubicBezTo>
                    <a:pt x="513272" y="2641"/>
                    <a:pt x="508897" y="-2133"/>
                    <a:pt x="505715" y="1049"/>
                  </a:cubicBezTo>
                  <a:cubicBezTo>
                    <a:pt x="421389" y="87762"/>
                    <a:pt x="345416" y="184021"/>
                    <a:pt x="275807" y="283064"/>
                  </a:cubicBezTo>
                  <a:cubicBezTo>
                    <a:pt x="205005" y="383699"/>
                    <a:pt x="141761" y="489106"/>
                    <a:pt x="86074" y="598491"/>
                  </a:cubicBezTo>
                  <a:cubicBezTo>
                    <a:pt x="55048" y="659747"/>
                    <a:pt x="26409" y="722195"/>
                    <a:pt x="157" y="785838"/>
                  </a:cubicBezTo>
                  <a:cubicBezTo>
                    <a:pt x="-1036" y="789020"/>
                    <a:pt x="4930" y="790611"/>
                    <a:pt x="6123" y="787031"/>
                  </a:cubicBezTo>
                  <a:lnTo>
                    <a:pt x="6123" y="7870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16DF72CB-A748-9E0E-A3C7-4EA24444BEB2}"/>
                </a:ext>
              </a:extLst>
            </p:cNvPr>
            <p:cNvSpPr/>
            <p:nvPr/>
          </p:nvSpPr>
          <p:spPr>
            <a:xfrm>
              <a:off x="7670259" y="1856567"/>
              <a:ext cx="513086" cy="788599"/>
            </a:xfrm>
            <a:custGeom>
              <a:avLst/>
              <a:gdLst>
                <a:gd name="connsiteX0" fmla="*/ 6133 w 513086"/>
                <a:gd name="connsiteY0" fmla="*/ 786581 h 788599"/>
                <a:gd name="connsiteX1" fmla="*/ 374860 w 513086"/>
                <a:gd name="connsiteY1" fmla="*/ 158114 h 788599"/>
                <a:gd name="connsiteX2" fmla="*/ 512089 w 513086"/>
                <a:gd name="connsiteY2" fmla="*/ 6168 h 788599"/>
                <a:gd name="connsiteX3" fmla="*/ 506918 w 513086"/>
                <a:gd name="connsiteY3" fmla="*/ 998 h 788599"/>
                <a:gd name="connsiteX4" fmla="*/ 82504 w 513086"/>
                <a:gd name="connsiteY4" fmla="*/ 596450 h 788599"/>
                <a:gd name="connsiteX5" fmla="*/ 166 w 513086"/>
                <a:gd name="connsiteY5" fmla="*/ 784990 h 788599"/>
                <a:gd name="connsiteX6" fmla="*/ 6133 w 513086"/>
                <a:gd name="connsiteY6" fmla="*/ 786581 h 788599"/>
                <a:gd name="connsiteX7" fmla="*/ 6133 w 513086"/>
                <a:gd name="connsiteY7" fmla="*/ 786581 h 788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3086" h="788599">
                  <a:moveTo>
                    <a:pt x="6133" y="786581"/>
                  </a:moveTo>
                  <a:cubicBezTo>
                    <a:pt x="95232" y="559060"/>
                    <a:pt x="219334" y="346654"/>
                    <a:pt x="374860" y="158114"/>
                  </a:cubicBezTo>
                  <a:cubicBezTo>
                    <a:pt x="418216" y="105609"/>
                    <a:pt x="464357" y="55093"/>
                    <a:pt x="512089" y="6168"/>
                  </a:cubicBezTo>
                  <a:cubicBezTo>
                    <a:pt x="515271" y="2986"/>
                    <a:pt x="510100" y="-2185"/>
                    <a:pt x="506918" y="998"/>
                  </a:cubicBezTo>
                  <a:cubicBezTo>
                    <a:pt x="333891" y="174025"/>
                    <a:pt x="190298" y="376884"/>
                    <a:pt x="82504" y="596450"/>
                  </a:cubicBezTo>
                  <a:cubicBezTo>
                    <a:pt x="52274" y="658103"/>
                    <a:pt x="24828" y="720950"/>
                    <a:pt x="166" y="784990"/>
                  </a:cubicBezTo>
                  <a:cubicBezTo>
                    <a:pt x="-1027" y="788570"/>
                    <a:pt x="4542" y="790161"/>
                    <a:pt x="6133" y="786581"/>
                  </a:cubicBezTo>
                  <a:lnTo>
                    <a:pt x="6133" y="7865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31925EF9-2AA6-1253-AA27-F49B4D56E2F1}"/>
                </a:ext>
              </a:extLst>
            </p:cNvPr>
            <p:cNvSpPr/>
            <p:nvPr/>
          </p:nvSpPr>
          <p:spPr>
            <a:xfrm>
              <a:off x="7723162" y="1881334"/>
              <a:ext cx="520586" cy="741385"/>
            </a:xfrm>
            <a:custGeom>
              <a:avLst/>
              <a:gdLst>
                <a:gd name="connsiteX0" fmla="*/ 6132 w 520586"/>
                <a:gd name="connsiteY0" fmla="*/ 739539 h 741385"/>
                <a:gd name="connsiteX1" fmla="*/ 379235 w 520586"/>
                <a:gd name="connsiteY1" fmla="*/ 143689 h 741385"/>
                <a:gd name="connsiteX2" fmla="*/ 519646 w 520586"/>
                <a:gd name="connsiteY2" fmla="*/ 5267 h 741385"/>
                <a:gd name="connsiteX3" fmla="*/ 515271 w 520586"/>
                <a:gd name="connsiteY3" fmla="*/ 892 h 741385"/>
                <a:gd name="connsiteX4" fmla="*/ 81708 w 520586"/>
                <a:gd name="connsiteY4" fmla="*/ 557363 h 741385"/>
                <a:gd name="connsiteX5" fmla="*/ 166 w 520586"/>
                <a:gd name="connsiteY5" fmla="*/ 737949 h 741385"/>
                <a:gd name="connsiteX6" fmla="*/ 6132 w 520586"/>
                <a:gd name="connsiteY6" fmla="*/ 739539 h 741385"/>
                <a:gd name="connsiteX7" fmla="*/ 6132 w 520586"/>
                <a:gd name="connsiteY7" fmla="*/ 739539 h 74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0586" h="741385">
                  <a:moveTo>
                    <a:pt x="6132" y="739539"/>
                  </a:moveTo>
                  <a:cubicBezTo>
                    <a:pt x="92447" y="520372"/>
                    <a:pt x="219732" y="317114"/>
                    <a:pt x="379235" y="143689"/>
                  </a:cubicBezTo>
                  <a:cubicBezTo>
                    <a:pt x="423784" y="95162"/>
                    <a:pt x="470721" y="49419"/>
                    <a:pt x="519646" y="5267"/>
                  </a:cubicBezTo>
                  <a:cubicBezTo>
                    <a:pt x="522430" y="2483"/>
                    <a:pt x="518453" y="-1893"/>
                    <a:pt x="515271" y="892"/>
                  </a:cubicBezTo>
                  <a:cubicBezTo>
                    <a:pt x="337072" y="156020"/>
                    <a:pt x="189899" y="347742"/>
                    <a:pt x="81708" y="557363"/>
                  </a:cubicBezTo>
                  <a:cubicBezTo>
                    <a:pt x="51478" y="616233"/>
                    <a:pt x="24429" y="676295"/>
                    <a:pt x="166" y="737949"/>
                  </a:cubicBezTo>
                  <a:cubicBezTo>
                    <a:pt x="-1027" y="741528"/>
                    <a:pt x="4542" y="742722"/>
                    <a:pt x="6132" y="739539"/>
                  </a:cubicBezTo>
                  <a:lnTo>
                    <a:pt x="6132" y="7395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F65852A1-50A1-1193-C5E6-945440E39DC2}"/>
                </a:ext>
              </a:extLst>
            </p:cNvPr>
            <p:cNvSpPr/>
            <p:nvPr/>
          </p:nvSpPr>
          <p:spPr>
            <a:xfrm>
              <a:off x="7770882" y="1793030"/>
              <a:ext cx="591351" cy="829376"/>
            </a:xfrm>
            <a:custGeom>
              <a:avLst/>
              <a:gdLst>
                <a:gd name="connsiteX0" fmla="*/ 5349 w 591351"/>
                <a:gd name="connsiteY0" fmla="*/ 827843 h 829376"/>
                <a:gd name="connsiteX1" fmla="*/ 431354 w 591351"/>
                <a:gd name="connsiteY1" fmla="*/ 164373 h 829376"/>
                <a:gd name="connsiteX2" fmla="*/ 590460 w 591351"/>
                <a:gd name="connsiteY2" fmla="*/ 5267 h 829376"/>
                <a:gd name="connsiteX3" fmla="*/ 586084 w 591351"/>
                <a:gd name="connsiteY3" fmla="*/ 892 h 829376"/>
                <a:gd name="connsiteX4" fmla="*/ 312422 w 591351"/>
                <a:gd name="connsiteY4" fmla="*/ 294442 h 829376"/>
                <a:gd name="connsiteX5" fmla="*/ 95243 w 591351"/>
                <a:gd name="connsiteY5" fmla="*/ 626972 h 829376"/>
                <a:gd name="connsiteX6" fmla="*/ 178 w 591351"/>
                <a:gd name="connsiteY6" fmla="*/ 826252 h 829376"/>
                <a:gd name="connsiteX7" fmla="*/ 5349 w 591351"/>
                <a:gd name="connsiteY7" fmla="*/ 827843 h 829376"/>
                <a:gd name="connsiteX8" fmla="*/ 5349 w 591351"/>
                <a:gd name="connsiteY8" fmla="*/ 827843 h 82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351" h="829376">
                  <a:moveTo>
                    <a:pt x="5349" y="827843"/>
                  </a:moveTo>
                  <a:cubicBezTo>
                    <a:pt x="109165" y="584809"/>
                    <a:pt x="253155" y="359675"/>
                    <a:pt x="431354" y="164373"/>
                  </a:cubicBezTo>
                  <a:cubicBezTo>
                    <a:pt x="481870" y="108686"/>
                    <a:pt x="536363" y="57374"/>
                    <a:pt x="590460" y="5267"/>
                  </a:cubicBezTo>
                  <a:cubicBezTo>
                    <a:pt x="593244" y="2483"/>
                    <a:pt x="588868" y="-1893"/>
                    <a:pt x="586084" y="892"/>
                  </a:cubicBezTo>
                  <a:cubicBezTo>
                    <a:pt x="484654" y="87207"/>
                    <a:pt x="394362" y="189830"/>
                    <a:pt x="312422" y="294442"/>
                  </a:cubicBezTo>
                  <a:cubicBezTo>
                    <a:pt x="230881" y="399053"/>
                    <a:pt x="158090" y="510030"/>
                    <a:pt x="95243" y="626972"/>
                  </a:cubicBezTo>
                  <a:cubicBezTo>
                    <a:pt x="60240" y="691808"/>
                    <a:pt x="28817" y="758234"/>
                    <a:pt x="178" y="826252"/>
                  </a:cubicBezTo>
                  <a:cubicBezTo>
                    <a:pt x="-1016" y="828639"/>
                    <a:pt x="4155" y="831025"/>
                    <a:pt x="5349" y="827843"/>
                  </a:cubicBezTo>
                  <a:lnTo>
                    <a:pt x="5349" y="8278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D6F5E72A-6B43-CBAF-DA9D-F29FF3082325}"/>
                </a:ext>
              </a:extLst>
            </p:cNvPr>
            <p:cNvSpPr/>
            <p:nvPr/>
          </p:nvSpPr>
          <p:spPr>
            <a:xfrm>
              <a:off x="7855464" y="1806957"/>
              <a:ext cx="557841" cy="778715"/>
            </a:xfrm>
            <a:custGeom>
              <a:avLst/>
              <a:gdLst>
                <a:gd name="connsiteX0" fmla="*/ 5093 w 557841"/>
                <a:gd name="connsiteY0" fmla="*/ 777323 h 778715"/>
                <a:gd name="connsiteX1" fmla="*/ 408028 w 557841"/>
                <a:gd name="connsiteY1" fmla="*/ 153629 h 778715"/>
                <a:gd name="connsiteX2" fmla="*/ 556792 w 557841"/>
                <a:gd name="connsiteY2" fmla="*/ 5660 h 778715"/>
                <a:gd name="connsiteX3" fmla="*/ 552019 w 557841"/>
                <a:gd name="connsiteY3" fmla="*/ 887 h 778715"/>
                <a:gd name="connsiteX4" fmla="*/ 295063 w 557841"/>
                <a:gd name="connsiteY4" fmla="*/ 274947 h 778715"/>
                <a:gd name="connsiteX5" fmla="*/ 92204 w 557841"/>
                <a:gd name="connsiteY5" fmla="*/ 582816 h 778715"/>
                <a:gd name="connsiteX6" fmla="*/ 320 w 557841"/>
                <a:gd name="connsiteY6" fmla="*/ 774140 h 778715"/>
                <a:gd name="connsiteX7" fmla="*/ 5093 w 557841"/>
                <a:gd name="connsiteY7" fmla="*/ 777323 h 778715"/>
                <a:gd name="connsiteX8" fmla="*/ 5093 w 557841"/>
                <a:gd name="connsiteY8" fmla="*/ 777323 h 77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7841" h="778715">
                  <a:moveTo>
                    <a:pt x="5093" y="777323"/>
                  </a:moveTo>
                  <a:cubicBezTo>
                    <a:pt x="103341" y="548608"/>
                    <a:pt x="239774" y="336998"/>
                    <a:pt x="408028" y="153629"/>
                  </a:cubicBezTo>
                  <a:cubicBezTo>
                    <a:pt x="455362" y="101919"/>
                    <a:pt x="505878" y="54188"/>
                    <a:pt x="556792" y="5660"/>
                  </a:cubicBezTo>
                  <a:cubicBezTo>
                    <a:pt x="559974" y="2478"/>
                    <a:pt x="555201" y="-1897"/>
                    <a:pt x="552019" y="887"/>
                  </a:cubicBezTo>
                  <a:cubicBezTo>
                    <a:pt x="457351" y="82031"/>
                    <a:pt x="372230" y="176699"/>
                    <a:pt x="295063" y="274947"/>
                  </a:cubicBezTo>
                  <a:cubicBezTo>
                    <a:pt x="219090" y="371603"/>
                    <a:pt x="151073" y="475022"/>
                    <a:pt x="92204" y="582816"/>
                  </a:cubicBezTo>
                  <a:cubicBezTo>
                    <a:pt x="58394" y="644867"/>
                    <a:pt x="27765" y="708907"/>
                    <a:pt x="320" y="774140"/>
                  </a:cubicBezTo>
                  <a:cubicBezTo>
                    <a:pt x="-1271" y="777720"/>
                    <a:pt x="3502" y="780505"/>
                    <a:pt x="5093" y="777323"/>
                  </a:cubicBezTo>
                  <a:lnTo>
                    <a:pt x="5093" y="7773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0048D22A-45DC-0513-508F-FDBD470421C0}"/>
                </a:ext>
              </a:extLst>
            </p:cNvPr>
            <p:cNvSpPr/>
            <p:nvPr/>
          </p:nvSpPr>
          <p:spPr>
            <a:xfrm>
              <a:off x="7891282" y="1768418"/>
              <a:ext cx="616690" cy="829363"/>
            </a:xfrm>
            <a:custGeom>
              <a:avLst/>
              <a:gdLst>
                <a:gd name="connsiteX0" fmla="*/ 5471 w 616690"/>
                <a:gd name="connsiteY0" fmla="*/ 827794 h 829363"/>
                <a:gd name="connsiteX1" fmla="*/ 454149 w 616690"/>
                <a:gd name="connsiteY1" fmla="*/ 166313 h 829363"/>
                <a:gd name="connsiteX2" fmla="*/ 615642 w 616690"/>
                <a:gd name="connsiteY2" fmla="*/ 5616 h 829363"/>
                <a:gd name="connsiteX3" fmla="*/ 610869 w 616690"/>
                <a:gd name="connsiteY3" fmla="*/ 843 h 829363"/>
                <a:gd name="connsiteX4" fmla="*/ 333627 w 616690"/>
                <a:gd name="connsiteY4" fmla="*/ 294393 h 829363"/>
                <a:gd name="connsiteX5" fmla="*/ 106503 w 616690"/>
                <a:gd name="connsiteY5" fmla="*/ 622946 h 829363"/>
                <a:gd name="connsiteX6" fmla="*/ 300 w 616690"/>
                <a:gd name="connsiteY6" fmla="*/ 824612 h 829363"/>
                <a:gd name="connsiteX7" fmla="*/ 5471 w 616690"/>
                <a:gd name="connsiteY7" fmla="*/ 827794 h 829363"/>
                <a:gd name="connsiteX8" fmla="*/ 5471 w 616690"/>
                <a:gd name="connsiteY8" fmla="*/ 827794 h 82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6690" h="829363">
                  <a:moveTo>
                    <a:pt x="5471" y="827794"/>
                  </a:moveTo>
                  <a:cubicBezTo>
                    <a:pt x="121221" y="586351"/>
                    <a:pt x="272769" y="362808"/>
                    <a:pt x="454149" y="166313"/>
                  </a:cubicBezTo>
                  <a:cubicBezTo>
                    <a:pt x="505858" y="110228"/>
                    <a:pt x="561148" y="58519"/>
                    <a:pt x="615642" y="5616"/>
                  </a:cubicBezTo>
                  <a:cubicBezTo>
                    <a:pt x="618824" y="2832"/>
                    <a:pt x="614051" y="-1942"/>
                    <a:pt x="610869" y="843"/>
                  </a:cubicBezTo>
                  <a:cubicBezTo>
                    <a:pt x="509041" y="88351"/>
                    <a:pt x="417555" y="190178"/>
                    <a:pt x="333627" y="294393"/>
                  </a:cubicBezTo>
                  <a:cubicBezTo>
                    <a:pt x="249699" y="398209"/>
                    <a:pt x="173726" y="507992"/>
                    <a:pt x="106503" y="622946"/>
                  </a:cubicBezTo>
                  <a:cubicBezTo>
                    <a:pt x="67920" y="688577"/>
                    <a:pt x="32520" y="755799"/>
                    <a:pt x="300" y="824612"/>
                  </a:cubicBezTo>
                  <a:cubicBezTo>
                    <a:pt x="-1291" y="828192"/>
                    <a:pt x="3881" y="831374"/>
                    <a:pt x="5471" y="827794"/>
                  </a:cubicBezTo>
                  <a:lnTo>
                    <a:pt x="5471" y="8277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0726D7C5-5360-EC98-F3BA-A3AD23CDF4FC}"/>
                </a:ext>
              </a:extLst>
            </p:cNvPr>
            <p:cNvSpPr/>
            <p:nvPr/>
          </p:nvSpPr>
          <p:spPr>
            <a:xfrm>
              <a:off x="7986031" y="1799399"/>
              <a:ext cx="565297" cy="736331"/>
            </a:xfrm>
            <a:custGeom>
              <a:avLst/>
              <a:gdLst>
                <a:gd name="connsiteX0" fmla="*/ 5390 w 565297"/>
                <a:gd name="connsiteY0" fmla="*/ 734762 h 736331"/>
                <a:gd name="connsiteX1" fmla="*/ 421054 w 565297"/>
                <a:gd name="connsiteY1" fmla="*/ 148458 h 736331"/>
                <a:gd name="connsiteX2" fmla="*/ 564248 w 565297"/>
                <a:gd name="connsiteY2" fmla="*/ 5660 h 736331"/>
                <a:gd name="connsiteX3" fmla="*/ 559475 w 565297"/>
                <a:gd name="connsiteY3" fmla="*/ 887 h 736331"/>
                <a:gd name="connsiteX4" fmla="*/ 310475 w 565297"/>
                <a:gd name="connsiteY4" fmla="*/ 263411 h 736331"/>
                <a:gd name="connsiteX5" fmla="*/ 101649 w 565297"/>
                <a:gd name="connsiteY5" fmla="*/ 553779 h 736331"/>
                <a:gd name="connsiteX6" fmla="*/ 617 w 565297"/>
                <a:gd name="connsiteY6" fmla="*/ 731580 h 736331"/>
                <a:gd name="connsiteX7" fmla="*/ 5390 w 565297"/>
                <a:gd name="connsiteY7" fmla="*/ 734762 h 736331"/>
                <a:gd name="connsiteX8" fmla="*/ 5390 w 565297"/>
                <a:gd name="connsiteY8" fmla="*/ 734762 h 73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297" h="736331">
                  <a:moveTo>
                    <a:pt x="5390" y="734762"/>
                  </a:moveTo>
                  <a:cubicBezTo>
                    <a:pt x="117162" y="521958"/>
                    <a:pt x="256777" y="324269"/>
                    <a:pt x="421054" y="148458"/>
                  </a:cubicBezTo>
                  <a:cubicBezTo>
                    <a:pt x="467194" y="99135"/>
                    <a:pt x="515721" y="52596"/>
                    <a:pt x="564248" y="5660"/>
                  </a:cubicBezTo>
                  <a:cubicBezTo>
                    <a:pt x="567431" y="2478"/>
                    <a:pt x="562657" y="-1897"/>
                    <a:pt x="559475" y="887"/>
                  </a:cubicBezTo>
                  <a:cubicBezTo>
                    <a:pt x="469183" y="80440"/>
                    <a:pt x="386846" y="170732"/>
                    <a:pt x="310475" y="263411"/>
                  </a:cubicBezTo>
                  <a:cubicBezTo>
                    <a:pt x="234502" y="355295"/>
                    <a:pt x="164893" y="452349"/>
                    <a:pt x="101649" y="553779"/>
                  </a:cubicBezTo>
                  <a:cubicBezTo>
                    <a:pt x="65452" y="611853"/>
                    <a:pt x="32040" y="671119"/>
                    <a:pt x="617" y="731580"/>
                  </a:cubicBezTo>
                  <a:cubicBezTo>
                    <a:pt x="-1769" y="735159"/>
                    <a:pt x="3401" y="738342"/>
                    <a:pt x="5390" y="734762"/>
                  </a:cubicBezTo>
                  <a:lnTo>
                    <a:pt x="5390" y="7347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F219A10B-0BEA-1458-47BB-C4DADA10FBE5}"/>
                </a:ext>
              </a:extLst>
            </p:cNvPr>
            <p:cNvSpPr/>
            <p:nvPr/>
          </p:nvSpPr>
          <p:spPr>
            <a:xfrm>
              <a:off x="8061378" y="1825254"/>
              <a:ext cx="526780" cy="687639"/>
            </a:xfrm>
            <a:custGeom>
              <a:avLst/>
              <a:gdLst>
                <a:gd name="connsiteX0" fmla="*/ 5618 w 526780"/>
                <a:gd name="connsiteY0" fmla="*/ 686235 h 687639"/>
                <a:gd name="connsiteX1" fmla="*/ 400200 w 526780"/>
                <a:gd name="connsiteY1" fmla="*/ 144480 h 687639"/>
                <a:gd name="connsiteX2" fmla="*/ 525893 w 526780"/>
                <a:gd name="connsiteY2" fmla="*/ 5660 h 687639"/>
                <a:gd name="connsiteX3" fmla="*/ 521121 w 526780"/>
                <a:gd name="connsiteY3" fmla="*/ 887 h 687639"/>
                <a:gd name="connsiteX4" fmla="*/ 299964 w 526780"/>
                <a:gd name="connsiteY4" fmla="*/ 253865 h 687639"/>
                <a:gd name="connsiteX5" fmla="*/ 103866 w 526780"/>
                <a:gd name="connsiteY5" fmla="*/ 520765 h 687639"/>
                <a:gd name="connsiteX6" fmla="*/ 447 w 526780"/>
                <a:gd name="connsiteY6" fmla="*/ 683450 h 687639"/>
                <a:gd name="connsiteX7" fmla="*/ 5618 w 526780"/>
                <a:gd name="connsiteY7" fmla="*/ 686235 h 687639"/>
                <a:gd name="connsiteX8" fmla="*/ 5618 w 526780"/>
                <a:gd name="connsiteY8" fmla="*/ 686235 h 68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780" h="687639">
                  <a:moveTo>
                    <a:pt x="5618" y="686235"/>
                  </a:moveTo>
                  <a:cubicBezTo>
                    <a:pt x="121766" y="494910"/>
                    <a:pt x="253823" y="313530"/>
                    <a:pt x="400200" y="144480"/>
                  </a:cubicBezTo>
                  <a:cubicBezTo>
                    <a:pt x="441170" y="97146"/>
                    <a:pt x="483731" y="51801"/>
                    <a:pt x="525893" y="5660"/>
                  </a:cubicBezTo>
                  <a:cubicBezTo>
                    <a:pt x="528678" y="2478"/>
                    <a:pt x="524302" y="-1897"/>
                    <a:pt x="521121" y="887"/>
                  </a:cubicBezTo>
                  <a:cubicBezTo>
                    <a:pt x="442363" y="80042"/>
                    <a:pt x="369970" y="166755"/>
                    <a:pt x="299964" y="253865"/>
                  </a:cubicBezTo>
                  <a:cubicBezTo>
                    <a:pt x="230752" y="340180"/>
                    <a:pt x="165519" y="429279"/>
                    <a:pt x="103866" y="520765"/>
                  </a:cubicBezTo>
                  <a:cubicBezTo>
                    <a:pt x="68067" y="574065"/>
                    <a:pt x="33462" y="628161"/>
                    <a:pt x="447" y="683450"/>
                  </a:cubicBezTo>
                  <a:cubicBezTo>
                    <a:pt x="-1542" y="686632"/>
                    <a:pt x="3629" y="689417"/>
                    <a:pt x="5618" y="686235"/>
                  </a:cubicBezTo>
                  <a:lnTo>
                    <a:pt x="5618" y="6862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5917445A-FAB6-9EBC-1679-14F91D0708FA}"/>
                </a:ext>
              </a:extLst>
            </p:cNvPr>
            <p:cNvSpPr/>
            <p:nvPr/>
          </p:nvSpPr>
          <p:spPr>
            <a:xfrm>
              <a:off x="8171389" y="1933839"/>
              <a:ext cx="427751" cy="555177"/>
            </a:xfrm>
            <a:custGeom>
              <a:avLst/>
              <a:gdLst>
                <a:gd name="connsiteX0" fmla="*/ 5390 w 427751"/>
                <a:gd name="connsiteY0" fmla="*/ 553784 h 555177"/>
                <a:gd name="connsiteX1" fmla="*/ 201090 w 427751"/>
                <a:gd name="connsiteY1" fmla="*/ 270973 h 555177"/>
                <a:gd name="connsiteX2" fmla="*/ 312464 w 427751"/>
                <a:gd name="connsiteY2" fmla="*/ 133745 h 555177"/>
                <a:gd name="connsiteX3" fmla="*/ 427020 w 427751"/>
                <a:gd name="connsiteY3" fmla="*/ 5267 h 555177"/>
                <a:gd name="connsiteX4" fmla="*/ 422645 w 427751"/>
                <a:gd name="connsiteY4" fmla="*/ 892 h 555177"/>
                <a:gd name="connsiteX5" fmla="*/ 304111 w 427751"/>
                <a:gd name="connsiteY5" fmla="*/ 132949 h 555177"/>
                <a:gd name="connsiteX6" fmla="*/ 199101 w 427751"/>
                <a:gd name="connsiteY6" fmla="*/ 263018 h 555177"/>
                <a:gd name="connsiteX7" fmla="*/ 617 w 427751"/>
                <a:gd name="connsiteY7" fmla="*/ 550602 h 555177"/>
                <a:gd name="connsiteX8" fmla="*/ 5390 w 427751"/>
                <a:gd name="connsiteY8" fmla="*/ 553784 h 555177"/>
                <a:gd name="connsiteX9" fmla="*/ 5390 w 427751"/>
                <a:gd name="connsiteY9" fmla="*/ 553784 h 55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7751" h="555177">
                  <a:moveTo>
                    <a:pt x="5390" y="553784"/>
                  </a:moveTo>
                  <a:cubicBezTo>
                    <a:pt x="65851" y="456332"/>
                    <a:pt x="131084" y="362061"/>
                    <a:pt x="201090" y="270973"/>
                  </a:cubicBezTo>
                  <a:cubicBezTo>
                    <a:pt x="236889" y="224435"/>
                    <a:pt x="273881" y="178295"/>
                    <a:pt x="312464" y="133745"/>
                  </a:cubicBezTo>
                  <a:cubicBezTo>
                    <a:pt x="349854" y="89991"/>
                    <a:pt x="389630" y="49021"/>
                    <a:pt x="427020" y="5267"/>
                  </a:cubicBezTo>
                  <a:cubicBezTo>
                    <a:pt x="429407" y="2483"/>
                    <a:pt x="425429" y="-1893"/>
                    <a:pt x="422645" y="892"/>
                  </a:cubicBezTo>
                  <a:cubicBezTo>
                    <a:pt x="380084" y="41861"/>
                    <a:pt x="341899" y="88002"/>
                    <a:pt x="304111" y="132949"/>
                  </a:cubicBezTo>
                  <a:cubicBezTo>
                    <a:pt x="267914" y="175510"/>
                    <a:pt x="232911" y="218866"/>
                    <a:pt x="199101" y="263018"/>
                  </a:cubicBezTo>
                  <a:cubicBezTo>
                    <a:pt x="127902" y="355299"/>
                    <a:pt x="61873" y="451558"/>
                    <a:pt x="617" y="550602"/>
                  </a:cubicBezTo>
                  <a:cubicBezTo>
                    <a:pt x="-1769" y="554182"/>
                    <a:pt x="3401" y="556966"/>
                    <a:pt x="5390" y="553784"/>
                  </a:cubicBezTo>
                  <a:lnTo>
                    <a:pt x="5390" y="5537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AAACCD33-9E5B-F9F0-C0A6-8309F1AEC91D}"/>
                </a:ext>
              </a:extLst>
            </p:cNvPr>
            <p:cNvSpPr/>
            <p:nvPr/>
          </p:nvSpPr>
          <p:spPr>
            <a:xfrm>
              <a:off x="8270603" y="2030102"/>
              <a:ext cx="316361" cy="411755"/>
            </a:xfrm>
            <a:custGeom>
              <a:avLst/>
              <a:gdLst>
                <a:gd name="connsiteX0" fmla="*/ 6014 w 316361"/>
                <a:gd name="connsiteY0" fmla="*/ 410187 h 411755"/>
                <a:gd name="connsiteX1" fmla="*/ 315475 w 316361"/>
                <a:gd name="connsiteY1" fmla="*/ 5660 h 411755"/>
                <a:gd name="connsiteX2" fmla="*/ 310702 w 316361"/>
                <a:gd name="connsiteY2" fmla="*/ 887 h 411755"/>
                <a:gd name="connsiteX3" fmla="*/ 446 w 316361"/>
                <a:gd name="connsiteY3" fmla="*/ 407004 h 411755"/>
                <a:gd name="connsiteX4" fmla="*/ 6014 w 316361"/>
                <a:gd name="connsiteY4" fmla="*/ 410187 h 411755"/>
                <a:gd name="connsiteX5" fmla="*/ 6014 w 316361"/>
                <a:gd name="connsiteY5" fmla="*/ 410187 h 41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361" h="411755">
                  <a:moveTo>
                    <a:pt x="6014" y="410187"/>
                  </a:moveTo>
                  <a:cubicBezTo>
                    <a:pt x="94716" y="264605"/>
                    <a:pt x="198930" y="130160"/>
                    <a:pt x="315475" y="5660"/>
                  </a:cubicBezTo>
                  <a:cubicBezTo>
                    <a:pt x="318259" y="2478"/>
                    <a:pt x="313884" y="-1897"/>
                    <a:pt x="310702" y="887"/>
                  </a:cubicBezTo>
                  <a:cubicBezTo>
                    <a:pt x="192168" y="123796"/>
                    <a:pt x="88749" y="261423"/>
                    <a:pt x="446" y="407004"/>
                  </a:cubicBezTo>
                  <a:cubicBezTo>
                    <a:pt x="-1543" y="410584"/>
                    <a:pt x="3628" y="413766"/>
                    <a:pt x="6014" y="410187"/>
                  </a:cubicBezTo>
                  <a:lnTo>
                    <a:pt x="6014" y="4101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893FCEBB-56D8-20E5-4A94-104196B8E68E}"/>
                </a:ext>
              </a:extLst>
            </p:cNvPr>
            <p:cNvSpPr/>
            <p:nvPr/>
          </p:nvSpPr>
          <p:spPr>
            <a:xfrm>
              <a:off x="7550134" y="2566168"/>
              <a:ext cx="150340" cy="273927"/>
            </a:xfrm>
            <a:custGeom>
              <a:avLst/>
              <a:gdLst>
                <a:gd name="connsiteX0" fmla="*/ 6133 w 150340"/>
                <a:gd name="connsiteY0" fmla="*/ 271885 h 273927"/>
                <a:gd name="connsiteX1" fmla="*/ 149726 w 150340"/>
                <a:gd name="connsiteY1" fmla="*/ 4190 h 273927"/>
                <a:gd name="connsiteX2" fmla="*/ 144555 w 150340"/>
                <a:gd name="connsiteY2" fmla="*/ 1405 h 273927"/>
                <a:gd name="connsiteX3" fmla="*/ 166 w 150340"/>
                <a:gd name="connsiteY3" fmla="*/ 270692 h 273927"/>
                <a:gd name="connsiteX4" fmla="*/ 6133 w 150340"/>
                <a:gd name="connsiteY4" fmla="*/ 271885 h 273927"/>
                <a:gd name="connsiteX5" fmla="*/ 6133 w 150340"/>
                <a:gd name="connsiteY5" fmla="*/ 271885 h 27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340" h="273927">
                  <a:moveTo>
                    <a:pt x="6133" y="271885"/>
                  </a:moveTo>
                  <a:cubicBezTo>
                    <a:pt x="42727" y="176421"/>
                    <a:pt x="92050" y="88118"/>
                    <a:pt x="149726" y="4190"/>
                  </a:cubicBezTo>
                  <a:cubicBezTo>
                    <a:pt x="152112" y="1007"/>
                    <a:pt x="146942" y="-1777"/>
                    <a:pt x="144555" y="1405"/>
                  </a:cubicBezTo>
                  <a:cubicBezTo>
                    <a:pt x="84095" y="83345"/>
                    <a:pt x="36363" y="175228"/>
                    <a:pt x="166" y="270692"/>
                  </a:cubicBezTo>
                  <a:cubicBezTo>
                    <a:pt x="-1027" y="273873"/>
                    <a:pt x="4542" y="275465"/>
                    <a:pt x="6133" y="271885"/>
                  </a:cubicBezTo>
                  <a:lnTo>
                    <a:pt x="6133" y="2718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265D318F-5BF8-B52E-12DC-EB367726A023}"/>
                </a:ext>
              </a:extLst>
            </p:cNvPr>
            <p:cNvSpPr/>
            <p:nvPr/>
          </p:nvSpPr>
          <p:spPr>
            <a:xfrm>
              <a:off x="7596369" y="2590267"/>
              <a:ext cx="140133" cy="273668"/>
            </a:xfrm>
            <a:custGeom>
              <a:avLst/>
              <a:gdLst>
                <a:gd name="connsiteX0" fmla="*/ 6437 w 140133"/>
                <a:gd name="connsiteY0" fmla="*/ 271651 h 273668"/>
                <a:gd name="connsiteX1" fmla="*/ 139688 w 140133"/>
                <a:gd name="connsiteY1" fmla="*/ 4752 h 273668"/>
                <a:gd name="connsiteX2" fmla="*/ 134119 w 140133"/>
                <a:gd name="connsiteY2" fmla="*/ 1569 h 273668"/>
                <a:gd name="connsiteX3" fmla="*/ 73 w 140133"/>
                <a:gd name="connsiteY3" fmla="*/ 270060 h 273668"/>
                <a:gd name="connsiteX4" fmla="*/ 6437 w 140133"/>
                <a:gd name="connsiteY4" fmla="*/ 271651 h 273668"/>
                <a:gd name="connsiteX5" fmla="*/ 6437 w 140133"/>
                <a:gd name="connsiteY5" fmla="*/ 271651 h 2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133" h="273668">
                  <a:moveTo>
                    <a:pt x="6437" y="271651"/>
                  </a:moveTo>
                  <a:cubicBezTo>
                    <a:pt x="41440" y="177381"/>
                    <a:pt x="86786" y="89873"/>
                    <a:pt x="139688" y="4752"/>
                  </a:cubicBezTo>
                  <a:cubicBezTo>
                    <a:pt x="141676" y="1171"/>
                    <a:pt x="136506" y="-2010"/>
                    <a:pt x="134119" y="1569"/>
                  </a:cubicBezTo>
                  <a:cubicBezTo>
                    <a:pt x="77637" y="83509"/>
                    <a:pt x="33087" y="176188"/>
                    <a:pt x="73" y="270060"/>
                  </a:cubicBezTo>
                  <a:cubicBezTo>
                    <a:pt x="-723" y="273640"/>
                    <a:pt x="5243" y="275231"/>
                    <a:pt x="6437" y="271651"/>
                  </a:cubicBezTo>
                  <a:lnTo>
                    <a:pt x="6437" y="2716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628C9C8B-5204-D5D5-CEA7-65921BA7BE87}"/>
                </a:ext>
              </a:extLst>
            </p:cNvPr>
            <p:cNvSpPr/>
            <p:nvPr/>
          </p:nvSpPr>
          <p:spPr>
            <a:xfrm>
              <a:off x="7589514" y="2526292"/>
              <a:ext cx="265808" cy="444908"/>
            </a:xfrm>
            <a:custGeom>
              <a:avLst/>
              <a:gdLst>
                <a:gd name="connsiteX0" fmla="*/ 36362 w 265808"/>
                <a:gd name="connsiteY0" fmla="*/ 383756 h 444908"/>
                <a:gd name="connsiteX1" fmla="*/ 166 w 265808"/>
                <a:gd name="connsiteY1" fmla="*/ 439442 h 444908"/>
                <a:gd name="connsiteX2" fmla="*/ 6132 w 265808"/>
                <a:gd name="connsiteY2" fmla="*/ 443023 h 444908"/>
                <a:gd name="connsiteX3" fmla="*/ 118301 w 265808"/>
                <a:gd name="connsiteY3" fmla="*/ 216695 h 444908"/>
                <a:gd name="connsiteX4" fmla="*/ 265077 w 265808"/>
                <a:gd name="connsiteY4" fmla="*/ 5482 h 444908"/>
                <a:gd name="connsiteX5" fmla="*/ 260701 w 265808"/>
                <a:gd name="connsiteY5" fmla="*/ 1107 h 444908"/>
                <a:gd name="connsiteX6" fmla="*/ 113131 w 265808"/>
                <a:gd name="connsiteY6" fmla="*/ 210728 h 444908"/>
                <a:gd name="connsiteX7" fmla="*/ 166 w 265808"/>
                <a:gd name="connsiteY7" fmla="*/ 440636 h 444908"/>
                <a:gd name="connsiteX8" fmla="*/ 6530 w 265808"/>
                <a:gd name="connsiteY8" fmla="*/ 443420 h 444908"/>
                <a:gd name="connsiteX9" fmla="*/ 41931 w 265808"/>
                <a:gd name="connsiteY9" fmla="*/ 387335 h 444908"/>
                <a:gd name="connsiteX10" fmla="*/ 36362 w 265808"/>
                <a:gd name="connsiteY10" fmla="*/ 383756 h 444908"/>
                <a:gd name="connsiteX11" fmla="*/ 36362 w 265808"/>
                <a:gd name="connsiteY11" fmla="*/ 383756 h 44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808" h="444908">
                  <a:moveTo>
                    <a:pt x="36362" y="383756"/>
                  </a:moveTo>
                  <a:cubicBezTo>
                    <a:pt x="24429" y="402451"/>
                    <a:pt x="12497" y="421145"/>
                    <a:pt x="166" y="439442"/>
                  </a:cubicBezTo>
                  <a:cubicBezTo>
                    <a:pt x="2154" y="440636"/>
                    <a:pt x="4144" y="441829"/>
                    <a:pt x="6132" y="443023"/>
                  </a:cubicBezTo>
                  <a:cubicBezTo>
                    <a:pt x="39147" y="365458"/>
                    <a:pt x="75343" y="289485"/>
                    <a:pt x="118301" y="216695"/>
                  </a:cubicBezTo>
                  <a:cubicBezTo>
                    <a:pt x="162056" y="142711"/>
                    <a:pt x="212174" y="73500"/>
                    <a:pt x="265077" y="5482"/>
                  </a:cubicBezTo>
                  <a:cubicBezTo>
                    <a:pt x="267463" y="2300"/>
                    <a:pt x="263485" y="-2076"/>
                    <a:pt x="260701" y="1107"/>
                  </a:cubicBezTo>
                  <a:cubicBezTo>
                    <a:pt x="205014" y="65544"/>
                    <a:pt x="156885" y="137142"/>
                    <a:pt x="113131" y="210728"/>
                  </a:cubicBezTo>
                  <a:cubicBezTo>
                    <a:pt x="69774" y="283917"/>
                    <a:pt x="30794" y="361083"/>
                    <a:pt x="166" y="440636"/>
                  </a:cubicBezTo>
                  <a:cubicBezTo>
                    <a:pt x="-1027" y="444216"/>
                    <a:pt x="4541" y="446602"/>
                    <a:pt x="6530" y="443420"/>
                  </a:cubicBezTo>
                  <a:cubicBezTo>
                    <a:pt x="18065" y="424725"/>
                    <a:pt x="29998" y="406030"/>
                    <a:pt x="41931" y="387335"/>
                  </a:cubicBezTo>
                  <a:cubicBezTo>
                    <a:pt x="43522" y="383756"/>
                    <a:pt x="38351" y="380573"/>
                    <a:pt x="36362" y="383756"/>
                  </a:cubicBezTo>
                  <a:lnTo>
                    <a:pt x="36362" y="38375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059EDA42-440A-161F-7F6E-C42C05D6309C}"/>
                </a:ext>
              </a:extLst>
            </p:cNvPr>
            <p:cNvSpPr/>
            <p:nvPr/>
          </p:nvSpPr>
          <p:spPr>
            <a:xfrm>
              <a:off x="7615908" y="2515370"/>
              <a:ext cx="313000" cy="481135"/>
            </a:xfrm>
            <a:custGeom>
              <a:avLst/>
              <a:gdLst>
                <a:gd name="connsiteX0" fmla="*/ 44573 w 313000"/>
                <a:gd name="connsiteY0" fmla="*/ 405815 h 481135"/>
                <a:gd name="connsiteX1" fmla="*/ 819 w 313000"/>
                <a:gd name="connsiteY1" fmla="*/ 475822 h 481135"/>
                <a:gd name="connsiteX2" fmla="*/ 6786 w 313000"/>
                <a:gd name="connsiteY2" fmla="*/ 479402 h 481135"/>
                <a:gd name="connsiteX3" fmla="*/ 312268 w 313000"/>
                <a:gd name="connsiteY3" fmla="*/ 5267 h 481135"/>
                <a:gd name="connsiteX4" fmla="*/ 307893 w 313000"/>
                <a:gd name="connsiteY4" fmla="*/ 892 h 481135"/>
                <a:gd name="connsiteX5" fmla="*/ 421 w 313000"/>
                <a:gd name="connsiteY5" fmla="*/ 475822 h 481135"/>
                <a:gd name="connsiteX6" fmla="*/ 6387 w 313000"/>
                <a:gd name="connsiteY6" fmla="*/ 479402 h 481135"/>
                <a:gd name="connsiteX7" fmla="*/ 49744 w 313000"/>
                <a:gd name="connsiteY7" fmla="*/ 408998 h 481135"/>
                <a:gd name="connsiteX8" fmla="*/ 44573 w 313000"/>
                <a:gd name="connsiteY8" fmla="*/ 405815 h 481135"/>
                <a:gd name="connsiteX9" fmla="*/ 44573 w 313000"/>
                <a:gd name="connsiteY9" fmla="*/ 405815 h 48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000" h="481135">
                  <a:moveTo>
                    <a:pt x="44573" y="405815"/>
                  </a:moveTo>
                  <a:cubicBezTo>
                    <a:pt x="29855" y="429283"/>
                    <a:pt x="15536" y="452752"/>
                    <a:pt x="819" y="475822"/>
                  </a:cubicBezTo>
                  <a:cubicBezTo>
                    <a:pt x="2808" y="477015"/>
                    <a:pt x="4796" y="478208"/>
                    <a:pt x="6786" y="479402"/>
                  </a:cubicBezTo>
                  <a:cubicBezTo>
                    <a:pt x="87134" y="307965"/>
                    <a:pt x="189757" y="149257"/>
                    <a:pt x="312268" y="5267"/>
                  </a:cubicBezTo>
                  <a:cubicBezTo>
                    <a:pt x="314655" y="2483"/>
                    <a:pt x="310677" y="-1893"/>
                    <a:pt x="307893" y="892"/>
                  </a:cubicBezTo>
                  <a:cubicBezTo>
                    <a:pt x="182995" y="142496"/>
                    <a:pt x="78781" y="303988"/>
                    <a:pt x="421" y="475822"/>
                  </a:cubicBezTo>
                  <a:cubicBezTo>
                    <a:pt x="-1567" y="479799"/>
                    <a:pt x="4001" y="483379"/>
                    <a:pt x="6387" y="479402"/>
                  </a:cubicBezTo>
                  <a:cubicBezTo>
                    <a:pt x="20707" y="455934"/>
                    <a:pt x="35027" y="432466"/>
                    <a:pt x="49744" y="408998"/>
                  </a:cubicBezTo>
                  <a:cubicBezTo>
                    <a:pt x="52131" y="405417"/>
                    <a:pt x="46562" y="402236"/>
                    <a:pt x="44573" y="405815"/>
                  </a:cubicBezTo>
                  <a:lnTo>
                    <a:pt x="44573" y="4058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E1E6D3F3-92DC-3309-F616-2BB54B5DF0FC}"/>
                </a:ext>
              </a:extLst>
            </p:cNvPr>
            <p:cNvSpPr/>
            <p:nvPr/>
          </p:nvSpPr>
          <p:spPr>
            <a:xfrm>
              <a:off x="7680612" y="2517599"/>
              <a:ext cx="311897" cy="438954"/>
            </a:xfrm>
            <a:custGeom>
              <a:avLst/>
              <a:gdLst>
                <a:gd name="connsiteX0" fmla="*/ 53455 w 311897"/>
                <a:gd name="connsiteY0" fmla="*/ 355457 h 438954"/>
                <a:gd name="connsiteX1" fmla="*/ 553 w 311897"/>
                <a:gd name="connsiteY1" fmla="*/ 433817 h 438954"/>
                <a:gd name="connsiteX2" fmla="*/ 6519 w 311897"/>
                <a:gd name="connsiteY2" fmla="*/ 437397 h 438954"/>
                <a:gd name="connsiteX3" fmla="*/ 149715 w 311897"/>
                <a:gd name="connsiteY3" fmla="*/ 218229 h 438954"/>
                <a:gd name="connsiteX4" fmla="*/ 311207 w 311897"/>
                <a:gd name="connsiteY4" fmla="*/ 5823 h 438954"/>
                <a:gd name="connsiteX5" fmla="*/ 306831 w 311897"/>
                <a:gd name="connsiteY5" fmla="*/ 1049 h 438954"/>
                <a:gd name="connsiteX6" fmla="*/ 553 w 311897"/>
                <a:gd name="connsiteY6" fmla="*/ 433817 h 438954"/>
                <a:gd name="connsiteX7" fmla="*/ 6519 w 311897"/>
                <a:gd name="connsiteY7" fmla="*/ 437397 h 438954"/>
                <a:gd name="connsiteX8" fmla="*/ 59024 w 311897"/>
                <a:gd name="connsiteY8" fmla="*/ 359037 h 438954"/>
                <a:gd name="connsiteX9" fmla="*/ 53455 w 311897"/>
                <a:gd name="connsiteY9" fmla="*/ 355457 h 438954"/>
                <a:gd name="connsiteX10" fmla="*/ 53455 w 311897"/>
                <a:gd name="connsiteY10" fmla="*/ 355457 h 43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1897" h="438954">
                  <a:moveTo>
                    <a:pt x="53455" y="355457"/>
                  </a:moveTo>
                  <a:cubicBezTo>
                    <a:pt x="35954" y="381710"/>
                    <a:pt x="18055" y="407564"/>
                    <a:pt x="553" y="433817"/>
                  </a:cubicBezTo>
                  <a:cubicBezTo>
                    <a:pt x="2542" y="435010"/>
                    <a:pt x="4531" y="436203"/>
                    <a:pt x="6519" y="437397"/>
                  </a:cubicBezTo>
                  <a:cubicBezTo>
                    <a:pt x="51864" y="362617"/>
                    <a:pt x="99596" y="289429"/>
                    <a:pt x="149715" y="218229"/>
                  </a:cubicBezTo>
                  <a:cubicBezTo>
                    <a:pt x="201026" y="145438"/>
                    <a:pt x="255918" y="75829"/>
                    <a:pt x="311207" y="5823"/>
                  </a:cubicBezTo>
                  <a:cubicBezTo>
                    <a:pt x="313594" y="2640"/>
                    <a:pt x="309218" y="-2133"/>
                    <a:pt x="306831" y="1049"/>
                  </a:cubicBezTo>
                  <a:cubicBezTo>
                    <a:pt x="192275" y="134698"/>
                    <a:pt x="90845" y="282666"/>
                    <a:pt x="553" y="433817"/>
                  </a:cubicBezTo>
                  <a:cubicBezTo>
                    <a:pt x="-1834" y="437795"/>
                    <a:pt x="4133" y="440976"/>
                    <a:pt x="6519" y="437397"/>
                  </a:cubicBezTo>
                  <a:cubicBezTo>
                    <a:pt x="24021" y="411144"/>
                    <a:pt x="41523" y="384892"/>
                    <a:pt x="59024" y="359037"/>
                  </a:cubicBezTo>
                  <a:cubicBezTo>
                    <a:pt x="61411" y="355457"/>
                    <a:pt x="55842" y="352275"/>
                    <a:pt x="53455" y="355457"/>
                  </a:cubicBezTo>
                  <a:lnTo>
                    <a:pt x="53455" y="3554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8E9437FD-FBA0-3818-CE26-008BBA382221}"/>
                </a:ext>
              </a:extLst>
            </p:cNvPr>
            <p:cNvSpPr/>
            <p:nvPr/>
          </p:nvSpPr>
          <p:spPr>
            <a:xfrm>
              <a:off x="7754199" y="2516514"/>
              <a:ext cx="286729" cy="416968"/>
            </a:xfrm>
            <a:custGeom>
              <a:avLst/>
              <a:gdLst>
                <a:gd name="connsiteX0" fmla="*/ 49478 w 286729"/>
                <a:gd name="connsiteY0" fmla="*/ 342223 h 416968"/>
                <a:gd name="connsiteX1" fmla="*/ 951 w 286729"/>
                <a:gd name="connsiteY1" fmla="*/ 411831 h 416968"/>
                <a:gd name="connsiteX2" fmla="*/ 6917 w 286729"/>
                <a:gd name="connsiteY2" fmla="*/ 415411 h 416968"/>
                <a:gd name="connsiteX3" fmla="*/ 286147 w 286729"/>
                <a:gd name="connsiteY3" fmla="*/ 5316 h 416968"/>
                <a:gd name="connsiteX4" fmla="*/ 280579 w 286729"/>
                <a:gd name="connsiteY4" fmla="*/ 941 h 416968"/>
                <a:gd name="connsiteX5" fmla="*/ 553 w 286729"/>
                <a:gd name="connsiteY5" fmla="*/ 411831 h 416968"/>
                <a:gd name="connsiteX6" fmla="*/ 6520 w 286729"/>
                <a:gd name="connsiteY6" fmla="*/ 415411 h 416968"/>
                <a:gd name="connsiteX7" fmla="*/ 54649 w 286729"/>
                <a:gd name="connsiteY7" fmla="*/ 345405 h 416968"/>
                <a:gd name="connsiteX8" fmla="*/ 49478 w 286729"/>
                <a:gd name="connsiteY8" fmla="*/ 342223 h 416968"/>
                <a:gd name="connsiteX9" fmla="*/ 49478 w 286729"/>
                <a:gd name="connsiteY9" fmla="*/ 342223 h 41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729" h="416968">
                  <a:moveTo>
                    <a:pt x="49478" y="342223"/>
                  </a:moveTo>
                  <a:cubicBezTo>
                    <a:pt x="33170" y="365691"/>
                    <a:pt x="16861" y="388761"/>
                    <a:pt x="951" y="411831"/>
                  </a:cubicBezTo>
                  <a:cubicBezTo>
                    <a:pt x="2940" y="413024"/>
                    <a:pt x="4929" y="414218"/>
                    <a:pt x="6917" y="415411"/>
                  </a:cubicBezTo>
                  <a:cubicBezTo>
                    <a:pt x="92834" y="273409"/>
                    <a:pt x="187502" y="138567"/>
                    <a:pt x="286147" y="5316"/>
                  </a:cubicBezTo>
                  <a:cubicBezTo>
                    <a:pt x="288534" y="2134"/>
                    <a:pt x="282966" y="-1844"/>
                    <a:pt x="280579" y="941"/>
                  </a:cubicBezTo>
                  <a:cubicBezTo>
                    <a:pt x="177558" y="130214"/>
                    <a:pt x="85277" y="269830"/>
                    <a:pt x="553" y="411831"/>
                  </a:cubicBezTo>
                  <a:cubicBezTo>
                    <a:pt x="-1833" y="415809"/>
                    <a:pt x="4133" y="418991"/>
                    <a:pt x="6520" y="415411"/>
                  </a:cubicBezTo>
                  <a:cubicBezTo>
                    <a:pt x="22430" y="391943"/>
                    <a:pt x="38341" y="368475"/>
                    <a:pt x="54649" y="345405"/>
                  </a:cubicBezTo>
                  <a:cubicBezTo>
                    <a:pt x="57434" y="342223"/>
                    <a:pt x="51865" y="339040"/>
                    <a:pt x="49478" y="342223"/>
                  </a:cubicBezTo>
                  <a:lnTo>
                    <a:pt x="49478" y="3422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26B32EA5-0753-C80D-D173-E48B0C85AA3F}"/>
                </a:ext>
              </a:extLst>
            </p:cNvPr>
            <p:cNvSpPr/>
            <p:nvPr/>
          </p:nvSpPr>
          <p:spPr>
            <a:xfrm>
              <a:off x="7842265" y="2532316"/>
              <a:ext cx="251031" cy="353757"/>
            </a:xfrm>
            <a:custGeom>
              <a:avLst/>
              <a:gdLst>
                <a:gd name="connsiteX0" fmla="*/ 48124 w 251031"/>
                <a:gd name="connsiteY0" fmla="*/ 291417 h 353757"/>
                <a:gd name="connsiteX1" fmla="*/ 1983 w 251031"/>
                <a:gd name="connsiteY1" fmla="*/ 347104 h 353757"/>
                <a:gd name="connsiteX2" fmla="*/ 6757 w 251031"/>
                <a:gd name="connsiteY2" fmla="*/ 351877 h 353757"/>
                <a:gd name="connsiteX3" fmla="*/ 250188 w 251031"/>
                <a:gd name="connsiteY3" fmla="*/ 5822 h 353757"/>
                <a:gd name="connsiteX4" fmla="*/ 245415 w 251031"/>
                <a:gd name="connsiteY4" fmla="*/ 1049 h 353757"/>
                <a:gd name="connsiteX5" fmla="*/ 392 w 251031"/>
                <a:gd name="connsiteY5" fmla="*/ 348297 h 353757"/>
                <a:gd name="connsiteX6" fmla="*/ 5165 w 251031"/>
                <a:gd name="connsiteY6" fmla="*/ 353071 h 353757"/>
                <a:gd name="connsiteX7" fmla="*/ 53295 w 251031"/>
                <a:gd name="connsiteY7" fmla="*/ 294202 h 353757"/>
                <a:gd name="connsiteX8" fmla="*/ 48124 w 251031"/>
                <a:gd name="connsiteY8" fmla="*/ 291417 h 353757"/>
                <a:gd name="connsiteX9" fmla="*/ 48124 w 251031"/>
                <a:gd name="connsiteY9" fmla="*/ 291417 h 35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031" h="353757">
                  <a:moveTo>
                    <a:pt x="48124" y="291417"/>
                  </a:moveTo>
                  <a:cubicBezTo>
                    <a:pt x="37782" y="314090"/>
                    <a:pt x="22270" y="332785"/>
                    <a:pt x="1983" y="347104"/>
                  </a:cubicBezTo>
                  <a:cubicBezTo>
                    <a:pt x="3574" y="348695"/>
                    <a:pt x="5165" y="350286"/>
                    <a:pt x="6757" y="351877"/>
                  </a:cubicBezTo>
                  <a:cubicBezTo>
                    <a:pt x="80741" y="231355"/>
                    <a:pt x="161487" y="116003"/>
                    <a:pt x="250188" y="5822"/>
                  </a:cubicBezTo>
                  <a:cubicBezTo>
                    <a:pt x="252973" y="2641"/>
                    <a:pt x="248199" y="-2133"/>
                    <a:pt x="245415" y="1049"/>
                  </a:cubicBezTo>
                  <a:cubicBezTo>
                    <a:pt x="155520" y="110435"/>
                    <a:pt x="72785" y="226582"/>
                    <a:pt x="392" y="348297"/>
                  </a:cubicBezTo>
                  <a:cubicBezTo>
                    <a:pt x="-1199" y="351082"/>
                    <a:pt x="2381" y="355457"/>
                    <a:pt x="5165" y="353071"/>
                  </a:cubicBezTo>
                  <a:cubicBezTo>
                    <a:pt x="26247" y="337558"/>
                    <a:pt x="42556" y="318067"/>
                    <a:pt x="53295" y="294202"/>
                  </a:cubicBezTo>
                  <a:cubicBezTo>
                    <a:pt x="55682" y="290622"/>
                    <a:pt x="50113" y="287439"/>
                    <a:pt x="48124" y="291417"/>
                  </a:cubicBezTo>
                  <a:lnTo>
                    <a:pt x="48124" y="29141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0FBE0F2E-9892-75FB-3CCF-181B4D09E08E}"/>
                </a:ext>
              </a:extLst>
            </p:cNvPr>
            <p:cNvSpPr/>
            <p:nvPr/>
          </p:nvSpPr>
          <p:spPr>
            <a:xfrm>
              <a:off x="7892092" y="2503780"/>
              <a:ext cx="281183" cy="367279"/>
            </a:xfrm>
            <a:custGeom>
              <a:avLst/>
              <a:gdLst>
                <a:gd name="connsiteX0" fmla="*/ 58360 w 281183"/>
                <a:gd name="connsiteY0" fmla="*/ 307224 h 367279"/>
                <a:gd name="connsiteX1" fmla="*/ 1877 w 281183"/>
                <a:gd name="connsiteY1" fmla="*/ 360127 h 367279"/>
                <a:gd name="connsiteX2" fmla="*/ 7048 w 281183"/>
                <a:gd name="connsiteY2" fmla="*/ 365298 h 367279"/>
                <a:gd name="connsiteX3" fmla="*/ 280710 w 281183"/>
                <a:gd name="connsiteY3" fmla="*/ 4924 h 367279"/>
                <a:gd name="connsiteX4" fmla="*/ 275539 w 281183"/>
                <a:gd name="connsiteY4" fmla="*/ 946 h 367279"/>
                <a:gd name="connsiteX5" fmla="*/ 684 w 281183"/>
                <a:gd name="connsiteY5" fmla="*/ 361718 h 367279"/>
                <a:gd name="connsiteX6" fmla="*/ 5855 w 281183"/>
                <a:gd name="connsiteY6" fmla="*/ 366889 h 367279"/>
                <a:gd name="connsiteX7" fmla="*/ 65122 w 281183"/>
                <a:gd name="connsiteY7" fmla="*/ 311202 h 367279"/>
                <a:gd name="connsiteX8" fmla="*/ 58360 w 281183"/>
                <a:gd name="connsiteY8" fmla="*/ 307224 h 367279"/>
                <a:gd name="connsiteX9" fmla="*/ 58360 w 281183"/>
                <a:gd name="connsiteY9" fmla="*/ 307224 h 36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183" h="367279">
                  <a:moveTo>
                    <a:pt x="58360" y="307224"/>
                  </a:moveTo>
                  <a:cubicBezTo>
                    <a:pt x="44836" y="330295"/>
                    <a:pt x="25743" y="348194"/>
                    <a:pt x="1877" y="360127"/>
                  </a:cubicBezTo>
                  <a:cubicBezTo>
                    <a:pt x="3468" y="361718"/>
                    <a:pt x="5457" y="363707"/>
                    <a:pt x="7048" y="365298"/>
                  </a:cubicBezTo>
                  <a:cubicBezTo>
                    <a:pt x="98534" y="245571"/>
                    <a:pt x="192406" y="127037"/>
                    <a:pt x="280710" y="4924"/>
                  </a:cubicBezTo>
                  <a:cubicBezTo>
                    <a:pt x="282698" y="2140"/>
                    <a:pt x="277926" y="-1838"/>
                    <a:pt x="275539" y="946"/>
                  </a:cubicBezTo>
                  <a:cubicBezTo>
                    <a:pt x="180871" y="118684"/>
                    <a:pt x="91772" y="241196"/>
                    <a:pt x="684" y="361718"/>
                  </a:cubicBezTo>
                  <a:cubicBezTo>
                    <a:pt x="-1702" y="364900"/>
                    <a:pt x="2673" y="368480"/>
                    <a:pt x="5855" y="366889"/>
                  </a:cubicBezTo>
                  <a:cubicBezTo>
                    <a:pt x="30914" y="354160"/>
                    <a:pt x="50803" y="335068"/>
                    <a:pt x="65122" y="311202"/>
                  </a:cubicBezTo>
                  <a:cubicBezTo>
                    <a:pt x="67110" y="306827"/>
                    <a:pt x="60747" y="302849"/>
                    <a:pt x="58360" y="307224"/>
                  </a:cubicBezTo>
                  <a:lnTo>
                    <a:pt x="58360" y="3072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0AFBDD85-7196-207D-0D09-E8D3D13909D3}"/>
                </a:ext>
              </a:extLst>
            </p:cNvPr>
            <p:cNvSpPr/>
            <p:nvPr/>
          </p:nvSpPr>
          <p:spPr>
            <a:xfrm>
              <a:off x="7954162" y="2469627"/>
              <a:ext cx="294310" cy="403432"/>
            </a:xfrm>
            <a:custGeom>
              <a:avLst/>
              <a:gdLst>
                <a:gd name="connsiteX0" fmla="*/ 95333 w 294310"/>
                <a:gd name="connsiteY0" fmla="*/ 268587 h 403432"/>
                <a:gd name="connsiteX1" fmla="*/ 267 w 294310"/>
                <a:gd name="connsiteY1" fmla="*/ 399452 h 403432"/>
                <a:gd name="connsiteX2" fmla="*/ 6233 w 294310"/>
                <a:gd name="connsiteY2" fmla="*/ 401838 h 403432"/>
                <a:gd name="connsiteX3" fmla="*/ 293419 w 294310"/>
                <a:gd name="connsiteY3" fmla="*/ 5267 h 403432"/>
                <a:gd name="connsiteX4" fmla="*/ 289044 w 294310"/>
                <a:gd name="connsiteY4" fmla="*/ 892 h 403432"/>
                <a:gd name="connsiteX5" fmla="*/ 665 w 294310"/>
                <a:gd name="connsiteY5" fmla="*/ 398656 h 403432"/>
                <a:gd name="connsiteX6" fmla="*/ 6632 w 294310"/>
                <a:gd name="connsiteY6" fmla="*/ 401042 h 403432"/>
                <a:gd name="connsiteX7" fmla="*/ 98912 w 294310"/>
                <a:gd name="connsiteY7" fmla="*/ 272167 h 403432"/>
                <a:gd name="connsiteX8" fmla="*/ 95333 w 294310"/>
                <a:gd name="connsiteY8" fmla="*/ 268587 h 403432"/>
                <a:gd name="connsiteX9" fmla="*/ 95333 w 294310"/>
                <a:gd name="connsiteY9" fmla="*/ 268587 h 40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310" h="403432">
                  <a:moveTo>
                    <a:pt x="95333" y="268587"/>
                  </a:moveTo>
                  <a:cubicBezTo>
                    <a:pt x="52772" y="303988"/>
                    <a:pt x="21746" y="348538"/>
                    <a:pt x="267" y="399452"/>
                  </a:cubicBezTo>
                  <a:cubicBezTo>
                    <a:pt x="-1324" y="403031"/>
                    <a:pt x="4642" y="405020"/>
                    <a:pt x="6233" y="401838"/>
                  </a:cubicBezTo>
                  <a:cubicBezTo>
                    <a:pt x="84196" y="256256"/>
                    <a:pt x="180454" y="125392"/>
                    <a:pt x="293419" y="5267"/>
                  </a:cubicBezTo>
                  <a:cubicBezTo>
                    <a:pt x="296203" y="2483"/>
                    <a:pt x="291828" y="-1893"/>
                    <a:pt x="289044" y="892"/>
                  </a:cubicBezTo>
                  <a:cubicBezTo>
                    <a:pt x="172897" y="116243"/>
                    <a:pt x="75047" y="253472"/>
                    <a:pt x="665" y="398656"/>
                  </a:cubicBezTo>
                  <a:cubicBezTo>
                    <a:pt x="2654" y="399452"/>
                    <a:pt x="4642" y="400247"/>
                    <a:pt x="6632" y="401042"/>
                  </a:cubicBezTo>
                  <a:cubicBezTo>
                    <a:pt x="25724" y="350924"/>
                    <a:pt x="57943" y="306772"/>
                    <a:pt x="98912" y="272167"/>
                  </a:cubicBezTo>
                  <a:cubicBezTo>
                    <a:pt x="101697" y="270178"/>
                    <a:pt x="97719" y="266598"/>
                    <a:pt x="95333" y="268587"/>
                  </a:cubicBezTo>
                  <a:lnTo>
                    <a:pt x="95333" y="2685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B0B30D5C-F33B-215A-7B7F-ADF378B3883A}"/>
                </a:ext>
              </a:extLst>
            </p:cNvPr>
            <p:cNvSpPr/>
            <p:nvPr/>
          </p:nvSpPr>
          <p:spPr>
            <a:xfrm>
              <a:off x="8038616" y="2515605"/>
              <a:ext cx="243666" cy="305736"/>
            </a:xfrm>
            <a:custGeom>
              <a:avLst/>
              <a:gdLst>
                <a:gd name="connsiteX0" fmla="*/ 46279 w 243666"/>
                <a:gd name="connsiteY0" fmla="*/ 247270 h 305736"/>
                <a:gd name="connsiteX1" fmla="*/ 1332 w 243666"/>
                <a:gd name="connsiteY1" fmla="*/ 299377 h 305736"/>
                <a:gd name="connsiteX2" fmla="*/ 6105 w 243666"/>
                <a:gd name="connsiteY2" fmla="*/ 304151 h 305736"/>
                <a:gd name="connsiteX3" fmla="*/ 242775 w 243666"/>
                <a:gd name="connsiteY3" fmla="*/ 5430 h 305736"/>
                <a:gd name="connsiteX4" fmla="*/ 238400 w 243666"/>
                <a:gd name="connsiteY4" fmla="*/ 1054 h 305736"/>
                <a:gd name="connsiteX5" fmla="*/ 536 w 243666"/>
                <a:gd name="connsiteY5" fmla="*/ 300571 h 305736"/>
                <a:gd name="connsiteX6" fmla="*/ 5310 w 243666"/>
                <a:gd name="connsiteY6" fmla="*/ 305344 h 305736"/>
                <a:gd name="connsiteX7" fmla="*/ 52246 w 243666"/>
                <a:gd name="connsiteY7" fmla="*/ 250452 h 305736"/>
                <a:gd name="connsiteX8" fmla="*/ 46279 w 243666"/>
                <a:gd name="connsiteY8" fmla="*/ 247270 h 305736"/>
                <a:gd name="connsiteX9" fmla="*/ 46279 w 243666"/>
                <a:gd name="connsiteY9" fmla="*/ 247270 h 30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666" h="305736">
                  <a:moveTo>
                    <a:pt x="46279" y="247270"/>
                  </a:moveTo>
                  <a:cubicBezTo>
                    <a:pt x="36733" y="269147"/>
                    <a:pt x="21619" y="286649"/>
                    <a:pt x="1332" y="299377"/>
                  </a:cubicBezTo>
                  <a:cubicBezTo>
                    <a:pt x="2923" y="300968"/>
                    <a:pt x="4514" y="302560"/>
                    <a:pt x="6105" y="304151"/>
                  </a:cubicBezTo>
                  <a:cubicBezTo>
                    <a:pt x="78100" y="199141"/>
                    <a:pt x="156062" y="98904"/>
                    <a:pt x="242775" y="5430"/>
                  </a:cubicBezTo>
                  <a:cubicBezTo>
                    <a:pt x="245560" y="2645"/>
                    <a:pt x="241184" y="-2128"/>
                    <a:pt x="238400" y="1054"/>
                  </a:cubicBezTo>
                  <a:cubicBezTo>
                    <a:pt x="150891" y="93336"/>
                    <a:pt x="69747" y="193572"/>
                    <a:pt x="536" y="300571"/>
                  </a:cubicBezTo>
                  <a:cubicBezTo>
                    <a:pt x="-1452" y="303355"/>
                    <a:pt x="2526" y="306935"/>
                    <a:pt x="5310" y="305344"/>
                  </a:cubicBezTo>
                  <a:cubicBezTo>
                    <a:pt x="26391" y="291820"/>
                    <a:pt x="42302" y="273523"/>
                    <a:pt x="52246" y="250452"/>
                  </a:cubicBezTo>
                  <a:cubicBezTo>
                    <a:pt x="53041" y="246873"/>
                    <a:pt x="47871" y="243691"/>
                    <a:pt x="46279" y="247270"/>
                  </a:cubicBezTo>
                  <a:lnTo>
                    <a:pt x="46279" y="2472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FCF11F5A-9C0E-4EC0-2E6C-52039784C31B}"/>
                </a:ext>
              </a:extLst>
            </p:cNvPr>
            <p:cNvSpPr/>
            <p:nvPr/>
          </p:nvSpPr>
          <p:spPr>
            <a:xfrm>
              <a:off x="8096302" y="2506802"/>
              <a:ext cx="237690" cy="297981"/>
            </a:xfrm>
            <a:custGeom>
              <a:avLst/>
              <a:gdLst>
                <a:gd name="connsiteX0" fmla="*/ 6891 w 237690"/>
                <a:gd name="connsiteY0" fmla="*/ 296247 h 297981"/>
                <a:gd name="connsiteX1" fmla="*/ 236798 w 237690"/>
                <a:gd name="connsiteY1" fmla="*/ 5482 h 297981"/>
                <a:gd name="connsiteX2" fmla="*/ 232423 w 237690"/>
                <a:gd name="connsiteY2" fmla="*/ 1107 h 297981"/>
                <a:gd name="connsiteX3" fmla="*/ 527 w 237690"/>
                <a:gd name="connsiteY3" fmla="*/ 292668 h 297981"/>
                <a:gd name="connsiteX4" fmla="*/ 6891 w 237690"/>
                <a:gd name="connsiteY4" fmla="*/ 296247 h 297981"/>
                <a:gd name="connsiteX5" fmla="*/ 6891 w 237690"/>
                <a:gd name="connsiteY5" fmla="*/ 296247 h 29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690" h="297981">
                  <a:moveTo>
                    <a:pt x="6891" y="296247"/>
                  </a:moveTo>
                  <a:cubicBezTo>
                    <a:pt x="72919" y="190840"/>
                    <a:pt x="150484" y="94581"/>
                    <a:pt x="236798" y="5482"/>
                  </a:cubicBezTo>
                  <a:cubicBezTo>
                    <a:pt x="239583" y="2300"/>
                    <a:pt x="235207" y="-2076"/>
                    <a:pt x="232423" y="1107"/>
                  </a:cubicBezTo>
                  <a:cubicBezTo>
                    <a:pt x="143324" y="88217"/>
                    <a:pt x="66556" y="187260"/>
                    <a:pt x="527" y="292668"/>
                  </a:cubicBezTo>
                  <a:cubicBezTo>
                    <a:pt x="-1860" y="296645"/>
                    <a:pt x="4504" y="300225"/>
                    <a:pt x="6891" y="296247"/>
                  </a:cubicBezTo>
                  <a:lnTo>
                    <a:pt x="6891" y="29624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DC6DFC11-CF7F-05BD-1285-750E11FE9A8F}"/>
                </a:ext>
              </a:extLst>
            </p:cNvPr>
            <p:cNvSpPr/>
            <p:nvPr/>
          </p:nvSpPr>
          <p:spPr>
            <a:xfrm>
              <a:off x="8168406" y="2617151"/>
              <a:ext cx="132630" cy="174776"/>
            </a:xfrm>
            <a:custGeom>
              <a:avLst/>
              <a:gdLst>
                <a:gd name="connsiteX0" fmla="*/ 5987 w 132630"/>
                <a:gd name="connsiteY0" fmla="*/ 173568 h 174776"/>
                <a:gd name="connsiteX1" fmla="*/ 132078 w 132630"/>
                <a:gd name="connsiteY1" fmla="*/ 5314 h 174776"/>
                <a:gd name="connsiteX2" fmla="*/ 126112 w 132630"/>
                <a:gd name="connsiteY2" fmla="*/ 1734 h 174776"/>
                <a:gd name="connsiteX3" fmla="*/ 1214 w 132630"/>
                <a:gd name="connsiteY3" fmla="*/ 168397 h 174776"/>
                <a:gd name="connsiteX4" fmla="*/ 5987 w 132630"/>
                <a:gd name="connsiteY4" fmla="*/ 173568 h 174776"/>
                <a:gd name="connsiteX5" fmla="*/ 5987 w 132630"/>
                <a:gd name="connsiteY5" fmla="*/ 173568 h 17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630" h="174776">
                  <a:moveTo>
                    <a:pt x="5987" y="173568"/>
                  </a:moveTo>
                  <a:cubicBezTo>
                    <a:pt x="53321" y="121858"/>
                    <a:pt x="96677" y="65774"/>
                    <a:pt x="132078" y="5314"/>
                  </a:cubicBezTo>
                  <a:cubicBezTo>
                    <a:pt x="134465" y="1336"/>
                    <a:pt x="128498" y="-2244"/>
                    <a:pt x="126112" y="1734"/>
                  </a:cubicBezTo>
                  <a:cubicBezTo>
                    <a:pt x="88722" y="60603"/>
                    <a:pt x="48150" y="116688"/>
                    <a:pt x="1214" y="168397"/>
                  </a:cubicBezTo>
                  <a:cubicBezTo>
                    <a:pt x="-2366" y="171977"/>
                    <a:pt x="2805" y="177148"/>
                    <a:pt x="5987" y="173568"/>
                  </a:cubicBezTo>
                  <a:lnTo>
                    <a:pt x="5987" y="1735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DB1252CE-34E3-20CC-42F2-E6BA58AA41CF}"/>
                </a:ext>
              </a:extLst>
            </p:cNvPr>
            <p:cNvSpPr/>
            <p:nvPr/>
          </p:nvSpPr>
          <p:spPr>
            <a:xfrm>
              <a:off x="8174100" y="2560557"/>
              <a:ext cx="238246" cy="302299"/>
            </a:xfrm>
            <a:custGeom>
              <a:avLst/>
              <a:gdLst>
                <a:gd name="connsiteX0" fmla="*/ 57570 w 238246"/>
                <a:gd name="connsiteY0" fmla="*/ 249652 h 302299"/>
                <a:gd name="connsiteX1" fmla="*/ 690 w 238246"/>
                <a:gd name="connsiteY1" fmla="*/ 296986 h 302299"/>
                <a:gd name="connsiteX2" fmla="*/ 7054 w 238246"/>
                <a:gd name="connsiteY2" fmla="*/ 300566 h 302299"/>
                <a:gd name="connsiteX3" fmla="*/ 119223 w 238246"/>
                <a:gd name="connsiteY3" fmla="*/ 147824 h 302299"/>
                <a:gd name="connsiteX4" fmla="*/ 237360 w 238246"/>
                <a:gd name="connsiteY4" fmla="*/ 5822 h 302299"/>
                <a:gd name="connsiteX5" fmla="*/ 232586 w 238246"/>
                <a:gd name="connsiteY5" fmla="*/ 1049 h 302299"/>
                <a:gd name="connsiteX6" fmla="*/ 690 w 238246"/>
                <a:gd name="connsiteY6" fmla="*/ 296986 h 302299"/>
                <a:gd name="connsiteX7" fmla="*/ 7054 w 238246"/>
                <a:gd name="connsiteY7" fmla="*/ 300566 h 302299"/>
                <a:gd name="connsiteX8" fmla="*/ 61150 w 238246"/>
                <a:gd name="connsiteY8" fmla="*/ 255618 h 302299"/>
                <a:gd name="connsiteX9" fmla="*/ 57570 w 238246"/>
                <a:gd name="connsiteY9" fmla="*/ 249652 h 302299"/>
                <a:gd name="connsiteX10" fmla="*/ 57570 w 238246"/>
                <a:gd name="connsiteY10" fmla="*/ 249652 h 30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246" h="302299">
                  <a:moveTo>
                    <a:pt x="57570" y="249652"/>
                  </a:moveTo>
                  <a:cubicBezTo>
                    <a:pt x="34500" y="260392"/>
                    <a:pt x="15407" y="276302"/>
                    <a:pt x="690" y="296986"/>
                  </a:cubicBezTo>
                  <a:cubicBezTo>
                    <a:pt x="2679" y="298179"/>
                    <a:pt x="5066" y="299372"/>
                    <a:pt x="7054" y="300566"/>
                  </a:cubicBezTo>
                  <a:cubicBezTo>
                    <a:pt x="42853" y="248459"/>
                    <a:pt x="80243" y="197545"/>
                    <a:pt x="119223" y="147824"/>
                  </a:cubicBezTo>
                  <a:cubicBezTo>
                    <a:pt x="157409" y="99297"/>
                    <a:pt x="197981" y="53157"/>
                    <a:pt x="237360" y="5822"/>
                  </a:cubicBezTo>
                  <a:cubicBezTo>
                    <a:pt x="240144" y="2641"/>
                    <a:pt x="235769" y="-2133"/>
                    <a:pt x="232586" y="1049"/>
                  </a:cubicBezTo>
                  <a:cubicBezTo>
                    <a:pt x="147067" y="91740"/>
                    <a:pt x="71094" y="193965"/>
                    <a:pt x="690" y="296986"/>
                  </a:cubicBezTo>
                  <a:cubicBezTo>
                    <a:pt x="-2095" y="300964"/>
                    <a:pt x="4270" y="304543"/>
                    <a:pt x="7054" y="300566"/>
                  </a:cubicBezTo>
                  <a:cubicBezTo>
                    <a:pt x="20976" y="280677"/>
                    <a:pt x="39273" y="265960"/>
                    <a:pt x="61150" y="255618"/>
                  </a:cubicBezTo>
                  <a:cubicBezTo>
                    <a:pt x="65128" y="253630"/>
                    <a:pt x="61548" y="247663"/>
                    <a:pt x="57570" y="249652"/>
                  </a:cubicBezTo>
                  <a:lnTo>
                    <a:pt x="57570" y="2496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7A159690-B626-68B0-E0B7-33CE23250267}"/>
                </a:ext>
              </a:extLst>
            </p:cNvPr>
            <p:cNvSpPr/>
            <p:nvPr/>
          </p:nvSpPr>
          <p:spPr>
            <a:xfrm>
              <a:off x="8276636" y="2591745"/>
              <a:ext cx="179627" cy="236272"/>
            </a:xfrm>
            <a:custGeom>
              <a:avLst/>
              <a:gdLst>
                <a:gd name="connsiteX0" fmla="*/ 6744 w 179627"/>
                <a:gd name="connsiteY0" fmla="*/ 234375 h 236272"/>
                <a:gd name="connsiteX1" fmla="*/ 178579 w 179627"/>
                <a:gd name="connsiteY1" fmla="*/ 5660 h 236272"/>
                <a:gd name="connsiteX2" fmla="*/ 173805 w 179627"/>
                <a:gd name="connsiteY2" fmla="*/ 887 h 236272"/>
                <a:gd name="connsiteX3" fmla="*/ 380 w 179627"/>
                <a:gd name="connsiteY3" fmla="*/ 230397 h 236272"/>
                <a:gd name="connsiteX4" fmla="*/ 6744 w 179627"/>
                <a:gd name="connsiteY4" fmla="*/ 234375 h 236272"/>
                <a:gd name="connsiteX5" fmla="*/ 6744 w 179627"/>
                <a:gd name="connsiteY5" fmla="*/ 234375 h 23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627" h="236272">
                  <a:moveTo>
                    <a:pt x="6744" y="234375"/>
                  </a:moveTo>
                  <a:cubicBezTo>
                    <a:pt x="50101" y="147662"/>
                    <a:pt x="108969" y="72485"/>
                    <a:pt x="178579" y="5660"/>
                  </a:cubicBezTo>
                  <a:cubicBezTo>
                    <a:pt x="181760" y="2479"/>
                    <a:pt x="176987" y="-1897"/>
                    <a:pt x="173805" y="887"/>
                  </a:cubicBezTo>
                  <a:cubicBezTo>
                    <a:pt x="101412" y="64132"/>
                    <a:pt x="42940" y="144480"/>
                    <a:pt x="380" y="230397"/>
                  </a:cubicBezTo>
                  <a:cubicBezTo>
                    <a:pt x="-1609" y="234773"/>
                    <a:pt x="4756" y="238750"/>
                    <a:pt x="6744" y="234375"/>
                  </a:cubicBezTo>
                  <a:lnTo>
                    <a:pt x="6744" y="2343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7E8A5EA8-27D1-E18B-9CD0-26018D342BE7}"/>
                </a:ext>
              </a:extLst>
            </p:cNvPr>
            <p:cNvSpPr/>
            <p:nvPr/>
          </p:nvSpPr>
          <p:spPr>
            <a:xfrm>
              <a:off x="8294076" y="2616821"/>
              <a:ext cx="199768" cy="244152"/>
            </a:xfrm>
            <a:custGeom>
              <a:avLst/>
              <a:gdLst>
                <a:gd name="connsiteX0" fmla="*/ 46583 w 199768"/>
                <a:gd name="connsiteY0" fmla="*/ 181853 h 244152"/>
                <a:gd name="connsiteX1" fmla="*/ 839 w 199768"/>
                <a:gd name="connsiteY1" fmla="*/ 237938 h 244152"/>
                <a:gd name="connsiteX2" fmla="*/ 6010 w 199768"/>
                <a:gd name="connsiteY2" fmla="*/ 243108 h 244152"/>
                <a:gd name="connsiteX3" fmla="*/ 198926 w 199768"/>
                <a:gd name="connsiteY3" fmla="*/ 6041 h 244152"/>
                <a:gd name="connsiteX4" fmla="*/ 194152 w 199768"/>
                <a:gd name="connsiteY4" fmla="*/ 1268 h 244152"/>
                <a:gd name="connsiteX5" fmla="*/ 1237 w 199768"/>
                <a:gd name="connsiteY5" fmla="*/ 238335 h 244152"/>
                <a:gd name="connsiteX6" fmla="*/ 6408 w 199768"/>
                <a:gd name="connsiteY6" fmla="*/ 243506 h 244152"/>
                <a:gd name="connsiteX7" fmla="*/ 51355 w 199768"/>
                <a:gd name="connsiteY7" fmla="*/ 186626 h 244152"/>
                <a:gd name="connsiteX8" fmla="*/ 46583 w 199768"/>
                <a:gd name="connsiteY8" fmla="*/ 181853 h 244152"/>
                <a:gd name="connsiteX9" fmla="*/ 46583 w 199768"/>
                <a:gd name="connsiteY9" fmla="*/ 181853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768" h="244152">
                  <a:moveTo>
                    <a:pt x="46583" y="181853"/>
                  </a:moveTo>
                  <a:cubicBezTo>
                    <a:pt x="31467" y="200548"/>
                    <a:pt x="16352" y="219243"/>
                    <a:pt x="839" y="237938"/>
                  </a:cubicBezTo>
                  <a:cubicBezTo>
                    <a:pt x="-1945" y="241517"/>
                    <a:pt x="2828" y="246291"/>
                    <a:pt x="6010" y="243108"/>
                  </a:cubicBezTo>
                  <a:cubicBezTo>
                    <a:pt x="70846" y="164749"/>
                    <a:pt x="136875" y="86389"/>
                    <a:pt x="198926" y="6041"/>
                  </a:cubicBezTo>
                  <a:cubicBezTo>
                    <a:pt x="201710" y="2461"/>
                    <a:pt x="196937" y="-2312"/>
                    <a:pt x="194152" y="1268"/>
                  </a:cubicBezTo>
                  <a:cubicBezTo>
                    <a:pt x="128124" y="78434"/>
                    <a:pt x="64879" y="158782"/>
                    <a:pt x="1237" y="238335"/>
                  </a:cubicBezTo>
                  <a:cubicBezTo>
                    <a:pt x="2828" y="239926"/>
                    <a:pt x="4419" y="241517"/>
                    <a:pt x="6408" y="243506"/>
                  </a:cubicBezTo>
                  <a:cubicBezTo>
                    <a:pt x="21523" y="224413"/>
                    <a:pt x="36638" y="205719"/>
                    <a:pt x="51355" y="186626"/>
                  </a:cubicBezTo>
                  <a:cubicBezTo>
                    <a:pt x="53344" y="183046"/>
                    <a:pt x="48969" y="178671"/>
                    <a:pt x="46583" y="181853"/>
                  </a:cubicBezTo>
                  <a:lnTo>
                    <a:pt x="46583" y="1818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A1499620-ECD8-2A4A-72F4-E17E7CC3007E}"/>
                </a:ext>
              </a:extLst>
            </p:cNvPr>
            <p:cNvSpPr/>
            <p:nvPr/>
          </p:nvSpPr>
          <p:spPr>
            <a:xfrm>
              <a:off x="8363329" y="2572648"/>
              <a:ext cx="231198" cy="280401"/>
            </a:xfrm>
            <a:custGeom>
              <a:avLst/>
              <a:gdLst>
                <a:gd name="connsiteX0" fmla="*/ 6764 w 231198"/>
                <a:gd name="connsiteY0" fmla="*/ 278929 h 280401"/>
                <a:gd name="connsiteX1" fmla="*/ 111773 w 231198"/>
                <a:gd name="connsiteY1" fmla="*/ 133745 h 280401"/>
                <a:gd name="connsiteX2" fmla="*/ 230307 w 231198"/>
                <a:gd name="connsiteY2" fmla="*/ 5267 h 280401"/>
                <a:gd name="connsiteX3" fmla="*/ 225932 w 231198"/>
                <a:gd name="connsiteY3" fmla="*/ 892 h 280401"/>
                <a:gd name="connsiteX4" fmla="*/ 399 w 231198"/>
                <a:gd name="connsiteY4" fmla="*/ 274951 h 280401"/>
                <a:gd name="connsiteX5" fmla="*/ 6764 w 231198"/>
                <a:gd name="connsiteY5" fmla="*/ 278929 h 280401"/>
                <a:gd name="connsiteX6" fmla="*/ 6764 w 231198"/>
                <a:gd name="connsiteY6" fmla="*/ 278929 h 28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198" h="280401">
                  <a:moveTo>
                    <a:pt x="6764" y="278929"/>
                  </a:moveTo>
                  <a:cubicBezTo>
                    <a:pt x="38982" y="228413"/>
                    <a:pt x="73986" y="179885"/>
                    <a:pt x="111773" y="133745"/>
                  </a:cubicBezTo>
                  <a:cubicBezTo>
                    <a:pt x="148766" y="88797"/>
                    <a:pt x="189735" y="47430"/>
                    <a:pt x="230307" y="5267"/>
                  </a:cubicBezTo>
                  <a:cubicBezTo>
                    <a:pt x="233091" y="2483"/>
                    <a:pt x="228716" y="-1893"/>
                    <a:pt x="225932" y="892"/>
                  </a:cubicBezTo>
                  <a:cubicBezTo>
                    <a:pt x="138026" y="78853"/>
                    <a:pt x="63246" y="176306"/>
                    <a:pt x="399" y="274951"/>
                  </a:cubicBezTo>
                  <a:cubicBezTo>
                    <a:pt x="-1589" y="278929"/>
                    <a:pt x="4377" y="282508"/>
                    <a:pt x="6764" y="278929"/>
                  </a:cubicBezTo>
                  <a:lnTo>
                    <a:pt x="6764" y="2789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8AEDAC65-A7E4-B67F-B1A0-9768144DC7CE}"/>
                </a:ext>
              </a:extLst>
            </p:cNvPr>
            <p:cNvSpPr/>
            <p:nvPr/>
          </p:nvSpPr>
          <p:spPr>
            <a:xfrm>
              <a:off x="8436821" y="2699137"/>
              <a:ext cx="138454" cy="153540"/>
            </a:xfrm>
            <a:custGeom>
              <a:avLst/>
              <a:gdLst>
                <a:gd name="connsiteX0" fmla="*/ 5267 w 138454"/>
                <a:gd name="connsiteY0" fmla="*/ 152440 h 153540"/>
                <a:gd name="connsiteX1" fmla="*/ 137723 w 138454"/>
                <a:gd name="connsiteY1" fmla="*/ 5267 h 153540"/>
                <a:gd name="connsiteX2" fmla="*/ 133347 w 138454"/>
                <a:gd name="connsiteY2" fmla="*/ 892 h 153540"/>
                <a:gd name="connsiteX3" fmla="*/ 892 w 138454"/>
                <a:gd name="connsiteY3" fmla="*/ 147666 h 153540"/>
                <a:gd name="connsiteX4" fmla="*/ 5267 w 138454"/>
                <a:gd name="connsiteY4" fmla="*/ 152440 h 153540"/>
                <a:gd name="connsiteX5" fmla="*/ 5267 w 138454"/>
                <a:gd name="connsiteY5" fmla="*/ 152440 h 15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54" h="153540">
                  <a:moveTo>
                    <a:pt x="5267" y="152440"/>
                  </a:moveTo>
                  <a:cubicBezTo>
                    <a:pt x="49419" y="103515"/>
                    <a:pt x="93968" y="54988"/>
                    <a:pt x="137723" y="5267"/>
                  </a:cubicBezTo>
                  <a:cubicBezTo>
                    <a:pt x="140109" y="2483"/>
                    <a:pt x="136132" y="-1893"/>
                    <a:pt x="133347" y="892"/>
                  </a:cubicBezTo>
                  <a:cubicBezTo>
                    <a:pt x="88798" y="49419"/>
                    <a:pt x="45044" y="98741"/>
                    <a:pt x="892" y="147666"/>
                  </a:cubicBezTo>
                  <a:cubicBezTo>
                    <a:pt x="-1893" y="151246"/>
                    <a:pt x="2483" y="155622"/>
                    <a:pt x="5267" y="152440"/>
                  </a:cubicBezTo>
                  <a:lnTo>
                    <a:pt x="5267" y="1524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EBE72675-17D5-FB2D-321F-8EC59652AB51}"/>
                </a:ext>
              </a:extLst>
            </p:cNvPr>
            <p:cNvSpPr/>
            <p:nvPr/>
          </p:nvSpPr>
          <p:spPr>
            <a:xfrm>
              <a:off x="8545975" y="2749227"/>
              <a:ext cx="55293" cy="79171"/>
            </a:xfrm>
            <a:custGeom>
              <a:avLst/>
              <a:gdLst>
                <a:gd name="connsiteX0" fmla="*/ 6294 w 55293"/>
                <a:gd name="connsiteY0" fmla="*/ 77689 h 79171"/>
                <a:gd name="connsiteX1" fmla="*/ 54821 w 55293"/>
                <a:gd name="connsiteY1" fmla="*/ 4500 h 79171"/>
                <a:gd name="connsiteX2" fmla="*/ 49650 w 55293"/>
                <a:gd name="connsiteY2" fmla="*/ 1318 h 79171"/>
                <a:gd name="connsiteX3" fmla="*/ 725 w 55293"/>
                <a:gd name="connsiteY3" fmla="*/ 74109 h 79171"/>
                <a:gd name="connsiteX4" fmla="*/ 6294 w 55293"/>
                <a:gd name="connsiteY4" fmla="*/ 77689 h 79171"/>
                <a:gd name="connsiteX5" fmla="*/ 6294 w 55293"/>
                <a:gd name="connsiteY5" fmla="*/ 77689 h 7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93" h="79171">
                  <a:moveTo>
                    <a:pt x="6294" y="77689"/>
                  </a:moveTo>
                  <a:cubicBezTo>
                    <a:pt x="22602" y="53425"/>
                    <a:pt x="38910" y="29162"/>
                    <a:pt x="54821" y="4500"/>
                  </a:cubicBezTo>
                  <a:cubicBezTo>
                    <a:pt x="56809" y="1318"/>
                    <a:pt x="52036" y="-1864"/>
                    <a:pt x="49650" y="1318"/>
                  </a:cubicBezTo>
                  <a:cubicBezTo>
                    <a:pt x="32944" y="25582"/>
                    <a:pt x="17033" y="49845"/>
                    <a:pt x="725" y="74109"/>
                  </a:cubicBezTo>
                  <a:cubicBezTo>
                    <a:pt x="-2059" y="77689"/>
                    <a:pt x="3907" y="81269"/>
                    <a:pt x="6294" y="77689"/>
                  </a:cubicBezTo>
                  <a:lnTo>
                    <a:pt x="6294" y="776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BDC75BD5-82CB-C01A-FCAE-800E3724B5FD}"/>
                </a:ext>
              </a:extLst>
            </p:cNvPr>
            <p:cNvSpPr/>
            <p:nvPr/>
          </p:nvSpPr>
          <p:spPr>
            <a:xfrm>
              <a:off x="8593238" y="2796276"/>
              <a:ext cx="9546" cy="9558"/>
            </a:xfrm>
            <a:custGeom>
              <a:avLst/>
              <a:gdLst>
                <a:gd name="connsiteX0" fmla="*/ 4773 w 9546"/>
                <a:gd name="connsiteY0" fmla="*/ 9558 h 9558"/>
                <a:gd name="connsiteX1" fmla="*/ 4773 w 9546"/>
                <a:gd name="connsiteY1" fmla="*/ 12 h 9558"/>
                <a:gd name="connsiteX2" fmla="*/ 4773 w 9546"/>
                <a:gd name="connsiteY2" fmla="*/ 9558 h 9558"/>
                <a:gd name="connsiteX3" fmla="*/ 4773 w 9546"/>
                <a:gd name="connsiteY3" fmla="*/ 9558 h 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46" h="9558">
                  <a:moveTo>
                    <a:pt x="4773" y="9558"/>
                  </a:moveTo>
                  <a:cubicBezTo>
                    <a:pt x="11138" y="9558"/>
                    <a:pt x="11138" y="12"/>
                    <a:pt x="4773" y="12"/>
                  </a:cubicBezTo>
                  <a:cubicBezTo>
                    <a:pt x="-1591" y="-386"/>
                    <a:pt x="-1591" y="9558"/>
                    <a:pt x="4773" y="9558"/>
                  </a:cubicBezTo>
                  <a:lnTo>
                    <a:pt x="4773" y="95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2C1AF767-6196-ACC2-596F-EB263565A294}"/>
                </a:ext>
              </a:extLst>
            </p:cNvPr>
            <p:cNvSpPr/>
            <p:nvPr/>
          </p:nvSpPr>
          <p:spPr>
            <a:xfrm>
              <a:off x="8193186" y="2291031"/>
              <a:ext cx="277239" cy="342385"/>
            </a:xfrm>
            <a:custGeom>
              <a:avLst/>
              <a:gdLst>
                <a:gd name="connsiteX0" fmla="*/ 5868 w 277239"/>
                <a:gd name="connsiteY0" fmla="*/ 340980 h 342385"/>
                <a:gd name="connsiteX1" fmla="*/ 276348 w 277239"/>
                <a:gd name="connsiteY1" fmla="*/ 5267 h 342385"/>
                <a:gd name="connsiteX2" fmla="*/ 271973 w 277239"/>
                <a:gd name="connsiteY2" fmla="*/ 892 h 342385"/>
                <a:gd name="connsiteX3" fmla="*/ 299 w 277239"/>
                <a:gd name="connsiteY3" fmla="*/ 338196 h 342385"/>
                <a:gd name="connsiteX4" fmla="*/ 5868 w 277239"/>
                <a:gd name="connsiteY4" fmla="*/ 340980 h 342385"/>
                <a:gd name="connsiteX5" fmla="*/ 5868 w 277239"/>
                <a:gd name="connsiteY5" fmla="*/ 340980 h 34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239" h="342385">
                  <a:moveTo>
                    <a:pt x="5868" y="340980"/>
                  </a:moveTo>
                  <a:cubicBezTo>
                    <a:pt x="86216" y="220855"/>
                    <a:pt x="177702" y="110277"/>
                    <a:pt x="276348" y="5267"/>
                  </a:cubicBezTo>
                  <a:cubicBezTo>
                    <a:pt x="279132" y="2483"/>
                    <a:pt x="274757" y="-1893"/>
                    <a:pt x="271973" y="892"/>
                  </a:cubicBezTo>
                  <a:cubicBezTo>
                    <a:pt x="170542" y="103515"/>
                    <a:pt x="80648" y="218469"/>
                    <a:pt x="299" y="338196"/>
                  </a:cubicBezTo>
                  <a:cubicBezTo>
                    <a:pt x="-1291" y="341378"/>
                    <a:pt x="3880" y="344162"/>
                    <a:pt x="5868" y="340980"/>
                  </a:cubicBezTo>
                  <a:lnTo>
                    <a:pt x="5868" y="3409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70C90ABB-43B2-F83B-8F23-819A2A47EDB7}"/>
                </a:ext>
              </a:extLst>
            </p:cNvPr>
            <p:cNvSpPr/>
            <p:nvPr/>
          </p:nvSpPr>
          <p:spPr>
            <a:xfrm>
              <a:off x="8253656" y="2278700"/>
              <a:ext cx="278263" cy="342478"/>
            </a:xfrm>
            <a:custGeom>
              <a:avLst/>
              <a:gdLst>
                <a:gd name="connsiteX0" fmla="*/ 5461 w 278263"/>
                <a:gd name="connsiteY0" fmla="*/ 341378 h 342478"/>
                <a:gd name="connsiteX1" fmla="*/ 277532 w 278263"/>
                <a:gd name="connsiteY1" fmla="*/ 5267 h 342478"/>
                <a:gd name="connsiteX2" fmla="*/ 273156 w 278263"/>
                <a:gd name="connsiteY2" fmla="*/ 892 h 342478"/>
                <a:gd name="connsiteX3" fmla="*/ 687 w 278263"/>
                <a:gd name="connsiteY3" fmla="*/ 336605 h 342478"/>
                <a:gd name="connsiteX4" fmla="*/ 5461 w 278263"/>
                <a:gd name="connsiteY4" fmla="*/ 341378 h 342478"/>
                <a:gd name="connsiteX5" fmla="*/ 5461 w 278263"/>
                <a:gd name="connsiteY5" fmla="*/ 341378 h 34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263" h="342478">
                  <a:moveTo>
                    <a:pt x="5461" y="341378"/>
                  </a:moveTo>
                  <a:cubicBezTo>
                    <a:pt x="96151" y="229606"/>
                    <a:pt x="188035" y="118232"/>
                    <a:pt x="277532" y="5267"/>
                  </a:cubicBezTo>
                  <a:cubicBezTo>
                    <a:pt x="279918" y="2483"/>
                    <a:pt x="275940" y="-1893"/>
                    <a:pt x="273156" y="892"/>
                  </a:cubicBezTo>
                  <a:cubicBezTo>
                    <a:pt x="181272" y="111868"/>
                    <a:pt x="91378" y="224833"/>
                    <a:pt x="687" y="336605"/>
                  </a:cubicBezTo>
                  <a:cubicBezTo>
                    <a:pt x="-1699" y="340184"/>
                    <a:pt x="2677" y="344560"/>
                    <a:pt x="5461" y="341378"/>
                  </a:cubicBezTo>
                  <a:lnTo>
                    <a:pt x="5461" y="3413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03C6379B-6653-723E-7F19-730819E2545B}"/>
                </a:ext>
              </a:extLst>
            </p:cNvPr>
            <p:cNvSpPr/>
            <p:nvPr/>
          </p:nvSpPr>
          <p:spPr>
            <a:xfrm>
              <a:off x="8301493" y="2344912"/>
              <a:ext cx="247292" cy="312457"/>
            </a:xfrm>
            <a:custGeom>
              <a:avLst/>
              <a:gdLst>
                <a:gd name="connsiteX0" fmla="*/ 6151 w 247292"/>
                <a:gd name="connsiteY0" fmla="*/ 310965 h 312457"/>
                <a:gd name="connsiteX1" fmla="*/ 246400 w 247292"/>
                <a:gd name="connsiteY1" fmla="*/ 5482 h 312457"/>
                <a:gd name="connsiteX2" fmla="*/ 242024 w 247292"/>
                <a:gd name="connsiteY2" fmla="*/ 1107 h 312457"/>
                <a:gd name="connsiteX3" fmla="*/ 582 w 247292"/>
                <a:gd name="connsiteY3" fmla="*/ 307783 h 312457"/>
                <a:gd name="connsiteX4" fmla="*/ 6151 w 247292"/>
                <a:gd name="connsiteY4" fmla="*/ 310965 h 312457"/>
                <a:gd name="connsiteX5" fmla="*/ 6151 w 247292"/>
                <a:gd name="connsiteY5" fmla="*/ 310965 h 31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92" h="312457">
                  <a:moveTo>
                    <a:pt x="6151" y="310965"/>
                  </a:moveTo>
                  <a:cubicBezTo>
                    <a:pt x="78941" y="203171"/>
                    <a:pt x="159688" y="102537"/>
                    <a:pt x="246400" y="5482"/>
                  </a:cubicBezTo>
                  <a:cubicBezTo>
                    <a:pt x="249185" y="2300"/>
                    <a:pt x="244809" y="-2076"/>
                    <a:pt x="242024" y="1107"/>
                  </a:cubicBezTo>
                  <a:cubicBezTo>
                    <a:pt x="153323" y="96172"/>
                    <a:pt x="73373" y="199989"/>
                    <a:pt x="582" y="307783"/>
                  </a:cubicBezTo>
                  <a:cubicBezTo>
                    <a:pt x="-1805" y="310965"/>
                    <a:pt x="3764" y="314545"/>
                    <a:pt x="6151" y="310965"/>
                  </a:cubicBezTo>
                  <a:lnTo>
                    <a:pt x="6151" y="3109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E62B6432-ECC4-11DD-A43D-A3B77F7365D4}"/>
                </a:ext>
              </a:extLst>
            </p:cNvPr>
            <p:cNvSpPr/>
            <p:nvPr/>
          </p:nvSpPr>
          <p:spPr>
            <a:xfrm>
              <a:off x="8400501" y="2579692"/>
              <a:ext cx="54392" cy="78308"/>
            </a:xfrm>
            <a:custGeom>
              <a:avLst/>
              <a:gdLst>
                <a:gd name="connsiteX0" fmla="*/ 5390 w 54392"/>
                <a:gd name="connsiteY0" fmla="*/ 76980 h 78308"/>
                <a:gd name="connsiteX1" fmla="*/ 53917 w 54392"/>
                <a:gd name="connsiteY1" fmla="*/ 4190 h 78308"/>
                <a:gd name="connsiteX2" fmla="*/ 49144 w 54392"/>
                <a:gd name="connsiteY2" fmla="*/ 1405 h 78308"/>
                <a:gd name="connsiteX3" fmla="*/ 617 w 54392"/>
                <a:gd name="connsiteY3" fmla="*/ 74196 h 78308"/>
                <a:gd name="connsiteX4" fmla="*/ 5390 w 54392"/>
                <a:gd name="connsiteY4" fmla="*/ 76980 h 78308"/>
                <a:gd name="connsiteX5" fmla="*/ 5390 w 54392"/>
                <a:gd name="connsiteY5" fmla="*/ 76980 h 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92" h="78308">
                  <a:moveTo>
                    <a:pt x="5390" y="76980"/>
                  </a:moveTo>
                  <a:cubicBezTo>
                    <a:pt x="21699" y="52717"/>
                    <a:pt x="37609" y="28453"/>
                    <a:pt x="53917" y="4190"/>
                  </a:cubicBezTo>
                  <a:cubicBezTo>
                    <a:pt x="55906" y="1007"/>
                    <a:pt x="51133" y="-1777"/>
                    <a:pt x="49144" y="1405"/>
                  </a:cubicBezTo>
                  <a:cubicBezTo>
                    <a:pt x="32836" y="25669"/>
                    <a:pt x="16528" y="49933"/>
                    <a:pt x="617" y="74196"/>
                  </a:cubicBezTo>
                  <a:cubicBezTo>
                    <a:pt x="-1769" y="76980"/>
                    <a:pt x="3401" y="80163"/>
                    <a:pt x="5390" y="76980"/>
                  </a:cubicBezTo>
                  <a:lnTo>
                    <a:pt x="5390" y="769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7E4BA10A-3EE8-C63E-6E88-406C13F1AA90}"/>
                </a:ext>
              </a:extLst>
            </p:cNvPr>
            <p:cNvSpPr/>
            <p:nvPr/>
          </p:nvSpPr>
          <p:spPr>
            <a:xfrm>
              <a:off x="7696678" y="2762080"/>
              <a:ext cx="4772" cy="4772"/>
            </a:xfrm>
            <a:custGeom>
              <a:avLst/>
              <a:gdLst>
                <a:gd name="connsiteX0" fmla="*/ 2386 w 4772"/>
                <a:gd name="connsiteY0" fmla="*/ 4773 h 4772"/>
                <a:gd name="connsiteX1" fmla="*/ 2386 w 4772"/>
                <a:gd name="connsiteY1" fmla="*/ 0 h 4772"/>
                <a:gd name="connsiteX2" fmla="*/ 2386 w 4772"/>
                <a:gd name="connsiteY2" fmla="*/ 4773 h 4772"/>
                <a:gd name="connsiteX3" fmla="*/ 2386 w 4772"/>
                <a:gd name="connsiteY3" fmla="*/ 4773 h 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2" h="4772">
                  <a:moveTo>
                    <a:pt x="2386" y="4773"/>
                  </a:moveTo>
                  <a:cubicBezTo>
                    <a:pt x="5568" y="4773"/>
                    <a:pt x="5568" y="0"/>
                    <a:pt x="2386" y="0"/>
                  </a:cubicBezTo>
                  <a:cubicBezTo>
                    <a:pt x="-795" y="0"/>
                    <a:pt x="-795" y="4773"/>
                    <a:pt x="2386" y="4773"/>
                  </a:cubicBezTo>
                  <a:lnTo>
                    <a:pt x="2386" y="47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91E48A96-F07D-8870-D882-899781B4197E}"/>
                </a:ext>
              </a:extLst>
            </p:cNvPr>
            <p:cNvSpPr/>
            <p:nvPr/>
          </p:nvSpPr>
          <p:spPr>
            <a:xfrm>
              <a:off x="7562306" y="2834572"/>
              <a:ext cx="66625" cy="184463"/>
            </a:xfrm>
            <a:custGeom>
              <a:avLst/>
              <a:gdLst>
                <a:gd name="connsiteX0" fmla="*/ 325 w 66625"/>
                <a:gd name="connsiteY0" fmla="*/ 2685 h 184463"/>
                <a:gd name="connsiteX1" fmla="*/ 44875 w 66625"/>
                <a:gd name="connsiteY1" fmla="*/ 182872 h 184463"/>
                <a:gd name="connsiteX2" fmla="*/ 49251 w 66625"/>
                <a:gd name="connsiteY2" fmla="*/ 184065 h 184463"/>
                <a:gd name="connsiteX3" fmla="*/ 65957 w 66625"/>
                <a:gd name="connsiteY3" fmla="*/ 148267 h 184463"/>
                <a:gd name="connsiteX4" fmla="*/ 60786 w 66625"/>
                <a:gd name="connsiteY4" fmla="*/ 149858 h 184463"/>
                <a:gd name="connsiteX5" fmla="*/ 46068 w 66625"/>
                <a:gd name="connsiteY5" fmla="*/ 178497 h 184463"/>
                <a:gd name="connsiteX6" fmla="*/ 50444 w 66625"/>
                <a:gd name="connsiteY6" fmla="*/ 179690 h 184463"/>
                <a:gd name="connsiteX7" fmla="*/ 6292 w 66625"/>
                <a:gd name="connsiteY7" fmla="*/ 2685 h 184463"/>
                <a:gd name="connsiteX8" fmla="*/ 325 w 66625"/>
                <a:gd name="connsiteY8" fmla="*/ 2685 h 184463"/>
                <a:gd name="connsiteX9" fmla="*/ 325 w 66625"/>
                <a:gd name="connsiteY9" fmla="*/ 2685 h 18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25" h="184463">
                  <a:moveTo>
                    <a:pt x="325" y="2685"/>
                  </a:moveTo>
                  <a:cubicBezTo>
                    <a:pt x="-2459" y="65929"/>
                    <a:pt x="12656" y="128378"/>
                    <a:pt x="44875" y="182872"/>
                  </a:cubicBezTo>
                  <a:cubicBezTo>
                    <a:pt x="45670" y="184463"/>
                    <a:pt x="47660" y="184861"/>
                    <a:pt x="49251" y="184065"/>
                  </a:cubicBezTo>
                  <a:cubicBezTo>
                    <a:pt x="62774" y="176508"/>
                    <a:pt x="68741" y="163382"/>
                    <a:pt x="65957" y="148267"/>
                  </a:cubicBezTo>
                  <a:cubicBezTo>
                    <a:pt x="65558" y="144687"/>
                    <a:pt x="59990" y="146278"/>
                    <a:pt x="60786" y="149858"/>
                  </a:cubicBezTo>
                  <a:cubicBezTo>
                    <a:pt x="62774" y="162188"/>
                    <a:pt x="56808" y="172928"/>
                    <a:pt x="46068" y="178497"/>
                  </a:cubicBezTo>
                  <a:cubicBezTo>
                    <a:pt x="47660" y="178895"/>
                    <a:pt x="48852" y="179292"/>
                    <a:pt x="50444" y="179690"/>
                  </a:cubicBezTo>
                  <a:cubicBezTo>
                    <a:pt x="19418" y="125594"/>
                    <a:pt x="3905" y="65134"/>
                    <a:pt x="6292" y="2685"/>
                  </a:cubicBezTo>
                  <a:cubicBezTo>
                    <a:pt x="6690" y="-895"/>
                    <a:pt x="724" y="-895"/>
                    <a:pt x="325" y="2685"/>
                  </a:cubicBezTo>
                  <a:lnTo>
                    <a:pt x="325" y="26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7CE1F901-CCCD-769D-2FD0-E2587B59EF30}"/>
                </a:ext>
              </a:extLst>
            </p:cNvPr>
            <p:cNvSpPr/>
            <p:nvPr/>
          </p:nvSpPr>
          <p:spPr>
            <a:xfrm>
              <a:off x="7584396" y="2786028"/>
              <a:ext cx="62314" cy="193773"/>
            </a:xfrm>
            <a:custGeom>
              <a:avLst/>
              <a:gdLst>
                <a:gd name="connsiteX0" fmla="*/ 4488 w 62314"/>
                <a:gd name="connsiteY0" fmla="*/ 2304 h 193773"/>
                <a:gd name="connsiteX1" fmla="*/ 57391 w 62314"/>
                <a:gd name="connsiteY1" fmla="*/ 192833 h 193773"/>
                <a:gd name="connsiteX2" fmla="*/ 61368 w 62314"/>
                <a:gd name="connsiteY2" fmla="*/ 188457 h 193773"/>
                <a:gd name="connsiteX3" fmla="*/ 10455 w 62314"/>
                <a:gd name="connsiteY3" fmla="*/ 3895 h 193773"/>
                <a:gd name="connsiteX4" fmla="*/ 4488 w 62314"/>
                <a:gd name="connsiteY4" fmla="*/ 2304 h 193773"/>
                <a:gd name="connsiteX5" fmla="*/ 4488 w 62314"/>
                <a:gd name="connsiteY5" fmla="*/ 2304 h 19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14" h="193773">
                  <a:moveTo>
                    <a:pt x="4488" y="2304"/>
                  </a:moveTo>
                  <a:cubicBezTo>
                    <a:pt x="-9434" y="69526"/>
                    <a:pt x="9262" y="143112"/>
                    <a:pt x="57391" y="192833"/>
                  </a:cubicBezTo>
                  <a:cubicBezTo>
                    <a:pt x="60175" y="195617"/>
                    <a:pt x="64152" y="191640"/>
                    <a:pt x="61368" y="188457"/>
                  </a:cubicBezTo>
                  <a:cubicBezTo>
                    <a:pt x="17216" y="137544"/>
                    <a:pt x="-3069" y="70720"/>
                    <a:pt x="10455" y="3895"/>
                  </a:cubicBezTo>
                  <a:cubicBezTo>
                    <a:pt x="11648" y="-83"/>
                    <a:pt x="5681" y="-1674"/>
                    <a:pt x="4488" y="2304"/>
                  </a:cubicBezTo>
                  <a:lnTo>
                    <a:pt x="4488" y="23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A7E6D08A-F0E8-BCBA-32AC-C93B7D25BAB8}"/>
                </a:ext>
              </a:extLst>
            </p:cNvPr>
            <p:cNvSpPr/>
            <p:nvPr/>
          </p:nvSpPr>
          <p:spPr>
            <a:xfrm>
              <a:off x="7573644" y="2688394"/>
              <a:ext cx="79464" cy="261630"/>
            </a:xfrm>
            <a:custGeom>
              <a:avLst/>
              <a:gdLst>
                <a:gd name="connsiteX0" fmla="*/ 1318 w 79464"/>
                <a:gd name="connsiteY0" fmla="*/ 3282 h 261630"/>
                <a:gd name="connsiteX1" fmla="*/ 73313 w 79464"/>
                <a:gd name="connsiteY1" fmla="*/ 260237 h 261630"/>
                <a:gd name="connsiteX2" fmla="*/ 78882 w 79464"/>
                <a:gd name="connsiteY2" fmla="*/ 257055 h 261630"/>
                <a:gd name="connsiteX3" fmla="*/ 7683 w 79464"/>
                <a:gd name="connsiteY3" fmla="*/ 3282 h 261630"/>
                <a:gd name="connsiteX4" fmla="*/ 1318 w 79464"/>
                <a:gd name="connsiteY4" fmla="*/ 3282 h 261630"/>
                <a:gd name="connsiteX5" fmla="*/ 1318 w 79464"/>
                <a:gd name="connsiteY5" fmla="*/ 3282 h 26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64" h="261630">
                  <a:moveTo>
                    <a:pt x="1318" y="3282"/>
                  </a:moveTo>
                  <a:cubicBezTo>
                    <a:pt x="-6239" y="93972"/>
                    <a:pt x="18820" y="187446"/>
                    <a:pt x="73313" y="260237"/>
                  </a:cubicBezTo>
                  <a:cubicBezTo>
                    <a:pt x="75700" y="263419"/>
                    <a:pt x="81269" y="260635"/>
                    <a:pt x="78882" y="257055"/>
                  </a:cubicBezTo>
                  <a:cubicBezTo>
                    <a:pt x="27173" y="182275"/>
                    <a:pt x="921" y="94370"/>
                    <a:pt x="7683" y="3282"/>
                  </a:cubicBezTo>
                  <a:cubicBezTo>
                    <a:pt x="8080" y="-1094"/>
                    <a:pt x="1716" y="-1094"/>
                    <a:pt x="1318" y="3282"/>
                  </a:cubicBezTo>
                  <a:lnTo>
                    <a:pt x="1318" y="32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9679645B-E9E7-4ECD-5263-997986005971}"/>
                </a:ext>
              </a:extLst>
            </p:cNvPr>
            <p:cNvSpPr/>
            <p:nvPr/>
          </p:nvSpPr>
          <p:spPr>
            <a:xfrm>
              <a:off x="7574166" y="2639815"/>
              <a:ext cx="128281" cy="335224"/>
            </a:xfrm>
            <a:custGeom>
              <a:avLst/>
              <a:gdLst>
                <a:gd name="connsiteX0" fmla="*/ 399 w 128281"/>
                <a:gd name="connsiteY0" fmla="*/ 3333 h 335224"/>
                <a:gd name="connsiteX1" fmla="*/ 109386 w 128281"/>
                <a:gd name="connsiteY1" fmla="*/ 334273 h 335224"/>
                <a:gd name="connsiteX2" fmla="*/ 112966 w 128281"/>
                <a:gd name="connsiteY2" fmla="*/ 335068 h 335224"/>
                <a:gd name="connsiteX3" fmla="*/ 127286 w 128281"/>
                <a:gd name="connsiteY3" fmla="*/ 307225 h 335224"/>
                <a:gd name="connsiteX4" fmla="*/ 121319 w 128281"/>
                <a:gd name="connsiteY4" fmla="*/ 308816 h 335224"/>
                <a:gd name="connsiteX5" fmla="*/ 121717 w 128281"/>
                <a:gd name="connsiteY5" fmla="*/ 317964 h 335224"/>
                <a:gd name="connsiteX6" fmla="*/ 108989 w 128281"/>
                <a:gd name="connsiteY6" fmla="*/ 321544 h 335224"/>
                <a:gd name="connsiteX7" fmla="*/ 103022 w 128281"/>
                <a:gd name="connsiteY7" fmla="*/ 313589 h 335224"/>
                <a:gd name="connsiteX8" fmla="*/ 89896 w 128281"/>
                <a:gd name="connsiteY8" fmla="*/ 294894 h 335224"/>
                <a:gd name="connsiteX9" fmla="*/ 67621 w 128281"/>
                <a:gd name="connsiteY9" fmla="*/ 258300 h 335224"/>
                <a:gd name="connsiteX10" fmla="*/ 31822 w 128281"/>
                <a:gd name="connsiteY10" fmla="*/ 175963 h 335224"/>
                <a:gd name="connsiteX11" fmla="*/ 7161 w 128281"/>
                <a:gd name="connsiteY11" fmla="*/ 2935 h 335224"/>
                <a:gd name="connsiteX12" fmla="*/ 399 w 128281"/>
                <a:gd name="connsiteY12" fmla="*/ 3333 h 335224"/>
                <a:gd name="connsiteX13" fmla="*/ 399 w 128281"/>
                <a:gd name="connsiteY13" fmla="*/ 3333 h 33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281" h="335224">
                  <a:moveTo>
                    <a:pt x="399" y="3333"/>
                  </a:moveTo>
                  <a:cubicBezTo>
                    <a:pt x="-4375" y="121867"/>
                    <a:pt x="33811" y="242389"/>
                    <a:pt x="109386" y="334273"/>
                  </a:cubicBezTo>
                  <a:cubicBezTo>
                    <a:pt x="110181" y="335068"/>
                    <a:pt x="111773" y="335466"/>
                    <a:pt x="112966" y="335068"/>
                  </a:cubicBezTo>
                  <a:cubicBezTo>
                    <a:pt x="124501" y="330295"/>
                    <a:pt x="130865" y="319953"/>
                    <a:pt x="127286" y="307225"/>
                  </a:cubicBezTo>
                  <a:cubicBezTo>
                    <a:pt x="126092" y="303645"/>
                    <a:pt x="120524" y="304838"/>
                    <a:pt x="121319" y="308816"/>
                  </a:cubicBezTo>
                  <a:cubicBezTo>
                    <a:pt x="121319" y="311998"/>
                    <a:pt x="121319" y="315180"/>
                    <a:pt x="121717" y="317964"/>
                  </a:cubicBezTo>
                  <a:cubicBezTo>
                    <a:pt x="117342" y="319158"/>
                    <a:pt x="113364" y="320351"/>
                    <a:pt x="108989" y="321544"/>
                  </a:cubicBezTo>
                  <a:cubicBezTo>
                    <a:pt x="107397" y="321147"/>
                    <a:pt x="104215" y="315180"/>
                    <a:pt x="103022" y="313589"/>
                  </a:cubicBezTo>
                  <a:cubicBezTo>
                    <a:pt x="98646" y="307623"/>
                    <a:pt x="94271" y="301258"/>
                    <a:pt x="89896" y="294894"/>
                  </a:cubicBezTo>
                  <a:cubicBezTo>
                    <a:pt x="81940" y="282961"/>
                    <a:pt x="74382" y="270630"/>
                    <a:pt x="67621" y="258300"/>
                  </a:cubicBezTo>
                  <a:cubicBezTo>
                    <a:pt x="53301" y="232048"/>
                    <a:pt x="41369" y="204602"/>
                    <a:pt x="31822" y="175963"/>
                  </a:cubicBezTo>
                  <a:cubicBezTo>
                    <a:pt x="13525" y="120276"/>
                    <a:pt x="5172" y="61406"/>
                    <a:pt x="7161" y="2935"/>
                  </a:cubicBezTo>
                  <a:cubicBezTo>
                    <a:pt x="7161" y="-1042"/>
                    <a:pt x="399" y="-1042"/>
                    <a:pt x="399" y="3333"/>
                  </a:cubicBezTo>
                  <a:lnTo>
                    <a:pt x="399" y="33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85968AED-32E4-9610-F3EF-04799460C038}"/>
                </a:ext>
              </a:extLst>
            </p:cNvPr>
            <p:cNvSpPr/>
            <p:nvPr/>
          </p:nvSpPr>
          <p:spPr>
            <a:xfrm>
              <a:off x="7550683" y="2542415"/>
              <a:ext cx="168759" cy="389764"/>
            </a:xfrm>
            <a:custGeom>
              <a:avLst/>
              <a:gdLst>
                <a:gd name="connsiteX0" fmla="*/ 16 w 168759"/>
                <a:gd name="connsiteY0" fmla="*/ 3281 h 389764"/>
                <a:gd name="connsiteX1" fmla="*/ 163099 w 168759"/>
                <a:gd name="connsiteY1" fmla="*/ 388715 h 389764"/>
                <a:gd name="connsiteX2" fmla="*/ 167872 w 168759"/>
                <a:gd name="connsiteY2" fmla="*/ 383942 h 389764"/>
                <a:gd name="connsiteX3" fmla="*/ 6778 w 168759"/>
                <a:gd name="connsiteY3" fmla="*/ 3281 h 389764"/>
                <a:gd name="connsiteX4" fmla="*/ 16 w 168759"/>
                <a:gd name="connsiteY4" fmla="*/ 3281 h 389764"/>
                <a:gd name="connsiteX5" fmla="*/ 16 w 168759"/>
                <a:gd name="connsiteY5" fmla="*/ 3281 h 38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759" h="389764">
                  <a:moveTo>
                    <a:pt x="16" y="3281"/>
                  </a:moveTo>
                  <a:cubicBezTo>
                    <a:pt x="6380" y="144488"/>
                    <a:pt x="63658" y="287683"/>
                    <a:pt x="163099" y="388715"/>
                  </a:cubicBezTo>
                  <a:cubicBezTo>
                    <a:pt x="166281" y="391897"/>
                    <a:pt x="170656" y="387124"/>
                    <a:pt x="167872" y="383942"/>
                  </a:cubicBezTo>
                  <a:cubicBezTo>
                    <a:pt x="72806" y="277739"/>
                    <a:pt x="13938" y="146477"/>
                    <a:pt x="6778" y="3281"/>
                  </a:cubicBezTo>
                  <a:cubicBezTo>
                    <a:pt x="6778" y="-1094"/>
                    <a:pt x="-382" y="-1094"/>
                    <a:pt x="16" y="3281"/>
                  </a:cubicBezTo>
                  <a:lnTo>
                    <a:pt x="16" y="32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D5C80BEA-421F-43AC-0E10-C7D6E0D41B4A}"/>
                </a:ext>
              </a:extLst>
            </p:cNvPr>
            <p:cNvSpPr/>
            <p:nvPr/>
          </p:nvSpPr>
          <p:spPr>
            <a:xfrm>
              <a:off x="7548950" y="2445940"/>
              <a:ext cx="204680" cy="483740"/>
            </a:xfrm>
            <a:custGeom>
              <a:avLst/>
              <a:gdLst>
                <a:gd name="connsiteX0" fmla="*/ 157 w 204680"/>
                <a:gd name="connsiteY0" fmla="*/ 3895 h 483740"/>
                <a:gd name="connsiteX1" fmla="*/ 185913 w 204680"/>
                <a:gd name="connsiteY1" fmla="*/ 482008 h 483740"/>
                <a:gd name="connsiteX2" fmla="*/ 192675 w 204680"/>
                <a:gd name="connsiteY2" fmla="*/ 481212 h 483740"/>
                <a:gd name="connsiteX3" fmla="*/ 204607 w 204680"/>
                <a:gd name="connsiteY3" fmla="*/ 429503 h 483740"/>
                <a:gd name="connsiteX4" fmla="*/ 198641 w 204680"/>
                <a:gd name="connsiteY4" fmla="*/ 427911 h 483740"/>
                <a:gd name="connsiteX5" fmla="*/ 185515 w 204680"/>
                <a:gd name="connsiteY5" fmla="*/ 479223 h 483740"/>
                <a:gd name="connsiteX6" fmla="*/ 192277 w 204680"/>
                <a:gd name="connsiteY6" fmla="*/ 478428 h 483740"/>
                <a:gd name="connsiteX7" fmla="*/ 6124 w 204680"/>
                <a:gd name="connsiteY7" fmla="*/ 2304 h 483740"/>
                <a:gd name="connsiteX8" fmla="*/ 157 w 204680"/>
                <a:gd name="connsiteY8" fmla="*/ 3895 h 483740"/>
                <a:gd name="connsiteX9" fmla="*/ 157 w 204680"/>
                <a:gd name="connsiteY9" fmla="*/ 3895 h 48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680" h="483740">
                  <a:moveTo>
                    <a:pt x="157" y="3895"/>
                  </a:moveTo>
                  <a:cubicBezTo>
                    <a:pt x="45104" y="169365"/>
                    <a:pt x="107553" y="329664"/>
                    <a:pt x="185913" y="482008"/>
                  </a:cubicBezTo>
                  <a:cubicBezTo>
                    <a:pt x="187504" y="484792"/>
                    <a:pt x="191879" y="483996"/>
                    <a:pt x="192675" y="481212"/>
                  </a:cubicBezTo>
                  <a:cubicBezTo>
                    <a:pt x="196653" y="464108"/>
                    <a:pt x="201028" y="447004"/>
                    <a:pt x="204607" y="429503"/>
                  </a:cubicBezTo>
                  <a:cubicBezTo>
                    <a:pt x="205403" y="425525"/>
                    <a:pt x="199437" y="423934"/>
                    <a:pt x="198641" y="427911"/>
                  </a:cubicBezTo>
                  <a:cubicBezTo>
                    <a:pt x="194266" y="445015"/>
                    <a:pt x="189891" y="462119"/>
                    <a:pt x="185515" y="479223"/>
                  </a:cubicBezTo>
                  <a:cubicBezTo>
                    <a:pt x="187901" y="478825"/>
                    <a:pt x="190288" y="478428"/>
                    <a:pt x="192277" y="478428"/>
                  </a:cubicBezTo>
                  <a:cubicBezTo>
                    <a:pt x="113918" y="326482"/>
                    <a:pt x="51469" y="166979"/>
                    <a:pt x="6124" y="2304"/>
                  </a:cubicBezTo>
                  <a:cubicBezTo>
                    <a:pt x="4930" y="-1674"/>
                    <a:pt x="-1036" y="-82"/>
                    <a:pt x="157" y="3895"/>
                  </a:cubicBezTo>
                  <a:lnTo>
                    <a:pt x="157" y="38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39BC4235-AA29-9338-A300-9BBAA452A1DB}"/>
                </a:ext>
              </a:extLst>
            </p:cNvPr>
            <p:cNvSpPr/>
            <p:nvPr/>
          </p:nvSpPr>
          <p:spPr>
            <a:xfrm>
              <a:off x="7586083" y="2445408"/>
              <a:ext cx="200956" cy="474039"/>
            </a:xfrm>
            <a:custGeom>
              <a:avLst/>
              <a:gdLst>
                <a:gd name="connsiteX0" fmla="*/ 17 w 200956"/>
                <a:gd name="connsiteY0" fmla="*/ 3234 h 474039"/>
                <a:gd name="connsiteX1" fmla="*/ 183784 w 200956"/>
                <a:gd name="connsiteY1" fmla="*/ 472197 h 474039"/>
                <a:gd name="connsiteX2" fmla="*/ 190943 w 200956"/>
                <a:gd name="connsiteY2" fmla="*/ 471402 h 474039"/>
                <a:gd name="connsiteX3" fmla="*/ 200888 w 200956"/>
                <a:gd name="connsiteY3" fmla="*/ 404975 h 474039"/>
                <a:gd name="connsiteX4" fmla="*/ 194921 w 200956"/>
                <a:gd name="connsiteY4" fmla="*/ 403384 h 474039"/>
                <a:gd name="connsiteX5" fmla="*/ 183386 w 200956"/>
                <a:gd name="connsiteY5" fmla="*/ 469413 h 474039"/>
                <a:gd name="connsiteX6" fmla="*/ 190546 w 200956"/>
                <a:gd name="connsiteY6" fmla="*/ 468618 h 474039"/>
                <a:gd name="connsiteX7" fmla="*/ 7176 w 200956"/>
                <a:gd name="connsiteY7" fmla="*/ 3631 h 474039"/>
                <a:gd name="connsiteX8" fmla="*/ 17 w 200956"/>
                <a:gd name="connsiteY8" fmla="*/ 3234 h 474039"/>
                <a:gd name="connsiteX9" fmla="*/ 17 w 200956"/>
                <a:gd name="connsiteY9" fmla="*/ 3234 h 47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956" h="474039">
                  <a:moveTo>
                    <a:pt x="17" y="3234"/>
                  </a:moveTo>
                  <a:cubicBezTo>
                    <a:pt x="19110" y="171886"/>
                    <a:pt x="81957" y="335764"/>
                    <a:pt x="183784" y="472197"/>
                  </a:cubicBezTo>
                  <a:cubicBezTo>
                    <a:pt x="185375" y="474584"/>
                    <a:pt x="190148" y="474982"/>
                    <a:pt x="190943" y="471402"/>
                  </a:cubicBezTo>
                  <a:cubicBezTo>
                    <a:pt x="194524" y="449127"/>
                    <a:pt x="197705" y="427250"/>
                    <a:pt x="200888" y="404975"/>
                  </a:cubicBezTo>
                  <a:cubicBezTo>
                    <a:pt x="201683" y="400998"/>
                    <a:pt x="195319" y="399406"/>
                    <a:pt x="194921" y="403384"/>
                  </a:cubicBezTo>
                  <a:cubicBezTo>
                    <a:pt x="191342" y="425261"/>
                    <a:pt x="187364" y="447536"/>
                    <a:pt x="183386" y="469413"/>
                  </a:cubicBezTo>
                  <a:cubicBezTo>
                    <a:pt x="185773" y="469015"/>
                    <a:pt x="188159" y="468618"/>
                    <a:pt x="190546" y="468618"/>
                  </a:cubicBezTo>
                  <a:cubicBezTo>
                    <a:pt x="91105" y="331389"/>
                    <a:pt x="26668" y="171886"/>
                    <a:pt x="7176" y="3631"/>
                  </a:cubicBezTo>
                  <a:cubicBezTo>
                    <a:pt x="6381" y="-1142"/>
                    <a:pt x="-381" y="-1142"/>
                    <a:pt x="17" y="3234"/>
                  </a:cubicBezTo>
                  <a:lnTo>
                    <a:pt x="17" y="32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181A4B7B-CED0-8437-3AA2-DAB0D79769FA}"/>
                </a:ext>
              </a:extLst>
            </p:cNvPr>
            <p:cNvSpPr/>
            <p:nvPr/>
          </p:nvSpPr>
          <p:spPr>
            <a:xfrm>
              <a:off x="7641769" y="2434026"/>
              <a:ext cx="171025" cy="468417"/>
            </a:xfrm>
            <a:custGeom>
              <a:avLst/>
              <a:gdLst>
                <a:gd name="connsiteX0" fmla="*/ 18 w 171025"/>
                <a:gd name="connsiteY0" fmla="*/ 4274 h 468417"/>
                <a:gd name="connsiteX1" fmla="*/ 154350 w 171025"/>
                <a:gd name="connsiteY1" fmla="*/ 466475 h 468417"/>
                <a:gd name="connsiteX2" fmla="*/ 161112 w 171025"/>
                <a:gd name="connsiteY2" fmla="*/ 466475 h 468417"/>
                <a:gd name="connsiteX3" fmla="*/ 157532 w 171025"/>
                <a:gd name="connsiteY3" fmla="*/ 390502 h 468417"/>
                <a:gd name="connsiteX4" fmla="*/ 151565 w 171025"/>
                <a:gd name="connsiteY4" fmla="*/ 394082 h 468417"/>
                <a:gd name="connsiteX5" fmla="*/ 153952 w 171025"/>
                <a:gd name="connsiteY5" fmla="*/ 462895 h 468417"/>
                <a:gd name="connsiteX6" fmla="*/ 160714 w 171025"/>
                <a:gd name="connsiteY6" fmla="*/ 462895 h 468417"/>
                <a:gd name="connsiteX7" fmla="*/ 6382 w 171025"/>
                <a:gd name="connsiteY7" fmla="*/ 3080 h 468417"/>
                <a:gd name="connsiteX8" fmla="*/ 18 w 171025"/>
                <a:gd name="connsiteY8" fmla="*/ 4274 h 468417"/>
                <a:gd name="connsiteX9" fmla="*/ 18 w 171025"/>
                <a:gd name="connsiteY9" fmla="*/ 4274 h 46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025" h="468417">
                  <a:moveTo>
                    <a:pt x="18" y="4274"/>
                  </a:moveTo>
                  <a:cubicBezTo>
                    <a:pt x="23486" y="166163"/>
                    <a:pt x="75991" y="322882"/>
                    <a:pt x="154350" y="466475"/>
                  </a:cubicBezTo>
                  <a:cubicBezTo>
                    <a:pt x="155941" y="469260"/>
                    <a:pt x="159918" y="468862"/>
                    <a:pt x="161112" y="466475"/>
                  </a:cubicBezTo>
                  <a:cubicBezTo>
                    <a:pt x="175432" y="442609"/>
                    <a:pt x="174238" y="412777"/>
                    <a:pt x="157532" y="390502"/>
                  </a:cubicBezTo>
                  <a:cubicBezTo>
                    <a:pt x="155146" y="386923"/>
                    <a:pt x="149179" y="390104"/>
                    <a:pt x="151565" y="394082"/>
                  </a:cubicBezTo>
                  <a:cubicBezTo>
                    <a:pt x="166283" y="415164"/>
                    <a:pt x="167476" y="440621"/>
                    <a:pt x="153952" y="462895"/>
                  </a:cubicBezTo>
                  <a:cubicBezTo>
                    <a:pt x="156339" y="462895"/>
                    <a:pt x="158725" y="462895"/>
                    <a:pt x="160714" y="462895"/>
                  </a:cubicBezTo>
                  <a:cubicBezTo>
                    <a:pt x="82752" y="319700"/>
                    <a:pt x="30646" y="164175"/>
                    <a:pt x="6382" y="3080"/>
                  </a:cubicBezTo>
                  <a:cubicBezTo>
                    <a:pt x="5984" y="-2091"/>
                    <a:pt x="-380" y="-102"/>
                    <a:pt x="18" y="4274"/>
                  </a:cubicBezTo>
                  <a:lnTo>
                    <a:pt x="18" y="427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F624FA56-3D4C-B1E6-5648-418997751D1C}"/>
                </a:ext>
              </a:extLst>
            </p:cNvPr>
            <p:cNvSpPr/>
            <p:nvPr/>
          </p:nvSpPr>
          <p:spPr>
            <a:xfrm>
              <a:off x="7682341" y="2482253"/>
              <a:ext cx="153899" cy="408562"/>
            </a:xfrm>
            <a:custGeom>
              <a:avLst/>
              <a:gdLst>
                <a:gd name="connsiteX0" fmla="*/ 18 w 153899"/>
                <a:gd name="connsiteY0" fmla="*/ 2983 h 408562"/>
                <a:gd name="connsiteX1" fmla="*/ 133268 w 153899"/>
                <a:gd name="connsiteY1" fmla="*/ 406714 h 408562"/>
                <a:gd name="connsiteX2" fmla="*/ 137644 w 153899"/>
                <a:gd name="connsiteY2" fmla="*/ 408305 h 408562"/>
                <a:gd name="connsiteX3" fmla="*/ 152760 w 153899"/>
                <a:gd name="connsiteY3" fmla="*/ 380064 h 408562"/>
                <a:gd name="connsiteX4" fmla="*/ 146395 w 153899"/>
                <a:gd name="connsiteY4" fmla="*/ 381655 h 408562"/>
                <a:gd name="connsiteX5" fmla="*/ 135655 w 153899"/>
                <a:gd name="connsiteY5" fmla="*/ 395974 h 408562"/>
                <a:gd name="connsiteX6" fmla="*/ 128893 w 153899"/>
                <a:gd name="connsiteY6" fmla="*/ 384439 h 408562"/>
                <a:gd name="connsiteX7" fmla="*/ 115369 w 153899"/>
                <a:gd name="connsiteY7" fmla="*/ 361369 h 408562"/>
                <a:gd name="connsiteX8" fmla="*/ 90708 w 153899"/>
                <a:gd name="connsiteY8" fmla="*/ 314035 h 408562"/>
                <a:gd name="connsiteX9" fmla="*/ 49738 w 153899"/>
                <a:gd name="connsiteY9" fmla="*/ 213400 h 408562"/>
                <a:gd name="connsiteX10" fmla="*/ 6382 w 153899"/>
                <a:gd name="connsiteY10" fmla="*/ 2983 h 408562"/>
                <a:gd name="connsiteX11" fmla="*/ 18 w 153899"/>
                <a:gd name="connsiteY11" fmla="*/ 2983 h 408562"/>
                <a:gd name="connsiteX12" fmla="*/ 18 w 153899"/>
                <a:gd name="connsiteY12" fmla="*/ 2983 h 4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3899" h="408562">
                  <a:moveTo>
                    <a:pt x="18" y="2983"/>
                  </a:moveTo>
                  <a:cubicBezTo>
                    <a:pt x="11155" y="144985"/>
                    <a:pt x="55705" y="286589"/>
                    <a:pt x="133268" y="406714"/>
                  </a:cubicBezTo>
                  <a:cubicBezTo>
                    <a:pt x="134064" y="407907"/>
                    <a:pt x="136053" y="409100"/>
                    <a:pt x="137644" y="408305"/>
                  </a:cubicBezTo>
                  <a:cubicBezTo>
                    <a:pt x="149975" y="404327"/>
                    <a:pt x="156737" y="392792"/>
                    <a:pt x="152760" y="380064"/>
                  </a:cubicBezTo>
                  <a:cubicBezTo>
                    <a:pt x="151566" y="376086"/>
                    <a:pt x="145599" y="377677"/>
                    <a:pt x="146395" y="381655"/>
                  </a:cubicBezTo>
                  <a:cubicBezTo>
                    <a:pt x="148384" y="390405"/>
                    <a:pt x="142815" y="400349"/>
                    <a:pt x="135655" y="395974"/>
                  </a:cubicBezTo>
                  <a:cubicBezTo>
                    <a:pt x="132871" y="393985"/>
                    <a:pt x="130484" y="387621"/>
                    <a:pt x="128893" y="384439"/>
                  </a:cubicBezTo>
                  <a:cubicBezTo>
                    <a:pt x="124518" y="376881"/>
                    <a:pt x="119745" y="368926"/>
                    <a:pt x="115369" y="361369"/>
                  </a:cubicBezTo>
                  <a:cubicBezTo>
                    <a:pt x="106618" y="345856"/>
                    <a:pt x="98663" y="329945"/>
                    <a:pt x="90708" y="314035"/>
                  </a:cubicBezTo>
                  <a:cubicBezTo>
                    <a:pt x="75195" y="281418"/>
                    <a:pt x="61273" y="247608"/>
                    <a:pt x="49738" y="213400"/>
                  </a:cubicBezTo>
                  <a:cubicBezTo>
                    <a:pt x="26668" y="145383"/>
                    <a:pt x="12349" y="74581"/>
                    <a:pt x="6382" y="2983"/>
                  </a:cubicBezTo>
                  <a:cubicBezTo>
                    <a:pt x="5984" y="-994"/>
                    <a:pt x="-380" y="-994"/>
                    <a:pt x="18" y="2983"/>
                  </a:cubicBezTo>
                  <a:lnTo>
                    <a:pt x="18" y="2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0079CB26-E3DB-C972-06FE-8E366F4A5ECC}"/>
                </a:ext>
              </a:extLst>
            </p:cNvPr>
            <p:cNvSpPr/>
            <p:nvPr/>
          </p:nvSpPr>
          <p:spPr>
            <a:xfrm>
              <a:off x="7717289" y="2482534"/>
              <a:ext cx="167921" cy="413806"/>
            </a:xfrm>
            <a:custGeom>
              <a:avLst/>
              <a:gdLst>
                <a:gd name="connsiteX0" fmla="*/ 73 w 167921"/>
                <a:gd name="connsiteY0" fmla="*/ 3895 h 413806"/>
                <a:gd name="connsiteX1" fmla="*/ 81614 w 167921"/>
                <a:gd name="connsiteY1" fmla="*/ 274375 h 413806"/>
                <a:gd name="connsiteX2" fmla="*/ 133721 w 167921"/>
                <a:gd name="connsiteY2" fmla="*/ 397682 h 413806"/>
                <a:gd name="connsiteX3" fmla="*/ 158383 w 167921"/>
                <a:gd name="connsiteY3" fmla="*/ 412797 h 413806"/>
                <a:gd name="connsiteX4" fmla="*/ 165940 w 167921"/>
                <a:gd name="connsiteY4" fmla="*/ 393704 h 413806"/>
                <a:gd name="connsiteX5" fmla="*/ 159974 w 167921"/>
                <a:gd name="connsiteY5" fmla="*/ 397284 h 413806"/>
                <a:gd name="connsiteX6" fmla="*/ 142472 w 167921"/>
                <a:gd name="connsiteY6" fmla="*/ 397682 h 413806"/>
                <a:gd name="connsiteX7" fmla="*/ 139688 w 167921"/>
                <a:gd name="connsiteY7" fmla="*/ 392113 h 413806"/>
                <a:gd name="connsiteX8" fmla="*/ 135312 w 167921"/>
                <a:gd name="connsiteY8" fmla="*/ 382567 h 413806"/>
                <a:gd name="connsiteX9" fmla="*/ 124971 w 167921"/>
                <a:gd name="connsiteY9" fmla="*/ 359098 h 413806"/>
                <a:gd name="connsiteX10" fmla="*/ 101900 w 167921"/>
                <a:gd name="connsiteY10" fmla="*/ 304605 h 413806"/>
                <a:gd name="connsiteX11" fmla="*/ 64908 w 167921"/>
                <a:gd name="connsiteY11" fmla="*/ 205561 h 413806"/>
                <a:gd name="connsiteX12" fmla="*/ 6835 w 167921"/>
                <a:gd name="connsiteY12" fmla="*/ 2304 h 413806"/>
                <a:gd name="connsiteX13" fmla="*/ 73 w 167921"/>
                <a:gd name="connsiteY13" fmla="*/ 3895 h 413806"/>
                <a:gd name="connsiteX14" fmla="*/ 73 w 167921"/>
                <a:gd name="connsiteY14" fmla="*/ 3895 h 4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921" h="413806">
                  <a:moveTo>
                    <a:pt x="73" y="3895"/>
                  </a:moveTo>
                  <a:cubicBezTo>
                    <a:pt x="20756" y="95778"/>
                    <a:pt x="47805" y="186469"/>
                    <a:pt x="81614" y="274375"/>
                  </a:cubicBezTo>
                  <a:cubicBezTo>
                    <a:pt x="97128" y="315344"/>
                    <a:pt x="113038" y="358701"/>
                    <a:pt x="133721" y="397682"/>
                  </a:cubicBezTo>
                  <a:cubicBezTo>
                    <a:pt x="138495" y="406432"/>
                    <a:pt x="146848" y="417172"/>
                    <a:pt x="158383" y="412797"/>
                  </a:cubicBezTo>
                  <a:cubicBezTo>
                    <a:pt x="166338" y="410012"/>
                    <a:pt x="170714" y="400864"/>
                    <a:pt x="165940" y="393704"/>
                  </a:cubicBezTo>
                  <a:cubicBezTo>
                    <a:pt x="163554" y="390124"/>
                    <a:pt x="157587" y="393306"/>
                    <a:pt x="159974" y="397284"/>
                  </a:cubicBezTo>
                  <a:cubicBezTo>
                    <a:pt x="154008" y="397284"/>
                    <a:pt x="148439" y="397284"/>
                    <a:pt x="142472" y="397682"/>
                  </a:cubicBezTo>
                  <a:cubicBezTo>
                    <a:pt x="141279" y="395693"/>
                    <a:pt x="140484" y="394101"/>
                    <a:pt x="139688" y="392113"/>
                  </a:cubicBezTo>
                  <a:cubicBezTo>
                    <a:pt x="138097" y="388931"/>
                    <a:pt x="136506" y="385748"/>
                    <a:pt x="135312" y="382567"/>
                  </a:cubicBezTo>
                  <a:cubicBezTo>
                    <a:pt x="131733" y="374611"/>
                    <a:pt x="128153" y="367054"/>
                    <a:pt x="124971" y="359098"/>
                  </a:cubicBezTo>
                  <a:cubicBezTo>
                    <a:pt x="117015" y="341199"/>
                    <a:pt x="109458" y="322902"/>
                    <a:pt x="101900" y="304605"/>
                  </a:cubicBezTo>
                  <a:cubicBezTo>
                    <a:pt x="88775" y="271988"/>
                    <a:pt x="76444" y="238974"/>
                    <a:pt x="64908" y="205561"/>
                  </a:cubicBezTo>
                  <a:cubicBezTo>
                    <a:pt x="41838" y="138737"/>
                    <a:pt x="22746" y="71117"/>
                    <a:pt x="6835" y="2304"/>
                  </a:cubicBezTo>
                  <a:cubicBezTo>
                    <a:pt x="5244" y="-1674"/>
                    <a:pt x="-723" y="-82"/>
                    <a:pt x="73" y="3895"/>
                  </a:cubicBezTo>
                  <a:lnTo>
                    <a:pt x="73" y="38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DCBF9441-DA02-242A-BB36-4FA6E91B2998}"/>
                </a:ext>
              </a:extLst>
            </p:cNvPr>
            <p:cNvSpPr/>
            <p:nvPr/>
          </p:nvSpPr>
          <p:spPr>
            <a:xfrm>
              <a:off x="7761497" y="2445508"/>
              <a:ext cx="160685" cy="441009"/>
            </a:xfrm>
            <a:custGeom>
              <a:avLst/>
              <a:gdLst>
                <a:gd name="connsiteX0" fmla="*/ 16 w 160685"/>
                <a:gd name="connsiteY0" fmla="*/ 3532 h 441009"/>
                <a:gd name="connsiteX1" fmla="*/ 60476 w 160685"/>
                <a:gd name="connsiteY1" fmla="*/ 295093 h 441009"/>
                <a:gd name="connsiteX2" fmla="*/ 120539 w 160685"/>
                <a:gd name="connsiteY2" fmla="*/ 424764 h 441009"/>
                <a:gd name="connsiteX3" fmla="*/ 150371 w 160685"/>
                <a:gd name="connsiteY3" fmla="*/ 439481 h 441009"/>
                <a:gd name="connsiteX4" fmla="*/ 157133 w 160685"/>
                <a:gd name="connsiteY4" fmla="*/ 416013 h 441009"/>
                <a:gd name="connsiteX5" fmla="*/ 152360 w 160685"/>
                <a:gd name="connsiteY5" fmla="*/ 419991 h 441009"/>
                <a:gd name="connsiteX6" fmla="*/ 145200 w 160685"/>
                <a:gd name="connsiteY6" fmla="*/ 429537 h 441009"/>
                <a:gd name="connsiteX7" fmla="*/ 132074 w 160685"/>
                <a:gd name="connsiteY7" fmla="*/ 426753 h 441009"/>
                <a:gd name="connsiteX8" fmla="*/ 125709 w 160685"/>
                <a:gd name="connsiteY8" fmla="*/ 417604 h 441009"/>
                <a:gd name="connsiteX9" fmla="*/ 112185 w 160685"/>
                <a:gd name="connsiteY9" fmla="*/ 392545 h 441009"/>
                <a:gd name="connsiteX10" fmla="*/ 87525 w 160685"/>
                <a:gd name="connsiteY10" fmla="*/ 340836 h 441009"/>
                <a:gd name="connsiteX11" fmla="*/ 47350 w 160685"/>
                <a:gd name="connsiteY11" fmla="*/ 231450 h 441009"/>
                <a:gd name="connsiteX12" fmla="*/ 7574 w 160685"/>
                <a:gd name="connsiteY12" fmla="*/ 3930 h 441009"/>
                <a:gd name="connsiteX13" fmla="*/ 16 w 160685"/>
                <a:gd name="connsiteY13" fmla="*/ 3532 h 441009"/>
                <a:gd name="connsiteX14" fmla="*/ 16 w 160685"/>
                <a:gd name="connsiteY14" fmla="*/ 3532 h 44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685" h="441009">
                  <a:moveTo>
                    <a:pt x="16" y="3532"/>
                  </a:moveTo>
                  <a:cubicBezTo>
                    <a:pt x="5187" y="102973"/>
                    <a:pt x="25473" y="201618"/>
                    <a:pt x="60476" y="295093"/>
                  </a:cubicBezTo>
                  <a:cubicBezTo>
                    <a:pt x="76785" y="338449"/>
                    <a:pt x="94684" y="385783"/>
                    <a:pt x="120539" y="424764"/>
                  </a:cubicBezTo>
                  <a:cubicBezTo>
                    <a:pt x="126903" y="434310"/>
                    <a:pt x="138040" y="445050"/>
                    <a:pt x="150371" y="439481"/>
                  </a:cubicBezTo>
                  <a:cubicBezTo>
                    <a:pt x="159917" y="435106"/>
                    <a:pt x="164293" y="423968"/>
                    <a:pt x="157133" y="416013"/>
                  </a:cubicBezTo>
                  <a:cubicBezTo>
                    <a:pt x="154746" y="413229"/>
                    <a:pt x="149973" y="416809"/>
                    <a:pt x="152360" y="419991"/>
                  </a:cubicBezTo>
                  <a:cubicBezTo>
                    <a:pt x="155940" y="427548"/>
                    <a:pt x="153553" y="430730"/>
                    <a:pt x="145200" y="429537"/>
                  </a:cubicBezTo>
                  <a:cubicBezTo>
                    <a:pt x="139631" y="433117"/>
                    <a:pt x="135256" y="431924"/>
                    <a:pt x="132074" y="426753"/>
                  </a:cubicBezTo>
                  <a:cubicBezTo>
                    <a:pt x="129687" y="423968"/>
                    <a:pt x="127699" y="420786"/>
                    <a:pt x="125709" y="417604"/>
                  </a:cubicBezTo>
                  <a:cubicBezTo>
                    <a:pt x="120937" y="409649"/>
                    <a:pt x="116561" y="400898"/>
                    <a:pt x="112185" y="392545"/>
                  </a:cubicBezTo>
                  <a:cubicBezTo>
                    <a:pt x="103435" y="375441"/>
                    <a:pt x="95479" y="358337"/>
                    <a:pt x="87525" y="340836"/>
                  </a:cubicBezTo>
                  <a:cubicBezTo>
                    <a:pt x="72011" y="305434"/>
                    <a:pt x="58488" y="268840"/>
                    <a:pt x="47350" y="231450"/>
                  </a:cubicBezTo>
                  <a:cubicBezTo>
                    <a:pt x="25075" y="157466"/>
                    <a:pt x="11949" y="81096"/>
                    <a:pt x="7574" y="3930"/>
                  </a:cubicBezTo>
                  <a:cubicBezTo>
                    <a:pt x="6778" y="-1242"/>
                    <a:pt x="-382" y="-1242"/>
                    <a:pt x="16" y="3532"/>
                  </a:cubicBezTo>
                  <a:lnTo>
                    <a:pt x="16" y="35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37A5F004-2C73-F6F9-80D3-F3589797FEEC}"/>
                </a:ext>
              </a:extLst>
            </p:cNvPr>
            <p:cNvSpPr/>
            <p:nvPr/>
          </p:nvSpPr>
          <p:spPr>
            <a:xfrm>
              <a:off x="7806327" y="2456930"/>
              <a:ext cx="152249" cy="421212"/>
            </a:xfrm>
            <a:custGeom>
              <a:avLst/>
              <a:gdLst>
                <a:gd name="connsiteX0" fmla="*/ 134 w 152249"/>
                <a:gd name="connsiteY0" fmla="*/ 4440 h 421212"/>
                <a:gd name="connsiteX1" fmla="*/ 134975 w 152249"/>
                <a:gd name="connsiteY1" fmla="*/ 419308 h 421212"/>
                <a:gd name="connsiteX2" fmla="*/ 140942 w 152249"/>
                <a:gd name="connsiteY2" fmla="*/ 420103 h 421212"/>
                <a:gd name="connsiteX3" fmla="*/ 150090 w 152249"/>
                <a:gd name="connsiteY3" fmla="*/ 380327 h 421212"/>
                <a:gd name="connsiteX4" fmla="*/ 143727 w 152249"/>
                <a:gd name="connsiteY4" fmla="*/ 381918 h 421212"/>
                <a:gd name="connsiteX5" fmla="*/ 135771 w 152249"/>
                <a:gd name="connsiteY5" fmla="*/ 414535 h 421212"/>
                <a:gd name="connsiteX6" fmla="*/ 141737 w 152249"/>
                <a:gd name="connsiteY6" fmla="*/ 415330 h 421212"/>
                <a:gd name="connsiteX7" fmla="*/ 6896 w 152249"/>
                <a:gd name="connsiteY7" fmla="*/ 2451 h 421212"/>
                <a:gd name="connsiteX8" fmla="*/ 134 w 152249"/>
                <a:gd name="connsiteY8" fmla="*/ 4440 h 421212"/>
                <a:gd name="connsiteX9" fmla="*/ 134 w 152249"/>
                <a:gd name="connsiteY9" fmla="*/ 4440 h 42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249" h="421212">
                  <a:moveTo>
                    <a:pt x="134" y="4440"/>
                  </a:moveTo>
                  <a:cubicBezTo>
                    <a:pt x="26784" y="147635"/>
                    <a:pt x="71731" y="288046"/>
                    <a:pt x="134975" y="419308"/>
                  </a:cubicBezTo>
                  <a:cubicBezTo>
                    <a:pt x="136169" y="421694"/>
                    <a:pt x="139351" y="421694"/>
                    <a:pt x="140942" y="420103"/>
                  </a:cubicBezTo>
                  <a:cubicBezTo>
                    <a:pt x="151682" y="408966"/>
                    <a:pt x="154864" y="395044"/>
                    <a:pt x="150090" y="380327"/>
                  </a:cubicBezTo>
                  <a:cubicBezTo>
                    <a:pt x="148898" y="376349"/>
                    <a:pt x="142533" y="377940"/>
                    <a:pt x="143727" y="381918"/>
                  </a:cubicBezTo>
                  <a:cubicBezTo>
                    <a:pt x="147306" y="394249"/>
                    <a:pt x="144522" y="405386"/>
                    <a:pt x="135771" y="414535"/>
                  </a:cubicBezTo>
                  <a:cubicBezTo>
                    <a:pt x="137760" y="414933"/>
                    <a:pt x="139749" y="414933"/>
                    <a:pt x="141737" y="415330"/>
                  </a:cubicBezTo>
                  <a:cubicBezTo>
                    <a:pt x="79686" y="283670"/>
                    <a:pt x="33943" y="145646"/>
                    <a:pt x="6896" y="2451"/>
                  </a:cubicBezTo>
                  <a:cubicBezTo>
                    <a:pt x="6100" y="-1924"/>
                    <a:pt x="-1060" y="65"/>
                    <a:pt x="134" y="4440"/>
                  </a:cubicBezTo>
                  <a:lnTo>
                    <a:pt x="134" y="44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40203201-356B-0F55-7106-5819D49001FD}"/>
                </a:ext>
              </a:extLst>
            </p:cNvPr>
            <p:cNvSpPr/>
            <p:nvPr/>
          </p:nvSpPr>
          <p:spPr>
            <a:xfrm>
              <a:off x="7853795" y="2493936"/>
              <a:ext cx="130217" cy="396097"/>
            </a:xfrm>
            <a:custGeom>
              <a:avLst/>
              <a:gdLst>
                <a:gd name="connsiteX0" fmla="*/ 0 w 130217"/>
                <a:gd name="connsiteY0" fmla="*/ 3233 h 396097"/>
                <a:gd name="connsiteX1" fmla="*/ 114159 w 130217"/>
                <a:gd name="connsiteY1" fmla="*/ 394235 h 396097"/>
                <a:gd name="connsiteX2" fmla="*/ 120921 w 130217"/>
                <a:gd name="connsiteY2" fmla="*/ 393440 h 396097"/>
                <a:gd name="connsiteX3" fmla="*/ 130069 w 130217"/>
                <a:gd name="connsiteY3" fmla="*/ 357243 h 396097"/>
                <a:gd name="connsiteX4" fmla="*/ 123705 w 130217"/>
                <a:gd name="connsiteY4" fmla="*/ 355652 h 396097"/>
                <a:gd name="connsiteX5" fmla="*/ 113363 w 130217"/>
                <a:gd name="connsiteY5" fmla="*/ 391451 h 396097"/>
                <a:gd name="connsiteX6" fmla="*/ 120522 w 130217"/>
                <a:gd name="connsiteY6" fmla="*/ 390655 h 396097"/>
                <a:gd name="connsiteX7" fmla="*/ 6762 w 130217"/>
                <a:gd name="connsiteY7" fmla="*/ 3631 h 396097"/>
                <a:gd name="connsiteX8" fmla="*/ 0 w 130217"/>
                <a:gd name="connsiteY8" fmla="*/ 3233 h 396097"/>
                <a:gd name="connsiteX9" fmla="*/ 0 w 130217"/>
                <a:gd name="connsiteY9" fmla="*/ 3233 h 39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217" h="396097">
                  <a:moveTo>
                    <a:pt x="0" y="3233"/>
                  </a:moveTo>
                  <a:cubicBezTo>
                    <a:pt x="3182" y="140860"/>
                    <a:pt x="42163" y="276895"/>
                    <a:pt x="114159" y="394235"/>
                  </a:cubicBezTo>
                  <a:cubicBezTo>
                    <a:pt x="115749" y="397020"/>
                    <a:pt x="120125" y="396622"/>
                    <a:pt x="120921" y="393440"/>
                  </a:cubicBezTo>
                  <a:cubicBezTo>
                    <a:pt x="124102" y="381507"/>
                    <a:pt x="127284" y="369176"/>
                    <a:pt x="130069" y="357243"/>
                  </a:cubicBezTo>
                  <a:cubicBezTo>
                    <a:pt x="131262" y="353266"/>
                    <a:pt x="124898" y="351675"/>
                    <a:pt x="123705" y="355652"/>
                  </a:cubicBezTo>
                  <a:cubicBezTo>
                    <a:pt x="120125" y="367585"/>
                    <a:pt x="116545" y="379518"/>
                    <a:pt x="113363" y="391451"/>
                  </a:cubicBezTo>
                  <a:cubicBezTo>
                    <a:pt x="115749" y="391053"/>
                    <a:pt x="118136" y="390655"/>
                    <a:pt x="120522" y="390655"/>
                  </a:cubicBezTo>
                  <a:cubicBezTo>
                    <a:pt x="50118" y="273315"/>
                    <a:pt x="10342" y="140462"/>
                    <a:pt x="6762" y="3631"/>
                  </a:cubicBezTo>
                  <a:cubicBezTo>
                    <a:pt x="6365" y="-1142"/>
                    <a:pt x="0" y="-1142"/>
                    <a:pt x="0" y="3233"/>
                  </a:cubicBezTo>
                  <a:lnTo>
                    <a:pt x="0" y="32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3CD2D267-BE78-7B0B-F64C-2F974DAF8BF3}"/>
                </a:ext>
              </a:extLst>
            </p:cNvPr>
            <p:cNvSpPr/>
            <p:nvPr/>
          </p:nvSpPr>
          <p:spPr>
            <a:xfrm>
              <a:off x="7891980" y="2481847"/>
              <a:ext cx="137486" cy="429369"/>
            </a:xfrm>
            <a:custGeom>
              <a:avLst/>
              <a:gdLst>
                <a:gd name="connsiteX0" fmla="*/ 0 w 137486"/>
                <a:gd name="connsiteY0" fmla="*/ 3389 h 429369"/>
                <a:gd name="connsiteX1" fmla="*/ 101429 w 137486"/>
                <a:gd name="connsiteY1" fmla="*/ 427405 h 429369"/>
                <a:gd name="connsiteX2" fmla="*/ 108192 w 137486"/>
                <a:gd name="connsiteY2" fmla="*/ 427405 h 429369"/>
                <a:gd name="connsiteX3" fmla="*/ 109782 w 137486"/>
                <a:gd name="connsiteY3" fmla="*/ 247218 h 429369"/>
                <a:gd name="connsiteX4" fmla="*/ 104214 w 137486"/>
                <a:gd name="connsiteY4" fmla="*/ 250400 h 429369"/>
                <a:gd name="connsiteX5" fmla="*/ 101429 w 137486"/>
                <a:gd name="connsiteY5" fmla="*/ 423029 h 429369"/>
                <a:gd name="connsiteX6" fmla="*/ 108589 w 137486"/>
                <a:gd name="connsiteY6" fmla="*/ 423825 h 429369"/>
                <a:gd name="connsiteX7" fmla="*/ 7160 w 137486"/>
                <a:gd name="connsiteY7" fmla="*/ 2593 h 429369"/>
                <a:gd name="connsiteX8" fmla="*/ 0 w 137486"/>
                <a:gd name="connsiteY8" fmla="*/ 3389 h 429369"/>
                <a:gd name="connsiteX9" fmla="*/ 0 w 137486"/>
                <a:gd name="connsiteY9" fmla="*/ 3389 h 42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486" h="429369">
                  <a:moveTo>
                    <a:pt x="0" y="3389"/>
                  </a:moveTo>
                  <a:cubicBezTo>
                    <a:pt x="9546" y="149368"/>
                    <a:pt x="43754" y="292961"/>
                    <a:pt x="101429" y="427405"/>
                  </a:cubicBezTo>
                  <a:cubicBezTo>
                    <a:pt x="102623" y="430587"/>
                    <a:pt x="106601" y="429394"/>
                    <a:pt x="108192" y="427405"/>
                  </a:cubicBezTo>
                  <a:cubicBezTo>
                    <a:pt x="146377" y="374900"/>
                    <a:pt x="147571" y="300518"/>
                    <a:pt x="109782" y="247218"/>
                  </a:cubicBezTo>
                  <a:cubicBezTo>
                    <a:pt x="107396" y="244036"/>
                    <a:pt x="101827" y="247218"/>
                    <a:pt x="104214" y="250400"/>
                  </a:cubicBezTo>
                  <a:cubicBezTo>
                    <a:pt x="139615" y="302109"/>
                    <a:pt x="138819" y="372513"/>
                    <a:pt x="101429" y="423029"/>
                  </a:cubicBezTo>
                  <a:cubicBezTo>
                    <a:pt x="103816" y="423427"/>
                    <a:pt x="106203" y="423825"/>
                    <a:pt x="108589" y="423825"/>
                  </a:cubicBezTo>
                  <a:cubicBezTo>
                    <a:pt x="52107" y="289778"/>
                    <a:pt x="17501" y="147777"/>
                    <a:pt x="7160" y="2593"/>
                  </a:cubicBezTo>
                  <a:cubicBezTo>
                    <a:pt x="6762" y="-987"/>
                    <a:pt x="0" y="-987"/>
                    <a:pt x="0" y="3389"/>
                  </a:cubicBezTo>
                  <a:lnTo>
                    <a:pt x="0" y="33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EB12DAD9-9E33-CD27-396E-7C8736E401B5}"/>
                </a:ext>
              </a:extLst>
            </p:cNvPr>
            <p:cNvSpPr/>
            <p:nvPr/>
          </p:nvSpPr>
          <p:spPr>
            <a:xfrm>
              <a:off x="7939097" y="2481107"/>
              <a:ext cx="103689" cy="405856"/>
            </a:xfrm>
            <a:custGeom>
              <a:avLst/>
              <a:gdLst>
                <a:gd name="connsiteX0" fmla="*/ 4989 w 103689"/>
                <a:gd name="connsiteY0" fmla="*/ 2935 h 405856"/>
                <a:gd name="connsiteX1" fmla="*/ 78178 w 103689"/>
                <a:gd name="connsiteY1" fmla="*/ 403882 h 405856"/>
                <a:gd name="connsiteX2" fmla="*/ 83747 w 103689"/>
                <a:gd name="connsiteY2" fmla="*/ 405473 h 405856"/>
                <a:gd name="connsiteX3" fmla="*/ 103238 w 103689"/>
                <a:gd name="connsiteY3" fmla="*/ 368480 h 405856"/>
                <a:gd name="connsiteX4" fmla="*/ 96476 w 103689"/>
                <a:gd name="connsiteY4" fmla="*/ 369276 h 405856"/>
                <a:gd name="connsiteX5" fmla="*/ 79770 w 103689"/>
                <a:gd name="connsiteY5" fmla="*/ 398710 h 405856"/>
                <a:gd name="connsiteX6" fmla="*/ 84940 w 103689"/>
                <a:gd name="connsiteY6" fmla="*/ 400301 h 405856"/>
                <a:gd name="connsiteX7" fmla="*/ 11752 w 103689"/>
                <a:gd name="connsiteY7" fmla="*/ 3333 h 405856"/>
                <a:gd name="connsiteX8" fmla="*/ 4989 w 103689"/>
                <a:gd name="connsiteY8" fmla="*/ 2935 h 405856"/>
                <a:gd name="connsiteX9" fmla="*/ 4989 w 103689"/>
                <a:gd name="connsiteY9" fmla="*/ 2935 h 40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689" h="405856">
                  <a:moveTo>
                    <a:pt x="4989" y="2935"/>
                  </a:moveTo>
                  <a:cubicBezTo>
                    <a:pt x="-11717" y="140562"/>
                    <a:pt x="13741" y="281370"/>
                    <a:pt x="78178" y="403882"/>
                  </a:cubicBezTo>
                  <a:cubicBezTo>
                    <a:pt x="79371" y="405870"/>
                    <a:pt x="81758" y="406268"/>
                    <a:pt x="83747" y="405473"/>
                  </a:cubicBezTo>
                  <a:cubicBezTo>
                    <a:pt x="98464" y="398710"/>
                    <a:pt x="105624" y="383993"/>
                    <a:pt x="103238" y="368480"/>
                  </a:cubicBezTo>
                  <a:cubicBezTo>
                    <a:pt x="102442" y="364901"/>
                    <a:pt x="96476" y="365696"/>
                    <a:pt x="96476" y="369276"/>
                  </a:cubicBezTo>
                  <a:cubicBezTo>
                    <a:pt x="97669" y="382402"/>
                    <a:pt x="92101" y="393142"/>
                    <a:pt x="79770" y="398710"/>
                  </a:cubicBezTo>
                  <a:cubicBezTo>
                    <a:pt x="81361" y="399108"/>
                    <a:pt x="83349" y="399506"/>
                    <a:pt x="84940" y="400301"/>
                  </a:cubicBezTo>
                  <a:cubicBezTo>
                    <a:pt x="21696" y="278586"/>
                    <a:pt x="-4159" y="139766"/>
                    <a:pt x="11752" y="3333"/>
                  </a:cubicBezTo>
                  <a:cubicBezTo>
                    <a:pt x="12150" y="-1042"/>
                    <a:pt x="5388" y="-1042"/>
                    <a:pt x="4989" y="2935"/>
                  </a:cubicBezTo>
                  <a:lnTo>
                    <a:pt x="4989" y="29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012B65C7-BFA1-7A12-40CD-93038EF1EC04}"/>
                </a:ext>
              </a:extLst>
            </p:cNvPr>
            <p:cNvSpPr/>
            <p:nvPr/>
          </p:nvSpPr>
          <p:spPr>
            <a:xfrm>
              <a:off x="7961971" y="2469374"/>
              <a:ext cx="143425" cy="425915"/>
            </a:xfrm>
            <a:custGeom>
              <a:avLst/>
              <a:gdLst>
                <a:gd name="connsiteX0" fmla="*/ 15 w 143425"/>
                <a:gd name="connsiteY0" fmla="*/ 3532 h 425915"/>
                <a:gd name="connsiteX1" fmla="*/ 104627 w 143425"/>
                <a:gd name="connsiteY1" fmla="*/ 423968 h 425915"/>
                <a:gd name="connsiteX2" fmla="*/ 110594 w 143425"/>
                <a:gd name="connsiteY2" fmla="*/ 424764 h 425915"/>
                <a:gd name="connsiteX3" fmla="*/ 142813 w 143425"/>
                <a:gd name="connsiteY3" fmla="*/ 383794 h 425915"/>
                <a:gd name="connsiteX4" fmla="*/ 137244 w 143425"/>
                <a:gd name="connsiteY4" fmla="*/ 379816 h 425915"/>
                <a:gd name="connsiteX5" fmla="*/ 105025 w 143425"/>
                <a:gd name="connsiteY5" fmla="*/ 419593 h 425915"/>
                <a:gd name="connsiteX6" fmla="*/ 110992 w 143425"/>
                <a:gd name="connsiteY6" fmla="*/ 420388 h 425915"/>
                <a:gd name="connsiteX7" fmla="*/ 6777 w 143425"/>
                <a:gd name="connsiteY7" fmla="*/ 3929 h 425915"/>
                <a:gd name="connsiteX8" fmla="*/ 15 w 143425"/>
                <a:gd name="connsiteY8" fmla="*/ 3532 h 425915"/>
                <a:gd name="connsiteX9" fmla="*/ 15 w 143425"/>
                <a:gd name="connsiteY9" fmla="*/ 3532 h 42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5" h="425915">
                  <a:moveTo>
                    <a:pt x="15" y="3532"/>
                  </a:moveTo>
                  <a:cubicBezTo>
                    <a:pt x="1209" y="149113"/>
                    <a:pt x="36610" y="294695"/>
                    <a:pt x="104627" y="423968"/>
                  </a:cubicBezTo>
                  <a:cubicBezTo>
                    <a:pt x="105821" y="425957"/>
                    <a:pt x="109401" y="426753"/>
                    <a:pt x="110594" y="424764"/>
                  </a:cubicBezTo>
                  <a:cubicBezTo>
                    <a:pt x="121333" y="411240"/>
                    <a:pt x="132471" y="397716"/>
                    <a:pt x="142813" y="383794"/>
                  </a:cubicBezTo>
                  <a:cubicBezTo>
                    <a:pt x="145200" y="380612"/>
                    <a:pt x="140029" y="376634"/>
                    <a:pt x="137244" y="379816"/>
                  </a:cubicBezTo>
                  <a:cubicBezTo>
                    <a:pt x="126107" y="392943"/>
                    <a:pt x="115765" y="406466"/>
                    <a:pt x="105025" y="419593"/>
                  </a:cubicBezTo>
                  <a:cubicBezTo>
                    <a:pt x="107014" y="419991"/>
                    <a:pt x="109003" y="419991"/>
                    <a:pt x="110992" y="420388"/>
                  </a:cubicBezTo>
                  <a:cubicBezTo>
                    <a:pt x="44963" y="291115"/>
                    <a:pt x="8368" y="149511"/>
                    <a:pt x="6777" y="3929"/>
                  </a:cubicBezTo>
                  <a:cubicBezTo>
                    <a:pt x="7176" y="-1242"/>
                    <a:pt x="-382" y="-1242"/>
                    <a:pt x="15" y="3532"/>
                  </a:cubicBezTo>
                  <a:lnTo>
                    <a:pt x="15" y="35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92940EC7-C12E-478B-221C-98EFE7A2F23A}"/>
                </a:ext>
              </a:extLst>
            </p:cNvPr>
            <p:cNvSpPr/>
            <p:nvPr/>
          </p:nvSpPr>
          <p:spPr>
            <a:xfrm>
              <a:off x="8010961" y="2433177"/>
              <a:ext cx="129852" cy="432307"/>
            </a:xfrm>
            <a:custGeom>
              <a:avLst/>
              <a:gdLst>
                <a:gd name="connsiteX0" fmla="*/ 1541 w 129852"/>
                <a:gd name="connsiteY0" fmla="*/ 3532 h 432307"/>
                <a:gd name="connsiteX1" fmla="*/ 100982 w 129852"/>
                <a:gd name="connsiteY1" fmla="*/ 430332 h 432307"/>
                <a:gd name="connsiteX2" fmla="*/ 106551 w 129852"/>
                <a:gd name="connsiteY2" fmla="*/ 431924 h 432307"/>
                <a:gd name="connsiteX3" fmla="*/ 127632 w 129852"/>
                <a:gd name="connsiteY3" fmla="*/ 380612 h 432307"/>
                <a:gd name="connsiteX4" fmla="*/ 120870 w 129852"/>
                <a:gd name="connsiteY4" fmla="*/ 382601 h 432307"/>
                <a:gd name="connsiteX5" fmla="*/ 102573 w 129852"/>
                <a:gd name="connsiteY5" fmla="*/ 425162 h 432307"/>
                <a:gd name="connsiteX6" fmla="*/ 108142 w 129852"/>
                <a:gd name="connsiteY6" fmla="*/ 426753 h 432307"/>
                <a:gd name="connsiteX7" fmla="*/ 9098 w 129852"/>
                <a:gd name="connsiteY7" fmla="*/ 3930 h 432307"/>
                <a:gd name="connsiteX8" fmla="*/ 1541 w 129852"/>
                <a:gd name="connsiteY8" fmla="*/ 3532 h 432307"/>
                <a:gd name="connsiteX9" fmla="*/ 1541 w 129852"/>
                <a:gd name="connsiteY9" fmla="*/ 3532 h 43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852" h="432307">
                  <a:moveTo>
                    <a:pt x="1541" y="3532"/>
                  </a:moveTo>
                  <a:cubicBezTo>
                    <a:pt x="-8005" y="151898"/>
                    <a:pt x="26998" y="301457"/>
                    <a:pt x="100982" y="430332"/>
                  </a:cubicBezTo>
                  <a:cubicBezTo>
                    <a:pt x="102176" y="432321"/>
                    <a:pt x="104562" y="432719"/>
                    <a:pt x="106551" y="431924"/>
                  </a:cubicBezTo>
                  <a:cubicBezTo>
                    <a:pt x="125246" y="421979"/>
                    <a:pt x="134394" y="400898"/>
                    <a:pt x="127632" y="380612"/>
                  </a:cubicBezTo>
                  <a:cubicBezTo>
                    <a:pt x="126041" y="376635"/>
                    <a:pt x="120075" y="378226"/>
                    <a:pt x="120870" y="382601"/>
                  </a:cubicBezTo>
                  <a:cubicBezTo>
                    <a:pt x="125644" y="399705"/>
                    <a:pt x="118484" y="416809"/>
                    <a:pt x="102573" y="425162"/>
                  </a:cubicBezTo>
                  <a:cubicBezTo>
                    <a:pt x="104164" y="425560"/>
                    <a:pt x="106153" y="425957"/>
                    <a:pt x="108142" y="426753"/>
                  </a:cubicBezTo>
                  <a:cubicBezTo>
                    <a:pt x="34556" y="298673"/>
                    <a:pt x="-50" y="151500"/>
                    <a:pt x="9098" y="3930"/>
                  </a:cubicBezTo>
                  <a:cubicBezTo>
                    <a:pt x="9098" y="-1242"/>
                    <a:pt x="1939" y="-1242"/>
                    <a:pt x="1541" y="3532"/>
                  </a:cubicBezTo>
                  <a:lnTo>
                    <a:pt x="1541" y="35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9E201C9D-6262-FE08-9343-D93CD5E70E34}"/>
                </a:ext>
              </a:extLst>
            </p:cNvPr>
            <p:cNvSpPr/>
            <p:nvPr/>
          </p:nvSpPr>
          <p:spPr>
            <a:xfrm>
              <a:off x="8040591" y="2408416"/>
              <a:ext cx="135135" cy="468092"/>
            </a:xfrm>
            <a:custGeom>
              <a:avLst/>
              <a:gdLst>
                <a:gd name="connsiteX0" fmla="*/ 3733 w 135135"/>
                <a:gd name="connsiteY0" fmla="*/ 3631 h 468092"/>
                <a:gd name="connsiteX1" fmla="*/ 110731 w 135135"/>
                <a:gd name="connsiteY1" fmla="*/ 466231 h 468092"/>
                <a:gd name="connsiteX2" fmla="*/ 117892 w 135135"/>
                <a:gd name="connsiteY2" fmla="*/ 465435 h 468092"/>
                <a:gd name="connsiteX3" fmla="*/ 134995 w 135135"/>
                <a:gd name="connsiteY3" fmla="*/ 406168 h 468092"/>
                <a:gd name="connsiteX4" fmla="*/ 128233 w 135135"/>
                <a:gd name="connsiteY4" fmla="*/ 404179 h 468092"/>
                <a:gd name="connsiteX5" fmla="*/ 109936 w 135135"/>
                <a:gd name="connsiteY5" fmla="*/ 463446 h 468092"/>
                <a:gd name="connsiteX6" fmla="*/ 117493 w 135135"/>
                <a:gd name="connsiteY6" fmla="*/ 462650 h 468092"/>
                <a:gd name="connsiteX7" fmla="*/ 10893 w 135135"/>
                <a:gd name="connsiteY7" fmla="*/ 4427 h 468092"/>
                <a:gd name="connsiteX8" fmla="*/ 3733 w 135135"/>
                <a:gd name="connsiteY8" fmla="*/ 3631 h 468092"/>
                <a:gd name="connsiteX9" fmla="*/ 3733 w 135135"/>
                <a:gd name="connsiteY9" fmla="*/ 3631 h 46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135" h="468092">
                  <a:moveTo>
                    <a:pt x="3733" y="3631"/>
                  </a:moveTo>
                  <a:cubicBezTo>
                    <a:pt x="-12575" y="164327"/>
                    <a:pt x="24814" y="329002"/>
                    <a:pt x="110731" y="466231"/>
                  </a:cubicBezTo>
                  <a:cubicBezTo>
                    <a:pt x="112720" y="469015"/>
                    <a:pt x="117096" y="468617"/>
                    <a:pt x="117892" y="465435"/>
                  </a:cubicBezTo>
                  <a:cubicBezTo>
                    <a:pt x="123858" y="445547"/>
                    <a:pt x="129426" y="426056"/>
                    <a:pt x="134995" y="406168"/>
                  </a:cubicBezTo>
                  <a:cubicBezTo>
                    <a:pt x="136189" y="401793"/>
                    <a:pt x="129426" y="400202"/>
                    <a:pt x="128233" y="404179"/>
                  </a:cubicBezTo>
                  <a:cubicBezTo>
                    <a:pt x="121869" y="423670"/>
                    <a:pt x="115902" y="443558"/>
                    <a:pt x="109936" y="463446"/>
                  </a:cubicBezTo>
                  <a:cubicBezTo>
                    <a:pt x="112323" y="463048"/>
                    <a:pt x="114709" y="462650"/>
                    <a:pt x="117493" y="462650"/>
                  </a:cubicBezTo>
                  <a:cubicBezTo>
                    <a:pt x="32770" y="325820"/>
                    <a:pt x="-5018" y="164327"/>
                    <a:pt x="10893" y="4427"/>
                  </a:cubicBezTo>
                  <a:cubicBezTo>
                    <a:pt x="11689" y="-1540"/>
                    <a:pt x="4131" y="-1142"/>
                    <a:pt x="3733" y="3631"/>
                  </a:cubicBezTo>
                  <a:lnTo>
                    <a:pt x="3733" y="36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796A85CA-C4A9-4450-6C45-CCDD3BF02423}"/>
                </a:ext>
              </a:extLst>
            </p:cNvPr>
            <p:cNvSpPr/>
            <p:nvPr/>
          </p:nvSpPr>
          <p:spPr>
            <a:xfrm>
              <a:off x="8058245" y="2396384"/>
              <a:ext cx="137045" cy="415047"/>
            </a:xfrm>
            <a:custGeom>
              <a:avLst/>
              <a:gdLst>
                <a:gd name="connsiteX0" fmla="*/ 0 w 137045"/>
                <a:gd name="connsiteY0" fmla="*/ 3333 h 415047"/>
                <a:gd name="connsiteX1" fmla="*/ 42958 w 137045"/>
                <a:gd name="connsiteY1" fmla="*/ 263868 h 415047"/>
                <a:gd name="connsiteX2" fmla="*/ 87508 w 137045"/>
                <a:gd name="connsiteY2" fmla="*/ 385982 h 415047"/>
                <a:gd name="connsiteX3" fmla="*/ 136433 w 137045"/>
                <a:gd name="connsiteY3" fmla="*/ 406666 h 415047"/>
                <a:gd name="connsiteX4" fmla="*/ 130865 w 137045"/>
                <a:gd name="connsiteY4" fmla="*/ 402290 h 415047"/>
                <a:gd name="connsiteX5" fmla="*/ 71598 w 137045"/>
                <a:gd name="connsiteY5" fmla="*/ 325522 h 415047"/>
                <a:gd name="connsiteX6" fmla="*/ 38981 w 137045"/>
                <a:gd name="connsiteY6" fmla="*/ 220910 h 415047"/>
                <a:gd name="connsiteX7" fmla="*/ 6762 w 137045"/>
                <a:gd name="connsiteY7" fmla="*/ 2935 h 415047"/>
                <a:gd name="connsiteX8" fmla="*/ 0 w 137045"/>
                <a:gd name="connsiteY8" fmla="*/ 3333 h 415047"/>
                <a:gd name="connsiteX9" fmla="*/ 0 w 137045"/>
                <a:gd name="connsiteY9" fmla="*/ 3333 h 415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045" h="415047">
                  <a:moveTo>
                    <a:pt x="0" y="3333"/>
                  </a:moveTo>
                  <a:cubicBezTo>
                    <a:pt x="3580" y="91637"/>
                    <a:pt x="17502" y="179542"/>
                    <a:pt x="42958" y="263868"/>
                  </a:cubicBezTo>
                  <a:cubicBezTo>
                    <a:pt x="55289" y="304838"/>
                    <a:pt x="68416" y="347399"/>
                    <a:pt x="87508" y="385982"/>
                  </a:cubicBezTo>
                  <a:cubicBezTo>
                    <a:pt x="95066" y="401495"/>
                    <a:pt x="120921" y="428940"/>
                    <a:pt x="136433" y="406666"/>
                  </a:cubicBezTo>
                  <a:cubicBezTo>
                    <a:pt x="138820" y="403483"/>
                    <a:pt x="133649" y="399506"/>
                    <a:pt x="130865" y="402290"/>
                  </a:cubicBezTo>
                  <a:cubicBezTo>
                    <a:pt x="106601" y="430531"/>
                    <a:pt x="76370" y="338250"/>
                    <a:pt x="71598" y="325522"/>
                  </a:cubicBezTo>
                  <a:cubicBezTo>
                    <a:pt x="58869" y="291314"/>
                    <a:pt x="48130" y="256311"/>
                    <a:pt x="38981" y="220910"/>
                  </a:cubicBezTo>
                  <a:cubicBezTo>
                    <a:pt x="20684" y="149710"/>
                    <a:pt x="10342" y="76522"/>
                    <a:pt x="6762" y="2935"/>
                  </a:cubicBezTo>
                  <a:cubicBezTo>
                    <a:pt x="6762" y="-1042"/>
                    <a:pt x="0" y="-1042"/>
                    <a:pt x="0" y="3333"/>
                  </a:cubicBezTo>
                  <a:lnTo>
                    <a:pt x="0" y="33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22363A37-6340-12AA-5EEC-8525D5AAAFD3}"/>
                </a:ext>
              </a:extLst>
            </p:cNvPr>
            <p:cNvSpPr/>
            <p:nvPr/>
          </p:nvSpPr>
          <p:spPr>
            <a:xfrm>
              <a:off x="8100182" y="2372220"/>
              <a:ext cx="127807" cy="484690"/>
            </a:xfrm>
            <a:custGeom>
              <a:avLst/>
              <a:gdLst>
                <a:gd name="connsiteX0" fmla="*/ 5796 w 127807"/>
                <a:gd name="connsiteY0" fmla="*/ 3234 h 484690"/>
                <a:gd name="connsiteX1" fmla="*/ 88132 w 127807"/>
                <a:gd name="connsiteY1" fmla="*/ 482539 h 484690"/>
                <a:gd name="connsiteX2" fmla="*/ 93701 w 127807"/>
                <a:gd name="connsiteY2" fmla="*/ 484130 h 484690"/>
                <a:gd name="connsiteX3" fmla="*/ 120352 w 127807"/>
                <a:gd name="connsiteY3" fmla="*/ 380314 h 484690"/>
                <a:gd name="connsiteX4" fmla="*/ 114385 w 127807"/>
                <a:gd name="connsiteY4" fmla="*/ 382700 h 484690"/>
                <a:gd name="connsiteX5" fmla="*/ 89326 w 127807"/>
                <a:gd name="connsiteY5" fmla="*/ 476971 h 484690"/>
                <a:gd name="connsiteX6" fmla="*/ 94895 w 127807"/>
                <a:gd name="connsiteY6" fmla="*/ 478562 h 484690"/>
                <a:gd name="connsiteX7" fmla="*/ 12955 w 127807"/>
                <a:gd name="connsiteY7" fmla="*/ 3631 h 484690"/>
                <a:gd name="connsiteX8" fmla="*/ 5796 w 127807"/>
                <a:gd name="connsiteY8" fmla="*/ 3234 h 484690"/>
                <a:gd name="connsiteX9" fmla="*/ 5796 w 127807"/>
                <a:gd name="connsiteY9" fmla="*/ 3234 h 48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807" h="484690">
                  <a:moveTo>
                    <a:pt x="5796" y="3234"/>
                  </a:moveTo>
                  <a:cubicBezTo>
                    <a:pt x="-13297" y="166714"/>
                    <a:pt x="14944" y="334969"/>
                    <a:pt x="88132" y="482539"/>
                  </a:cubicBezTo>
                  <a:cubicBezTo>
                    <a:pt x="88928" y="484528"/>
                    <a:pt x="92110" y="485324"/>
                    <a:pt x="93701" y="484130"/>
                  </a:cubicBezTo>
                  <a:cubicBezTo>
                    <a:pt x="125522" y="459867"/>
                    <a:pt x="136660" y="416908"/>
                    <a:pt x="120352" y="380314"/>
                  </a:cubicBezTo>
                  <a:cubicBezTo>
                    <a:pt x="118760" y="376734"/>
                    <a:pt x="112794" y="379518"/>
                    <a:pt x="114385" y="382700"/>
                  </a:cubicBezTo>
                  <a:cubicBezTo>
                    <a:pt x="128307" y="415715"/>
                    <a:pt x="118363" y="455093"/>
                    <a:pt x="89326" y="476971"/>
                  </a:cubicBezTo>
                  <a:cubicBezTo>
                    <a:pt x="91315" y="477368"/>
                    <a:pt x="92906" y="477766"/>
                    <a:pt x="94895" y="478562"/>
                  </a:cubicBezTo>
                  <a:cubicBezTo>
                    <a:pt x="23297" y="330991"/>
                    <a:pt x="-5740" y="166317"/>
                    <a:pt x="12955" y="3631"/>
                  </a:cubicBezTo>
                  <a:cubicBezTo>
                    <a:pt x="13750" y="-1142"/>
                    <a:pt x="6591" y="-1142"/>
                    <a:pt x="5796" y="3234"/>
                  </a:cubicBezTo>
                  <a:lnTo>
                    <a:pt x="5796" y="32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A0E93D05-DCD6-63EF-2AB8-F2E55CE95A68}"/>
                </a:ext>
              </a:extLst>
            </p:cNvPr>
            <p:cNvSpPr/>
            <p:nvPr/>
          </p:nvSpPr>
          <p:spPr>
            <a:xfrm>
              <a:off x="8134483" y="2372271"/>
              <a:ext cx="139840" cy="493143"/>
            </a:xfrm>
            <a:custGeom>
              <a:avLst/>
              <a:gdLst>
                <a:gd name="connsiteX0" fmla="*/ 531 w 139840"/>
                <a:gd name="connsiteY0" fmla="*/ 3580 h 493143"/>
                <a:gd name="connsiteX1" fmla="*/ 97188 w 139840"/>
                <a:gd name="connsiteY1" fmla="*/ 491239 h 493143"/>
                <a:gd name="connsiteX2" fmla="*/ 103552 w 139840"/>
                <a:gd name="connsiteY2" fmla="*/ 492034 h 493143"/>
                <a:gd name="connsiteX3" fmla="*/ 138953 w 139840"/>
                <a:gd name="connsiteY3" fmla="*/ 457031 h 493143"/>
                <a:gd name="connsiteX4" fmla="*/ 134179 w 139840"/>
                <a:gd name="connsiteY4" fmla="*/ 452258 h 493143"/>
                <a:gd name="connsiteX5" fmla="*/ 97585 w 139840"/>
                <a:gd name="connsiteY5" fmla="*/ 486466 h 493143"/>
                <a:gd name="connsiteX6" fmla="*/ 103950 w 139840"/>
                <a:gd name="connsiteY6" fmla="*/ 487261 h 493143"/>
                <a:gd name="connsiteX7" fmla="*/ 7691 w 139840"/>
                <a:gd name="connsiteY7" fmla="*/ 3580 h 493143"/>
                <a:gd name="connsiteX8" fmla="*/ 531 w 139840"/>
                <a:gd name="connsiteY8" fmla="*/ 3580 h 493143"/>
                <a:gd name="connsiteX9" fmla="*/ 531 w 139840"/>
                <a:gd name="connsiteY9" fmla="*/ 3580 h 49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840" h="493143">
                  <a:moveTo>
                    <a:pt x="531" y="3580"/>
                  </a:moveTo>
                  <a:cubicBezTo>
                    <a:pt x="-4640" y="170641"/>
                    <a:pt x="27977" y="338895"/>
                    <a:pt x="97188" y="491239"/>
                  </a:cubicBezTo>
                  <a:cubicBezTo>
                    <a:pt x="98381" y="493625"/>
                    <a:pt x="101563" y="493625"/>
                    <a:pt x="103552" y="492034"/>
                  </a:cubicBezTo>
                  <a:cubicBezTo>
                    <a:pt x="115485" y="480499"/>
                    <a:pt x="127418" y="468964"/>
                    <a:pt x="138953" y="457031"/>
                  </a:cubicBezTo>
                  <a:cubicBezTo>
                    <a:pt x="141737" y="453849"/>
                    <a:pt x="137362" y="449473"/>
                    <a:pt x="134179" y="452258"/>
                  </a:cubicBezTo>
                  <a:cubicBezTo>
                    <a:pt x="121849" y="463395"/>
                    <a:pt x="109916" y="474930"/>
                    <a:pt x="97585" y="486466"/>
                  </a:cubicBezTo>
                  <a:cubicBezTo>
                    <a:pt x="99574" y="486863"/>
                    <a:pt x="101563" y="486863"/>
                    <a:pt x="103950" y="487261"/>
                  </a:cubicBezTo>
                  <a:cubicBezTo>
                    <a:pt x="36330" y="335315"/>
                    <a:pt x="2520" y="170243"/>
                    <a:pt x="7691" y="3580"/>
                  </a:cubicBezTo>
                  <a:cubicBezTo>
                    <a:pt x="8088" y="-1193"/>
                    <a:pt x="929" y="-1193"/>
                    <a:pt x="531" y="3580"/>
                  </a:cubicBezTo>
                  <a:lnTo>
                    <a:pt x="531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FEE9DC8C-6833-E3D1-ACB8-05AFFBB8E767}"/>
                </a:ext>
              </a:extLst>
            </p:cNvPr>
            <p:cNvSpPr/>
            <p:nvPr/>
          </p:nvSpPr>
          <p:spPr>
            <a:xfrm>
              <a:off x="8172802" y="2311760"/>
              <a:ext cx="137977" cy="513660"/>
            </a:xfrm>
            <a:custGeom>
              <a:avLst/>
              <a:gdLst>
                <a:gd name="connsiteX0" fmla="*/ 0 w 137977"/>
                <a:gd name="connsiteY0" fmla="*/ 3233 h 513660"/>
                <a:gd name="connsiteX1" fmla="*/ 43754 w 137977"/>
                <a:gd name="connsiteY1" fmla="*/ 353266 h 513660"/>
                <a:gd name="connsiteX2" fmla="*/ 65233 w 137977"/>
                <a:gd name="connsiteY2" fmla="*/ 437194 h 513660"/>
                <a:gd name="connsiteX3" fmla="*/ 91088 w 137977"/>
                <a:gd name="connsiteY3" fmla="*/ 502825 h 513660"/>
                <a:gd name="connsiteX4" fmla="*/ 128080 w 137977"/>
                <a:gd name="connsiteY4" fmla="*/ 508394 h 513660"/>
                <a:gd name="connsiteX5" fmla="*/ 133251 w 137977"/>
                <a:gd name="connsiteY5" fmla="*/ 479357 h 513660"/>
                <a:gd name="connsiteX6" fmla="*/ 128478 w 137977"/>
                <a:gd name="connsiteY6" fmla="*/ 484130 h 513660"/>
                <a:gd name="connsiteX7" fmla="*/ 121716 w 137977"/>
                <a:gd name="connsiteY7" fmla="*/ 504018 h 513660"/>
                <a:gd name="connsiteX8" fmla="*/ 100237 w 137977"/>
                <a:gd name="connsiteY8" fmla="*/ 500438 h 513660"/>
                <a:gd name="connsiteX9" fmla="*/ 84723 w 137977"/>
                <a:gd name="connsiteY9" fmla="*/ 472595 h 513660"/>
                <a:gd name="connsiteX10" fmla="*/ 66427 w 137977"/>
                <a:gd name="connsiteY10" fmla="*/ 410146 h 513660"/>
                <a:gd name="connsiteX11" fmla="*/ 36196 w 137977"/>
                <a:gd name="connsiteY11" fmla="*/ 278088 h 513660"/>
                <a:gd name="connsiteX12" fmla="*/ 7558 w 137977"/>
                <a:gd name="connsiteY12" fmla="*/ 3631 h 513660"/>
                <a:gd name="connsiteX13" fmla="*/ 0 w 137977"/>
                <a:gd name="connsiteY13" fmla="*/ 3233 h 513660"/>
                <a:gd name="connsiteX14" fmla="*/ 0 w 137977"/>
                <a:gd name="connsiteY14" fmla="*/ 3233 h 5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977" h="513660">
                  <a:moveTo>
                    <a:pt x="0" y="3233"/>
                  </a:moveTo>
                  <a:cubicBezTo>
                    <a:pt x="2784" y="120972"/>
                    <a:pt x="17104" y="238312"/>
                    <a:pt x="43754" y="353266"/>
                  </a:cubicBezTo>
                  <a:cubicBezTo>
                    <a:pt x="50118" y="381507"/>
                    <a:pt x="57278" y="409350"/>
                    <a:pt x="65233" y="437194"/>
                  </a:cubicBezTo>
                  <a:cubicBezTo>
                    <a:pt x="71200" y="458275"/>
                    <a:pt x="75575" y="486119"/>
                    <a:pt x="91088" y="502825"/>
                  </a:cubicBezTo>
                  <a:cubicBezTo>
                    <a:pt x="101032" y="513565"/>
                    <a:pt x="115352" y="517940"/>
                    <a:pt x="128080" y="508394"/>
                  </a:cubicBezTo>
                  <a:cubicBezTo>
                    <a:pt x="137627" y="500836"/>
                    <a:pt x="142002" y="488506"/>
                    <a:pt x="133251" y="479357"/>
                  </a:cubicBezTo>
                  <a:cubicBezTo>
                    <a:pt x="130069" y="476175"/>
                    <a:pt x="125693" y="480948"/>
                    <a:pt x="128478" y="484130"/>
                  </a:cubicBezTo>
                  <a:cubicBezTo>
                    <a:pt x="134444" y="491290"/>
                    <a:pt x="128080" y="500836"/>
                    <a:pt x="121716" y="504018"/>
                  </a:cubicBezTo>
                  <a:cubicBezTo>
                    <a:pt x="114556" y="507598"/>
                    <a:pt x="106203" y="505609"/>
                    <a:pt x="100237" y="500438"/>
                  </a:cubicBezTo>
                  <a:cubicBezTo>
                    <a:pt x="92281" y="493279"/>
                    <a:pt x="88304" y="482539"/>
                    <a:pt x="84723" y="472595"/>
                  </a:cubicBezTo>
                  <a:cubicBezTo>
                    <a:pt x="77961" y="452309"/>
                    <a:pt x="72393" y="431228"/>
                    <a:pt x="66427" y="410146"/>
                  </a:cubicBezTo>
                  <a:cubicBezTo>
                    <a:pt x="54494" y="366392"/>
                    <a:pt x="44549" y="322240"/>
                    <a:pt x="36196" y="278088"/>
                  </a:cubicBezTo>
                  <a:cubicBezTo>
                    <a:pt x="19093" y="187398"/>
                    <a:pt x="9944" y="95912"/>
                    <a:pt x="7558" y="3631"/>
                  </a:cubicBezTo>
                  <a:cubicBezTo>
                    <a:pt x="7160" y="-1142"/>
                    <a:pt x="0" y="-1142"/>
                    <a:pt x="0" y="3233"/>
                  </a:cubicBezTo>
                  <a:lnTo>
                    <a:pt x="0" y="32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DCA99C59-29F6-3702-6D3C-B6514A5D574D}"/>
                </a:ext>
              </a:extLst>
            </p:cNvPr>
            <p:cNvSpPr/>
            <p:nvPr/>
          </p:nvSpPr>
          <p:spPr>
            <a:xfrm>
              <a:off x="8208732" y="2347212"/>
              <a:ext cx="125139" cy="513967"/>
            </a:xfrm>
            <a:custGeom>
              <a:avLst/>
              <a:gdLst>
                <a:gd name="connsiteX0" fmla="*/ 3449 w 125139"/>
                <a:gd name="connsiteY0" fmla="*/ 3580 h 513967"/>
                <a:gd name="connsiteX1" fmla="*/ 12994 w 125139"/>
                <a:gd name="connsiteY1" fmla="*/ 289970 h 513967"/>
                <a:gd name="connsiteX2" fmla="*/ 40839 w 125139"/>
                <a:gd name="connsiteY2" fmla="*/ 434358 h 513967"/>
                <a:gd name="connsiteX3" fmla="*/ 88172 w 125139"/>
                <a:gd name="connsiteY3" fmla="*/ 513513 h 513967"/>
                <a:gd name="connsiteX4" fmla="*/ 119197 w 125139"/>
                <a:gd name="connsiteY4" fmla="*/ 470953 h 513967"/>
                <a:gd name="connsiteX5" fmla="*/ 114425 w 125139"/>
                <a:gd name="connsiteY5" fmla="*/ 475726 h 513967"/>
                <a:gd name="connsiteX6" fmla="*/ 103685 w 125139"/>
                <a:gd name="connsiteY6" fmla="*/ 503967 h 513967"/>
                <a:gd name="connsiteX7" fmla="*/ 72660 w 125139"/>
                <a:gd name="connsiteY7" fmla="*/ 494818 h 513967"/>
                <a:gd name="connsiteX8" fmla="*/ 49987 w 125139"/>
                <a:gd name="connsiteY8" fmla="*/ 437938 h 513967"/>
                <a:gd name="connsiteX9" fmla="*/ 21746 w 125139"/>
                <a:gd name="connsiteY9" fmla="*/ 296334 h 513967"/>
                <a:gd name="connsiteX10" fmla="*/ 11006 w 125139"/>
                <a:gd name="connsiteY10" fmla="*/ 3580 h 513967"/>
                <a:gd name="connsiteX11" fmla="*/ 3449 w 125139"/>
                <a:gd name="connsiteY11" fmla="*/ 3580 h 513967"/>
                <a:gd name="connsiteX12" fmla="*/ 3449 w 125139"/>
                <a:gd name="connsiteY12" fmla="*/ 3580 h 51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139" h="513967">
                  <a:moveTo>
                    <a:pt x="3449" y="3580"/>
                  </a:moveTo>
                  <a:cubicBezTo>
                    <a:pt x="-3313" y="99043"/>
                    <a:pt x="-131" y="194904"/>
                    <a:pt x="12994" y="289970"/>
                  </a:cubicBezTo>
                  <a:cubicBezTo>
                    <a:pt x="19756" y="338497"/>
                    <a:pt x="28905" y="387024"/>
                    <a:pt x="40839" y="434358"/>
                  </a:cubicBezTo>
                  <a:cubicBezTo>
                    <a:pt x="47601" y="460611"/>
                    <a:pt x="55158" y="506752"/>
                    <a:pt x="88172" y="513513"/>
                  </a:cubicBezTo>
                  <a:cubicBezTo>
                    <a:pt x="109651" y="517889"/>
                    <a:pt x="137495" y="489648"/>
                    <a:pt x="119197" y="470953"/>
                  </a:cubicBezTo>
                  <a:cubicBezTo>
                    <a:pt x="116413" y="467770"/>
                    <a:pt x="111640" y="472544"/>
                    <a:pt x="114425" y="475726"/>
                  </a:cubicBezTo>
                  <a:cubicBezTo>
                    <a:pt x="124369" y="486068"/>
                    <a:pt x="113629" y="499194"/>
                    <a:pt x="103685" y="503967"/>
                  </a:cubicBezTo>
                  <a:cubicBezTo>
                    <a:pt x="92150" y="509536"/>
                    <a:pt x="80614" y="503967"/>
                    <a:pt x="72660" y="494818"/>
                  </a:cubicBezTo>
                  <a:cubicBezTo>
                    <a:pt x="59135" y="479703"/>
                    <a:pt x="55158" y="457031"/>
                    <a:pt x="49987" y="437938"/>
                  </a:cubicBezTo>
                  <a:cubicBezTo>
                    <a:pt x="38054" y="391400"/>
                    <a:pt x="28508" y="344066"/>
                    <a:pt x="21746" y="296334"/>
                  </a:cubicBezTo>
                  <a:cubicBezTo>
                    <a:pt x="7426" y="199280"/>
                    <a:pt x="4244" y="101032"/>
                    <a:pt x="11006" y="3580"/>
                  </a:cubicBezTo>
                  <a:cubicBezTo>
                    <a:pt x="11403" y="-1193"/>
                    <a:pt x="3846" y="-1193"/>
                    <a:pt x="3449" y="3580"/>
                  </a:cubicBezTo>
                  <a:lnTo>
                    <a:pt x="3449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6EF2CDBF-E055-617C-6F5D-48BB18C7F65F}"/>
                </a:ext>
              </a:extLst>
            </p:cNvPr>
            <p:cNvSpPr/>
            <p:nvPr/>
          </p:nvSpPr>
          <p:spPr>
            <a:xfrm>
              <a:off x="8235250" y="2335776"/>
              <a:ext cx="136236" cy="488702"/>
            </a:xfrm>
            <a:custGeom>
              <a:avLst/>
              <a:gdLst>
                <a:gd name="connsiteX0" fmla="*/ 0 w 136236"/>
                <a:gd name="connsiteY0" fmla="*/ 3878 h 488702"/>
                <a:gd name="connsiteX1" fmla="*/ 35401 w 136236"/>
                <a:gd name="connsiteY1" fmla="*/ 358684 h 488702"/>
                <a:gd name="connsiteX2" fmla="*/ 84724 w 136236"/>
                <a:gd name="connsiteY2" fmla="*/ 471649 h 488702"/>
                <a:gd name="connsiteX3" fmla="*/ 122909 w 136236"/>
                <a:gd name="connsiteY3" fmla="*/ 483979 h 488702"/>
                <a:gd name="connsiteX4" fmla="*/ 133251 w 136236"/>
                <a:gd name="connsiteY4" fmla="*/ 441021 h 488702"/>
                <a:gd name="connsiteX5" fmla="*/ 126887 w 136236"/>
                <a:gd name="connsiteY5" fmla="*/ 442612 h 488702"/>
                <a:gd name="connsiteX6" fmla="*/ 118534 w 136236"/>
                <a:gd name="connsiteY6" fmla="*/ 477217 h 488702"/>
                <a:gd name="connsiteX7" fmla="*/ 91884 w 136236"/>
                <a:gd name="connsiteY7" fmla="*/ 467273 h 488702"/>
                <a:gd name="connsiteX8" fmla="*/ 60460 w 136236"/>
                <a:gd name="connsiteY8" fmla="*/ 417950 h 488702"/>
                <a:gd name="connsiteX9" fmla="*/ 33014 w 136236"/>
                <a:gd name="connsiteY9" fmla="*/ 299417 h 488702"/>
                <a:gd name="connsiteX10" fmla="*/ 7955 w 136236"/>
                <a:gd name="connsiteY10" fmla="*/ 3878 h 488702"/>
                <a:gd name="connsiteX11" fmla="*/ 0 w 136236"/>
                <a:gd name="connsiteY11" fmla="*/ 3878 h 488702"/>
                <a:gd name="connsiteX12" fmla="*/ 0 w 136236"/>
                <a:gd name="connsiteY12" fmla="*/ 3878 h 48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236" h="488702">
                  <a:moveTo>
                    <a:pt x="0" y="3878"/>
                  </a:moveTo>
                  <a:cubicBezTo>
                    <a:pt x="796" y="122810"/>
                    <a:pt x="11933" y="241741"/>
                    <a:pt x="35401" y="358684"/>
                  </a:cubicBezTo>
                  <a:cubicBezTo>
                    <a:pt x="43357" y="398460"/>
                    <a:pt x="54892" y="442214"/>
                    <a:pt x="84724" y="471649"/>
                  </a:cubicBezTo>
                  <a:cubicBezTo>
                    <a:pt x="95862" y="482786"/>
                    <a:pt x="108590" y="495912"/>
                    <a:pt x="122909" y="483979"/>
                  </a:cubicBezTo>
                  <a:cubicBezTo>
                    <a:pt x="135637" y="473638"/>
                    <a:pt x="139615" y="456136"/>
                    <a:pt x="133251" y="441021"/>
                  </a:cubicBezTo>
                  <a:cubicBezTo>
                    <a:pt x="131660" y="437043"/>
                    <a:pt x="125296" y="438634"/>
                    <a:pt x="126887" y="442612"/>
                  </a:cubicBezTo>
                  <a:cubicBezTo>
                    <a:pt x="131262" y="454147"/>
                    <a:pt x="129274" y="469262"/>
                    <a:pt x="118534" y="477217"/>
                  </a:cubicBezTo>
                  <a:cubicBezTo>
                    <a:pt x="108590" y="484377"/>
                    <a:pt x="99441" y="474433"/>
                    <a:pt x="91884" y="467273"/>
                  </a:cubicBezTo>
                  <a:cubicBezTo>
                    <a:pt x="77564" y="453749"/>
                    <a:pt x="67620" y="435850"/>
                    <a:pt x="60460" y="417950"/>
                  </a:cubicBezTo>
                  <a:cubicBezTo>
                    <a:pt x="45345" y="380561"/>
                    <a:pt x="39379" y="339193"/>
                    <a:pt x="33014" y="299417"/>
                  </a:cubicBezTo>
                  <a:cubicBezTo>
                    <a:pt x="16706" y="201965"/>
                    <a:pt x="8751" y="102921"/>
                    <a:pt x="7955" y="3878"/>
                  </a:cubicBezTo>
                  <a:cubicBezTo>
                    <a:pt x="7558" y="-1293"/>
                    <a:pt x="0" y="-1293"/>
                    <a:pt x="0" y="3878"/>
                  </a:cubicBezTo>
                  <a:lnTo>
                    <a:pt x="0" y="38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55417F6F-6B01-6588-DE68-2822307B8524}"/>
                </a:ext>
              </a:extLst>
            </p:cNvPr>
            <p:cNvSpPr/>
            <p:nvPr/>
          </p:nvSpPr>
          <p:spPr>
            <a:xfrm>
              <a:off x="8263094" y="2336075"/>
              <a:ext cx="119376" cy="502231"/>
            </a:xfrm>
            <a:custGeom>
              <a:avLst/>
              <a:gdLst>
                <a:gd name="connsiteX0" fmla="*/ 0 w 119376"/>
                <a:gd name="connsiteY0" fmla="*/ 3580 h 502231"/>
                <a:gd name="connsiteX1" fmla="*/ 14320 w 119376"/>
                <a:gd name="connsiteY1" fmla="*/ 300312 h 502231"/>
                <a:gd name="connsiteX2" fmla="*/ 85519 w 119376"/>
                <a:gd name="connsiteY2" fmla="*/ 501182 h 502231"/>
                <a:gd name="connsiteX3" fmla="*/ 91088 w 119376"/>
                <a:gd name="connsiteY3" fmla="*/ 501182 h 502231"/>
                <a:gd name="connsiteX4" fmla="*/ 118534 w 119376"/>
                <a:gd name="connsiteY4" fmla="*/ 467373 h 502231"/>
                <a:gd name="connsiteX5" fmla="*/ 113761 w 119376"/>
                <a:gd name="connsiteY5" fmla="*/ 462600 h 502231"/>
                <a:gd name="connsiteX6" fmla="*/ 85519 w 119376"/>
                <a:gd name="connsiteY6" fmla="*/ 495216 h 502231"/>
                <a:gd name="connsiteX7" fmla="*/ 91088 w 119376"/>
                <a:gd name="connsiteY7" fmla="*/ 495216 h 502231"/>
                <a:gd name="connsiteX8" fmla="*/ 20684 w 119376"/>
                <a:gd name="connsiteY8" fmla="*/ 282413 h 502231"/>
                <a:gd name="connsiteX9" fmla="*/ 7558 w 119376"/>
                <a:gd name="connsiteY9" fmla="*/ 3580 h 502231"/>
                <a:gd name="connsiteX10" fmla="*/ 0 w 119376"/>
                <a:gd name="connsiteY10" fmla="*/ 3580 h 502231"/>
                <a:gd name="connsiteX11" fmla="*/ 0 w 119376"/>
                <a:gd name="connsiteY11" fmla="*/ 3580 h 50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376" h="502231">
                  <a:moveTo>
                    <a:pt x="0" y="3580"/>
                  </a:moveTo>
                  <a:cubicBezTo>
                    <a:pt x="0" y="102623"/>
                    <a:pt x="4774" y="201666"/>
                    <a:pt x="14320" y="300312"/>
                  </a:cubicBezTo>
                  <a:cubicBezTo>
                    <a:pt x="21082" y="370318"/>
                    <a:pt x="29037" y="451462"/>
                    <a:pt x="85519" y="501182"/>
                  </a:cubicBezTo>
                  <a:cubicBezTo>
                    <a:pt x="87110" y="502376"/>
                    <a:pt x="89895" y="502774"/>
                    <a:pt x="91088" y="501182"/>
                  </a:cubicBezTo>
                  <a:cubicBezTo>
                    <a:pt x="100237" y="490045"/>
                    <a:pt x="109386" y="478510"/>
                    <a:pt x="118534" y="467373"/>
                  </a:cubicBezTo>
                  <a:cubicBezTo>
                    <a:pt x="121318" y="464191"/>
                    <a:pt x="116545" y="459417"/>
                    <a:pt x="113761" y="462600"/>
                  </a:cubicBezTo>
                  <a:cubicBezTo>
                    <a:pt x="104215" y="473339"/>
                    <a:pt x="94668" y="484476"/>
                    <a:pt x="85519" y="495216"/>
                  </a:cubicBezTo>
                  <a:cubicBezTo>
                    <a:pt x="87509" y="495216"/>
                    <a:pt x="89497" y="495216"/>
                    <a:pt x="91088" y="495216"/>
                  </a:cubicBezTo>
                  <a:cubicBezTo>
                    <a:pt x="32617" y="441916"/>
                    <a:pt x="27446" y="355999"/>
                    <a:pt x="20684" y="282413"/>
                  </a:cubicBezTo>
                  <a:cubicBezTo>
                    <a:pt x="11933" y="189733"/>
                    <a:pt x="7558" y="96657"/>
                    <a:pt x="7558" y="3580"/>
                  </a:cubicBezTo>
                  <a:cubicBezTo>
                    <a:pt x="7558" y="-1193"/>
                    <a:pt x="0" y="-1193"/>
                    <a:pt x="0" y="3580"/>
                  </a:cubicBezTo>
                  <a:lnTo>
                    <a:pt x="0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011B45C5-6B0A-9EAD-BF2B-50C637B865C4}"/>
                </a:ext>
              </a:extLst>
            </p:cNvPr>
            <p:cNvSpPr/>
            <p:nvPr/>
          </p:nvSpPr>
          <p:spPr>
            <a:xfrm>
              <a:off x="8294430" y="2274421"/>
              <a:ext cx="127689" cy="526246"/>
            </a:xfrm>
            <a:custGeom>
              <a:avLst/>
              <a:gdLst>
                <a:gd name="connsiteX0" fmla="*/ 4463 w 127689"/>
                <a:gd name="connsiteY0" fmla="*/ 3580 h 526246"/>
                <a:gd name="connsiteX1" fmla="*/ 10827 w 127689"/>
                <a:gd name="connsiteY1" fmla="*/ 308665 h 526246"/>
                <a:gd name="connsiteX2" fmla="*/ 34295 w 127689"/>
                <a:gd name="connsiteY2" fmla="*/ 451860 h 526246"/>
                <a:gd name="connsiteX3" fmla="*/ 83220 w 127689"/>
                <a:gd name="connsiteY3" fmla="*/ 525844 h 526246"/>
                <a:gd name="connsiteX4" fmla="*/ 122997 w 127689"/>
                <a:gd name="connsiteY4" fmla="*/ 479306 h 526246"/>
                <a:gd name="connsiteX5" fmla="*/ 117428 w 127689"/>
                <a:gd name="connsiteY5" fmla="*/ 482488 h 526246"/>
                <a:gd name="connsiteX6" fmla="*/ 81629 w 127689"/>
                <a:gd name="connsiteY6" fmla="*/ 516696 h 526246"/>
                <a:gd name="connsiteX7" fmla="*/ 45830 w 127689"/>
                <a:gd name="connsiteY7" fmla="*/ 464588 h 526246"/>
                <a:gd name="connsiteX8" fmla="*/ 19180 w 127689"/>
                <a:gd name="connsiteY8" fmla="*/ 311449 h 526246"/>
                <a:gd name="connsiteX9" fmla="*/ 12021 w 127689"/>
                <a:gd name="connsiteY9" fmla="*/ 3580 h 526246"/>
                <a:gd name="connsiteX10" fmla="*/ 4463 w 127689"/>
                <a:gd name="connsiteY10" fmla="*/ 3580 h 526246"/>
                <a:gd name="connsiteX11" fmla="*/ 4463 w 127689"/>
                <a:gd name="connsiteY11" fmla="*/ 3580 h 52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7689" h="526246">
                  <a:moveTo>
                    <a:pt x="4463" y="3580"/>
                  </a:moveTo>
                  <a:cubicBezTo>
                    <a:pt x="-3094" y="105010"/>
                    <a:pt x="-1106" y="207235"/>
                    <a:pt x="10827" y="308665"/>
                  </a:cubicBezTo>
                  <a:cubicBezTo>
                    <a:pt x="16396" y="356794"/>
                    <a:pt x="24351" y="404526"/>
                    <a:pt x="34295" y="451860"/>
                  </a:cubicBezTo>
                  <a:cubicBezTo>
                    <a:pt x="39864" y="478908"/>
                    <a:pt x="51001" y="519878"/>
                    <a:pt x="83220" y="525844"/>
                  </a:cubicBezTo>
                  <a:cubicBezTo>
                    <a:pt x="106688" y="529822"/>
                    <a:pt x="140101" y="503569"/>
                    <a:pt x="122997" y="479306"/>
                  </a:cubicBezTo>
                  <a:cubicBezTo>
                    <a:pt x="120610" y="475726"/>
                    <a:pt x="115041" y="478908"/>
                    <a:pt x="117428" y="482488"/>
                  </a:cubicBezTo>
                  <a:cubicBezTo>
                    <a:pt x="130156" y="503172"/>
                    <a:pt x="100324" y="522264"/>
                    <a:pt x="81629" y="516696"/>
                  </a:cubicBezTo>
                  <a:cubicBezTo>
                    <a:pt x="60150" y="509934"/>
                    <a:pt x="51001" y="484079"/>
                    <a:pt x="45830" y="464588"/>
                  </a:cubicBezTo>
                  <a:cubicBezTo>
                    <a:pt x="32704" y="414868"/>
                    <a:pt x="25146" y="362363"/>
                    <a:pt x="19180" y="311449"/>
                  </a:cubicBezTo>
                  <a:cubicBezTo>
                    <a:pt x="6850" y="209224"/>
                    <a:pt x="4463" y="106203"/>
                    <a:pt x="12021" y="3580"/>
                  </a:cubicBezTo>
                  <a:cubicBezTo>
                    <a:pt x="12418" y="-1193"/>
                    <a:pt x="4861" y="-1193"/>
                    <a:pt x="4463" y="3580"/>
                  </a:cubicBezTo>
                  <a:lnTo>
                    <a:pt x="4463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AB7CD0F8-8824-01E8-657B-4C8A8D9C4038}"/>
                </a:ext>
              </a:extLst>
            </p:cNvPr>
            <p:cNvSpPr/>
            <p:nvPr/>
          </p:nvSpPr>
          <p:spPr>
            <a:xfrm>
              <a:off x="8312829" y="2226313"/>
              <a:ext cx="154470" cy="635859"/>
            </a:xfrm>
            <a:custGeom>
              <a:avLst/>
              <a:gdLst>
                <a:gd name="connsiteX0" fmla="*/ 13907 w 154470"/>
                <a:gd name="connsiteY0" fmla="*/ 2763 h 635859"/>
                <a:gd name="connsiteX1" fmla="*/ 11521 w 154470"/>
                <a:gd name="connsiteY1" fmla="*/ 287164 h 635859"/>
                <a:gd name="connsiteX2" fmla="*/ 64025 w 154470"/>
                <a:gd name="connsiteY2" fmla="*/ 536164 h 635859"/>
                <a:gd name="connsiteX3" fmla="*/ 134827 w 154470"/>
                <a:gd name="connsiteY3" fmla="*/ 634810 h 635859"/>
                <a:gd name="connsiteX4" fmla="*/ 140396 w 154470"/>
                <a:gd name="connsiteY4" fmla="*/ 634810 h 635859"/>
                <a:gd name="connsiteX5" fmla="*/ 139601 w 154470"/>
                <a:gd name="connsiteY5" fmla="*/ 562815 h 635859"/>
                <a:gd name="connsiteX6" fmla="*/ 135225 w 154470"/>
                <a:gd name="connsiteY6" fmla="*/ 567190 h 635859"/>
                <a:gd name="connsiteX7" fmla="*/ 135225 w 154470"/>
                <a:gd name="connsiteY7" fmla="*/ 628843 h 635859"/>
                <a:gd name="connsiteX8" fmla="*/ 140794 w 154470"/>
                <a:gd name="connsiteY8" fmla="*/ 628843 h 635859"/>
                <a:gd name="connsiteX9" fmla="*/ 32602 w 154470"/>
                <a:gd name="connsiteY9" fmla="*/ 368308 h 635859"/>
                <a:gd name="connsiteX10" fmla="*/ 21862 w 154470"/>
                <a:gd name="connsiteY10" fmla="*/ 4354 h 635859"/>
                <a:gd name="connsiteX11" fmla="*/ 13907 w 154470"/>
                <a:gd name="connsiteY11" fmla="*/ 2763 h 635859"/>
                <a:gd name="connsiteX12" fmla="*/ 13907 w 154470"/>
                <a:gd name="connsiteY12" fmla="*/ 2763 h 63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470" h="635859">
                  <a:moveTo>
                    <a:pt x="13907" y="2763"/>
                  </a:moveTo>
                  <a:cubicBezTo>
                    <a:pt x="-7175" y="96635"/>
                    <a:pt x="-1208" y="192894"/>
                    <a:pt x="11521" y="287164"/>
                  </a:cubicBezTo>
                  <a:cubicBezTo>
                    <a:pt x="22658" y="369899"/>
                    <a:pt x="31806" y="458202"/>
                    <a:pt x="64025" y="536164"/>
                  </a:cubicBezTo>
                  <a:cubicBezTo>
                    <a:pt x="79538" y="573952"/>
                    <a:pt x="102210" y="609353"/>
                    <a:pt x="134827" y="634810"/>
                  </a:cubicBezTo>
                  <a:cubicBezTo>
                    <a:pt x="136418" y="636003"/>
                    <a:pt x="138805" y="636401"/>
                    <a:pt x="140396" y="634810"/>
                  </a:cubicBezTo>
                  <a:cubicBezTo>
                    <a:pt x="159489" y="614524"/>
                    <a:pt x="159091" y="582703"/>
                    <a:pt x="139601" y="562815"/>
                  </a:cubicBezTo>
                  <a:cubicBezTo>
                    <a:pt x="136816" y="560030"/>
                    <a:pt x="132043" y="564405"/>
                    <a:pt x="135225" y="567190"/>
                  </a:cubicBezTo>
                  <a:cubicBezTo>
                    <a:pt x="151931" y="584294"/>
                    <a:pt x="151931" y="612137"/>
                    <a:pt x="135225" y="628843"/>
                  </a:cubicBezTo>
                  <a:cubicBezTo>
                    <a:pt x="137214" y="628843"/>
                    <a:pt x="138805" y="628843"/>
                    <a:pt x="140794" y="628843"/>
                  </a:cubicBezTo>
                  <a:cubicBezTo>
                    <a:pt x="64821" y="564405"/>
                    <a:pt x="47319" y="461782"/>
                    <a:pt x="32602" y="368308"/>
                  </a:cubicBezTo>
                  <a:cubicBezTo>
                    <a:pt x="13112" y="248183"/>
                    <a:pt x="-4788" y="124876"/>
                    <a:pt x="21862" y="4354"/>
                  </a:cubicBezTo>
                  <a:cubicBezTo>
                    <a:pt x="22260" y="-22"/>
                    <a:pt x="14703" y="-2010"/>
                    <a:pt x="13907" y="2763"/>
                  </a:cubicBezTo>
                  <a:lnTo>
                    <a:pt x="13907" y="27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154734D0-037B-097A-1BA2-4DFA18496C44}"/>
                </a:ext>
              </a:extLst>
            </p:cNvPr>
            <p:cNvSpPr/>
            <p:nvPr/>
          </p:nvSpPr>
          <p:spPr>
            <a:xfrm>
              <a:off x="8366652" y="2226590"/>
              <a:ext cx="137739" cy="647797"/>
            </a:xfrm>
            <a:custGeom>
              <a:avLst/>
              <a:gdLst>
                <a:gd name="connsiteX0" fmla="*/ 9009 w 137739"/>
                <a:gd name="connsiteY0" fmla="*/ 3282 h 647797"/>
                <a:gd name="connsiteX1" fmla="*/ 5031 w 137739"/>
                <a:gd name="connsiteY1" fmla="*/ 300809 h 647797"/>
                <a:gd name="connsiteX2" fmla="*/ 22533 w 137739"/>
                <a:gd name="connsiteY2" fmla="*/ 442413 h 647797"/>
                <a:gd name="connsiteX3" fmla="*/ 51967 w 137739"/>
                <a:gd name="connsiteY3" fmla="*/ 575266 h 647797"/>
                <a:gd name="connsiteX4" fmla="*/ 117996 w 137739"/>
                <a:gd name="connsiteY4" fmla="*/ 647659 h 647797"/>
                <a:gd name="connsiteX5" fmla="*/ 122769 w 137739"/>
                <a:gd name="connsiteY5" fmla="*/ 645670 h 647797"/>
                <a:gd name="connsiteX6" fmla="*/ 137487 w 137739"/>
                <a:gd name="connsiteY6" fmla="*/ 611065 h 647797"/>
                <a:gd name="connsiteX7" fmla="*/ 131122 w 137739"/>
                <a:gd name="connsiteY7" fmla="*/ 608281 h 647797"/>
                <a:gd name="connsiteX8" fmla="*/ 122372 w 137739"/>
                <a:gd name="connsiteY8" fmla="*/ 627373 h 647797"/>
                <a:gd name="connsiteX9" fmla="*/ 112825 w 137739"/>
                <a:gd name="connsiteY9" fmla="*/ 638113 h 647797"/>
                <a:gd name="connsiteX10" fmla="*/ 84584 w 137739"/>
                <a:gd name="connsiteY10" fmla="*/ 618623 h 647797"/>
                <a:gd name="connsiteX11" fmla="*/ 55149 w 137739"/>
                <a:gd name="connsiteY11" fmla="*/ 555776 h 647797"/>
                <a:gd name="connsiteX12" fmla="*/ 20942 w 137739"/>
                <a:gd name="connsiteY12" fmla="*/ 372804 h 647797"/>
                <a:gd name="connsiteX13" fmla="*/ 16965 w 137739"/>
                <a:gd name="connsiteY13" fmla="*/ 3282 h 647797"/>
                <a:gd name="connsiteX14" fmla="*/ 9009 w 137739"/>
                <a:gd name="connsiteY14" fmla="*/ 3282 h 647797"/>
                <a:gd name="connsiteX15" fmla="*/ 9009 w 137739"/>
                <a:gd name="connsiteY15" fmla="*/ 3282 h 64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739" h="647797">
                  <a:moveTo>
                    <a:pt x="9009" y="3282"/>
                  </a:moveTo>
                  <a:cubicBezTo>
                    <a:pt x="-1333" y="102325"/>
                    <a:pt x="-2924" y="201766"/>
                    <a:pt x="5031" y="300809"/>
                  </a:cubicBezTo>
                  <a:cubicBezTo>
                    <a:pt x="9009" y="348143"/>
                    <a:pt x="14578" y="395477"/>
                    <a:pt x="22533" y="442413"/>
                  </a:cubicBezTo>
                  <a:cubicBezTo>
                    <a:pt x="30090" y="486565"/>
                    <a:pt x="37250" y="532706"/>
                    <a:pt x="51967" y="575266"/>
                  </a:cubicBezTo>
                  <a:cubicBezTo>
                    <a:pt x="63105" y="607485"/>
                    <a:pt x="81800" y="640500"/>
                    <a:pt x="117996" y="647659"/>
                  </a:cubicBezTo>
                  <a:cubicBezTo>
                    <a:pt x="119587" y="648057"/>
                    <a:pt x="121974" y="647659"/>
                    <a:pt x="122769" y="645670"/>
                  </a:cubicBezTo>
                  <a:cubicBezTo>
                    <a:pt x="127940" y="634135"/>
                    <a:pt x="132713" y="622600"/>
                    <a:pt x="137487" y="611065"/>
                  </a:cubicBezTo>
                  <a:cubicBezTo>
                    <a:pt x="139078" y="607485"/>
                    <a:pt x="132713" y="604701"/>
                    <a:pt x="131122" y="608281"/>
                  </a:cubicBezTo>
                  <a:cubicBezTo>
                    <a:pt x="127940" y="614645"/>
                    <a:pt x="125156" y="621009"/>
                    <a:pt x="122372" y="627373"/>
                  </a:cubicBezTo>
                  <a:cubicBezTo>
                    <a:pt x="119190" y="634135"/>
                    <a:pt x="119587" y="638113"/>
                    <a:pt x="112825" y="638113"/>
                  </a:cubicBezTo>
                  <a:cubicBezTo>
                    <a:pt x="102484" y="637715"/>
                    <a:pt x="90551" y="625782"/>
                    <a:pt x="84584" y="618623"/>
                  </a:cubicBezTo>
                  <a:cubicBezTo>
                    <a:pt x="69469" y="601121"/>
                    <a:pt x="61116" y="578050"/>
                    <a:pt x="55149" y="555776"/>
                  </a:cubicBezTo>
                  <a:cubicBezTo>
                    <a:pt x="39239" y="496111"/>
                    <a:pt x="28499" y="434060"/>
                    <a:pt x="20942" y="372804"/>
                  </a:cubicBezTo>
                  <a:cubicBezTo>
                    <a:pt x="5429" y="250293"/>
                    <a:pt x="4235" y="126191"/>
                    <a:pt x="16965" y="3282"/>
                  </a:cubicBezTo>
                  <a:cubicBezTo>
                    <a:pt x="16566" y="-1094"/>
                    <a:pt x="9407" y="-1094"/>
                    <a:pt x="9009" y="3282"/>
                  </a:cubicBezTo>
                  <a:lnTo>
                    <a:pt x="9009" y="32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369AE2F9-0561-1D88-E4FE-DF41A3334CA7}"/>
                </a:ext>
              </a:extLst>
            </p:cNvPr>
            <p:cNvSpPr/>
            <p:nvPr/>
          </p:nvSpPr>
          <p:spPr>
            <a:xfrm>
              <a:off x="8397081" y="2262536"/>
              <a:ext cx="120565" cy="572149"/>
            </a:xfrm>
            <a:custGeom>
              <a:avLst/>
              <a:gdLst>
                <a:gd name="connsiteX0" fmla="*/ 13981 w 120565"/>
                <a:gd name="connsiteY0" fmla="*/ 2737 h 572149"/>
                <a:gd name="connsiteX1" fmla="*/ 4833 w 120565"/>
                <a:gd name="connsiteY1" fmla="*/ 295093 h 572149"/>
                <a:gd name="connsiteX2" fmla="*/ 26311 w 120565"/>
                <a:gd name="connsiteY2" fmla="*/ 437890 h 572149"/>
                <a:gd name="connsiteX3" fmla="*/ 44609 w 120565"/>
                <a:gd name="connsiteY3" fmla="*/ 513068 h 572149"/>
                <a:gd name="connsiteX4" fmla="*/ 65690 w 120565"/>
                <a:gd name="connsiteY4" fmla="*/ 560004 h 572149"/>
                <a:gd name="connsiteX5" fmla="*/ 103080 w 120565"/>
                <a:gd name="connsiteY5" fmla="*/ 569550 h 572149"/>
                <a:gd name="connsiteX6" fmla="*/ 119389 w 120565"/>
                <a:gd name="connsiteY6" fmla="*/ 539718 h 572149"/>
                <a:gd name="connsiteX7" fmla="*/ 113024 w 120565"/>
                <a:gd name="connsiteY7" fmla="*/ 541707 h 572149"/>
                <a:gd name="connsiteX8" fmla="*/ 85181 w 120565"/>
                <a:gd name="connsiteY8" fmla="*/ 563186 h 572149"/>
                <a:gd name="connsiteX9" fmla="*/ 60918 w 120565"/>
                <a:gd name="connsiteY9" fmla="*/ 534945 h 572149"/>
                <a:gd name="connsiteX10" fmla="*/ 40631 w 120565"/>
                <a:gd name="connsiteY10" fmla="*/ 463347 h 572149"/>
                <a:gd name="connsiteX11" fmla="*/ 14777 w 120565"/>
                <a:gd name="connsiteY11" fmla="*/ 312197 h 572149"/>
                <a:gd name="connsiteX12" fmla="*/ 21539 w 120565"/>
                <a:gd name="connsiteY12" fmla="*/ 4725 h 572149"/>
                <a:gd name="connsiteX13" fmla="*/ 13981 w 120565"/>
                <a:gd name="connsiteY13" fmla="*/ 2737 h 572149"/>
                <a:gd name="connsiteX14" fmla="*/ 13981 w 120565"/>
                <a:gd name="connsiteY14" fmla="*/ 2737 h 57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565" h="572149">
                  <a:moveTo>
                    <a:pt x="13981" y="2737"/>
                  </a:moveTo>
                  <a:cubicBezTo>
                    <a:pt x="-736" y="99393"/>
                    <a:pt x="-3918" y="197641"/>
                    <a:pt x="4833" y="295093"/>
                  </a:cubicBezTo>
                  <a:cubicBezTo>
                    <a:pt x="9208" y="342825"/>
                    <a:pt x="16367" y="390557"/>
                    <a:pt x="26311" y="437890"/>
                  </a:cubicBezTo>
                  <a:cubicBezTo>
                    <a:pt x="31483" y="462950"/>
                    <a:pt x="37847" y="488009"/>
                    <a:pt x="44609" y="513068"/>
                  </a:cubicBezTo>
                  <a:cubicBezTo>
                    <a:pt x="48984" y="528978"/>
                    <a:pt x="53757" y="547276"/>
                    <a:pt x="65690" y="560004"/>
                  </a:cubicBezTo>
                  <a:cubicBezTo>
                    <a:pt x="75634" y="570744"/>
                    <a:pt x="89159" y="575517"/>
                    <a:pt x="103080" y="569550"/>
                  </a:cubicBezTo>
                  <a:cubicBezTo>
                    <a:pt x="115411" y="564379"/>
                    <a:pt x="123764" y="553242"/>
                    <a:pt x="119389" y="539718"/>
                  </a:cubicBezTo>
                  <a:cubicBezTo>
                    <a:pt x="118195" y="535740"/>
                    <a:pt x="111831" y="537331"/>
                    <a:pt x="113024" y="541707"/>
                  </a:cubicBezTo>
                  <a:cubicBezTo>
                    <a:pt x="117399" y="557220"/>
                    <a:pt x="97909" y="567164"/>
                    <a:pt x="85181" y="563186"/>
                  </a:cubicBezTo>
                  <a:cubicBezTo>
                    <a:pt x="72850" y="559209"/>
                    <a:pt x="65293" y="546082"/>
                    <a:pt x="60918" y="534945"/>
                  </a:cubicBezTo>
                  <a:cubicBezTo>
                    <a:pt x="51769" y="512272"/>
                    <a:pt x="46598" y="487213"/>
                    <a:pt x="40631" y="463347"/>
                  </a:cubicBezTo>
                  <a:cubicBezTo>
                    <a:pt x="28698" y="413627"/>
                    <a:pt x="19948" y="363111"/>
                    <a:pt x="14777" y="312197"/>
                  </a:cubicBezTo>
                  <a:cubicBezTo>
                    <a:pt x="4037" y="209972"/>
                    <a:pt x="6424" y="106553"/>
                    <a:pt x="21539" y="4725"/>
                  </a:cubicBezTo>
                  <a:cubicBezTo>
                    <a:pt x="21936" y="-48"/>
                    <a:pt x="14777" y="-2037"/>
                    <a:pt x="13981" y="2737"/>
                  </a:cubicBezTo>
                  <a:lnTo>
                    <a:pt x="13981" y="27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BF781DB7-724F-FCE4-8D90-4147CD1F9309}"/>
                </a:ext>
              </a:extLst>
            </p:cNvPr>
            <p:cNvSpPr/>
            <p:nvPr/>
          </p:nvSpPr>
          <p:spPr>
            <a:xfrm>
              <a:off x="8425382" y="2311015"/>
              <a:ext cx="127849" cy="524675"/>
            </a:xfrm>
            <a:custGeom>
              <a:avLst/>
              <a:gdLst>
                <a:gd name="connsiteX0" fmla="*/ 0 w 127849"/>
                <a:gd name="connsiteY0" fmla="*/ 3580 h 524675"/>
                <a:gd name="connsiteX1" fmla="*/ 12331 w 127849"/>
                <a:gd name="connsiteY1" fmla="*/ 303892 h 524675"/>
                <a:gd name="connsiteX2" fmla="*/ 74382 w 127849"/>
                <a:gd name="connsiteY2" fmla="*/ 512718 h 524675"/>
                <a:gd name="connsiteX3" fmla="*/ 92679 w 127849"/>
                <a:gd name="connsiteY3" fmla="*/ 524651 h 524675"/>
                <a:gd name="connsiteX4" fmla="*/ 111772 w 127849"/>
                <a:gd name="connsiteY4" fmla="*/ 516696 h 524675"/>
                <a:gd name="connsiteX5" fmla="*/ 127284 w 127849"/>
                <a:gd name="connsiteY5" fmla="*/ 476521 h 524675"/>
                <a:gd name="connsiteX6" fmla="*/ 120522 w 127849"/>
                <a:gd name="connsiteY6" fmla="*/ 477317 h 524675"/>
                <a:gd name="connsiteX7" fmla="*/ 103816 w 127849"/>
                <a:gd name="connsiteY7" fmla="*/ 512320 h 524675"/>
                <a:gd name="connsiteX8" fmla="*/ 72791 w 127849"/>
                <a:gd name="connsiteY8" fmla="*/ 499194 h 524675"/>
                <a:gd name="connsiteX9" fmla="*/ 41765 w 127849"/>
                <a:gd name="connsiteY9" fmla="*/ 443507 h 524675"/>
                <a:gd name="connsiteX10" fmla="*/ 21479 w 127849"/>
                <a:gd name="connsiteY10" fmla="*/ 318609 h 524675"/>
                <a:gd name="connsiteX11" fmla="*/ 7160 w 127849"/>
                <a:gd name="connsiteY11" fmla="*/ 3580 h 524675"/>
                <a:gd name="connsiteX12" fmla="*/ 0 w 127849"/>
                <a:gd name="connsiteY12" fmla="*/ 3580 h 524675"/>
                <a:gd name="connsiteX13" fmla="*/ 0 w 127849"/>
                <a:gd name="connsiteY13" fmla="*/ 3580 h 52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49" h="524675">
                  <a:moveTo>
                    <a:pt x="0" y="3580"/>
                  </a:moveTo>
                  <a:cubicBezTo>
                    <a:pt x="398" y="103817"/>
                    <a:pt x="4375" y="204053"/>
                    <a:pt x="12331" y="303892"/>
                  </a:cubicBezTo>
                  <a:cubicBezTo>
                    <a:pt x="17899" y="373500"/>
                    <a:pt x="19490" y="461009"/>
                    <a:pt x="74382" y="512718"/>
                  </a:cubicBezTo>
                  <a:cubicBezTo>
                    <a:pt x="79553" y="517491"/>
                    <a:pt x="85519" y="524253"/>
                    <a:pt x="92679" y="524651"/>
                  </a:cubicBezTo>
                  <a:cubicBezTo>
                    <a:pt x="99441" y="525049"/>
                    <a:pt x="106998" y="520673"/>
                    <a:pt x="111772" y="516696"/>
                  </a:cubicBezTo>
                  <a:cubicBezTo>
                    <a:pt x="124500" y="507149"/>
                    <a:pt x="129671" y="492034"/>
                    <a:pt x="127284" y="476521"/>
                  </a:cubicBezTo>
                  <a:cubicBezTo>
                    <a:pt x="126887" y="472544"/>
                    <a:pt x="120125" y="473737"/>
                    <a:pt x="120522" y="477317"/>
                  </a:cubicBezTo>
                  <a:cubicBezTo>
                    <a:pt x="122113" y="491239"/>
                    <a:pt x="116147" y="504762"/>
                    <a:pt x="103816" y="512320"/>
                  </a:cubicBezTo>
                  <a:cubicBezTo>
                    <a:pt x="91088" y="519877"/>
                    <a:pt x="80746" y="507945"/>
                    <a:pt x="72791" y="499194"/>
                  </a:cubicBezTo>
                  <a:cubicBezTo>
                    <a:pt x="58471" y="483283"/>
                    <a:pt x="48925" y="463793"/>
                    <a:pt x="41765" y="443507"/>
                  </a:cubicBezTo>
                  <a:cubicBezTo>
                    <a:pt x="28241" y="403333"/>
                    <a:pt x="25059" y="360772"/>
                    <a:pt x="21479" y="318609"/>
                  </a:cubicBezTo>
                  <a:cubicBezTo>
                    <a:pt x="12331" y="213997"/>
                    <a:pt x="7557" y="108590"/>
                    <a:pt x="7160" y="3580"/>
                  </a:cubicBezTo>
                  <a:cubicBezTo>
                    <a:pt x="7557" y="-1193"/>
                    <a:pt x="0" y="-1193"/>
                    <a:pt x="0" y="3580"/>
                  </a:cubicBezTo>
                  <a:lnTo>
                    <a:pt x="0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7B9B8A7D-86F4-FA4C-283D-C71B69367075}"/>
                </a:ext>
              </a:extLst>
            </p:cNvPr>
            <p:cNvSpPr/>
            <p:nvPr/>
          </p:nvSpPr>
          <p:spPr>
            <a:xfrm>
              <a:off x="8471907" y="2517404"/>
              <a:ext cx="32643" cy="347995"/>
            </a:xfrm>
            <a:custGeom>
              <a:avLst/>
              <a:gdLst>
                <a:gd name="connsiteX0" fmla="*/ 13 w 32643"/>
                <a:gd name="connsiteY0" fmla="*/ 4029 h 347995"/>
                <a:gd name="connsiteX1" fmla="*/ 24674 w 32643"/>
                <a:gd name="connsiteY1" fmla="*/ 344117 h 347995"/>
                <a:gd name="connsiteX2" fmla="*/ 32629 w 32643"/>
                <a:gd name="connsiteY2" fmla="*/ 344117 h 347995"/>
                <a:gd name="connsiteX3" fmla="*/ 8764 w 32643"/>
                <a:gd name="connsiteY3" fmla="*/ 4029 h 347995"/>
                <a:gd name="connsiteX4" fmla="*/ 13 w 32643"/>
                <a:gd name="connsiteY4" fmla="*/ 4029 h 347995"/>
                <a:gd name="connsiteX5" fmla="*/ 13 w 32643"/>
                <a:gd name="connsiteY5" fmla="*/ 4029 h 34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43" h="347995">
                  <a:moveTo>
                    <a:pt x="13" y="4029"/>
                  </a:moveTo>
                  <a:cubicBezTo>
                    <a:pt x="7968" y="117391"/>
                    <a:pt x="14730" y="230754"/>
                    <a:pt x="24674" y="344117"/>
                  </a:cubicBezTo>
                  <a:cubicBezTo>
                    <a:pt x="25072" y="349288"/>
                    <a:pt x="33028" y="349288"/>
                    <a:pt x="32629" y="344117"/>
                  </a:cubicBezTo>
                  <a:cubicBezTo>
                    <a:pt x="26266" y="230754"/>
                    <a:pt x="16719" y="117391"/>
                    <a:pt x="8764" y="4029"/>
                  </a:cubicBezTo>
                  <a:cubicBezTo>
                    <a:pt x="8366" y="-1142"/>
                    <a:pt x="-385" y="-1540"/>
                    <a:pt x="13" y="4029"/>
                  </a:cubicBezTo>
                  <a:lnTo>
                    <a:pt x="13" y="40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33" name="Freeform 2332">
              <a:extLst>
                <a:ext uri="{FF2B5EF4-FFF2-40B4-BE49-F238E27FC236}">
                  <a16:creationId xmlns:a16="http://schemas.microsoft.com/office/drawing/2014/main" id="{4428225A-A9DA-E35B-E3BA-9329983D3800}"/>
                </a:ext>
              </a:extLst>
            </p:cNvPr>
            <p:cNvSpPr/>
            <p:nvPr/>
          </p:nvSpPr>
          <p:spPr>
            <a:xfrm>
              <a:off x="8484550" y="2396086"/>
              <a:ext cx="128947" cy="530433"/>
            </a:xfrm>
            <a:custGeom>
              <a:avLst/>
              <a:gdLst>
                <a:gd name="connsiteX0" fmla="*/ 5270 w 128947"/>
                <a:gd name="connsiteY0" fmla="*/ 3631 h 530433"/>
                <a:gd name="connsiteX1" fmla="*/ 12430 w 128947"/>
                <a:gd name="connsiteY1" fmla="*/ 315876 h 530433"/>
                <a:gd name="connsiteX2" fmla="*/ 103518 w 128947"/>
                <a:gd name="connsiteY2" fmla="*/ 529873 h 530433"/>
                <a:gd name="connsiteX3" fmla="*/ 109086 w 128947"/>
                <a:gd name="connsiteY3" fmla="*/ 528282 h 530433"/>
                <a:gd name="connsiteX4" fmla="*/ 128179 w 128947"/>
                <a:gd name="connsiteY4" fmla="*/ 416908 h 530433"/>
                <a:gd name="connsiteX5" fmla="*/ 121814 w 128947"/>
                <a:gd name="connsiteY5" fmla="*/ 416908 h 530433"/>
                <a:gd name="connsiteX6" fmla="*/ 102324 w 128947"/>
                <a:gd name="connsiteY6" fmla="*/ 524304 h 530433"/>
                <a:gd name="connsiteX7" fmla="*/ 107893 w 128947"/>
                <a:gd name="connsiteY7" fmla="*/ 522713 h 530433"/>
                <a:gd name="connsiteX8" fmla="*/ 18396 w 128947"/>
                <a:gd name="connsiteY8" fmla="*/ 296783 h 530433"/>
                <a:gd name="connsiteX9" fmla="*/ 13225 w 128947"/>
                <a:gd name="connsiteY9" fmla="*/ 3233 h 530433"/>
                <a:gd name="connsiteX10" fmla="*/ 5270 w 128947"/>
                <a:gd name="connsiteY10" fmla="*/ 3631 h 530433"/>
                <a:gd name="connsiteX11" fmla="*/ 5270 w 128947"/>
                <a:gd name="connsiteY11" fmla="*/ 3631 h 53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947" h="530433">
                  <a:moveTo>
                    <a:pt x="5270" y="3631"/>
                  </a:moveTo>
                  <a:cubicBezTo>
                    <a:pt x="-3481" y="107448"/>
                    <a:pt x="-1492" y="212457"/>
                    <a:pt x="12430" y="315876"/>
                  </a:cubicBezTo>
                  <a:cubicBezTo>
                    <a:pt x="22771" y="391053"/>
                    <a:pt x="34307" y="484926"/>
                    <a:pt x="103518" y="529873"/>
                  </a:cubicBezTo>
                  <a:cubicBezTo>
                    <a:pt x="105108" y="531066"/>
                    <a:pt x="108290" y="530271"/>
                    <a:pt x="109086" y="528282"/>
                  </a:cubicBezTo>
                  <a:cubicBezTo>
                    <a:pt x="124599" y="492881"/>
                    <a:pt x="131361" y="455491"/>
                    <a:pt x="128179" y="416908"/>
                  </a:cubicBezTo>
                  <a:cubicBezTo>
                    <a:pt x="127781" y="412931"/>
                    <a:pt x="121417" y="412533"/>
                    <a:pt x="121814" y="416908"/>
                  </a:cubicBezTo>
                  <a:cubicBezTo>
                    <a:pt x="124201" y="453900"/>
                    <a:pt x="117439" y="490494"/>
                    <a:pt x="102324" y="524304"/>
                  </a:cubicBezTo>
                  <a:cubicBezTo>
                    <a:pt x="103915" y="523906"/>
                    <a:pt x="105904" y="523509"/>
                    <a:pt x="107893" y="522713"/>
                  </a:cubicBezTo>
                  <a:cubicBezTo>
                    <a:pt x="36693" y="476175"/>
                    <a:pt x="27545" y="373552"/>
                    <a:pt x="18396" y="296783"/>
                  </a:cubicBezTo>
                  <a:cubicBezTo>
                    <a:pt x="6463" y="199331"/>
                    <a:pt x="4872" y="101083"/>
                    <a:pt x="13225" y="3233"/>
                  </a:cubicBezTo>
                  <a:cubicBezTo>
                    <a:pt x="13225" y="-1142"/>
                    <a:pt x="5667" y="-1142"/>
                    <a:pt x="5270" y="3631"/>
                  </a:cubicBezTo>
                  <a:lnTo>
                    <a:pt x="5270" y="36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34" name="Freeform 2333">
              <a:extLst>
                <a:ext uri="{FF2B5EF4-FFF2-40B4-BE49-F238E27FC236}">
                  <a16:creationId xmlns:a16="http://schemas.microsoft.com/office/drawing/2014/main" id="{CDB86BC5-A3CC-6EB8-1D6A-AC3A7076558F}"/>
                </a:ext>
              </a:extLst>
            </p:cNvPr>
            <p:cNvSpPr/>
            <p:nvPr/>
          </p:nvSpPr>
          <p:spPr>
            <a:xfrm>
              <a:off x="8511484" y="2431936"/>
              <a:ext cx="111727" cy="413276"/>
            </a:xfrm>
            <a:custGeom>
              <a:avLst/>
              <a:gdLst>
                <a:gd name="connsiteX0" fmla="*/ 2599 w 111727"/>
                <a:gd name="connsiteY0" fmla="*/ 3580 h 413276"/>
                <a:gd name="connsiteX1" fmla="*/ 22488 w 111727"/>
                <a:gd name="connsiteY1" fmla="*/ 275650 h 413276"/>
                <a:gd name="connsiteX2" fmla="*/ 39989 w 111727"/>
                <a:gd name="connsiteY2" fmla="*/ 341679 h 413276"/>
                <a:gd name="connsiteX3" fmla="*/ 60275 w 111727"/>
                <a:gd name="connsiteY3" fmla="*/ 395377 h 413276"/>
                <a:gd name="connsiteX4" fmla="*/ 88516 w 111727"/>
                <a:gd name="connsiteY4" fmla="*/ 413277 h 413276"/>
                <a:gd name="connsiteX5" fmla="*/ 111587 w 111727"/>
                <a:gd name="connsiteY5" fmla="*/ 396571 h 413276"/>
                <a:gd name="connsiteX6" fmla="*/ 104824 w 111727"/>
                <a:gd name="connsiteY6" fmla="*/ 394582 h 413276"/>
                <a:gd name="connsiteX7" fmla="*/ 77777 w 111727"/>
                <a:gd name="connsiteY7" fmla="*/ 402537 h 413276"/>
                <a:gd name="connsiteX8" fmla="*/ 61469 w 111727"/>
                <a:gd name="connsiteY8" fmla="*/ 379865 h 413276"/>
                <a:gd name="connsiteX9" fmla="*/ 44364 w 111727"/>
                <a:gd name="connsiteY9" fmla="*/ 328553 h 413276"/>
                <a:gd name="connsiteX10" fmla="*/ 20101 w 111727"/>
                <a:gd name="connsiteY10" fmla="*/ 223543 h 413276"/>
                <a:gd name="connsiteX11" fmla="*/ 10157 w 111727"/>
                <a:gd name="connsiteY11" fmla="*/ 3580 h 413276"/>
                <a:gd name="connsiteX12" fmla="*/ 2599 w 111727"/>
                <a:gd name="connsiteY12" fmla="*/ 3580 h 413276"/>
                <a:gd name="connsiteX13" fmla="*/ 2599 w 111727"/>
                <a:gd name="connsiteY13" fmla="*/ 3580 h 41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727" h="413276">
                  <a:moveTo>
                    <a:pt x="2599" y="3580"/>
                  </a:moveTo>
                  <a:cubicBezTo>
                    <a:pt x="-4163" y="94668"/>
                    <a:pt x="2202" y="186551"/>
                    <a:pt x="22488" y="275650"/>
                  </a:cubicBezTo>
                  <a:cubicBezTo>
                    <a:pt x="27658" y="297925"/>
                    <a:pt x="33227" y="319802"/>
                    <a:pt x="39989" y="341679"/>
                  </a:cubicBezTo>
                  <a:cubicBezTo>
                    <a:pt x="45558" y="359578"/>
                    <a:pt x="49933" y="379865"/>
                    <a:pt x="60275" y="395377"/>
                  </a:cubicBezTo>
                  <a:cubicBezTo>
                    <a:pt x="66640" y="405321"/>
                    <a:pt x="76185" y="413277"/>
                    <a:pt x="88516" y="413277"/>
                  </a:cubicBezTo>
                  <a:cubicBezTo>
                    <a:pt x="99256" y="413277"/>
                    <a:pt x="108802" y="407310"/>
                    <a:pt x="111587" y="396571"/>
                  </a:cubicBezTo>
                  <a:cubicBezTo>
                    <a:pt x="112780" y="392195"/>
                    <a:pt x="106018" y="390207"/>
                    <a:pt x="104824" y="394582"/>
                  </a:cubicBezTo>
                  <a:cubicBezTo>
                    <a:pt x="100847" y="405719"/>
                    <a:pt x="86925" y="407708"/>
                    <a:pt x="77777" y="402537"/>
                  </a:cubicBezTo>
                  <a:cubicBezTo>
                    <a:pt x="69424" y="397764"/>
                    <a:pt x="65048" y="388218"/>
                    <a:pt x="61469" y="379865"/>
                  </a:cubicBezTo>
                  <a:cubicBezTo>
                    <a:pt x="54706" y="363158"/>
                    <a:pt x="49535" y="345657"/>
                    <a:pt x="44364" y="328553"/>
                  </a:cubicBezTo>
                  <a:cubicBezTo>
                    <a:pt x="34023" y="293947"/>
                    <a:pt x="26067" y="258944"/>
                    <a:pt x="20101" y="223543"/>
                  </a:cubicBezTo>
                  <a:cubicBezTo>
                    <a:pt x="7770" y="150753"/>
                    <a:pt x="4588" y="77166"/>
                    <a:pt x="10157" y="3580"/>
                  </a:cubicBezTo>
                  <a:cubicBezTo>
                    <a:pt x="10157" y="-1193"/>
                    <a:pt x="2997" y="-1193"/>
                    <a:pt x="2599" y="3580"/>
                  </a:cubicBezTo>
                  <a:lnTo>
                    <a:pt x="2599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35" name="Freeform 2334">
              <a:extLst>
                <a:ext uri="{FF2B5EF4-FFF2-40B4-BE49-F238E27FC236}">
                  <a16:creationId xmlns:a16="http://schemas.microsoft.com/office/drawing/2014/main" id="{4E7131E8-AAB0-D5A9-EB73-E61AB3382066}"/>
                </a:ext>
              </a:extLst>
            </p:cNvPr>
            <p:cNvSpPr/>
            <p:nvPr/>
          </p:nvSpPr>
          <p:spPr>
            <a:xfrm>
              <a:off x="8543349" y="2421289"/>
              <a:ext cx="102814" cy="421503"/>
            </a:xfrm>
            <a:custGeom>
              <a:avLst/>
              <a:gdLst>
                <a:gd name="connsiteX0" fmla="*/ 4942 w 102814"/>
                <a:gd name="connsiteY0" fmla="*/ 3487 h 421503"/>
                <a:gd name="connsiteX1" fmla="*/ 96427 w 102814"/>
                <a:gd name="connsiteY1" fmla="*/ 419946 h 421503"/>
                <a:gd name="connsiteX2" fmla="*/ 102393 w 102814"/>
                <a:gd name="connsiteY2" fmla="*/ 416366 h 421503"/>
                <a:gd name="connsiteX3" fmla="*/ 22045 w 102814"/>
                <a:gd name="connsiteY3" fmla="*/ 217484 h 421503"/>
                <a:gd name="connsiteX4" fmla="*/ 12101 w 102814"/>
                <a:gd name="connsiteY4" fmla="*/ 3090 h 421503"/>
                <a:gd name="connsiteX5" fmla="*/ 4942 w 102814"/>
                <a:gd name="connsiteY5" fmla="*/ 3487 h 421503"/>
                <a:gd name="connsiteX6" fmla="*/ 4942 w 102814"/>
                <a:gd name="connsiteY6" fmla="*/ 3487 h 42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14" h="421503">
                  <a:moveTo>
                    <a:pt x="4942" y="3487"/>
                  </a:moveTo>
                  <a:cubicBezTo>
                    <a:pt x="-12560" y="144296"/>
                    <a:pt x="16079" y="301413"/>
                    <a:pt x="96427" y="419946"/>
                  </a:cubicBezTo>
                  <a:cubicBezTo>
                    <a:pt x="98814" y="423526"/>
                    <a:pt x="104383" y="420344"/>
                    <a:pt x="102393" y="416366"/>
                  </a:cubicBezTo>
                  <a:cubicBezTo>
                    <a:pt x="66595" y="353122"/>
                    <a:pt x="37559" y="288684"/>
                    <a:pt x="22045" y="217484"/>
                  </a:cubicBezTo>
                  <a:cubicBezTo>
                    <a:pt x="6533" y="147080"/>
                    <a:pt x="3351" y="74687"/>
                    <a:pt x="12101" y="3090"/>
                  </a:cubicBezTo>
                  <a:cubicBezTo>
                    <a:pt x="12897" y="-1286"/>
                    <a:pt x="5737" y="-888"/>
                    <a:pt x="4942" y="3487"/>
                  </a:cubicBezTo>
                  <a:lnTo>
                    <a:pt x="4942" y="34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36" name="Freeform 2335">
              <a:extLst>
                <a:ext uri="{FF2B5EF4-FFF2-40B4-BE49-F238E27FC236}">
                  <a16:creationId xmlns:a16="http://schemas.microsoft.com/office/drawing/2014/main" id="{B31A383C-E980-3814-AF1D-036232E3D84F}"/>
                </a:ext>
              </a:extLst>
            </p:cNvPr>
            <p:cNvSpPr/>
            <p:nvPr/>
          </p:nvSpPr>
          <p:spPr>
            <a:xfrm>
              <a:off x="8592903" y="2457873"/>
              <a:ext cx="51548" cy="324073"/>
            </a:xfrm>
            <a:custGeom>
              <a:avLst/>
              <a:gdLst>
                <a:gd name="connsiteX0" fmla="*/ 15450 w 51548"/>
                <a:gd name="connsiteY0" fmla="*/ 2304 h 324073"/>
                <a:gd name="connsiteX1" fmla="*/ 46078 w 51548"/>
                <a:gd name="connsiteY1" fmla="*/ 322504 h 324073"/>
                <a:gd name="connsiteX2" fmla="*/ 51248 w 51548"/>
                <a:gd name="connsiteY2" fmla="*/ 319322 h 324073"/>
                <a:gd name="connsiteX3" fmla="*/ 21814 w 51548"/>
                <a:gd name="connsiteY3" fmla="*/ 3895 h 324073"/>
                <a:gd name="connsiteX4" fmla="*/ 15450 w 51548"/>
                <a:gd name="connsiteY4" fmla="*/ 2304 h 324073"/>
                <a:gd name="connsiteX5" fmla="*/ 15450 w 51548"/>
                <a:gd name="connsiteY5" fmla="*/ 2304 h 32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48" h="324073">
                  <a:moveTo>
                    <a:pt x="15450" y="2304"/>
                  </a:moveTo>
                  <a:cubicBezTo>
                    <a:pt x="-12394" y="108507"/>
                    <a:pt x="-2847" y="223858"/>
                    <a:pt x="46078" y="322504"/>
                  </a:cubicBezTo>
                  <a:cubicBezTo>
                    <a:pt x="47669" y="326084"/>
                    <a:pt x="52839" y="322902"/>
                    <a:pt x="51248" y="319322"/>
                  </a:cubicBezTo>
                  <a:cubicBezTo>
                    <a:pt x="5506" y="220279"/>
                    <a:pt x="-6029" y="109700"/>
                    <a:pt x="21814" y="3895"/>
                  </a:cubicBezTo>
                  <a:cubicBezTo>
                    <a:pt x="23007" y="-83"/>
                    <a:pt x="16643" y="-1674"/>
                    <a:pt x="15450" y="2304"/>
                  </a:cubicBezTo>
                  <a:lnTo>
                    <a:pt x="15450" y="23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37" name="Freeform 2336">
              <a:extLst>
                <a:ext uri="{FF2B5EF4-FFF2-40B4-BE49-F238E27FC236}">
                  <a16:creationId xmlns:a16="http://schemas.microsoft.com/office/drawing/2014/main" id="{3B09FF85-DB7E-D793-F625-A45355B85CFD}"/>
                </a:ext>
              </a:extLst>
            </p:cNvPr>
            <p:cNvSpPr/>
            <p:nvPr/>
          </p:nvSpPr>
          <p:spPr>
            <a:xfrm>
              <a:off x="8609084" y="2432753"/>
              <a:ext cx="148852" cy="384594"/>
            </a:xfrm>
            <a:custGeom>
              <a:avLst/>
              <a:gdLst>
                <a:gd name="connsiteX0" fmla="*/ 65 w 148852"/>
                <a:gd name="connsiteY0" fmla="*/ 4354 h 384594"/>
                <a:gd name="connsiteX1" fmla="*/ 142464 w 148852"/>
                <a:gd name="connsiteY1" fmla="*/ 383025 h 384594"/>
                <a:gd name="connsiteX2" fmla="*/ 148431 w 148852"/>
                <a:gd name="connsiteY2" fmla="*/ 379843 h 384594"/>
                <a:gd name="connsiteX3" fmla="*/ 6827 w 148852"/>
                <a:gd name="connsiteY3" fmla="*/ 2763 h 384594"/>
                <a:gd name="connsiteX4" fmla="*/ 65 w 148852"/>
                <a:gd name="connsiteY4" fmla="*/ 4354 h 384594"/>
                <a:gd name="connsiteX5" fmla="*/ 65 w 148852"/>
                <a:gd name="connsiteY5" fmla="*/ 4354 h 384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852" h="384594">
                  <a:moveTo>
                    <a:pt x="65" y="4354"/>
                  </a:moveTo>
                  <a:cubicBezTo>
                    <a:pt x="22340" y="137605"/>
                    <a:pt x="69276" y="268867"/>
                    <a:pt x="142464" y="383025"/>
                  </a:cubicBezTo>
                  <a:cubicBezTo>
                    <a:pt x="144851" y="386605"/>
                    <a:pt x="150420" y="383423"/>
                    <a:pt x="148431" y="379843"/>
                  </a:cubicBezTo>
                  <a:cubicBezTo>
                    <a:pt x="79220" y="262503"/>
                    <a:pt x="29898" y="137207"/>
                    <a:pt x="6827" y="2763"/>
                  </a:cubicBezTo>
                  <a:cubicBezTo>
                    <a:pt x="6031" y="-2011"/>
                    <a:pt x="-731" y="-22"/>
                    <a:pt x="65" y="4354"/>
                  </a:cubicBezTo>
                  <a:lnTo>
                    <a:pt x="65" y="43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38" name="Freeform 2337">
              <a:extLst>
                <a:ext uri="{FF2B5EF4-FFF2-40B4-BE49-F238E27FC236}">
                  <a16:creationId xmlns:a16="http://schemas.microsoft.com/office/drawing/2014/main" id="{50B371A5-30D2-2E52-944F-4324A012D59A}"/>
                </a:ext>
              </a:extLst>
            </p:cNvPr>
            <p:cNvSpPr/>
            <p:nvPr/>
          </p:nvSpPr>
          <p:spPr>
            <a:xfrm>
              <a:off x="8703853" y="2542415"/>
              <a:ext cx="74164" cy="217429"/>
            </a:xfrm>
            <a:custGeom>
              <a:avLst/>
              <a:gdLst>
                <a:gd name="connsiteX0" fmla="*/ 361 w 74164"/>
                <a:gd name="connsiteY0" fmla="*/ 3281 h 217429"/>
                <a:gd name="connsiteX1" fmla="*/ 68379 w 74164"/>
                <a:gd name="connsiteY1" fmla="*/ 216483 h 217429"/>
                <a:gd name="connsiteX2" fmla="*/ 73550 w 74164"/>
                <a:gd name="connsiteY2" fmla="*/ 212505 h 217429"/>
                <a:gd name="connsiteX3" fmla="*/ 7123 w 74164"/>
                <a:gd name="connsiteY3" fmla="*/ 3281 h 217429"/>
                <a:gd name="connsiteX4" fmla="*/ 361 w 74164"/>
                <a:gd name="connsiteY4" fmla="*/ 3281 h 217429"/>
                <a:gd name="connsiteX5" fmla="*/ 361 w 74164"/>
                <a:gd name="connsiteY5" fmla="*/ 3281 h 21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164" h="217429">
                  <a:moveTo>
                    <a:pt x="361" y="3281"/>
                  </a:moveTo>
                  <a:cubicBezTo>
                    <a:pt x="-3219" y="79254"/>
                    <a:pt x="19851" y="157614"/>
                    <a:pt x="68379" y="216483"/>
                  </a:cubicBezTo>
                  <a:cubicBezTo>
                    <a:pt x="70765" y="219267"/>
                    <a:pt x="75936" y="215290"/>
                    <a:pt x="73550" y="212505"/>
                  </a:cubicBezTo>
                  <a:cubicBezTo>
                    <a:pt x="28204" y="151250"/>
                    <a:pt x="3543" y="80050"/>
                    <a:pt x="7123" y="3281"/>
                  </a:cubicBezTo>
                  <a:cubicBezTo>
                    <a:pt x="7521" y="-1094"/>
                    <a:pt x="361" y="-1094"/>
                    <a:pt x="361" y="3281"/>
                  </a:cubicBezTo>
                  <a:lnTo>
                    <a:pt x="361" y="32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39" name="Freeform 2338">
              <a:extLst>
                <a:ext uri="{FF2B5EF4-FFF2-40B4-BE49-F238E27FC236}">
                  <a16:creationId xmlns:a16="http://schemas.microsoft.com/office/drawing/2014/main" id="{B120EFC4-7DDF-E31C-D74B-16DB2B2030C6}"/>
                </a:ext>
              </a:extLst>
            </p:cNvPr>
            <p:cNvSpPr/>
            <p:nvPr/>
          </p:nvSpPr>
          <p:spPr>
            <a:xfrm>
              <a:off x="8763578" y="2652842"/>
              <a:ext cx="17853" cy="30295"/>
            </a:xfrm>
            <a:custGeom>
              <a:avLst/>
              <a:gdLst>
                <a:gd name="connsiteX0" fmla="*/ 301 w 17853"/>
                <a:gd name="connsiteY0" fmla="*/ 4626 h 30295"/>
                <a:gd name="connsiteX1" fmla="*/ 12632 w 17853"/>
                <a:gd name="connsiteY1" fmla="*/ 28890 h 30295"/>
                <a:gd name="connsiteX2" fmla="*/ 17405 w 17853"/>
                <a:gd name="connsiteY2" fmla="*/ 26105 h 30295"/>
                <a:gd name="connsiteX3" fmla="*/ 5074 w 17853"/>
                <a:gd name="connsiteY3" fmla="*/ 1842 h 30295"/>
                <a:gd name="connsiteX4" fmla="*/ 301 w 17853"/>
                <a:gd name="connsiteY4" fmla="*/ 4626 h 30295"/>
                <a:gd name="connsiteX5" fmla="*/ 301 w 17853"/>
                <a:gd name="connsiteY5" fmla="*/ 4626 h 3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53" h="30295">
                  <a:moveTo>
                    <a:pt x="301" y="4626"/>
                  </a:moveTo>
                  <a:cubicBezTo>
                    <a:pt x="4279" y="12582"/>
                    <a:pt x="8654" y="20935"/>
                    <a:pt x="12632" y="28890"/>
                  </a:cubicBezTo>
                  <a:cubicBezTo>
                    <a:pt x="14223" y="32072"/>
                    <a:pt x="19394" y="29288"/>
                    <a:pt x="17405" y="26105"/>
                  </a:cubicBezTo>
                  <a:cubicBezTo>
                    <a:pt x="13428" y="18150"/>
                    <a:pt x="9052" y="9797"/>
                    <a:pt x="5074" y="1842"/>
                  </a:cubicBezTo>
                  <a:cubicBezTo>
                    <a:pt x="3881" y="-2136"/>
                    <a:pt x="-1290" y="1046"/>
                    <a:pt x="301" y="4626"/>
                  </a:cubicBezTo>
                  <a:lnTo>
                    <a:pt x="301" y="46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40" name="Freeform 2339">
              <a:extLst>
                <a:ext uri="{FF2B5EF4-FFF2-40B4-BE49-F238E27FC236}">
                  <a16:creationId xmlns:a16="http://schemas.microsoft.com/office/drawing/2014/main" id="{4192FD49-42D0-3885-8B28-928C356D1D95}"/>
                </a:ext>
              </a:extLst>
            </p:cNvPr>
            <p:cNvSpPr/>
            <p:nvPr/>
          </p:nvSpPr>
          <p:spPr>
            <a:xfrm>
              <a:off x="8537085" y="2529978"/>
              <a:ext cx="186405" cy="312135"/>
            </a:xfrm>
            <a:custGeom>
              <a:avLst/>
              <a:gdLst>
                <a:gd name="connsiteX0" fmla="*/ 69 w 186405"/>
                <a:gd name="connsiteY0" fmla="*/ 4183 h 312135"/>
                <a:gd name="connsiteX1" fmla="*/ 126160 w 186405"/>
                <a:gd name="connsiteY1" fmla="*/ 310462 h 312135"/>
                <a:gd name="connsiteX2" fmla="*/ 132524 w 186405"/>
                <a:gd name="connsiteY2" fmla="*/ 308871 h 312135"/>
                <a:gd name="connsiteX3" fmla="*/ 77235 w 186405"/>
                <a:gd name="connsiteY3" fmla="*/ 77372 h 312135"/>
                <a:gd name="connsiteX4" fmla="*/ 71268 w 186405"/>
                <a:gd name="connsiteY4" fmla="*/ 78963 h 312135"/>
                <a:gd name="connsiteX5" fmla="*/ 175483 w 186405"/>
                <a:gd name="connsiteY5" fmla="*/ 268697 h 312135"/>
                <a:gd name="connsiteX6" fmla="*/ 181051 w 186405"/>
                <a:gd name="connsiteY6" fmla="*/ 266310 h 312135"/>
                <a:gd name="connsiteX7" fmla="*/ 158378 w 186405"/>
                <a:gd name="connsiteY7" fmla="*/ 183973 h 312135"/>
                <a:gd name="connsiteX8" fmla="*/ 153605 w 186405"/>
                <a:gd name="connsiteY8" fmla="*/ 184768 h 312135"/>
                <a:gd name="connsiteX9" fmla="*/ 157981 w 186405"/>
                <a:gd name="connsiteY9" fmla="*/ 246421 h 312135"/>
                <a:gd name="connsiteX10" fmla="*/ 163152 w 186405"/>
                <a:gd name="connsiteY10" fmla="*/ 241251 h 312135"/>
                <a:gd name="connsiteX11" fmla="*/ 150821 w 186405"/>
                <a:gd name="connsiteY11" fmla="*/ 212612 h 312135"/>
                <a:gd name="connsiteX12" fmla="*/ 155594 w 186405"/>
                <a:gd name="connsiteY12" fmla="*/ 195905 h 312135"/>
                <a:gd name="connsiteX13" fmla="*/ 169118 w 186405"/>
                <a:gd name="connsiteY13" fmla="*/ 205850 h 312135"/>
                <a:gd name="connsiteX14" fmla="*/ 173892 w 186405"/>
                <a:gd name="connsiteY14" fmla="*/ 264321 h 312135"/>
                <a:gd name="connsiteX15" fmla="*/ 179460 w 186405"/>
                <a:gd name="connsiteY15" fmla="*/ 261934 h 312135"/>
                <a:gd name="connsiteX16" fmla="*/ 78030 w 186405"/>
                <a:gd name="connsiteY16" fmla="*/ 78963 h 312135"/>
                <a:gd name="connsiteX17" fmla="*/ 72064 w 186405"/>
                <a:gd name="connsiteY17" fmla="*/ 80554 h 312135"/>
                <a:gd name="connsiteX18" fmla="*/ 125762 w 186405"/>
                <a:gd name="connsiteY18" fmla="*/ 308871 h 312135"/>
                <a:gd name="connsiteX19" fmla="*/ 132524 w 186405"/>
                <a:gd name="connsiteY19" fmla="*/ 307279 h 312135"/>
                <a:gd name="connsiteX20" fmla="*/ 6432 w 186405"/>
                <a:gd name="connsiteY20" fmla="*/ 2592 h 312135"/>
                <a:gd name="connsiteX21" fmla="*/ 69 w 186405"/>
                <a:gd name="connsiteY21" fmla="*/ 4183 h 312135"/>
                <a:gd name="connsiteX22" fmla="*/ 69 w 186405"/>
                <a:gd name="connsiteY22" fmla="*/ 4183 h 31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6405" h="312135">
                  <a:moveTo>
                    <a:pt x="69" y="4183"/>
                  </a:moveTo>
                  <a:cubicBezTo>
                    <a:pt x="19559" y="113966"/>
                    <a:pt x="62517" y="218976"/>
                    <a:pt x="126160" y="310462"/>
                  </a:cubicBezTo>
                  <a:cubicBezTo>
                    <a:pt x="128149" y="313246"/>
                    <a:pt x="132524" y="312450"/>
                    <a:pt x="132524" y="308871"/>
                  </a:cubicBezTo>
                  <a:cubicBezTo>
                    <a:pt x="135706" y="227727"/>
                    <a:pt x="115022" y="148572"/>
                    <a:pt x="77235" y="77372"/>
                  </a:cubicBezTo>
                  <a:cubicBezTo>
                    <a:pt x="75644" y="74587"/>
                    <a:pt x="71268" y="75781"/>
                    <a:pt x="71268" y="78963"/>
                  </a:cubicBezTo>
                  <a:cubicBezTo>
                    <a:pt x="71666" y="154936"/>
                    <a:pt x="112636" y="226931"/>
                    <a:pt x="175483" y="268697"/>
                  </a:cubicBezTo>
                  <a:cubicBezTo>
                    <a:pt x="177869" y="270287"/>
                    <a:pt x="180255" y="268697"/>
                    <a:pt x="181051" y="266310"/>
                  </a:cubicBezTo>
                  <a:cubicBezTo>
                    <a:pt x="193382" y="236875"/>
                    <a:pt x="183836" y="203065"/>
                    <a:pt x="158378" y="183973"/>
                  </a:cubicBezTo>
                  <a:cubicBezTo>
                    <a:pt x="157186" y="183177"/>
                    <a:pt x="154799" y="183575"/>
                    <a:pt x="153605" y="184768"/>
                  </a:cubicBezTo>
                  <a:cubicBezTo>
                    <a:pt x="138093" y="203065"/>
                    <a:pt x="139684" y="230113"/>
                    <a:pt x="157981" y="246421"/>
                  </a:cubicBezTo>
                  <a:cubicBezTo>
                    <a:pt x="161561" y="249604"/>
                    <a:pt x="166334" y="244433"/>
                    <a:pt x="163152" y="241251"/>
                  </a:cubicBezTo>
                  <a:cubicBezTo>
                    <a:pt x="154799" y="233693"/>
                    <a:pt x="150424" y="223749"/>
                    <a:pt x="150821" y="212612"/>
                  </a:cubicBezTo>
                  <a:cubicBezTo>
                    <a:pt x="150821" y="209827"/>
                    <a:pt x="152015" y="197894"/>
                    <a:pt x="155594" y="195905"/>
                  </a:cubicBezTo>
                  <a:cubicBezTo>
                    <a:pt x="161561" y="192326"/>
                    <a:pt x="167130" y="202668"/>
                    <a:pt x="169118" y="205850"/>
                  </a:cubicBezTo>
                  <a:cubicBezTo>
                    <a:pt x="180654" y="223351"/>
                    <a:pt x="181846" y="245228"/>
                    <a:pt x="173892" y="264321"/>
                  </a:cubicBezTo>
                  <a:cubicBezTo>
                    <a:pt x="175880" y="263525"/>
                    <a:pt x="177471" y="262730"/>
                    <a:pt x="179460" y="261934"/>
                  </a:cubicBezTo>
                  <a:cubicBezTo>
                    <a:pt x="117807" y="220965"/>
                    <a:pt x="81213" y="152152"/>
                    <a:pt x="78030" y="78963"/>
                  </a:cubicBezTo>
                  <a:cubicBezTo>
                    <a:pt x="76042" y="79361"/>
                    <a:pt x="74052" y="80156"/>
                    <a:pt x="72064" y="80554"/>
                  </a:cubicBezTo>
                  <a:cubicBezTo>
                    <a:pt x="112238" y="149765"/>
                    <a:pt x="129740" y="229318"/>
                    <a:pt x="125762" y="308871"/>
                  </a:cubicBezTo>
                  <a:cubicBezTo>
                    <a:pt x="128149" y="308473"/>
                    <a:pt x="130137" y="307677"/>
                    <a:pt x="132524" y="307279"/>
                  </a:cubicBezTo>
                  <a:cubicBezTo>
                    <a:pt x="69280" y="215794"/>
                    <a:pt x="26321" y="112375"/>
                    <a:pt x="6432" y="2592"/>
                  </a:cubicBezTo>
                  <a:cubicBezTo>
                    <a:pt x="5637" y="-1783"/>
                    <a:pt x="-727" y="-192"/>
                    <a:pt x="69" y="4183"/>
                  </a:cubicBezTo>
                  <a:lnTo>
                    <a:pt x="69" y="41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41" name="Freeform 2340">
              <a:extLst>
                <a:ext uri="{FF2B5EF4-FFF2-40B4-BE49-F238E27FC236}">
                  <a16:creationId xmlns:a16="http://schemas.microsoft.com/office/drawing/2014/main" id="{06D61820-A88D-9EBB-4EFF-2400B64EEE09}"/>
                </a:ext>
              </a:extLst>
            </p:cNvPr>
            <p:cNvSpPr/>
            <p:nvPr/>
          </p:nvSpPr>
          <p:spPr>
            <a:xfrm>
              <a:off x="8702752" y="2712359"/>
              <a:ext cx="45072" cy="103510"/>
            </a:xfrm>
            <a:custGeom>
              <a:avLst/>
              <a:gdLst>
                <a:gd name="connsiteX0" fmla="*/ 269 w 45072"/>
                <a:gd name="connsiteY0" fmla="*/ 3580 h 103510"/>
                <a:gd name="connsiteX1" fmla="*/ 39250 w 45072"/>
                <a:gd name="connsiteY1" fmla="*/ 102623 h 103510"/>
                <a:gd name="connsiteX2" fmla="*/ 44023 w 45072"/>
                <a:gd name="connsiteY2" fmla="*/ 97850 h 103510"/>
                <a:gd name="connsiteX3" fmla="*/ 7429 w 45072"/>
                <a:gd name="connsiteY3" fmla="*/ 3580 h 103510"/>
                <a:gd name="connsiteX4" fmla="*/ 269 w 45072"/>
                <a:gd name="connsiteY4" fmla="*/ 3580 h 103510"/>
                <a:gd name="connsiteX5" fmla="*/ 269 w 45072"/>
                <a:gd name="connsiteY5" fmla="*/ 3580 h 10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72" h="103510">
                  <a:moveTo>
                    <a:pt x="269" y="3580"/>
                  </a:moveTo>
                  <a:cubicBezTo>
                    <a:pt x="-2118" y="40572"/>
                    <a:pt x="11407" y="77564"/>
                    <a:pt x="39250" y="102623"/>
                  </a:cubicBezTo>
                  <a:cubicBezTo>
                    <a:pt x="42432" y="105407"/>
                    <a:pt x="47205" y="101032"/>
                    <a:pt x="44023" y="97850"/>
                  </a:cubicBezTo>
                  <a:cubicBezTo>
                    <a:pt x="18566" y="71995"/>
                    <a:pt x="5440" y="39379"/>
                    <a:pt x="7429" y="3580"/>
                  </a:cubicBezTo>
                  <a:cubicBezTo>
                    <a:pt x="7826" y="-1193"/>
                    <a:pt x="269" y="-1193"/>
                    <a:pt x="269" y="3580"/>
                  </a:cubicBezTo>
                  <a:lnTo>
                    <a:pt x="269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42" name="Freeform 2341">
              <a:extLst>
                <a:ext uri="{FF2B5EF4-FFF2-40B4-BE49-F238E27FC236}">
                  <a16:creationId xmlns:a16="http://schemas.microsoft.com/office/drawing/2014/main" id="{483EC23D-2F51-E5B5-57A6-6E7E689D6382}"/>
                </a:ext>
              </a:extLst>
            </p:cNvPr>
            <p:cNvSpPr/>
            <p:nvPr/>
          </p:nvSpPr>
          <p:spPr>
            <a:xfrm>
              <a:off x="7555501" y="2178156"/>
              <a:ext cx="110947" cy="623081"/>
            </a:xfrm>
            <a:custGeom>
              <a:avLst/>
              <a:gdLst>
                <a:gd name="connsiteX0" fmla="*/ 1960 w 110947"/>
                <a:gd name="connsiteY0" fmla="*/ 3188 h 623081"/>
                <a:gd name="connsiteX1" fmla="*/ 8722 w 110947"/>
                <a:gd name="connsiteY1" fmla="*/ 360778 h 623081"/>
                <a:gd name="connsiteX2" fmla="*/ 25429 w 110947"/>
                <a:gd name="connsiteY2" fmla="*/ 523862 h 623081"/>
                <a:gd name="connsiteX3" fmla="*/ 79126 w 110947"/>
                <a:gd name="connsiteY3" fmla="*/ 622507 h 623081"/>
                <a:gd name="connsiteX4" fmla="*/ 84297 w 110947"/>
                <a:gd name="connsiteY4" fmla="*/ 621314 h 623081"/>
                <a:gd name="connsiteX5" fmla="*/ 110947 w 110947"/>
                <a:gd name="connsiteY5" fmla="*/ 538181 h 623081"/>
                <a:gd name="connsiteX6" fmla="*/ 105378 w 110947"/>
                <a:gd name="connsiteY6" fmla="*/ 538181 h 623081"/>
                <a:gd name="connsiteX7" fmla="*/ 77933 w 110947"/>
                <a:gd name="connsiteY7" fmla="*/ 617734 h 623081"/>
                <a:gd name="connsiteX8" fmla="*/ 83104 w 110947"/>
                <a:gd name="connsiteY8" fmla="*/ 616540 h 623081"/>
                <a:gd name="connsiteX9" fmla="*/ 29804 w 110947"/>
                <a:gd name="connsiteY9" fmla="*/ 501984 h 623081"/>
                <a:gd name="connsiteX10" fmla="*/ 14290 w 110947"/>
                <a:gd name="connsiteY10" fmla="*/ 337310 h 623081"/>
                <a:gd name="connsiteX11" fmla="*/ 8324 w 110947"/>
                <a:gd name="connsiteY11" fmla="*/ 3984 h 623081"/>
                <a:gd name="connsiteX12" fmla="*/ 1960 w 110947"/>
                <a:gd name="connsiteY12" fmla="*/ 3188 h 623081"/>
                <a:gd name="connsiteX13" fmla="*/ 1960 w 110947"/>
                <a:gd name="connsiteY13" fmla="*/ 3188 h 62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947" h="623081">
                  <a:moveTo>
                    <a:pt x="1960" y="3188"/>
                  </a:moveTo>
                  <a:cubicBezTo>
                    <a:pt x="-2017" y="122518"/>
                    <a:pt x="-29" y="241847"/>
                    <a:pt x="8722" y="360778"/>
                  </a:cubicBezTo>
                  <a:cubicBezTo>
                    <a:pt x="12699" y="414874"/>
                    <a:pt x="16677" y="470163"/>
                    <a:pt x="25429" y="523862"/>
                  </a:cubicBezTo>
                  <a:cubicBezTo>
                    <a:pt x="31792" y="562047"/>
                    <a:pt x="44123" y="601823"/>
                    <a:pt x="79126" y="622507"/>
                  </a:cubicBezTo>
                  <a:cubicBezTo>
                    <a:pt x="80718" y="623700"/>
                    <a:pt x="83104" y="622905"/>
                    <a:pt x="84297" y="621314"/>
                  </a:cubicBezTo>
                  <a:cubicBezTo>
                    <a:pt x="101003" y="596254"/>
                    <a:pt x="110152" y="568411"/>
                    <a:pt x="110947" y="538181"/>
                  </a:cubicBezTo>
                  <a:cubicBezTo>
                    <a:pt x="110947" y="534601"/>
                    <a:pt x="105378" y="534601"/>
                    <a:pt x="105378" y="538181"/>
                  </a:cubicBezTo>
                  <a:cubicBezTo>
                    <a:pt x="103787" y="567218"/>
                    <a:pt x="94639" y="593868"/>
                    <a:pt x="77933" y="617734"/>
                  </a:cubicBezTo>
                  <a:cubicBezTo>
                    <a:pt x="79524" y="617336"/>
                    <a:pt x="81115" y="616938"/>
                    <a:pt x="83104" y="616540"/>
                  </a:cubicBezTo>
                  <a:cubicBezTo>
                    <a:pt x="43725" y="593072"/>
                    <a:pt x="34974" y="543749"/>
                    <a:pt x="29804" y="501984"/>
                  </a:cubicBezTo>
                  <a:cubicBezTo>
                    <a:pt x="23042" y="447491"/>
                    <a:pt x="18268" y="392201"/>
                    <a:pt x="14290" y="337310"/>
                  </a:cubicBezTo>
                  <a:cubicBezTo>
                    <a:pt x="6733" y="226334"/>
                    <a:pt x="4745" y="114960"/>
                    <a:pt x="8324" y="3984"/>
                  </a:cubicBezTo>
                  <a:cubicBezTo>
                    <a:pt x="8324" y="-1187"/>
                    <a:pt x="1960" y="-1187"/>
                    <a:pt x="1960" y="3188"/>
                  </a:cubicBezTo>
                  <a:lnTo>
                    <a:pt x="1960" y="31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43" name="Freeform 2342">
              <a:extLst>
                <a:ext uri="{FF2B5EF4-FFF2-40B4-BE49-F238E27FC236}">
                  <a16:creationId xmlns:a16="http://schemas.microsoft.com/office/drawing/2014/main" id="{2ECF14B3-55EF-371A-E769-B6590E316213}"/>
                </a:ext>
              </a:extLst>
            </p:cNvPr>
            <p:cNvSpPr/>
            <p:nvPr/>
          </p:nvSpPr>
          <p:spPr>
            <a:xfrm>
              <a:off x="7583279" y="2261786"/>
              <a:ext cx="343780" cy="718176"/>
            </a:xfrm>
            <a:custGeom>
              <a:avLst/>
              <a:gdLst>
                <a:gd name="connsiteX0" fmla="*/ 18333 w 343780"/>
                <a:gd name="connsiteY0" fmla="*/ 3486 h 718176"/>
                <a:gd name="connsiteX1" fmla="*/ 832 w 343780"/>
                <a:gd name="connsiteY1" fmla="*/ 352723 h 718176"/>
                <a:gd name="connsiteX2" fmla="*/ 12367 w 343780"/>
                <a:gd name="connsiteY2" fmla="*/ 524557 h 718176"/>
                <a:gd name="connsiteX3" fmla="*/ 56916 w 343780"/>
                <a:gd name="connsiteY3" fmla="*/ 604110 h 718176"/>
                <a:gd name="connsiteX4" fmla="*/ 59701 w 343780"/>
                <a:gd name="connsiteY4" fmla="*/ 600530 h 718176"/>
                <a:gd name="connsiteX5" fmla="*/ 33847 w 343780"/>
                <a:gd name="connsiteY5" fmla="*/ 191231 h 718176"/>
                <a:gd name="connsiteX6" fmla="*/ 27085 w 343780"/>
                <a:gd name="connsiteY6" fmla="*/ 191231 h 718176"/>
                <a:gd name="connsiteX7" fmla="*/ 27085 w 343780"/>
                <a:gd name="connsiteY7" fmla="*/ 715484 h 718176"/>
                <a:gd name="connsiteX8" fmla="*/ 34244 w 343780"/>
                <a:gd name="connsiteY8" fmla="*/ 715484 h 718176"/>
                <a:gd name="connsiteX9" fmla="*/ 33448 w 343780"/>
                <a:gd name="connsiteY9" fmla="*/ 302207 h 718176"/>
                <a:gd name="connsiteX10" fmla="*/ 25891 w 343780"/>
                <a:gd name="connsiteY10" fmla="*/ 302207 h 718176"/>
                <a:gd name="connsiteX11" fmla="*/ 27482 w 343780"/>
                <a:gd name="connsiteY11" fmla="*/ 683265 h 718176"/>
                <a:gd name="connsiteX12" fmla="*/ 35040 w 343780"/>
                <a:gd name="connsiteY12" fmla="*/ 683265 h 718176"/>
                <a:gd name="connsiteX13" fmla="*/ 68452 w 343780"/>
                <a:gd name="connsiteY13" fmla="*/ 351928 h 718176"/>
                <a:gd name="connsiteX14" fmla="*/ 60894 w 343780"/>
                <a:gd name="connsiteY14" fmla="*/ 351928 h 718176"/>
                <a:gd name="connsiteX15" fmla="*/ 44586 w 343780"/>
                <a:gd name="connsiteY15" fmla="*/ 651842 h 718176"/>
                <a:gd name="connsiteX16" fmla="*/ 52144 w 343780"/>
                <a:gd name="connsiteY16" fmla="*/ 651842 h 718176"/>
                <a:gd name="connsiteX17" fmla="*/ 81976 w 343780"/>
                <a:gd name="connsiteY17" fmla="*/ 291865 h 718176"/>
                <a:gd name="connsiteX18" fmla="*/ 74021 w 343780"/>
                <a:gd name="connsiteY18" fmla="*/ 291865 h 718176"/>
                <a:gd name="connsiteX19" fmla="*/ 75214 w 343780"/>
                <a:gd name="connsiteY19" fmla="*/ 506658 h 718176"/>
                <a:gd name="connsiteX20" fmla="*/ 76009 w 343780"/>
                <a:gd name="connsiteY20" fmla="*/ 608485 h 718176"/>
                <a:gd name="connsiteX21" fmla="*/ 100671 w 343780"/>
                <a:gd name="connsiteY21" fmla="*/ 657013 h 718176"/>
                <a:gd name="connsiteX22" fmla="*/ 106239 w 343780"/>
                <a:gd name="connsiteY22" fmla="*/ 654626 h 718176"/>
                <a:gd name="connsiteX23" fmla="*/ 118968 w 343780"/>
                <a:gd name="connsiteY23" fmla="*/ 297434 h 718176"/>
                <a:gd name="connsiteX24" fmla="*/ 111013 w 343780"/>
                <a:gd name="connsiteY24" fmla="*/ 297434 h 718176"/>
                <a:gd name="connsiteX25" fmla="*/ 123344 w 343780"/>
                <a:gd name="connsiteY25" fmla="*/ 641898 h 718176"/>
                <a:gd name="connsiteX26" fmla="*/ 131298 w 343780"/>
                <a:gd name="connsiteY26" fmla="*/ 641898 h 718176"/>
                <a:gd name="connsiteX27" fmla="*/ 138060 w 343780"/>
                <a:gd name="connsiteY27" fmla="*/ 326868 h 718176"/>
                <a:gd name="connsiteX28" fmla="*/ 129707 w 343780"/>
                <a:gd name="connsiteY28" fmla="*/ 326868 h 718176"/>
                <a:gd name="connsiteX29" fmla="*/ 153573 w 343780"/>
                <a:gd name="connsiteY29" fmla="*/ 642693 h 718176"/>
                <a:gd name="connsiteX30" fmla="*/ 161131 w 343780"/>
                <a:gd name="connsiteY30" fmla="*/ 641898 h 718176"/>
                <a:gd name="connsiteX31" fmla="*/ 169484 w 343780"/>
                <a:gd name="connsiteY31" fmla="*/ 361474 h 718176"/>
                <a:gd name="connsiteX32" fmla="*/ 161131 w 343780"/>
                <a:gd name="connsiteY32" fmla="*/ 362667 h 718176"/>
                <a:gd name="connsiteX33" fmla="*/ 172268 w 343780"/>
                <a:gd name="connsiteY33" fmla="*/ 623600 h 718176"/>
                <a:gd name="connsiteX34" fmla="*/ 180224 w 343780"/>
                <a:gd name="connsiteY34" fmla="*/ 623600 h 718176"/>
                <a:gd name="connsiteX35" fmla="*/ 181417 w 343780"/>
                <a:gd name="connsiteY35" fmla="*/ 374202 h 718176"/>
                <a:gd name="connsiteX36" fmla="*/ 173064 w 343780"/>
                <a:gd name="connsiteY36" fmla="*/ 375396 h 718176"/>
                <a:gd name="connsiteX37" fmla="*/ 204885 w 343780"/>
                <a:gd name="connsiteY37" fmla="*/ 617236 h 718176"/>
                <a:gd name="connsiteX38" fmla="*/ 212840 w 343780"/>
                <a:gd name="connsiteY38" fmla="*/ 617236 h 718176"/>
                <a:gd name="connsiteX39" fmla="*/ 217215 w 343780"/>
                <a:gd name="connsiteY39" fmla="*/ 381760 h 718176"/>
                <a:gd name="connsiteX40" fmla="*/ 208862 w 343780"/>
                <a:gd name="connsiteY40" fmla="*/ 382953 h 718176"/>
                <a:gd name="connsiteX41" fmla="*/ 261367 w 343780"/>
                <a:gd name="connsiteY41" fmla="*/ 641500 h 718176"/>
                <a:gd name="connsiteX42" fmla="*/ 269323 w 343780"/>
                <a:gd name="connsiteY42" fmla="*/ 641500 h 718176"/>
                <a:gd name="connsiteX43" fmla="*/ 249037 w 343780"/>
                <a:gd name="connsiteY43" fmla="*/ 372611 h 718176"/>
                <a:gd name="connsiteX44" fmla="*/ 240683 w 343780"/>
                <a:gd name="connsiteY44" fmla="*/ 374998 h 718176"/>
                <a:gd name="connsiteX45" fmla="*/ 304724 w 343780"/>
                <a:gd name="connsiteY45" fmla="*/ 553992 h 718176"/>
                <a:gd name="connsiteX46" fmla="*/ 334158 w 343780"/>
                <a:gd name="connsiteY46" fmla="*/ 591381 h 718176"/>
                <a:gd name="connsiteX47" fmla="*/ 338136 w 343780"/>
                <a:gd name="connsiteY47" fmla="*/ 570300 h 718176"/>
                <a:gd name="connsiteX48" fmla="*/ 334158 w 343780"/>
                <a:gd name="connsiteY48" fmla="*/ 577460 h 718176"/>
                <a:gd name="connsiteX49" fmla="*/ 323418 w 343780"/>
                <a:gd name="connsiteY49" fmla="*/ 576267 h 718176"/>
                <a:gd name="connsiteX50" fmla="*/ 319839 w 343780"/>
                <a:gd name="connsiteY50" fmla="*/ 568709 h 718176"/>
                <a:gd name="connsiteX51" fmla="*/ 313474 w 343780"/>
                <a:gd name="connsiteY51" fmla="*/ 553992 h 718176"/>
                <a:gd name="connsiteX52" fmla="*/ 303530 w 343780"/>
                <a:gd name="connsiteY52" fmla="*/ 529728 h 718176"/>
                <a:gd name="connsiteX53" fmla="*/ 283643 w 343780"/>
                <a:gd name="connsiteY53" fmla="*/ 477621 h 718176"/>
                <a:gd name="connsiteX54" fmla="*/ 248241 w 343780"/>
                <a:gd name="connsiteY54" fmla="*/ 372213 h 718176"/>
                <a:gd name="connsiteX55" fmla="*/ 240286 w 343780"/>
                <a:gd name="connsiteY55" fmla="*/ 374600 h 718176"/>
                <a:gd name="connsiteX56" fmla="*/ 260572 w 343780"/>
                <a:gd name="connsiteY56" fmla="*/ 639113 h 718176"/>
                <a:gd name="connsiteX57" fmla="*/ 268527 w 343780"/>
                <a:gd name="connsiteY57" fmla="*/ 639113 h 718176"/>
                <a:gd name="connsiteX58" fmla="*/ 216420 w 343780"/>
                <a:gd name="connsiteY58" fmla="*/ 382555 h 718176"/>
                <a:gd name="connsiteX59" fmla="*/ 208067 w 343780"/>
                <a:gd name="connsiteY59" fmla="*/ 383749 h 718176"/>
                <a:gd name="connsiteX60" fmla="*/ 204089 w 343780"/>
                <a:gd name="connsiteY60" fmla="*/ 614849 h 718176"/>
                <a:gd name="connsiteX61" fmla="*/ 212045 w 343780"/>
                <a:gd name="connsiteY61" fmla="*/ 614849 h 718176"/>
                <a:gd name="connsiteX62" fmla="*/ 180621 w 343780"/>
                <a:gd name="connsiteY62" fmla="*/ 374998 h 718176"/>
                <a:gd name="connsiteX63" fmla="*/ 172268 w 343780"/>
                <a:gd name="connsiteY63" fmla="*/ 376191 h 718176"/>
                <a:gd name="connsiteX64" fmla="*/ 171472 w 343780"/>
                <a:gd name="connsiteY64" fmla="*/ 621214 h 718176"/>
                <a:gd name="connsiteX65" fmla="*/ 179428 w 343780"/>
                <a:gd name="connsiteY65" fmla="*/ 621214 h 718176"/>
                <a:gd name="connsiteX66" fmla="*/ 169086 w 343780"/>
                <a:gd name="connsiteY66" fmla="*/ 362270 h 718176"/>
                <a:gd name="connsiteX67" fmla="*/ 160733 w 343780"/>
                <a:gd name="connsiteY67" fmla="*/ 363463 h 718176"/>
                <a:gd name="connsiteX68" fmla="*/ 152778 w 343780"/>
                <a:gd name="connsiteY68" fmla="*/ 639511 h 718176"/>
                <a:gd name="connsiteX69" fmla="*/ 160335 w 343780"/>
                <a:gd name="connsiteY69" fmla="*/ 638715 h 718176"/>
                <a:gd name="connsiteX70" fmla="*/ 138060 w 343780"/>
                <a:gd name="connsiteY70" fmla="*/ 326868 h 718176"/>
                <a:gd name="connsiteX71" fmla="*/ 129707 w 343780"/>
                <a:gd name="connsiteY71" fmla="*/ 326868 h 718176"/>
                <a:gd name="connsiteX72" fmla="*/ 123344 w 343780"/>
                <a:gd name="connsiteY72" fmla="*/ 639909 h 718176"/>
                <a:gd name="connsiteX73" fmla="*/ 131298 w 343780"/>
                <a:gd name="connsiteY73" fmla="*/ 639909 h 718176"/>
                <a:gd name="connsiteX74" fmla="*/ 118968 w 343780"/>
                <a:gd name="connsiteY74" fmla="*/ 299423 h 718176"/>
                <a:gd name="connsiteX75" fmla="*/ 111013 w 343780"/>
                <a:gd name="connsiteY75" fmla="*/ 299423 h 718176"/>
                <a:gd name="connsiteX76" fmla="*/ 98682 w 343780"/>
                <a:gd name="connsiteY76" fmla="*/ 652240 h 718176"/>
                <a:gd name="connsiteX77" fmla="*/ 104251 w 343780"/>
                <a:gd name="connsiteY77" fmla="*/ 649853 h 718176"/>
                <a:gd name="connsiteX78" fmla="*/ 83169 w 343780"/>
                <a:gd name="connsiteY78" fmla="*/ 576267 h 718176"/>
                <a:gd name="connsiteX79" fmla="*/ 82771 w 343780"/>
                <a:gd name="connsiteY79" fmla="*/ 482394 h 718176"/>
                <a:gd name="connsiteX80" fmla="*/ 81976 w 343780"/>
                <a:gd name="connsiteY80" fmla="*/ 291865 h 718176"/>
                <a:gd name="connsiteX81" fmla="*/ 74021 w 343780"/>
                <a:gd name="connsiteY81" fmla="*/ 291865 h 718176"/>
                <a:gd name="connsiteX82" fmla="*/ 44586 w 343780"/>
                <a:gd name="connsiteY82" fmla="*/ 650251 h 718176"/>
                <a:gd name="connsiteX83" fmla="*/ 52144 w 343780"/>
                <a:gd name="connsiteY83" fmla="*/ 650251 h 718176"/>
                <a:gd name="connsiteX84" fmla="*/ 68452 w 343780"/>
                <a:gd name="connsiteY84" fmla="*/ 354314 h 718176"/>
                <a:gd name="connsiteX85" fmla="*/ 60894 w 343780"/>
                <a:gd name="connsiteY85" fmla="*/ 354314 h 718176"/>
                <a:gd name="connsiteX86" fmla="*/ 27880 w 343780"/>
                <a:gd name="connsiteY86" fmla="*/ 681276 h 718176"/>
                <a:gd name="connsiteX87" fmla="*/ 35438 w 343780"/>
                <a:gd name="connsiteY87" fmla="*/ 681276 h 718176"/>
                <a:gd name="connsiteX88" fmla="*/ 33847 w 343780"/>
                <a:gd name="connsiteY88" fmla="*/ 304196 h 718176"/>
                <a:gd name="connsiteX89" fmla="*/ 26289 w 343780"/>
                <a:gd name="connsiteY89" fmla="*/ 304196 h 718176"/>
                <a:gd name="connsiteX90" fmla="*/ 27085 w 343780"/>
                <a:gd name="connsiteY90" fmla="*/ 713495 h 718176"/>
                <a:gd name="connsiteX91" fmla="*/ 34244 w 343780"/>
                <a:gd name="connsiteY91" fmla="*/ 713495 h 718176"/>
                <a:gd name="connsiteX92" fmla="*/ 33847 w 343780"/>
                <a:gd name="connsiteY92" fmla="*/ 191231 h 718176"/>
                <a:gd name="connsiteX93" fmla="*/ 27085 w 343780"/>
                <a:gd name="connsiteY93" fmla="*/ 191231 h 718176"/>
                <a:gd name="connsiteX94" fmla="*/ 39415 w 343780"/>
                <a:gd name="connsiteY94" fmla="*/ 392897 h 718176"/>
                <a:gd name="connsiteX95" fmla="*/ 45382 w 343780"/>
                <a:gd name="connsiteY95" fmla="*/ 492338 h 718176"/>
                <a:gd name="connsiteX96" fmla="*/ 48166 w 343780"/>
                <a:gd name="connsiteY96" fmla="*/ 540468 h 718176"/>
                <a:gd name="connsiteX97" fmla="*/ 49757 w 343780"/>
                <a:gd name="connsiteY97" fmla="*/ 564731 h 718176"/>
                <a:gd name="connsiteX98" fmla="*/ 50553 w 343780"/>
                <a:gd name="connsiteY98" fmla="*/ 576664 h 718176"/>
                <a:gd name="connsiteX99" fmla="*/ 51746 w 343780"/>
                <a:gd name="connsiteY99" fmla="*/ 594564 h 718176"/>
                <a:gd name="connsiteX100" fmla="*/ 26687 w 343780"/>
                <a:gd name="connsiteY100" fmla="*/ 570698 h 718176"/>
                <a:gd name="connsiteX101" fmla="*/ 20322 w 343780"/>
                <a:gd name="connsiteY101" fmla="*/ 522170 h 718176"/>
                <a:gd name="connsiteX102" fmla="*/ 12367 w 343780"/>
                <a:gd name="connsiteY102" fmla="*/ 424718 h 718176"/>
                <a:gd name="connsiteX103" fmla="*/ 9185 w 343780"/>
                <a:gd name="connsiteY103" fmla="*/ 229019 h 718176"/>
                <a:gd name="connsiteX104" fmla="*/ 26687 w 343780"/>
                <a:gd name="connsiteY104" fmla="*/ 4282 h 718176"/>
                <a:gd name="connsiteX105" fmla="*/ 18333 w 343780"/>
                <a:gd name="connsiteY105" fmla="*/ 3486 h 718176"/>
                <a:gd name="connsiteX106" fmla="*/ 18333 w 343780"/>
                <a:gd name="connsiteY106" fmla="*/ 3486 h 71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343780" h="718176">
                  <a:moveTo>
                    <a:pt x="18333" y="3486"/>
                  </a:moveTo>
                  <a:cubicBezTo>
                    <a:pt x="3616" y="119236"/>
                    <a:pt x="-2350" y="236178"/>
                    <a:pt x="832" y="352723"/>
                  </a:cubicBezTo>
                  <a:cubicBezTo>
                    <a:pt x="2423" y="410001"/>
                    <a:pt x="6401" y="467279"/>
                    <a:pt x="12367" y="524557"/>
                  </a:cubicBezTo>
                  <a:cubicBezTo>
                    <a:pt x="14754" y="546434"/>
                    <a:pt x="17141" y="616838"/>
                    <a:pt x="56916" y="604110"/>
                  </a:cubicBezTo>
                  <a:cubicBezTo>
                    <a:pt x="58508" y="603712"/>
                    <a:pt x="59701" y="602121"/>
                    <a:pt x="59701" y="600530"/>
                  </a:cubicBezTo>
                  <a:cubicBezTo>
                    <a:pt x="50950" y="464097"/>
                    <a:pt x="42200" y="327664"/>
                    <a:pt x="33847" y="191231"/>
                  </a:cubicBezTo>
                  <a:cubicBezTo>
                    <a:pt x="33448" y="186856"/>
                    <a:pt x="27482" y="186856"/>
                    <a:pt x="27085" y="191231"/>
                  </a:cubicBezTo>
                  <a:cubicBezTo>
                    <a:pt x="4810" y="365054"/>
                    <a:pt x="-17067" y="543650"/>
                    <a:pt x="27085" y="715484"/>
                  </a:cubicBezTo>
                  <a:cubicBezTo>
                    <a:pt x="27880" y="718666"/>
                    <a:pt x="33847" y="719461"/>
                    <a:pt x="34244" y="715484"/>
                  </a:cubicBezTo>
                  <a:cubicBezTo>
                    <a:pt x="54928" y="578255"/>
                    <a:pt x="54530" y="439038"/>
                    <a:pt x="33448" y="302207"/>
                  </a:cubicBezTo>
                  <a:cubicBezTo>
                    <a:pt x="33051" y="298627"/>
                    <a:pt x="26687" y="298627"/>
                    <a:pt x="25891" y="302207"/>
                  </a:cubicBezTo>
                  <a:cubicBezTo>
                    <a:pt x="6798" y="428298"/>
                    <a:pt x="-11896" y="559163"/>
                    <a:pt x="27482" y="683265"/>
                  </a:cubicBezTo>
                  <a:cubicBezTo>
                    <a:pt x="28676" y="686845"/>
                    <a:pt x="33847" y="686845"/>
                    <a:pt x="35040" y="683265"/>
                  </a:cubicBezTo>
                  <a:cubicBezTo>
                    <a:pt x="72827" y="577062"/>
                    <a:pt x="83965" y="463699"/>
                    <a:pt x="68452" y="351928"/>
                  </a:cubicBezTo>
                  <a:cubicBezTo>
                    <a:pt x="68054" y="347552"/>
                    <a:pt x="62088" y="348745"/>
                    <a:pt x="60894" y="351928"/>
                  </a:cubicBezTo>
                  <a:cubicBezTo>
                    <a:pt x="27482" y="448186"/>
                    <a:pt x="21913" y="552401"/>
                    <a:pt x="44586" y="651842"/>
                  </a:cubicBezTo>
                  <a:cubicBezTo>
                    <a:pt x="45382" y="655819"/>
                    <a:pt x="50950" y="655421"/>
                    <a:pt x="52144" y="651842"/>
                  </a:cubicBezTo>
                  <a:cubicBezTo>
                    <a:pt x="83965" y="534899"/>
                    <a:pt x="93909" y="412785"/>
                    <a:pt x="81976" y="291865"/>
                  </a:cubicBezTo>
                  <a:cubicBezTo>
                    <a:pt x="81578" y="287092"/>
                    <a:pt x="74021" y="286694"/>
                    <a:pt x="74021" y="291865"/>
                  </a:cubicBezTo>
                  <a:cubicBezTo>
                    <a:pt x="74418" y="363463"/>
                    <a:pt x="74816" y="435060"/>
                    <a:pt x="75214" y="506658"/>
                  </a:cubicBezTo>
                  <a:cubicBezTo>
                    <a:pt x="75214" y="540468"/>
                    <a:pt x="74021" y="574675"/>
                    <a:pt x="76009" y="608485"/>
                  </a:cubicBezTo>
                  <a:cubicBezTo>
                    <a:pt x="77203" y="627578"/>
                    <a:pt x="81578" y="648659"/>
                    <a:pt x="100671" y="657013"/>
                  </a:cubicBezTo>
                  <a:cubicBezTo>
                    <a:pt x="102660" y="657808"/>
                    <a:pt x="105842" y="657410"/>
                    <a:pt x="106239" y="654626"/>
                  </a:cubicBezTo>
                  <a:cubicBezTo>
                    <a:pt x="132492" y="537286"/>
                    <a:pt x="136867" y="416365"/>
                    <a:pt x="118968" y="297434"/>
                  </a:cubicBezTo>
                  <a:cubicBezTo>
                    <a:pt x="118570" y="293456"/>
                    <a:pt x="111808" y="293854"/>
                    <a:pt x="111013" y="297434"/>
                  </a:cubicBezTo>
                  <a:cubicBezTo>
                    <a:pt x="87545" y="411592"/>
                    <a:pt x="91920" y="529728"/>
                    <a:pt x="123344" y="641898"/>
                  </a:cubicBezTo>
                  <a:cubicBezTo>
                    <a:pt x="124536" y="645477"/>
                    <a:pt x="130503" y="645875"/>
                    <a:pt x="131298" y="641898"/>
                  </a:cubicBezTo>
                  <a:cubicBezTo>
                    <a:pt x="149198" y="537683"/>
                    <a:pt x="151585" y="431480"/>
                    <a:pt x="138060" y="326868"/>
                  </a:cubicBezTo>
                  <a:cubicBezTo>
                    <a:pt x="137265" y="321697"/>
                    <a:pt x="130105" y="321300"/>
                    <a:pt x="129707" y="326868"/>
                  </a:cubicBezTo>
                  <a:cubicBezTo>
                    <a:pt x="118570" y="432276"/>
                    <a:pt x="109024" y="543252"/>
                    <a:pt x="153573" y="642693"/>
                  </a:cubicBezTo>
                  <a:cubicBezTo>
                    <a:pt x="155165" y="646273"/>
                    <a:pt x="159938" y="644682"/>
                    <a:pt x="161131" y="641898"/>
                  </a:cubicBezTo>
                  <a:cubicBezTo>
                    <a:pt x="188974" y="550810"/>
                    <a:pt x="191759" y="454153"/>
                    <a:pt x="169484" y="361474"/>
                  </a:cubicBezTo>
                  <a:cubicBezTo>
                    <a:pt x="168291" y="356701"/>
                    <a:pt x="161529" y="357894"/>
                    <a:pt x="161131" y="362667"/>
                  </a:cubicBezTo>
                  <a:cubicBezTo>
                    <a:pt x="154766" y="449777"/>
                    <a:pt x="158744" y="537286"/>
                    <a:pt x="172268" y="623600"/>
                  </a:cubicBezTo>
                  <a:cubicBezTo>
                    <a:pt x="173064" y="627578"/>
                    <a:pt x="179428" y="627578"/>
                    <a:pt x="180224" y="623600"/>
                  </a:cubicBezTo>
                  <a:cubicBezTo>
                    <a:pt x="199317" y="541661"/>
                    <a:pt x="199714" y="456539"/>
                    <a:pt x="181417" y="374202"/>
                  </a:cubicBezTo>
                  <a:cubicBezTo>
                    <a:pt x="180224" y="369031"/>
                    <a:pt x="173859" y="371020"/>
                    <a:pt x="173064" y="375396"/>
                  </a:cubicBezTo>
                  <a:cubicBezTo>
                    <a:pt x="162722" y="457335"/>
                    <a:pt x="173462" y="540865"/>
                    <a:pt x="204885" y="617236"/>
                  </a:cubicBezTo>
                  <a:cubicBezTo>
                    <a:pt x="206476" y="620816"/>
                    <a:pt x="211647" y="621214"/>
                    <a:pt x="212840" y="617236"/>
                  </a:cubicBezTo>
                  <a:cubicBezTo>
                    <a:pt x="237104" y="540865"/>
                    <a:pt x="238297" y="459324"/>
                    <a:pt x="217215" y="381760"/>
                  </a:cubicBezTo>
                  <a:cubicBezTo>
                    <a:pt x="216023" y="377385"/>
                    <a:pt x="208862" y="378180"/>
                    <a:pt x="208862" y="382953"/>
                  </a:cubicBezTo>
                  <a:cubicBezTo>
                    <a:pt x="210851" y="471654"/>
                    <a:pt x="228751" y="559163"/>
                    <a:pt x="261367" y="641500"/>
                  </a:cubicBezTo>
                  <a:cubicBezTo>
                    <a:pt x="262560" y="644682"/>
                    <a:pt x="268527" y="645875"/>
                    <a:pt x="269323" y="641500"/>
                  </a:cubicBezTo>
                  <a:cubicBezTo>
                    <a:pt x="284835" y="551605"/>
                    <a:pt x="278471" y="459324"/>
                    <a:pt x="249037" y="372611"/>
                  </a:cubicBezTo>
                  <a:cubicBezTo>
                    <a:pt x="247445" y="367440"/>
                    <a:pt x="239092" y="369429"/>
                    <a:pt x="240683" y="374998"/>
                  </a:cubicBezTo>
                  <a:cubicBezTo>
                    <a:pt x="259379" y="435458"/>
                    <a:pt x="280858" y="495123"/>
                    <a:pt x="304724" y="553992"/>
                  </a:cubicBezTo>
                  <a:cubicBezTo>
                    <a:pt x="309099" y="564731"/>
                    <a:pt x="316656" y="595359"/>
                    <a:pt x="334158" y="591381"/>
                  </a:cubicBezTo>
                  <a:cubicBezTo>
                    <a:pt x="343705" y="589393"/>
                    <a:pt x="348080" y="575073"/>
                    <a:pt x="338136" y="570300"/>
                  </a:cubicBezTo>
                  <a:cubicBezTo>
                    <a:pt x="333363" y="567913"/>
                    <a:pt x="328987" y="575073"/>
                    <a:pt x="334158" y="577460"/>
                  </a:cubicBezTo>
                  <a:cubicBezTo>
                    <a:pt x="330579" y="577062"/>
                    <a:pt x="326999" y="576664"/>
                    <a:pt x="323418" y="576267"/>
                  </a:cubicBezTo>
                  <a:cubicBezTo>
                    <a:pt x="322226" y="573880"/>
                    <a:pt x="321032" y="571493"/>
                    <a:pt x="319839" y="568709"/>
                  </a:cubicBezTo>
                  <a:cubicBezTo>
                    <a:pt x="317452" y="563936"/>
                    <a:pt x="315861" y="558765"/>
                    <a:pt x="313474" y="553992"/>
                  </a:cubicBezTo>
                  <a:cubicBezTo>
                    <a:pt x="310293" y="546036"/>
                    <a:pt x="306712" y="537683"/>
                    <a:pt x="303530" y="529728"/>
                  </a:cubicBezTo>
                  <a:cubicBezTo>
                    <a:pt x="296768" y="512624"/>
                    <a:pt x="290006" y="495123"/>
                    <a:pt x="283643" y="477621"/>
                  </a:cubicBezTo>
                  <a:cubicBezTo>
                    <a:pt x="270913" y="443016"/>
                    <a:pt x="258981" y="407614"/>
                    <a:pt x="248241" y="372213"/>
                  </a:cubicBezTo>
                  <a:cubicBezTo>
                    <a:pt x="245854" y="373009"/>
                    <a:pt x="243070" y="373804"/>
                    <a:pt x="240286" y="374600"/>
                  </a:cubicBezTo>
                  <a:cubicBezTo>
                    <a:pt x="268925" y="459722"/>
                    <a:pt x="276085" y="550412"/>
                    <a:pt x="260572" y="639113"/>
                  </a:cubicBezTo>
                  <a:cubicBezTo>
                    <a:pt x="263356" y="639113"/>
                    <a:pt x="265743" y="639113"/>
                    <a:pt x="268527" y="639113"/>
                  </a:cubicBezTo>
                  <a:cubicBezTo>
                    <a:pt x="236308" y="557174"/>
                    <a:pt x="218807" y="470859"/>
                    <a:pt x="216420" y="382555"/>
                  </a:cubicBezTo>
                  <a:cubicBezTo>
                    <a:pt x="213636" y="382953"/>
                    <a:pt x="210851" y="383351"/>
                    <a:pt x="208067" y="383749"/>
                  </a:cubicBezTo>
                  <a:cubicBezTo>
                    <a:pt x="229148" y="459722"/>
                    <a:pt x="227558" y="539672"/>
                    <a:pt x="204089" y="614849"/>
                  </a:cubicBezTo>
                  <a:cubicBezTo>
                    <a:pt x="206874" y="614849"/>
                    <a:pt x="209261" y="614849"/>
                    <a:pt x="212045" y="614849"/>
                  </a:cubicBezTo>
                  <a:cubicBezTo>
                    <a:pt x="181019" y="538876"/>
                    <a:pt x="170279" y="456539"/>
                    <a:pt x="180621" y="374998"/>
                  </a:cubicBezTo>
                  <a:cubicBezTo>
                    <a:pt x="177837" y="375396"/>
                    <a:pt x="175053" y="375793"/>
                    <a:pt x="172268" y="376191"/>
                  </a:cubicBezTo>
                  <a:cubicBezTo>
                    <a:pt x="190168" y="456937"/>
                    <a:pt x="190168" y="540468"/>
                    <a:pt x="171472" y="621214"/>
                  </a:cubicBezTo>
                  <a:cubicBezTo>
                    <a:pt x="174257" y="621214"/>
                    <a:pt x="176644" y="621214"/>
                    <a:pt x="179428" y="621214"/>
                  </a:cubicBezTo>
                  <a:cubicBezTo>
                    <a:pt x="166302" y="535695"/>
                    <a:pt x="162722" y="448982"/>
                    <a:pt x="169086" y="362270"/>
                  </a:cubicBezTo>
                  <a:cubicBezTo>
                    <a:pt x="166302" y="362667"/>
                    <a:pt x="163518" y="363065"/>
                    <a:pt x="160733" y="363463"/>
                  </a:cubicBezTo>
                  <a:cubicBezTo>
                    <a:pt x="182610" y="454551"/>
                    <a:pt x="180224" y="549616"/>
                    <a:pt x="152778" y="639511"/>
                  </a:cubicBezTo>
                  <a:cubicBezTo>
                    <a:pt x="155165" y="639113"/>
                    <a:pt x="157949" y="638715"/>
                    <a:pt x="160335" y="638715"/>
                  </a:cubicBezTo>
                  <a:cubicBezTo>
                    <a:pt x="116582" y="540865"/>
                    <a:pt x="126923" y="430685"/>
                    <a:pt x="138060" y="326868"/>
                  </a:cubicBezTo>
                  <a:cubicBezTo>
                    <a:pt x="135276" y="326868"/>
                    <a:pt x="132492" y="326868"/>
                    <a:pt x="129707" y="326868"/>
                  </a:cubicBezTo>
                  <a:cubicBezTo>
                    <a:pt x="142834" y="431082"/>
                    <a:pt x="140845" y="536490"/>
                    <a:pt x="123344" y="639909"/>
                  </a:cubicBezTo>
                  <a:cubicBezTo>
                    <a:pt x="126128" y="639909"/>
                    <a:pt x="128514" y="639909"/>
                    <a:pt x="131298" y="639909"/>
                  </a:cubicBezTo>
                  <a:cubicBezTo>
                    <a:pt x="100273" y="528933"/>
                    <a:pt x="96295" y="412388"/>
                    <a:pt x="118968" y="299423"/>
                  </a:cubicBezTo>
                  <a:cubicBezTo>
                    <a:pt x="116183" y="299423"/>
                    <a:pt x="113797" y="299423"/>
                    <a:pt x="111013" y="299423"/>
                  </a:cubicBezTo>
                  <a:cubicBezTo>
                    <a:pt x="128912" y="416763"/>
                    <a:pt x="124536" y="536490"/>
                    <a:pt x="98682" y="652240"/>
                  </a:cubicBezTo>
                  <a:cubicBezTo>
                    <a:pt x="100671" y="651444"/>
                    <a:pt x="102660" y="650648"/>
                    <a:pt x="104251" y="649853"/>
                  </a:cubicBezTo>
                  <a:cubicBezTo>
                    <a:pt x="77998" y="638317"/>
                    <a:pt x="83169" y="599337"/>
                    <a:pt x="83169" y="576267"/>
                  </a:cubicBezTo>
                  <a:cubicBezTo>
                    <a:pt x="83169" y="544843"/>
                    <a:pt x="82771" y="513817"/>
                    <a:pt x="82771" y="482394"/>
                  </a:cubicBezTo>
                  <a:cubicBezTo>
                    <a:pt x="82374" y="418752"/>
                    <a:pt x="82374" y="355507"/>
                    <a:pt x="81976" y="291865"/>
                  </a:cubicBezTo>
                  <a:cubicBezTo>
                    <a:pt x="79192" y="291865"/>
                    <a:pt x="76805" y="291865"/>
                    <a:pt x="74021" y="291865"/>
                  </a:cubicBezTo>
                  <a:cubicBezTo>
                    <a:pt x="85953" y="411990"/>
                    <a:pt x="76009" y="533308"/>
                    <a:pt x="44586" y="650251"/>
                  </a:cubicBezTo>
                  <a:cubicBezTo>
                    <a:pt x="46972" y="650251"/>
                    <a:pt x="49757" y="650251"/>
                    <a:pt x="52144" y="650251"/>
                  </a:cubicBezTo>
                  <a:cubicBezTo>
                    <a:pt x="29471" y="552003"/>
                    <a:pt x="35438" y="449380"/>
                    <a:pt x="68452" y="354314"/>
                  </a:cubicBezTo>
                  <a:cubicBezTo>
                    <a:pt x="66065" y="354314"/>
                    <a:pt x="63281" y="354314"/>
                    <a:pt x="60894" y="354314"/>
                  </a:cubicBezTo>
                  <a:cubicBezTo>
                    <a:pt x="76009" y="464495"/>
                    <a:pt x="64474" y="576664"/>
                    <a:pt x="27880" y="681276"/>
                  </a:cubicBezTo>
                  <a:cubicBezTo>
                    <a:pt x="30266" y="681276"/>
                    <a:pt x="33051" y="681276"/>
                    <a:pt x="35438" y="681276"/>
                  </a:cubicBezTo>
                  <a:cubicBezTo>
                    <a:pt x="-3543" y="558765"/>
                    <a:pt x="14754" y="428696"/>
                    <a:pt x="33847" y="304196"/>
                  </a:cubicBezTo>
                  <a:cubicBezTo>
                    <a:pt x="31460" y="304196"/>
                    <a:pt x="28676" y="304196"/>
                    <a:pt x="26289" y="304196"/>
                  </a:cubicBezTo>
                  <a:cubicBezTo>
                    <a:pt x="46972" y="439833"/>
                    <a:pt x="47371" y="577858"/>
                    <a:pt x="27085" y="713495"/>
                  </a:cubicBezTo>
                  <a:cubicBezTo>
                    <a:pt x="29471" y="713495"/>
                    <a:pt x="31857" y="713495"/>
                    <a:pt x="34244" y="713495"/>
                  </a:cubicBezTo>
                  <a:cubicBezTo>
                    <a:pt x="-9908" y="542059"/>
                    <a:pt x="11969" y="363860"/>
                    <a:pt x="33847" y="191231"/>
                  </a:cubicBezTo>
                  <a:cubicBezTo>
                    <a:pt x="31460" y="191231"/>
                    <a:pt x="29471" y="191231"/>
                    <a:pt x="27085" y="191231"/>
                  </a:cubicBezTo>
                  <a:cubicBezTo>
                    <a:pt x="31460" y="258453"/>
                    <a:pt x="35438" y="325675"/>
                    <a:pt x="39415" y="392897"/>
                  </a:cubicBezTo>
                  <a:cubicBezTo>
                    <a:pt x="41404" y="425912"/>
                    <a:pt x="43393" y="458926"/>
                    <a:pt x="45382" y="492338"/>
                  </a:cubicBezTo>
                  <a:cubicBezTo>
                    <a:pt x="46575" y="508249"/>
                    <a:pt x="47371" y="524557"/>
                    <a:pt x="48166" y="540468"/>
                  </a:cubicBezTo>
                  <a:cubicBezTo>
                    <a:pt x="48563" y="548423"/>
                    <a:pt x="48962" y="556378"/>
                    <a:pt x="49757" y="564731"/>
                  </a:cubicBezTo>
                  <a:cubicBezTo>
                    <a:pt x="50155" y="568709"/>
                    <a:pt x="50155" y="572686"/>
                    <a:pt x="50553" y="576664"/>
                  </a:cubicBezTo>
                  <a:cubicBezTo>
                    <a:pt x="50553" y="579448"/>
                    <a:pt x="52939" y="592177"/>
                    <a:pt x="51746" y="594564"/>
                  </a:cubicBezTo>
                  <a:cubicBezTo>
                    <a:pt x="44188" y="609281"/>
                    <a:pt x="28278" y="576664"/>
                    <a:pt x="26687" y="570698"/>
                  </a:cubicBezTo>
                  <a:cubicBezTo>
                    <a:pt x="22311" y="555185"/>
                    <a:pt x="21913" y="538081"/>
                    <a:pt x="20322" y="522170"/>
                  </a:cubicBezTo>
                  <a:cubicBezTo>
                    <a:pt x="17141" y="489554"/>
                    <a:pt x="14356" y="457335"/>
                    <a:pt x="12367" y="424718"/>
                  </a:cubicBezTo>
                  <a:cubicBezTo>
                    <a:pt x="8389" y="359485"/>
                    <a:pt x="7196" y="294252"/>
                    <a:pt x="9185" y="229019"/>
                  </a:cubicBezTo>
                  <a:cubicBezTo>
                    <a:pt x="11174" y="153841"/>
                    <a:pt x="17141" y="78664"/>
                    <a:pt x="26687" y="4282"/>
                  </a:cubicBezTo>
                  <a:cubicBezTo>
                    <a:pt x="26289" y="-1287"/>
                    <a:pt x="18732" y="-1287"/>
                    <a:pt x="18333" y="3486"/>
                  </a:cubicBezTo>
                  <a:lnTo>
                    <a:pt x="18333" y="34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44" name="Freeform 2343">
              <a:extLst>
                <a:ext uri="{FF2B5EF4-FFF2-40B4-BE49-F238E27FC236}">
                  <a16:creationId xmlns:a16="http://schemas.microsoft.com/office/drawing/2014/main" id="{CCD0BD85-64F1-147F-D316-3C8CB705C4EF}"/>
                </a:ext>
              </a:extLst>
            </p:cNvPr>
            <p:cNvSpPr/>
            <p:nvPr/>
          </p:nvSpPr>
          <p:spPr>
            <a:xfrm>
              <a:off x="7613504" y="2640013"/>
              <a:ext cx="345069" cy="360274"/>
            </a:xfrm>
            <a:custGeom>
              <a:avLst/>
              <a:gdLst>
                <a:gd name="connsiteX0" fmla="*/ 106245 w 345069"/>
                <a:gd name="connsiteY0" fmla="*/ 179345 h 360274"/>
                <a:gd name="connsiteX1" fmla="*/ 70048 w 345069"/>
                <a:gd name="connsiteY1" fmla="*/ 201222 h 360274"/>
                <a:gd name="connsiteX2" fmla="*/ 72037 w 345069"/>
                <a:gd name="connsiteY2" fmla="*/ 207984 h 360274"/>
                <a:gd name="connsiteX3" fmla="*/ 120962 w 345069"/>
                <a:gd name="connsiteY3" fmla="*/ 153888 h 360274"/>
                <a:gd name="connsiteX4" fmla="*/ 114598 w 345069"/>
                <a:gd name="connsiteY4" fmla="*/ 152297 h 360274"/>
                <a:gd name="connsiteX5" fmla="*/ 41012 w 345069"/>
                <a:gd name="connsiteY5" fmla="*/ 254920 h 360274"/>
                <a:gd name="connsiteX6" fmla="*/ 46978 w 345069"/>
                <a:gd name="connsiteY6" fmla="*/ 259693 h 360274"/>
                <a:gd name="connsiteX7" fmla="*/ 155169 w 345069"/>
                <a:gd name="connsiteY7" fmla="*/ 89052 h 360274"/>
                <a:gd name="connsiteX8" fmla="*/ 149203 w 345069"/>
                <a:gd name="connsiteY8" fmla="*/ 36547 h 360274"/>
                <a:gd name="connsiteX9" fmla="*/ 90334 w 345069"/>
                <a:gd name="connsiteY9" fmla="*/ 55242 h 360274"/>
                <a:gd name="connsiteX10" fmla="*/ 22316 w 345069"/>
                <a:gd name="connsiteY10" fmla="*/ 194062 h 360274"/>
                <a:gd name="connsiteX11" fmla="*/ 50160 w 345069"/>
                <a:gd name="connsiteY11" fmla="*/ 235429 h 360274"/>
                <a:gd name="connsiteX12" fmla="*/ 86754 w 345069"/>
                <a:gd name="connsiteY12" fmla="*/ 196846 h 360274"/>
                <a:gd name="connsiteX13" fmla="*/ 52944 w 345069"/>
                <a:gd name="connsiteY13" fmla="*/ 1942 h 360274"/>
                <a:gd name="connsiteX14" fmla="*/ 46183 w 345069"/>
                <a:gd name="connsiteY14" fmla="*/ 1942 h 360274"/>
                <a:gd name="connsiteX15" fmla="*/ 43398 w 345069"/>
                <a:gd name="connsiteY15" fmla="*/ 279979 h 360274"/>
                <a:gd name="connsiteX16" fmla="*/ 50558 w 345069"/>
                <a:gd name="connsiteY16" fmla="*/ 279183 h 360274"/>
                <a:gd name="connsiteX17" fmla="*/ 54137 w 345069"/>
                <a:gd name="connsiteY17" fmla="*/ 71153 h 360274"/>
                <a:gd name="connsiteX18" fmla="*/ 46580 w 345069"/>
                <a:gd name="connsiteY18" fmla="*/ 70357 h 360274"/>
                <a:gd name="connsiteX19" fmla="*/ 13566 w 345069"/>
                <a:gd name="connsiteY19" fmla="*/ 347997 h 360274"/>
                <a:gd name="connsiteX20" fmla="*/ 19135 w 345069"/>
                <a:gd name="connsiteY20" fmla="*/ 350383 h 360274"/>
                <a:gd name="connsiteX21" fmla="*/ 110223 w 345069"/>
                <a:gd name="connsiteY21" fmla="*/ 125249 h 360274"/>
                <a:gd name="connsiteX22" fmla="*/ 103460 w 345069"/>
                <a:gd name="connsiteY22" fmla="*/ 122464 h 360274"/>
                <a:gd name="connsiteX23" fmla="*/ 91926 w 345069"/>
                <a:gd name="connsiteY23" fmla="*/ 289923 h 360274"/>
                <a:gd name="connsiteX24" fmla="*/ 97892 w 345069"/>
                <a:gd name="connsiteY24" fmla="*/ 286741 h 360274"/>
                <a:gd name="connsiteX25" fmla="*/ 135282 w 345069"/>
                <a:gd name="connsiteY25" fmla="*/ 222701 h 360274"/>
                <a:gd name="connsiteX26" fmla="*/ 120962 w 345069"/>
                <a:gd name="connsiteY26" fmla="*/ 183322 h 360274"/>
                <a:gd name="connsiteX27" fmla="*/ 66867 w 345069"/>
                <a:gd name="connsiteY27" fmla="*/ 213154 h 360274"/>
                <a:gd name="connsiteX28" fmla="*/ 22316 w 345069"/>
                <a:gd name="connsiteY28" fmla="*/ 285150 h 360274"/>
                <a:gd name="connsiteX29" fmla="*/ 27885 w 345069"/>
                <a:gd name="connsiteY29" fmla="*/ 290719 h 360274"/>
                <a:gd name="connsiteX30" fmla="*/ 254213 w 345069"/>
                <a:gd name="connsiteY30" fmla="*/ 164627 h 360274"/>
                <a:gd name="connsiteX31" fmla="*/ 249440 w 345069"/>
                <a:gd name="connsiteY31" fmla="*/ 158661 h 360274"/>
                <a:gd name="connsiteX32" fmla="*/ 8395 w 345069"/>
                <a:gd name="connsiteY32" fmla="*/ 304640 h 360274"/>
                <a:gd name="connsiteX33" fmla="*/ 12372 w 345069"/>
                <a:gd name="connsiteY33" fmla="*/ 311402 h 360274"/>
                <a:gd name="connsiteX34" fmla="*/ 234325 w 345069"/>
                <a:gd name="connsiteY34" fmla="*/ 208382 h 360274"/>
                <a:gd name="connsiteX35" fmla="*/ 232336 w 345069"/>
                <a:gd name="connsiteY35" fmla="*/ 200824 h 360274"/>
                <a:gd name="connsiteX36" fmla="*/ 2826 w 345069"/>
                <a:gd name="connsiteY36" fmla="*/ 316573 h 360274"/>
                <a:gd name="connsiteX37" fmla="*/ 5213 w 345069"/>
                <a:gd name="connsiteY37" fmla="*/ 324529 h 360274"/>
                <a:gd name="connsiteX38" fmla="*/ 229551 w 345069"/>
                <a:gd name="connsiteY38" fmla="*/ 237816 h 360274"/>
                <a:gd name="connsiteX39" fmla="*/ 225574 w 345069"/>
                <a:gd name="connsiteY39" fmla="*/ 230656 h 360274"/>
                <a:gd name="connsiteX40" fmla="*/ 2826 w 345069"/>
                <a:gd name="connsiteY40" fmla="*/ 352372 h 360274"/>
                <a:gd name="connsiteX41" fmla="*/ 6008 w 345069"/>
                <a:gd name="connsiteY41" fmla="*/ 359929 h 360274"/>
                <a:gd name="connsiteX42" fmla="*/ 290808 w 345069"/>
                <a:gd name="connsiteY42" fmla="*/ 240203 h 360274"/>
                <a:gd name="connsiteX43" fmla="*/ 287625 w 345069"/>
                <a:gd name="connsiteY43" fmla="*/ 232645 h 360274"/>
                <a:gd name="connsiteX44" fmla="*/ 136872 w 345069"/>
                <a:gd name="connsiteY44" fmla="*/ 316573 h 360274"/>
                <a:gd name="connsiteX45" fmla="*/ 140850 w 345069"/>
                <a:gd name="connsiteY45" fmla="*/ 323733 h 360274"/>
                <a:gd name="connsiteX46" fmla="*/ 342914 w 345069"/>
                <a:gd name="connsiteY46" fmla="*/ 236225 h 360274"/>
                <a:gd name="connsiteX47" fmla="*/ 338936 w 345069"/>
                <a:gd name="connsiteY47" fmla="*/ 229463 h 360274"/>
                <a:gd name="connsiteX48" fmla="*/ 136872 w 345069"/>
                <a:gd name="connsiteY48" fmla="*/ 316573 h 360274"/>
                <a:gd name="connsiteX49" fmla="*/ 140850 w 345069"/>
                <a:gd name="connsiteY49" fmla="*/ 323733 h 360274"/>
                <a:gd name="connsiteX50" fmla="*/ 291603 w 345069"/>
                <a:gd name="connsiteY50" fmla="*/ 239805 h 360274"/>
                <a:gd name="connsiteX51" fmla="*/ 288421 w 345069"/>
                <a:gd name="connsiteY51" fmla="*/ 232247 h 360274"/>
                <a:gd name="connsiteX52" fmla="*/ 3622 w 345069"/>
                <a:gd name="connsiteY52" fmla="*/ 351974 h 360274"/>
                <a:gd name="connsiteX53" fmla="*/ 6804 w 345069"/>
                <a:gd name="connsiteY53" fmla="*/ 359532 h 360274"/>
                <a:gd name="connsiteX54" fmla="*/ 229154 w 345069"/>
                <a:gd name="connsiteY54" fmla="*/ 237418 h 360274"/>
                <a:gd name="connsiteX55" fmla="*/ 225176 w 345069"/>
                <a:gd name="connsiteY55" fmla="*/ 230258 h 360274"/>
                <a:gd name="connsiteX56" fmla="*/ 2429 w 345069"/>
                <a:gd name="connsiteY56" fmla="*/ 316176 h 360274"/>
                <a:gd name="connsiteX57" fmla="*/ 4815 w 345069"/>
                <a:gd name="connsiteY57" fmla="*/ 324131 h 360274"/>
                <a:gd name="connsiteX58" fmla="*/ 236313 w 345069"/>
                <a:gd name="connsiteY58" fmla="*/ 207586 h 360274"/>
                <a:gd name="connsiteX59" fmla="*/ 234325 w 345069"/>
                <a:gd name="connsiteY59" fmla="*/ 200028 h 360274"/>
                <a:gd name="connsiteX60" fmla="*/ 6406 w 345069"/>
                <a:gd name="connsiteY60" fmla="*/ 305436 h 360274"/>
                <a:gd name="connsiteX61" fmla="*/ 10384 w 345069"/>
                <a:gd name="connsiteY61" fmla="*/ 312198 h 360274"/>
                <a:gd name="connsiteX62" fmla="*/ 255009 w 345069"/>
                <a:gd name="connsiteY62" fmla="*/ 163434 h 360274"/>
                <a:gd name="connsiteX63" fmla="*/ 250235 w 345069"/>
                <a:gd name="connsiteY63" fmla="*/ 157468 h 360274"/>
                <a:gd name="connsiteX64" fmla="*/ 23907 w 345069"/>
                <a:gd name="connsiteY64" fmla="*/ 283161 h 360274"/>
                <a:gd name="connsiteX65" fmla="*/ 29476 w 345069"/>
                <a:gd name="connsiteY65" fmla="*/ 288730 h 360274"/>
                <a:gd name="connsiteX66" fmla="*/ 59309 w 345069"/>
                <a:gd name="connsiteY66" fmla="*/ 235827 h 360274"/>
                <a:gd name="connsiteX67" fmla="*/ 120962 w 345069"/>
                <a:gd name="connsiteY67" fmla="*/ 192471 h 360274"/>
                <a:gd name="connsiteX68" fmla="*/ 110223 w 345069"/>
                <a:gd name="connsiteY68" fmla="*/ 247362 h 360274"/>
                <a:gd name="connsiteX69" fmla="*/ 89936 w 345069"/>
                <a:gd name="connsiteY69" fmla="*/ 286343 h 360274"/>
                <a:gd name="connsiteX70" fmla="*/ 96698 w 345069"/>
                <a:gd name="connsiteY70" fmla="*/ 283559 h 360274"/>
                <a:gd name="connsiteX71" fmla="*/ 108233 w 345069"/>
                <a:gd name="connsiteY71" fmla="*/ 127635 h 360274"/>
                <a:gd name="connsiteX72" fmla="*/ 101472 w 345069"/>
                <a:gd name="connsiteY72" fmla="*/ 124851 h 360274"/>
                <a:gd name="connsiteX73" fmla="*/ 14759 w 345069"/>
                <a:gd name="connsiteY73" fmla="*/ 343223 h 360274"/>
                <a:gd name="connsiteX74" fmla="*/ 20328 w 345069"/>
                <a:gd name="connsiteY74" fmla="*/ 345610 h 360274"/>
                <a:gd name="connsiteX75" fmla="*/ 52944 w 345069"/>
                <a:gd name="connsiteY75" fmla="*/ 73937 h 360274"/>
                <a:gd name="connsiteX76" fmla="*/ 45387 w 345069"/>
                <a:gd name="connsiteY76" fmla="*/ 73142 h 360274"/>
                <a:gd name="connsiteX77" fmla="*/ 42205 w 345069"/>
                <a:gd name="connsiteY77" fmla="*/ 276797 h 360274"/>
                <a:gd name="connsiteX78" fmla="*/ 49365 w 345069"/>
                <a:gd name="connsiteY78" fmla="*/ 276001 h 360274"/>
                <a:gd name="connsiteX79" fmla="*/ 52149 w 345069"/>
                <a:gd name="connsiteY79" fmla="*/ 6317 h 360274"/>
                <a:gd name="connsiteX80" fmla="*/ 45387 w 345069"/>
                <a:gd name="connsiteY80" fmla="*/ 6317 h 360274"/>
                <a:gd name="connsiteX81" fmla="*/ 85561 w 345069"/>
                <a:gd name="connsiteY81" fmla="*/ 139170 h 360274"/>
                <a:gd name="connsiteX82" fmla="*/ 75220 w 345069"/>
                <a:gd name="connsiteY82" fmla="*/ 207984 h 360274"/>
                <a:gd name="connsiteX83" fmla="*/ 42205 w 345069"/>
                <a:gd name="connsiteY83" fmla="*/ 223894 h 360274"/>
                <a:gd name="connsiteX84" fmla="*/ 29476 w 345069"/>
                <a:gd name="connsiteY84" fmla="*/ 192471 h 360274"/>
                <a:gd name="connsiteX85" fmla="*/ 78401 w 345069"/>
                <a:gd name="connsiteY85" fmla="*/ 75926 h 360274"/>
                <a:gd name="connsiteX86" fmla="*/ 140054 w 345069"/>
                <a:gd name="connsiteY86" fmla="*/ 42116 h 360274"/>
                <a:gd name="connsiteX87" fmla="*/ 135282 w 345069"/>
                <a:gd name="connsiteY87" fmla="*/ 111327 h 360274"/>
                <a:gd name="connsiteX88" fmla="*/ 41409 w 345069"/>
                <a:gd name="connsiteY88" fmla="*/ 254522 h 360274"/>
                <a:gd name="connsiteX89" fmla="*/ 47375 w 345069"/>
                <a:gd name="connsiteY89" fmla="*/ 259295 h 360274"/>
                <a:gd name="connsiteX90" fmla="*/ 119769 w 345069"/>
                <a:gd name="connsiteY90" fmla="*/ 157865 h 360274"/>
                <a:gd name="connsiteX91" fmla="*/ 113404 w 345069"/>
                <a:gd name="connsiteY91" fmla="*/ 156274 h 360274"/>
                <a:gd name="connsiteX92" fmla="*/ 71639 w 345069"/>
                <a:gd name="connsiteY92" fmla="*/ 201222 h 360274"/>
                <a:gd name="connsiteX93" fmla="*/ 73628 w 345069"/>
                <a:gd name="connsiteY93" fmla="*/ 207984 h 360274"/>
                <a:gd name="connsiteX94" fmla="*/ 109825 w 345069"/>
                <a:gd name="connsiteY94" fmla="*/ 185709 h 360274"/>
                <a:gd name="connsiteX95" fmla="*/ 106245 w 345069"/>
                <a:gd name="connsiteY95" fmla="*/ 179345 h 360274"/>
                <a:gd name="connsiteX96" fmla="*/ 106245 w 345069"/>
                <a:gd name="connsiteY96" fmla="*/ 179345 h 36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345069" h="360274">
                  <a:moveTo>
                    <a:pt x="106245" y="179345"/>
                  </a:moveTo>
                  <a:cubicBezTo>
                    <a:pt x="93914" y="186504"/>
                    <a:pt x="81981" y="194062"/>
                    <a:pt x="70048" y="201222"/>
                  </a:cubicBezTo>
                  <a:cubicBezTo>
                    <a:pt x="66867" y="203210"/>
                    <a:pt x="68457" y="207586"/>
                    <a:pt x="72037" y="207984"/>
                  </a:cubicBezTo>
                  <a:cubicBezTo>
                    <a:pt x="101870" y="211563"/>
                    <a:pt x="126929" y="182925"/>
                    <a:pt x="120962" y="153888"/>
                  </a:cubicBezTo>
                  <a:cubicBezTo>
                    <a:pt x="120564" y="151104"/>
                    <a:pt x="116587" y="150308"/>
                    <a:pt x="114598" y="152297"/>
                  </a:cubicBezTo>
                  <a:cubicBezTo>
                    <a:pt x="85561" y="182925"/>
                    <a:pt x="60900" y="217530"/>
                    <a:pt x="41012" y="254920"/>
                  </a:cubicBezTo>
                  <a:cubicBezTo>
                    <a:pt x="39022" y="258500"/>
                    <a:pt x="44194" y="262875"/>
                    <a:pt x="46978" y="259693"/>
                  </a:cubicBezTo>
                  <a:cubicBezTo>
                    <a:pt x="88345" y="207586"/>
                    <a:pt x="128122" y="150308"/>
                    <a:pt x="155169" y="89052"/>
                  </a:cubicBezTo>
                  <a:cubicBezTo>
                    <a:pt x="162330" y="72744"/>
                    <a:pt x="168694" y="47287"/>
                    <a:pt x="149203" y="36547"/>
                  </a:cubicBezTo>
                  <a:cubicBezTo>
                    <a:pt x="129315" y="25808"/>
                    <a:pt x="105051" y="42912"/>
                    <a:pt x="90334" y="55242"/>
                  </a:cubicBezTo>
                  <a:cubicBezTo>
                    <a:pt x="51751" y="86666"/>
                    <a:pt x="17941" y="142751"/>
                    <a:pt x="22316" y="194062"/>
                  </a:cubicBezTo>
                  <a:cubicBezTo>
                    <a:pt x="23907" y="210370"/>
                    <a:pt x="31465" y="232645"/>
                    <a:pt x="50160" y="235429"/>
                  </a:cubicBezTo>
                  <a:cubicBezTo>
                    <a:pt x="72435" y="238611"/>
                    <a:pt x="82379" y="213950"/>
                    <a:pt x="86754" y="196846"/>
                  </a:cubicBezTo>
                  <a:cubicBezTo>
                    <a:pt x="103460" y="130420"/>
                    <a:pt x="89936" y="58822"/>
                    <a:pt x="52944" y="1942"/>
                  </a:cubicBezTo>
                  <a:cubicBezTo>
                    <a:pt x="51353" y="-445"/>
                    <a:pt x="47774" y="-842"/>
                    <a:pt x="46183" y="1942"/>
                  </a:cubicBezTo>
                  <a:cubicBezTo>
                    <a:pt x="-6322" y="85472"/>
                    <a:pt x="-7515" y="195255"/>
                    <a:pt x="43398" y="279979"/>
                  </a:cubicBezTo>
                  <a:cubicBezTo>
                    <a:pt x="45387" y="283161"/>
                    <a:pt x="49762" y="282366"/>
                    <a:pt x="50558" y="279183"/>
                  </a:cubicBezTo>
                  <a:cubicBezTo>
                    <a:pt x="73628" y="211961"/>
                    <a:pt x="74821" y="139170"/>
                    <a:pt x="54137" y="71153"/>
                  </a:cubicBezTo>
                  <a:cubicBezTo>
                    <a:pt x="52944" y="67971"/>
                    <a:pt x="48171" y="66778"/>
                    <a:pt x="46580" y="70357"/>
                  </a:cubicBezTo>
                  <a:cubicBezTo>
                    <a:pt x="2429" y="155877"/>
                    <a:pt x="-9107" y="254920"/>
                    <a:pt x="13566" y="347997"/>
                  </a:cubicBezTo>
                  <a:cubicBezTo>
                    <a:pt x="13963" y="350383"/>
                    <a:pt x="17146" y="351576"/>
                    <a:pt x="19135" y="350383"/>
                  </a:cubicBezTo>
                  <a:cubicBezTo>
                    <a:pt x="92721" y="302254"/>
                    <a:pt x="103858" y="205995"/>
                    <a:pt x="110223" y="125249"/>
                  </a:cubicBezTo>
                  <a:cubicBezTo>
                    <a:pt x="110620" y="121271"/>
                    <a:pt x="105847" y="120078"/>
                    <a:pt x="103460" y="122464"/>
                  </a:cubicBezTo>
                  <a:cubicBezTo>
                    <a:pt x="55331" y="164230"/>
                    <a:pt x="50558" y="241794"/>
                    <a:pt x="91926" y="289923"/>
                  </a:cubicBezTo>
                  <a:cubicBezTo>
                    <a:pt x="93516" y="292310"/>
                    <a:pt x="97494" y="289923"/>
                    <a:pt x="97892" y="286741"/>
                  </a:cubicBezTo>
                  <a:cubicBezTo>
                    <a:pt x="100279" y="260488"/>
                    <a:pt x="127724" y="246964"/>
                    <a:pt x="135282" y="222701"/>
                  </a:cubicBezTo>
                  <a:cubicBezTo>
                    <a:pt x="139657" y="207984"/>
                    <a:pt x="137668" y="189289"/>
                    <a:pt x="120962" y="183322"/>
                  </a:cubicBezTo>
                  <a:cubicBezTo>
                    <a:pt x="99085" y="175765"/>
                    <a:pt x="79197" y="198437"/>
                    <a:pt x="66867" y="213154"/>
                  </a:cubicBezTo>
                  <a:cubicBezTo>
                    <a:pt x="48569" y="234634"/>
                    <a:pt x="33454" y="258898"/>
                    <a:pt x="22316" y="285150"/>
                  </a:cubicBezTo>
                  <a:cubicBezTo>
                    <a:pt x="20725" y="288730"/>
                    <a:pt x="23907" y="292708"/>
                    <a:pt x="27885" y="290719"/>
                  </a:cubicBezTo>
                  <a:cubicBezTo>
                    <a:pt x="105051" y="251738"/>
                    <a:pt x="180627" y="209973"/>
                    <a:pt x="254213" y="164627"/>
                  </a:cubicBezTo>
                  <a:cubicBezTo>
                    <a:pt x="252622" y="162638"/>
                    <a:pt x="251031" y="160650"/>
                    <a:pt x="249440" y="158661"/>
                  </a:cubicBezTo>
                  <a:cubicBezTo>
                    <a:pt x="177445" y="220314"/>
                    <a:pt x="96301" y="269637"/>
                    <a:pt x="8395" y="304640"/>
                  </a:cubicBezTo>
                  <a:cubicBezTo>
                    <a:pt x="9588" y="307027"/>
                    <a:pt x="11179" y="309414"/>
                    <a:pt x="12372" y="311402"/>
                  </a:cubicBezTo>
                  <a:cubicBezTo>
                    <a:pt x="72435" y="252931"/>
                    <a:pt x="150794" y="216337"/>
                    <a:pt x="234325" y="208382"/>
                  </a:cubicBezTo>
                  <a:cubicBezTo>
                    <a:pt x="233529" y="205995"/>
                    <a:pt x="233132" y="203210"/>
                    <a:pt x="232336" y="200824"/>
                  </a:cubicBezTo>
                  <a:cubicBezTo>
                    <a:pt x="158750" y="244976"/>
                    <a:pt x="81981" y="283559"/>
                    <a:pt x="2826" y="316573"/>
                  </a:cubicBezTo>
                  <a:cubicBezTo>
                    <a:pt x="-1947" y="318562"/>
                    <a:pt x="-356" y="325722"/>
                    <a:pt x="5213" y="324529"/>
                  </a:cubicBezTo>
                  <a:cubicBezTo>
                    <a:pt x="83970" y="307027"/>
                    <a:pt x="159545" y="277990"/>
                    <a:pt x="229551" y="237816"/>
                  </a:cubicBezTo>
                  <a:cubicBezTo>
                    <a:pt x="233927" y="235429"/>
                    <a:pt x="229950" y="228269"/>
                    <a:pt x="225574" y="230656"/>
                  </a:cubicBezTo>
                  <a:cubicBezTo>
                    <a:pt x="151192" y="271228"/>
                    <a:pt x="77208" y="311800"/>
                    <a:pt x="2826" y="352372"/>
                  </a:cubicBezTo>
                  <a:cubicBezTo>
                    <a:pt x="-1152" y="354759"/>
                    <a:pt x="1633" y="361918"/>
                    <a:pt x="6008" y="359929"/>
                  </a:cubicBezTo>
                  <a:cubicBezTo>
                    <a:pt x="101074" y="320153"/>
                    <a:pt x="195742" y="279979"/>
                    <a:pt x="290808" y="240203"/>
                  </a:cubicBezTo>
                  <a:cubicBezTo>
                    <a:pt x="289614" y="237816"/>
                    <a:pt x="288818" y="235032"/>
                    <a:pt x="287625" y="232645"/>
                  </a:cubicBezTo>
                  <a:cubicBezTo>
                    <a:pt x="239894" y="264864"/>
                    <a:pt x="189377" y="293105"/>
                    <a:pt x="136872" y="316573"/>
                  </a:cubicBezTo>
                  <a:cubicBezTo>
                    <a:pt x="132100" y="318562"/>
                    <a:pt x="136475" y="325722"/>
                    <a:pt x="140850" y="323733"/>
                  </a:cubicBezTo>
                  <a:cubicBezTo>
                    <a:pt x="208073" y="294696"/>
                    <a:pt x="275692" y="265660"/>
                    <a:pt x="342914" y="236225"/>
                  </a:cubicBezTo>
                  <a:cubicBezTo>
                    <a:pt x="347688" y="234236"/>
                    <a:pt x="343710" y="227474"/>
                    <a:pt x="338936" y="229463"/>
                  </a:cubicBezTo>
                  <a:cubicBezTo>
                    <a:pt x="271715" y="258500"/>
                    <a:pt x="204095" y="287536"/>
                    <a:pt x="136872" y="316573"/>
                  </a:cubicBezTo>
                  <a:cubicBezTo>
                    <a:pt x="138066" y="318960"/>
                    <a:pt x="139657" y="321346"/>
                    <a:pt x="140850" y="323733"/>
                  </a:cubicBezTo>
                  <a:cubicBezTo>
                    <a:pt x="193355" y="299867"/>
                    <a:pt x="243871" y="272024"/>
                    <a:pt x="291603" y="239805"/>
                  </a:cubicBezTo>
                  <a:cubicBezTo>
                    <a:pt x="295183" y="237418"/>
                    <a:pt x="292796" y="230258"/>
                    <a:pt x="288421" y="232247"/>
                  </a:cubicBezTo>
                  <a:cubicBezTo>
                    <a:pt x="193355" y="272024"/>
                    <a:pt x="98688" y="311800"/>
                    <a:pt x="3622" y="351974"/>
                  </a:cubicBezTo>
                  <a:cubicBezTo>
                    <a:pt x="4815" y="354361"/>
                    <a:pt x="5610" y="357145"/>
                    <a:pt x="6804" y="359532"/>
                  </a:cubicBezTo>
                  <a:cubicBezTo>
                    <a:pt x="81186" y="318960"/>
                    <a:pt x="155169" y="277990"/>
                    <a:pt x="229154" y="237418"/>
                  </a:cubicBezTo>
                  <a:cubicBezTo>
                    <a:pt x="227960" y="235032"/>
                    <a:pt x="226370" y="232645"/>
                    <a:pt x="225176" y="230258"/>
                  </a:cubicBezTo>
                  <a:cubicBezTo>
                    <a:pt x="155568" y="270035"/>
                    <a:pt x="80788" y="298674"/>
                    <a:pt x="2429" y="316176"/>
                  </a:cubicBezTo>
                  <a:cubicBezTo>
                    <a:pt x="3224" y="318960"/>
                    <a:pt x="4019" y="321346"/>
                    <a:pt x="4815" y="324131"/>
                  </a:cubicBezTo>
                  <a:cubicBezTo>
                    <a:pt x="84765" y="291116"/>
                    <a:pt x="161932" y="252135"/>
                    <a:pt x="236313" y="207586"/>
                  </a:cubicBezTo>
                  <a:cubicBezTo>
                    <a:pt x="239495" y="205597"/>
                    <a:pt x="238303" y="199631"/>
                    <a:pt x="234325" y="200028"/>
                  </a:cubicBezTo>
                  <a:cubicBezTo>
                    <a:pt x="148806" y="208382"/>
                    <a:pt x="68457" y="245373"/>
                    <a:pt x="6406" y="305436"/>
                  </a:cubicBezTo>
                  <a:cubicBezTo>
                    <a:pt x="3622" y="308220"/>
                    <a:pt x="6406" y="313789"/>
                    <a:pt x="10384" y="312198"/>
                  </a:cubicBezTo>
                  <a:cubicBezTo>
                    <a:pt x="99483" y="276399"/>
                    <a:pt x="182218" y="226281"/>
                    <a:pt x="255009" y="163434"/>
                  </a:cubicBezTo>
                  <a:cubicBezTo>
                    <a:pt x="258191" y="160650"/>
                    <a:pt x="253815" y="155081"/>
                    <a:pt x="250235" y="157468"/>
                  </a:cubicBezTo>
                  <a:cubicBezTo>
                    <a:pt x="176649" y="202415"/>
                    <a:pt x="101074" y="244578"/>
                    <a:pt x="23907" y="283161"/>
                  </a:cubicBezTo>
                  <a:cubicBezTo>
                    <a:pt x="25897" y="285150"/>
                    <a:pt x="27488" y="286741"/>
                    <a:pt x="29476" y="288730"/>
                  </a:cubicBezTo>
                  <a:cubicBezTo>
                    <a:pt x="37431" y="270035"/>
                    <a:pt x="47375" y="252135"/>
                    <a:pt x="59309" y="235827"/>
                  </a:cubicBezTo>
                  <a:cubicBezTo>
                    <a:pt x="70048" y="220712"/>
                    <a:pt x="98688" y="179345"/>
                    <a:pt x="120962" y="192471"/>
                  </a:cubicBezTo>
                  <a:cubicBezTo>
                    <a:pt x="142839" y="205597"/>
                    <a:pt x="120564" y="235032"/>
                    <a:pt x="110223" y="247362"/>
                  </a:cubicBezTo>
                  <a:cubicBezTo>
                    <a:pt x="100279" y="259295"/>
                    <a:pt x="91527" y="270432"/>
                    <a:pt x="89936" y="286343"/>
                  </a:cubicBezTo>
                  <a:cubicBezTo>
                    <a:pt x="92323" y="285548"/>
                    <a:pt x="94312" y="284354"/>
                    <a:pt x="96698" y="283559"/>
                  </a:cubicBezTo>
                  <a:cubicBezTo>
                    <a:pt x="58115" y="238611"/>
                    <a:pt x="63684" y="166219"/>
                    <a:pt x="108233" y="127635"/>
                  </a:cubicBezTo>
                  <a:cubicBezTo>
                    <a:pt x="105847" y="126840"/>
                    <a:pt x="103460" y="125647"/>
                    <a:pt x="101472" y="124851"/>
                  </a:cubicBezTo>
                  <a:cubicBezTo>
                    <a:pt x="95903" y="202415"/>
                    <a:pt x="85561" y="296685"/>
                    <a:pt x="14759" y="343223"/>
                  </a:cubicBezTo>
                  <a:cubicBezTo>
                    <a:pt x="16748" y="344019"/>
                    <a:pt x="18737" y="344814"/>
                    <a:pt x="20328" y="345610"/>
                  </a:cubicBezTo>
                  <a:cubicBezTo>
                    <a:pt x="-1947" y="254124"/>
                    <a:pt x="9588" y="157468"/>
                    <a:pt x="52944" y="73937"/>
                  </a:cubicBezTo>
                  <a:cubicBezTo>
                    <a:pt x="50558" y="73539"/>
                    <a:pt x="47774" y="73142"/>
                    <a:pt x="45387" y="73142"/>
                  </a:cubicBezTo>
                  <a:cubicBezTo>
                    <a:pt x="66071" y="139966"/>
                    <a:pt x="64877" y="210768"/>
                    <a:pt x="42205" y="276797"/>
                  </a:cubicBezTo>
                  <a:cubicBezTo>
                    <a:pt x="44591" y="276399"/>
                    <a:pt x="46978" y="276001"/>
                    <a:pt x="49365" y="276001"/>
                  </a:cubicBezTo>
                  <a:cubicBezTo>
                    <a:pt x="42" y="193664"/>
                    <a:pt x="1235" y="87461"/>
                    <a:pt x="52149" y="6317"/>
                  </a:cubicBezTo>
                  <a:cubicBezTo>
                    <a:pt x="49762" y="6317"/>
                    <a:pt x="47774" y="6317"/>
                    <a:pt x="45387" y="6317"/>
                  </a:cubicBezTo>
                  <a:cubicBezTo>
                    <a:pt x="71242" y="45696"/>
                    <a:pt x="85561" y="91837"/>
                    <a:pt x="85561" y="139170"/>
                  </a:cubicBezTo>
                  <a:cubicBezTo>
                    <a:pt x="85561" y="161843"/>
                    <a:pt x="83174" y="186504"/>
                    <a:pt x="75220" y="207984"/>
                  </a:cubicBezTo>
                  <a:cubicBezTo>
                    <a:pt x="70048" y="221508"/>
                    <a:pt x="56127" y="235429"/>
                    <a:pt x="42205" y="223894"/>
                  </a:cubicBezTo>
                  <a:cubicBezTo>
                    <a:pt x="33454" y="216735"/>
                    <a:pt x="30272" y="203210"/>
                    <a:pt x="29476" y="192471"/>
                  </a:cubicBezTo>
                  <a:cubicBezTo>
                    <a:pt x="26692" y="150706"/>
                    <a:pt x="50558" y="105360"/>
                    <a:pt x="78401" y="75926"/>
                  </a:cubicBezTo>
                  <a:cubicBezTo>
                    <a:pt x="91926" y="62004"/>
                    <a:pt x="118576" y="35752"/>
                    <a:pt x="140054" y="42116"/>
                  </a:cubicBezTo>
                  <a:cubicBezTo>
                    <a:pt x="170683" y="51265"/>
                    <a:pt x="144032" y="94223"/>
                    <a:pt x="135282" y="111327"/>
                  </a:cubicBezTo>
                  <a:cubicBezTo>
                    <a:pt x="108632" y="161843"/>
                    <a:pt x="77208" y="209973"/>
                    <a:pt x="41409" y="254522"/>
                  </a:cubicBezTo>
                  <a:cubicBezTo>
                    <a:pt x="43398" y="256113"/>
                    <a:pt x="45387" y="257704"/>
                    <a:pt x="47375" y="259295"/>
                  </a:cubicBezTo>
                  <a:cubicBezTo>
                    <a:pt x="66867" y="222303"/>
                    <a:pt x="91130" y="188493"/>
                    <a:pt x="119769" y="157865"/>
                  </a:cubicBezTo>
                  <a:cubicBezTo>
                    <a:pt x="117780" y="157468"/>
                    <a:pt x="115791" y="156672"/>
                    <a:pt x="113404" y="156274"/>
                  </a:cubicBezTo>
                  <a:cubicBezTo>
                    <a:pt x="118576" y="181333"/>
                    <a:pt x="96301" y="204006"/>
                    <a:pt x="71639" y="201222"/>
                  </a:cubicBezTo>
                  <a:cubicBezTo>
                    <a:pt x="72435" y="203608"/>
                    <a:pt x="72833" y="205597"/>
                    <a:pt x="73628" y="207984"/>
                  </a:cubicBezTo>
                  <a:cubicBezTo>
                    <a:pt x="85561" y="200426"/>
                    <a:pt x="97892" y="193266"/>
                    <a:pt x="109825" y="185709"/>
                  </a:cubicBezTo>
                  <a:cubicBezTo>
                    <a:pt x="113802" y="183322"/>
                    <a:pt x="110223" y="176958"/>
                    <a:pt x="106245" y="179345"/>
                  </a:cubicBezTo>
                  <a:lnTo>
                    <a:pt x="106245" y="1793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45" name="Freeform 2344">
              <a:extLst>
                <a:ext uri="{FF2B5EF4-FFF2-40B4-BE49-F238E27FC236}">
                  <a16:creationId xmlns:a16="http://schemas.microsoft.com/office/drawing/2014/main" id="{BF4DBE4E-58ED-46EF-BF16-A1A111D5CC34}"/>
                </a:ext>
              </a:extLst>
            </p:cNvPr>
            <p:cNvSpPr/>
            <p:nvPr/>
          </p:nvSpPr>
          <p:spPr>
            <a:xfrm>
              <a:off x="7574565" y="2421244"/>
              <a:ext cx="174952" cy="420301"/>
            </a:xfrm>
            <a:custGeom>
              <a:avLst/>
              <a:gdLst>
                <a:gd name="connsiteX0" fmla="*/ 0 w 174952"/>
                <a:gd name="connsiteY0" fmla="*/ 3134 h 420301"/>
                <a:gd name="connsiteX1" fmla="*/ 169845 w 174952"/>
                <a:gd name="connsiteY1" fmla="*/ 419195 h 420301"/>
                <a:gd name="connsiteX2" fmla="*/ 174221 w 174952"/>
                <a:gd name="connsiteY2" fmla="*/ 414820 h 420301"/>
                <a:gd name="connsiteX3" fmla="*/ 56880 w 174952"/>
                <a:gd name="connsiteY3" fmla="*/ 220313 h 420301"/>
                <a:gd name="connsiteX4" fmla="*/ 6365 w 174952"/>
                <a:gd name="connsiteY4" fmla="*/ 3134 h 420301"/>
                <a:gd name="connsiteX5" fmla="*/ 0 w 174952"/>
                <a:gd name="connsiteY5" fmla="*/ 3134 h 420301"/>
                <a:gd name="connsiteX6" fmla="*/ 0 w 174952"/>
                <a:gd name="connsiteY6" fmla="*/ 3134 h 42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52" h="420301">
                  <a:moveTo>
                    <a:pt x="0" y="3134"/>
                  </a:moveTo>
                  <a:cubicBezTo>
                    <a:pt x="10341" y="153091"/>
                    <a:pt x="68017" y="307026"/>
                    <a:pt x="169845" y="419195"/>
                  </a:cubicBezTo>
                  <a:cubicBezTo>
                    <a:pt x="172630" y="422378"/>
                    <a:pt x="176607" y="418002"/>
                    <a:pt x="174221" y="414820"/>
                  </a:cubicBezTo>
                  <a:cubicBezTo>
                    <a:pt x="126489" y="354758"/>
                    <a:pt x="85917" y="291513"/>
                    <a:pt x="56880" y="220313"/>
                  </a:cubicBezTo>
                  <a:cubicBezTo>
                    <a:pt x="28639" y="151102"/>
                    <a:pt x="11933" y="77516"/>
                    <a:pt x="6365" y="3134"/>
                  </a:cubicBezTo>
                  <a:cubicBezTo>
                    <a:pt x="6365" y="-843"/>
                    <a:pt x="0" y="-1241"/>
                    <a:pt x="0" y="3134"/>
                  </a:cubicBezTo>
                  <a:lnTo>
                    <a:pt x="0" y="31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46" name="Freeform 2345">
              <a:extLst>
                <a:ext uri="{FF2B5EF4-FFF2-40B4-BE49-F238E27FC236}">
                  <a16:creationId xmlns:a16="http://schemas.microsoft.com/office/drawing/2014/main" id="{588BFBB9-BEEE-C372-0F10-66841D12A9C6}"/>
                </a:ext>
              </a:extLst>
            </p:cNvPr>
            <p:cNvSpPr/>
            <p:nvPr/>
          </p:nvSpPr>
          <p:spPr>
            <a:xfrm>
              <a:off x="7570968" y="2408865"/>
              <a:ext cx="134462" cy="491381"/>
            </a:xfrm>
            <a:custGeom>
              <a:avLst/>
              <a:gdLst>
                <a:gd name="connsiteX0" fmla="*/ 16 w 134462"/>
                <a:gd name="connsiteY0" fmla="*/ 3580 h 491381"/>
                <a:gd name="connsiteX1" fmla="*/ 128096 w 134462"/>
                <a:gd name="connsiteY1" fmla="*/ 489648 h 491381"/>
                <a:gd name="connsiteX2" fmla="*/ 134062 w 134462"/>
                <a:gd name="connsiteY2" fmla="*/ 486068 h 491381"/>
                <a:gd name="connsiteX3" fmla="*/ 7176 w 134462"/>
                <a:gd name="connsiteY3" fmla="*/ 3580 h 491381"/>
                <a:gd name="connsiteX4" fmla="*/ 16 w 134462"/>
                <a:gd name="connsiteY4" fmla="*/ 3580 h 491381"/>
                <a:gd name="connsiteX5" fmla="*/ 16 w 134462"/>
                <a:gd name="connsiteY5" fmla="*/ 3580 h 49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462" h="491381">
                  <a:moveTo>
                    <a:pt x="16" y="3580"/>
                  </a:moveTo>
                  <a:cubicBezTo>
                    <a:pt x="13938" y="170641"/>
                    <a:pt x="56101" y="337702"/>
                    <a:pt x="128096" y="489648"/>
                  </a:cubicBezTo>
                  <a:cubicBezTo>
                    <a:pt x="130085" y="493625"/>
                    <a:pt x="136052" y="490045"/>
                    <a:pt x="134062" y="486068"/>
                  </a:cubicBezTo>
                  <a:cubicBezTo>
                    <a:pt x="65647" y="332531"/>
                    <a:pt x="21098" y="171436"/>
                    <a:pt x="7176" y="3580"/>
                  </a:cubicBezTo>
                  <a:cubicBezTo>
                    <a:pt x="6778" y="-1193"/>
                    <a:pt x="-382" y="-1193"/>
                    <a:pt x="16" y="3580"/>
                  </a:cubicBezTo>
                  <a:lnTo>
                    <a:pt x="16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47" name="Freeform 2346">
              <a:extLst>
                <a:ext uri="{FF2B5EF4-FFF2-40B4-BE49-F238E27FC236}">
                  <a16:creationId xmlns:a16="http://schemas.microsoft.com/office/drawing/2014/main" id="{4CAB5AE7-8E26-B7F5-D739-74BBB68E2B08}"/>
                </a:ext>
              </a:extLst>
            </p:cNvPr>
            <p:cNvSpPr/>
            <p:nvPr/>
          </p:nvSpPr>
          <p:spPr>
            <a:xfrm>
              <a:off x="7672396" y="2289270"/>
              <a:ext cx="162778" cy="613267"/>
            </a:xfrm>
            <a:custGeom>
              <a:avLst/>
              <a:gdLst>
                <a:gd name="connsiteX0" fmla="*/ 19 w 162778"/>
                <a:gd name="connsiteY0" fmla="*/ 3051 h 613267"/>
                <a:gd name="connsiteX1" fmla="*/ 48546 w 162778"/>
                <a:gd name="connsiteY1" fmla="*/ 365016 h 613267"/>
                <a:gd name="connsiteX2" fmla="*/ 156738 w 162778"/>
                <a:gd name="connsiteY2" fmla="*/ 612425 h 613267"/>
                <a:gd name="connsiteX3" fmla="*/ 161511 w 162778"/>
                <a:gd name="connsiteY3" fmla="*/ 607652 h 613267"/>
                <a:gd name="connsiteX4" fmla="*/ 54512 w 162778"/>
                <a:gd name="connsiteY4" fmla="*/ 356663 h 613267"/>
                <a:gd name="connsiteX5" fmla="*/ 5985 w 162778"/>
                <a:gd name="connsiteY5" fmla="*/ 2653 h 613267"/>
                <a:gd name="connsiteX6" fmla="*/ 19 w 162778"/>
                <a:gd name="connsiteY6" fmla="*/ 3051 h 613267"/>
                <a:gd name="connsiteX7" fmla="*/ 19 w 162778"/>
                <a:gd name="connsiteY7" fmla="*/ 3051 h 6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778" h="613267">
                  <a:moveTo>
                    <a:pt x="19" y="3051"/>
                  </a:moveTo>
                  <a:cubicBezTo>
                    <a:pt x="15929" y="123573"/>
                    <a:pt x="30647" y="244891"/>
                    <a:pt x="48546" y="365016"/>
                  </a:cubicBezTo>
                  <a:cubicBezTo>
                    <a:pt x="62070" y="454513"/>
                    <a:pt x="83549" y="551965"/>
                    <a:pt x="156738" y="612425"/>
                  </a:cubicBezTo>
                  <a:cubicBezTo>
                    <a:pt x="160318" y="615209"/>
                    <a:pt x="165091" y="610436"/>
                    <a:pt x="161511" y="607652"/>
                  </a:cubicBezTo>
                  <a:cubicBezTo>
                    <a:pt x="88323" y="545203"/>
                    <a:pt x="67639" y="447353"/>
                    <a:pt x="54512" y="356663"/>
                  </a:cubicBezTo>
                  <a:cubicBezTo>
                    <a:pt x="37409" y="238925"/>
                    <a:pt x="22294" y="120391"/>
                    <a:pt x="5985" y="2653"/>
                  </a:cubicBezTo>
                  <a:cubicBezTo>
                    <a:pt x="5588" y="-1325"/>
                    <a:pt x="-379" y="-529"/>
                    <a:pt x="19" y="3051"/>
                  </a:cubicBezTo>
                  <a:lnTo>
                    <a:pt x="19" y="30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48" name="Freeform 2347">
              <a:extLst>
                <a:ext uri="{FF2B5EF4-FFF2-40B4-BE49-F238E27FC236}">
                  <a16:creationId xmlns:a16="http://schemas.microsoft.com/office/drawing/2014/main" id="{B7D83535-18EB-1462-A745-7A351496D2C2}"/>
                </a:ext>
              </a:extLst>
            </p:cNvPr>
            <p:cNvSpPr/>
            <p:nvPr/>
          </p:nvSpPr>
          <p:spPr>
            <a:xfrm>
              <a:off x="7597394" y="2191259"/>
              <a:ext cx="121210" cy="605228"/>
            </a:xfrm>
            <a:custGeom>
              <a:avLst/>
              <a:gdLst>
                <a:gd name="connsiteX0" fmla="*/ 27686 w 121210"/>
                <a:gd name="connsiteY0" fmla="*/ 2018 h 605228"/>
                <a:gd name="connsiteX1" fmla="*/ 115592 w 121210"/>
                <a:gd name="connsiteY1" fmla="*/ 603835 h 605228"/>
                <a:gd name="connsiteX2" fmla="*/ 120763 w 121210"/>
                <a:gd name="connsiteY2" fmla="*/ 600653 h 605228"/>
                <a:gd name="connsiteX3" fmla="*/ 32857 w 121210"/>
                <a:gd name="connsiteY3" fmla="*/ 3609 h 605228"/>
                <a:gd name="connsiteX4" fmla="*/ 27686 w 121210"/>
                <a:gd name="connsiteY4" fmla="*/ 2018 h 605228"/>
                <a:gd name="connsiteX5" fmla="*/ 27686 w 121210"/>
                <a:gd name="connsiteY5" fmla="*/ 2018 h 60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10" h="605228">
                  <a:moveTo>
                    <a:pt x="27686" y="2018"/>
                  </a:moveTo>
                  <a:cubicBezTo>
                    <a:pt x="-28398" y="201298"/>
                    <a:pt x="639" y="430012"/>
                    <a:pt x="115592" y="603835"/>
                  </a:cubicBezTo>
                  <a:cubicBezTo>
                    <a:pt x="117581" y="607017"/>
                    <a:pt x="122752" y="604233"/>
                    <a:pt x="120763" y="600653"/>
                  </a:cubicBezTo>
                  <a:cubicBezTo>
                    <a:pt x="12969" y="421261"/>
                    <a:pt x="-23227" y="206867"/>
                    <a:pt x="32857" y="3609"/>
                  </a:cubicBezTo>
                  <a:cubicBezTo>
                    <a:pt x="34051" y="29"/>
                    <a:pt x="28482" y="-1562"/>
                    <a:pt x="27686" y="2018"/>
                  </a:cubicBezTo>
                  <a:lnTo>
                    <a:pt x="27686" y="20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49" name="Freeform 2348">
              <a:extLst>
                <a:ext uri="{FF2B5EF4-FFF2-40B4-BE49-F238E27FC236}">
                  <a16:creationId xmlns:a16="http://schemas.microsoft.com/office/drawing/2014/main" id="{9B85C5A3-7C99-479D-98B0-CFA80EF967BF}"/>
                </a:ext>
              </a:extLst>
            </p:cNvPr>
            <p:cNvSpPr/>
            <p:nvPr/>
          </p:nvSpPr>
          <p:spPr>
            <a:xfrm>
              <a:off x="7534772" y="2202474"/>
              <a:ext cx="168935" cy="698056"/>
            </a:xfrm>
            <a:custGeom>
              <a:avLst/>
              <a:gdLst>
                <a:gd name="connsiteX0" fmla="*/ 16 w 168935"/>
                <a:gd name="connsiteY0" fmla="*/ 3532 h 698056"/>
                <a:gd name="connsiteX1" fmla="*/ 162702 w 168935"/>
                <a:gd name="connsiteY1" fmla="*/ 696039 h 698056"/>
                <a:gd name="connsiteX2" fmla="*/ 168668 w 168935"/>
                <a:gd name="connsiteY2" fmla="*/ 694448 h 698056"/>
                <a:gd name="connsiteX3" fmla="*/ 6778 w 168935"/>
                <a:gd name="connsiteY3" fmla="*/ 3929 h 698056"/>
                <a:gd name="connsiteX4" fmla="*/ 16 w 168935"/>
                <a:gd name="connsiteY4" fmla="*/ 3532 h 698056"/>
                <a:gd name="connsiteX5" fmla="*/ 16 w 168935"/>
                <a:gd name="connsiteY5" fmla="*/ 3532 h 69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935" h="698056">
                  <a:moveTo>
                    <a:pt x="16" y="3532"/>
                  </a:moveTo>
                  <a:cubicBezTo>
                    <a:pt x="19904" y="240201"/>
                    <a:pt x="73205" y="475677"/>
                    <a:pt x="162702" y="696039"/>
                  </a:cubicBezTo>
                  <a:cubicBezTo>
                    <a:pt x="164293" y="699619"/>
                    <a:pt x="170259" y="698028"/>
                    <a:pt x="168668" y="694448"/>
                  </a:cubicBezTo>
                  <a:cubicBezTo>
                    <a:pt x="83148" y="472495"/>
                    <a:pt x="27064" y="240997"/>
                    <a:pt x="6778" y="3929"/>
                  </a:cubicBezTo>
                  <a:cubicBezTo>
                    <a:pt x="6778" y="-1242"/>
                    <a:pt x="-382" y="-1242"/>
                    <a:pt x="16" y="3532"/>
                  </a:cubicBezTo>
                  <a:lnTo>
                    <a:pt x="16" y="35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50" name="Freeform 2349">
              <a:extLst>
                <a:ext uri="{FF2B5EF4-FFF2-40B4-BE49-F238E27FC236}">
                  <a16:creationId xmlns:a16="http://schemas.microsoft.com/office/drawing/2014/main" id="{41E6AAEF-BCCD-ABA7-C6AE-F4423D129DD7}"/>
                </a:ext>
              </a:extLst>
            </p:cNvPr>
            <p:cNvSpPr/>
            <p:nvPr/>
          </p:nvSpPr>
          <p:spPr>
            <a:xfrm>
              <a:off x="7541948" y="2194434"/>
              <a:ext cx="149578" cy="587742"/>
            </a:xfrm>
            <a:custGeom>
              <a:avLst/>
              <a:gdLst>
                <a:gd name="connsiteX0" fmla="*/ 25855 w 149578"/>
                <a:gd name="connsiteY0" fmla="*/ 107831 h 587742"/>
                <a:gd name="connsiteX1" fmla="*/ 5967 w 149578"/>
                <a:gd name="connsiteY1" fmla="*/ 2026 h 587742"/>
                <a:gd name="connsiteX2" fmla="*/ 0 w 149578"/>
                <a:gd name="connsiteY2" fmla="*/ 2821 h 587742"/>
                <a:gd name="connsiteX3" fmla="*/ 116147 w 149578"/>
                <a:gd name="connsiteY3" fmla="*/ 585148 h 587742"/>
                <a:gd name="connsiteX4" fmla="*/ 122114 w 149578"/>
                <a:gd name="connsiteY4" fmla="*/ 586739 h 587742"/>
                <a:gd name="connsiteX5" fmla="*/ 146377 w 149578"/>
                <a:gd name="connsiteY5" fmla="*/ 497640 h 587742"/>
                <a:gd name="connsiteX6" fmla="*/ 140809 w 149578"/>
                <a:gd name="connsiteY6" fmla="*/ 499231 h 587742"/>
                <a:gd name="connsiteX7" fmla="*/ 117340 w 149578"/>
                <a:gd name="connsiteY7" fmla="*/ 581966 h 587742"/>
                <a:gd name="connsiteX8" fmla="*/ 123307 w 149578"/>
                <a:gd name="connsiteY8" fmla="*/ 583557 h 587742"/>
                <a:gd name="connsiteX9" fmla="*/ 48527 w 149578"/>
                <a:gd name="connsiteY9" fmla="*/ 299156 h 587742"/>
                <a:gd name="connsiteX10" fmla="*/ 6762 w 149578"/>
                <a:gd name="connsiteY10" fmla="*/ 3219 h 587742"/>
                <a:gd name="connsiteX11" fmla="*/ 796 w 149578"/>
                <a:gd name="connsiteY11" fmla="*/ 4015 h 587742"/>
                <a:gd name="connsiteX12" fmla="*/ 21480 w 149578"/>
                <a:gd name="connsiteY12" fmla="*/ 109820 h 587742"/>
                <a:gd name="connsiteX13" fmla="*/ 25855 w 149578"/>
                <a:gd name="connsiteY13" fmla="*/ 107831 h 587742"/>
                <a:gd name="connsiteX14" fmla="*/ 25855 w 149578"/>
                <a:gd name="connsiteY14" fmla="*/ 107831 h 58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9578" h="587742">
                  <a:moveTo>
                    <a:pt x="25855" y="107831"/>
                  </a:moveTo>
                  <a:cubicBezTo>
                    <a:pt x="19093" y="72430"/>
                    <a:pt x="11933" y="37427"/>
                    <a:pt x="5967" y="2026"/>
                  </a:cubicBezTo>
                  <a:cubicBezTo>
                    <a:pt x="5569" y="-1156"/>
                    <a:pt x="0" y="-361"/>
                    <a:pt x="0" y="2821"/>
                  </a:cubicBezTo>
                  <a:cubicBezTo>
                    <a:pt x="12331" y="199715"/>
                    <a:pt x="53698" y="398199"/>
                    <a:pt x="116147" y="585148"/>
                  </a:cubicBezTo>
                  <a:cubicBezTo>
                    <a:pt x="116943" y="587534"/>
                    <a:pt x="120125" y="588728"/>
                    <a:pt x="122114" y="586739"/>
                  </a:cubicBezTo>
                  <a:cubicBezTo>
                    <a:pt x="145582" y="563271"/>
                    <a:pt x="155128" y="529859"/>
                    <a:pt x="146377" y="497640"/>
                  </a:cubicBezTo>
                  <a:cubicBezTo>
                    <a:pt x="145582" y="494060"/>
                    <a:pt x="140013" y="495651"/>
                    <a:pt x="140809" y="499231"/>
                  </a:cubicBezTo>
                  <a:cubicBezTo>
                    <a:pt x="148366" y="529461"/>
                    <a:pt x="140013" y="560884"/>
                    <a:pt x="117340" y="581966"/>
                  </a:cubicBezTo>
                  <a:cubicBezTo>
                    <a:pt x="119330" y="582363"/>
                    <a:pt x="121318" y="583159"/>
                    <a:pt x="123307" y="583557"/>
                  </a:cubicBezTo>
                  <a:cubicBezTo>
                    <a:pt x="93475" y="490082"/>
                    <a:pt x="68018" y="395414"/>
                    <a:pt x="48527" y="299156"/>
                  </a:cubicBezTo>
                  <a:cubicBezTo>
                    <a:pt x="28639" y="201305"/>
                    <a:pt x="16706" y="102660"/>
                    <a:pt x="6762" y="3219"/>
                  </a:cubicBezTo>
                  <a:cubicBezTo>
                    <a:pt x="4774" y="3617"/>
                    <a:pt x="2784" y="3617"/>
                    <a:pt x="796" y="4015"/>
                  </a:cubicBezTo>
                  <a:cubicBezTo>
                    <a:pt x="8353" y="39018"/>
                    <a:pt x="14718" y="74419"/>
                    <a:pt x="21480" y="109820"/>
                  </a:cubicBezTo>
                  <a:cubicBezTo>
                    <a:pt x="21480" y="112604"/>
                    <a:pt x="26252" y="111013"/>
                    <a:pt x="25855" y="107831"/>
                  </a:cubicBezTo>
                  <a:lnTo>
                    <a:pt x="25855" y="1078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51" name="Freeform 2350">
              <a:extLst>
                <a:ext uri="{FF2B5EF4-FFF2-40B4-BE49-F238E27FC236}">
                  <a16:creationId xmlns:a16="http://schemas.microsoft.com/office/drawing/2014/main" id="{1E3F883C-7C90-3EC1-62EC-714693D89420}"/>
                </a:ext>
              </a:extLst>
            </p:cNvPr>
            <p:cNvSpPr/>
            <p:nvPr/>
          </p:nvSpPr>
          <p:spPr>
            <a:xfrm>
              <a:off x="7607960" y="2226988"/>
              <a:ext cx="152935" cy="638661"/>
            </a:xfrm>
            <a:custGeom>
              <a:avLst/>
              <a:gdLst>
                <a:gd name="connsiteX0" fmla="*/ 17 w 152935"/>
                <a:gd name="connsiteY0" fmla="*/ 3282 h 638661"/>
                <a:gd name="connsiteX1" fmla="*/ 136053 w 152935"/>
                <a:gd name="connsiteY1" fmla="*/ 636124 h 638661"/>
                <a:gd name="connsiteX2" fmla="*/ 143212 w 152935"/>
                <a:gd name="connsiteY2" fmla="*/ 636124 h 638661"/>
                <a:gd name="connsiteX3" fmla="*/ 137245 w 152935"/>
                <a:gd name="connsiteY3" fmla="*/ 466279 h 638661"/>
                <a:gd name="connsiteX4" fmla="*/ 131677 w 152935"/>
                <a:gd name="connsiteY4" fmla="*/ 467870 h 638661"/>
                <a:gd name="connsiteX5" fmla="*/ 136053 w 152935"/>
                <a:gd name="connsiteY5" fmla="*/ 634135 h 638661"/>
                <a:gd name="connsiteX6" fmla="*/ 143212 w 152935"/>
                <a:gd name="connsiteY6" fmla="*/ 634135 h 638661"/>
                <a:gd name="connsiteX7" fmla="*/ 6779 w 152935"/>
                <a:gd name="connsiteY7" fmla="*/ 3282 h 638661"/>
                <a:gd name="connsiteX8" fmla="*/ 17 w 152935"/>
                <a:gd name="connsiteY8" fmla="*/ 3282 h 638661"/>
                <a:gd name="connsiteX9" fmla="*/ 17 w 152935"/>
                <a:gd name="connsiteY9" fmla="*/ 3282 h 6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935" h="638661">
                  <a:moveTo>
                    <a:pt x="17" y="3282"/>
                  </a:moveTo>
                  <a:cubicBezTo>
                    <a:pt x="20303" y="218074"/>
                    <a:pt x="64852" y="432071"/>
                    <a:pt x="136053" y="636124"/>
                  </a:cubicBezTo>
                  <a:cubicBezTo>
                    <a:pt x="137245" y="639306"/>
                    <a:pt x="142416" y="639704"/>
                    <a:pt x="143212" y="636124"/>
                  </a:cubicBezTo>
                  <a:cubicBezTo>
                    <a:pt x="157929" y="579642"/>
                    <a:pt x="155940" y="521568"/>
                    <a:pt x="137245" y="466279"/>
                  </a:cubicBezTo>
                  <a:cubicBezTo>
                    <a:pt x="136053" y="462699"/>
                    <a:pt x="130484" y="464290"/>
                    <a:pt x="131677" y="467870"/>
                  </a:cubicBezTo>
                  <a:cubicBezTo>
                    <a:pt x="149974" y="521568"/>
                    <a:pt x="151963" y="579642"/>
                    <a:pt x="136053" y="634135"/>
                  </a:cubicBezTo>
                  <a:cubicBezTo>
                    <a:pt x="138439" y="634135"/>
                    <a:pt x="140825" y="634135"/>
                    <a:pt x="143212" y="634135"/>
                  </a:cubicBezTo>
                  <a:cubicBezTo>
                    <a:pt x="74796" y="429287"/>
                    <a:pt x="27860" y="218472"/>
                    <a:pt x="6779" y="3282"/>
                  </a:cubicBezTo>
                  <a:cubicBezTo>
                    <a:pt x="6381" y="-1094"/>
                    <a:pt x="-381" y="-1094"/>
                    <a:pt x="17" y="3282"/>
                  </a:cubicBezTo>
                  <a:lnTo>
                    <a:pt x="17" y="32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52" name="Freeform 2351">
              <a:extLst>
                <a:ext uri="{FF2B5EF4-FFF2-40B4-BE49-F238E27FC236}">
                  <a16:creationId xmlns:a16="http://schemas.microsoft.com/office/drawing/2014/main" id="{D1975996-8D2F-2A24-D934-24604CC8E6F6}"/>
                </a:ext>
              </a:extLst>
            </p:cNvPr>
            <p:cNvSpPr/>
            <p:nvPr/>
          </p:nvSpPr>
          <p:spPr>
            <a:xfrm>
              <a:off x="7606768" y="2166079"/>
              <a:ext cx="192533" cy="664594"/>
            </a:xfrm>
            <a:custGeom>
              <a:avLst/>
              <a:gdLst>
                <a:gd name="connsiteX0" fmla="*/ 15 w 192533"/>
                <a:gd name="connsiteY0" fmla="*/ 3731 h 664594"/>
                <a:gd name="connsiteX1" fmla="*/ 41383 w 192533"/>
                <a:gd name="connsiteY1" fmla="*/ 297678 h 664594"/>
                <a:gd name="connsiteX2" fmla="*/ 75591 w 192533"/>
                <a:gd name="connsiteY2" fmla="*/ 444453 h 664594"/>
                <a:gd name="connsiteX3" fmla="*/ 116958 w 192533"/>
                <a:gd name="connsiteY3" fmla="*/ 583671 h 664594"/>
                <a:gd name="connsiteX4" fmla="*/ 185771 w 192533"/>
                <a:gd name="connsiteY4" fmla="*/ 664417 h 664594"/>
                <a:gd name="connsiteX5" fmla="*/ 190544 w 192533"/>
                <a:gd name="connsiteY5" fmla="*/ 660836 h 664594"/>
                <a:gd name="connsiteX6" fmla="*/ 192533 w 192533"/>
                <a:gd name="connsiteY6" fmla="*/ 586455 h 664594"/>
                <a:gd name="connsiteX7" fmla="*/ 186169 w 192533"/>
                <a:gd name="connsiteY7" fmla="*/ 586455 h 664594"/>
                <a:gd name="connsiteX8" fmla="*/ 182987 w 192533"/>
                <a:gd name="connsiteY8" fmla="*/ 660836 h 664594"/>
                <a:gd name="connsiteX9" fmla="*/ 187760 w 192533"/>
                <a:gd name="connsiteY9" fmla="*/ 657257 h 664594"/>
                <a:gd name="connsiteX10" fmla="*/ 109798 w 192533"/>
                <a:gd name="connsiteY10" fmla="*/ 537132 h 664594"/>
                <a:gd name="connsiteX11" fmla="*/ 63260 w 192533"/>
                <a:gd name="connsiteY11" fmla="*/ 363309 h 664594"/>
                <a:gd name="connsiteX12" fmla="*/ 7175 w 192533"/>
                <a:gd name="connsiteY12" fmla="*/ 3731 h 664594"/>
                <a:gd name="connsiteX13" fmla="*/ 15 w 192533"/>
                <a:gd name="connsiteY13" fmla="*/ 3731 h 664594"/>
                <a:gd name="connsiteX14" fmla="*/ 15 w 192533"/>
                <a:gd name="connsiteY14" fmla="*/ 3731 h 664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533" h="664594">
                  <a:moveTo>
                    <a:pt x="15" y="3731"/>
                  </a:moveTo>
                  <a:cubicBezTo>
                    <a:pt x="8368" y="102376"/>
                    <a:pt x="21892" y="200624"/>
                    <a:pt x="41383" y="297678"/>
                  </a:cubicBezTo>
                  <a:cubicBezTo>
                    <a:pt x="51327" y="347001"/>
                    <a:pt x="62464" y="395926"/>
                    <a:pt x="75591" y="444453"/>
                  </a:cubicBezTo>
                  <a:cubicBezTo>
                    <a:pt x="87921" y="490992"/>
                    <a:pt x="100252" y="538723"/>
                    <a:pt x="116958" y="583671"/>
                  </a:cubicBezTo>
                  <a:cubicBezTo>
                    <a:pt x="130084" y="617878"/>
                    <a:pt x="149177" y="652086"/>
                    <a:pt x="185771" y="664417"/>
                  </a:cubicBezTo>
                  <a:cubicBezTo>
                    <a:pt x="188157" y="665212"/>
                    <a:pt x="190544" y="663223"/>
                    <a:pt x="190544" y="660836"/>
                  </a:cubicBezTo>
                  <a:cubicBezTo>
                    <a:pt x="191340" y="636175"/>
                    <a:pt x="191738" y="611116"/>
                    <a:pt x="192533" y="586455"/>
                  </a:cubicBezTo>
                  <a:cubicBezTo>
                    <a:pt x="192533" y="582079"/>
                    <a:pt x="186169" y="582477"/>
                    <a:pt x="186169" y="586455"/>
                  </a:cubicBezTo>
                  <a:cubicBezTo>
                    <a:pt x="184975" y="611116"/>
                    <a:pt x="184180" y="636175"/>
                    <a:pt x="182987" y="660836"/>
                  </a:cubicBezTo>
                  <a:cubicBezTo>
                    <a:pt x="184578" y="659643"/>
                    <a:pt x="186169" y="658450"/>
                    <a:pt x="187760" y="657257"/>
                  </a:cubicBezTo>
                  <a:cubicBezTo>
                    <a:pt x="138437" y="640153"/>
                    <a:pt x="123720" y="581682"/>
                    <a:pt x="109798" y="537132"/>
                  </a:cubicBezTo>
                  <a:cubicBezTo>
                    <a:pt x="92297" y="479854"/>
                    <a:pt x="76784" y="421780"/>
                    <a:pt x="63260" y="363309"/>
                  </a:cubicBezTo>
                  <a:cubicBezTo>
                    <a:pt x="35814" y="244776"/>
                    <a:pt x="17517" y="124651"/>
                    <a:pt x="7175" y="3731"/>
                  </a:cubicBezTo>
                  <a:cubicBezTo>
                    <a:pt x="7175" y="-1043"/>
                    <a:pt x="-382" y="-1440"/>
                    <a:pt x="15" y="3731"/>
                  </a:cubicBezTo>
                  <a:lnTo>
                    <a:pt x="15" y="37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53" name="Freeform 2352">
              <a:extLst>
                <a:ext uri="{FF2B5EF4-FFF2-40B4-BE49-F238E27FC236}">
                  <a16:creationId xmlns:a16="http://schemas.microsoft.com/office/drawing/2014/main" id="{A9B5A1CE-1A2E-A7F5-E444-8DA4DB7A3F2A}"/>
                </a:ext>
              </a:extLst>
            </p:cNvPr>
            <p:cNvSpPr/>
            <p:nvPr/>
          </p:nvSpPr>
          <p:spPr>
            <a:xfrm>
              <a:off x="7656504" y="2202573"/>
              <a:ext cx="176647" cy="716894"/>
            </a:xfrm>
            <a:custGeom>
              <a:avLst/>
              <a:gdLst>
                <a:gd name="connsiteX0" fmla="*/ 0 w 176647"/>
                <a:gd name="connsiteY0" fmla="*/ 3432 h 716894"/>
                <a:gd name="connsiteX1" fmla="*/ 93475 w 176647"/>
                <a:gd name="connsiteY1" fmla="*/ 571837 h 716894"/>
                <a:gd name="connsiteX2" fmla="*/ 161890 w 176647"/>
                <a:gd name="connsiteY2" fmla="*/ 715032 h 716894"/>
                <a:gd name="connsiteX3" fmla="*/ 169050 w 176647"/>
                <a:gd name="connsiteY3" fmla="*/ 714237 h 716894"/>
                <a:gd name="connsiteX4" fmla="*/ 139218 w 176647"/>
                <a:gd name="connsiteY4" fmla="*/ 452906 h 716894"/>
                <a:gd name="connsiteX5" fmla="*/ 133649 w 176647"/>
                <a:gd name="connsiteY5" fmla="*/ 456088 h 716894"/>
                <a:gd name="connsiteX6" fmla="*/ 161492 w 176647"/>
                <a:gd name="connsiteY6" fmla="*/ 712248 h 716894"/>
                <a:gd name="connsiteX7" fmla="*/ 168652 w 176647"/>
                <a:gd name="connsiteY7" fmla="*/ 711452 h 716894"/>
                <a:gd name="connsiteX8" fmla="*/ 19490 w 176647"/>
                <a:gd name="connsiteY8" fmla="*/ 166118 h 716894"/>
                <a:gd name="connsiteX9" fmla="*/ 7160 w 176647"/>
                <a:gd name="connsiteY9" fmla="*/ 3432 h 716894"/>
                <a:gd name="connsiteX10" fmla="*/ 0 w 176647"/>
                <a:gd name="connsiteY10" fmla="*/ 3432 h 716894"/>
                <a:gd name="connsiteX11" fmla="*/ 0 w 176647"/>
                <a:gd name="connsiteY11" fmla="*/ 3432 h 71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647" h="716894">
                  <a:moveTo>
                    <a:pt x="0" y="3432"/>
                  </a:moveTo>
                  <a:cubicBezTo>
                    <a:pt x="12728" y="194757"/>
                    <a:pt x="25855" y="390457"/>
                    <a:pt x="93475" y="571837"/>
                  </a:cubicBezTo>
                  <a:cubicBezTo>
                    <a:pt x="111772" y="621557"/>
                    <a:pt x="134445" y="669289"/>
                    <a:pt x="161890" y="715032"/>
                  </a:cubicBezTo>
                  <a:cubicBezTo>
                    <a:pt x="163481" y="717817"/>
                    <a:pt x="168254" y="717419"/>
                    <a:pt x="169050" y="714237"/>
                  </a:cubicBezTo>
                  <a:cubicBezTo>
                    <a:pt x="185358" y="626331"/>
                    <a:pt x="175414" y="534845"/>
                    <a:pt x="139218" y="452906"/>
                  </a:cubicBezTo>
                  <a:cubicBezTo>
                    <a:pt x="137627" y="449326"/>
                    <a:pt x="132058" y="452508"/>
                    <a:pt x="133649" y="456088"/>
                  </a:cubicBezTo>
                  <a:cubicBezTo>
                    <a:pt x="168254" y="536834"/>
                    <a:pt x="178198" y="625535"/>
                    <a:pt x="161492" y="712248"/>
                  </a:cubicBezTo>
                  <a:cubicBezTo>
                    <a:pt x="163879" y="711850"/>
                    <a:pt x="166266" y="711452"/>
                    <a:pt x="168652" y="711452"/>
                  </a:cubicBezTo>
                  <a:cubicBezTo>
                    <a:pt x="70802" y="546380"/>
                    <a:pt x="36992" y="354658"/>
                    <a:pt x="19490" y="166118"/>
                  </a:cubicBezTo>
                  <a:cubicBezTo>
                    <a:pt x="14718" y="111624"/>
                    <a:pt x="10740" y="57528"/>
                    <a:pt x="7160" y="3432"/>
                  </a:cubicBezTo>
                  <a:cubicBezTo>
                    <a:pt x="6762" y="-943"/>
                    <a:pt x="0" y="-1341"/>
                    <a:pt x="0" y="3432"/>
                  </a:cubicBezTo>
                  <a:lnTo>
                    <a:pt x="0" y="34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54" name="Freeform 2353">
              <a:extLst>
                <a:ext uri="{FF2B5EF4-FFF2-40B4-BE49-F238E27FC236}">
                  <a16:creationId xmlns:a16="http://schemas.microsoft.com/office/drawing/2014/main" id="{BA785BCF-9ED9-FC3A-1752-37582DE103FF}"/>
                </a:ext>
              </a:extLst>
            </p:cNvPr>
            <p:cNvSpPr/>
            <p:nvPr/>
          </p:nvSpPr>
          <p:spPr>
            <a:xfrm>
              <a:off x="7718540" y="2323792"/>
              <a:ext cx="144602" cy="536844"/>
            </a:xfrm>
            <a:custGeom>
              <a:avLst/>
              <a:gdLst>
                <a:gd name="connsiteX0" fmla="*/ 15 w 144602"/>
                <a:gd name="connsiteY0" fmla="*/ 3532 h 536844"/>
                <a:gd name="connsiteX1" fmla="*/ 132471 w 144602"/>
                <a:gd name="connsiteY1" fmla="*/ 534945 h 536844"/>
                <a:gd name="connsiteX2" fmla="*/ 139233 w 144602"/>
                <a:gd name="connsiteY2" fmla="*/ 534149 h 536844"/>
                <a:gd name="connsiteX3" fmla="*/ 139233 w 144602"/>
                <a:gd name="connsiteY3" fmla="*/ 440674 h 536844"/>
                <a:gd name="connsiteX4" fmla="*/ 133266 w 144602"/>
                <a:gd name="connsiteY4" fmla="*/ 442265 h 536844"/>
                <a:gd name="connsiteX5" fmla="*/ 131675 w 144602"/>
                <a:gd name="connsiteY5" fmla="*/ 532160 h 536844"/>
                <a:gd name="connsiteX6" fmla="*/ 139233 w 144602"/>
                <a:gd name="connsiteY6" fmla="*/ 532160 h 536844"/>
                <a:gd name="connsiteX7" fmla="*/ 7175 w 144602"/>
                <a:gd name="connsiteY7" fmla="*/ 3930 h 536844"/>
                <a:gd name="connsiteX8" fmla="*/ 15 w 144602"/>
                <a:gd name="connsiteY8" fmla="*/ 3532 h 536844"/>
                <a:gd name="connsiteX9" fmla="*/ 15 w 144602"/>
                <a:gd name="connsiteY9" fmla="*/ 3532 h 53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602" h="536844">
                  <a:moveTo>
                    <a:pt x="15" y="3532"/>
                  </a:moveTo>
                  <a:cubicBezTo>
                    <a:pt x="15528" y="186105"/>
                    <a:pt x="59680" y="366690"/>
                    <a:pt x="132471" y="534945"/>
                  </a:cubicBezTo>
                  <a:cubicBezTo>
                    <a:pt x="133664" y="538126"/>
                    <a:pt x="138835" y="536933"/>
                    <a:pt x="139233" y="534149"/>
                  </a:cubicBezTo>
                  <a:cubicBezTo>
                    <a:pt x="146392" y="503123"/>
                    <a:pt x="146392" y="471700"/>
                    <a:pt x="139233" y="440674"/>
                  </a:cubicBezTo>
                  <a:cubicBezTo>
                    <a:pt x="138437" y="437094"/>
                    <a:pt x="132471" y="438685"/>
                    <a:pt x="133266" y="442265"/>
                  </a:cubicBezTo>
                  <a:cubicBezTo>
                    <a:pt x="139630" y="472495"/>
                    <a:pt x="139233" y="502328"/>
                    <a:pt x="131675" y="532160"/>
                  </a:cubicBezTo>
                  <a:cubicBezTo>
                    <a:pt x="134062" y="532160"/>
                    <a:pt x="136448" y="532160"/>
                    <a:pt x="139233" y="532160"/>
                  </a:cubicBezTo>
                  <a:cubicBezTo>
                    <a:pt x="68431" y="363508"/>
                    <a:pt x="23086" y="186105"/>
                    <a:pt x="7175" y="3930"/>
                  </a:cubicBezTo>
                  <a:cubicBezTo>
                    <a:pt x="7175" y="-1242"/>
                    <a:pt x="-382" y="-1242"/>
                    <a:pt x="15" y="3532"/>
                  </a:cubicBezTo>
                  <a:lnTo>
                    <a:pt x="15" y="35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55" name="Freeform 2354">
              <a:extLst>
                <a:ext uri="{FF2B5EF4-FFF2-40B4-BE49-F238E27FC236}">
                  <a16:creationId xmlns:a16="http://schemas.microsoft.com/office/drawing/2014/main" id="{B52D35EB-92D0-F7F0-17FD-6B32DAD9EF43}"/>
                </a:ext>
              </a:extLst>
            </p:cNvPr>
            <p:cNvSpPr/>
            <p:nvPr/>
          </p:nvSpPr>
          <p:spPr>
            <a:xfrm>
              <a:off x="7742750" y="2336010"/>
              <a:ext cx="142865" cy="517542"/>
            </a:xfrm>
            <a:custGeom>
              <a:avLst/>
              <a:gdLst>
                <a:gd name="connsiteX0" fmla="*/ 69 w 142865"/>
                <a:gd name="connsiteY0" fmla="*/ 4440 h 517542"/>
                <a:gd name="connsiteX1" fmla="*/ 58937 w 142865"/>
                <a:gd name="connsiteY1" fmla="*/ 313900 h 517542"/>
                <a:gd name="connsiteX2" fmla="*/ 88372 w 142865"/>
                <a:gd name="connsiteY2" fmla="*/ 468631 h 517542"/>
                <a:gd name="connsiteX3" fmla="*/ 138490 w 142865"/>
                <a:gd name="connsiteY3" fmla="*/ 515169 h 517542"/>
                <a:gd name="connsiteX4" fmla="*/ 140479 w 142865"/>
                <a:gd name="connsiteY4" fmla="*/ 511987 h 517542"/>
                <a:gd name="connsiteX5" fmla="*/ 142866 w 142865"/>
                <a:gd name="connsiteY5" fmla="*/ 416524 h 517542"/>
                <a:gd name="connsiteX6" fmla="*/ 136104 w 142865"/>
                <a:gd name="connsiteY6" fmla="*/ 416524 h 517542"/>
                <a:gd name="connsiteX7" fmla="*/ 133319 w 142865"/>
                <a:gd name="connsiteY7" fmla="*/ 494087 h 517542"/>
                <a:gd name="connsiteX8" fmla="*/ 119398 w 142865"/>
                <a:gd name="connsiteY8" fmla="*/ 508009 h 517542"/>
                <a:gd name="connsiteX9" fmla="*/ 107863 w 142865"/>
                <a:gd name="connsiteY9" fmla="*/ 496474 h 517542"/>
                <a:gd name="connsiteX10" fmla="*/ 96725 w 142865"/>
                <a:gd name="connsiteY10" fmla="*/ 470619 h 517542"/>
                <a:gd name="connsiteX11" fmla="*/ 66893 w 142865"/>
                <a:gd name="connsiteY11" fmla="*/ 315094 h 517542"/>
                <a:gd name="connsiteX12" fmla="*/ 6831 w 142865"/>
                <a:gd name="connsiteY12" fmla="*/ 2451 h 517542"/>
                <a:gd name="connsiteX13" fmla="*/ 69 w 142865"/>
                <a:gd name="connsiteY13" fmla="*/ 4440 h 517542"/>
                <a:gd name="connsiteX14" fmla="*/ 69 w 142865"/>
                <a:gd name="connsiteY14" fmla="*/ 4440 h 51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65" h="517542">
                  <a:moveTo>
                    <a:pt x="69" y="4440"/>
                  </a:moveTo>
                  <a:cubicBezTo>
                    <a:pt x="19559" y="107461"/>
                    <a:pt x="39447" y="210880"/>
                    <a:pt x="58937" y="313900"/>
                  </a:cubicBezTo>
                  <a:cubicBezTo>
                    <a:pt x="68882" y="365610"/>
                    <a:pt x="76837" y="417717"/>
                    <a:pt x="88372" y="468631"/>
                  </a:cubicBezTo>
                  <a:cubicBezTo>
                    <a:pt x="93145" y="491303"/>
                    <a:pt x="109851" y="527102"/>
                    <a:pt x="138490" y="515169"/>
                  </a:cubicBezTo>
                  <a:cubicBezTo>
                    <a:pt x="139684" y="514771"/>
                    <a:pt x="140479" y="513180"/>
                    <a:pt x="140479" y="511987"/>
                  </a:cubicBezTo>
                  <a:cubicBezTo>
                    <a:pt x="141672" y="480166"/>
                    <a:pt x="142071" y="448345"/>
                    <a:pt x="142866" y="416524"/>
                  </a:cubicBezTo>
                  <a:cubicBezTo>
                    <a:pt x="142866" y="412148"/>
                    <a:pt x="136104" y="412148"/>
                    <a:pt x="136104" y="416524"/>
                  </a:cubicBezTo>
                  <a:cubicBezTo>
                    <a:pt x="134910" y="442378"/>
                    <a:pt x="134115" y="468233"/>
                    <a:pt x="133319" y="494087"/>
                  </a:cubicBezTo>
                  <a:cubicBezTo>
                    <a:pt x="132922" y="504031"/>
                    <a:pt x="132126" y="513578"/>
                    <a:pt x="119398" y="508009"/>
                  </a:cubicBezTo>
                  <a:cubicBezTo>
                    <a:pt x="114625" y="506020"/>
                    <a:pt x="110249" y="500054"/>
                    <a:pt x="107863" y="496474"/>
                  </a:cubicBezTo>
                  <a:cubicBezTo>
                    <a:pt x="102692" y="488519"/>
                    <a:pt x="99111" y="479768"/>
                    <a:pt x="96725" y="470619"/>
                  </a:cubicBezTo>
                  <a:cubicBezTo>
                    <a:pt x="83996" y="419705"/>
                    <a:pt x="76837" y="366405"/>
                    <a:pt x="66893" y="315094"/>
                  </a:cubicBezTo>
                  <a:cubicBezTo>
                    <a:pt x="47005" y="210880"/>
                    <a:pt x="27116" y="106665"/>
                    <a:pt x="6831" y="2451"/>
                  </a:cubicBezTo>
                  <a:cubicBezTo>
                    <a:pt x="5637" y="-1924"/>
                    <a:pt x="-727" y="65"/>
                    <a:pt x="69" y="4440"/>
                  </a:cubicBezTo>
                  <a:lnTo>
                    <a:pt x="69" y="44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56" name="Freeform 2355">
              <a:extLst>
                <a:ext uri="{FF2B5EF4-FFF2-40B4-BE49-F238E27FC236}">
                  <a16:creationId xmlns:a16="http://schemas.microsoft.com/office/drawing/2014/main" id="{5193DB1C-91B3-D0C8-B3F5-0D15DF1A12F4}"/>
                </a:ext>
              </a:extLst>
            </p:cNvPr>
            <p:cNvSpPr/>
            <p:nvPr/>
          </p:nvSpPr>
          <p:spPr>
            <a:xfrm>
              <a:off x="7787351" y="2300224"/>
              <a:ext cx="152355" cy="613742"/>
            </a:xfrm>
            <a:custGeom>
              <a:avLst/>
              <a:gdLst>
                <a:gd name="connsiteX0" fmla="*/ 17 w 152355"/>
                <a:gd name="connsiteY0" fmla="*/ 3234 h 613742"/>
                <a:gd name="connsiteX1" fmla="*/ 48146 w 152355"/>
                <a:gd name="connsiteY1" fmla="*/ 340139 h 613742"/>
                <a:gd name="connsiteX2" fmla="*/ 81956 w 152355"/>
                <a:gd name="connsiteY2" fmla="*/ 498450 h 613742"/>
                <a:gd name="connsiteX3" fmla="*/ 143610 w 152355"/>
                <a:gd name="connsiteY3" fmla="*/ 612608 h 613742"/>
                <a:gd name="connsiteX4" fmla="*/ 150769 w 152355"/>
                <a:gd name="connsiteY4" fmla="*/ 609824 h 613742"/>
                <a:gd name="connsiteX5" fmla="*/ 93093 w 152355"/>
                <a:gd name="connsiteY5" fmla="*/ 269735 h 613742"/>
                <a:gd name="connsiteX6" fmla="*/ 87525 w 152355"/>
                <a:gd name="connsiteY6" fmla="*/ 272122 h 613742"/>
                <a:gd name="connsiteX7" fmla="*/ 142814 w 152355"/>
                <a:gd name="connsiteY7" fmla="*/ 609824 h 613742"/>
                <a:gd name="connsiteX8" fmla="*/ 149576 w 152355"/>
                <a:gd name="connsiteY8" fmla="*/ 607039 h 613742"/>
                <a:gd name="connsiteX9" fmla="*/ 86730 w 152355"/>
                <a:gd name="connsiteY9" fmla="*/ 484926 h 613742"/>
                <a:gd name="connsiteX10" fmla="*/ 54510 w 152355"/>
                <a:gd name="connsiteY10" fmla="*/ 332582 h 613742"/>
                <a:gd name="connsiteX11" fmla="*/ 6779 w 152355"/>
                <a:gd name="connsiteY11" fmla="*/ 3631 h 613742"/>
                <a:gd name="connsiteX12" fmla="*/ 17 w 152355"/>
                <a:gd name="connsiteY12" fmla="*/ 3234 h 613742"/>
                <a:gd name="connsiteX13" fmla="*/ 17 w 152355"/>
                <a:gd name="connsiteY13" fmla="*/ 3234 h 61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2355" h="613742">
                  <a:moveTo>
                    <a:pt x="17" y="3234"/>
                  </a:moveTo>
                  <a:cubicBezTo>
                    <a:pt x="11154" y="116198"/>
                    <a:pt x="27065" y="228766"/>
                    <a:pt x="48146" y="340139"/>
                  </a:cubicBezTo>
                  <a:cubicBezTo>
                    <a:pt x="58090" y="393042"/>
                    <a:pt x="67637" y="446343"/>
                    <a:pt x="81956" y="498450"/>
                  </a:cubicBezTo>
                  <a:cubicBezTo>
                    <a:pt x="93492" y="541010"/>
                    <a:pt x="110595" y="582378"/>
                    <a:pt x="143610" y="612608"/>
                  </a:cubicBezTo>
                  <a:cubicBezTo>
                    <a:pt x="146394" y="614994"/>
                    <a:pt x="150372" y="613403"/>
                    <a:pt x="150769" y="609824"/>
                  </a:cubicBezTo>
                  <a:cubicBezTo>
                    <a:pt x="158327" y="493677"/>
                    <a:pt x="138836" y="376734"/>
                    <a:pt x="93093" y="269735"/>
                  </a:cubicBezTo>
                  <a:cubicBezTo>
                    <a:pt x="91901" y="266553"/>
                    <a:pt x="85934" y="268940"/>
                    <a:pt x="87525" y="272122"/>
                  </a:cubicBezTo>
                  <a:cubicBezTo>
                    <a:pt x="131677" y="379121"/>
                    <a:pt x="150769" y="494074"/>
                    <a:pt x="142814" y="609824"/>
                  </a:cubicBezTo>
                  <a:cubicBezTo>
                    <a:pt x="145201" y="609028"/>
                    <a:pt x="147587" y="607835"/>
                    <a:pt x="149576" y="607039"/>
                  </a:cubicBezTo>
                  <a:cubicBezTo>
                    <a:pt x="114573" y="574820"/>
                    <a:pt x="98264" y="529873"/>
                    <a:pt x="86730" y="484926"/>
                  </a:cubicBezTo>
                  <a:cubicBezTo>
                    <a:pt x="74001" y="434807"/>
                    <a:pt x="64057" y="383496"/>
                    <a:pt x="54510" y="332582"/>
                  </a:cubicBezTo>
                  <a:cubicBezTo>
                    <a:pt x="33826" y="223595"/>
                    <a:pt x="17916" y="113812"/>
                    <a:pt x="6779" y="3631"/>
                  </a:cubicBezTo>
                  <a:cubicBezTo>
                    <a:pt x="6381" y="-1142"/>
                    <a:pt x="-381" y="-1142"/>
                    <a:pt x="17" y="3234"/>
                  </a:cubicBezTo>
                  <a:lnTo>
                    <a:pt x="17" y="32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57" name="Freeform 2356">
              <a:extLst>
                <a:ext uri="{FF2B5EF4-FFF2-40B4-BE49-F238E27FC236}">
                  <a16:creationId xmlns:a16="http://schemas.microsoft.com/office/drawing/2014/main" id="{40F2AC2F-8F36-1A6B-8A07-B19298620BCA}"/>
                </a:ext>
              </a:extLst>
            </p:cNvPr>
            <p:cNvSpPr/>
            <p:nvPr/>
          </p:nvSpPr>
          <p:spPr>
            <a:xfrm>
              <a:off x="7834688" y="2359642"/>
              <a:ext cx="123101" cy="547024"/>
            </a:xfrm>
            <a:custGeom>
              <a:avLst/>
              <a:gdLst>
                <a:gd name="connsiteX0" fmla="*/ 14 w 123101"/>
                <a:gd name="connsiteY0" fmla="*/ 3878 h 547024"/>
                <a:gd name="connsiteX1" fmla="*/ 101445 w 123101"/>
                <a:gd name="connsiteY1" fmla="*/ 544042 h 547024"/>
                <a:gd name="connsiteX2" fmla="*/ 109399 w 123101"/>
                <a:gd name="connsiteY2" fmla="*/ 544042 h 547024"/>
                <a:gd name="connsiteX3" fmla="*/ 96671 w 123101"/>
                <a:gd name="connsiteY3" fmla="*/ 343569 h 547024"/>
                <a:gd name="connsiteX4" fmla="*/ 91102 w 123101"/>
                <a:gd name="connsiteY4" fmla="*/ 346751 h 547024"/>
                <a:gd name="connsiteX5" fmla="*/ 101842 w 123101"/>
                <a:gd name="connsiteY5" fmla="*/ 541655 h 547024"/>
                <a:gd name="connsiteX6" fmla="*/ 109798 w 123101"/>
                <a:gd name="connsiteY6" fmla="*/ 541655 h 547024"/>
                <a:gd name="connsiteX7" fmla="*/ 8367 w 123101"/>
                <a:gd name="connsiteY7" fmla="*/ 3878 h 547024"/>
                <a:gd name="connsiteX8" fmla="*/ 14 w 123101"/>
                <a:gd name="connsiteY8" fmla="*/ 3878 h 547024"/>
                <a:gd name="connsiteX9" fmla="*/ 14 w 123101"/>
                <a:gd name="connsiteY9" fmla="*/ 3878 h 54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101" h="547024">
                  <a:moveTo>
                    <a:pt x="14" y="3878"/>
                  </a:moveTo>
                  <a:cubicBezTo>
                    <a:pt x="7970" y="187247"/>
                    <a:pt x="41382" y="370219"/>
                    <a:pt x="101445" y="544042"/>
                  </a:cubicBezTo>
                  <a:cubicBezTo>
                    <a:pt x="102638" y="548019"/>
                    <a:pt x="108207" y="548019"/>
                    <a:pt x="109399" y="544042"/>
                  </a:cubicBezTo>
                  <a:cubicBezTo>
                    <a:pt x="131277" y="478411"/>
                    <a:pt x="126901" y="405620"/>
                    <a:pt x="96671" y="343569"/>
                  </a:cubicBezTo>
                  <a:cubicBezTo>
                    <a:pt x="94683" y="339591"/>
                    <a:pt x="89114" y="343171"/>
                    <a:pt x="91102" y="346751"/>
                  </a:cubicBezTo>
                  <a:cubicBezTo>
                    <a:pt x="119344" y="408404"/>
                    <a:pt x="123719" y="477217"/>
                    <a:pt x="101842" y="541655"/>
                  </a:cubicBezTo>
                  <a:cubicBezTo>
                    <a:pt x="104627" y="541655"/>
                    <a:pt x="107013" y="541655"/>
                    <a:pt x="109798" y="541655"/>
                  </a:cubicBezTo>
                  <a:cubicBezTo>
                    <a:pt x="51326" y="367832"/>
                    <a:pt x="16323" y="187247"/>
                    <a:pt x="8367" y="3878"/>
                  </a:cubicBezTo>
                  <a:cubicBezTo>
                    <a:pt x="7572" y="-1293"/>
                    <a:pt x="-383" y="-1293"/>
                    <a:pt x="14" y="3878"/>
                  </a:cubicBezTo>
                  <a:lnTo>
                    <a:pt x="14" y="38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58" name="Freeform 2357">
              <a:extLst>
                <a:ext uri="{FF2B5EF4-FFF2-40B4-BE49-F238E27FC236}">
                  <a16:creationId xmlns:a16="http://schemas.microsoft.com/office/drawing/2014/main" id="{3CEC8AC1-7DF2-9655-74E8-9832DB3C6468}"/>
                </a:ext>
              </a:extLst>
            </p:cNvPr>
            <p:cNvSpPr/>
            <p:nvPr/>
          </p:nvSpPr>
          <p:spPr>
            <a:xfrm>
              <a:off x="7856563" y="2420548"/>
              <a:ext cx="127256" cy="408934"/>
            </a:xfrm>
            <a:custGeom>
              <a:avLst/>
              <a:gdLst>
                <a:gd name="connsiteX0" fmla="*/ 16 w 127256"/>
                <a:gd name="connsiteY0" fmla="*/ 3432 h 408934"/>
                <a:gd name="connsiteX1" fmla="*/ 90706 w 127256"/>
                <a:gd name="connsiteY1" fmla="*/ 405970 h 408934"/>
                <a:gd name="connsiteX2" fmla="*/ 96275 w 127256"/>
                <a:gd name="connsiteY2" fmla="*/ 408356 h 408934"/>
                <a:gd name="connsiteX3" fmla="*/ 121334 w 127256"/>
                <a:gd name="connsiteY3" fmla="*/ 319655 h 408934"/>
                <a:gd name="connsiteX4" fmla="*/ 115368 w 127256"/>
                <a:gd name="connsiteY4" fmla="*/ 322041 h 408934"/>
                <a:gd name="connsiteX5" fmla="*/ 92297 w 127256"/>
                <a:gd name="connsiteY5" fmla="*/ 401594 h 408934"/>
                <a:gd name="connsiteX6" fmla="*/ 97866 w 127256"/>
                <a:gd name="connsiteY6" fmla="*/ 403981 h 408934"/>
                <a:gd name="connsiteX7" fmla="*/ 6778 w 127256"/>
                <a:gd name="connsiteY7" fmla="*/ 3432 h 408934"/>
                <a:gd name="connsiteX8" fmla="*/ 16 w 127256"/>
                <a:gd name="connsiteY8" fmla="*/ 3432 h 408934"/>
                <a:gd name="connsiteX9" fmla="*/ 16 w 127256"/>
                <a:gd name="connsiteY9" fmla="*/ 3432 h 40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256" h="408934">
                  <a:moveTo>
                    <a:pt x="16" y="3432"/>
                  </a:moveTo>
                  <a:cubicBezTo>
                    <a:pt x="13540" y="140661"/>
                    <a:pt x="43770" y="276298"/>
                    <a:pt x="90706" y="405970"/>
                  </a:cubicBezTo>
                  <a:cubicBezTo>
                    <a:pt x="91502" y="407958"/>
                    <a:pt x="94286" y="409947"/>
                    <a:pt x="96275" y="408356"/>
                  </a:cubicBezTo>
                  <a:cubicBezTo>
                    <a:pt x="123721" y="388070"/>
                    <a:pt x="135256" y="351078"/>
                    <a:pt x="121334" y="319655"/>
                  </a:cubicBezTo>
                  <a:cubicBezTo>
                    <a:pt x="119743" y="316472"/>
                    <a:pt x="114174" y="318859"/>
                    <a:pt x="115368" y="322041"/>
                  </a:cubicBezTo>
                  <a:cubicBezTo>
                    <a:pt x="125709" y="351078"/>
                    <a:pt x="117356" y="383297"/>
                    <a:pt x="92297" y="401594"/>
                  </a:cubicBezTo>
                  <a:cubicBezTo>
                    <a:pt x="94286" y="402390"/>
                    <a:pt x="96275" y="403185"/>
                    <a:pt x="97866" y="403981"/>
                  </a:cubicBezTo>
                  <a:cubicBezTo>
                    <a:pt x="51327" y="274707"/>
                    <a:pt x="20700" y="140263"/>
                    <a:pt x="6778" y="3432"/>
                  </a:cubicBezTo>
                  <a:cubicBezTo>
                    <a:pt x="6778" y="-943"/>
                    <a:pt x="-382" y="-1341"/>
                    <a:pt x="16" y="3432"/>
                  </a:cubicBezTo>
                  <a:lnTo>
                    <a:pt x="16" y="34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59" name="Freeform 2358">
              <a:extLst>
                <a:ext uri="{FF2B5EF4-FFF2-40B4-BE49-F238E27FC236}">
                  <a16:creationId xmlns:a16="http://schemas.microsoft.com/office/drawing/2014/main" id="{4BB0D31C-E017-783F-8F30-AD6036DC2B3D}"/>
                </a:ext>
              </a:extLst>
            </p:cNvPr>
            <p:cNvSpPr/>
            <p:nvPr/>
          </p:nvSpPr>
          <p:spPr>
            <a:xfrm>
              <a:off x="7878837" y="2274553"/>
              <a:ext cx="127699" cy="534920"/>
            </a:xfrm>
            <a:custGeom>
              <a:avLst/>
              <a:gdLst>
                <a:gd name="connsiteX0" fmla="*/ 17 w 127699"/>
                <a:gd name="connsiteY0" fmla="*/ 4641 h 534920"/>
                <a:gd name="connsiteX1" fmla="*/ 49340 w 127699"/>
                <a:gd name="connsiteY1" fmla="*/ 318874 h 534920"/>
                <a:gd name="connsiteX2" fmla="*/ 73205 w 127699"/>
                <a:gd name="connsiteY2" fmla="*/ 468434 h 534920"/>
                <a:gd name="connsiteX3" fmla="*/ 122528 w 127699"/>
                <a:gd name="connsiteY3" fmla="*/ 534860 h 534920"/>
                <a:gd name="connsiteX4" fmla="*/ 127700 w 127699"/>
                <a:gd name="connsiteY4" fmla="*/ 530883 h 534920"/>
                <a:gd name="connsiteX5" fmla="*/ 100651 w 127699"/>
                <a:gd name="connsiteY5" fmla="*/ 319272 h 534920"/>
                <a:gd name="connsiteX6" fmla="*/ 94287 w 127699"/>
                <a:gd name="connsiteY6" fmla="*/ 320863 h 534920"/>
                <a:gd name="connsiteX7" fmla="*/ 119347 w 127699"/>
                <a:gd name="connsiteY7" fmla="*/ 530883 h 534920"/>
                <a:gd name="connsiteX8" fmla="*/ 124517 w 127699"/>
                <a:gd name="connsiteY8" fmla="*/ 526905 h 534920"/>
                <a:gd name="connsiteX9" fmla="*/ 75990 w 127699"/>
                <a:gd name="connsiteY9" fmla="*/ 437806 h 534920"/>
                <a:gd name="connsiteX10" fmla="*/ 52522 w 127699"/>
                <a:gd name="connsiteY10" fmla="*/ 292622 h 534920"/>
                <a:gd name="connsiteX11" fmla="*/ 6381 w 127699"/>
                <a:gd name="connsiteY11" fmla="*/ 2254 h 534920"/>
                <a:gd name="connsiteX12" fmla="*/ 17 w 127699"/>
                <a:gd name="connsiteY12" fmla="*/ 4641 h 534920"/>
                <a:gd name="connsiteX13" fmla="*/ 17 w 127699"/>
                <a:gd name="connsiteY13" fmla="*/ 4641 h 53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699" h="534920">
                  <a:moveTo>
                    <a:pt x="17" y="4641"/>
                  </a:moveTo>
                  <a:cubicBezTo>
                    <a:pt x="16325" y="109253"/>
                    <a:pt x="32634" y="214263"/>
                    <a:pt x="49340" y="318874"/>
                  </a:cubicBezTo>
                  <a:cubicBezTo>
                    <a:pt x="57295" y="368595"/>
                    <a:pt x="63659" y="419111"/>
                    <a:pt x="73205" y="468434"/>
                  </a:cubicBezTo>
                  <a:cubicBezTo>
                    <a:pt x="78774" y="495880"/>
                    <a:pt x="90707" y="530485"/>
                    <a:pt x="122528" y="534860"/>
                  </a:cubicBezTo>
                  <a:cubicBezTo>
                    <a:pt x="124915" y="535258"/>
                    <a:pt x="127700" y="533667"/>
                    <a:pt x="127700" y="530883"/>
                  </a:cubicBezTo>
                  <a:cubicBezTo>
                    <a:pt x="127301" y="459683"/>
                    <a:pt x="118153" y="388483"/>
                    <a:pt x="100651" y="319272"/>
                  </a:cubicBezTo>
                  <a:cubicBezTo>
                    <a:pt x="99458" y="315295"/>
                    <a:pt x="93492" y="316886"/>
                    <a:pt x="94287" y="320863"/>
                  </a:cubicBezTo>
                  <a:cubicBezTo>
                    <a:pt x="110994" y="389677"/>
                    <a:pt x="119347" y="459683"/>
                    <a:pt x="119347" y="530883"/>
                  </a:cubicBezTo>
                  <a:cubicBezTo>
                    <a:pt x="120937" y="529690"/>
                    <a:pt x="122926" y="528496"/>
                    <a:pt x="124517" y="526905"/>
                  </a:cubicBezTo>
                  <a:cubicBezTo>
                    <a:pt x="85536" y="521337"/>
                    <a:pt x="81161" y="468832"/>
                    <a:pt x="75990" y="437806"/>
                  </a:cubicBezTo>
                  <a:cubicBezTo>
                    <a:pt x="68034" y="389279"/>
                    <a:pt x="60477" y="341149"/>
                    <a:pt x="52522" y="292622"/>
                  </a:cubicBezTo>
                  <a:cubicBezTo>
                    <a:pt x="37009" y="195965"/>
                    <a:pt x="21496" y="98911"/>
                    <a:pt x="6381" y="2254"/>
                  </a:cubicBezTo>
                  <a:cubicBezTo>
                    <a:pt x="6381" y="-1723"/>
                    <a:pt x="-381" y="-132"/>
                    <a:pt x="17" y="4641"/>
                  </a:cubicBezTo>
                  <a:lnTo>
                    <a:pt x="17" y="464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60" name="Freeform 2359">
              <a:extLst>
                <a:ext uri="{FF2B5EF4-FFF2-40B4-BE49-F238E27FC236}">
                  <a16:creationId xmlns:a16="http://schemas.microsoft.com/office/drawing/2014/main" id="{083DB376-E0EF-27C1-B99E-16913293B7CD}"/>
                </a:ext>
              </a:extLst>
            </p:cNvPr>
            <p:cNvSpPr/>
            <p:nvPr/>
          </p:nvSpPr>
          <p:spPr>
            <a:xfrm>
              <a:off x="7918613" y="2299329"/>
              <a:ext cx="138057" cy="532793"/>
            </a:xfrm>
            <a:custGeom>
              <a:avLst/>
              <a:gdLst>
                <a:gd name="connsiteX0" fmla="*/ 17 w 138057"/>
                <a:gd name="connsiteY0" fmla="*/ 3333 h 532793"/>
                <a:gd name="connsiteX1" fmla="*/ 106220 w 138057"/>
                <a:gd name="connsiteY1" fmla="*/ 529973 h 532793"/>
                <a:gd name="connsiteX2" fmla="*/ 113380 w 138057"/>
                <a:gd name="connsiteY2" fmla="*/ 530768 h 532793"/>
                <a:gd name="connsiteX3" fmla="*/ 121733 w 138057"/>
                <a:gd name="connsiteY3" fmla="*/ 366889 h 532793"/>
                <a:gd name="connsiteX4" fmla="*/ 116164 w 138057"/>
                <a:gd name="connsiteY4" fmla="*/ 370071 h 532793"/>
                <a:gd name="connsiteX5" fmla="*/ 106617 w 138057"/>
                <a:gd name="connsiteY5" fmla="*/ 526790 h 532793"/>
                <a:gd name="connsiteX6" fmla="*/ 113777 w 138057"/>
                <a:gd name="connsiteY6" fmla="*/ 527586 h 532793"/>
                <a:gd name="connsiteX7" fmla="*/ 6779 w 138057"/>
                <a:gd name="connsiteY7" fmla="*/ 2935 h 532793"/>
                <a:gd name="connsiteX8" fmla="*/ 17 w 138057"/>
                <a:gd name="connsiteY8" fmla="*/ 3333 h 532793"/>
                <a:gd name="connsiteX9" fmla="*/ 17 w 138057"/>
                <a:gd name="connsiteY9" fmla="*/ 3333 h 53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57" h="532793">
                  <a:moveTo>
                    <a:pt x="17" y="3333"/>
                  </a:moveTo>
                  <a:cubicBezTo>
                    <a:pt x="5983" y="183123"/>
                    <a:pt x="41782" y="362116"/>
                    <a:pt x="106220" y="529973"/>
                  </a:cubicBezTo>
                  <a:cubicBezTo>
                    <a:pt x="107413" y="533155"/>
                    <a:pt x="111391" y="533950"/>
                    <a:pt x="113380" y="530768"/>
                  </a:cubicBezTo>
                  <a:cubicBezTo>
                    <a:pt x="143212" y="481048"/>
                    <a:pt x="145996" y="419394"/>
                    <a:pt x="121733" y="366889"/>
                  </a:cubicBezTo>
                  <a:cubicBezTo>
                    <a:pt x="120142" y="363310"/>
                    <a:pt x="114573" y="366492"/>
                    <a:pt x="116164" y="370071"/>
                  </a:cubicBezTo>
                  <a:cubicBezTo>
                    <a:pt x="138837" y="420985"/>
                    <a:pt x="134859" y="479457"/>
                    <a:pt x="106617" y="526790"/>
                  </a:cubicBezTo>
                  <a:cubicBezTo>
                    <a:pt x="109004" y="527188"/>
                    <a:pt x="111391" y="527586"/>
                    <a:pt x="113777" y="527586"/>
                  </a:cubicBezTo>
                  <a:cubicBezTo>
                    <a:pt x="50135" y="359729"/>
                    <a:pt x="13541" y="182327"/>
                    <a:pt x="6779" y="2935"/>
                  </a:cubicBezTo>
                  <a:cubicBezTo>
                    <a:pt x="6381" y="-1042"/>
                    <a:pt x="-381" y="-1042"/>
                    <a:pt x="17" y="3333"/>
                  </a:cubicBezTo>
                  <a:lnTo>
                    <a:pt x="17" y="33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61" name="Freeform 2360">
              <a:extLst>
                <a:ext uri="{FF2B5EF4-FFF2-40B4-BE49-F238E27FC236}">
                  <a16:creationId xmlns:a16="http://schemas.microsoft.com/office/drawing/2014/main" id="{AD39E4A3-7E56-B10E-54DD-87318A89C447}"/>
                </a:ext>
              </a:extLst>
            </p:cNvPr>
            <p:cNvSpPr/>
            <p:nvPr/>
          </p:nvSpPr>
          <p:spPr>
            <a:xfrm>
              <a:off x="7949594" y="2311660"/>
              <a:ext cx="142929" cy="517295"/>
            </a:xfrm>
            <a:custGeom>
              <a:avLst/>
              <a:gdLst>
                <a:gd name="connsiteX0" fmla="*/ 62 w 142929"/>
                <a:gd name="connsiteY0" fmla="*/ 3333 h 517295"/>
                <a:gd name="connsiteX1" fmla="*/ 121778 w 142929"/>
                <a:gd name="connsiteY1" fmla="*/ 514460 h 517295"/>
                <a:gd name="connsiteX2" fmla="*/ 129733 w 142929"/>
                <a:gd name="connsiteY2" fmla="*/ 514460 h 517295"/>
                <a:gd name="connsiteX3" fmla="*/ 133313 w 142929"/>
                <a:gd name="connsiteY3" fmla="*/ 353763 h 517295"/>
                <a:gd name="connsiteX4" fmla="*/ 127347 w 142929"/>
                <a:gd name="connsiteY4" fmla="*/ 355354 h 517295"/>
                <a:gd name="connsiteX5" fmla="*/ 122176 w 142929"/>
                <a:gd name="connsiteY5" fmla="*/ 512073 h 517295"/>
                <a:gd name="connsiteX6" fmla="*/ 130131 w 142929"/>
                <a:gd name="connsiteY6" fmla="*/ 512073 h 517295"/>
                <a:gd name="connsiteX7" fmla="*/ 7222 w 142929"/>
                <a:gd name="connsiteY7" fmla="*/ 2935 h 517295"/>
                <a:gd name="connsiteX8" fmla="*/ 62 w 142929"/>
                <a:gd name="connsiteY8" fmla="*/ 3333 h 517295"/>
                <a:gd name="connsiteX9" fmla="*/ 62 w 142929"/>
                <a:gd name="connsiteY9" fmla="*/ 3333 h 517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929" h="517295">
                  <a:moveTo>
                    <a:pt x="62" y="3333"/>
                  </a:moveTo>
                  <a:cubicBezTo>
                    <a:pt x="18359" y="177951"/>
                    <a:pt x="59328" y="350183"/>
                    <a:pt x="121778" y="514460"/>
                  </a:cubicBezTo>
                  <a:cubicBezTo>
                    <a:pt x="122971" y="518039"/>
                    <a:pt x="128142" y="518437"/>
                    <a:pt x="129733" y="514460"/>
                  </a:cubicBezTo>
                  <a:cubicBezTo>
                    <a:pt x="146041" y="462353"/>
                    <a:pt x="147235" y="406666"/>
                    <a:pt x="133313" y="353763"/>
                  </a:cubicBezTo>
                  <a:cubicBezTo>
                    <a:pt x="132119" y="349785"/>
                    <a:pt x="126153" y="351376"/>
                    <a:pt x="127347" y="355354"/>
                  </a:cubicBezTo>
                  <a:cubicBezTo>
                    <a:pt x="140075" y="407461"/>
                    <a:pt x="138484" y="460762"/>
                    <a:pt x="122176" y="512073"/>
                  </a:cubicBezTo>
                  <a:cubicBezTo>
                    <a:pt x="124960" y="512073"/>
                    <a:pt x="127347" y="512073"/>
                    <a:pt x="130131" y="512073"/>
                  </a:cubicBezTo>
                  <a:cubicBezTo>
                    <a:pt x="68080" y="348195"/>
                    <a:pt x="26712" y="177156"/>
                    <a:pt x="7222" y="2935"/>
                  </a:cubicBezTo>
                  <a:cubicBezTo>
                    <a:pt x="6426" y="-1042"/>
                    <a:pt x="-734" y="-1042"/>
                    <a:pt x="62" y="3333"/>
                  </a:cubicBezTo>
                  <a:lnTo>
                    <a:pt x="62" y="33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62" name="Freeform 2361">
              <a:extLst>
                <a:ext uri="{FF2B5EF4-FFF2-40B4-BE49-F238E27FC236}">
                  <a16:creationId xmlns:a16="http://schemas.microsoft.com/office/drawing/2014/main" id="{370C8E12-4E89-1407-B224-4C00D904725F}"/>
                </a:ext>
              </a:extLst>
            </p:cNvPr>
            <p:cNvSpPr/>
            <p:nvPr/>
          </p:nvSpPr>
          <p:spPr>
            <a:xfrm>
              <a:off x="7993728" y="2336023"/>
              <a:ext cx="119615" cy="506044"/>
            </a:xfrm>
            <a:custGeom>
              <a:avLst/>
              <a:gdLst>
                <a:gd name="connsiteX0" fmla="*/ 79 w 119615"/>
                <a:gd name="connsiteY0" fmla="*/ 3233 h 506044"/>
                <a:gd name="connsiteX1" fmla="*/ 105089 w 119615"/>
                <a:gd name="connsiteY1" fmla="*/ 504018 h 506044"/>
                <a:gd name="connsiteX2" fmla="*/ 112249 w 119615"/>
                <a:gd name="connsiteY2" fmla="*/ 503223 h 506044"/>
                <a:gd name="connsiteX3" fmla="*/ 83213 w 119615"/>
                <a:gd name="connsiteY3" fmla="*/ 269735 h 506044"/>
                <a:gd name="connsiteX4" fmla="*/ 78042 w 119615"/>
                <a:gd name="connsiteY4" fmla="*/ 272918 h 506044"/>
                <a:gd name="connsiteX5" fmla="*/ 104294 w 119615"/>
                <a:gd name="connsiteY5" fmla="*/ 501234 h 506044"/>
                <a:gd name="connsiteX6" fmla="*/ 111454 w 119615"/>
                <a:gd name="connsiteY6" fmla="*/ 500438 h 506044"/>
                <a:gd name="connsiteX7" fmla="*/ 6444 w 119615"/>
                <a:gd name="connsiteY7" fmla="*/ 3631 h 506044"/>
                <a:gd name="connsiteX8" fmla="*/ 79 w 119615"/>
                <a:gd name="connsiteY8" fmla="*/ 3233 h 506044"/>
                <a:gd name="connsiteX9" fmla="*/ 79 w 119615"/>
                <a:gd name="connsiteY9" fmla="*/ 3233 h 506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615" h="506044">
                  <a:moveTo>
                    <a:pt x="79" y="3233"/>
                  </a:moveTo>
                  <a:cubicBezTo>
                    <a:pt x="-1909" y="175067"/>
                    <a:pt x="33492" y="347697"/>
                    <a:pt x="105089" y="504018"/>
                  </a:cubicBezTo>
                  <a:cubicBezTo>
                    <a:pt x="106282" y="507200"/>
                    <a:pt x="111851" y="506405"/>
                    <a:pt x="112249" y="503223"/>
                  </a:cubicBezTo>
                  <a:cubicBezTo>
                    <a:pt x="128160" y="424465"/>
                    <a:pt x="118216" y="342128"/>
                    <a:pt x="83213" y="269735"/>
                  </a:cubicBezTo>
                  <a:cubicBezTo>
                    <a:pt x="81621" y="266155"/>
                    <a:pt x="76451" y="269338"/>
                    <a:pt x="78042" y="272918"/>
                  </a:cubicBezTo>
                  <a:cubicBezTo>
                    <a:pt x="111056" y="344515"/>
                    <a:pt x="120602" y="424068"/>
                    <a:pt x="104294" y="501234"/>
                  </a:cubicBezTo>
                  <a:cubicBezTo>
                    <a:pt x="106681" y="500836"/>
                    <a:pt x="109067" y="500438"/>
                    <a:pt x="111454" y="500438"/>
                  </a:cubicBezTo>
                  <a:cubicBezTo>
                    <a:pt x="41049" y="344117"/>
                    <a:pt x="4853" y="175067"/>
                    <a:pt x="6444" y="3631"/>
                  </a:cubicBezTo>
                  <a:cubicBezTo>
                    <a:pt x="7240" y="-1142"/>
                    <a:pt x="79" y="-1142"/>
                    <a:pt x="79" y="3233"/>
                  </a:cubicBezTo>
                  <a:lnTo>
                    <a:pt x="79" y="32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63" name="Freeform 2362">
              <a:extLst>
                <a:ext uri="{FF2B5EF4-FFF2-40B4-BE49-F238E27FC236}">
                  <a16:creationId xmlns:a16="http://schemas.microsoft.com/office/drawing/2014/main" id="{D96F2637-D5BC-BD12-5804-80F72782280B}"/>
                </a:ext>
              </a:extLst>
            </p:cNvPr>
            <p:cNvSpPr/>
            <p:nvPr/>
          </p:nvSpPr>
          <p:spPr>
            <a:xfrm>
              <a:off x="8009256" y="2299900"/>
              <a:ext cx="143259" cy="528945"/>
            </a:xfrm>
            <a:custGeom>
              <a:avLst/>
              <a:gdLst>
                <a:gd name="connsiteX0" fmla="*/ 65 w 143259"/>
                <a:gd name="connsiteY0" fmla="*/ 4354 h 528945"/>
                <a:gd name="connsiteX1" fmla="*/ 53365 w 143259"/>
                <a:gd name="connsiteY1" fmla="*/ 307052 h 528945"/>
                <a:gd name="connsiteX2" fmla="*/ 134111 w 143259"/>
                <a:gd name="connsiteY2" fmla="*/ 527811 h 528945"/>
                <a:gd name="connsiteX3" fmla="*/ 141271 w 143259"/>
                <a:gd name="connsiteY3" fmla="*/ 525027 h 528945"/>
                <a:gd name="connsiteX4" fmla="*/ 143260 w 143259"/>
                <a:gd name="connsiteY4" fmla="*/ 416437 h 528945"/>
                <a:gd name="connsiteX5" fmla="*/ 136100 w 143259"/>
                <a:gd name="connsiteY5" fmla="*/ 416437 h 528945"/>
                <a:gd name="connsiteX6" fmla="*/ 132918 w 143259"/>
                <a:gd name="connsiteY6" fmla="*/ 525027 h 528945"/>
                <a:gd name="connsiteX7" fmla="*/ 140078 w 143259"/>
                <a:gd name="connsiteY7" fmla="*/ 522243 h 528945"/>
                <a:gd name="connsiteX8" fmla="*/ 83198 w 143259"/>
                <a:gd name="connsiteY8" fmla="*/ 421210 h 528945"/>
                <a:gd name="connsiteX9" fmla="*/ 58536 w 143259"/>
                <a:gd name="connsiteY9" fmla="*/ 293528 h 528945"/>
                <a:gd name="connsiteX10" fmla="*/ 6827 w 143259"/>
                <a:gd name="connsiteY10" fmla="*/ 2763 h 528945"/>
                <a:gd name="connsiteX11" fmla="*/ 65 w 143259"/>
                <a:gd name="connsiteY11" fmla="*/ 4354 h 528945"/>
                <a:gd name="connsiteX12" fmla="*/ 65 w 143259"/>
                <a:gd name="connsiteY12" fmla="*/ 4354 h 52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259" h="528945">
                  <a:moveTo>
                    <a:pt x="65" y="4354"/>
                  </a:moveTo>
                  <a:cubicBezTo>
                    <a:pt x="17964" y="105386"/>
                    <a:pt x="35864" y="206020"/>
                    <a:pt x="53365" y="307052"/>
                  </a:cubicBezTo>
                  <a:cubicBezTo>
                    <a:pt x="66491" y="381434"/>
                    <a:pt x="72060" y="475306"/>
                    <a:pt x="134111" y="527811"/>
                  </a:cubicBezTo>
                  <a:cubicBezTo>
                    <a:pt x="136896" y="530198"/>
                    <a:pt x="140873" y="528607"/>
                    <a:pt x="141271" y="525027"/>
                  </a:cubicBezTo>
                  <a:cubicBezTo>
                    <a:pt x="142066" y="488830"/>
                    <a:pt x="143260" y="452634"/>
                    <a:pt x="143260" y="416437"/>
                  </a:cubicBezTo>
                  <a:cubicBezTo>
                    <a:pt x="143260" y="412062"/>
                    <a:pt x="136497" y="412062"/>
                    <a:pt x="136100" y="416437"/>
                  </a:cubicBezTo>
                  <a:cubicBezTo>
                    <a:pt x="134509" y="452634"/>
                    <a:pt x="133713" y="488830"/>
                    <a:pt x="132918" y="525027"/>
                  </a:cubicBezTo>
                  <a:cubicBezTo>
                    <a:pt x="135305" y="524231"/>
                    <a:pt x="137691" y="523038"/>
                    <a:pt x="140078" y="522243"/>
                  </a:cubicBezTo>
                  <a:cubicBezTo>
                    <a:pt x="109450" y="495990"/>
                    <a:pt x="93141" y="459793"/>
                    <a:pt x="83198" y="421210"/>
                  </a:cubicBezTo>
                  <a:cubicBezTo>
                    <a:pt x="72060" y="379445"/>
                    <a:pt x="66093" y="336089"/>
                    <a:pt x="58536" y="293528"/>
                  </a:cubicBezTo>
                  <a:cubicBezTo>
                    <a:pt x="41432" y="196474"/>
                    <a:pt x="23931" y="99817"/>
                    <a:pt x="6827" y="2763"/>
                  </a:cubicBezTo>
                  <a:cubicBezTo>
                    <a:pt x="6031" y="-2011"/>
                    <a:pt x="-731" y="-22"/>
                    <a:pt x="65" y="4354"/>
                  </a:cubicBezTo>
                  <a:lnTo>
                    <a:pt x="65" y="43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64" name="Freeform 2363">
              <a:extLst>
                <a:ext uri="{FF2B5EF4-FFF2-40B4-BE49-F238E27FC236}">
                  <a16:creationId xmlns:a16="http://schemas.microsoft.com/office/drawing/2014/main" id="{43318E60-C027-623F-9A70-9AEB359C798A}"/>
                </a:ext>
              </a:extLst>
            </p:cNvPr>
            <p:cNvSpPr/>
            <p:nvPr/>
          </p:nvSpPr>
          <p:spPr>
            <a:xfrm>
              <a:off x="8062207" y="2243202"/>
              <a:ext cx="452400" cy="613199"/>
            </a:xfrm>
            <a:custGeom>
              <a:avLst/>
              <a:gdLst>
                <a:gd name="connsiteX0" fmla="*/ 16 w 452400"/>
                <a:gd name="connsiteY0" fmla="*/ 59460 h 613199"/>
                <a:gd name="connsiteX1" fmla="*/ 112981 w 452400"/>
                <a:gd name="connsiteY1" fmla="*/ 610363 h 613199"/>
                <a:gd name="connsiteX2" fmla="*/ 120538 w 452400"/>
                <a:gd name="connsiteY2" fmla="*/ 611159 h 613199"/>
                <a:gd name="connsiteX3" fmla="*/ 134460 w 452400"/>
                <a:gd name="connsiteY3" fmla="*/ 491432 h 613199"/>
                <a:gd name="connsiteX4" fmla="*/ 107014 w 452400"/>
                <a:gd name="connsiteY4" fmla="*/ 336304 h 613199"/>
                <a:gd name="connsiteX5" fmla="*/ 46156 w 452400"/>
                <a:gd name="connsiteY5" fmla="*/ 20082 h 613199"/>
                <a:gd name="connsiteX6" fmla="*/ 39394 w 452400"/>
                <a:gd name="connsiteY6" fmla="*/ 20877 h 613199"/>
                <a:gd name="connsiteX7" fmla="*/ 133267 w 452400"/>
                <a:gd name="connsiteY7" fmla="*/ 594851 h 613199"/>
                <a:gd name="connsiteX8" fmla="*/ 140029 w 452400"/>
                <a:gd name="connsiteY8" fmla="*/ 596442 h 613199"/>
                <a:gd name="connsiteX9" fmla="*/ 161508 w 452400"/>
                <a:gd name="connsiteY9" fmla="*/ 485465 h 613199"/>
                <a:gd name="connsiteX10" fmla="*/ 144405 w 452400"/>
                <a:gd name="connsiteY10" fmla="*/ 321587 h 613199"/>
                <a:gd name="connsiteX11" fmla="*/ 83944 w 452400"/>
                <a:gd name="connsiteY11" fmla="*/ 2580 h 613199"/>
                <a:gd name="connsiteX12" fmla="*/ 76386 w 452400"/>
                <a:gd name="connsiteY12" fmla="*/ 3773 h 613199"/>
                <a:gd name="connsiteX13" fmla="*/ 149177 w 452400"/>
                <a:gd name="connsiteY13" fmla="*/ 483476 h 613199"/>
                <a:gd name="connsiteX14" fmla="*/ 161111 w 452400"/>
                <a:gd name="connsiteY14" fmla="*/ 538766 h 613199"/>
                <a:gd name="connsiteX15" fmla="*/ 177817 w 452400"/>
                <a:gd name="connsiteY15" fmla="*/ 561041 h 613199"/>
                <a:gd name="connsiteX16" fmla="*/ 211626 w 452400"/>
                <a:gd name="connsiteY16" fmla="*/ 520866 h 613199"/>
                <a:gd name="connsiteX17" fmla="*/ 209638 w 452400"/>
                <a:gd name="connsiteY17" fmla="*/ 419834 h 613199"/>
                <a:gd name="connsiteX18" fmla="*/ 197307 w 452400"/>
                <a:gd name="connsiteY18" fmla="*/ 305676 h 613199"/>
                <a:gd name="connsiteX19" fmla="*/ 142415 w 452400"/>
                <a:gd name="connsiteY19" fmla="*/ 39970 h 613199"/>
                <a:gd name="connsiteX20" fmla="*/ 134858 w 452400"/>
                <a:gd name="connsiteY20" fmla="*/ 41163 h 613199"/>
                <a:gd name="connsiteX21" fmla="*/ 213217 w 452400"/>
                <a:gd name="connsiteY21" fmla="*/ 610363 h 613199"/>
                <a:gd name="connsiteX22" fmla="*/ 220775 w 452400"/>
                <a:gd name="connsiteY22" fmla="*/ 610363 h 613199"/>
                <a:gd name="connsiteX23" fmla="*/ 184976 w 452400"/>
                <a:gd name="connsiteY23" fmla="*/ 88497 h 613199"/>
                <a:gd name="connsiteX24" fmla="*/ 176623 w 452400"/>
                <a:gd name="connsiteY24" fmla="*/ 89690 h 613199"/>
                <a:gd name="connsiteX25" fmla="*/ 255381 w 452400"/>
                <a:gd name="connsiteY25" fmla="*/ 520071 h 613199"/>
                <a:gd name="connsiteX26" fmla="*/ 261347 w 452400"/>
                <a:gd name="connsiteY26" fmla="*/ 522458 h 613199"/>
                <a:gd name="connsiteX27" fmla="*/ 292770 w 452400"/>
                <a:gd name="connsiteY27" fmla="*/ 367329 h 613199"/>
                <a:gd name="connsiteX28" fmla="*/ 260552 w 452400"/>
                <a:gd name="connsiteY28" fmla="*/ 109578 h 613199"/>
                <a:gd name="connsiteX29" fmla="*/ 252199 w 452400"/>
                <a:gd name="connsiteY29" fmla="*/ 109578 h 613199"/>
                <a:gd name="connsiteX30" fmla="*/ 323796 w 452400"/>
                <a:gd name="connsiteY30" fmla="*/ 509331 h 613199"/>
                <a:gd name="connsiteX31" fmla="*/ 331353 w 452400"/>
                <a:gd name="connsiteY31" fmla="*/ 509331 h 613199"/>
                <a:gd name="connsiteX32" fmla="*/ 292373 w 452400"/>
                <a:gd name="connsiteY32" fmla="*/ 160492 h 613199"/>
                <a:gd name="connsiteX33" fmla="*/ 284417 w 452400"/>
                <a:gd name="connsiteY33" fmla="*/ 162481 h 613199"/>
                <a:gd name="connsiteX34" fmla="*/ 343287 w 452400"/>
                <a:gd name="connsiteY34" fmla="*/ 531208 h 613199"/>
                <a:gd name="connsiteX35" fmla="*/ 349253 w 452400"/>
                <a:gd name="connsiteY35" fmla="*/ 533595 h 613199"/>
                <a:gd name="connsiteX36" fmla="*/ 377096 w 452400"/>
                <a:gd name="connsiteY36" fmla="*/ 403526 h 613199"/>
                <a:gd name="connsiteX37" fmla="*/ 356015 w 452400"/>
                <a:gd name="connsiteY37" fmla="*/ 187142 h 613199"/>
                <a:gd name="connsiteX38" fmla="*/ 347662 w 452400"/>
                <a:gd name="connsiteY38" fmla="*/ 187142 h 613199"/>
                <a:gd name="connsiteX39" fmla="*/ 359197 w 452400"/>
                <a:gd name="connsiteY39" fmla="*/ 343066 h 613199"/>
                <a:gd name="connsiteX40" fmla="*/ 371528 w 452400"/>
                <a:gd name="connsiteY40" fmla="*/ 418641 h 613199"/>
                <a:gd name="connsiteX41" fmla="*/ 388631 w 452400"/>
                <a:gd name="connsiteY41" fmla="*/ 492625 h 613199"/>
                <a:gd name="connsiteX42" fmla="*/ 415679 w 452400"/>
                <a:gd name="connsiteY42" fmla="*/ 515695 h 613199"/>
                <a:gd name="connsiteX43" fmla="*/ 424032 w 452400"/>
                <a:gd name="connsiteY43" fmla="*/ 505354 h 613199"/>
                <a:gd name="connsiteX44" fmla="*/ 428805 w 452400"/>
                <a:gd name="connsiteY44" fmla="*/ 472737 h 613199"/>
                <a:gd name="connsiteX45" fmla="*/ 423237 w 452400"/>
                <a:gd name="connsiteY45" fmla="*/ 319200 h 613199"/>
                <a:gd name="connsiteX46" fmla="*/ 415282 w 452400"/>
                <a:gd name="connsiteY46" fmla="*/ 320393 h 613199"/>
                <a:gd name="connsiteX47" fmla="*/ 444716 w 452400"/>
                <a:gd name="connsiteY47" fmla="*/ 547517 h 613199"/>
                <a:gd name="connsiteX48" fmla="*/ 452273 w 452400"/>
                <a:gd name="connsiteY48" fmla="*/ 545528 h 613199"/>
                <a:gd name="connsiteX49" fmla="*/ 423237 w 452400"/>
                <a:gd name="connsiteY49" fmla="*/ 320393 h 613199"/>
                <a:gd name="connsiteX50" fmla="*/ 415282 w 452400"/>
                <a:gd name="connsiteY50" fmla="*/ 321587 h 613199"/>
                <a:gd name="connsiteX51" fmla="*/ 422839 w 452400"/>
                <a:gd name="connsiteY51" fmla="*/ 450064 h 613199"/>
                <a:gd name="connsiteX52" fmla="*/ 418861 w 452400"/>
                <a:gd name="connsiteY52" fmla="*/ 486261 h 613199"/>
                <a:gd name="connsiteX53" fmla="*/ 416475 w 452400"/>
                <a:gd name="connsiteY53" fmla="*/ 500580 h 613199"/>
                <a:gd name="connsiteX54" fmla="*/ 400962 w 452400"/>
                <a:gd name="connsiteY54" fmla="*/ 499387 h 613199"/>
                <a:gd name="connsiteX55" fmla="*/ 383858 w 452400"/>
                <a:gd name="connsiteY55" fmla="*/ 439723 h 613199"/>
                <a:gd name="connsiteX56" fmla="*/ 356015 w 452400"/>
                <a:gd name="connsiteY56" fmla="*/ 187540 h 613199"/>
                <a:gd name="connsiteX57" fmla="*/ 347662 w 452400"/>
                <a:gd name="connsiteY57" fmla="*/ 187540 h 613199"/>
                <a:gd name="connsiteX58" fmla="*/ 366755 w 452400"/>
                <a:gd name="connsiteY58" fmla="*/ 380058 h 613199"/>
                <a:gd name="connsiteX59" fmla="*/ 373516 w 452400"/>
                <a:gd name="connsiteY59" fmla="*/ 462395 h 613199"/>
                <a:gd name="connsiteX60" fmla="*/ 345275 w 452400"/>
                <a:gd name="connsiteY60" fmla="*/ 526833 h 613199"/>
                <a:gd name="connsiteX61" fmla="*/ 351241 w 452400"/>
                <a:gd name="connsiteY61" fmla="*/ 529220 h 613199"/>
                <a:gd name="connsiteX62" fmla="*/ 292770 w 452400"/>
                <a:gd name="connsiteY62" fmla="*/ 160492 h 613199"/>
                <a:gd name="connsiteX63" fmla="*/ 284815 w 452400"/>
                <a:gd name="connsiteY63" fmla="*/ 162481 h 613199"/>
                <a:gd name="connsiteX64" fmla="*/ 324194 w 452400"/>
                <a:gd name="connsiteY64" fmla="*/ 506945 h 613199"/>
                <a:gd name="connsiteX65" fmla="*/ 331751 w 452400"/>
                <a:gd name="connsiteY65" fmla="*/ 506945 h 613199"/>
                <a:gd name="connsiteX66" fmla="*/ 260552 w 452400"/>
                <a:gd name="connsiteY66" fmla="*/ 109578 h 613199"/>
                <a:gd name="connsiteX67" fmla="*/ 252199 w 452400"/>
                <a:gd name="connsiteY67" fmla="*/ 109578 h 613199"/>
                <a:gd name="connsiteX68" fmla="*/ 281235 w 452400"/>
                <a:gd name="connsiteY68" fmla="*/ 343464 h 613199"/>
                <a:gd name="connsiteX69" fmla="*/ 256574 w 452400"/>
                <a:gd name="connsiteY69" fmla="*/ 515695 h 613199"/>
                <a:gd name="connsiteX70" fmla="*/ 262540 w 452400"/>
                <a:gd name="connsiteY70" fmla="*/ 518082 h 613199"/>
                <a:gd name="connsiteX71" fmla="*/ 184180 w 452400"/>
                <a:gd name="connsiteY71" fmla="*/ 89690 h 613199"/>
                <a:gd name="connsiteX72" fmla="*/ 175827 w 452400"/>
                <a:gd name="connsiteY72" fmla="*/ 90884 h 613199"/>
                <a:gd name="connsiteX73" fmla="*/ 212024 w 452400"/>
                <a:gd name="connsiteY73" fmla="*/ 608374 h 613199"/>
                <a:gd name="connsiteX74" fmla="*/ 219582 w 452400"/>
                <a:gd name="connsiteY74" fmla="*/ 608374 h 613199"/>
                <a:gd name="connsiteX75" fmla="*/ 141620 w 452400"/>
                <a:gd name="connsiteY75" fmla="*/ 41163 h 613199"/>
                <a:gd name="connsiteX76" fmla="*/ 134062 w 452400"/>
                <a:gd name="connsiteY76" fmla="*/ 42356 h 613199"/>
                <a:gd name="connsiteX77" fmla="*/ 204069 w 452400"/>
                <a:gd name="connsiteY77" fmla="*/ 469953 h 613199"/>
                <a:gd name="connsiteX78" fmla="*/ 185771 w 452400"/>
                <a:gd name="connsiteY78" fmla="*/ 550699 h 613199"/>
                <a:gd name="connsiteX79" fmla="*/ 170657 w 452400"/>
                <a:gd name="connsiteY79" fmla="*/ 549108 h 613199"/>
                <a:gd name="connsiteX80" fmla="*/ 165088 w 452400"/>
                <a:gd name="connsiteY80" fmla="*/ 522855 h 613199"/>
                <a:gd name="connsiteX81" fmla="*/ 153553 w 452400"/>
                <a:gd name="connsiteY81" fmla="*/ 467566 h 613199"/>
                <a:gd name="connsiteX82" fmla="*/ 115368 w 452400"/>
                <a:gd name="connsiteY82" fmla="*/ 253967 h 613199"/>
                <a:gd name="connsiteX83" fmla="*/ 83546 w 452400"/>
                <a:gd name="connsiteY83" fmla="*/ 4569 h 613199"/>
                <a:gd name="connsiteX84" fmla="*/ 75989 w 452400"/>
                <a:gd name="connsiteY84" fmla="*/ 5762 h 613199"/>
                <a:gd name="connsiteX85" fmla="*/ 133267 w 452400"/>
                <a:gd name="connsiteY85" fmla="*/ 306472 h 613199"/>
                <a:gd name="connsiteX86" fmla="*/ 150768 w 452400"/>
                <a:gd name="connsiteY86" fmla="*/ 463589 h 613199"/>
                <a:gd name="connsiteX87" fmla="*/ 133665 w 452400"/>
                <a:gd name="connsiteY87" fmla="*/ 592464 h 613199"/>
                <a:gd name="connsiteX88" fmla="*/ 140427 w 452400"/>
                <a:gd name="connsiteY88" fmla="*/ 594055 h 613199"/>
                <a:gd name="connsiteX89" fmla="*/ 45361 w 452400"/>
                <a:gd name="connsiteY89" fmla="*/ 22468 h 613199"/>
                <a:gd name="connsiteX90" fmla="*/ 38599 w 452400"/>
                <a:gd name="connsiteY90" fmla="*/ 23264 h 613199"/>
                <a:gd name="connsiteX91" fmla="*/ 95877 w 452400"/>
                <a:gd name="connsiteY91" fmla="*/ 321984 h 613199"/>
                <a:gd name="connsiteX92" fmla="*/ 121334 w 452400"/>
                <a:gd name="connsiteY92" fmla="*/ 469157 h 613199"/>
                <a:gd name="connsiteX93" fmla="*/ 112185 w 452400"/>
                <a:gd name="connsiteY93" fmla="*/ 608374 h 613199"/>
                <a:gd name="connsiteX94" fmla="*/ 119743 w 452400"/>
                <a:gd name="connsiteY94" fmla="*/ 609170 h 613199"/>
                <a:gd name="connsiteX95" fmla="*/ 5982 w 452400"/>
                <a:gd name="connsiteY95" fmla="*/ 60256 h 613199"/>
                <a:gd name="connsiteX96" fmla="*/ 16 w 452400"/>
                <a:gd name="connsiteY96" fmla="*/ 59460 h 613199"/>
                <a:gd name="connsiteX97" fmla="*/ 16 w 452400"/>
                <a:gd name="connsiteY97" fmla="*/ 59460 h 61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52400" h="613199">
                  <a:moveTo>
                    <a:pt x="16" y="59460"/>
                  </a:moveTo>
                  <a:cubicBezTo>
                    <a:pt x="9960" y="247603"/>
                    <a:pt x="48146" y="433756"/>
                    <a:pt x="112981" y="610363"/>
                  </a:cubicBezTo>
                  <a:cubicBezTo>
                    <a:pt x="114175" y="613546"/>
                    <a:pt x="118550" y="614341"/>
                    <a:pt x="120538" y="611159"/>
                  </a:cubicBezTo>
                  <a:cubicBezTo>
                    <a:pt x="142415" y="574564"/>
                    <a:pt x="140427" y="532004"/>
                    <a:pt x="134460" y="491432"/>
                  </a:cubicBezTo>
                  <a:cubicBezTo>
                    <a:pt x="126903" y="439723"/>
                    <a:pt x="116561" y="388013"/>
                    <a:pt x="107014" y="336304"/>
                  </a:cubicBezTo>
                  <a:cubicBezTo>
                    <a:pt x="87524" y="230499"/>
                    <a:pt x="67636" y="125091"/>
                    <a:pt x="46156" y="20082"/>
                  </a:cubicBezTo>
                  <a:cubicBezTo>
                    <a:pt x="45361" y="16104"/>
                    <a:pt x="39394" y="17297"/>
                    <a:pt x="39394" y="20877"/>
                  </a:cubicBezTo>
                  <a:cubicBezTo>
                    <a:pt x="37803" y="215782"/>
                    <a:pt x="69227" y="410686"/>
                    <a:pt x="133267" y="594851"/>
                  </a:cubicBezTo>
                  <a:cubicBezTo>
                    <a:pt x="134062" y="597635"/>
                    <a:pt x="137643" y="598828"/>
                    <a:pt x="140029" y="596442"/>
                  </a:cubicBezTo>
                  <a:cubicBezTo>
                    <a:pt x="167873" y="566211"/>
                    <a:pt x="164293" y="523651"/>
                    <a:pt x="161508" y="485465"/>
                  </a:cubicBezTo>
                  <a:cubicBezTo>
                    <a:pt x="157133" y="430574"/>
                    <a:pt x="151564" y="376080"/>
                    <a:pt x="144405" y="321587"/>
                  </a:cubicBezTo>
                  <a:cubicBezTo>
                    <a:pt x="130085" y="214190"/>
                    <a:pt x="109798" y="107590"/>
                    <a:pt x="83944" y="2580"/>
                  </a:cubicBezTo>
                  <a:cubicBezTo>
                    <a:pt x="82751" y="-1398"/>
                    <a:pt x="75989" y="-602"/>
                    <a:pt x="76386" y="3773"/>
                  </a:cubicBezTo>
                  <a:cubicBezTo>
                    <a:pt x="92297" y="164868"/>
                    <a:pt x="116561" y="325166"/>
                    <a:pt x="149177" y="483476"/>
                  </a:cubicBezTo>
                  <a:cubicBezTo>
                    <a:pt x="153155" y="501774"/>
                    <a:pt x="157133" y="520469"/>
                    <a:pt x="161111" y="538766"/>
                  </a:cubicBezTo>
                  <a:cubicBezTo>
                    <a:pt x="163895" y="551494"/>
                    <a:pt x="162702" y="561438"/>
                    <a:pt x="177817" y="561041"/>
                  </a:cubicBezTo>
                  <a:cubicBezTo>
                    <a:pt x="197705" y="560643"/>
                    <a:pt x="207649" y="537175"/>
                    <a:pt x="211626" y="520866"/>
                  </a:cubicBezTo>
                  <a:cubicBezTo>
                    <a:pt x="219184" y="489045"/>
                    <a:pt x="212024" y="452053"/>
                    <a:pt x="209638" y="419834"/>
                  </a:cubicBezTo>
                  <a:cubicBezTo>
                    <a:pt x="206455" y="381649"/>
                    <a:pt x="202478" y="343464"/>
                    <a:pt x="197307" y="305676"/>
                  </a:cubicBezTo>
                  <a:cubicBezTo>
                    <a:pt x="184976" y="215782"/>
                    <a:pt x="166679" y="127080"/>
                    <a:pt x="142415" y="39970"/>
                  </a:cubicBezTo>
                  <a:cubicBezTo>
                    <a:pt x="141222" y="35594"/>
                    <a:pt x="134858" y="36788"/>
                    <a:pt x="134858" y="41163"/>
                  </a:cubicBezTo>
                  <a:cubicBezTo>
                    <a:pt x="128494" y="233681"/>
                    <a:pt x="155144" y="426596"/>
                    <a:pt x="213217" y="610363"/>
                  </a:cubicBezTo>
                  <a:cubicBezTo>
                    <a:pt x="214411" y="613943"/>
                    <a:pt x="219979" y="614341"/>
                    <a:pt x="220775" y="610363"/>
                  </a:cubicBezTo>
                  <a:cubicBezTo>
                    <a:pt x="254585" y="436143"/>
                    <a:pt x="219979" y="259535"/>
                    <a:pt x="184976" y="88497"/>
                  </a:cubicBezTo>
                  <a:cubicBezTo>
                    <a:pt x="184180" y="84122"/>
                    <a:pt x="176226" y="84917"/>
                    <a:pt x="176623" y="89690"/>
                  </a:cubicBezTo>
                  <a:cubicBezTo>
                    <a:pt x="188556" y="235272"/>
                    <a:pt x="215206" y="379660"/>
                    <a:pt x="255381" y="520071"/>
                  </a:cubicBezTo>
                  <a:cubicBezTo>
                    <a:pt x="256176" y="522458"/>
                    <a:pt x="258960" y="524048"/>
                    <a:pt x="261347" y="522458"/>
                  </a:cubicBezTo>
                  <a:cubicBezTo>
                    <a:pt x="311465" y="489045"/>
                    <a:pt x="299135" y="418243"/>
                    <a:pt x="292770" y="367329"/>
                  </a:cubicBezTo>
                  <a:cubicBezTo>
                    <a:pt x="282031" y="281413"/>
                    <a:pt x="271291" y="195495"/>
                    <a:pt x="260552" y="109578"/>
                  </a:cubicBezTo>
                  <a:cubicBezTo>
                    <a:pt x="259756" y="104407"/>
                    <a:pt x="252199" y="104010"/>
                    <a:pt x="252199" y="109578"/>
                  </a:cubicBezTo>
                  <a:cubicBezTo>
                    <a:pt x="254585" y="245614"/>
                    <a:pt x="278849" y="380854"/>
                    <a:pt x="323796" y="509331"/>
                  </a:cubicBezTo>
                  <a:cubicBezTo>
                    <a:pt x="324989" y="512911"/>
                    <a:pt x="330558" y="513309"/>
                    <a:pt x="331353" y="509331"/>
                  </a:cubicBezTo>
                  <a:cubicBezTo>
                    <a:pt x="359197" y="391991"/>
                    <a:pt x="325785" y="273060"/>
                    <a:pt x="292373" y="160492"/>
                  </a:cubicBezTo>
                  <a:cubicBezTo>
                    <a:pt x="290782" y="155321"/>
                    <a:pt x="283621" y="157708"/>
                    <a:pt x="284417" y="162481"/>
                  </a:cubicBezTo>
                  <a:cubicBezTo>
                    <a:pt x="302317" y="285788"/>
                    <a:pt x="321807" y="408697"/>
                    <a:pt x="343287" y="531208"/>
                  </a:cubicBezTo>
                  <a:cubicBezTo>
                    <a:pt x="343684" y="533992"/>
                    <a:pt x="347264" y="534788"/>
                    <a:pt x="349253" y="533595"/>
                  </a:cubicBezTo>
                  <a:cubicBezTo>
                    <a:pt x="393802" y="508933"/>
                    <a:pt x="381074" y="444496"/>
                    <a:pt x="377096" y="403526"/>
                  </a:cubicBezTo>
                  <a:cubicBezTo>
                    <a:pt x="369937" y="331531"/>
                    <a:pt x="363175" y="259138"/>
                    <a:pt x="356015" y="187142"/>
                  </a:cubicBezTo>
                  <a:cubicBezTo>
                    <a:pt x="355617" y="181972"/>
                    <a:pt x="347662" y="181574"/>
                    <a:pt x="347662" y="187142"/>
                  </a:cubicBezTo>
                  <a:cubicBezTo>
                    <a:pt x="348457" y="239250"/>
                    <a:pt x="352037" y="291357"/>
                    <a:pt x="359197" y="343066"/>
                  </a:cubicBezTo>
                  <a:cubicBezTo>
                    <a:pt x="362777" y="368523"/>
                    <a:pt x="366755" y="393582"/>
                    <a:pt x="371528" y="418641"/>
                  </a:cubicBezTo>
                  <a:cubicBezTo>
                    <a:pt x="376300" y="442905"/>
                    <a:pt x="379483" y="469555"/>
                    <a:pt x="388631" y="492625"/>
                  </a:cubicBezTo>
                  <a:cubicBezTo>
                    <a:pt x="392609" y="502967"/>
                    <a:pt x="402155" y="518082"/>
                    <a:pt x="415679" y="515695"/>
                  </a:cubicBezTo>
                  <a:cubicBezTo>
                    <a:pt x="422441" y="514502"/>
                    <a:pt x="422839" y="511718"/>
                    <a:pt x="424032" y="505354"/>
                  </a:cubicBezTo>
                  <a:cubicBezTo>
                    <a:pt x="426021" y="494614"/>
                    <a:pt x="427613" y="483874"/>
                    <a:pt x="428805" y="472737"/>
                  </a:cubicBezTo>
                  <a:cubicBezTo>
                    <a:pt x="434772" y="421425"/>
                    <a:pt x="432783" y="369716"/>
                    <a:pt x="423237" y="319200"/>
                  </a:cubicBezTo>
                  <a:cubicBezTo>
                    <a:pt x="422441" y="314825"/>
                    <a:pt x="414884" y="315620"/>
                    <a:pt x="415282" y="320393"/>
                  </a:cubicBezTo>
                  <a:cubicBezTo>
                    <a:pt x="418464" y="396764"/>
                    <a:pt x="428408" y="472737"/>
                    <a:pt x="444716" y="547517"/>
                  </a:cubicBezTo>
                  <a:cubicBezTo>
                    <a:pt x="445910" y="552290"/>
                    <a:pt x="453467" y="550301"/>
                    <a:pt x="452273" y="545528"/>
                  </a:cubicBezTo>
                  <a:cubicBezTo>
                    <a:pt x="435966" y="471544"/>
                    <a:pt x="426419" y="395969"/>
                    <a:pt x="423237" y="320393"/>
                  </a:cubicBezTo>
                  <a:cubicBezTo>
                    <a:pt x="420452" y="320791"/>
                    <a:pt x="417668" y="321189"/>
                    <a:pt x="415282" y="321587"/>
                  </a:cubicBezTo>
                  <a:cubicBezTo>
                    <a:pt x="422839" y="364148"/>
                    <a:pt x="425623" y="407106"/>
                    <a:pt x="422839" y="450064"/>
                  </a:cubicBezTo>
                  <a:cubicBezTo>
                    <a:pt x="422044" y="462395"/>
                    <a:pt x="420851" y="474328"/>
                    <a:pt x="418861" y="486261"/>
                  </a:cubicBezTo>
                  <a:cubicBezTo>
                    <a:pt x="418464" y="490636"/>
                    <a:pt x="418464" y="496603"/>
                    <a:pt x="416475" y="500580"/>
                  </a:cubicBezTo>
                  <a:cubicBezTo>
                    <a:pt x="411702" y="509331"/>
                    <a:pt x="405735" y="506149"/>
                    <a:pt x="400962" y="499387"/>
                  </a:cubicBezTo>
                  <a:cubicBezTo>
                    <a:pt x="389825" y="483476"/>
                    <a:pt x="387836" y="458020"/>
                    <a:pt x="383858" y="439723"/>
                  </a:cubicBezTo>
                  <a:cubicBezTo>
                    <a:pt x="366356" y="356988"/>
                    <a:pt x="357208" y="272264"/>
                    <a:pt x="356015" y="187540"/>
                  </a:cubicBezTo>
                  <a:cubicBezTo>
                    <a:pt x="353231" y="187540"/>
                    <a:pt x="350446" y="187540"/>
                    <a:pt x="347662" y="187540"/>
                  </a:cubicBezTo>
                  <a:cubicBezTo>
                    <a:pt x="354026" y="251580"/>
                    <a:pt x="360390" y="316018"/>
                    <a:pt x="366755" y="380058"/>
                  </a:cubicBezTo>
                  <a:cubicBezTo>
                    <a:pt x="369539" y="407504"/>
                    <a:pt x="373914" y="434949"/>
                    <a:pt x="373516" y="462395"/>
                  </a:cubicBezTo>
                  <a:cubicBezTo>
                    <a:pt x="373516" y="487056"/>
                    <a:pt x="368346" y="514105"/>
                    <a:pt x="345275" y="526833"/>
                  </a:cubicBezTo>
                  <a:cubicBezTo>
                    <a:pt x="347264" y="527628"/>
                    <a:pt x="349253" y="528424"/>
                    <a:pt x="351241" y="529220"/>
                  </a:cubicBezTo>
                  <a:cubicBezTo>
                    <a:pt x="330160" y="406708"/>
                    <a:pt x="310670" y="283799"/>
                    <a:pt x="292770" y="160492"/>
                  </a:cubicBezTo>
                  <a:cubicBezTo>
                    <a:pt x="289986" y="161288"/>
                    <a:pt x="287599" y="162083"/>
                    <a:pt x="284815" y="162481"/>
                  </a:cubicBezTo>
                  <a:cubicBezTo>
                    <a:pt x="317829" y="273457"/>
                    <a:pt x="352037" y="391195"/>
                    <a:pt x="324194" y="506945"/>
                  </a:cubicBezTo>
                  <a:cubicBezTo>
                    <a:pt x="326580" y="506945"/>
                    <a:pt x="329364" y="506945"/>
                    <a:pt x="331751" y="506945"/>
                  </a:cubicBezTo>
                  <a:cubicBezTo>
                    <a:pt x="287202" y="378865"/>
                    <a:pt x="262938" y="244818"/>
                    <a:pt x="260552" y="109578"/>
                  </a:cubicBezTo>
                  <a:cubicBezTo>
                    <a:pt x="257767" y="109578"/>
                    <a:pt x="254983" y="109578"/>
                    <a:pt x="252199" y="109578"/>
                  </a:cubicBezTo>
                  <a:cubicBezTo>
                    <a:pt x="261744" y="187540"/>
                    <a:pt x="271689" y="265502"/>
                    <a:pt x="281235" y="343464"/>
                  </a:cubicBezTo>
                  <a:cubicBezTo>
                    <a:pt x="287599" y="395173"/>
                    <a:pt x="309476" y="480295"/>
                    <a:pt x="256574" y="515695"/>
                  </a:cubicBezTo>
                  <a:cubicBezTo>
                    <a:pt x="258562" y="516491"/>
                    <a:pt x="260552" y="517286"/>
                    <a:pt x="262540" y="518082"/>
                  </a:cubicBezTo>
                  <a:cubicBezTo>
                    <a:pt x="222366" y="378069"/>
                    <a:pt x="196114" y="234874"/>
                    <a:pt x="184180" y="89690"/>
                  </a:cubicBezTo>
                  <a:cubicBezTo>
                    <a:pt x="181396" y="90088"/>
                    <a:pt x="178612" y="90486"/>
                    <a:pt x="175827" y="90884"/>
                  </a:cubicBezTo>
                  <a:cubicBezTo>
                    <a:pt x="210433" y="260729"/>
                    <a:pt x="245437" y="435745"/>
                    <a:pt x="212024" y="608374"/>
                  </a:cubicBezTo>
                  <a:cubicBezTo>
                    <a:pt x="214809" y="608374"/>
                    <a:pt x="217195" y="608374"/>
                    <a:pt x="219582" y="608374"/>
                  </a:cubicBezTo>
                  <a:cubicBezTo>
                    <a:pt x="161508" y="425403"/>
                    <a:pt x="135256" y="233283"/>
                    <a:pt x="141620" y="41163"/>
                  </a:cubicBezTo>
                  <a:cubicBezTo>
                    <a:pt x="138835" y="41561"/>
                    <a:pt x="136449" y="41959"/>
                    <a:pt x="134062" y="42356"/>
                  </a:cubicBezTo>
                  <a:cubicBezTo>
                    <a:pt x="172248" y="181972"/>
                    <a:pt x="196114" y="325564"/>
                    <a:pt x="204069" y="469953"/>
                  </a:cubicBezTo>
                  <a:cubicBezTo>
                    <a:pt x="205263" y="493421"/>
                    <a:pt x="210433" y="535584"/>
                    <a:pt x="185771" y="550699"/>
                  </a:cubicBezTo>
                  <a:cubicBezTo>
                    <a:pt x="179408" y="554676"/>
                    <a:pt x="173839" y="555074"/>
                    <a:pt x="170657" y="549108"/>
                  </a:cubicBezTo>
                  <a:cubicBezTo>
                    <a:pt x="167077" y="542346"/>
                    <a:pt x="166679" y="530413"/>
                    <a:pt x="165088" y="522855"/>
                  </a:cubicBezTo>
                  <a:cubicBezTo>
                    <a:pt x="161111" y="504558"/>
                    <a:pt x="157133" y="485863"/>
                    <a:pt x="153553" y="467566"/>
                  </a:cubicBezTo>
                  <a:cubicBezTo>
                    <a:pt x="139234" y="396764"/>
                    <a:pt x="126107" y="325564"/>
                    <a:pt x="115368" y="253967"/>
                  </a:cubicBezTo>
                  <a:cubicBezTo>
                    <a:pt x="102639" y="171232"/>
                    <a:pt x="91900" y="87701"/>
                    <a:pt x="83546" y="4569"/>
                  </a:cubicBezTo>
                  <a:cubicBezTo>
                    <a:pt x="81160" y="4967"/>
                    <a:pt x="78773" y="5364"/>
                    <a:pt x="75989" y="5762"/>
                  </a:cubicBezTo>
                  <a:cubicBezTo>
                    <a:pt x="100253" y="104805"/>
                    <a:pt x="119345" y="205440"/>
                    <a:pt x="133267" y="306472"/>
                  </a:cubicBezTo>
                  <a:cubicBezTo>
                    <a:pt x="140427" y="358579"/>
                    <a:pt x="146393" y="411083"/>
                    <a:pt x="150768" y="463589"/>
                  </a:cubicBezTo>
                  <a:cubicBezTo>
                    <a:pt x="154349" y="504956"/>
                    <a:pt x="164690" y="558654"/>
                    <a:pt x="133665" y="592464"/>
                  </a:cubicBezTo>
                  <a:cubicBezTo>
                    <a:pt x="136051" y="592862"/>
                    <a:pt x="138040" y="593657"/>
                    <a:pt x="140427" y="594055"/>
                  </a:cubicBezTo>
                  <a:cubicBezTo>
                    <a:pt x="76386" y="410288"/>
                    <a:pt x="44168" y="216975"/>
                    <a:pt x="45361" y="22468"/>
                  </a:cubicBezTo>
                  <a:cubicBezTo>
                    <a:pt x="42974" y="22866"/>
                    <a:pt x="40986" y="22866"/>
                    <a:pt x="38599" y="23264"/>
                  </a:cubicBezTo>
                  <a:cubicBezTo>
                    <a:pt x="58885" y="122705"/>
                    <a:pt x="77977" y="222146"/>
                    <a:pt x="95877" y="321984"/>
                  </a:cubicBezTo>
                  <a:cubicBezTo>
                    <a:pt x="104628" y="370909"/>
                    <a:pt x="112981" y="419834"/>
                    <a:pt x="121334" y="469157"/>
                  </a:cubicBezTo>
                  <a:cubicBezTo>
                    <a:pt x="129290" y="515298"/>
                    <a:pt x="137643" y="566211"/>
                    <a:pt x="112185" y="608374"/>
                  </a:cubicBezTo>
                  <a:cubicBezTo>
                    <a:pt x="114572" y="608772"/>
                    <a:pt x="116959" y="609170"/>
                    <a:pt x="119743" y="609170"/>
                  </a:cubicBezTo>
                  <a:cubicBezTo>
                    <a:pt x="54908" y="432960"/>
                    <a:pt x="16324" y="248000"/>
                    <a:pt x="5982" y="60256"/>
                  </a:cubicBezTo>
                  <a:cubicBezTo>
                    <a:pt x="6778" y="55085"/>
                    <a:pt x="-382" y="55085"/>
                    <a:pt x="16" y="59460"/>
                  </a:cubicBezTo>
                  <a:lnTo>
                    <a:pt x="16" y="594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65" name="Freeform 2364">
              <a:extLst>
                <a:ext uri="{FF2B5EF4-FFF2-40B4-BE49-F238E27FC236}">
                  <a16:creationId xmlns:a16="http://schemas.microsoft.com/office/drawing/2014/main" id="{4CAC0E37-49DC-BD79-A8EC-E80F007A3D96}"/>
                </a:ext>
              </a:extLst>
            </p:cNvPr>
            <p:cNvSpPr/>
            <p:nvPr/>
          </p:nvSpPr>
          <p:spPr>
            <a:xfrm>
              <a:off x="7314404" y="2651275"/>
              <a:ext cx="196580" cy="255954"/>
            </a:xfrm>
            <a:custGeom>
              <a:avLst/>
              <a:gdLst>
                <a:gd name="connsiteX0" fmla="*/ 37015 w 196580"/>
                <a:gd name="connsiteY0" fmla="*/ 2215 h 255954"/>
                <a:gd name="connsiteX1" fmla="*/ 23 w 196580"/>
                <a:gd name="connsiteY1" fmla="*/ 236498 h 255954"/>
                <a:gd name="connsiteX2" fmla="*/ 6387 w 196580"/>
                <a:gd name="connsiteY2" fmla="*/ 239282 h 255954"/>
                <a:gd name="connsiteX3" fmla="*/ 50937 w 196580"/>
                <a:gd name="connsiteY3" fmla="*/ 99269 h 255954"/>
                <a:gd name="connsiteX4" fmla="*/ 44175 w 196580"/>
                <a:gd name="connsiteY4" fmla="*/ 97281 h 255954"/>
                <a:gd name="connsiteX5" fmla="*/ 32640 w 196580"/>
                <a:gd name="connsiteY5" fmla="*/ 252409 h 255954"/>
                <a:gd name="connsiteX6" fmla="*/ 39799 w 196580"/>
                <a:gd name="connsiteY6" fmla="*/ 253204 h 255954"/>
                <a:gd name="connsiteX7" fmla="*/ 114579 w 196580"/>
                <a:gd name="connsiteY7" fmla="*/ 70233 h 255954"/>
                <a:gd name="connsiteX8" fmla="*/ 107817 w 196580"/>
                <a:gd name="connsiteY8" fmla="*/ 67448 h 255954"/>
                <a:gd name="connsiteX9" fmla="*/ 80372 w 196580"/>
                <a:gd name="connsiteY9" fmla="*/ 234509 h 255954"/>
                <a:gd name="connsiteX10" fmla="*/ 87531 w 196580"/>
                <a:gd name="connsiteY10" fmla="*/ 236498 h 255954"/>
                <a:gd name="connsiteX11" fmla="*/ 130092 w 196580"/>
                <a:gd name="connsiteY11" fmla="*/ 129102 h 255954"/>
                <a:gd name="connsiteX12" fmla="*/ 122534 w 196580"/>
                <a:gd name="connsiteY12" fmla="*/ 127908 h 255954"/>
                <a:gd name="connsiteX13" fmla="*/ 137252 w 196580"/>
                <a:gd name="connsiteY13" fmla="*/ 199506 h 255954"/>
                <a:gd name="connsiteX14" fmla="*/ 144014 w 196580"/>
                <a:gd name="connsiteY14" fmla="*/ 199506 h 255954"/>
                <a:gd name="connsiteX15" fmla="*/ 196519 w 196580"/>
                <a:gd name="connsiteY15" fmla="*/ 78188 h 255954"/>
                <a:gd name="connsiteX16" fmla="*/ 189359 w 196580"/>
                <a:gd name="connsiteY16" fmla="*/ 76199 h 255954"/>
                <a:gd name="connsiteX17" fmla="*/ 137649 w 196580"/>
                <a:gd name="connsiteY17" fmla="*/ 195528 h 255954"/>
                <a:gd name="connsiteX18" fmla="*/ 144411 w 196580"/>
                <a:gd name="connsiteY18" fmla="*/ 195528 h 255954"/>
                <a:gd name="connsiteX19" fmla="*/ 130887 w 196580"/>
                <a:gd name="connsiteY19" fmla="*/ 127908 h 255954"/>
                <a:gd name="connsiteX20" fmla="*/ 123330 w 196580"/>
                <a:gd name="connsiteY20" fmla="*/ 126715 h 255954"/>
                <a:gd name="connsiteX21" fmla="*/ 81565 w 196580"/>
                <a:gd name="connsiteY21" fmla="*/ 232122 h 255954"/>
                <a:gd name="connsiteX22" fmla="*/ 88725 w 196580"/>
                <a:gd name="connsiteY22" fmla="*/ 234111 h 255954"/>
                <a:gd name="connsiteX23" fmla="*/ 114977 w 196580"/>
                <a:gd name="connsiteY23" fmla="*/ 71028 h 255954"/>
                <a:gd name="connsiteX24" fmla="*/ 108215 w 196580"/>
                <a:gd name="connsiteY24" fmla="*/ 68244 h 255954"/>
                <a:gd name="connsiteX25" fmla="*/ 33436 w 196580"/>
                <a:gd name="connsiteY25" fmla="*/ 251215 h 255954"/>
                <a:gd name="connsiteX26" fmla="*/ 40595 w 196580"/>
                <a:gd name="connsiteY26" fmla="*/ 252011 h 255954"/>
                <a:gd name="connsiteX27" fmla="*/ 51732 w 196580"/>
                <a:gd name="connsiteY27" fmla="*/ 98474 h 255954"/>
                <a:gd name="connsiteX28" fmla="*/ 44970 w 196580"/>
                <a:gd name="connsiteY28" fmla="*/ 96485 h 255954"/>
                <a:gd name="connsiteX29" fmla="*/ 1614 w 196580"/>
                <a:gd name="connsiteY29" fmla="*/ 234907 h 255954"/>
                <a:gd name="connsiteX30" fmla="*/ 7978 w 196580"/>
                <a:gd name="connsiteY30" fmla="*/ 237691 h 255954"/>
                <a:gd name="connsiteX31" fmla="*/ 44175 w 196580"/>
                <a:gd name="connsiteY31" fmla="*/ 3408 h 255954"/>
                <a:gd name="connsiteX32" fmla="*/ 37015 w 196580"/>
                <a:gd name="connsiteY32" fmla="*/ 2215 h 255954"/>
                <a:gd name="connsiteX33" fmla="*/ 37015 w 196580"/>
                <a:gd name="connsiteY33" fmla="*/ 2215 h 25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6580" h="255954">
                  <a:moveTo>
                    <a:pt x="37015" y="2215"/>
                  </a:moveTo>
                  <a:cubicBezTo>
                    <a:pt x="24684" y="80177"/>
                    <a:pt x="12353" y="158138"/>
                    <a:pt x="23" y="236498"/>
                  </a:cubicBezTo>
                  <a:cubicBezTo>
                    <a:pt x="-375" y="240078"/>
                    <a:pt x="4399" y="242862"/>
                    <a:pt x="6387" y="239282"/>
                  </a:cubicBezTo>
                  <a:cubicBezTo>
                    <a:pt x="27071" y="194335"/>
                    <a:pt x="41789" y="147797"/>
                    <a:pt x="50937" y="99269"/>
                  </a:cubicBezTo>
                  <a:cubicBezTo>
                    <a:pt x="51732" y="94894"/>
                    <a:pt x="44970" y="92905"/>
                    <a:pt x="44175" y="97281"/>
                  </a:cubicBezTo>
                  <a:cubicBezTo>
                    <a:pt x="33436" y="148194"/>
                    <a:pt x="29458" y="200301"/>
                    <a:pt x="32640" y="252409"/>
                  </a:cubicBezTo>
                  <a:cubicBezTo>
                    <a:pt x="33037" y="256784"/>
                    <a:pt x="38208" y="257182"/>
                    <a:pt x="39799" y="253204"/>
                  </a:cubicBezTo>
                  <a:cubicBezTo>
                    <a:pt x="64858" y="192346"/>
                    <a:pt x="89520" y="131091"/>
                    <a:pt x="114579" y="70233"/>
                  </a:cubicBezTo>
                  <a:cubicBezTo>
                    <a:pt x="116171" y="66255"/>
                    <a:pt x="109408" y="63471"/>
                    <a:pt x="107817" y="67448"/>
                  </a:cubicBezTo>
                  <a:cubicBezTo>
                    <a:pt x="85542" y="120351"/>
                    <a:pt x="75996" y="176833"/>
                    <a:pt x="80372" y="234509"/>
                  </a:cubicBezTo>
                  <a:cubicBezTo>
                    <a:pt x="80769" y="238089"/>
                    <a:pt x="85542" y="240078"/>
                    <a:pt x="87531" y="236498"/>
                  </a:cubicBezTo>
                  <a:cubicBezTo>
                    <a:pt x="106226" y="202688"/>
                    <a:pt x="120546" y="166889"/>
                    <a:pt x="130092" y="129102"/>
                  </a:cubicBezTo>
                  <a:cubicBezTo>
                    <a:pt x="127705" y="128704"/>
                    <a:pt x="124921" y="128306"/>
                    <a:pt x="122534" y="127908"/>
                  </a:cubicBezTo>
                  <a:cubicBezTo>
                    <a:pt x="120943" y="152968"/>
                    <a:pt x="125717" y="176833"/>
                    <a:pt x="137252" y="199506"/>
                  </a:cubicBezTo>
                  <a:cubicBezTo>
                    <a:pt x="138843" y="202290"/>
                    <a:pt x="142423" y="201495"/>
                    <a:pt x="144014" y="199506"/>
                  </a:cubicBezTo>
                  <a:cubicBezTo>
                    <a:pt x="171460" y="163707"/>
                    <a:pt x="189359" y="122737"/>
                    <a:pt x="196519" y="78188"/>
                  </a:cubicBezTo>
                  <a:cubicBezTo>
                    <a:pt x="197314" y="73415"/>
                    <a:pt x="190154" y="71426"/>
                    <a:pt x="189359" y="76199"/>
                  </a:cubicBezTo>
                  <a:cubicBezTo>
                    <a:pt x="181801" y="119953"/>
                    <a:pt x="164299" y="160525"/>
                    <a:pt x="137649" y="195528"/>
                  </a:cubicBezTo>
                  <a:cubicBezTo>
                    <a:pt x="139639" y="195528"/>
                    <a:pt x="142025" y="195528"/>
                    <a:pt x="144411" y="195528"/>
                  </a:cubicBezTo>
                  <a:cubicBezTo>
                    <a:pt x="133672" y="174049"/>
                    <a:pt x="129296" y="151774"/>
                    <a:pt x="130887" y="127908"/>
                  </a:cubicBezTo>
                  <a:cubicBezTo>
                    <a:pt x="131286" y="123533"/>
                    <a:pt x="124524" y="122737"/>
                    <a:pt x="123330" y="126715"/>
                  </a:cubicBezTo>
                  <a:cubicBezTo>
                    <a:pt x="113784" y="163707"/>
                    <a:pt x="99862" y="198710"/>
                    <a:pt x="81565" y="232122"/>
                  </a:cubicBezTo>
                  <a:cubicBezTo>
                    <a:pt x="83951" y="232918"/>
                    <a:pt x="86338" y="233316"/>
                    <a:pt x="88725" y="234111"/>
                  </a:cubicBezTo>
                  <a:cubicBezTo>
                    <a:pt x="84349" y="178424"/>
                    <a:pt x="93100" y="122737"/>
                    <a:pt x="114977" y="71028"/>
                  </a:cubicBezTo>
                  <a:cubicBezTo>
                    <a:pt x="112590" y="70233"/>
                    <a:pt x="110204" y="69039"/>
                    <a:pt x="108215" y="68244"/>
                  </a:cubicBezTo>
                  <a:cubicBezTo>
                    <a:pt x="83156" y="129102"/>
                    <a:pt x="58495" y="190357"/>
                    <a:pt x="33436" y="251215"/>
                  </a:cubicBezTo>
                  <a:cubicBezTo>
                    <a:pt x="35822" y="251613"/>
                    <a:pt x="38208" y="252011"/>
                    <a:pt x="40595" y="252011"/>
                  </a:cubicBezTo>
                  <a:cubicBezTo>
                    <a:pt x="37413" y="200301"/>
                    <a:pt x="41390" y="149387"/>
                    <a:pt x="51732" y="98474"/>
                  </a:cubicBezTo>
                  <a:cubicBezTo>
                    <a:pt x="49346" y="97678"/>
                    <a:pt x="46960" y="97281"/>
                    <a:pt x="44970" y="96485"/>
                  </a:cubicBezTo>
                  <a:cubicBezTo>
                    <a:pt x="36617" y="144615"/>
                    <a:pt x="21900" y="190755"/>
                    <a:pt x="1614" y="234907"/>
                  </a:cubicBezTo>
                  <a:cubicBezTo>
                    <a:pt x="3603" y="235702"/>
                    <a:pt x="5990" y="236498"/>
                    <a:pt x="7978" y="237691"/>
                  </a:cubicBezTo>
                  <a:cubicBezTo>
                    <a:pt x="20309" y="159729"/>
                    <a:pt x="32242" y="81370"/>
                    <a:pt x="44175" y="3408"/>
                  </a:cubicBezTo>
                  <a:cubicBezTo>
                    <a:pt x="43777" y="226"/>
                    <a:pt x="37811" y="-1763"/>
                    <a:pt x="37015" y="2215"/>
                  </a:cubicBezTo>
                  <a:lnTo>
                    <a:pt x="37015" y="22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66" name="Freeform 2365">
              <a:extLst>
                <a:ext uri="{FF2B5EF4-FFF2-40B4-BE49-F238E27FC236}">
                  <a16:creationId xmlns:a16="http://schemas.microsoft.com/office/drawing/2014/main" id="{0275760F-0EFC-9F91-EFF2-6F05F66B6DF7}"/>
                </a:ext>
              </a:extLst>
            </p:cNvPr>
            <p:cNvSpPr/>
            <p:nvPr/>
          </p:nvSpPr>
          <p:spPr>
            <a:xfrm>
              <a:off x="6675460" y="4655873"/>
              <a:ext cx="314858" cy="465097"/>
            </a:xfrm>
            <a:custGeom>
              <a:avLst/>
              <a:gdLst>
                <a:gd name="connsiteX0" fmla="*/ 158 w 314858"/>
                <a:gd name="connsiteY0" fmla="*/ 320161 h 465097"/>
                <a:gd name="connsiteX1" fmla="*/ 13285 w 314858"/>
                <a:gd name="connsiteY1" fmla="*/ 365904 h 465097"/>
                <a:gd name="connsiteX2" fmla="*/ 19648 w 314858"/>
                <a:gd name="connsiteY2" fmla="*/ 363915 h 465097"/>
                <a:gd name="connsiteX3" fmla="*/ 28399 w 314858"/>
                <a:gd name="connsiteY3" fmla="*/ 264872 h 465097"/>
                <a:gd name="connsiteX4" fmla="*/ 21638 w 314858"/>
                <a:gd name="connsiteY4" fmla="*/ 264076 h 465097"/>
                <a:gd name="connsiteX5" fmla="*/ 25615 w 314858"/>
                <a:gd name="connsiteY5" fmla="*/ 425171 h 465097"/>
                <a:gd name="connsiteX6" fmla="*/ 32377 w 314858"/>
                <a:gd name="connsiteY6" fmla="*/ 425966 h 465097"/>
                <a:gd name="connsiteX7" fmla="*/ 75335 w 314858"/>
                <a:gd name="connsiteY7" fmla="*/ 225493 h 465097"/>
                <a:gd name="connsiteX8" fmla="*/ 68176 w 314858"/>
                <a:gd name="connsiteY8" fmla="*/ 224300 h 465097"/>
                <a:gd name="connsiteX9" fmla="*/ 72949 w 314858"/>
                <a:gd name="connsiteY9" fmla="*/ 443866 h 465097"/>
                <a:gd name="connsiteX10" fmla="*/ 80506 w 314858"/>
                <a:gd name="connsiteY10" fmla="*/ 443866 h 465097"/>
                <a:gd name="connsiteX11" fmla="*/ 110339 w 314858"/>
                <a:gd name="connsiteY11" fmla="*/ 177364 h 465097"/>
                <a:gd name="connsiteX12" fmla="*/ 102383 w 314858"/>
                <a:gd name="connsiteY12" fmla="*/ 177364 h 465097"/>
                <a:gd name="connsiteX13" fmla="*/ 107952 w 314858"/>
                <a:gd name="connsiteY13" fmla="*/ 412044 h 465097"/>
                <a:gd name="connsiteX14" fmla="*/ 115510 w 314858"/>
                <a:gd name="connsiteY14" fmla="*/ 412044 h 465097"/>
                <a:gd name="connsiteX15" fmla="*/ 145342 w 314858"/>
                <a:gd name="connsiteY15" fmla="*/ 105368 h 465097"/>
                <a:gd name="connsiteX16" fmla="*/ 137785 w 314858"/>
                <a:gd name="connsiteY16" fmla="*/ 104175 h 465097"/>
                <a:gd name="connsiteX17" fmla="*/ 143751 w 314858"/>
                <a:gd name="connsiteY17" fmla="*/ 409658 h 465097"/>
                <a:gd name="connsiteX18" fmla="*/ 151308 w 314858"/>
                <a:gd name="connsiteY18" fmla="*/ 409658 h 465097"/>
                <a:gd name="connsiteX19" fmla="*/ 177561 w 314858"/>
                <a:gd name="connsiteY19" fmla="*/ 83491 h 465097"/>
                <a:gd name="connsiteX20" fmla="*/ 169606 w 314858"/>
                <a:gd name="connsiteY20" fmla="*/ 83491 h 465097"/>
                <a:gd name="connsiteX21" fmla="*/ 179550 w 314858"/>
                <a:gd name="connsiteY21" fmla="*/ 461367 h 465097"/>
                <a:gd name="connsiteX22" fmla="*/ 187107 w 314858"/>
                <a:gd name="connsiteY22" fmla="*/ 461367 h 465097"/>
                <a:gd name="connsiteX23" fmla="*/ 244385 w 314858"/>
                <a:gd name="connsiteY23" fmla="*/ 5132 h 465097"/>
                <a:gd name="connsiteX24" fmla="*/ 236430 w 314858"/>
                <a:gd name="connsiteY24" fmla="*/ 3939 h 465097"/>
                <a:gd name="connsiteX25" fmla="*/ 249556 w 314858"/>
                <a:gd name="connsiteY25" fmla="*/ 401305 h 465097"/>
                <a:gd name="connsiteX26" fmla="*/ 257114 w 314858"/>
                <a:gd name="connsiteY26" fmla="*/ 402498 h 465097"/>
                <a:gd name="connsiteX27" fmla="*/ 285355 w 314858"/>
                <a:gd name="connsiteY27" fmla="*/ 139576 h 465097"/>
                <a:gd name="connsiteX28" fmla="*/ 277797 w 314858"/>
                <a:gd name="connsiteY28" fmla="*/ 139576 h 465097"/>
                <a:gd name="connsiteX29" fmla="*/ 308823 w 314858"/>
                <a:gd name="connsiteY29" fmla="*/ 441479 h 465097"/>
                <a:gd name="connsiteX30" fmla="*/ 314790 w 314858"/>
                <a:gd name="connsiteY30" fmla="*/ 440683 h 465097"/>
                <a:gd name="connsiteX31" fmla="*/ 285355 w 314858"/>
                <a:gd name="connsiteY31" fmla="*/ 139576 h 465097"/>
                <a:gd name="connsiteX32" fmla="*/ 277797 w 314858"/>
                <a:gd name="connsiteY32" fmla="*/ 139576 h 465097"/>
                <a:gd name="connsiteX33" fmla="*/ 249556 w 314858"/>
                <a:gd name="connsiteY33" fmla="*/ 400111 h 465097"/>
                <a:gd name="connsiteX34" fmla="*/ 257114 w 314858"/>
                <a:gd name="connsiteY34" fmla="*/ 401305 h 465097"/>
                <a:gd name="connsiteX35" fmla="*/ 243988 w 314858"/>
                <a:gd name="connsiteY35" fmla="*/ 3939 h 465097"/>
                <a:gd name="connsiteX36" fmla="*/ 236032 w 314858"/>
                <a:gd name="connsiteY36" fmla="*/ 2745 h 465097"/>
                <a:gd name="connsiteX37" fmla="*/ 178754 w 314858"/>
                <a:gd name="connsiteY37" fmla="*/ 460969 h 465097"/>
                <a:gd name="connsiteX38" fmla="*/ 186312 w 314858"/>
                <a:gd name="connsiteY38" fmla="*/ 460969 h 465097"/>
                <a:gd name="connsiteX39" fmla="*/ 176765 w 314858"/>
                <a:gd name="connsiteY39" fmla="*/ 83093 h 465097"/>
                <a:gd name="connsiteX40" fmla="*/ 168810 w 314858"/>
                <a:gd name="connsiteY40" fmla="*/ 83093 h 465097"/>
                <a:gd name="connsiteX41" fmla="*/ 142558 w 314858"/>
                <a:gd name="connsiteY41" fmla="*/ 409260 h 465097"/>
                <a:gd name="connsiteX42" fmla="*/ 150115 w 314858"/>
                <a:gd name="connsiteY42" fmla="*/ 409260 h 465097"/>
                <a:gd name="connsiteX43" fmla="*/ 144149 w 314858"/>
                <a:gd name="connsiteY43" fmla="*/ 103777 h 465097"/>
                <a:gd name="connsiteX44" fmla="*/ 136591 w 314858"/>
                <a:gd name="connsiteY44" fmla="*/ 102584 h 465097"/>
                <a:gd name="connsiteX45" fmla="*/ 106759 w 314858"/>
                <a:gd name="connsiteY45" fmla="*/ 411647 h 465097"/>
                <a:gd name="connsiteX46" fmla="*/ 114317 w 314858"/>
                <a:gd name="connsiteY46" fmla="*/ 411647 h 465097"/>
                <a:gd name="connsiteX47" fmla="*/ 108748 w 314858"/>
                <a:gd name="connsiteY47" fmla="*/ 176966 h 465097"/>
                <a:gd name="connsiteX48" fmla="*/ 100793 w 314858"/>
                <a:gd name="connsiteY48" fmla="*/ 176966 h 465097"/>
                <a:gd name="connsiteX49" fmla="*/ 71358 w 314858"/>
                <a:gd name="connsiteY49" fmla="*/ 443468 h 465097"/>
                <a:gd name="connsiteX50" fmla="*/ 78915 w 314858"/>
                <a:gd name="connsiteY50" fmla="*/ 443468 h 465097"/>
                <a:gd name="connsiteX51" fmla="*/ 73744 w 314858"/>
                <a:gd name="connsiteY51" fmla="*/ 223902 h 465097"/>
                <a:gd name="connsiteX52" fmla="*/ 66585 w 314858"/>
                <a:gd name="connsiteY52" fmla="*/ 223106 h 465097"/>
                <a:gd name="connsiteX53" fmla="*/ 24024 w 314858"/>
                <a:gd name="connsiteY53" fmla="*/ 423579 h 465097"/>
                <a:gd name="connsiteX54" fmla="*/ 30786 w 314858"/>
                <a:gd name="connsiteY54" fmla="*/ 424375 h 465097"/>
                <a:gd name="connsiteX55" fmla="*/ 26808 w 314858"/>
                <a:gd name="connsiteY55" fmla="*/ 263281 h 465097"/>
                <a:gd name="connsiteX56" fmla="*/ 20046 w 314858"/>
                <a:gd name="connsiteY56" fmla="*/ 262485 h 465097"/>
                <a:gd name="connsiteX57" fmla="*/ 11693 w 314858"/>
                <a:gd name="connsiteY57" fmla="*/ 365108 h 465097"/>
                <a:gd name="connsiteX58" fmla="*/ 18058 w 314858"/>
                <a:gd name="connsiteY58" fmla="*/ 363119 h 465097"/>
                <a:gd name="connsiteX59" fmla="*/ 4533 w 314858"/>
                <a:gd name="connsiteY59" fmla="*/ 317377 h 465097"/>
                <a:gd name="connsiteX60" fmla="*/ 158 w 314858"/>
                <a:gd name="connsiteY60" fmla="*/ 320161 h 465097"/>
                <a:gd name="connsiteX61" fmla="*/ 158 w 314858"/>
                <a:gd name="connsiteY61" fmla="*/ 320161 h 46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14858" h="465097">
                  <a:moveTo>
                    <a:pt x="158" y="320161"/>
                  </a:moveTo>
                  <a:cubicBezTo>
                    <a:pt x="4533" y="335276"/>
                    <a:pt x="8909" y="350789"/>
                    <a:pt x="13285" y="365904"/>
                  </a:cubicBezTo>
                  <a:cubicBezTo>
                    <a:pt x="14477" y="369881"/>
                    <a:pt x="20444" y="368290"/>
                    <a:pt x="19648" y="363915"/>
                  </a:cubicBezTo>
                  <a:cubicBezTo>
                    <a:pt x="14080" y="330503"/>
                    <a:pt x="16864" y="296693"/>
                    <a:pt x="28399" y="264872"/>
                  </a:cubicBezTo>
                  <a:cubicBezTo>
                    <a:pt x="26013" y="264474"/>
                    <a:pt x="24024" y="264076"/>
                    <a:pt x="21638" y="264076"/>
                  </a:cubicBezTo>
                  <a:cubicBezTo>
                    <a:pt x="22830" y="317774"/>
                    <a:pt x="24422" y="371472"/>
                    <a:pt x="25615" y="425171"/>
                  </a:cubicBezTo>
                  <a:cubicBezTo>
                    <a:pt x="25615" y="429148"/>
                    <a:pt x="31582" y="429944"/>
                    <a:pt x="32377" y="425966"/>
                  </a:cubicBezTo>
                  <a:cubicBezTo>
                    <a:pt x="46697" y="359142"/>
                    <a:pt x="61016" y="292317"/>
                    <a:pt x="75335" y="225493"/>
                  </a:cubicBezTo>
                  <a:cubicBezTo>
                    <a:pt x="72949" y="225095"/>
                    <a:pt x="70562" y="224697"/>
                    <a:pt x="68176" y="224300"/>
                  </a:cubicBezTo>
                  <a:cubicBezTo>
                    <a:pt x="72949" y="297488"/>
                    <a:pt x="74540" y="370677"/>
                    <a:pt x="72949" y="443866"/>
                  </a:cubicBezTo>
                  <a:cubicBezTo>
                    <a:pt x="72949" y="449036"/>
                    <a:pt x="80109" y="448639"/>
                    <a:pt x="80506" y="443866"/>
                  </a:cubicBezTo>
                  <a:cubicBezTo>
                    <a:pt x="90450" y="355164"/>
                    <a:pt x="100395" y="266463"/>
                    <a:pt x="110339" y="177364"/>
                  </a:cubicBezTo>
                  <a:cubicBezTo>
                    <a:pt x="107555" y="177364"/>
                    <a:pt x="105168" y="177364"/>
                    <a:pt x="102383" y="177364"/>
                  </a:cubicBezTo>
                  <a:cubicBezTo>
                    <a:pt x="109941" y="255325"/>
                    <a:pt x="111930" y="333685"/>
                    <a:pt x="107952" y="412044"/>
                  </a:cubicBezTo>
                  <a:cubicBezTo>
                    <a:pt x="110736" y="412044"/>
                    <a:pt x="113123" y="412044"/>
                    <a:pt x="115510" y="412044"/>
                  </a:cubicBezTo>
                  <a:cubicBezTo>
                    <a:pt x="119487" y="309421"/>
                    <a:pt x="129432" y="206798"/>
                    <a:pt x="145342" y="105368"/>
                  </a:cubicBezTo>
                  <a:cubicBezTo>
                    <a:pt x="142955" y="104971"/>
                    <a:pt x="140171" y="104573"/>
                    <a:pt x="137785" y="104175"/>
                  </a:cubicBezTo>
                  <a:cubicBezTo>
                    <a:pt x="146933" y="205605"/>
                    <a:pt x="148922" y="307830"/>
                    <a:pt x="143751" y="409658"/>
                  </a:cubicBezTo>
                  <a:cubicBezTo>
                    <a:pt x="143353" y="414829"/>
                    <a:pt x="150911" y="414431"/>
                    <a:pt x="151308" y="409658"/>
                  </a:cubicBezTo>
                  <a:cubicBezTo>
                    <a:pt x="160059" y="301068"/>
                    <a:pt x="168810" y="192081"/>
                    <a:pt x="177561" y="83491"/>
                  </a:cubicBezTo>
                  <a:cubicBezTo>
                    <a:pt x="175175" y="83491"/>
                    <a:pt x="172390" y="83491"/>
                    <a:pt x="169606" y="83491"/>
                  </a:cubicBezTo>
                  <a:cubicBezTo>
                    <a:pt x="181141" y="209185"/>
                    <a:pt x="184721" y="335276"/>
                    <a:pt x="179550" y="461367"/>
                  </a:cubicBezTo>
                  <a:cubicBezTo>
                    <a:pt x="179550" y="466538"/>
                    <a:pt x="186709" y="466140"/>
                    <a:pt x="187107" y="461367"/>
                  </a:cubicBezTo>
                  <a:cubicBezTo>
                    <a:pt x="202222" y="308626"/>
                    <a:pt x="221315" y="156680"/>
                    <a:pt x="244385" y="5132"/>
                  </a:cubicBezTo>
                  <a:cubicBezTo>
                    <a:pt x="241601" y="4734"/>
                    <a:pt x="239214" y="4336"/>
                    <a:pt x="236430" y="3939"/>
                  </a:cubicBezTo>
                  <a:cubicBezTo>
                    <a:pt x="240805" y="136394"/>
                    <a:pt x="245180" y="268849"/>
                    <a:pt x="249556" y="401305"/>
                  </a:cubicBezTo>
                  <a:cubicBezTo>
                    <a:pt x="249556" y="405680"/>
                    <a:pt x="255920" y="406873"/>
                    <a:pt x="257114" y="402498"/>
                  </a:cubicBezTo>
                  <a:cubicBezTo>
                    <a:pt x="279786" y="316979"/>
                    <a:pt x="289731" y="228278"/>
                    <a:pt x="285355" y="139576"/>
                  </a:cubicBezTo>
                  <a:cubicBezTo>
                    <a:pt x="282969" y="139576"/>
                    <a:pt x="280184" y="139576"/>
                    <a:pt x="277797" y="139576"/>
                  </a:cubicBezTo>
                  <a:cubicBezTo>
                    <a:pt x="285355" y="240608"/>
                    <a:pt x="295299" y="341242"/>
                    <a:pt x="308823" y="441479"/>
                  </a:cubicBezTo>
                  <a:cubicBezTo>
                    <a:pt x="309221" y="445059"/>
                    <a:pt x="315585" y="444263"/>
                    <a:pt x="314790" y="440683"/>
                  </a:cubicBezTo>
                  <a:cubicBezTo>
                    <a:pt x="302856" y="340447"/>
                    <a:pt x="292515" y="240210"/>
                    <a:pt x="285355" y="139576"/>
                  </a:cubicBezTo>
                  <a:cubicBezTo>
                    <a:pt x="284957" y="134803"/>
                    <a:pt x="277400" y="134803"/>
                    <a:pt x="277797" y="139576"/>
                  </a:cubicBezTo>
                  <a:cubicBezTo>
                    <a:pt x="281378" y="227482"/>
                    <a:pt x="272229" y="314990"/>
                    <a:pt x="249556" y="400111"/>
                  </a:cubicBezTo>
                  <a:cubicBezTo>
                    <a:pt x="251943" y="400509"/>
                    <a:pt x="254727" y="400907"/>
                    <a:pt x="257114" y="401305"/>
                  </a:cubicBezTo>
                  <a:cubicBezTo>
                    <a:pt x="252738" y="268849"/>
                    <a:pt x="248363" y="136394"/>
                    <a:pt x="243988" y="3939"/>
                  </a:cubicBezTo>
                  <a:cubicBezTo>
                    <a:pt x="243988" y="-437"/>
                    <a:pt x="236827" y="-1630"/>
                    <a:pt x="236032" y="2745"/>
                  </a:cubicBezTo>
                  <a:cubicBezTo>
                    <a:pt x="212962" y="155089"/>
                    <a:pt x="193869" y="307830"/>
                    <a:pt x="178754" y="460969"/>
                  </a:cubicBezTo>
                  <a:cubicBezTo>
                    <a:pt x="181538" y="460969"/>
                    <a:pt x="183925" y="460969"/>
                    <a:pt x="186312" y="460969"/>
                  </a:cubicBezTo>
                  <a:cubicBezTo>
                    <a:pt x="191483" y="334878"/>
                    <a:pt x="188300" y="208787"/>
                    <a:pt x="176765" y="83093"/>
                  </a:cubicBezTo>
                  <a:cubicBezTo>
                    <a:pt x="176368" y="77923"/>
                    <a:pt x="169208" y="77923"/>
                    <a:pt x="168810" y="83093"/>
                  </a:cubicBezTo>
                  <a:cubicBezTo>
                    <a:pt x="160059" y="191683"/>
                    <a:pt x="151308" y="300670"/>
                    <a:pt x="142558" y="409260"/>
                  </a:cubicBezTo>
                  <a:cubicBezTo>
                    <a:pt x="145342" y="409260"/>
                    <a:pt x="147729" y="409260"/>
                    <a:pt x="150115" y="409260"/>
                  </a:cubicBezTo>
                  <a:cubicBezTo>
                    <a:pt x="154888" y="307432"/>
                    <a:pt x="152900" y="205605"/>
                    <a:pt x="144149" y="103777"/>
                  </a:cubicBezTo>
                  <a:cubicBezTo>
                    <a:pt x="143751" y="99799"/>
                    <a:pt x="137386" y="98208"/>
                    <a:pt x="136591" y="102584"/>
                  </a:cubicBezTo>
                  <a:cubicBezTo>
                    <a:pt x="120680" y="204809"/>
                    <a:pt x="110736" y="307830"/>
                    <a:pt x="106759" y="411647"/>
                  </a:cubicBezTo>
                  <a:cubicBezTo>
                    <a:pt x="106759" y="416420"/>
                    <a:pt x="114317" y="416420"/>
                    <a:pt x="114317" y="411647"/>
                  </a:cubicBezTo>
                  <a:cubicBezTo>
                    <a:pt x="118294" y="333287"/>
                    <a:pt x="116305" y="254927"/>
                    <a:pt x="108748" y="176966"/>
                  </a:cubicBezTo>
                  <a:cubicBezTo>
                    <a:pt x="108350" y="171795"/>
                    <a:pt x="101588" y="171795"/>
                    <a:pt x="100793" y="176966"/>
                  </a:cubicBezTo>
                  <a:cubicBezTo>
                    <a:pt x="90849" y="265667"/>
                    <a:pt x="81302" y="354368"/>
                    <a:pt x="71358" y="443468"/>
                  </a:cubicBezTo>
                  <a:cubicBezTo>
                    <a:pt x="73744" y="443468"/>
                    <a:pt x="76529" y="443468"/>
                    <a:pt x="78915" y="443468"/>
                  </a:cubicBezTo>
                  <a:cubicBezTo>
                    <a:pt x="80506" y="370279"/>
                    <a:pt x="78915" y="297090"/>
                    <a:pt x="73744" y="223902"/>
                  </a:cubicBezTo>
                  <a:cubicBezTo>
                    <a:pt x="73347" y="219924"/>
                    <a:pt x="67380" y="218731"/>
                    <a:pt x="66585" y="223106"/>
                  </a:cubicBezTo>
                  <a:cubicBezTo>
                    <a:pt x="52265" y="289931"/>
                    <a:pt x="38344" y="356755"/>
                    <a:pt x="24024" y="423579"/>
                  </a:cubicBezTo>
                  <a:cubicBezTo>
                    <a:pt x="26411" y="423977"/>
                    <a:pt x="28797" y="424375"/>
                    <a:pt x="30786" y="424375"/>
                  </a:cubicBezTo>
                  <a:cubicBezTo>
                    <a:pt x="29592" y="370677"/>
                    <a:pt x="28001" y="316979"/>
                    <a:pt x="26808" y="263281"/>
                  </a:cubicBezTo>
                  <a:cubicBezTo>
                    <a:pt x="26808" y="259303"/>
                    <a:pt x="21239" y="258905"/>
                    <a:pt x="20046" y="262485"/>
                  </a:cubicBezTo>
                  <a:cubicBezTo>
                    <a:pt x="8511" y="295897"/>
                    <a:pt x="5727" y="330503"/>
                    <a:pt x="11693" y="365108"/>
                  </a:cubicBezTo>
                  <a:cubicBezTo>
                    <a:pt x="13682" y="364313"/>
                    <a:pt x="16069" y="363915"/>
                    <a:pt x="18058" y="363119"/>
                  </a:cubicBezTo>
                  <a:cubicBezTo>
                    <a:pt x="13682" y="348004"/>
                    <a:pt x="8909" y="332889"/>
                    <a:pt x="4533" y="317377"/>
                  </a:cubicBezTo>
                  <a:cubicBezTo>
                    <a:pt x="4931" y="314592"/>
                    <a:pt x="-1035" y="316183"/>
                    <a:pt x="158" y="320161"/>
                  </a:cubicBezTo>
                  <a:lnTo>
                    <a:pt x="158" y="3201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67" name="Freeform 2366">
              <a:extLst>
                <a:ext uri="{FF2B5EF4-FFF2-40B4-BE49-F238E27FC236}">
                  <a16:creationId xmlns:a16="http://schemas.microsoft.com/office/drawing/2014/main" id="{DF6603E3-77AD-4326-D8CD-C0F74FDCE8AA}"/>
                </a:ext>
              </a:extLst>
            </p:cNvPr>
            <p:cNvSpPr/>
            <p:nvPr/>
          </p:nvSpPr>
          <p:spPr>
            <a:xfrm>
              <a:off x="7109181" y="4805693"/>
              <a:ext cx="367644" cy="473587"/>
            </a:xfrm>
            <a:custGeom>
              <a:avLst/>
              <a:gdLst>
                <a:gd name="connsiteX0" fmla="*/ 19888 w 367644"/>
                <a:gd name="connsiteY0" fmla="*/ 84026 h 473587"/>
                <a:gd name="connsiteX1" fmla="*/ 8353 w 367644"/>
                <a:gd name="connsiteY1" fmla="*/ 2485 h 473587"/>
                <a:gd name="connsiteX2" fmla="*/ 1591 w 367644"/>
                <a:gd name="connsiteY2" fmla="*/ 3280 h 473587"/>
                <a:gd name="connsiteX3" fmla="*/ 51311 w 367644"/>
                <a:gd name="connsiteY3" fmla="*/ 422523 h 473587"/>
                <a:gd name="connsiteX4" fmla="*/ 58471 w 367644"/>
                <a:gd name="connsiteY4" fmla="*/ 421330 h 473587"/>
                <a:gd name="connsiteX5" fmla="*/ 48527 w 367644"/>
                <a:gd name="connsiteY5" fmla="*/ 51012 h 473587"/>
                <a:gd name="connsiteX6" fmla="*/ 41367 w 367644"/>
                <a:gd name="connsiteY6" fmla="*/ 51012 h 473587"/>
                <a:gd name="connsiteX7" fmla="*/ 79951 w 367644"/>
                <a:gd name="connsiteY7" fmla="*/ 444798 h 473587"/>
                <a:gd name="connsiteX8" fmla="*/ 87508 w 367644"/>
                <a:gd name="connsiteY8" fmla="*/ 444798 h 473587"/>
                <a:gd name="connsiteX9" fmla="*/ 78757 w 367644"/>
                <a:gd name="connsiteY9" fmla="*/ 74082 h 473587"/>
                <a:gd name="connsiteX10" fmla="*/ 71199 w 367644"/>
                <a:gd name="connsiteY10" fmla="*/ 74082 h 473587"/>
                <a:gd name="connsiteX11" fmla="*/ 112169 w 367644"/>
                <a:gd name="connsiteY11" fmla="*/ 453151 h 473587"/>
                <a:gd name="connsiteX12" fmla="*/ 119727 w 367644"/>
                <a:gd name="connsiteY12" fmla="*/ 453151 h 473587"/>
                <a:gd name="connsiteX13" fmla="*/ 121716 w 367644"/>
                <a:gd name="connsiteY13" fmla="*/ 99141 h 473587"/>
                <a:gd name="connsiteX14" fmla="*/ 114159 w 367644"/>
                <a:gd name="connsiteY14" fmla="*/ 99141 h 473587"/>
                <a:gd name="connsiteX15" fmla="*/ 136831 w 367644"/>
                <a:gd name="connsiteY15" fmla="*/ 433263 h 473587"/>
                <a:gd name="connsiteX16" fmla="*/ 144388 w 367644"/>
                <a:gd name="connsiteY16" fmla="*/ 433263 h 473587"/>
                <a:gd name="connsiteX17" fmla="*/ 159901 w 367644"/>
                <a:gd name="connsiteY17" fmla="*/ 107892 h 473587"/>
                <a:gd name="connsiteX18" fmla="*/ 151946 w 367644"/>
                <a:gd name="connsiteY18" fmla="*/ 107892 h 473587"/>
                <a:gd name="connsiteX19" fmla="*/ 159503 w 367644"/>
                <a:gd name="connsiteY19" fmla="*/ 469857 h 473587"/>
                <a:gd name="connsiteX20" fmla="*/ 167458 w 367644"/>
                <a:gd name="connsiteY20" fmla="*/ 469857 h 473587"/>
                <a:gd name="connsiteX21" fmla="*/ 198086 w 367644"/>
                <a:gd name="connsiteY21" fmla="*/ 122609 h 473587"/>
                <a:gd name="connsiteX22" fmla="*/ 189733 w 367644"/>
                <a:gd name="connsiteY22" fmla="*/ 122609 h 473587"/>
                <a:gd name="connsiteX23" fmla="*/ 195302 w 367644"/>
                <a:gd name="connsiteY23" fmla="*/ 420932 h 473587"/>
                <a:gd name="connsiteX24" fmla="*/ 203257 w 367644"/>
                <a:gd name="connsiteY24" fmla="*/ 420932 h 473587"/>
                <a:gd name="connsiteX25" fmla="*/ 238260 w 367644"/>
                <a:gd name="connsiteY25" fmla="*/ 150055 h 473587"/>
                <a:gd name="connsiteX26" fmla="*/ 230306 w 367644"/>
                <a:gd name="connsiteY26" fmla="*/ 150055 h 473587"/>
                <a:gd name="connsiteX27" fmla="*/ 222748 w 367644"/>
                <a:gd name="connsiteY27" fmla="*/ 446389 h 473587"/>
                <a:gd name="connsiteX28" fmla="*/ 230703 w 367644"/>
                <a:gd name="connsiteY28" fmla="*/ 447582 h 473587"/>
                <a:gd name="connsiteX29" fmla="*/ 265309 w 367644"/>
                <a:gd name="connsiteY29" fmla="*/ 135735 h 473587"/>
                <a:gd name="connsiteX30" fmla="*/ 256956 w 367644"/>
                <a:gd name="connsiteY30" fmla="*/ 135735 h 473587"/>
                <a:gd name="connsiteX31" fmla="*/ 259740 w 367644"/>
                <a:gd name="connsiteY31" fmla="*/ 385134 h 473587"/>
                <a:gd name="connsiteX32" fmla="*/ 267695 w 367644"/>
                <a:gd name="connsiteY32" fmla="*/ 386327 h 473587"/>
                <a:gd name="connsiteX33" fmla="*/ 301505 w 367644"/>
                <a:gd name="connsiteY33" fmla="*/ 187047 h 473587"/>
                <a:gd name="connsiteX34" fmla="*/ 293152 w 367644"/>
                <a:gd name="connsiteY34" fmla="*/ 187047 h 473587"/>
                <a:gd name="connsiteX35" fmla="*/ 295539 w 367644"/>
                <a:gd name="connsiteY35" fmla="*/ 385929 h 473587"/>
                <a:gd name="connsiteX36" fmla="*/ 303494 w 367644"/>
                <a:gd name="connsiteY36" fmla="*/ 387123 h 473587"/>
                <a:gd name="connsiteX37" fmla="*/ 337701 w 367644"/>
                <a:gd name="connsiteY37" fmla="*/ 209322 h 473587"/>
                <a:gd name="connsiteX38" fmla="*/ 329348 w 367644"/>
                <a:gd name="connsiteY38" fmla="*/ 209322 h 473587"/>
                <a:gd name="connsiteX39" fmla="*/ 339691 w 367644"/>
                <a:gd name="connsiteY39" fmla="*/ 296830 h 473587"/>
                <a:gd name="connsiteX40" fmla="*/ 355203 w 367644"/>
                <a:gd name="connsiteY40" fmla="*/ 338198 h 473587"/>
                <a:gd name="connsiteX41" fmla="*/ 354408 w 367644"/>
                <a:gd name="connsiteY41" fmla="*/ 322685 h 473587"/>
                <a:gd name="connsiteX42" fmla="*/ 361169 w 367644"/>
                <a:gd name="connsiteY42" fmla="*/ 326662 h 473587"/>
                <a:gd name="connsiteX43" fmla="*/ 356794 w 367644"/>
                <a:gd name="connsiteY43" fmla="*/ 328253 h 473587"/>
                <a:gd name="connsiteX44" fmla="*/ 351225 w 367644"/>
                <a:gd name="connsiteY44" fmla="*/ 320696 h 473587"/>
                <a:gd name="connsiteX45" fmla="*/ 349237 w 367644"/>
                <a:gd name="connsiteY45" fmla="*/ 305979 h 473587"/>
                <a:gd name="connsiteX46" fmla="*/ 345259 w 367644"/>
                <a:gd name="connsiteY46" fmla="*/ 273760 h 473587"/>
                <a:gd name="connsiteX47" fmla="*/ 337701 w 367644"/>
                <a:gd name="connsiteY47" fmla="*/ 209720 h 473587"/>
                <a:gd name="connsiteX48" fmla="*/ 329348 w 367644"/>
                <a:gd name="connsiteY48" fmla="*/ 209720 h 473587"/>
                <a:gd name="connsiteX49" fmla="*/ 295539 w 367644"/>
                <a:gd name="connsiteY49" fmla="*/ 385531 h 473587"/>
                <a:gd name="connsiteX50" fmla="*/ 303494 w 367644"/>
                <a:gd name="connsiteY50" fmla="*/ 386725 h 473587"/>
                <a:gd name="connsiteX51" fmla="*/ 301107 w 367644"/>
                <a:gd name="connsiteY51" fmla="*/ 187843 h 473587"/>
                <a:gd name="connsiteX52" fmla="*/ 292754 w 367644"/>
                <a:gd name="connsiteY52" fmla="*/ 187843 h 473587"/>
                <a:gd name="connsiteX53" fmla="*/ 259342 w 367644"/>
                <a:gd name="connsiteY53" fmla="*/ 385134 h 473587"/>
                <a:gd name="connsiteX54" fmla="*/ 267297 w 367644"/>
                <a:gd name="connsiteY54" fmla="*/ 386327 h 473587"/>
                <a:gd name="connsiteX55" fmla="*/ 264513 w 367644"/>
                <a:gd name="connsiteY55" fmla="*/ 136929 h 473587"/>
                <a:gd name="connsiteX56" fmla="*/ 256160 w 367644"/>
                <a:gd name="connsiteY56" fmla="*/ 136929 h 473587"/>
                <a:gd name="connsiteX57" fmla="*/ 221953 w 367644"/>
                <a:gd name="connsiteY57" fmla="*/ 446787 h 473587"/>
                <a:gd name="connsiteX58" fmla="*/ 229907 w 367644"/>
                <a:gd name="connsiteY58" fmla="*/ 447980 h 473587"/>
                <a:gd name="connsiteX59" fmla="*/ 237465 w 367644"/>
                <a:gd name="connsiteY59" fmla="*/ 151646 h 473587"/>
                <a:gd name="connsiteX60" fmla="*/ 229510 w 367644"/>
                <a:gd name="connsiteY60" fmla="*/ 151646 h 473587"/>
                <a:gd name="connsiteX61" fmla="*/ 194507 w 367644"/>
                <a:gd name="connsiteY61" fmla="*/ 422523 h 473587"/>
                <a:gd name="connsiteX62" fmla="*/ 202462 w 367644"/>
                <a:gd name="connsiteY62" fmla="*/ 422523 h 473587"/>
                <a:gd name="connsiteX63" fmla="*/ 196893 w 367644"/>
                <a:gd name="connsiteY63" fmla="*/ 124200 h 473587"/>
                <a:gd name="connsiteX64" fmla="*/ 188540 w 367644"/>
                <a:gd name="connsiteY64" fmla="*/ 124200 h 473587"/>
                <a:gd name="connsiteX65" fmla="*/ 158310 w 367644"/>
                <a:gd name="connsiteY65" fmla="*/ 471448 h 473587"/>
                <a:gd name="connsiteX66" fmla="*/ 166265 w 367644"/>
                <a:gd name="connsiteY66" fmla="*/ 471448 h 473587"/>
                <a:gd name="connsiteX67" fmla="*/ 158708 w 367644"/>
                <a:gd name="connsiteY67" fmla="*/ 109483 h 473587"/>
                <a:gd name="connsiteX68" fmla="*/ 150752 w 367644"/>
                <a:gd name="connsiteY68" fmla="*/ 109483 h 473587"/>
                <a:gd name="connsiteX69" fmla="*/ 135240 w 367644"/>
                <a:gd name="connsiteY69" fmla="*/ 434854 h 473587"/>
                <a:gd name="connsiteX70" fmla="*/ 142797 w 367644"/>
                <a:gd name="connsiteY70" fmla="*/ 434854 h 473587"/>
                <a:gd name="connsiteX71" fmla="*/ 120125 w 367644"/>
                <a:gd name="connsiteY71" fmla="*/ 100732 h 473587"/>
                <a:gd name="connsiteX72" fmla="*/ 112567 w 367644"/>
                <a:gd name="connsiteY72" fmla="*/ 100732 h 473587"/>
                <a:gd name="connsiteX73" fmla="*/ 110578 w 367644"/>
                <a:gd name="connsiteY73" fmla="*/ 454742 h 473587"/>
                <a:gd name="connsiteX74" fmla="*/ 118136 w 367644"/>
                <a:gd name="connsiteY74" fmla="*/ 454742 h 473587"/>
                <a:gd name="connsiteX75" fmla="*/ 77166 w 367644"/>
                <a:gd name="connsiteY75" fmla="*/ 75673 h 473587"/>
                <a:gd name="connsiteX76" fmla="*/ 69608 w 367644"/>
                <a:gd name="connsiteY76" fmla="*/ 75673 h 473587"/>
                <a:gd name="connsiteX77" fmla="*/ 78360 w 367644"/>
                <a:gd name="connsiteY77" fmla="*/ 446389 h 473587"/>
                <a:gd name="connsiteX78" fmla="*/ 85917 w 367644"/>
                <a:gd name="connsiteY78" fmla="*/ 446389 h 473587"/>
                <a:gd name="connsiteX79" fmla="*/ 46936 w 367644"/>
                <a:gd name="connsiteY79" fmla="*/ 52603 h 473587"/>
                <a:gd name="connsiteX80" fmla="*/ 39777 w 367644"/>
                <a:gd name="connsiteY80" fmla="*/ 52603 h 473587"/>
                <a:gd name="connsiteX81" fmla="*/ 49323 w 367644"/>
                <a:gd name="connsiteY81" fmla="*/ 422921 h 473587"/>
                <a:gd name="connsiteX82" fmla="*/ 56483 w 367644"/>
                <a:gd name="connsiteY82" fmla="*/ 422126 h 473587"/>
                <a:gd name="connsiteX83" fmla="*/ 6762 w 367644"/>
                <a:gd name="connsiteY83" fmla="*/ 4871 h 473587"/>
                <a:gd name="connsiteX84" fmla="*/ 0 w 367644"/>
                <a:gd name="connsiteY84" fmla="*/ 5667 h 473587"/>
                <a:gd name="connsiteX85" fmla="*/ 13126 w 367644"/>
                <a:gd name="connsiteY85" fmla="*/ 86811 h 473587"/>
                <a:gd name="connsiteX86" fmla="*/ 19888 w 367644"/>
                <a:gd name="connsiteY86" fmla="*/ 84026 h 473587"/>
                <a:gd name="connsiteX87" fmla="*/ 19888 w 367644"/>
                <a:gd name="connsiteY87" fmla="*/ 84026 h 47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367644" h="473587">
                  <a:moveTo>
                    <a:pt x="19888" y="84026"/>
                  </a:moveTo>
                  <a:cubicBezTo>
                    <a:pt x="15910" y="56978"/>
                    <a:pt x="12331" y="29533"/>
                    <a:pt x="8353" y="2485"/>
                  </a:cubicBezTo>
                  <a:cubicBezTo>
                    <a:pt x="7955" y="-1493"/>
                    <a:pt x="1193" y="-300"/>
                    <a:pt x="1591" y="3280"/>
                  </a:cubicBezTo>
                  <a:cubicBezTo>
                    <a:pt x="8751" y="144089"/>
                    <a:pt x="25059" y="284101"/>
                    <a:pt x="51311" y="422523"/>
                  </a:cubicBezTo>
                  <a:cubicBezTo>
                    <a:pt x="52107" y="426501"/>
                    <a:pt x="58869" y="425705"/>
                    <a:pt x="58471" y="421330"/>
                  </a:cubicBezTo>
                  <a:cubicBezTo>
                    <a:pt x="54892" y="297626"/>
                    <a:pt x="51709" y="174319"/>
                    <a:pt x="48527" y="51012"/>
                  </a:cubicBezTo>
                  <a:cubicBezTo>
                    <a:pt x="46140" y="51012"/>
                    <a:pt x="43754" y="51012"/>
                    <a:pt x="41367" y="51012"/>
                  </a:cubicBezTo>
                  <a:cubicBezTo>
                    <a:pt x="54493" y="182274"/>
                    <a:pt x="67222" y="313536"/>
                    <a:pt x="79951" y="444798"/>
                  </a:cubicBezTo>
                  <a:cubicBezTo>
                    <a:pt x="82337" y="444798"/>
                    <a:pt x="85122" y="444798"/>
                    <a:pt x="87508" y="444798"/>
                  </a:cubicBezTo>
                  <a:cubicBezTo>
                    <a:pt x="71598" y="321889"/>
                    <a:pt x="68813" y="197389"/>
                    <a:pt x="78757" y="74082"/>
                  </a:cubicBezTo>
                  <a:cubicBezTo>
                    <a:pt x="76370" y="74082"/>
                    <a:pt x="73586" y="74082"/>
                    <a:pt x="71199" y="74082"/>
                  </a:cubicBezTo>
                  <a:cubicBezTo>
                    <a:pt x="84723" y="200571"/>
                    <a:pt x="98248" y="327060"/>
                    <a:pt x="112169" y="453151"/>
                  </a:cubicBezTo>
                  <a:cubicBezTo>
                    <a:pt x="112567" y="457924"/>
                    <a:pt x="119727" y="457924"/>
                    <a:pt x="119727" y="453151"/>
                  </a:cubicBezTo>
                  <a:cubicBezTo>
                    <a:pt x="120522" y="335015"/>
                    <a:pt x="121318" y="217277"/>
                    <a:pt x="121716" y="99141"/>
                  </a:cubicBezTo>
                  <a:cubicBezTo>
                    <a:pt x="118931" y="99141"/>
                    <a:pt x="116545" y="99141"/>
                    <a:pt x="114159" y="99141"/>
                  </a:cubicBezTo>
                  <a:cubicBezTo>
                    <a:pt x="121716" y="210515"/>
                    <a:pt x="129274" y="321889"/>
                    <a:pt x="136831" y="433263"/>
                  </a:cubicBezTo>
                  <a:cubicBezTo>
                    <a:pt x="137228" y="438036"/>
                    <a:pt x="144388" y="438434"/>
                    <a:pt x="144388" y="433263"/>
                  </a:cubicBezTo>
                  <a:cubicBezTo>
                    <a:pt x="149559" y="324673"/>
                    <a:pt x="154730" y="216481"/>
                    <a:pt x="159901" y="107892"/>
                  </a:cubicBezTo>
                  <a:cubicBezTo>
                    <a:pt x="157117" y="107892"/>
                    <a:pt x="154730" y="107892"/>
                    <a:pt x="151946" y="107892"/>
                  </a:cubicBezTo>
                  <a:cubicBezTo>
                    <a:pt x="162287" y="228415"/>
                    <a:pt x="165072" y="349335"/>
                    <a:pt x="159503" y="469857"/>
                  </a:cubicBezTo>
                  <a:cubicBezTo>
                    <a:pt x="159105" y="475028"/>
                    <a:pt x="166663" y="474630"/>
                    <a:pt x="167458" y="469857"/>
                  </a:cubicBezTo>
                  <a:cubicBezTo>
                    <a:pt x="177801" y="354108"/>
                    <a:pt x="188142" y="238359"/>
                    <a:pt x="198086" y="122609"/>
                  </a:cubicBezTo>
                  <a:cubicBezTo>
                    <a:pt x="195302" y="122609"/>
                    <a:pt x="192517" y="122609"/>
                    <a:pt x="189733" y="122609"/>
                  </a:cubicBezTo>
                  <a:cubicBezTo>
                    <a:pt x="198882" y="221653"/>
                    <a:pt x="200473" y="321491"/>
                    <a:pt x="195302" y="420932"/>
                  </a:cubicBezTo>
                  <a:cubicBezTo>
                    <a:pt x="194904" y="426103"/>
                    <a:pt x="202860" y="425705"/>
                    <a:pt x="203257" y="420932"/>
                  </a:cubicBezTo>
                  <a:cubicBezTo>
                    <a:pt x="214792" y="330640"/>
                    <a:pt x="226725" y="240347"/>
                    <a:pt x="238260" y="150055"/>
                  </a:cubicBezTo>
                  <a:cubicBezTo>
                    <a:pt x="235476" y="150055"/>
                    <a:pt x="232692" y="150055"/>
                    <a:pt x="230306" y="150055"/>
                  </a:cubicBezTo>
                  <a:cubicBezTo>
                    <a:pt x="227919" y="248700"/>
                    <a:pt x="225134" y="347744"/>
                    <a:pt x="222748" y="446389"/>
                  </a:cubicBezTo>
                  <a:cubicBezTo>
                    <a:pt x="222748" y="450765"/>
                    <a:pt x="229510" y="451958"/>
                    <a:pt x="230703" y="447582"/>
                  </a:cubicBezTo>
                  <a:cubicBezTo>
                    <a:pt x="256558" y="345755"/>
                    <a:pt x="268093" y="240745"/>
                    <a:pt x="265309" y="135735"/>
                  </a:cubicBezTo>
                  <a:cubicBezTo>
                    <a:pt x="265309" y="130565"/>
                    <a:pt x="256956" y="130565"/>
                    <a:pt x="256956" y="135735"/>
                  </a:cubicBezTo>
                  <a:cubicBezTo>
                    <a:pt x="257751" y="218868"/>
                    <a:pt x="258944" y="302001"/>
                    <a:pt x="259740" y="385134"/>
                  </a:cubicBezTo>
                  <a:cubicBezTo>
                    <a:pt x="259740" y="389907"/>
                    <a:pt x="266502" y="390702"/>
                    <a:pt x="267695" y="386327"/>
                  </a:cubicBezTo>
                  <a:cubicBezTo>
                    <a:pt x="285196" y="321094"/>
                    <a:pt x="296334" y="254269"/>
                    <a:pt x="301505" y="187047"/>
                  </a:cubicBezTo>
                  <a:cubicBezTo>
                    <a:pt x="298721" y="187047"/>
                    <a:pt x="295936" y="187047"/>
                    <a:pt x="293152" y="187047"/>
                  </a:cubicBezTo>
                  <a:cubicBezTo>
                    <a:pt x="293948" y="253474"/>
                    <a:pt x="294743" y="319900"/>
                    <a:pt x="295539" y="385929"/>
                  </a:cubicBezTo>
                  <a:cubicBezTo>
                    <a:pt x="295539" y="390702"/>
                    <a:pt x="301903" y="391100"/>
                    <a:pt x="303494" y="387123"/>
                  </a:cubicBezTo>
                  <a:cubicBezTo>
                    <a:pt x="324178" y="329845"/>
                    <a:pt x="335713" y="270180"/>
                    <a:pt x="337701" y="209322"/>
                  </a:cubicBezTo>
                  <a:cubicBezTo>
                    <a:pt x="334917" y="209322"/>
                    <a:pt x="332133" y="209322"/>
                    <a:pt x="329348" y="209322"/>
                  </a:cubicBezTo>
                  <a:cubicBezTo>
                    <a:pt x="332928" y="238359"/>
                    <a:pt x="336110" y="267793"/>
                    <a:pt x="339691" y="296830"/>
                  </a:cubicBezTo>
                  <a:cubicBezTo>
                    <a:pt x="341281" y="308763"/>
                    <a:pt x="340486" y="333026"/>
                    <a:pt x="355203" y="338198"/>
                  </a:cubicBezTo>
                  <a:cubicBezTo>
                    <a:pt x="377478" y="346153"/>
                    <a:pt x="365147" y="307172"/>
                    <a:pt x="354408" y="322685"/>
                  </a:cubicBezTo>
                  <a:cubicBezTo>
                    <a:pt x="351624" y="326662"/>
                    <a:pt x="358385" y="330640"/>
                    <a:pt x="361169" y="326662"/>
                  </a:cubicBezTo>
                  <a:cubicBezTo>
                    <a:pt x="361169" y="330640"/>
                    <a:pt x="359977" y="331435"/>
                    <a:pt x="356794" y="328253"/>
                  </a:cubicBezTo>
                  <a:cubicBezTo>
                    <a:pt x="353215" y="327060"/>
                    <a:pt x="351225" y="324673"/>
                    <a:pt x="351225" y="320696"/>
                  </a:cubicBezTo>
                  <a:cubicBezTo>
                    <a:pt x="350032" y="315922"/>
                    <a:pt x="349634" y="310752"/>
                    <a:pt x="349237" y="305979"/>
                  </a:cubicBezTo>
                  <a:cubicBezTo>
                    <a:pt x="348044" y="295239"/>
                    <a:pt x="346850" y="284499"/>
                    <a:pt x="345259" y="273760"/>
                  </a:cubicBezTo>
                  <a:cubicBezTo>
                    <a:pt x="342872" y="252280"/>
                    <a:pt x="340088" y="230801"/>
                    <a:pt x="337701" y="209720"/>
                  </a:cubicBezTo>
                  <a:cubicBezTo>
                    <a:pt x="336906" y="204549"/>
                    <a:pt x="329747" y="204151"/>
                    <a:pt x="329348" y="209720"/>
                  </a:cubicBezTo>
                  <a:cubicBezTo>
                    <a:pt x="327360" y="269782"/>
                    <a:pt x="315825" y="329049"/>
                    <a:pt x="295539" y="385531"/>
                  </a:cubicBezTo>
                  <a:cubicBezTo>
                    <a:pt x="298323" y="385929"/>
                    <a:pt x="301107" y="386327"/>
                    <a:pt x="303494" y="386725"/>
                  </a:cubicBezTo>
                  <a:cubicBezTo>
                    <a:pt x="302698" y="320298"/>
                    <a:pt x="301903" y="253872"/>
                    <a:pt x="301107" y="187843"/>
                  </a:cubicBezTo>
                  <a:cubicBezTo>
                    <a:pt x="301107" y="182672"/>
                    <a:pt x="293152" y="182672"/>
                    <a:pt x="292754" y="187843"/>
                  </a:cubicBezTo>
                  <a:cubicBezTo>
                    <a:pt x="287981" y="254667"/>
                    <a:pt x="276446" y="320298"/>
                    <a:pt x="259342" y="385134"/>
                  </a:cubicBezTo>
                  <a:cubicBezTo>
                    <a:pt x="262127" y="385531"/>
                    <a:pt x="264911" y="385929"/>
                    <a:pt x="267297" y="386327"/>
                  </a:cubicBezTo>
                  <a:cubicBezTo>
                    <a:pt x="266502" y="303194"/>
                    <a:pt x="265309" y="220062"/>
                    <a:pt x="264513" y="136929"/>
                  </a:cubicBezTo>
                  <a:cubicBezTo>
                    <a:pt x="261728" y="136929"/>
                    <a:pt x="258944" y="136929"/>
                    <a:pt x="256160" y="136929"/>
                  </a:cubicBezTo>
                  <a:cubicBezTo>
                    <a:pt x="258944" y="241143"/>
                    <a:pt x="247807" y="345357"/>
                    <a:pt x="221953" y="446787"/>
                  </a:cubicBezTo>
                  <a:cubicBezTo>
                    <a:pt x="224737" y="447185"/>
                    <a:pt x="227123" y="447582"/>
                    <a:pt x="229907" y="447980"/>
                  </a:cubicBezTo>
                  <a:cubicBezTo>
                    <a:pt x="232294" y="349335"/>
                    <a:pt x="235078" y="250291"/>
                    <a:pt x="237465" y="151646"/>
                  </a:cubicBezTo>
                  <a:cubicBezTo>
                    <a:pt x="237465" y="146475"/>
                    <a:pt x="229907" y="146873"/>
                    <a:pt x="229510" y="151646"/>
                  </a:cubicBezTo>
                  <a:cubicBezTo>
                    <a:pt x="217975" y="241938"/>
                    <a:pt x="206042" y="332231"/>
                    <a:pt x="194507" y="422523"/>
                  </a:cubicBezTo>
                  <a:cubicBezTo>
                    <a:pt x="197291" y="422523"/>
                    <a:pt x="199678" y="422523"/>
                    <a:pt x="202462" y="422523"/>
                  </a:cubicBezTo>
                  <a:cubicBezTo>
                    <a:pt x="207633" y="323082"/>
                    <a:pt x="205644" y="223244"/>
                    <a:pt x="196893" y="124200"/>
                  </a:cubicBezTo>
                  <a:cubicBezTo>
                    <a:pt x="196495" y="119029"/>
                    <a:pt x="189336" y="119029"/>
                    <a:pt x="188540" y="124200"/>
                  </a:cubicBezTo>
                  <a:cubicBezTo>
                    <a:pt x="178198" y="239950"/>
                    <a:pt x="168254" y="355699"/>
                    <a:pt x="158310" y="471448"/>
                  </a:cubicBezTo>
                  <a:cubicBezTo>
                    <a:pt x="161095" y="471448"/>
                    <a:pt x="163481" y="471448"/>
                    <a:pt x="166265" y="471448"/>
                  </a:cubicBezTo>
                  <a:cubicBezTo>
                    <a:pt x="171436" y="350528"/>
                    <a:pt x="169049" y="229608"/>
                    <a:pt x="158708" y="109483"/>
                  </a:cubicBezTo>
                  <a:cubicBezTo>
                    <a:pt x="158310" y="104312"/>
                    <a:pt x="151150" y="104312"/>
                    <a:pt x="150752" y="109483"/>
                  </a:cubicBezTo>
                  <a:cubicBezTo>
                    <a:pt x="145581" y="218073"/>
                    <a:pt x="140411" y="326264"/>
                    <a:pt x="135240" y="434854"/>
                  </a:cubicBezTo>
                  <a:cubicBezTo>
                    <a:pt x="137627" y="434854"/>
                    <a:pt x="140411" y="434854"/>
                    <a:pt x="142797" y="434854"/>
                  </a:cubicBezTo>
                  <a:cubicBezTo>
                    <a:pt x="135240" y="323480"/>
                    <a:pt x="127682" y="212106"/>
                    <a:pt x="120125" y="100732"/>
                  </a:cubicBezTo>
                  <a:cubicBezTo>
                    <a:pt x="119727" y="95959"/>
                    <a:pt x="112567" y="95561"/>
                    <a:pt x="112567" y="100732"/>
                  </a:cubicBezTo>
                  <a:cubicBezTo>
                    <a:pt x="111772" y="218868"/>
                    <a:pt x="111374" y="336606"/>
                    <a:pt x="110578" y="454742"/>
                  </a:cubicBezTo>
                  <a:cubicBezTo>
                    <a:pt x="112965" y="454742"/>
                    <a:pt x="115749" y="454742"/>
                    <a:pt x="118136" y="454742"/>
                  </a:cubicBezTo>
                  <a:cubicBezTo>
                    <a:pt x="104612" y="328253"/>
                    <a:pt x="91088" y="201764"/>
                    <a:pt x="77166" y="75673"/>
                  </a:cubicBezTo>
                  <a:cubicBezTo>
                    <a:pt x="76769" y="70900"/>
                    <a:pt x="70007" y="70900"/>
                    <a:pt x="69608" y="75673"/>
                  </a:cubicBezTo>
                  <a:cubicBezTo>
                    <a:pt x="59664" y="199378"/>
                    <a:pt x="62846" y="323480"/>
                    <a:pt x="78360" y="446389"/>
                  </a:cubicBezTo>
                  <a:cubicBezTo>
                    <a:pt x="79155" y="451162"/>
                    <a:pt x="86314" y="451162"/>
                    <a:pt x="85917" y="446389"/>
                  </a:cubicBezTo>
                  <a:cubicBezTo>
                    <a:pt x="72791" y="315127"/>
                    <a:pt x="59664" y="183865"/>
                    <a:pt x="46936" y="52603"/>
                  </a:cubicBezTo>
                  <a:cubicBezTo>
                    <a:pt x="46539" y="48228"/>
                    <a:pt x="39777" y="47830"/>
                    <a:pt x="39777" y="52603"/>
                  </a:cubicBezTo>
                  <a:cubicBezTo>
                    <a:pt x="42958" y="176307"/>
                    <a:pt x="46539" y="299614"/>
                    <a:pt x="49323" y="422921"/>
                  </a:cubicBezTo>
                  <a:cubicBezTo>
                    <a:pt x="51709" y="422523"/>
                    <a:pt x="54096" y="422126"/>
                    <a:pt x="56483" y="422126"/>
                  </a:cubicBezTo>
                  <a:cubicBezTo>
                    <a:pt x="31025" y="284101"/>
                    <a:pt x="14319" y="144884"/>
                    <a:pt x="6762" y="4871"/>
                  </a:cubicBezTo>
                  <a:cubicBezTo>
                    <a:pt x="4375" y="5269"/>
                    <a:pt x="2387" y="5667"/>
                    <a:pt x="0" y="5667"/>
                  </a:cubicBezTo>
                  <a:cubicBezTo>
                    <a:pt x="3978" y="32715"/>
                    <a:pt x="8751" y="59762"/>
                    <a:pt x="13126" y="86811"/>
                  </a:cubicBezTo>
                  <a:cubicBezTo>
                    <a:pt x="15115" y="89197"/>
                    <a:pt x="20286" y="87606"/>
                    <a:pt x="19888" y="84026"/>
                  </a:cubicBezTo>
                  <a:lnTo>
                    <a:pt x="19888" y="840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68" name="Freeform 2367">
              <a:extLst>
                <a:ext uri="{FF2B5EF4-FFF2-40B4-BE49-F238E27FC236}">
                  <a16:creationId xmlns:a16="http://schemas.microsoft.com/office/drawing/2014/main" id="{780DC6FC-4B5A-0B59-9A99-4995834D402B}"/>
                </a:ext>
              </a:extLst>
            </p:cNvPr>
            <p:cNvSpPr/>
            <p:nvPr/>
          </p:nvSpPr>
          <p:spPr>
            <a:xfrm>
              <a:off x="7146153" y="5145017"/>
              <a:ext cx="130249" cy="219155"/>
            </a:xfrm>
            <a:custGeom>
              <a:avLst/>
              <a:gdLst>
                <a:gd name="connsiteX0" fmla="*/ 124918 w 130249"/>
                <a:gd name="connsiteY0" fmla="*/ 96724 h 219155"/>
                <a:gd name="connsiteX1" fmla="*/ 112190 w 130249"/>
                <a:gd name="connsiteY1" fmla="*/ 178663 h 219155"/>
                <a:gd name="connsiteX2" fmla="*/ 118554 w 130249"/>
                <a:gd name="connsiteY2" fmla="*/ 178663 h 219155"/>
                <a:gd name="connsiteX3" fmla="*/ 119747 w 130249"/>
                <a:gd name="connsiteY3" fmla="*/ 63710 h 219155"/>
                <a:gd name="connsiteX4" fmla="*/ 112985 w 130249"/>
                <a:gd name="connsiteY4" fmla="*/ 62914 h 219155"/>
                <a:gd name="connsiteX5" fmla="*/ 99063 w 130249"/>
                <a:gd name="connsiteY5" fmla="*/ 215656 h 219155"/>
                <a:gd name="connsiteX6" fmla="*/ 105428 w 130249"/>
                <a:gd name="connsiteY6" fmla="*/ 217247 h 219155"/>
                <a:gd name="connsiteX7" fmla="*/ 105825 w 130249"/>
                <a:gd name="connsiteY7" fmla="*/ 82802 h 219155"/>
                <a:gd name="connsiteX8" fmla="*/ 99859 w 130249"/>
                <a:gd name="connsiteY8" fmla="*/ 83598 h 219155"/>
                <a:gd name="connsiteX9" fmla="*/ 89915 w 130249"/>
                <a:gd name="connsiteY9" fmla="*/ 191392 h 219155"/>
                <a:gd name="connsiteX10" fmla="*/ 95881 w 130249"/>
                <a:gd name="connsiteY10" fmla="*/ 189801 h 219155"/>
                <a:gd name="connsiteX11" fmla="*/ 57298 w 130249"/>
                <a:gd name="connsiteY11" fmla="*/ 15580 h 219155"/>
                <a:gd name="connsiteX12" fmla="*/ 51729 w 130249"/>
                <a:gd name="connsiteY12" fmla="*/ 16376 h 219155"/>
                <a:gd name="connsiteX13" fmla="*/ 52525 w 130249"/>
                <a:gd name="connsiteY13" fmla="*/ 190994 h 219155"/>
                <a:gd name="connsiteX14" fmla="*/ 58889 w 130249"/>
                <a:gd name="connsiteY14" fmla="*/ 191790 h 219155"/>
                <a:gd name="connsiteX15" fmla="*/ 46956 w 130249"/>
                <a:gd name="connsiteY15" fmla="*/ 2454 h 219155"/>
                <a:gd name="connsiteX16" fmla="*/ 40194 w 130249"/>
                <a:gd name="connsiteY16" fmla="*/ 3249 h 219155"/>
                <a:gd name="connsiteX17" fmla="*/ 38603 w 130249"/>
                <a:gd name="connsiteY17" fmla="*/ 137296 h 219155"/>
                <a:gd name="connsiteX18" fmla="*/ 45763 w 130249"/>
                <a:gd name="connsiteY18" fmla="*/ 136500 h 219155"/>
                <a:gd name="connsiteX19" fmla="*/ 6782 w 130249"/>
                <a:gd name="connsiteY19" fmla="*/ 4045 h 219155"/>
                <a:gd name="connsiteX20" fmla="*/ 20 w 130249"/>
                <a:gd name="connsiteY20" fmla="*/ 6829 h 219155"/>
                <a:gd name="connsiteX21" fmla="*/ 15533 w 130249"/>
                <a:gd name="connsiteY21" fmla="*/ 110248 h 219155"/>
                <a:gd name="connsiteX22" fmla="*/ 22295 w 130249"/>
                <a:gd name="connsiteY22" fmla="*/ 108259 h 219155"/>
                <a:gd name="connsiteX23" fmla="*/ 7180 w 130249"/>
                <a:gd name="connsiteY23" fmla="*/ 4840 h 219155"/>
                <a:gd name="connsiteX24" fmla="*/ 418 w 130249"/>
                <a:gd name="connsiteY24" fmla="*/ 7625 h 219155"/>
                <a:gd name="connsiteX25" fmla="*/ 38603 w 130249"/>
                <a:gd name="connsiteY25" fmla="*/ 138091 h 219155"/>
                <a:gd name="connsiteX26" fmla="*/ 45763 w 130249"/>
                <a:gd name="connsiteY26" fmla="*/ 137296 h 219155"/>
                <a:gd name="connsiteX27" fmla="*/ 46956 w 130249"/>
                <a:gd name="connsiteY27" fmla="*/ 3249 h 219155"/>
                <a:gd name="connsiteX28" fmla="*/ 40194 w 130249"/>
                <a:gd name="connsiteY28" fmla="*/ 4045 h 219155"/>
                <a:gd name="connsiteX29" fmla="*/ 52525 w 130249"/>
                <a:gd name="connsiteY29" fmla="*/ 189801 h 219155"/>
                <a:gd name="connsiteX30" fmla="*/ 58889 w 130249"/>
                <a:gd name="connsiteY30" fmla="*/ 190596 h 219155"/>
                <a:gd name="connsiteX31" fmla="*/ 57298 w 130249"/>
                <a:gd name="connsiteY31" fmla="*/ 15978 h 219155"/>
                <a:gd name="connsiteX32" fmla="*/ 51729 w 130249"/>
                <a:gd name="connsiteY32" fmla="*/ 16774 h 219155"/>
                <a:gd name="connsiteX33" fmla="*/ 89517 w 130249"/>
                <a:gd name="connsiteY33" fmla="*/ 191392 h 219155"/>
                <a:gd name="connsiteX34" fmla="*/ 95484 w 130249"/>
                <a:gd name="connsiteY34" fmla="*/ 189801 h 219155"/>
                <a:gd name="connsiteX35" fmla="*/ 105428 w 130249"/>
                <a:gd name="connsiteY35" fmla="*/ 85587 h 219155"/>
                <a:gd name="connsiteX36" fmla="*/ 99461 w 130249"/>
                <a:gd name="connsiteY36" fmla="*/ 86382 h 219155"/>
                <a:gd name="connsiteX37" fmla="*/ 98665 w 130249"/>
                <a:gd name="connsiteY37" fmla="*/ 214064 h 219155"/>
                <a:gd name="connsiteX38" fmla="*/ 105030 w 130249"/>
                <a:gd name="connsiteY38" fmla="*/ 215656 h 219155"/>
                <a:gd name="connsiteX39" fmla="*/ 118554 w 130249"/>
                <a:gd name="connsiteY39" fmla="*/ 64903 h 219155"/>
                <a:gd name="connsiteX40" fmla="*/ 111792 w 130249"/>
                <a:gd name="connsiteY40" fmla="*/ 64107 h 219155"/>
                <a:gd name="connsiteX41" fmla="*/ 110996 w 130249"/>
                <a:gd name="connsiteY41" fmla="*/ 179061 h 219155"/>
                <a:gd name="connsiteX42" fmla="*/ 117361 w 130249"/>
                <a:gd name="connsiteY42" fmla="*/ 179061 h 219155"/>
                <a:gd name="connsiteX43" fmla="*/ 129691 w 130249"/>
                <a:gd name="connsiteY43" fmla="*/ 98713 h 219155"/>
                <a:gd name="connsiteX44" fmla="*/ 124918 w 130249"/>
                <a:gd name="connsiteY44" fmla="*/ 96724 h 219155"/>
                <a:gd name="connsiteX45" fmla="*/ 124918 w 130249"/>
                <a:gd name="connsiteY45" fmla="*/ 96724 h 21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30249" h="219155">
                  <a:moveTo>
                    <a:pt x="124918" y="96724"/>
                  </a:moveTo>
                  <a:cubicBezTo>
                    <a:pt x="116167" y="123374"/>
                    <a:pt x="111792" y="150820"/>
                    <a:pt x="112190" y="178663"/>
                  </a:cubicBezTo>
                  <a:cubicBezTo>
                    <a:pt x="112190" y="182641"/>
                    <a:pt x="118554" y="182641"/>
                    <a:pt x="118554" y="178663"/>
                  </a:cubicBezTo>
                  <a:cubicBezTo>
                    <a:pt x="118952" y="140478"/>
                    <a:pt x="119349" y="101895"/>
                    <a:pt x="119747" y="63710"/>
                  </a:cubicBezTo>
                  <a:cubicBezTo>
                    <a:pt x="119747" y="60130"/>
                    <a:pt x="113781" y="58937"/>
                    <a:pt x="112985" y="62914"/>
                  </a:cubicBezTo>
                  <a:cubicBezTo>
                    <a:pt x="103041" y="113430"/>
                    <a:pt x="98268" y="164344"/>
                    <a:pt x="99063" y="215656"/>
                  </a:cubicBezTo>
                  <a:cubicBezTo>
                    <a:pt x="99063" y="218837"/>
                    <a:pt x="104234" y="220826"/>
                    <a:pt x="105428" y="217247"/>
                  </a:cubicBezTo>
                  <a:cubicBezTo>
                    <a:pt x="125315" y="174288"/>
                    <a:pt x="125714" y="126159"/>
                    <a:pt x="105825" y="82802"/>
                  </a:cubicBezTo>
                  <a:cubicBezTo>
                    <a:pt x="104632" y="80018"/>
                    <a:pt x="100655" y="81211"/>
                    <a:pt x="99859" y="83598"/>
                  </a:cubicBezTo>
                  <a:cubicBezTo>
                    <a:pt x="85937" y="118203"/>
                    <a:pt x="82357" y="154797"/>
                    <a:pt x="89915" y="191392"/>
                  </a:cubicBezTo>
                  <a:cubicBezTo>
                    <a:pt x="91903" y="190994"/>
                    <a:pt x="93893" y="190199"/>
                    <a:pt x="95881" y="189801"/>
                  </a:cubicBezTo>
                  <a:cubicBezTo>
                    <a:pt x="82755" y="131727"/>
                    <a:pt x="70026" y="73654"/>
                    <a:pt x="57298" y="15580"/>
                  </a:cubicBezTo>
                  <a:cubicBezTo>
                    <a:pt x="56503" y="12398"/>
                    <a:pt x="51729" y="13193"/>
                    <a:pt x="51729" y="16376"/>
                  </a:cubicBezTo>
                  <a:cubicBezTo>
                    <a:pt x="51729" y="74847"/>
                    <a:pt x="52127" y="132921"/>
                    <a:pt x="52525" y="190994"/>
                  </a:cubicBezTo>
                  <a:cubicBezTo>
                    <a:pt x="52525" y="194574"/>
                    <a:pt x="58094" y="195369"/>
                    <a:pt x="58889" y="191790"/>
                  </a:cubicBezTo>
                  <a:cubicBezTo>
                    <a:pt x="72811" y="128545"/>
                    <a:pt x="68435" y="63710"/>
                    <a:pt x="46956" y="2454"/>
                  </a:cubicBezTo>
                  <a:cubicBezTo>
                    <a:pt x="45763" y="-1126"/>
                    <a:pt x="40194" y="-728"/>
                    <a:pt x="40194" y="3249"/>
                  </a:cubicBezTo>
                  <a:cubicBezTo>
                    <a:pt x="39797" y="47799"/>
                    <a:pt x="39001" y="92746"/>
                    <a:pt x="38603" y="137296"/>
                  </a:cubicBezTo>
                  <a:cubicBezTo>
                    <a:pt x="40990" y="136898"/>
                    <a:pt x="43376" y="136500"/>
                    <a:pt x="45763" y="136500"/>
                  </a:cubicBezTo>
                  <a:cubicBezTo>
                    <a:pt x="38205" y="90758"/>
                    <a:pt x="25079" y="46606"/>
                    <a:pt x="6782" y="4045"/>
                  </a:cubicBezTo>
                  <a:cubicBezTo>
                    <a:pt x="5191" y="67"/>
                    <a:pt x="-378" y="3249"/>
                    <a:pt x="20" y="6829"/>
                  </a:cubicBezTo>
                  <a:cubicBezTo>
                    <a:pt x="5191" y="41435"/>
                    <a:pt x="10362" y="75643"/>
                    <a:pt x="15533" y="110248"/>
                  </a:cubicBezTo>
                  <a:cubicBezTo>
                    <a:pt x="16329" y="114623"/>
                    <a:pt x="22693" y="112634"/>
                    <a:pt x="22295" y="108259"/>
                  </a:cubicBezTo>
                  <a:cubicBezTo>
                    <a:pt x="17521" y="73654"/>
                    <a:pt x="12351" y="39446"/>
                    <a:pt x="7180" y="4840"/>
                  </a:cubicBezTo>
                  <a:cubicBezTo>
                    <a:pt x="4793" y="5636"/>
                    <a:pt x="2805" y="6829"/>
                    <a:pt x="418" y="7625"/>
                  </a:cubicBezTo>
                  <a:cubicBezTo>
                    <a:pt x="18715" y="49390"/>
                    <a:pt x="31443" y="93144"/>
                    <a:pt x="38603" y="138091"/>
                  </a:cubicBezTo>
                  <a:cubicBezTo>
                    <a:pt x="39399" y="142069"/>
                    <a:pt x="45366" y="141274"/>
                    <a:pt x="45763" y="137296"/>
                  </a:cubicBezTo>
                  <a:cubicBezTo>
                    <a:pt x="46161" y="92349"/>
                    <a:pt x="46558" y="47799"/>
                    <a:pt x="46956" y="3249"/>
                  </a:cubicBezTo>
                  <a:cubicBezTo>
                    <a:pt x="44570" y="3647"/>
                    <a:pt x="42581" y="4045"/>
                    <a:pt x="40194" y="4045"/>
                  </a:cubicBezTo>
                  <a:cubicBezTo>
                    <a:pt x="61673" y="63710"/>
                    <a:pt x="66049" y="127749"/>
                    <a:pt x="52525" y="189801"/>
                  </a:cubicBezTo>
                  <a:cubicBezTo>
                    <a:pt x="54514" y="190199"/>
                    <a:pt x="56900" y="190199"/>
                    <a:pt x="58889" y="190596"/>
                  </a:cubicBezTo>
                  <a:cubicBezTo>
                    <a:pt x="58491" y="132523"/>
                    <a:pt x="58491" y="74052"/>
                    <a:pt x="57298" y="15978"/>
                  </a:cubicBezTo>
                  <a:cubicBezTo>
                    <a:pt x="55310" y="16376"/>
                    <a:pt x="53719" y="16376"/>
                    <a:pt x="51729" y="16774"/>
                  </a:cubicBezTo>
                  <a:cubicBezTo>
                    <a:pt x="64856" y="74847"/>
                    <a:pt x="77187" y="132921"/>
                    <a:pt x="89517" y="191392"/>
                  </a:cubicBezTo>
                  <a:cubicBezTo>
                    <a:pt x="90312" y="195369"/>
                    <a:pt x="96279" y="193778"/>
                    <a:pt x="95484" y="189801"/>
                  </a:cubicBezTo>
                  <a:cubicBezTo>
                    <a:pt x="88722" y="154400"/>
                    <a:pt x="91903" y="118999"/>
                    <a:pt x="105428" y="85587"/>
                  </a:cubicBezTo>
                  <a:cubicBezTo>
                    <a:pt x="103439" y="85984"/>
                    <a:pt x="101450" y="85984"/>
                    <a:pt x="99461" y="86382"/>
                  </a:cubicBezTo>
                  <a:cubicBezTo>
                    <a:pt x="118156" y="126954"/>
                    <a:pt x="117758" y="173493"/>
                    <a:pt x="98665" y="214064"/>
                  </a:cubicBezTo>
                  <a:cubicBezTo>
                    <a:pt x="100655" y="214860"/>
                    <a:pt x="103041" y="215258"/>
                    <a:pt x="105030" y="215656"/>
                  </a:cubicBezTo>
                  <a:cubicBezTo>
                    <a:pt x="104234" y="165139"/>
                    <a:pt x="108609" y="114623"/>
                    <a:pt x="118554" y="64903"/>
                  </a:cubicBezTo>
                  <a:cubicBezTo>
                    <a:pt x="116167" y="64505"/>
                    <a:pt x="114178" y="64107"/>
                    <a:pt x="111792" y="64107"/>
                  </a:cubicBezTo>
                  <a:cubicBezTo>
                    <a:pt x="111394" y="102293"/>
                    <a:pt x="111394" y="140876"/>
                    <a:pt x="110996" y="179061"/>
                  </a:cubicBezTo>
                  <a:cubicBezTo>
                    <a:pt x="112985" y="179061"/>
                    <a:pt x="115371" y="179061"/>
                    <a:pt x="117361" y="179061"/>
                  </a:cubicBezTo>
                  <a:cubicBezTo>
                    <a:pt x="116962" y="151615"/>
                    <a:pt x="120940" y="124965"/>
                    <a:pt x="129691" y="98713"/>
                  </a:cubicBezTo>
                  <a:cubicBezTo>
                    <a:pt x="132078" y="94735"/>
                    <a:pt x="126111" y="93144"/>
                    <a:pt x="124918" y="96724"/>
                  </a:cubicBezTo>
                  <a:lnTo>
                    <a:pt x="124918" y="967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69" name="Freeform 2368">
              <a:extLst>
                <a:ext uri="{FF2B5EF4-FFF2-40B4-BE49-F238E27FC236}">
                  <a16:creationId xmlns:a16="http://schemas.microsoft.com/office/drawing/2014/main" id="{1A0740EF-C38C-4BDE-326C-3D55F397E0E3}"/>
                </a:ext>
              </a:extLst>
            </p:cNvPr>
            <p:cNvSpPr/>
            <p:nvPr/>
          </p:nvSpPr>
          <p:spPr>
            <a:xfrm>
              <a:off x="7270812" y="5312000"/>
              <a:ext cx="77582" cy="116152"/>
            </a:xfrm>
            <a:custGeom>
              <a:avLst/>
              <a:gdLst>
                <a:gd name="connsiteX0" fmla="*/ 5430 w 77582"/>
                <a:gd name="connsiteY0" fmla="*/ 115098 h 116152"/>
                <a:gd name="connsiteX1" fmla="*/ 77425 w 77582"/>
                <a:gd name="connsiteY1" fmla="*/ 3724 h 116152"/>
                <a:gd name="connsiteX2" fmla="*/ 71459 w 77582"/>
                <a:gd name="connsiteY2" fmla="*/ 2133 h 116152"/>
                <a:gd name="connsiteX3" fmla="*/ 1055 w 77582"/>
                <a:gd name="connsiteY3" fmla="*/ 110723 h 116152"/>
                <a:gd name="connsiteX4" fmla="*/ 5430 w 77582"/>
                <a:gd name="connsiteY4" fmla="*/ 115098 h 116152"/>
                <a:gd name="connsiteX5" fmla="*/ 5430 w 77582"/>
                <a:gd name="connsiteY5" fmla="*/ 115098 h 1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582" h="116152">
                  <a:moveTo>
                    <a:pt x="5430" y="115098"/>
                  </a:moveTo>
                  <a:cubicBezTo>
                    <a:pt x="37649" y="84470"/>
                    <a:pt x="63503" y="46285"/>
                    <a:pt x="77425" y="3724"/>
                  </a:cubicBezTo>
                  <a:cubicBezTo>
                    <a:pt x="78619" y="-253"/>
                    <a:pt x="72652" y="-1447"/>
                    <a:pt x="71459" y="2133"/>
                  </a:cubicBezTo>
                  <a:cubicBezTo>
                    <a:pt x="55946" y="43501"/>
                    <a:pt x="33273" y="80095"/>
                    <a:pt x="1055" y="110723"/>
                  </a:cubicBezTo>
                  <a:cubicBezTo>
                    <a:pt x="-2128" y="113507"/>
                    <a:pt x="2646" y="118280"/>
                    <a:pt x="5430" y="115098"/>
                  </a:cubicBezTo>
                  <a:lnTo>
                    <a:pt x="5430" y="11509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70" name="Freeform 2369">
              <a:extLst>
                <a:ext uri="{FF2B5EF4-FFF2-40B4-BE49-F238E27FC236}">
                  <a16:creationId xmlns:a16="http://schemas.microsoft.com/office/drawing/2014/main" id="{426E6615-FED4-04CC-218A-980B4278BB29}"/>
                </a:ext>
              </a:extLst>
            </p:cNvPr>
            <p:cNvSpPr/>
            <p:nvPr/>
          </p:nvSpPr>
          <p:spPr>
            <a:xfrm>
              <a:off x="7287355" y="5249717"/>
              <a:ext cx="108637" cy="199892"/>
            </a:xfrm>
            <a:custGeom>
              <a:avLst/>
              <a:gdLst>
                <a:gd name="connsiteX0" fmla="*/ 32641 w 108637"/>
                <a:gd name="connsiteY0" fmla="*/ 149140 h 199892"/>
                <a:gd name="connsiteX1" fmla="*/ 421 w 108637"/>
                <a:gd name="connsiteY1" fmla="*/ 194883 h 199892"/>
                <a:gd name="connsiteX2" fmla="*/ 6388 w 108637"/>
                <a:gd name="connsiteY2" fmla="*/ 198065 h 199892"/>
                <a:gd name="connsiteX3" fmla="*/ 108215 w 108637"/>
                <a:gd name="connsiteY3" fmla="*/ 4752 h 199892"/>
                <a:gd name="connsiteX4" fmla="*/ 102646 w 108637"/>
                <a:gd name="connsiteY4" fmla="*/ 1569 h 199892"/>
                <a:gd name="connsiteX5" fmla="*/ 421 w 108637"/>
                <a:gd name="connsiteY5" fmla="*/ 194883 h 199892"/>
                <a:gd name="connsiteX6" fmla="*/ 6388 w 108637"/>
                <a:gd name="connsiteY6" fmla="*/ 198065 h 199892"/>
                <a:gd name="connsiteX7" fmla="*/ 37811 w 108637"/>
                <a:gd name="connsiteY7" fmla="*/ 151924 h 199892"/>
                <a:gd name="connsiteX8" fmla="*/ 32641 w 108637"/>
                <a:gd name="connsiteY8" fmla="*/ 149140 h 199892"/>
                <a:gd name="connsiteX9" fmla="*/ 32641 w 108637"/>
                <a:gd name="connsiteY9" fmla="*/ 149140 h 19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37" h="199892">
                  <a:moveTo>
                    <a:pt x="32641" y="149140"/>
                  </a:moveTo>
                  <a:cubicBezTo>
                    <a:pt x="21901" y="164255"/>
                    <a:pt x="11558" y="179768"/>
                    <a:pt x="421" y="194883"/>
                  </a:cubicBezTo>
                  <a:cubicBezTo>
                    <a:pt x="2410" y="196076"/>
                    <a:pt x="4399" y="197269"/>
                    <a:pt x="6388" y="198065"/>
                  </a:cubicBezTo>
                  <a:cubicBezTo>
                    <a:pt x="40994" y="134025"/>
                    <a:pt x="74803" y="69587"/>
                    <a:pt x="108215" y="4752"/>
                  </a:cubicBezTo>
                  <a:cubicBezTo>
                    <a:pt x="110204" y="1172"/>
                    <a:pt x="104636" y="-2010"/>
                    <a:pt x="102646" y="1569"/>
                  </a:cubicBezTo>
                  <a:cubicBezTo>
                    <a:pt x="68041" y="65609"/>
                    <a:pt x="33833" y="130047"/>
                    <a:pt x="421" y="194883"/>
                  </a:cubicBezTo>
                  <a:cubicBezTo>
                    <a:pt x="-1567" y="198860"/>
                    <a:pt x="4001" y="202042"/>
                    <a:pt x="6388" y="198065"/>
                  </a:cubicBezTo>
                  <a:cubicBezTo>
                    <a:pt x="16730" y="182552"/>
                    <a:pt x="27469" y="167437"/>
                    <a:pt x="37811" y="151924"/>
                  </a:cubicBezTo>
                  <a:cubicBezTo>
                    <a:pt x="39800" y="149140"/>
                    <a:pt x="34629" y="145958"/>
                    <a:pt x="32641" y="149140"/>
                  </a:cubicBezTo>
                  <a:lnTo>
                    <a:pt x="32641" y="1491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71" name="Freeform 2370">
              <a:extLst>
                <a:ext uri="{FF2B5EF4-FFF2-40B4-BE49-F238E27FC236}">
                  <a16:creationId xmlns:a16="http://schemas.microsoft.com/office/drawing/2014/main" id="{84B323F3-6FCF-1FF7-378D-0DFF16375BF4}"/>
                </a:ext>
              </a:extLst>
            </p:cNvPr>
            <p:cNvSpPr/>
            <p:nvPr/>
          </p:nvSpPr>
          <p:spPr>
            <a:xfrm>
              <a:off x="7269514" y="5202237"/>
              <a:ext cx="188325" cy="261182"/>
            </a:xfrm>
            <a:custGeom>
              <a:avLst/>
              <a:gdLst>
                <a:gd name="connsiteX0" fmla="*/ 5932 w 188325"/>
                <a:gd name="connsiteY0" fmla="*/ 259865 h 261182"/>
                <a:gd name="connsiteX1" fmla="*/ 187710 w 188325"/>
                <a:gd name="connsiteY1" fmla="*/ 4500 h 261182"/>
                <a:gd name="connsiteX2" fmla="*/ 182539 w 188325"/>
                <a:gd name="connsiteY2" fmla="*/ 1318 h 261182"/>
                <a:gd name="connsiteX3" fmla="*/ 762 w 188325"/>
                <a:gd name="connsiteY3" fmla="*/ 256683 h 261182"/>
                <a:gd name="connsiteX4" fmla="*/ 5932 w 188325"/>
                <a:gd name="connsiteY4" fmla="*/ 259865 h 261182"/>
                <a:gd name="connsiteX5" fmla="*/ 5932 w 188325"/>
                <a:gd name="connsiteY5" fmla="*/ 259865 h 2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325" h="261182">
                  <a:moveTo>
                    <a:pt x="5932" y="259865"/>
                  </a:moveTo>
                  <a:cubicBezTo>
                    <a:pt x="66790" y="175141"/>
                    <a:pt x="128046" y="90417"/>
                    <a:pt x="187710" y="4500"/>
                  </a:cubicBezTo>
                  <a:cubicBezTo>
                    <a:pt x="190097" y="1318"/>
                    <a:pt x="184926" y="-1864"/>
                    <a:pt x="182539" y="1318"/>
                  </a:cubicBezTo>
                  <a:cubicBezTo>
                    <a:pt x="120886" y="85644"/>
                    <a:pt x="60824" y="171163"/>
                    <a:pt x="762" y="256683"/>
                  </a:cubicBezTo>
                  <a:cubicBezTo>
                    <a:pt x="-2023" y="259865"/>
                    <a:pt x="3546" y="263047"/>
                    <a:pt x="5932" y="259865"/>
                  </a:cubicBezTo>
                  <a:lnTo>
                    <a:pt x="5932" y="2598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72" name="Freeform 2371">
              <a:extLst>
                <a:ext uri="{FF2B5EF4-FFF2-40B4-BE49-F238E27FC236}">
                  <a16:creationId xmlns:a16="http://schemas.microsoft.com/office/drawing/2014/main" id="{672D8221-7297-4BB8-FC73-D980903DA5F0}"/>
                </a:ext>
              </a:extLst>
            </p:cNvPr>
            <p:cNvSpPr/>
            <p:nvPr/>
          </p:nvSpPr>
          <p:spPr>
            <a:xfrm>
              <a:off x="6600789" y="4730518"/>
              <a:ext cx="203801" cy="283282"/>
            </a:xfrm>
            <a:custGeom>
              <a:avLst/>
              <a:gdLst>
                <a:gd name="connsiteX0" fmla="*/ 5618 w 203801"/>
                <a:gd name="connsiteY0" fmla="*/ 281713 h 283282"/>
                <a:gd name="connsiteX1" fmla="*/ 202909 w 203801"/>
                <a:gd name="connsiteY1" fmla="*/ 5267 h 283282"/>
                <a:gd name="connsiteX2" fmla="*/ 198534 w 203801"/>
                <a:gd name="connsiteY2" fmla="*/ 892 h 283282"/>
                <a:gd name="connsiteX3" fmla="*/ 447 w 203801"/>
                <a:gd name="connsiteY3" fmla="*/ 278531 h 283282"/>
                <a:gd name="connsiteX4" fmla="*/ 5618 w 203801"/>
                <a:gd name="connsiteY4" fmla="*/ 281713 h 283282"/>
                <a:gd name="connsiteX5" fmla="*/ 5618 w 203801"/>
                <a:gd name="connsiteY5" fmla="*/ 281713 h 28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801" h="283282">
                  <a:moveTo>
                    <a:pt x="5618" y="281713"/>
                  </a:moveTo>
                  <a:cubicBezTo>
                    <a:pt x="59317" y="180283"/>
                    <a:pt x="123754" y="88400"/>
                    <a:pt x="202909" y="5267"/>
                  </a:cubicBezTo>
                  <a:cubicBezTo>
                    <a:pt x="205694" y="2483"/>
                    <a:pt x="201318" y="-1893"/>
                    <a:pt x="198534" y="892"/>
                  </a:cubicBezTo>
                  <a:cubicBezTo>
                    <a:pt x="118185" y="80842"/>
                    <a:pt x="48974" y="175908"/>
                    <a:pt x="447" y="278531"/>
                  </a:cubicBezTo>
                  <a:cubicBezTo>
                    <a:pt x="-1541" y="282111"/>
                    <a:pt x="3629" y="285293"/>
                    <a:pt x="5618" y="281713"/>
                  </a:cubicBezTo>
                  <a:lnTo>
                    <a:pt x="5618" y="28171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73" name="Freeform 2372">
              <a:extLst>
                <a:ext uri="{FF2B5EF4-FFF2-40B4-BE49-F238E27FC236}">
                  <a16:creationId xmlns:a16="http://schemas.microsoft.com/office/drawing/2014/main" id="{2001BF81-0D73-6257-F85E-38C7E265900F}"/>
                </a:ext>
              </a:extLst>
            </p:cNvPr>
            <p:cNvSpPr/>
            <p:nvPr/>
          </p:nvSpPr>
          <p:spPr>
            <a:xfrm>
              <a:off x="6579652" y="4692117"/>
              <a:ext cx="223145" cy="319355"/>
            </a:xfrm>
            <a:custGeom>
              <a:avLst/>
              <a:gdLst>
                <a:gd name="connsiteX0" fmla="*/ 36301 w 223145"/>
                <a:gd name="connsiteY0" fmla="*/ 281133 h 319355"/>
                <a:gd name="connsiteX1" fmla="*/ 900 w 223145"/>
                <a:gd name="connsiteY1" fmla="*/ 313749 h 319355"/>
                <a:gd name="connsiteX2" fmla="*/ 6071 w 223145"/>
                <a:gd name="connsiteY2" fmla="*/ 317727 h 319355"/>
                <a:gd name="connsiteX3" fmla="*/ 222455 w 223145"/>
                <a:gd name="connsiteY3" fmla="*/ 5482 h 319355"/>
                <a:gd name="connsiteX4" fmla="*/ 218079 w 223145"/>
                <a:gd name="connsiteY4" fmla="*/ 1107 h 319355"/>
                <a:gd name="connsiteX5" fmla="*/ 502 w 223145"/>
                <a:gd name="connsiteY5" fmla="*/ 314545 h 319355"/>
                <a:gd name="connsiteX6" fmla="*/ 5673 w 223145"/>
                <a:gd name="connsiteY6" fmla="*/ 318522 h 319355"/>
                <a:gd name="connsiteX7" fmla="*/ 41074 w 223145"/>
                <a:gd name="connsiteY7" fmla="*/ 285508 h 319355"/>
                <a:gd name="connsiteX8" fmla="*/ 36301 w 223145"/>
                <a:gd name="connsiteY8" fmla="*/ 281133 h 319355"/>
                <a:gd name="connsiteX9" fmla="*/ 36301 w 223145"/>
                <a:gd name="connsiteY9" fmla="*/ 281133 h 3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45" h="319355">
                  <a:moveTo>
                    <a:pt x="36301" y="281133"/>
                  </a:moveTo>
                  <a:cubicBezTo>
                    <a:pt x="24368" y="292270"/>
                    <a:pt x="12833" y="303009"/>
                    <a:pt x="900" y="313749"/>
                  </a:cubicBezTo>
                  <a:cubicBezTo>
                    <a:pt x="2491" y="314943"/>
                    <a:pt x="4082" y="316534"/>
                    <a:pt x="6071" y="317727"/>
                  </a:cubicBezTo>
                  <a:cubicBezTo>
                    <a:pt x="71702" y="209137"/>
                    <a:pt x="144095" y="104923"/>
                    <a:pt x="222455" y="5482"/>
                  </a:cubicBezTo>
                  <a:cubicBezTo>
                    <a:pt x="224841" y="2300"/>
                    <a:pt x="220465" y="-2076"/>
                    <a:pt x="218079" y="1107"/>
                  </a:cubicBezTo>
                  <a:cubicBezTo>
                    <a:pt x="138526" y="100150"/>
                    <a:pt x="65735" y="205160"/>
                    <a:pt x="502" y="314545"/>
                  </a:cubicBezTo>
                  <a:cubicBezTo>
                    <a:pt x="-1487" y="317727"/>
                    <a:pt x="2889" y="320909"/>
                    <a:pt x="5673" y="318522"/>
                  </a:cubicBezTo>
                  <a:cubicBezTo>
                    <a:pt x="17208" y="307385"/>
                    <a:pt x="29141" y="296645"/>
                    <a:pt x="41074" y="285508"/>
                  </a:cubicBezTo>
                  <a:cubicBezTo>
                    <a:pt x="43063" y="282724"/>
                    <a:pt x="39085" y="278746"/>
                    <a:pt x="36301" y="281133"/>
                  </a:cubicBezTo>
                  <a:lnTo>
                    <a:pt x="36301" y="2811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74" name="Freeform 2373">
              <a:extLst>
                <a:ext uri="{FF2B5EF4-FFF2-40B4-BE49-F238E27FC236}">
                  <a16:creationId xmlns:a16="http://schemas.microsoft.com/office/drawing/2014/main" id="{4249822D-966B-01C8-801F-784220BD1A49}"/>
                </a:ext>
              </a:extLst>
            </p:cNvPr>
            <p:cNvSpPr/>
            <p:nvPr/>
          </p:nvSpPr>
          <p:spPr>
            <a:xfrm>
              <a:off x="6821607" y="4607404"/>
              <a:ext cx="187277" cy="152396"/>
            </a:xfrm>
            <a:custGeom>
              <a:avLst/>
              <a:gdLst>
                <a:gd name="connsiteX0" fmla="*/ 1582 w 187277"/>
                <a:gd name="connsiteY0" fmla="*/ 5472 h 152396"/>
                <a:gd name="connsiteX1" fmla="*/ 182564 w 187277"/>
                <a:gd name="connsiteY1" fmla="*/ 151451 h 152396"/>
                <a:gd name="connsiteX2" fmla="*/ 186542 w 187277"/>
                <a:gd name="connsiteY2" fmla="*/ 147473 h 152396"/>
                <a:gd name="connsiteX3" fmla="*/ 4366 w 187277"/>
                <a:gd name="connsiteY3" fmla="*/ 300 h 152396"/>
                <a:gd name="connsiteX4" fmla="*/ 1582 w 187277"/>
                <a:gd name="connsiteY4" fmla="*/ 5472 h 152396"/>
                <a:gd name="connsiteX5" fmla="*/ 1582 w 187277"/>
                <a:gd name="connsiteY5" fmla="*/ 5472 h 15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277" h="152396">
                  <a:moveTo>
                    <a:pt x="1582" y="5472"/>
                  </a:moveTo>
                  <a:cubicBezTo>
                    <a:pt x="71190" y="41270"/>
                    <a:pt x="132844" y="90991"/>
                    <a:pt x="182564" y="151451"/>
                  </a:cubicBezTo>
                  <a:cubicBezTo>
                    <a:pt x="184951" y="154235"/>
                    <a:pt x="188929" y="150257"/>
                    <a:pt x="186542" y="147473"/>
                  </a:cubicBezTo>
                  <a:cubicBezTo>
                    <a:pt x="136423" y="86218"/>
                    <a:pt x="74770" y="36497"/>
                    <a:pt x="4366" y="300"/>
                  </a:cubicBezTo>
                  <a:cubicBezTo>
                    <a:pt x="1184" y="-1291"/>
                    <a:pt x="-1999" y="3880"/>
                    <a:pt x="1582" y="5472"/>
                  </a:cubicBezTo>
                  <a:lnTo>
                    <a:pt x="1582" y="54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75" name="Freeform 2374">
              <a:extLst>
                <a:ext uri="{FF2B5EF4-FFF2-40B4-BE49-F238E27FC236}">
                  <a16:creationId xmlns:a16="http://schemas.microsoft.com/office/drawing/2014/main" id="{17F78498-DFE8-5E95-1EDE-23531F52B64E}"/>
                </a:ext>
              </a:extLst>
            </p:cNvPr>
            <p:cNvSpPr/>
            <p:nvPr/>
          </p:nvSpPr>
          <p:spPr>
            <a:xfrm>
              <a:off x="6877923" y="4625846"/>
              <a:ext cx="222259" cy="187841"/>
            </a:xfrm>
            <a:custGeom>
              <a:avLst/>
              <a:gdLst>
                <a:gd name="connsiteX0" fmla="*/ 952 w 222259"/>
                <a:gd name="connsiteY0" fmla="*/ 4532 h 187841"/>
                <a:gd name="connsiteX1" fmla="*/ 217336 w 222259"/>
                <a:gd name="connsiteY1" fmla="*/ 187105 h 187841"/>
                <a:gd name="connsiteX2" fmla="*/ 221313 w 222259"/>
                <a:gd name="connsiteY2" fmla="*/ 183128 h 187841"/>
                <a:gd name="connsiteX3" fmla="*/ 4532 w 222259"/>
                <a:gd name="connsiteY3" fmla="*/ 952 h 187841"/>
                <a:gd name="connsiteX4" fmla="*/ 952 w 222259"/>
                <a:gd name="connsiteY4" fmla="*/ 4532 h 187841"/>
                <a:gd name="connsiteX5" fmla="*/ 952 w 222259"/>
                <a:gd name="connsiteY5" fmla="*/ 4532 h 1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59" h="187841">
                  <a:moveTo>
                    <a:pt x="952" y="4532"/>
                  </a:moveTo>
                  <a:cubicBezTo>
                    <a:pt x="72947" y="65389"/>
                    <a:pt x="144942" y="126247"/>
                    <a:pt x="217336" y="187105"/>
                  </a:cubicBezTo>
                  <a:cubicBezTo>
                    <a:pt x="220120" y="189492"/>
                    <a:pt x="224098" y="185514"/>
                    <a:pt x="221313" y="183128"/>
                  </a:cubicBezTo>
                  <a:cubicBezTo>
                    <a:pt x="149318" y="121872"/>
                    <a:pt x="76925" y="61412"/>
                    <a:pt x="4532" y="952"/>
                  </a:cubicBezTo>
                  <a:cubicBezTo>
                    <a:pt x="2145" y="-1833"/>
                    <a:pt x="-1833" y="2145"/>
                    <a:pt x="952" y="4532"/>
                  </a:cubicBezTo>
                  <a:lnTo>
                    <a:pt x="952" y="45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76" name="Freeform 2375">
              <a:extLst>
                <a:ext uri="{FF2B5EF4-FFF2-40B4-BE49-F238E27FC236}">
                  <a16:creationId xmlns:a16="http://schemas.microsoft.com/office/drawing/2014/main" id="{86912BC6-2B32-E584-87B4-D5C41258A82E}"/>
                </a:ext>
              </a:extLst>
            </p:cNvPr>
            <p:cNvSpPr/>
            <p:nvPr/>
          </p:nvSpPr>
          <p:spPr>
            <a:xfrm>
              <a:off x="6864108" y="4574314"/>
              <a:ext cx="244305" cy="189391"/>
            </a:xfrm>
            <a:custGeom>
              <a:avLst/>
              <a:gdLst>
                <a:gd name="connsiteX0" fmla="*/ 447 w 244305"/>
                <a:gd name="connsiteY0" fmla="*/ 4752 h 189391"/>
                <a:gd name="connsiteX1" fmla="*/ 240697 w 244305"/>
                <a:gd name="connsiteY1" fmla="*/ 189314 h 189391"/>
                <a:gd name="connsiteX2" fmla="*/ 242288 w 244305"/>
                <a:gd name="connsiteY2" fmla="*/ 183745 h 189391"/>
                <a:gd name="connsiteX3" fmla="*/ 5619 w 244305"/>
                <a:gd name="connsiteY3" fmla="*/ 1569 h 189391"/>
                <a:gd name="connsiteX4" fmla="*/ 447 w 244305"/>
                <a:gd name="connsiteY4" fmla="*/ 4752 h 189391"/>
                <a:gd name="connsiteX5" fmla="*/ 447 w 244305"/>
                <a:gd name="connsiteY5" fmla="*/ 4752 h 18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305" h="189391">
                  <a:moveTo>
                    <a:pt x="447" y="4752"/>
                  </a:moveTo>
                  <a:cubicBezTo>
                    <a:pt x="50168" y="97033"/>
                    <a:pt x="138472" y="165448"/>
                    <a:pt x="240697" y="189314"/>
                  </a:cubicBezTo>
                  <a:cubicBezTo>
                    <a:pt x="244276" y="190109"/>
                    <a:pt x="245868" y="184541"/>
                    <a:pt x="242288" y="183745"/>
                  </a:cubicBezTo>
                  <a:cubicBezTo>
                    <a:pt x="142051" y="159084"/>
                    <a:pt x="54941" y="92657"/>
                    <a:pt x="5619" y="1569"/>
                  </a:cubicBezTo>
                  <a:cubicBezTo>
                    <a:pt x="3629" y="-2010"/>
                    <a:pt x="-1542" y="1172"/>
                    <a:pt x="447" y="4752"/>
                  </a:cubicBezTo>
                  <a:lnTo>
                    <a:pt x="447" y="47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77" name="Freeform 2376">
              <a:extLst>
                <a:ext uri="{FF2B5EF4-FFF2-40B4-BE49-F238E27FC236}">
                  <a16:creationId xmlns:a16="http://schemas.microsoft.com/office/drawing/2014/main" id="{6D1D6C73-D40D-E923-1ED5-5F8FEDE1E30F}"/>
                </a:ext>
              </a:extLst>
            </p:cNvPr>
            <p:cNvSpPr/>
            <p:nvPr/>
          </p:nvSpPr>
          <p:spPr>
            <a:xfrm>
              <a:off x="6941964" y="4585249"/>
              <a:ext cx="66396" cy="53269"/>
            </a:xfrm>
            <a:custGeom>
              <a:avLst/>
              <a:gdLst>
                <a:gd name="connsiteX0" fmla="*/ 952 w 66396"/>
                <a:gd name="connsiteY0" fmla="*/ 4557 h 53269"/>
                <a:gd name="connsiteX1" fmla="*/ 61810 w 66396"/>
                <a:gd name="connsiteY1" fmla="*/ 52686 h 53269"/>
                <a:gd name="connsiteX2" fmla="*/ 65389 w 66396"/>
                <a:gd name="connsiteY2" fmla="*/ 49106 h 53269"/>
                <a:gd name="connsiteX3" fmla="*/ 4531 w 66396"/>
                <a:gd name="connsiteY3" fmla="*/ 579 h 53269"/>
                <a:gd name="connsiteX4" fmla="*/ 952 w 66396"/>
                <a:gd name="connsiteY4" fmla="*/ 4557 h 53269"/>
                <a:gd name="connsiteX5" fmla="*/ 952 w 66396"/>
                <a:gd name="connsiteY5" fmla="*/ 4557 h 5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96" h="53269">
                  <a:moveTo>
                    <a:pt x="952" y="4557"/>
                  </a:moveTo>
                  <a:cubicBezTo>
                    <a:pt x="21237" y="20467"/>
                    <a:pt x="41524" y="36776"/>
                    <a:pt x="61810" y="52686"/>
                  </a:cubicBezTo>
                  <a:cubicBezTo>
                    <a:pt x="64594" y="54675"/>
                    <a:pt x="68173" y="51095"/>
                    <a:pt x="65389" y="49106"/>
                  </a:cubicBezTo>
                  <a:cubicBezTo>
                    <a:pt x="45104" y="33196"/>
                    <a:pt x="24818" y="16887"/>
                    <a:pt x="4531" y="579"/>
                  </a:cubicBezTo>
                  <a:cubicBezTo>
                    <a:pt x="2145" y="-1410"/>
                    <a:pt x="-1832" y="2170"/>
                    <a:pt x="952" y="4557"/>
                  </a:cubicBezTo>
                  <a:lnTo>
                    <a:pt x="952" y="45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78" name="Freeform 2377">
              <a:extLst>
                <a:ext uri="{FF2B5EF4-FFF2-40B4-BE49-F238E27FC236}">
                  <a16:creationId xmlns:a16="http://schemas.microsoft.com/office/drawing/2014/main" id="{F16A3C6A-0817-9FF3-7799-3073558301F5}"/>
                </a:ext>
              </a:extLst>
            </p:cNvPr>
            <p:cNvSpPr/>
            <p:nvPr/>
          </p:nvSpPr>
          <p:spPr>
            <a:xfrm>
              <a:off x="7465132" y="4947539"/>
              <a:ext cx="66808" cy="79554"/>
            </a:xfrm>
            <a:custGeom>
              <a:avLst/>
              <a:gdLst>
                <a:gd name="connsiteX0" fmla="*/ 843 w 66808"/>
                <a:gd name="connsiteY0" fmla="*/ 5823 h 79554"/>
                <a:gd name="connsiteX1" fmla="*/ 61701 w 66808"/>
                <a:gd name="connsiteY1" fmla="*/ 78613 h 79554"/>
                <a:gd name="connsiteX2" fmla="*/ 66077 w 66808"/>
                <a:gd name="connsiteY2" fmla="*/ 74238 h 79554"/>
                <a:gd name="connsiteX3" fmla="*/ 5616 w 66808"/>
                <a:gd name="connsiteY3" fmla="*/ 1049 h 79554"/>
                <a:gd name="connsiteX4" fmla="*/ 843 w 66808"/>
                <a:gd name="connsiteY4" fmla="*/ 5823 h 79554"/>
                <a:gd name="connsiteX5" fmla="*/ 843 w 66808"/>
                <a:gd name="connsiteY5" fmla="*/ 5823 h 7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08" h="79554">
                  <a:moveTo>
                    <a:pt x="843" y="5823"/>
                  </a:moveTo>
                  <a:cubicBezTo>
                    <a:pt x="21129" y="30086"/>
                    <a:pt x="41017" y="54748"/>
                    <a:pt x="61701" y="78613"/>
                  </a:cubicBezTo>
                  <a:cubicBezTo>
                    <a:pt x="64485" y="81398"/>
                    <a:pt x="68463" y="77420"/>
                    <a:pt x="66077" y="74238"/>
                  </a:cubicBezTo>
                  <a:cubicBezTo>
                    <a:pt x="46188" y="49577"/>
                    <a:pt x="25902" y="25313"/>
                    <a:pt x="5616" y="1049"/>
                  </a:cubicBezTo>
                  <a:cubicBezTo>
                    <a:pt x="2832" y="-2133"/>
                    <a:pt x="-1942" y="2640"/>
                    <a:pt x="843" y="5823"/>
                  </a:cubicBezTo>
                  <a:lnTo>
                    <a:pt x="843" y="58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79" name="Freeform 2378">
              <a:extLst>
                <a:ext uri="{FF2B5EF4-FFF2-40B4-BE49-F238E27FC236}">
                  <a16:creationId xmlns:a16="http://schemas.microsoft.com/office/drawing/2014/main" id="{B1A23B57-9936-4DC4-7952-4A8A20EE7BBB}"/>
                </a:ext>
              </a:extLst>
            </p:cNvPr>
            <p:cNvSpPr/>
            <p:nvPr/>
          </p:nvSpPr>
          <p:spPr>
            <a:xfrm>
              <a:off x="7452908" y="4985326"/>
              <a:ext cx="116662" cy="186792"/>
            </a:xfrm>
            <a:custGeom>
              <a:avLst/>
              <a:gdLst>
                <a:gd name="connsiteX0" fmla="*/ 4713 w 116662"/>
                <a:gd name="connsiteY0" fmla="*/ 186010 h 186792"/>
                <a:gd name="connsiteX1" fmla="*/ 116485 w 116662"/>
                <a:gd name="connsiteY1" fmla="*/ 3437 h 186792"/>
                <a:gd name="connsiteX2" fmla="*/ 110916 w 116662"/>
                <a:gd name="connsiteY2" fmla="*/ 1846 h 186792"/>
                <a:gd name="connsiteX3" fmla="*/ 736 w 116662"/>
                <a:gd name="connsiteY3" fmla="*/ 182033 h 186792"/>
                <a:gd name="connsiteX4" fmla="*/ 4713 w 116662"/>
                <a:gd name="connsiteY4" fmla="*/ 186010 h 186792"/>
                <a:gd name="connsiteX5" fmla="*/ 4713 w 116662"/>
                <a:gd name="connsiteY5" fmla="*/ 186010 h 18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62" h="186792">
                  <a:moveTo>
                    <a:pt x="4713" y="186010"/>
                  </a:moveTo>
                  <a:cubicBezTo>
                    <a:pt x="52445" y="132710"/>
                    <a:pt x="92222" y="71057"/>
                    <a:pt x="116485" y="3437"/>
                  </a:cubicBezTo>
                  <a:cubicBezTo>
                    <a:pt x="117679" y="-143"/>
                    <a:pt x="112507" y="-1337"/>
                    <a:pt x="110916" y="1846"/>
                  </a:cubicBezTo>
                  <a:cubicBezTo>
                    <a:pt x="83869" y="68272"/>
                    <a:pt x="48468" y="128732"/>
                    <a:pt x="736" y="182033"/>
                  </a:cubicBezTo>
                  <a:cubicBezTo>
                    <a:pt x="-1650" y="184817"/>
                    <a:pt x="2327" y="188397"/>
                    <a:pt x="4713" y="186010"/>
                  </a:cubicBezTo>
                  <a:lnTo>
                    <a:pt x="4713" y="1860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80" name="Freeform 2379">
              <a:extLst>
                <a:ext uri="{FF2B5EF4-FFF2-40B4-BE49-F238E27FC236}">
                  <a16:creationId xmlns:a16="http://schemas.microsoft.com/office/drawing/2014/main" id="{E3786BC4-B6D9-F217-10B9-959E0CAB30F5}"/>
                </a:ext>
              </a:extLst>
            </p:cNvPr>
            <p:cNvSpPr/>
            <p:nvPr/>
          </p:nvSpPr>
          <p:spPr>
            <a:xfrm>
              <a:off x="7452027" y="4960769"/>
              <a:ext cx="140775" cy="199420"/>
            </a:xfrm>
            <a:custGeom>
              <a:avLst/>
              <a:gdLst>
                <a:gd name="connsiteX0" fmla="*/ 5595 w 140775"/>
                <a:gd name="connsiteY0" fmla="*/ 197839 h 199420"/>
                <a:gd name="connsiteX1" fmla="*/ 140040 w 140775"/>
                <a:gd name="connsiteY1" fmla="*/ 4924 h 199420"/>
                <a:gd name="connsiteX2" fmla="*/ 136062 w 140775"/>
                <a:gd name="connsiteY2" fmla="*/ 946 h 199420"/>
                <a:gd name="connsiteX3" fmla="*/ 424 w 140775"/>
                <a:gd name="connsiteY3" fmla="*/ 195055 h 199420"/>
                <a:gd name="connsiteX4" fmla="*/ 5595 w 140775"/>
                <a:gd name="connsiteY4" fmla="*/ 197839 h 199420"/>
                <a:gd name="connsiteX5" fmla="*/ 5595 w 140775"/>
                <a:gd name="connsiteY5" fmla="*/ 197839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75" h="199420">
                  <a:moveTo>
                    <a:pt x="5595" y="197839"/>
                  </a:moveTo>
                  <a:cubicBezTo>
                    <a:pt x="42985" y="128231"/>
                    <a:pt x="88727" y="64986"/>
                    <a:pt x="140040" y="4924"/>
                  </a:cubicBezTo>
                  <a:cubicBezTo>
                    <a:pt x="142426" y="2140"/>
                    <a:pt x="138448" y="-1838"/>
                    <a:pt x="136062" y="946"/>
                  </a:cubicBezTo>
                  <a:cubicBezTo>
                    <a:pt x="82364" y="59020"/>
                    <a:pt x="37416" y="125446"/>
                    <a:pt x="424" y="195055"/>
                  </a:cubicBezTo>
                  <a:cubicBezTo>
                    <a:pt x="-1565" y="198237"/>
                    <a:pt x="4004" y="201419"/>
                    <a:pt x="5595" y="197839"/>
                  </a:cubicBezTo>
                  <a:lnTo>
                    <a:pt x="5595" y="1978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81" name="Freeform 2380">
              <a:extLst>
                <a:ext uri="{FF2B5EF4-FFF2-40B4-BE49-F238E27FC236}">
                  <a16:creationId xmlns:a16="http://schemas.microsoft.com/office/drawing/2014/main" id="{34538D50-9361-FC58-8435-87D8A2038027}"/>
                </a:ext>
              </a:extLst>
            </p:cNvPr>
            <p:cNvSpPr/>
            <p:nvPr/>
          </p:nvSpPr>
          <p:spPr>
            <a:xfrm>
              <a:off x="7451041" y="4948464"/>
              <a:ext cx="142832" cy="198587"/>
            </a:xfrm>
            <a:custGeom>
              <a:avLst/>
              <a:gdLst>
                <a:gd name="connsiteX0" fmla="*/ 5786 w 142832"/>
                <a:gd name="connsiteY0" fmla="*/ 197018 h 198587"/>
                <a:gd name="connsiteX1" fmla="*/ 142218 w 142832"/>
                <a:gd name="connsiteY1" fmla="*/ 4500 h 198587"/>
                <a:gd name="connsiteX2" fmla="*/ 137048 w 142832"/>
                <a:gd name="connsiteY2" fmla="*/ 1318 h 198587"/>
                <a:gd name="connsiteX3" fmla="*/ 615 w 142832"/>
                <a:gd name="connsiteY3" fmla="*/ 193836 h 198587"/>
                <a:gd name="connsiteX4" fmla="*/ 5786 w 142832"/>
                <a:gd name="connsiteY4" fmla="*/ 197018 h 198587"/>
                <a:gd name="connsiteX5" fmla="*/ 5786 w 142832"/>
                <a:gd name="connsiteY5" fmla="*/ 197018 h 19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32" h="198587">
                  <a:moveTo>
                    <a:pt x="5786" y="197018"/>
                  </a:moveTo>
                  <a:cubicBezTo>
                    <a:pt x="51130" y="132978"/>
                    <a:pt x="98066" y="69734"/>
                    <a:pt x="142218" y="4500"/>
                  </a:cubicBezTo>
                  <a:cubicBezTo>
                    <a:pt x="144605" y="1318"/>
                    <a:pt x="139434" y="-1864"/>
                    <a:pt x="137048" y="1318"/>
                  </a:cubicBezTo>
                  <a:cubicBezTo>
                    <a:pt x="90509" y="64562"/>
                    <a:pt x="45960" y="129398"/>
                    <a:pt x="615" y="193836"/>
                  </a:cubicBezTo>
                  <a:cubicBezTo>
                    <a:pt x="-1772" y="197416"/>
                    <a:pt x="3399" y="200598"/>
                    <a:pt x="5786" y="197018"/>
                  </a:cubicBezTo>
                  <a:lnTo>
                    <a:pt x="5786" y="1970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82" name="Freeform 2381">
              <a:extLst>
                <a:ext uri="{FF2B5EF4-FFF2-40B4-BE49-F238E27FC236}">
                  <a16:creationId xmlns:a16="http://schemas.microsoft.com/office/drawing/2014/main" id="{B6320E72-3D22-55DD-87C4-CD5012037880}"/>
                </a:ext>
              </a:extLst>
            </p:cNvPr>
            <p:cNvSpPr/>
            <p:nvPr/>
          </p:nvSpPr>
          <p:spPr>
            <a:xfrm>
              <a:off x="7512511" y="4971459"/>
              <a:ext cx="42612" cy="67564"/>
            </a:xfrm>
            <a:custGeom>
              <a:avLst/>
              <a:gdLst>
                <a:gd name="connsiteX0" fmla="*/ 6367 w 42612"/>
                <a:gd name="connsiteY0" fmla="*/ 65831 h 67564"/>
                <a:gd name="connsiteX1" fmla="*/ 42165 w 42612"/>
                <a:gd name="connsiteY1" fmla="*/ 4576 h 67564"/>
                <a:gd name="connsiteX2" fmla="*/ 36995 w 42612"/>
                <a:gd name="connsiteY2" fmla="*/ 1393 h 67564"/>
                <a:gd name="connsiteX3" fmla="*/ 400 w 42612"/>
                <a:gd name="connsiteY3" fmla="*/ 62251 h 67564"/>
                <a:gd name="connsiteX4" fmla="*/ 6367 w 42612"/>
                <a:gd name="connsiteY4" fmla="*/ 65831 h 67564"/>
                <a:gd name="connsiteX5" fmla="*/ 6367 w 42612"/>
                <a:gd name="connsiteY5" fmla="*/ 65831 h 6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12" h="67564">
                  <a:moveTo>
                    <a:pt x="6367" y="65831"/>
                  </a:moveTo>
                  <a:cubicBezTo>
                    <a:pt x="18300" y="45545"/>
                    <a:pt x="30233" y="25259"/>
                    <a:pt x="42165" y="4576"/>
                  </a:cubicBezTo>
                  <a:cubicBezTo>
                    <a:pt x="44154" y="996"/>
                    <a:pt x="38983" y="-1789"/>
                    <a:pt x="36995" y="1393"/>
                  </a:cubicBezTo>
                  <a:cubicBezTo>
                    <a:pt x="24664" y="21679"/>
                    <a:pt x="12731" y="41965"/>
                    <a:pt x="400" y="62251"/>
                  </a:cubicBezTo>
                  <a:cubicBezTo>
                    <a:pt x="-1588" y="66229"/>
                    <a:pt x="4378" y="69809"/>
                    <a:pt x="6367" y="65831"/>
                  </a:cubicBezTo>
                  <a:lnTo>
                    <a:pt x="6367" y="658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83" name="Freeform 2382">
              <a:extLst>
                <a:ext uri="{FF2B5EF4-FFF2-40B4-BE49-F238E27FC236}">
                  <a16:creationId xmlns:a16="http://schemas.microsoft.com/office/drawing/2014/main" id="{DD31E4D9-8B93-039B-1594-5E884EC22204}"/>
                </a:ext>
              </a:extLst>
            </p:cNvPr>
            <p:cNvSpPr/>
            <p:nvPr/>
          </p:nvSpPr>
          <p:spPr>
            <a:xfrm>
              <a:off x="6085742" y="4146269"/>
              <a:ext cx="108849" cy="179809"/>
            </a:xfrm>
            <a:custGeom>
              <a:avLst/>
              <a:gdLst>
                <a:gd name="connsiteX0" fmla="*/ 4367 w 108849"/>
                <a:gd name="connsiteY0" fmla="*/ 179023 h 179809"/>
                <a:gd name="connsiteX1" fmla="*/ 108582 w 108849"/>
                <a:gd name="connsiteY1" fmla="*/ 3609 h 179809"/>
                <a:gd name="connsiteX2" fmla="*/ 103013 w 108849"/>
                <a:gd name="connsiteY2" fmla="*/ 2018 h 179809"/>
                <a:gd name="connsiteX3" fmla="*/ 787 w 108849"/>
                <a:gd name="connsiteY3" fmla="*/ 175443 h 179809"/>
                <a:gd name="connsiteX4" fmla="*/ 4367 w 108849"/>
                <a:gd name="connsiteY4" fmla="*/ 179023 h 179809"/>
                <a:gd name="connsiteX5" fmla="*/ 4367 w 108849"/>
                <a:gd name="connsiteY5" fmla="*/ 179023 h 17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849" h="179809">
                  <a:moveTo>
                    <a:pt x="4367" y="179023"/>
                  </a:moveTo>
                  <a:cubicBezTo>
                    <a:pt x="48519" y="126916"/>
                    <a:pt x="83920" y="67251"/>
                    <a:pt x="108582" y="3609"/>
                  </a:cubicBezTo>
                  <a:cubicBezTo>
                    <a:pt x="110173" y="29"/>
                    <a:pt x="104206" y="-1562"/>
                    <a:pt x="103013" y="2018"/>
                  </a:cubicBezTo>
                  <a:cubicBezTo>
                    <a:pt x="77158" y="64865"/>
                    <a:pt x="42950" y="122540"/>
                    <a:pt x="787" y="175443"/>
                  </a:cubicBezTo>
                  <a:cubicBezTo>
                    <a:pt x="-1599" y="177830"/>
                    <a:pt x="1980" y="181410"/>
                    <a:pt x="4367" y="179023"/>
                  </a:cubicBezTo>
                  <a:lnTo>
                    <a:pt x="4367" y="1790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84" name="Freeform 2383">
              <a:extLst>
                <a:ext uri="{FF2B5EF4-FFF2-40B4-BE49-F238E27FC236}">
                  <a16:creationId xmlns:a16="http://schemas.microsoft.com/office/drawing/2014/main" id="{EADFE976-0DB7-5448-F283-80C2A15596A0}"/>
                </a:ext>
              </a:extLst>
            </p:cNvPr>
            <p:cNvSpPr/>
            <p:nvPr/>
          </p:nvSpPr>
          <p:spPr>
            <a:xfrm>
              <a:off x="6094807" y="4121659"/>
              <a:ext cx="162149" cy="237250"/>
            </a:xfrm>
            <a:custGeom>
              <a:avLst/>
              <a:gdLst>
                <a:gd name="connsiteX0" fmla="*/ 22748 w 162149"/>
                <a:gd name="connsiteY0" fmla="*/ 207611 h 237250"/>
                <a:gd name="connsiteX1" fmla="*/ 871 w 162149"/>
                <a:gd name="connsiteY1" fmla="*/ 231875 h 237250"/>
                <a:gd name="connsiteX2" fmla="*/ 6042 w 162149"/>
                <a:gd name="connsiteY2" fmla="*/ 235852 h 237250"/>
                <a:gd name="connsiteX3" fmla="*/ 161567 w 162149"/>
                <a:gd name="connsiteY3" fmla="*/ 4751 h 237250"/>
                <a:gd name="connsiteX4" fmla="*/ 155999 w 162149"/>
                <a:gd name="connsiteY4" fmla="*/ 1570 h 237250"/>
                <a:gd name="connsiteX5" fmla="*/ 473 w 162149"/>
                <a:gd name="connsiteY5" fmla="*/ 232273 h 237250"/>
                <a:gd name="connsiteX6" fmla="*/ 5645 w 162149"/>
                <a:gd name="connsiteY6" fmla="*/ 236250 h 237250"/>
                <a:gd name="connsiteX7" fmla="*/ 27521 w 162149"/>
                <a:gd name="connsiteY7" fmla="*/ 211589 h 237250"/>
                <a:gd name="connsiteX8" fmla="*/ 22748 w 162149"/>
                <a:gd name="connsiteY8" fmla="*/ 207611 h 237250"/>
                <a:gd name="connsiteX9" fmla="*/ 22748 w 162149"/>
                <a:gd name="connsiteY9" fmla="*/ 207611 h 23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49" h="237250">
                  <a:moveTo>
                    <a:pt x="22748" y="207611"/>
                  </a:moveTo>
                  <a:cubicBezTo>
                    <a:pt x="15589" y="215567"/>
                    <a:pt x="8031" y="223920"/>
                    <a:pt x="871" y="231875"/>
                  </a:cubicBezTo>
                  <a:cubicBezTo>
                    <a:pt x="2462" y="233068"/>
                    <a:pt x="4451" y="234659"/>
                    <a:pt x="6042" y="235852"/>
                  </a:cubicBezTo>
                  <a:cubicBezTo>
                    <a:pt x="58149" y="159084"/>
                    <a:pt x="111052" y="82713"/>
                    <a:pt x="161567" y="4751"/>
                  </a:cubicBezTo>
                  <a:cubicBezTo>
                    <a:pt x="163954" y="1172"/>
                    <a:pt x="158385" y="-2011"/>
                    <a:pt x="155999" y="1570"/>
                  </a:cubicBezTo>
                  <a:cubicBezTo>
                    <a:pt x="103096" y="77542"/>
                    <a:pt x="51785" y="155106"/>
                    <a:pt x="473" y="232273"/>
                  </a:cubicBezTo>
                  <a:cubicBezTo>
                    <a:pt x="-1516" y="235455"/>
                    <a:pt x="3258" y="239035"/>
                    <a:pt x="5645" y="236250"/>
                  </a:cubicBezTo>
                  <a:cubicBezTo>
                    <a:pt x="12804" y="228295"/>
                    <a:pt x="19964" y="219942"/>
                    <a:pt x="27521" y="211589"/>
                  </a:cubicBezTo>
                  <a:cubicBezTo>
                    <a:pt x="29908" y="209202"/>
                    <a:pt x="25532" y="204827"/>
                    <a:pt x="22748" y="207611"/>
                  </a:cubicBezTo>
                  <a:lnTo>
                    <a:pt x="22748" y="20761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85" name="Freeform 2384">
              <a:extLst>
                <a:ext uri="{FF2B5EF4-FFF2-40B4-BE49-F238E27FC236}">
                  <a16:creationId xmlns:a16="http://schemas.microsoft.com/office/drawing/2014/main" id="{4CF513A5-0758-2203-52BA-D2968942CA3C}"/>
                </a:ext>
              </a:extLst>
            </p:cNvPr>
            <p:cNvSpPr/>
            <p:nvPr/>
          </p:nvSpPr>
          <p:spPr>
            <a:xfrm>
              <a:off x="6101760" y="4181619"/>
              <a:ext cx="141781" cy="233173"/>
            </a:xfrm>
            <a:custGeom>
              <a:avLst/>
              <a:gdLst>
                <a:gd name="connsiteX0" fmla="*/ 90574 w 141781"/>
                <a:gd name="connsiteY0" fmla="*/ 89180 h 233173"/>
                <a:gd name="connsiteX1" fmla="*/ 282 w 141781"/>
                <a:gd name="connsiteY1" fmla="*/ 228397 h 233173"/>
                <a:gd name="connsiteX2" fmla="*/ 5851 w 141781"/>
                <a:gd name="connsiteY2" fmla="*/ 231580 h 233173"/>
                <a:gd name="connsiteX3" fmla="*/ 141091 w 141781"/>
                <a:gd name="connsiteY3" fmla="*/ 5649 h 233173"/>
                <a:gd name="connsiteX4" fmla="*/ 136715 w 141781"/>
                <a:gd name="connsiteY4" fmla="*/ 1274 h 233173"/>
                <a:gd name="connsiteX5" fmla="*/ 282 w 141781"/>
                <a:gd name="connsiteY5" fmla="*/ 229193 h 233173"/>
                <a:gd name="connsiteX6" fmla="*/ 6248 w 141781"/>
                <a:gd name="connsiteY6" fmla="*/ 231580 h 233173"/>
                <a:gd name="connsiteX7" fmla="*/ 95745 w 141781"/>
                <a:gd name="connsiteY7" fmla="*/ 91567 h 233173"/>
                <a:gd name="connsiteX8" fmla="*/ 90574 w 141781"/>
                <a:gd name="connsiteY8" fmla="*/ 89180 h 233173"/>
                <a:gd name="connsiteX9" fmla="*/ 90574 w 141781"/>
                <a:gd name="connsiteY9" fmla="*/ 89180 h 23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781" h="233173">
                  <a:moveTo>
                    <a:pt x="90574" y="89180"/>
                  </a:moveTo>
                  <a:cubicBezTo>
                    <a:pt x="60344" y="135718"/>
                    <a:pt x="30512" y="182257"/>
                    <a:pt x="282" y="228397"/>
                  </a:cubicBezTo>
                  <a:cubicBezTo>
                    <a:pt x="2271" y="229591"/>
                    <a:pt x="3862" y="230386"/>
                    <a:pt x="5851" y="231580"/>
                  </a:cubicBezTo>
                  <a:cubicBezTo>
                    <a:pt x="41251" y="150436"/>
                    <a:pt x="86199" y="75258"/>
                    <a:pt x="141091" y="5649"/>
                  </a:cubicBezTo>
                  <a:cubicBezTo>
                    <a:pt x="143477" y="2468"/>
                    <a:pt x="139101" y="-2306"/>
                    <a:pt x="136715" y="1274"/>
                  </a:cubicBezTo>
                  <a:cubicBezTo>
                    <a:pt x="80233" y="69690"/>
                    <a:pt x="34092" y="147253"/>
                    <a:pt x="282" y="229193"/>
                  </a:cubicBezTo>
                  <a:cubicBezTo>
                    <a:pt x="-1309" y="232773"/>
                    <a:pt x="4260" y="234762"/>
                    <a:pt x="6248" y="231580"/>
                  </a:cubicBezTo>
                  <a:cubicBezTo>
                    <a:pt x="35683" y="184644"/>
                    <a:pt x="65913" y="138503"/>
                    <a:pt x="95745" y="91567"/>
                  </a:cubicBezTo>
                  <a:cubicBezTo>
                    <a:pt x="96939" y="88782"/>
                    <a:pt x="92165" y="85998"/>
                    <a:pt x="90574" y="89180"/>
                  </a:cubicBezTo>
                  <a:lnTo>
                    <a:pt x="90574" y="891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86" name="Freeform 2385">
              <a:extLst>
                <a:ext uri="{FF2B5EF4-FFF2-40B4-BE49-F238E27FC236}">
                  <a16:creationId xmlns:a16="http://schemas.microsoft.com/office/drawing/2014/main" id="{830B4B82-8914-B225-A4D8-516E4E433C43}"/>
                </a:ext>
              </a:extLst>
            </p:cNvPr>
            <p:cNvSpPr/>
            <p:nvPr/>
          </p:nvSpPr>
          <p:spPr>
            <a:xfrm>
              <a:off x="6121775" y="4120863"/>
              <a:ext cx="193493" cy="309330"/>
            </a:xfrm>
            <a:custGeom>
              <a:avLst/>
              <a:gdLst>
                <a:gd name="connsiteX0" fmla="*/ 56240 w 193493"/>
                <a:gd name="connsiteY0" fmla="*/ 221533 h 309330"/>
                <a:gd name="connsiteX1" fmla="*/ 553 w 193493"/>
                <a:gd name="connsiteY1" fmla="*/ 304268 h 309330"/>
                <a:gd name="connsiteX2" fmla="*/ 6520 w 193493"/>
                <a:gd name="connsiteY2" fmla="*/ 307848 h 309330"/>
                <a:gd name="connsiteX3" fmla="*/ 193071 w 193493"/>
                <a:gd name="connsiteY3" fmla="*/ 4752 h 309330"/>
                <a:gd name="connsiteX4" fmla="*/ 187502 w 193493"/>
                <a:gd name="connsiteY4" fmla="*/ 1569 h 309330"/>
                <a:gd name="connsiteX5" fmla="*/ 553 w 193493"/>
                <a:gd name="connsiteY5" fmla="*/ 304268 h 309330"/>
                <a:gd name="connsiteX6" fmla="*/ 6520 w 193493"/>
                <a:gd name="connsiteY6" fmla="*/ 307848 h 309330"/>
                <a:gd name="connsiteX7" fmla="*/ 62206 w 193493"/>
                <a:gd name="connsiteY7" fmla="*/ 225113 h 309330"/>
                <a:gd name="connsiteX8" fmla="*/ 56240 w 193493"/>
                <a:gd name="connsiteY8" fmla="*/ 221533 h 309330"/>
                <a:gd name="connsiteX9" fmla="*/ 56240 w 193493"/>
                <a:gd name="connsiteY9" fmla="*/ 221533 h 3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3493" h="309330">
                  <a:moveTo>
                    <a:pt x="56240" y="221533"/>
                  </a:moveTo>
                  <a:cubicBezTo>
                    <a:pt x="37545" y="248979"/>
                    <a:pt x="19248" y="276822"/>
                    <a:pt x="553" y="304268"/>
                  </a:cubicBezTo>
                  <a:cubicBezTo>
                    <a:pt x="-1833" y="307848"/>
                    <a:pt x="4133" y="311428"/>
                    <a:pt x="6520" y="307848"/>
                  </a:cubicBezTo>
                  <a:cubicBezTo>
                    <a:pt x="74935" y="211191"/>
                    <a:pt x="138975" y="110159"/>
                    <a:pt x="193071" y="4752"/>
                  </a:cubicBezTo>
                  <a:cubicBezTo>
                    <a:pt x="195059" y="1172"/>
                    <a:pt x="189491" y="-2010"/>
                    <a:pt x="187502" y="1569"/>
                  </a:cubicBezTo>
                  <a:cubicBezTo>
                    <a:pt x="130224" y="105784"/>
                    <a:pt x="69366" y="207213"/>
                    <a:pt x="553" y="304268"/>
                  </a:cubicBezTo>
                  <a:cubicBezTo>
                    <a:pt x="2542" y="305461"/>
                    <a:pt x="4530" y="306654"/>
                    <a:pt x="6520" y="307848"/>
                  </a:cubicBezTo>
                  <a:cubicBezTo>
                    <a:pt x="25214" y="280402"/>
                    <a:pt x="43512" y="252559"/>
                    <a:pt x="62206" y="225113"/>
                  </a:cubicBezTo>
                  <a:cubicBezTo>
                    <a:pt x="64991" y="221135"/>
                    <a:pt x="59025" y="217953"/>
                    <a:pt x="56240" y="221533"/>
                  </a:cubicBezTo>
                  <a:lnTo>
                    <a:pt x="56240" y="2215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87" name="Freeform 2386">
              <a:extLst>
                <a:ext uri="{FF2B5EF4-FFF2-40B4-BE49-F238E27FC236}">
                  <a16:creationId xmlns:a16="http://schemas.microsoft.com/office/drawing/2014/main" id="{BA851730-5396-30B0-FC93-FF609A6BD712}"/>
                </a:ext>
              </a:extLst>
            </p:cNvPr>
            <p:cNvSpPr/>
            <p:nvPr/>
          </p:nvSpPr>
          <p:spPr>
            <a:xfrm>
              <a:off x="6151580" y="4070996"/>
              <a:ext cx="259343" cy="355045"/>
            </a:xfrm>
            <a:custGeom>
              <a:avLst/>
              <a:gdLst>
                <a:gd name="connsiteX0" fmla="*/ 96839 w 259343"/>
                <a:gd name="connsiteY0" fmla="*/ 208951 h 355045"/>
                <a:gd name="connsiteX1" fmla="*/ 580 w 259343"/>
                <a:gd name="connsiteY1" fmla="*/ 350157 h 355045"/>
                <a:gd name="connsiteX2" fmla="*/ 6547 w 259343"/>
                <a:gd name="connsiteY2" fmla="*/ 353737 h 355045"/>
                <a:gd name="connsiteX3" fmla="*/ 258729 w 259343"/>
                <a:gd name="connsiteY3" fmla="*/ 4500 h 355045"/>
                <a:gd name="connsiteX4" fmla="*/ 253558 w 259343"/>
                <a:gd name="connsiteY4" fmla="*/ 1318 h 355045"/>
                <a:gd name="connsiteX5" fmla="*/ 978 w 259343"/>
                <a:gd name="connsiteY5" fmla="*/ 350157 h 355045"/>
                <a:gd name="connsiteX6" fmla="*/ 6945 w 259343"/>
                <a:gd name="connsiteY6" fmla="*/ 353737 h 355045"/>
                <a:gd name="connsiteX7" fmla="*/ 102806 w 259343"/>
                <a:gd name="connsiteY7" fmla="*/ 212133 h 355045"/>
                <a:gd name="connsiteX8" fmla="*/ 96839 w 259343"/>
                <a:gd name="connsiteY8" fmla="*/ 208951 h 355045"/>
                <a:gd name="connsiteX9" fmla="*/ 96839 w 259343"/>
                <a:gd name="connsiteY9" fmla="*/ 208951 h 3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343" h="355045">
                  <a:moveTo>
                    <a:pt x="96839" y="208951"/>
                  </a:moveTo>
                  <a:cubicBezTo>
                    <a:pt x="64620" y="255887"/>
                    <a:pt x="32401" y="303221"/>
                    <a:pt x="580" y="350157"/>
                  </a:cubicBezTo>
                  <a:cubicBezTo>
                    <a:pt x="-1806" y="353737"/>
                    <a:pt x="3762" y="356919"/>
                    <a:pt x="6547" y="353737"/>
                  </a:cubicBezTo>
                  <a:cubicBezTo>
                    <a:pt x="90872" y="237590"/>
                    <a:pt x="175198" y="121443"/>
                    <a:pt x="258729" y="4500"/>
                  </a:cubicBezTo>
                  <a:cubicBezTo>
                    <a:pt x="261116" y="1318"/>
                    <a:pt x="255945" y="-1864"/>
                    <a:pt x="253558" y="1318"/>
                  </a:cubicBezTo>
                  <a:cubicBezTo>
                    <a:pt x="168835" y="117068"/>
                    <a:pt x="84509" y="233612"/>
                    <a:pt x="978" y="350157"/>
                  </a:cubicBezTo>
                  <a:cubicBezTo>
                    <a:pt x="2967" y="351351"/>
                    <a:pt x="4956" y="352544"/>
                    <a:pt x="6945" y="353737"/>
                  </a:cubicBezTo>
                  <a:cubicBezTo>
                    <a:pt x="38766" y="306403"/>
                    <a:pt x="70587" y="259069"/>
                    <a:pt x="102806" y="212133"/>
                  </a:cubicBezTo>
                  <a:cubicBezTo>
                    <a:pt x="104397" y="208553"/>
                    <a:pt x="99225" y="205769"/>
                    <a:pt x="96839" y="208951"/>
                  </a:cubicBezTo>
                  <a:lnTo>
                    <a:pt x="96839" y="2089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88" name="Freeform 2387">
              <a:extLst>
                <a:ext uri="{FF2B5EF4-FFF2-40B4-BE49-F238E27FC236}">
                  <a16:creationId xmlns:a16="http://schemas.microsoft.com/office/drawing/2014/main" id="{FED314E8-D4FF-12B9-B7D0-6263A81920BD}"/>
                </a:ext>
              </a:extLst>
            </p:cNvPr>
            <p:cNvSpPr/>
            <p:nvPr/>
          </p:nvSpPr>
          <p:spPr>
            <a:xfrm>
              <a:off x="6192439" y="3959493"/>
              <a:ext cx="375432" cy="459638"/>
            </a:xfrm>
            <a:custGeom>
              <a:avLst/>
              <a:gdLst>
                <a:gd name="connsiteX0" fmla="*/ 118032 w 375432"/>
                <a:gd name="connsiteY0" fmla="*/ 284655 h 459638"/>
                <a:gd name="connsiteX1" fmla="*/ 692 w 375432"/>
                <a:gd name="connsiteY1" fmla="*/ 454501 h 459638"/>
                <a:gd name="connsiteX2" fmla="*/ 6658 w 375432"/>
                <a:gd name="connsiteY2" fmla="*/ 458080 h 459638"/>
                <a:gd name="connsiteX3" fmla="*/ 374589 w 375432"/>
                <a:gd name="connsiteY3" fmla="*/ 5823 h 459638"/>
                <a:gd name="connsiteX4" fmla="*/ 369816 w 375432"/>
                <a:gd name="connsiteY4" fmla="*/ 1049 h 459638"/>
                <a:gd name="connsiteX5" fmla="*/ 692 w 375432"/>
                <a:gd name="connsiteY5" fmla="*/ 454501 h 459638"/>
                <a:gd name="connsiteX6" fmla="*/ 6658 w 375432"/>
                <a:gd name="connsiteY6" fmla="*/ 458080 h 459638"/>
                <a:gd name="connsiteX7" fmla="*/ 123601 w 375432"/>
                <a:gd name="connsiteY7" fmla="*/ 287837 h 459638"/>
                <a:gd name="connsiteX8" fmla="*/ 118032 w 375432"/>
                <a:gd name="connsiteY8" fmla="*/ 284655 h 459638"/>
                <a:gd name="connsiteX9" fmla="*/ 118032 w 375432"/>
                <a:gd name="connsiteY9" fmla="*/ 284655 h 45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432" h="459638">
                  <a:moveTo>
                    <a:pt x="118032" y="284655"/>
                  </a:moveTo>
                  <a:cubicBezTo>
                    <a:pt x="79051" y="341138"/>
                    <a:pt x="39672" y="398018"/>
                    <a:pt x="692" y="454501"/>
                  </a:cubicBezTo>
                  <a:cubicBezTo>
                    <a:pt x="-2093" y="458478"/>
                    <a:pt x="4271" y="461660"/>
                    <a:pt x="6658" y="458080"/>
                  </a:cubicBezTo>
                  <a:cubicBezTo>
                    <a:pt x="123601" y="302555"/>
                    <a:pt x="247305" y="152995"/>
                    <a:pt x="374589" y="5823"/>
                  </a:cubicBezTo>
                  <a:cubicBezTo>
                    <a:pt x="377374" y="2640"/>
                    <a:pt x="372601" y="-2133"/>
                    <a:pt x="369816" y="1049"/>
                  </a:cubicBezTo>
                  <a:cubicBezTo>
                    <a:pt x="239349" y="145836"/>
                    <a:pt x="117236" y="298577"/>
                    <a:pt x="692" y="454501"/>
                  </a:cubicBezTo>
                  <a:cubicBezTo>
                    <a:pt x="2680" y="455694"/>
                    <a:pt x="4669" y="456887"/>
                    <a:pt x="6658" y="458080"/>
                  </a:cubicBezTo>
                  <a:cubicBezTo>
                    <a:pt x="45639" y="401200"/>
                    <a:pt x="84619" y="344718"/>
                    <a:pt x="123601" y="287837"/>
                  </a:cubicBezTo>
                  <a:cubicBezTo>
                    <a:pt x="125987" y="284655"/>
                    <a:pt x="120418" y="281473"/>
                    <a:pt x="118032" y="284655"/>
                  </a:cubicBezTo>
                  <a:lnTo>
                    <a:pt x="118032" y="28465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89" name="Freeform 2388">
              <a:extLst>
                <a:ext uri="{FF2B5EF4-FFF2-40B4-BE49-F238E27FC236}">
                  <a16:creationId xmlns:a16="http://schemas.microsoft.com/office/drawing/2014/main" id="{4CEFB86A-16F6-E814-C53E-276560C97C7B}"/>
                </a:ext>
              </a:extLst>
            </p:cNvPr>
            <p:cNvSpPr/>
            <p:nvPr/>
          </p:nvSpPr>
          <p:spPr>
            <a:xfrm>
              <a:off x="6270539" y="3935785"/>
              <a:ext cx="370012" cy="447149"/>
            </a:xfrm>
            <a:custGeom>
              <a:avLst/>
              <a:gdLst>
                <a:gd name="connsiteX0" fmla="*/ 113916 w 370012"/>
                <a:gd name="connsiteY0" fmla="*/ 296033 h 447149"/>
                <a:gd name="connsiteX1" fmla="*/ 553 w 370012"/>
                <a:gd name="connsiteY1" fmla="*/ 442012 h 447149"/>
                <a:gd name="connsiteX2" fmla="*/ 6519 w 370012"/>
                <a:gd name="connsiteY2" fmla="*/ 445592 h 447149"/>
                <a:gd name="connsiteX3" fmla="*/ 369280 w 370012"/>
                <a:gd name="connsiteY3" fmla="*/ 5267 h 447149"/>
                <a:gd name="connsiteX4" fmla="*/ 364905 w 370012"/>
                <a:gd name="connsiteY4" fmla="*/ 892 h 447149"/>
                <a:gd name="connsiteX5" fmla="*/ 553 w 370012"/>
                <a:gd name="connsiteY5" fmla="*/ 442012 h 447149"/>
                <a:gd name="connsiteX6" fmla="*/ 6519 w 370012"/>
                <a:gd name="connsiteY6" fmla="*/ 445592 h 447149"/>
                <a:gd name="connsiteX7" fmla="*/ 118291 w 370012"/>
                <a:gd name="connsiteY7" fmla="*/ 300408 h 447149"/>
                <a:gd name="connsiteX8" fmla="*/ 113916 w 370012"/>
                <a:gd name="connsiteY8" fmla="*/ 296033 h 447149"/>
                <a:gd name="connsiteX9" fmla="*/ 113916 w 370012"/>
                <a:gd name="connsiteY9" fmla="*/ 296033 h 4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012" h="447149">
                  <a:moveTo>
                    <a:pt x="113916" y="296033"/>
                  </a:moveTo>
                  <a:cubicBezTo>
                    <a:pt x="70957" y="340582"/>
                    <a:pt x="33170" y="389507"/>
                    <a:pt x="553" y="442012"/>
                  </a:cubicBezTo>
                  <a:cubicBezTo>
                    <a:pt x="-1834" y="445990"/>
                    <a:pt x="4133" y="449172"/>
                    <a:pt x="6519" y="445592"/>
                  </a:cubicBezTo>
                  <a:cubicBezTo>
                    <a:pt x="122269" y="294442"/>
                    <a:pt x="243984" y="148860"/>
                    <a:pt x="369280" y="5267"/>
                  </a:cubicBezTo>
                  <a:cubicBezTo>
                    <a:pt x="371667" y="2483"/>
                    <a:pt x="367689" y="-1893"/>
                    <a:pt x="364905" y="892"/>
                  </a:cubicBezTo>
                  <a:cubicBezTo>
                    <a:pt x="236427" y="141700"/>
                    <a:pt x="115905" y="290066"/>
                    <a:pt x="553" y="442012"/>
                  </a:cubicBezTo>
                  <a:cubicBezTo>
                    <a:pt x="2542" y="443205"/>
                    <a:pt x="4531" y="444399"/>
                    <a:pt x="6519" y="445592"/>
                  </a:cubicBezTo>
                  <a:cubicBezTo>
                    <a:pt x="38340" y="393485"/>
                    <a:pt x="75731" y="344958"/>
                    <a:pt x="118291" y="300408"/>
                  </a:cubicBezTo>
                  <a:cubicBezTo>
                    <a:pt x="121474" y="297624"/>
                    <a:pt x="116700" y="292850"/>
                    <a:pt x="113916" y="296033"/>
                  </a:cubicBezTo>
                  <a:lnTo>
                    <a:pt x="113916" y="2960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90" name="Freeform 2389">
              <a:extLst>
                <a:ext uri="{FF2B5EF4-FFF2-40B4-BE49-F238E27FC236}">
                  <a16:creationId xmlns:a16="http://schemas.microsoft.com/office/drawing/2014/main" id="{1CBA31A4-BB3A-B961-393C-E0C8029BF8A4}"/>
                </a:ext>
              </a:extLst>
            </p:cNvPr>
            <p:cNvSpPr/>
            <p:nvPr/>
          </p:nvSpPr>
          <p:spPr>
            <a:xfrm>
              <a:off x="6390617" y="3933241"/>
              <a:ext cx="309356" cy="340754"/>
            </a:xfrm>
            <a:custGeom>
              <a:avLst/>
              <a:gdLst>
                <a:gd name="connsiteX0" fmla="*/ 90097 w 309356"/>
                <a:gd name="connsiteY0" fmla="*/ 236924 h 340754"/>
                <a:gd name="connsiteX1" fmla="*/ 997 w 309356"/>
                <a:gd name="connsiteY1" fmla="*/ 334376 h 340754"/>
                <a:gd name="connsiteX2" fmla="*/ 6168 w 309356"/>
                <a:gd name="connsiteY2" fmla="*/ 339547 h 340754"/>
                <a:gd name="connsiteX3" fmla="*/ 308469 w 309356"/>
                <a:gd name="connsiteY3" fmla="*/ 5823 h 340754"/>
                <a:gd name="connsiteX4" fmla="*/ 303696 w 309356"/>
                <a:gd name="connsiteY4" fmla="*/ 1049 h 340754"/>
                <a:gd name="connsiteX5" fmla="*/ 997 w 309356"/>
                <a:gd name="connsiteY5" fmla="*/ 334376 h 340754"/>
                <a:gd name="connsiteX6" fmla="*/ 6168 w 309356"/>
                <a:gd name="connsiteY6" fmla="*/ 339547 h 340754"/>
                <a:gd name="connsiteX7" fmla="*/ 95268 w 309356"/>
                <a:gd name="connsiteY7" fmla="*/ 241697 h 340754"/>
                <a:gd name="connsiteX8" fmla="*/ 90097 w 309356"/>
                <a:gd name="connsiteY8" fmla="*/ 236924 h 340754"/>
                <a:gd name="connsiteX9" fmla="*/ 90097 w 309356"/>
                <a:gd name="connsiteY9" fmla="*/ 236924 h 34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9356" h="340754">
                  <a:moveTo>
                    <a:pt x="90097" y="236924"/>
                  </a:moveTo>
                  <a:cubicBezTo>
                    <a:pt x="60264" y="269540"/>
                    <a:pt x="30830" y="302157"/>
                    <a:pt x="997" y="334376"/>
                  </a:cubicBezTo>
                  <a:cubicBezTo>
                    <a:pt x="2589" y="335967"/>
                    <a:pt x="4578" y="337956"/>
                    <a:pt x="6168" y="339547"/>
                  </a:cubicBezTo>
                  <a:cubicBezTo>
                    <a:pt x="106007" y="227377"/>
                    <a:pt x="208232" y="117196"/>
                    <a:pt x="308469" y="5823"/>
                  </a:cubicBezTo>
                  <a:cubicBezTo>
                    <a:pt x="311254" y="2640"/>
                    <a:pt x="306878" y="-2133"/>
                    <a:pt x="303696" y="1049"/>
                  </a:cubicBezTo>
                  <a:cubicBezTo>
                    <a:pt x="199879" y="109639"/>
                    <a:pt x="100438" y="222206"/>
                    <a:pt x="997" y="334376"/>
                  </a:cubicBezTo>
                  <a:cubicBezTo>
                    <a:pt x="-2185" y="337956"/>
                    <a:pt x="2987" y="343126"/>
                    <a:pt x="6168" y="339547"/>
                  </a:cubicBezTo>
                  <a:cubicBezTo>
                    <a:pt x="36001" y="306930"/>
                    <a:pt x="65435" y="274313"/>
                    <a:pt x="95268" y="241697"/>
                  </a:cubicBezTo>
                  <a:cubicBezTo>
                    <a:pt x="98052" y="238515"/>
                    <a:pt x="92881" y="233741"/>
                    <a:pt x="90097" y="236924"/>
                  </a:cubicBezTo>
                  <a:lnTo>
                    <a:pt x="90097" y="2369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91" name="Freeform 2390">
              <a:extLst>
                <a:ext uri="{FF2B5EF4-FFF2-40B4-BE49-F238E27FC236}">
                  <a16:creationId xmlns:a16="http://schemas.microsoft.com/office/drawing/2014/main" id="{89C7695D-374F-F380-16C5-39407C7B1928}"/>
                </a:ext>
              </a:extLst>
            </p:cNvPr>
            <p:cNvSpPr/>
            <p:nvPr/>
          </p:nvSpPr>
          <p:spPr>
            <a:xfrm>
              <a:off x="6518143" y="3926636"/>
              <a:ext cx="235297" cy="256288"/>
            </a:xfrm>
            <a:custGeom>
              <a:avLst/>
              <a:gdLst>
                <a:gd name="connsiteX0" fmla="*/ 122869 w 235297"/>
                <a:gd name="connsiteY0" fmla="*/ 125392 h 256288"/>
                <a:gd name="connsiteX1" fmla="*/ 1154 w 235297"/>
                <a:gd name="connsiteY1" fmla="*/ 250290 h 256288"/>
                <a:gd name="connsiteX2" fmla="*/ 7120 w 235297"/>
                <a:gd name="connsiteY2" fmla="*/ 254665 h 256288"/>
                <a:gd name="connsiteX3" fmla="*/ 234244 w 235297"/>
                <a:gd name="connsiteY3" fmla="*/ 5267 h 256288"/>
                <a:gd name="connsiteX4" fmla="*/ 229868 w 235297"/>
                <a:gd name="connsiteY4" fmla="*/ 892 h 256288"/>
                <a:gd name="connsiteX5" fmla="*/ 756 w 235297"/>
                <a:gd name="connsiteY5" fmla="*/ 251086 h 256288"/>
                <a:gd name="connsiteX6" fmla="*/ 6722 w 235297"/>
                <a:gd name="connsiteY6" fmla="*/ 255461 h 256288"/>
                <a:gd name="connsiteX7" fmla="*/ 128836 w 235297"/>
                <a:gd name="connsiteY7" fmla="*/ 128972 h 256288"/>
                <a:gd name="connsiteX8" fmla="*/ 122869 w 235297"/>
                <a:gd name="connsiteY8" fmla="*/ 125392 h 256288"/>
                <a:gd name="connsiteX9" fmla="*/ 122869 w 235297"/>
                <a:gd name="connsiteY9" fmla="*/ 125392 h 25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97" h="256288">
                  <a:moveTo>
                    <a:pt x="122869" y="125392"/>
                  </a:moveTo>
                  <a:cubicBezTo>
                    <a:pt x="87468" y="171930"/>
                    <a:pt x="46896" y="213695"/>
                    <a:pt x="1154" y="250290"/>
                  </a:cubicBezTo>
                  <a:cubicBezTo>
                    <a:pt x="3142" y="251881"/>
                    <a:pt x="5131" y="253074"/>
                    <a:pt x="7120" y="254665"/>
                  </a:cubicBezTo>
                  <a:cubicBezTo>
                    <a:pt x="75933" y="165566"/>
                    <a:pt x="152304" y="82036"/>
                    <a:pt x="234244" y="5267"/>
                  </a:cubicBezTo>
                  <a:cubicBezTo>
                    <a:pt x="237425" y="2483"/>
                    <a:pt x="232652" y="-1893"/>
                    <a:pt x="229868" y="892"/>
                  </a:cubicBezTo>
                  <a:cubicBezTo>
                    <a:pt x="145940" y="77263"/>
                    <a:pt x="69569" y="161191"/>
                    <a:pt x="756" y="251086"/>
                  </a:cubicBezTo>
                  <a:cubicBezTo>
                    <a:pt x="-2028" y="254665"/>
                    <a:pt x="3540" y="257847"/>
                    <a:pt x="6722" y="255461"/>
                  </a:cubicBezTo>
                  <a:cubicBezTo>
                    <a:pt x="52465" y="218469"/>
                    <a:pt x="93435" y="175908"/>
                    <a:pt x="128836" y="128972"/>
                  </a:cubicBezTo>
                  <a:cubicBezTo>
                    <a:pt x="131620" y="124994"/>
                    <a:pt x="125654" y="121812"/>
                    <a:pt x="122869" y="125392"/>
                  </a:cubicBezTo>
                  <a:lnTo>
                    <a:pt x="122869" y="1253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92" name="Freeform 2391">
              <a:extLst>
                <a:ext uri="{FF2B5EF4-FFF2-40B4-BE49-F238E27FC236}">
                  <a16:creationId xmlns:a16="http://schemas.microsoft.com/office/drawing/2014/main" id="{3BEB51B2-626E-FC56-41E3-713A5D54B8D1}"/>
                </a:ext>
              </a:extLst>
            </p:cNvPr>
            <p:cNvSpPr/>
            <p:nvPr/>
          </p:nvSpPr>
          <p:spPr>
            <a:xfrm>
              <a:off x="6617330" y="3967606"/>
              <a:ext cx="177132" cy="191452"/>
            </a:xfrm>
            <a:custGeom>
              <a:avLst/>
              <a:gdLst>
                <a:gd name="connsiteX0" fmla="*/ 34820 w 177132"/>
                <a:gd name="connsiteY0" fmla="*/ 155224 h 191452"/>
                <a:gd name="connsiteX1" fmla="*/ 1010 w 177132"/>
                <a:gd name="connsiteY1" fmla="*/ 185454 h 191452"/>
                <a:gd name="connsiteX2" fmla="*/ 6579 w 177132"/>
                <a:gd name="connsiteY2" fmla="*/ 189829 h 191452"/>
                <a:gd name="connsiteX3" fmla="*/ 176026 w 177132"/>
                <a:gd name="connsiteY3" fmla="*/ 5267 h 191452"/>
                <a:gd name="connsiteX4" fmla="*/ 171651 w 177132"/>
                <a:gd name="connsiteY4" fmla="*/ 892 h 191452"/>
                <a:gd name="connsiteX5" fmla="*/ 612 w 177132"/>
                <a:gd name="connsiteY5" fmla="*/ 186250 h 191452"/>
                <a:gd name="connsiteX6" fmla="*/ 6181 w 177132"/>
                <a:gd name="connsiteY6" fmla="*/ 190625 h 191452"/>
                <a:gd name="connsiteX7" fmla="*/ 39991 w 177132"/>
                <a:gd name="connsiteY7" fmla="*/ 160395 h 191452"/>
                <a:gd name="connsiteX8" fmla="*/ 34820 w 177132"/>
                <a:gd name="connsiteY8" fmla="*/ 155224 h 191452"/>
                <a:gd name="connsiteX9" fmla="*/ 34820 w 177132"/>
                <a:gd name="connsiteY9" fmla="*/ 155224 h 19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32" h="191452">
                  <a:moveTo>
                    <a:pt x="34820" y="155224"/>
                  </a:moveTo>
                  <a:cubicBezTo>
                    <a:pt x="23683" y="165168"/>
                    <a:pt x="12148" y="175112"/>
                    <a:pt x="1010" y="185454"/>
                  </a:cubicBezTo>
                  <a:cubicBezTo>
                    <a:pt x="2999" y="187045"/>
                    <a:pt x="4590" y="188238"/>
                    <a:pt x="6579" y="189829"/>
                  </a:cubicBezTo>
                  <a:cubicBezTo>
                    <a:pt x="54708" y="121016"/>
                    <a:pt x="111589" y="59363"/>
                    <a:pt x="176026" y="5267"/>
                  </a:cubicBezTo>
                  <a:cubicBezTo>
                    <a:pt x="179209" y="2483"/>
                    <a:pt x="174833" y="-1893"/>
                    <a:pt x="171651" y="892"/>
                  </a:cubicBezTo>
                  <a:cubicBezTo>
                    <a:pt x="106418" y="54192"/>
                    <a:pt x="48742" y="116641"/>
                    <a:pt x="612" y="186250"/>
                  </a:cubicBezTo>
                  <a:cubicBezTo>
                    <a:pt x="-1774" y="189829"/>
                    <a:pt x="3396" y="193012"/>
                    <a:pt x="6181" y="190625"/>
                  </a:cubicBezTo>
                  <a:cubicBezTo>
                    <a:pt x="17318" y="180681"/>
                    <a:pt x="28854" y="170339"/>
                    <a:pt x="39991" y="160395"/>
                  </a:cubicBezTo>
                  <a:cubicBezTo>
                    <a:pt x="43173" y="157213"/>
                    <a:pt x="38002" y="152440"/>
                    <a:pt x="34820" y="155224"/>
                  </a:cubicBezTo>
                  <a:lnTo>
                    <a:pt x="34820" y="1552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93" name="Freeform 2392">
              <a:extLst>
                <a:ext uri="{FF2B5EF4-FFF2-40B4-BE49-F238E27FC236}">
                  <a16:creationId xmlns:a16="http://schemas.microsoft.com/office/drawing/2014/main" id="{4A88003D-DB3C-CE68-48EF-6F0609DDF4D6}"/>
                </a:ext>
              </a:extLst>
            </p:cNvPr>
            <p:cNvSpPr/>
            <p:nvPr/>
          </p:nvSpPr>
          <p:spPr>
            <a:xfrm>
              <a:off x="6955345" y="3867068"/>
              <a:ext cx="5369" cy="5568"/>
            </a:xfrm>
            <a:custGeom>
              <a:avLst/>
              <a:gdLst>
                <a:gd name="connsiteX0" fmla="*/ 2685 w 5369"/>
                <a:gd name="connsiteY0" fmla="*/ 5569 h 5568"/>
                <a:gd name="connsiteX1" fmla="*/ 2685 w 5369"/>
                <a:gd name="connsiteY1" fmla="*/ 0 h 5568"/>
                <a:gd name="connsiteX2" fmla="*/ 2685 w 5369"/>
                <a:gd name="connsiteY2" fmla="*/ 5569 h 5568"/>
                <a:gd name="connsiteX3" fmla="*/ 2685 w 5369"/>
                <a:gd name="connsiteY3" fmla="*/ 5569 h 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9" h="5568">
                  <a:moveTo>
                    <a:pt x="2685" y="5569"/>
                  </a:moveTo>
                  <a:cubicBezTo>
                    <a:pt x="6265" y="5569"/>
                    <a:pt x="6265" y="0"/>
                    <a:pt x="2685" y="0"/>
                  </a:cubicBezTo>
                  <a:cubicBezTo>
                    <a:pt x="-895" y="0"/>
                    <a:pt x="-895" y="5569"/>
                    <a:pt x="2685" y="5569"/>
                  </a:cubicBezTo>
                  <a:lnTo>
                    <a:pt x="2685" y="55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94" name="Freeform 2393">
              <a:extLst>
                <a:ext uri="{FF2B5EF4-FFF2-40B4-BE49-F238E27FC236}">
                  <a16:creationId xmlns:a16="http://schemas.microsoft.com/office/drawing/2014/main" id="{ADC96201-4670-54F3-CCE5-D09C04795C7E}"/>
                </a:ext>
              </a:extLst>
            </p:cNvPr>
            <p:cNvSpPr/>
            <p:nvPr/>
          </p:nvSpPr>
          <p:spPr>
            <a:xfrm>
              <a:off x="5565536" y="3444326"/>
              <a:ext cx="244487" cy="389554"/>
            </a:xfrm>
            <a:custGeom>
              <a:avLst/>
              <a:gdLst>
                <a:gd name="connsiteX0" fmla="*/ 5093 w 244487"/>
                <a:gd name="connsiteY0" fmla="*/ 388137 h 389554"/>
                <a:gd name="connsiteX1" fmla="*/ 243752 w 244487"/>
                <a:gd name="connsiteY1" fmla="*/ 5090 h 389554"/>
                <a:gd name="connsiteX2" fmla="*/ 239774 w 244487"/>
                <a:gd name="connsiteY2" fmla="*/ 1112 h 389554"/>
                <a:gd name="connsiteX3" fmla="*/ 320 w 244487"/>
                <a:gd name="connsiteY3" fmla="*/ 385750 h 389554"/>
                <a:gd name="connsiteX4" fmla="*/ 5093 w 244487"/>
                <a:gd name="connsiteY4" fmla="*/ 388137 h 389554"/>
                <a:gd name="connsiteX5" fmla="*/ 5093 w 244487"/>
                <a:gd name="connsiteY5" fmla="*/ 388137 h 3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487" h="389554">
                  <a:moveTo>
                    <a:pt x="5093" y="388137"/>
                  </a:moveTo>
                  <a:cubicBezTo>
                    <a:pt x="71918" y="252102"/>
                    <a:pt x="150675" y="124817"/>
                    <a:pt x="243752" y="5090"/>
                  </a:cubicBezTo>
                  <a:cubicBezTo>
                    <a:pt x="246138" y="2306"/>
                    <a:pt x="242161" y="-2069"/>
                    <a:pt x="239774" y="1112"/>
                  </a:cubicBezTo>
                  <a:cubicBezTo>
                    <a:pt x="145106" y="118453"/>
                    <a:pt x="63565" y="248522"/>
                    <a:pt x="320" y="385750"/>
                  </a:cubicBezTo>
                  <a:cubicBezTo>
                    <a:pt x="-1271" y="388535"/>
                    <a:pt x="3502" y="391319"/>
                    <a:pt x="5093" y="388137"/>
                  </a:cubicBezTo>
                  <a:lnTo>
                    <a:pt x="5093" y="3881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95" name="Freeform 2394">
              <a:extLst>
                <a:ext uri="{FF2B5EF4-FFF2-40B4-BE49-F238E27FC236}">
                  <a16:creationId xmlns:a16="http://schemas.microsoft.com/office/drawing/2014/main" id="{023C1B33-EBF1-C8BB-5407-92EEC42E8588}"/>
                </a:ext>
              </a:extLst>
            </p:cNvPr>
            <p:cNvSpPr/>
            <p:nvPr/>
          </p:nvSpPr>
          <p:spPr>
            <a:xfrm>
              <a:off x="5494293" y="3344030"/>
              <a:ext cx="324964" cy="594840"/>
            </a:xfrm>
            <a:custGeom>
              <a:avLst/>
              <a:gdLst>
                <a:gd name="connsiteX0" fmla="*/ 40538 w 324964"/>
                <a:gd name="connsiteY0" fmla="*/ 548097 h 594840"/>
                <a:gd name="connsiteX1" fmla="*/ 761 w 324964"/>
                <a:gd name="connsiteY1" fmla="*/ 589067 h 594840"/>
                <a:gd name="connsiteX2" fmla="*/ 5932 w 324964"/>
                <a:gd name="connsiteY2" fmla="*/ 593044 h 594840"/>
                <a:gd name="connsiteX3" fmla="*/ 324542 w 324964"/>
                <a:gd name="connsiteY3" fmla="*/ 4751 h 594840"/>
                <a:gd name="connsiteX4" fmla="*/ 318973 w 324964"/>
                <a:gd name="connsiteY4" fmla="*/ 1570 h 594840"/>
                <a:gd name="connsiteX5" fmla="*/ 364 w 324964"/>
                <a:gd name="connsiteY5" fmla="*/ 589862 h 594840"/>
                <a:gd name="connsiteX6" fmla="*/ 5535 w 324964"/>
                <a:gd name="connsiteY6" fmla="*/ 593840 h 594840"/>
                <a:gd name="connsiteX7" fmla="*/ 44913 w 324964"/>
                <a:gd name="connsiteY7" fmla="*/ 552075 h 594840"/>
                <a:gd name="connsiteX8" fmla="*/ 40538 w 324964"/>
                <a:gd name="connsiteY8" fmla="*/ 548097 h 594840"/>
                <a:gd name="connsiteX9" fmla="*/ 40538 w 324964"/>
                <a:gd name="connsiteY9" fmla="*/ 548097 h 59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4964" h="594840">
                  <a:moveTo>
                    <a:pt x="40538" y="548097"/>
                  </a:moveTo>
                  <a:cubicBezTo>
                    <a:pt x="27412" y="562019"/>
                    <a:pt x="14285" y="575543"/>
                    <a:pt x="761" y="589067"/>
                  </a:cubicBezTo>
                  <a:cubicBezTo>
                    <a:pt x="2353" y="590260"/>
                    <a:pt x="3944" y="591454"/>
                    <a:pt x="5932" y="593044"/>
                  </a:cubicBezTo>
                  <a:cubicBezTo>
                    <a:pt x="103782" y="392572"/>
                    <a:pt x="209986" y="196474"/>
                    <a:pt x="324542" y="4751"/>
                  </a:cubicBezTo>
                  <a:cubicBezTo>
                    <a:pt x="326530" y="1172"/>
                    <a:pt x="320961" y="-2011"/>
                    <a:pt x="318973" y="1570"/>
                  </a:cubicBezTo>
                  <a:cubicBezTo>
                    <a:pt x="202826" y="191701"/>
                    <a:pt x="95827" y="388196"/>
                    <a:pt x="364" y="589862"/>
                  </a:cubicBezTo>
                  <a:cubicBezTo>
                    <a:pt x="-1227" y="593044"/>
                    <a:pt x="2750" y="596624"/>
                    <a:pt x="5535" y="593840"/>
                  </a:cubicBezTo>
                  <a:cubicBezTo>
                    <a:pt x="18263" y="579918"/>
                    <a:pt x="31787" y="565997"/>
                    <a:pt x="44913" y="552075"/>
                  </a:cubicBezTo>
                  <a:cubicBezTo>
                    <a:pt x="46902" y="549688"/>
                    <a:pt x="42925" y="545711"/>
                    <a:pt x="40538" y="548097"/>
                  </a:cubicBezTo>
                  <a:lnTo>
                    <a:pt x="40538" y="5480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96" name="Freeform 2395">
              <a:extLst>
                <a:ext uri="{FF2B5EF4-FFF2-40B4-BE49-F238E27FC236}">
                  <a16:creationId xmlns:a16="http://schemas.microsoft.com/office/drawing/2014/main" id="{3CB355DA-1141-7A9A-7A6A-CF0E7AAF6B68}"/>
                </a:ext>
              </a:extLst>
            </p:cNvPr>
            <p:cNvSpPr/>
            <p:nvPr/>
          </p:nvSpPr>
          <p:spPr>
            <a:xfrm>
              <a:off x="5487705" y="3281979"/>
              <a:ext cx="364987" cy="721256"/>
            </a:xfrm>
            <a:custGeom>
              <a:avLst/>
              <a:gdLst>
                <a:gd name="connsiteX0" fmla="*/ 23260 w 364987"/>
                <a:gd name="connsiteY0" fmla="*/ 671802 h 721256"/>
                <a:gd name="connsiteX1" fmla="*/ 985 w 364987"/>
                <a:gd name="connsiteY1" fmla="*/ 716749 h 721256"/>
                <a:gd name="connsiteX2" fmla="*/ 6156 w 364987"/>
                <a:gd name="connsiteY2" fmla="*/ 718738 h 721256"/>
                <a:gd name="connsiteX3" fmla="*/ 275044 w 364987"/>
                <a:gd name="connsiteY3" fmla="*/ 154708 h 721256"/>
                <a:gd name="connsiteX4" fmla="*/ 364541 w 364987"/>
                <a:gd name="connsiteY4" fmla="*/ 4751 h 721256"/>
                <a:gd name="connsiteX5" fmla="*/ 358973 w 364987"/>
                <a:gd name="connsiteY5" fmla="*/ 1569 h 721256"/>
                <a:gd name="connsiteX6" fmla="*/ 65025 w 364987"/>
                <a:gd name="connsiteY6" fmla="*/ 557245 h 721256"/>
                <a:gd name="connsiteX7" fmla="*/ 189 w 364987"/>
                <a:gd name="connsiteY7" fmla="*/ 717545 h 721256"/>
                <a:gd name="connsiteX8" fmla="*/ 5361 w 364987"/>
                <a:gd name="connsiteY8" fmla="*/ 719931 h 721256"/>
                <a:gd name="connsiteX9" fmla="*/ 26840 w 364987"/>
                <a:gd name="connsiteY9" fmla="*/ 674586 h 721256"/>
                <a:gd name="connsiteX10" fmla="*/ 23260 w 364987"/>
                <a:gd name="connsiteY10" fmla="*/ 671802 h 721256"/>
                <a:gd name="connsiteX11" fmla="*/ 23260 w 364987"/>
                <a:gd name="connsiteY11" fmla="*/ 671802 h 72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987" h="721256">
                  <a:moveTo>
                    <a:pt x="23260" y="671802"/>
                  </a:moveTo>
                  <a:cubicBezTo>
                    <a:pt x="15702" y="686917"/>
                    <a:pt x="8542" y="701634"/>
                    <a:pt x="985" y="716749"/>
                  </a:cubicBezTo>
                  <a:cubicBezTo>
                    <a:pt x="2576" y="717545"/>
                    <a:pt x="4565" y="718340"/>
                    <a:pt x="6156" y="718738"/>
                  </a:cubicBezTo>
                  <a:cubicBezTo>
                    <a:pt x="82924" y="524629"/>
                    <a:pt x="171626" y="336089"/>
                    <a:pt x="275044" y="154708"/>
                  </a:cubicBezTo>
                  <a:cubicBezTo>
                    <a:pt x="304081" y="104192"/>
                    <a:pt x="334709" y="54472"/>
                    <a:pt x="364541" y="4751"/>
                  </a:cubicBezTo>
                  <a:cubicBezTo>
                    <a:pt x="366530" y="1171"/>
                    <a:pt x="361360" y="-2010"/>
                    <a:pt x="358973" y="1569"/>
                  </a:cubicBezTo>
                  <a:cubicBezTo>
                    <a:pt x="244417" y="176585"/>
                    <a:pt x="148158" y="365523"/>
                    <a:pt x="65025" y="557245"/>
                  </a:cubicBezTo>
                  <a:cubicBezTo>
                    <a:pt x="41955" y="610148"/>
                    <a:pt x="20475" y="663449"/>
                    <a:pt x="189" y="717545"/>
                  </a:cubicBezTo>
                  <a:cubicBezTo>
                    <a:pt x="-1004" y="720727"/>
                    <a:pt x="3769" y="722715"/>
                    <a:pt x="5361" y="719931"/>
                  </a:cubicBezTo>
                  <a:cubicBezTo>
                    <a:pt x="12520" y="704816"/>
                    <a:pt x="19680" y="689701"/>
                    <a:pt x="26840" y="674586"/>
                  </a:cubicBezTo>
                  <a:cubicBezTo>
                    <a:pt x="29226" y="671404"/>
                    <a:pt x="24851" y="669017"/>
                    <a:pt x="23260" y="671802"/>
                  </a:cubicBezTo>
                  <a:lnTo>
                    <a:pt x="23260" y="67180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97" name="Freeform 2396">
              <a:extLst>
                <a:ext uri="{FF2B5EF4-FFF2-40B4-BE49-F238E27FC236}">
                  <a16:creationId xmlns:a16="http://schemas.microsoft.com/office/drawing/2014/main" id="{CC4E0937-3802-8187-4ECC-78991F4127A3}"/>
                </a:ext>
              </a:extLst>
            </p:cNvPr>
            <p:cNvSpPr/>
            <p:nvPr/>
          </p:nvSpPr>
          <p:spPr>
            <a:xfrm>
              <a:off x="5522200" y="3316014"/>
              <a:ext cx="364330" cy="597829"/>
            </a:xfrm>
            <a:custGeom>
              <a:avLst/>
              <a:gdLst>
                <a:gd name="connsiteX0" fmla="*/ 35700 w 364330"/>
                <a:gd name="connsiteY0" fmla="*/ 527983 h 597829"/>
                <a:gd name="connsiteX1" fmla="*/ 299 w 364330"/>
                <a:gd name="connsiteY1" fmla="*/ 593217 h 597829"/>
                <a:gd name="connsiteX2" fmla="*/ 5868 w 364330"/>
                <a:gd name="connsiteY2" fmla="*/ 596399 h 597829"/>
                <a:gd name="connsiteX3" fmla="*/ 169350 w 364330"/>
                <a:gd name="connsiteY3" fmla="*/ 291314 h 597829"/>
                <a:gd name="connsiteX4" fmla="*/ 363856 w 364330"/>
                <a:gd name="connsiteY4" fmla="*/ 4924 h 597829"/>
                <a:gd name="connsiteX5" fmla="*/ 359083 w 364330"/>
                <a:gd name="connsiteY5" fmla="*/ 946 h 597829"/>
                <a:gd name="connsiteX6" fmla="*/ 164576 w 364330"/>
                <a:gd name="connsiteY6" fmla="*/ 284950 h 597829"/>
                <a:gd name="connsiteX7" fmla="*/ 299 w 364330"/>
                <a:gd name="connsiteY7" fmla="*/ 592819 h 597829"/>
                <a:gd name="connsiteX8" fmla="*/ 5868 w 364330"/>
                <a:gd name="connsiteY8" fmla="*/ 596001 h 597829"/>
                <a:gd name="connsiteX9" fmla="*/ 40474 w 364330"/>
                <a:gd name="connsiteY9" fmla="*/ 530370 h 597829"/>
                <a:gd name="connsiteX10" fmla="*/ 35700 w 364330"/>
                <a:gd name="connsiteY10" fmla="*/ 527983 h 597829"/>
                <a:gd name="connsiteX11" fmla="*/ 35700 w 364330"/>
                <a:gd name="connsiteY11" fmla="*/ 527983 h 5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330" h="597829">
                  <a:moveTo>
                    <a:pt x="35700" y="527983"/>
                  </a:moveTo>
                  <a:cubicBezTo>
                    <a:pt x="23768" y="549861"/>
                    <a:pt x="12232" y="571738"/>
                    <a:pt x="299" y="593217"/>
                  </a:cubicBezTo>
                  <a:cubicBezTo>
                    <a:pt x="2288" y="594410"/>
                    <a:pt x="4277" y="595603"/>
                    <a:pt x="5868" y="596399"/>
                  </a:cubicBezTo>
                  <a:cubicBezTo>
                    <a:pt x="55589" y="492185"/>
                    <a:pt x="109685" y="389959"/>
                    <a:pt x="169350" y="291314"/>
                  </a:cubicBezTo>
                  <a:cubicBezTo>
                    <a:pt x="229412" y="192271"/>
                    <a:pt x="295441" y="98001"/>
                    <a:pt x="363856" y="4924"/>
                  </a:cubicBezTo>
                  <a:cubicBezTo>
                    <a:pt x="365845" y="2140"/>
                    <a:pt x="361071" y="-1838"/>
                    <a:pt x="359083" y="946"/>
                  </a:cubicBezTo>
                  <a:cubicBezTo>
                    <a:pt x="287883" y="90841"/>
                    <a:pt x="223843" y="187100"/>
                    <a:pt x="164576" y="284950"/>
                  </a:cubicBezTo>
                  <a:cubicBezTo>
                    <a:pt x="104116" y="384391"/>
                    <a:pt x="48827" y="487014"/>
                    <a:pt x="299" y="592819"/>
                  </a:cubicBezTo>
                  <a:cubicBezTo>
                    <a:pt x="-1291" y="596797"/>
                    <a:pt x="3879" y="599979"/>
                    <a:pt x="5868" y="596001"/>
                  </a:cubicBezTo>
                  <a:cubicBezTo>
                    <a:pt x="17403" y="574124"/>
                    <a:pt x="28939" y="552247"/>
                    <a:pt x="40474" y="530370"/>
                  </a:cubicBezTo>
                  <a:cubicBezTo>
                    <a:pt x="42462" y="527586"/>
                    <a:pt x="37292" y="524404"/>
                    <a:pt x="35700" y="527983"/>
                  </a:cubicBezTo>
                  <a:lnTo>
                    <a:pt x="35700" y="527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98" name="Freeform 2397">
              <a:extLst>
                <a:ext uri="{FF2B5EF4-FFF2-40B4-BE49-F238E27FC236}">
                  <a16:creationId xmlns:a16="http://schemas.microsoft.com/office/drawing/2014/main" id="{5198DC5A-962A-F0A0-BA29-9154BC5E1CF8}"/>
                </a:ext>
              </a:extLst>
            </p:cNvPr>
            <p:cNvSpPr/>
            <p:nvPr/>
          </p:nvSpPr>
          <p:spPr>
            <a:xfrm>
              <a:off x="5516509" y="3337901"/>
              <a:ext cx="355787" cy="621813"/>
            </a:xfrm>
            <a:custGeom>
              <a:avLst/>
              <a:gdLst>
                <a:gd name="connsiteX0" fmla="*/ 128503 w 355787"/>
                <a:gd name="connsiteY0" fmla="*/ 373244 h 621813"/>
                <a:gd name="connsiteX1" fmla="*/ 423 w 355787"/>
                <a:gd name="connsiteY1" fmla="*/ 616676 h 621813"/>
                <a:gd name="connsiteX2" fmla="*/ 5991 w 355787"/>
                <a:gd name="connsiteY2" fmla="*/ 620256 h 621813"/>
                <a:gd name="connsiteX3" fmla="*/ 351648 w 355787"/>
                <a:gd name="connsiteY3" fmla="*/ 4915 h 621813"/>
                <a:gd name="connsiteX4" fmla="*/ 345284 w 355787"/>
                <a:gd name="connsiteY4" fmla="*/ 4119 h 621813"/>
                <a:gd name="connsiteX5" fmla="*/ 334544 w 355787"/>
                <a:gd name="connsiteY5" fmla="*/ 56226 h 621813"/>
                <a:gd name="connsiteX6" fmla="*/ 338920 w 355787"/>
                <a:gd name="connsiteY6" fmla="*/ 60602 h 621813"/>
                <a:gd name="connsiteX7" fmla="*/ 352444 w 355787"/>
                <a:gd name="connsiteY7" fmla="*/ 2528 h 621813"/>
                <a:gd name="connsiteX8" fmla="*/ 345682 w 355787"/>
                <a:gd name="connsiteY8" fmla="*/ 1733 h 621813"/>
                <a:gd name="connsiteX9" fmla="*/ 820 w 355787"/>
                <a:gd name="connsiteY9" fmla="*/ 617471 h 621813"/>
                <a:gd name="connsiteX10" fmla="*/ 6389 w 355787"/>
                <a:gd name="connsiteY10" fmla="*/ 621051 h 621813"/>
                <a:gd name="connsiteX11" fmla="*/ 133276 w 355787"/>
                <a:gd name="connsiteY11" fmla="*/ 377222 h 621813"/>
                <a:gd name="connsiteX12" fmla="*/ 128503 w 355787"/>
                <a:gd name="connsiteY12" fmla="*/ 373244 h 621813"/>
                <a:gd name="connsiteX13" fmla="*/ 128503 w 355787"/>
                <a:gd name="connsiteY13" fmla="*/ 373244 h 62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5787" h="621813">
                  <a:moveTo>
                    <a:pt x="128503" y="373244"/>
                  </a:moveTo>
                  <a:cubicBezTo>
                    <a:pt x="85942" y="454388"/>
                    <a:pt x="43381" y="535532"/>
                    <a:pt x="423" y="616676"/>
                  </a:cubicBezTo>
                  <a:cubicBezTo>
                    <a:pt x="-1566" y="620653"/>
                    <a:pt x="4002" y="623836"/>
                    <a:pt x="5991" y="620256"/>
                  </a:cubicBezTo>
                  <a:cubicBezTo>
                    <a:pt x="119354" y="414214"/>
                    <a:pt x="234706" y="208968"/>
                    <a:pt x="351648" y="4915"/>
                  </a:cubicBezTo>
                  <a:cubicBezTo>
                    <a:pt x="349659" y="4517"/>
                    <a:pt x="347273" y="4517"/>
                    <a:pt x="345284" y="4119"/>
                  </a:cubicBezTo>
                  <a:cubicBezTo>
                    <a:pt x="352444" y="22814"/>
                    <a:pt x="348864" y="41907"/>
                    <a:pt x="334544" y="56226"/>
                  </a:cubicBezTo>
                  <a:cubicBezTo>
                    <a:pt x="331760" y="59011"/>
                    <a:pt x="336135" y="62988"/>
                    <a:pt x="338920" y="60602"/>
                  </a:cubicBezTo>
                  <a:cubicBezTo>
                    <a:pt x="354432" y="45486"/>
                    <a:pt x="360001" y="23212"/>
                    <a:pt x="352444" y="2528"/>
                  </a:cubicBezTo>
                  <a:cubicBezTo>
                    <a:pt x="351250" y="-256"/>
                    <a:pt x="347670" y="-1052"/>
                    <a:pt x="345682" y="1733"/>
                  </a:cubicBezTo>
                  <a:cubicBezTo>
                    <a:pt x="226353" y="204592"/>
                    <a:pt x="111399" y="409838"/>
                    <a:pt x="820" y="617471"/>
                  </a:cubicBezTo>
                  <a:cubicBezTo>
                    <a:pt x="2809" y="618664"/>
                    <a:pt x="4798" y="619858"/>
                    <a:pt x="6389" y="621051"/>
                  </a:cubicBezTo>
                  <a:cubicBezTo>
                    <a:pt x="48552" y="539510"/>
                    <a:pt x="90715" y="458366"/>
                    <a:pt x="133276" y="377222"/>
                  </a:cubicBezTo>
                  <a:cubicBezTo>
                    <a:pt x="134867" y="373244"/>
                    <a:pt x="130094" y="370460"/>
                    <a:pt x="128503" y="373244"/>
                  </a:cubicBezTo>
                  <a:lnTo>
                    <a:pt x="128503" y="3732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399" name="Freeform 2398">
              <a:extLst>
                <a:ext uri="{FF2B5EF4-FFF2-40B4-BE49-F238E27FC236}">
                  <a16:creationId xmlns:a16="http://schemas.microsoft.com/office/drawing/2014/main" id="{9369B5AD-D2FB-DA70-6528-958AC813D25B}"/>
                </a:ext>
              </a:extLst>
            </p:cNvPr>
            <p:cNvSpPr/>
            <p:nvPr/>
          </p:nvSpPr>
          <p:spPr>
            <a:xfrm>
              <a:off x="5535603" y="3289139"/>
              <a:ext cx="409109" cy="642509"/>
            </a:xfrm>
            <a:custGeom>
              <a:avLst/>
              <a:gdLst>
                <a:gd name="connsiteX0" fmla="*/ 166289 w 409109"/>
                <a:gd name="connsiteY0" fmla="*/ 359159 h 642509"/>
                <a:gd name="connsiteX1" fmla="*/ 23 w 409109"/>
                <a:gd name="connsiteY1" fmla="*/ 637196 h 642509"/>
                <a:gd name="connsiteX2" fmla="*/ 5990 w 409109"/>
                <a:gd name="connsiteY2" fmla="*/ 640776 h 642509"/>
                <a:gd name="connsiteX3" fmla="*/ 313064 w 409109"/>
                <a:gd name="connsiteY3" fmla="*/ 141582 h 642509"/>
                <a:gd name="connsiteX4" fmla="*/ 408527 w 409109"/>
                <a:gd name="connsiteY4" fmla="*/ 4752 h 642509"/>
                <a:gd name="connsiteX5" fmla="*/ 402958 w 409109"/>
                <a:gd name="connsiteY5" fmla="*/ 1569 h 642509"/>
                <a:gd name="connsiteX6" fmla="*/ 82758 w 409109"/>
                <a:gd name="connsiteY6" fmla="*/ 492410 h 642509"/>
                <a:gd name="connsiteX7" fmla="*/ 421 w 409109"/>
                <a:gd name="connsiteY7" fmla="*/ 637196 h 642509"/>
                <a:gd name="connsiteX8" fmla="*/ 6387 w 409109"/>
                <a:gd name="connsiteY8" fmla="*/ 640776 h 642509"/>
                <a:gd name="connsiteX9" fmla="*/ 171460 w 409109"/>
                <a:gd name="connsiteY9" fmla="*/ 361944 h 642509"/>
                <a:gd name="connsiteX10" fmla="*/ 166289 w 409109"/>
                <a:gd name="connsiteY10" fmla="*/ 359159 h 642509"/>
                <a:gd name="connsiteX11" fmla="*/ 166289 w 409109"/>
                <a:gd name="connsiteY11" fmla="*/ 359159 h 64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109" h="642509">
                  <a:moveTo>
                    <a:pt x="166289" y="359159"/>
                  </a:moveTo>
                  <a:cubicBezTo>
                    <a:pt x="111000" y="451838"/>
                    <a:pt x="55710" y="544915"/>
                    <a:pt x="23" y="637196"/>
                  </a:cubicBezTo>
                  <a:cubicBezTo>
                    <a:pt x="2012" y="638389"/>
                    <a:pt x="4001" y="639583"/>
                    <a:pt x="5990" y="640776"/>
                  </a:cubicBezTo>
                  <a:cubicBezTo>
                    <a:pt x="102249" y="470533"/>
                    <a:pt x="202883" y="303472"/>
                    <a:pt x="313064" y="141582"/>
                  </a:cubicBezTo>
                  <a:cubicBezTo>
                    <a:pt x="344487" y="95840"/>
                    <a:pt x="376308" y="50494"/>
                    <a:pt x="408527" y="4752"/>
                  </a:cubicBezTo>
                  <a:cubicBezTo>
                    <a:pt x="410914" y="1172"/>
                    <a:pt x="405345" y="-2010"/>
                    <a:pt x="402958" y="1569"/>
                  </a:cubicBezTo>
                  <a:cubicBezTo>
                    <a:pt x="287209" y="158686"/>
                    <a:pt x="181404" y="324156"/>
                    <a:pt x="82758" y="492410"/>
                  </a:cubicBezTo>
                  <a:cubicBezTo>
                    <a:pt x="54517" y="540142"/>
                    <a:pt x="26674" y="588271"/>
                    <a:pt x="421" y="637196"/>
                  </a:cubicBezTo>
                  <a:cubicBezTo>
                    <a:pt x="-1568" y="641174"/>
                    <a:pt x="4001" y="644754"/>
                    <a:pt x="6387" y="640776"/>
                  </a:cubicBezTo>
                  <a:cubicBezTo>
                    <a:pt x="60881" y="547699"/>
                    <a:pt x="116170" y="454623"/>
                    <a:pt x="171460" y="361944"/>
                  </a:cubicBezTo>
                  <a:cubicBezTo>
                    <a:pt x="172653" y="358761"/>
                    <a:pt x="167880" y="356375"/>
                    <a:pt x="166289" y="359159"/>
                  </a:cubicBezTo>
                  <a:lnTo>
                    <a:pt x="166289" y="35915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00" name="Freeform 2399">
              <a:extLst>
                <a:ext uri="{FF2B5EF4-FFF2-40B4-BE49-F238E27FC236}">
                  <a16:creationId xmlns:a16="http://schemas.microsoft.com/office/drawing/2014/main" id="{DB0562F1-E159-27A6-52AD-B1BA776A1EED}"/>
                </a:ext>
              </a:extLst>
            </p:cNvPr>
            <p:cNvSpPr/>
            <p:nvPr/>
          </p:nvSpPr>
          <p:spPr>
            <a:xfrm>
              <a:off x="5561913" y="3366029"/>
              <a:ext cx="351636" cy="540224"/>
            </a:xfrm>
            <a:custGeom>
              <a:avLst/>
              <a:gdLst>
                <a:gd name="connsiteX0" fmla="*/ 68381 w 351636"/>
                <a:gd name="connsiteY0" fmla="*/ 429043 h 540224"/>
                <a:gd name="connsiteX1" fmla="*/ 761 w 351636"/>
                <a:gd name="connsiteY1" fmla="*/ 534849 h 540224"/>
                <a:gd name="connsiteX2" fmla="*/ 5932 w 351636"/>
                <a:gd name="connsiteY2" fmla="*/ 538826 h 540224"/>
                <a:gd name="connsiteX3" fmla="*/ 159072 w 351636"/>
                <a:gd name="connsiteY3" fmla="*/ 262380 h 540224"/>
                <a:gd name="connsiteX4" fmla="*/ 350794 w 351636"/>
                <a:gd name="connsiteY4" fmla="*/ 5823 h 540224"/>
                <a:gd name="connsiteX5" fmla="*/ 346020 w 351636"/>
                <a:gd name="connsiteY5" fmla="*/ 1049 h 540224"/>
                <a:gd name="connsiteX6" fmla="*/ 155491 w 351636"/>
                <a:gd name="connsiteY6" fmla="*/ 254027 h 540224"/>
                <a:gd name="connsiteX7" fmla="*/ 364 w 351636"/>
                <a:gd name="connsiteY7" fmla="*/ 535246 h 540224"/>
                <a:gd name="connsiteX8" fmla="*/ 5535 w 351636"/>
                <a:gd name="connsiteY8" fmla="*/ 539224 h 540224"/>
                <a:gd name="connsiteX9" fmla="*/ 73552 w 351636"/>
                <a:gd name="connsiteY9" fmla="*/ 431828 h 540224"/>
                <a:gd name="connsiteX10" fmla="*/ 68381 w 351636"/>
                <a:gd name="connsiteY10" fmla="*/ 429043 h 540224"/>
                <a:gd name="connsiteX11" fmla="*/ 68381 w 351636"/>
                <a:gd name="connsiteY11" fmla="*/ 429043 h 54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636" h="540224">
                  <a:moveTo>
                    <a:pt x="68381" y="429043"/>
                  </a:moveTo>
                  <a:cubicBezTo>
                    <a:pt x="51278" y="467626"/>
                    <a:pt x="28605" y="503028"/>
                    <a:pt x="761" y="534849"/>
                  </a:cubicBezTo>
                  <a:cubicBezTo>
                    <a:pt x="2353" y="536042"/>
                    <a:pt x="4341" y="537633"/>
                    <a:pt x="5932" y="538826"/>
                  </a:cubicBezTo>
                  <a:cubicBezTo>
                    <a:pt x="51278" y="443363"/>
                    <a:pt x="101794" y="351082"/>
                    <a:pt x="159072" y="262380"/>
                  </a:cubicBezTo>
                  <a:cubicBezTo>
                    <a:pt x="217145" y="172486"/>
                    <a:pt x="282776" y="88557"/>
                    <a:pt x="350794" y="5823"/>
                  </a:cubicBezTo>
                  <a:cubicBezTo>
                    <a:pt x="353578" y="2640"/>
                    <a:pt x="348805" y="-2133"/>
                    <a:pt x="346020" y="1049"/>
                  </a:cubicBezTo>
                  <a:cubicBezTo>
                    <a:pt x="275616" y="79409"/>
                    <a:pt x="212770" y="165724"/>
                    <a:pt x="155491" y="254027"/>
                  </a:cubicBezTo>
                  <a:cubicBezTo>
                    <a:pt x="97418" y="343922"/>
                    <a:pt x="44913" y="437794"/>
                    <a:pt x="364" y="535246"/>
                  </a:cubicBezTo>
                  <a:cubicBezTo>
                    <a:pt x="-1227" y="538429"/>
                    <a:pt x="2750" y="542008"/>
                    <a:pt x="5535" y="539224"/>
                  </a:cubicBezTo>
                  <a:cubicBezTo>
                    <a:pt x="33378" y="506608"/>
                    <a:pt x="56050" y="470809"/>
                    <a:pt x="73552" y="431828"/>
                  </a:cubicBezTo>
                  <a:cubicBezTo>
                    <a:pt x="74746" y="428646"/>
                    <a:pt x="69575" y="425463"/>
                    <a:pt x="68381" y="429043"/>
                  </a:cubicBezTo>
                  <a:lnTo>
                    <a:pt x="68381" y="4290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01" name="Freeform 2400">
              <a:extLst>
                <a:ext uri="{FF2B5EF4-FFF2-40B4-BE49-F238E27FC236}">
                  <a16:creationId xmlns:a16="http://schemas.microsoft.com/office/drawing/2014/main" id="{E78AD1C8-0465-970B-7450-49905F78C94C}"/>
                </a:ext>
              </a:extLst>
            </p:cNvPr>
            <p:cNvSpPr/>
            <p:nvPr/>
          </p:nvSpPr>
          <p:spPr>
            <a:xfrm>
              <a:off x="5473575" y="3380452"/>
              <a:ext cx="382328" cy="643699"/>
            </a:xfrm>
            <a:custGeom>
              <a:avLst/>
              <a:gdLst>
                <a:gd name="connsiteX0" fmla="*/ 123705 w 382328"/>
                <a:gd name="connsiteY0" fmla="*/ 477467 h 643699"/>
                <a:gd name="connsiteX1" fmla="*/ 26650 w 382328"/>
                <a:gd name="connsiteY1" fmla="*/ 618674 h 643699"/>
                <a:gd name="connsiteX2" fmla="*/ 32219 w 382328"/>
                <a:gd name="connsiteY2" fmla="*/ 621856 h 643699"/>
                <a:gd name="connsiteX3" fmla="*/ 278833 w 382328"/>
                <a:gd name="connsiteY3" fmla="*/ 215341 h 643699"/>
                <a:gd name="connsiteX4" fmla="*/ 273662 w 382328"/>
                <a:gd name="connsiteY4" fmla="*/ 212159 h 643699"/>
                <a:gd name="connsiteX5" fmla="*/ 0 w 382328"/>
                <a:gd name="connsiteY5" fmla="*/ 638960 h 643699"/>
                <a:gd name="connsiteX6" fmla="*/ 5967 w 382328"/>
                <a:gd name="connsiteY6" fmla="*/ 642540 h 643699"/>
                <a:gd name="connsiteX7" fmla="*/ 285197 w 382328"/>
                <a:gd name="connsiteY7" fmla="*/ 138573 h 643699"/>
                <a:gd name="connsiteX8" fmla="*/ 381853 w 382328"/>
                <a:gd name="connsiteY8" fmla="*/ 4924 h 643699"/>
                <a:gd name="connsiteX9" fmla="*/ 377081 w 382328"/>
                <a:gd name="connsiteY9" fmla="*/ 946 h 643699"/>
                <a:gd name="connsiteX10" fmla="*/ 70007 w 382328"/>
                <a:gd name="connsiteY10" fmla="*/ 489401 h 643699"/>
                <a:gd name="connsiteX11" fmla="*/ 398 w 382328"/>
                <a:gd name="connsiteY11" fmla="*/ 638562 h 643699"/>
                <a:gd name="connsiteX12" fmla="*/ 6365 w 382328"/>
                <a:gd name="connsiteY12" fmla="*/ 642142 h 643699"/>
                <a:gd name="connsiteX13" fmla="*/ 279628 w 382328"/>
                <a:gd name="connsiteY13" fmla="*/ 214943 h 643699"/>
                <a:gd name="connsiteX14" fmla="*/ 274457 w 382328"/>
                <a:gd name="connsiteY14" fmla="*/ 211761 h 643699"/>
                <a:gd name="connsiteX15" fmla="*/ 27446 w 382328"/>
                <a:gd name="connsiteY15" fmla="*/ 618276 h 643699"/>
                <a:gd name="connsiteX16" fmla="*/ 33014 w 382328"/>
                <a:gd name="connsiteY16" fmla="*/ 621458 h 643699"/>
                <a:gd name="connsiteX17" fmla="*/ 129274 w 382328"/>
                <a:gd name="connsiteY17" fmla="*/ 479854 h 643699"/>
                <a:gd name="connsiteX18" fmla="*/ 123705 w 382328"/>
                <a:gd name="connsiteY18" fmla="*/ 477467 h 643699"/>
                <a:gd name="connsiteX19" fmla="*/ 123705 w 382328"/>
                <a:gd name="connsiteY19" fmla="*/ 477467 h 64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2328" h="643699">
                  <a:moveTo>
                    <a:pt x="123705" y="477467"/>
                  </a:moveTo>
                  <a:cubicBezTo>
                    <a:pt x="91486" y="524404"/>
                    <a:pt x="58869" y="571738"/>
                    <a:pt x="26650" y="618674"/>
                  </a:cubicBezTo>
                  <a:cubicBezTo>
                    <a:pt x="28639" y="619867"/>
                    <a:pt x="30628" y="621060"/>
                    <a:pt x="32219" y="621856"/>
                  </a:cubicBezTo>
                  <a:cubicBezTo>
                    <a:pt x="114954" y="486616"/>
                    <a:pt x="197291" y="350979"/>
                    <a:pt x="278833" y="215341"/>
                  </a:cubicBezTo>
                  <a:cubicBezTo>
                    <a:pt x="280822" y="211761"/>
                    <a:pt x="275650" y="208977"/>
                    <a:pt x="273662" y="212159"/>
                  </a:cubicBezTo>
                  <a:cubicBezTo>
                    <a:pt x="182971" y="354956"/>
                    <a:pt x="91088" y="496958"/>
                    <a:pt x="0" y="638960"/>
                  </a:cubicBezTo>
                  <a:cubicBezTo>
                    <a:pt x="1989" y="640153"/>
                    <a:pt x="3978" y="641347"/>
                    <a:pt x="5967" y="642540"/>
                  </a:cubicBezTo>
                  <a:cubicBezTo>
                    <a:pt x="83133" y="466330"/>
                    <a:pt x="176607" y="297281"/>
                    <a:pt x="285197" y="138573"/>
                  </a:cubicBezTo>
                  <a:cubicBezTo>
                    <a:pt x="316223" y="93228"/>
                    <a:pt x="348441" y="48678"/>
                    <a:pt x="381853" y="4924"/>
                  </a:cubicBezTo>
                  <a:cubicBezTo>
                    <a:pt x="383843" y="2140"/>
                    <a:pt x="379069" y="-1838"/>
                    <a:pt x="377081" y="946"/>
                  </a:cubicBezTo>
                  <a:cubicBezTo>
                    <a:pt x="258547" y="152495"/>
                    <a:pt x="156321" y="317567"/>
                    <a:pt x="70007" y="489401"/>
                  </a:cubicBezTo>
                  <a:cubicBezTo>
                    <a:pt x="45345" y="538326"/>
                    <a:pt x="22275" y="588444"/>
                    <a:pt x="398" y="638562"/>
                  </a:cubicBezTo>
                  <a:cubicBezTo>
                    <a:pt x="-1193" y="642540"/>
                    <a:pt x="3978" y="645722"/>
                    <a:pt x="6365" y="642142"/>
                  </a:cubicBezTo>
                  <a:cubicBezTo>
                    <a:pt x="97452" y="499743"/>
                    <a:pt x="188143" y="356945"/>
                    <a:pt x="279628" y="214943"/>
                  </a:cubicBezTo>
                  <a:cubicBezTo>
                    <a:pt x="278037" y="213750"/>
                    <a:pt x="276049" y="212954"/>
                    <a:pt x="274457" y="211761"/>
                  </a:cubicBezTo>
                  <a:cubicBezTo>
                    <a:pt x="191722" y="347001"/>
                    <a:pt x="108987" y="482241"/>
                    <a:pt x="27446" y="618276"/>
                  </a:cubicBezTo>
                  <a:cubicBezTo>
                    <a:pt x="25059" y="621856"/>
                    <a:pt x="31026" y="625038"/>
                    <a:pt x="33014" y="621458"/>
                  </a:cubicBezTo>
                  <a:cubicBezTo>
                    <a:pt x="65234" y="574124"/>
                    <a:pt x="97055" y="527188"/>
                    <a:pt x="129274" y="479854"/>
                  </a:cubicBezTo>
                  <a:cubicBezTo>
                    <a:pt x="130865" y="477467"/>
                    <a:pt x="125693" y="474683"/>
                    <a:pt x="123705" y="477467"/>
                  </a:cubicBezTo>
                  <a:lnTo>
                    <a:pt x="123705" y="4774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02" name="Freeform 2401">
              <a:extLst>
                <a:ext uri="{FF2B5EF4-FFF2-40B4-BE49-F238E27FC236}">
                  <a16:creationId xmlns:a16="http://schemas.microsoft.com/office/drawing/2014/main" id="{DACFDF16-FFFA-2C8F-BE30-C35C0BF13C6F}"/>
                </a:ext>
              </a:extLst>
            </p:cNvPr>
            <p:cNvSpPr/>
            <p:nvPr/>
          </p:nvSpPr>
          <p:spPr>
            <a:xfrm>
              <a:off x="5653545" y="3310782"/>
              <a:ext cx="265600" cy="364688"/>
            </a:xfrm>
            <a:custGeom>
              <a:avLst/>
              <a:gdLst>
                <a:gd name="connsiteX0" fmla="*/ 78576 w 265600"/>
                <a:gd name="connsiteY0" fmla="*/ 256770 h 364688"/>
                <a:gd name="connsiteX1" fmla="*/ 1012 w 265600"/>
                <a:gd name="connsiteY1" fmla="*/ 359790 h 364688"/>
                <a:gd name="connsiteX2" fmla="*/ 6183 w 265600"/>
                <a:gd name="connsiteY2" fmla="*/ 362973 h 364688"/>
                <a:gd name="connsiteX3" fmla="*/ 265128 w 265600"/>
                <a:gd name="connsiteY3" fmla="*/ 4189 h 364688"/>
                <a:gd name="connsiteX4" fmla="*/ 259956 w 265600"/>
                <a:gd name="connsiteY4" fmla="*/ 1405 h 364688"/>
                <a:gd name="connsiteX5" fmla="*/ 615 w 265600"/>
                <a:gd name="connsiteY5" fmla="*/ 360188 h 364688"/>
                <a:gd name="connsiteX6" fmla="*/ 5785 w 265600"/>
                <a:gd name="connsiteY6" fmla="*/ 363370 h 364688"/>
                <a:gd name="connsiteX7" fmla="*/ 82952 w 265600"/>
                <a:gd name="connsiteY7" fmla="*/ 259952 h 364688"/>
                <a:gd name="connsiteX8" fmla="*/ 78576 w 265600"/>
                <a:gd name="connsiteY8" fmla="*/ 256770 h 364688"/>
                <a:gd name="connsiteX9" fmla="*/ 78576 w 265600"/>
                <a:gd name="connsiteY9" fmla="*/ 256770 h 36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00" h="364688">
                  <a:moveTo>
                    <a:pt x="78576" y="256770"/>
                  </a:moveTo>
                  <a:cubicBezTo>
                    <a:pt x="52721" y="291375"/>
                    <a:pt x="26867" y="325583"/>
                    <a:pt x="1012" y="359790"/>
                  </a:cubicBezTo>
                  <a:cubicBezTo>
                    <a:pt x="2603" y="360984"/>
                    <a:pt x="4592" y="361779"/>
                    <a:pt x="6183" y="362973"/>
                  </a:cubicBezTo>
                  <a:cubicBezTo>
                    <a:pt x="92896" y="243643"/>
                    <a:pt x="179211" y="123917"/>
                    <a:pt x="265128" y="4189"/>
                  </a:cubicBezTo>
                  <a:cubicBezTo>
                    <a:pt x="267116" y="1007"/>
                    <a:pt x="262343" y="-1777"/>
                    <a:pt x="259956" y="1405"/>
                  </a:cubicBezTo>
                  <a:cubicBezTo>
                    <a:pt x="173244" y="120734"/>
                    <a:pt x="86929" y="240461"/>
                    <a:pt x="615" y="360188"/>
                  </a:cubicBezTo>
                  <a:cubicBezTo>
                    <a:pt x="-1772" y="363370"/>
                    <a:pt x="3399" y="366552"/>
                    <a:pt x="5785" y="363370"/>
                  </a:cubicBezTo>
                  <a:cubicBezTo>
                    <a:pt x="31243" y="328765"/>
                    <a:pt x="57097" y="294557"/>
                    <a:pt x="82952" y="259952"/>
                  </a:cubicBezTo>
                  <a:cubicBezTo>
                    <a:pt x="85736" y="256770"/>
                    <a:pt x="80963" y="253985"/>
                    <a:pt x="78576" y="256770"/>
                  </a:cubicBezTo>
                  <a:lnTo>
                    <a:pt x="78576" y="2567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03" name="Freeform 2402">
              <a:extLst>
                <a:ext uri="{FF2B5EF4-FFF2-40B4-BE49-F238E27FC236}">
                  <a16:creationId xmlns:a16="http://schemas.microsoft.com/office/drawing/2014/main" id="{83E2371F-028A-15F1-9BAB-446A2F71FF14}"/>
                </a:ext>
              </a:extLst>
            </p:cNvPr>
            <p:cNvSpPr/>
            <p:nvPr/>
          </p:nvSpPr>
          <p:spPr>
            <a:xfrm>
              <a:off x="5713747" y="3233072"/>
              <a:ext cx="234835" cy="370811"/>
            </a:xfrm>
            <a:custGeom>
              <a:avLst/>
              <a:gdLst>
                <a:gd name="connsiteX0" fmla="*/ 5248 w 234835"/>
                <a:gd name="connsiteY0" fmla="*/ 369483 h 370811"/>
                <a:gd name="connsiteX1" fmla="*/ 234360 w 234835"/>
                <a:gd name="connsiteY1" fmla="*/ 3938 h 370811"/>
                <a:gd name="connsiteX2" fmla="*/ 229587 w 234835"/>
                <a:gd name="connsiteY2" fmla="*/ 1153 h 370811"/>
                <a:gd name="connsiteX3" fmla="*/ 475 w 234835"/>
                <a:gd name="connsiteY3" fmla="*/ 366699 h 370811"/>
                <a:gd name="connsiteX4" fmla="*/ 5248 w 234835"/>
                <a:gd name="connsiteY4" fmla="*/ 369483 h 370811"/>
                <a:gd name="connsiteX5" fmla="*/ 5248 w 234835"/>
                <a:gd name="connsiteY5" fmla="*/ 369483 h 37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835" h="370811">
                  <a:moveTo>
                    <a:pt x="5248" y="369483"/>
                  </a:moveTo>
                  <a:cubicBezTo>
                    <a:pt x="81619" y="247767"/>
                    <a:pt x="158786" y="126449"/>
                    <a:pt x="234360" y="3938"/>
                  </a:cubicBezTo>
                  <a:cubicBezTo>
                    <a:pt x="236349" y="1153"/>
                    <a:pt x="231576" y="-1631"/>
                    <a:pt x="229587" y="1153"/>
                  </a:cubicBezTo>
                  <a:cubicBezTo>
                    <a:pt x="152421" y="122471"/>
                    <a:pt x="76846" y="244585"/>
                    <a:pt x="475" y="366699"/>
                  </a:cubicBezTo>
                  <a:cubicBezTo>
                    <a:pt x="-1514" y="369483"/>
                    <a:pt x="3260" y="372665"/>
                    <a:pt x="5248" y="369483"/>
                  </a:cubicBezTo>
                  <a:lnTo>
                    <a:pt x="5248" y="3694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04" name="Freeform 2403">
              <a:extLst>
                <a:ext uri="{FF2B5EF4-FFF2-40B4-BE49-F238E27FC236}">
                  <a16:creationId xmlns:a16="http://schemas.microsoft.com/office/drawing/2014/main" id="{C3D23CF7-1EA4-88EE-D2E2-32EC0899BD68}"/>
                </a:ext>
              </a:extLst>
            </p:cNvPr>
            <p:cNvSpPr/>
            <p:nvPr/>
          </p:nvSpPr>
          <p:spPr>
            <a:xfrm>
              <a:off x="5646998" y="3068215"/>
              <a:ext cx="245027" cy="571298"/>
            </a:xfrm>
            <a:custGeom>
              <a:avLst/>
              <a:gdLst>
                <a:gd name="connsiteX0" fmla="*/ 130469 w 245027"/>
                <a:gd name="connsiteY0" fmla="*/ 374439 h 571298"/>
                <a:gd name="connsiteX1" fmla="*/ 47734 w 245027"/>
                <a:gd name="connsiteY1" fmla="*/ 493370 h 571298"/>
                <a:gd name="connsiteX2" fmla="*/ 52906 w 245027"/>
                <a:gd name="connsiteY2" fmla="*/ 496552 h 571298"/>
                <a:gd name="connsiteX3" fmla="*/ 233490 w 245027"/>
                <a:gd name="connsiteY3" fmla="*/ 163624 h 571298"/>
                <a:gd name="connsiteX4" fmla="*/ 227921 w 245027"/>
                <a:gd name="connsiteY4" fmla="*/ 160441 h 571298"/>
                <a:gd name="connsiteX5" fmla="*/ 400 w 245027"/>
                <a:gd name="connsiteY5" fmla="*/ 566161 h 571298"/>
                <a:gd name="connsiteX6" fmla="*/ 6367 w 245027"/>
                <a:gd name="connsiteY6" fmla="*/ 569741 h 571298"/>
                <a:gd name="connsiteX7" fmla="*/ 244627 w 245027"/>
                <a:gd name="connsiteY7" fmla="*/ 78502 h 571298"/>
                <a:gd name="connsiteX8" fmla="*/ 238661 w 245027"/>
                <a:gd name="connsiteY8" fmla="*/ 74922 h 571298"/>
                <a:gd name="connsiteX9" fmla="*/ 8356 w 245027"/>
                <a:gd name="connsiteY9" fmla="*/ 503314 h 571298"/>
                <a:gd name="connsiteX10" fmla="*/ 14322 w 245027"/>
                <a:gd name="connsiteY10" fmla="*/ 506894 h 571298"/>
                <a:gd name="connsiteX11" fmla="*/ 241048 w 245027"/>
                <a:gd name="connsiteY11" fmla="*/ 5314 h 571298"/>
                <a:gd name="connsiteX12" fmla="*/ 235081 w 245027"/>
                <a:gd name="connsiteY12" fmla="*/ 1734 h 571298"/>
                <a:gd name="connsiteX13" fmla="*/ 124502 w 245027"/>
                <a:gd name="connsiteY13" fmla="*/ 232835 h 571298"/>
                <a:gd name="connsiteX14" fmla="*/ 129276 w 245027"/>
                <a:gd name="connsiteY14" fmla="*/ 235619 h 571298"/>
                <a:gd name="connsiteX15" fmla="*/ 241048 w 245027"/>
                <a:gd name="connsiteY15" fmla="*/ 5314 h 571298"/>
                <a:gd name="connsiteX16" fmla="*/ 235081 w 245027"/>
                <a:gd name="connsiteY16" fmla="*/ 1734 h 571298"/>
                <a:gd name="connsiteX17" fmla="*/ 8356 w 245027"/>
                <a:gd name="connsiteY17" fmla="*/ 503314 h 571298"/>
                <a:gd name="connsiteX18" fmla="*/ 14322 w 245027"/>
                <a:gd name="connsiteY18" fmla="*/ 506894 h 571298"/>
                <a:gd name="connsiteX19" fmla="*/ 244627 w 245027"/>
                <a:gd name="connsiteY19" fmla="*/ 78502 h 571298"/>
                <a:gd name="connsiteX20" fmla="*/ 238661 w 245027"/>
                <a:gd name="connsiteY20" fmla="*/ 74922 h 571298"/>
                <a:gd name="connsiteX21" fmla="*/ 400 w 245027"/>
                <a:gd name="connsiteY21" fmla="*/ 566161 h 571298"/>
                <a:gd name="connsiteX22" fmla="*/ 6367 w 245027"/>
                <a:gd name="connsiteY22" fmla="*/ 569741 h 571298"/>
                <a:gd name="connsiteX23" fmla="*/ 233490 w 245027"/>
                <a:gd name="connsiteY23" fmla="*/ 163624 h 571298"/>
                <a:gd name="connsiteX24" fmla="*/ 227921 w 245027"/>
                <a:gd name="connsiteY24" fmla="*/ 160441 h 571298"/>
                <a:gd name="connsiteX25" fmla="*/ 47337 w 245027"/>
                <a:gd name="connsiteY25" fmla="*/ 493370 h 571298"/>
                <a:gd name="connsiteX26" fmla="*/ 52507 w 245027"/>
                <a:gd name="connsiteY26" fmla="*/ 496552 h 571298"/>
                <a:gd name="connsiteX27" fmla="*/ 134049 w 245027"/>
                <a:gd name="connsiteY27" fmla="*/ 378814 h 571298"/>
                <a:gd name="connsiteX28" fmla="*/ 130469 w 245027"/>
                <a:gd name="connsiteY28" fmla="*/ 374439 h 571298"/>
                <a:gd name="connsiteX29" fmla="*/ 130469 w 245027"/>
                <a:gd name="connsiteY29" fmla="*/ 374439 h 57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027" h="571298">
                  <a:moveTo>
                    <a:pt x="130469" y="374439"/>
                  </a:moveTo>
                  <a:cubicBezTo>
                    <a:pt x="98250" y="410635"/>
                    <a:pt x="70805" y="450411"/>
                    <a:pt x="47734" y="493370"/>
                  </a:cubicBezTo>
                  <a:cubicBezTo>
                    <a:pt x="45745" y="496950"/>
                    <a:pt x="50916" y="499734"/>
                    <a:pt x="52906" y="496552"/>
                  </a:cubicBezTo>
                  <a:cubicBezTo>
                    <a:pt x="119332" y="389156"/>
                    <a:pt x="179792" y="277782"/>
                    <a:pt x="233490" y="163624"/>
                  </a:cubicBezTo>
                  <a:cubicBezTo>
                    <a:pt x="235081" y="160044"/>
                    <a:pt x="229910" y="156862"/>
                    <a:pt x="227921" y="160441"/>
                  </a:cubicBezTo>
                  <a:cubicBezTo>
                    <a:pt x="152347" y="295681"/>
                    <a:pt x="76771" y="431319"/>
                    <a:pt x="400" y="566161"/>
                  </a:cubicBezTo>
                  <a:cubicBezTo>
                    <a:pt x="2389" y="567354"/>
                    <a:pt x="4378" y="568547"/>
                    <a:pt x="6367" y="569741"/>
                  </a:cubicBezTo>
                  <a:cubicBezTo>
                    <a:pt x="85919" y="405862"/>
                    <a:pt x="165870" y="242381"/>
                    <a:pt x="244627" y="78502"/>
                  </a:cubicBezTo>
                  <a:cubicBezTo>
                    <a:pt x="246616" y="74525"/>
                    <a:pt x="240649" y="70945"/>
                    <a:pt x="238661" y="74922"/>
                  </a:cubicBezTo>
                  <a:cubicBezTo>
                    <a:pt x="162290" y="218117"/>
                    <a:pt x="85124" y="360517"/>
                    <a:pt x="8356" y="503314"/>
                  </a:cubicBezTo>
                  <a:cubicBezTo>
                    <a:pt x="10344" y="504507"/>
                    <a:pt x="12333" y="505701"/>
                    <a:pt x="14322" y="506894"/>
                  </a:cubicBezTo>
                  <a:cubicBezTo>
                    <a:pt x="89897" y="339833"/>
                    <a:pt x="166666" y="172772"/>
                    <a:pt x="241048" y="5314"/>
                  </a:cubicBezTo>
                  <a:cubicBezTo>
                    <a:pt x="243036" y="1336"/>
                    <a:pt x="237070" y="-2244"/>
                    <a:pt x="235081" y="1734"/>
                  </a:cubicBezTo>
                  <a:cubicBezTo>
                    <a:pt x="198089" y="78900"/>
                    <a:pt x="161097" y="155668"/>
                    <a:pt x="124502" y="232835"/>
                  </a:cubicBezTo>
                  <a:cubicBezTo>
                    <a:pt x="122911" y="236017"/>
                    <a:pt x="127685" y="238801"/>
                    <a:pt x="129276" y="235619"/>
                  </a:cubicBezTo>
                  <a:cubicBezTo>
                    <a:pt x="166666" y="158851"/>
                    <a:pt x="204055" y="82082"/>
                    <a:pt x="241048" y="5314"/>
                  </a:cubicBezTo>
                  <a:cubicBezTo>
                    <a:pt x="239058" y="4120"/>
                    <a:pt x="237070" y="2927"/>
                    <a:pt x="235081" y="1734"/>
                  </a:cubicBezTo>
                  <a:cubicBezTo>
                    <a:pt x="158710" y="168397"/>
                    <a:pt x="83931" y="336253"/>
                    <a:pt x="8356" y="503314"/>
                  </a:cubicBezTo>
                  <a:cubicBezTo>
                    <a:pt x="6764" y="507292"/>
                    <a:pt x="12333" y="510872"/>
                    <a:pt x="14322" y="506894"/>
                  </a:cubicBezTo>
                  <a:cubicBezTo>
                    <a:pt x="91090" y="364097"/>
                    <a:pt x="167461" y="221299"/>
                    <a:pt x="244627" y="78502"/>
                  </a:cubicBezTo>
                  <a:cubicBezTo>
                    <a:pt x="242639" y="77309"/>
                    <a:pt x="240649" y="76116"/>
                    <a:pt x="238661" y="74922"/>
                  </a:cubicBezTo>
                  <a:cubicBezTo>
                    <a:pt x="158710" y="238403"/>
                    <a:pt x="79953" y="402282"/>
                    <a:pt x="400" y="566161"/>
                  </a:cubicBezTo>
                  <a:cubicBezTo>
                    <a:pt x="-1589" y="570139"/>
                    <a:pt x="4378" y="573321"/>
                    <a:pt x="6367" y="569741"/>
                  </a:cubicBezTo>
                  <a:cubicBezTo>
                    <a:pt x="81544" y="434103"/>
                    <a:pt x="157517" y="298864"/>
                    <a:pt x="233490" y="163624"/>
                  </a:cubicBezTo>
                  <a:cubicBezTo>
                    <a:pt x="231501" y="162430"/>
                    <a:pt x="229910" y="161635"/>
                    <a:pt x="227921" y="160441"/>
                  </a:cubicBezTo>
                  <a:cubicBezTo>
                    <a:pt x="173428" y="274600"/>
                    <a:pt x="113365" y="385576"/>
                    <a:pt x="47337" y="493370"/>
                  </a:cubicBezTo>
                  <a:cubicBezTo>
                    <a:pt x="48928" y="494563"/>
                    <a:pt x="50916" y="495359"/>
                    <a:pt x="52507" y="496552"/>
                  </a:cubicBezTo>
                  <a:cubicBezTo>
                    <a:pt x="75180" y="453991"/>
                    <a:pt x="102228" y="414613"/>
                    <a:pt x="134049" y="378814"/>
                  </a:cubicBezTo>
                  <a:cubicBezTo>
                    <a:pt x="137231" y="375632"/>
                    <a:pt x="133254" y="371654"/>
                    <a:pt x="130469" y="374439"/>
                  </a:cubicBezTo>
                  <a:lnTo>
                    <a:pt x="130469" y="3744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05" name="Freeform 2404">
              <a:extLst>
                <a:ext uri="{FF2B5EF4-FFF2-40B4-BE49-F238E27FC236}">
                  <a16:creationId xmlns:a16="http://schemas.microsoft.com/office/drawing/2014/main" id="{FE56B444-D6B1-0978-C359-CF8762B5E275}"/>
                </a:ext>
              </a:extLst>
            </p:cNvPr>
            <p:cNvSpPr/>
            <p:nvPr/>
          </p:nvSpPr>
          <p:spPr>
            <a:xfrm>
              <a:off x="5171338" y="5931485"/>
              <a:ext cx="113201" cy="178089"/>
            </a:xfrm>
            <a:custGeom>
              <a:avLst/>
              <a:gdLst>
                <a:gd name="connsiteX0" fmla="*/ 5107 w 113201"/>
                <a:gd name="connsiteY0" fmla="*/ 176983 h 178089"/>
                <a:gd name="connsiteX1" fmla="*/ 112901 w 113201"/>
                <a:gd name="connsiteY1" fmla="*/ 4752 h 178089"/>
                <a:gd name="connsiteX2" fmla="*/ 107731 w 113201"/>
                <a:gd name="connsiteY2" fmla="*/ 1569 h 178089"/>
                <a:gd name="connsiteX3" fmla="*/ 732 w 113201"/>
                <a:gd name="connsiteY3" fmla="*/ 172608 h 178089"/>
                <a:gd name="connsiteX4" fmla="*/ 5107 w 113201"/>
                <a:gd name="connsiteY4" fmla="*/ 176983 h 178089"/>
                <a:gd name="connsiteX5" fmla="*/ 5107 w 113201"/>
                <a:gd name="connsiteY5" fmla="*/ 176983 h 17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201" h="178089">
                  <a:moveTo>
                    <a:pt x="5107" y="176983"/>
                  </a:moveTo>
                  <a:cubicBezTo>
                    <a:pt x="48066" y="124081"/>
                    <a:pt x="84262" y="66405"/>
                    <a:pt x="112901" y="4752"/>
                  </a:cubicBezTo>
                  <a:cubicBezTo>
                    <a:pt x="114492" y="1172"/>
                    <a:pt x="109321" y="-2010"/>
                    <a:pt x="107731" y="1569"/>
                  </a:cubicBezTo>
                  <a:cubicBezTo>
                    <a:pt x="78694" y="62427"/>
                    <a:pt x="42895" y="119705"/>
                    <a:pt x="732" y="172608"/>
                  </a:cubicBezTo>
                  <a:cubicBezTo>
                    <a:pt x="-1655" y="175790"/>
                    <a:pt x="2323" y="180166"/>
                    <a:pt x="5107" y="176983"/>
                  </a:cubicBezTo>
                  <a:lnTo>
                    <a:pt x="5107" y="176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06" name="Freeform 2405">
              <a:extLst>
                <a:ext uri="{FF2B5EF4-FFF2-40B4-BE49-F238E27FC236}">
                  <a16:creationId xmlns:a16="http://schemas.microsoft.com/office/drawing/2014/main" id="{5EDE6F9E-E665-D013-85D3-46ED596D7641}"/>
                </a:ext>
              </a:extLst>
            </p:cNvPr>
            <p:cNvSpPr/>
            <p:nvPr/>
          </p:nvSpPr>
          <p:spPr>
            <a:xfrm>
              <a:off x="5244042" y="5833237"/>
              <a:ext cx="148016" cy="247979"/>
            </a:xfrm>
            <a:custGeom>
              <a:avLst/>
              <a:gdLst>
                <a:gd name="connsiteX0" fmla="*/ 48153 w 148016"/>
                <a:gd name="connsiteY0" fmla="*/ 159880 h 247979"/>
                <a:gd name="connsiteX1" fmla="*/ 23 w 148016"/>
                <a:gd name="connsiteY1" fmla="*/ 245001 h 247979"/>
                <a:gd name="connsiteX2" fmla="*/ 5990 w 148016"/>
                <a:gd name="connsiteY2" fmla="*/ 246592 h 247979"/>
                <a:gd name="connsiteX3" fmla="*/ 147594 w 148016"/>
                <a:gd name="connsiteY3" fmla="*/ 4751 h 247979"/>
                <a:gd name="connsiteX4" fmla="*/ 142025 w 148016"/>
                <a:gd name="connsiteY4" fmla="*/ 1570 h 247979"/>
                <a:gd name="connsiteX5" fmla="*/ 421 w 148016"/>
                <a:gd name="connsiteY5" fmla="*/ 243410 h 247979"/>
                <a:gd name="connsiteX6" fmla="*/ 6388 w 148016"/>
                <a:gd name="connsiteY6" fmla="*/ 245001 h 247979"/>
                <a:gd name="connsiteX7" fmla="*/ 51335 w 148016"/>
                <a:gd name="connsiteY7" fmla="*/ 165050 h 247979"/>
                <a:gd name="connsiteX8" fmla="*/ 48153 w 148016"/>
                <a:gd name="connsiteY8" fmla="*/ 159880 h 247979"/>
                <a:gd name="connsiteX9" fmla="*/ 48153 w 148016"/>
                <a:gd name="connsiteY9" fmla="*/ 159880 h 24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016" h="247979">
                  <a:moveTo>
                    <a:pt x="48153" y="159880"/>
                  </a:moveTo>
                  <a:cubicBezTo>
                    <a:pt x="20707" y="180961"/>
                    <a:pt x="4001" y="210794"/>
                    <a:pt x="23" y="245001"/>
                  </a:cubicBezTo>
                  <a:cubicBezTo>
                    <a:pt x="-374" y="248184"/>
                    <a:pt x="4399" y="248979"/>
                    <a:pt x="5990" y="246592"/>
                  </a:cubicBezTo>
                  <a:cubicBezTo>
                    <a:pt x="53722" y="166642"/>
                    <a:pt x="102249" y="86293"/>
                    <a:pt x="147594" y="4751"/>
                  </a:cubicBezTo>
                  <a:cubicBezTo>
                    <a:pt x="149583" y="1172"/>
                    <a:pt x="144014" y="-2011"/>
                    <a:pt x="142025" y="1570"/>
                  </a:cubicBezTo>
                  <a:cubicBezTo>
                    <a:pt x="93100" y="81123"/>
                    <a:pt x="46960" y="162266"/>
                    <a:pt x="421" y="243410"/>
                  </a:cubicBezTo>
                  <a:cubicBezTo>
                    <a:pt x="2410" y="243807"/>
                    <a:pt x="4399" y="244603"/>
                    <a:pt x="6388" y="245001"/>
                  </a:cubicBezTo>
                  <a:cubicBezTo>
                    <a:pt x="9570" y="213180"/>
                    <a:pt x="25878" y="184541"/>
                    <a:pt x="51335" y="165050"/>
                  </a:cubicBezTo>
                  <a:cubicBezTo>
                    <a:pt x="54119" y="162664"/>
                    <a:pt x="51335" y="157891"/>
                    <a:pt x="48153" y="159880"/>
                  </a:cubicBezTo>
                  <a:lnTo>
                    <a:pt x="48153" y="1598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07" name="Freeform 2406">
              <a:extLst>
                <a:ext uri="{FF2B5EF4-FFF2-40B4-BE49-F238E27FC236}">
                  <a16:creationId xmlns:a16="http://schemas.microsoft.com/office/drawing/2014/main" id="{BE5C038B-326C-B17E-67BB-F023D1264540}"/>
                </a:ext>
              </a:extLst>
            </p:cNvPr>
            <p:cNvSpPr/>
            <p:nvPr/>
          </p:nvSpPr>
          <p:spPr>
            <a:xfrm>
              <a:off x="5285409" y="5760220"/>
              <a:ext cx="191423" cy="306228"/>
            </a:xfrm>
            <a:custGeom>
              <a:avLst/>
              <a:gdLst>
                <a:gd name="connsiteX0" fmla="*/ 63666 w 191423"/>
                <a:gd name="connsiteY0" fmla="*/ 195905 h 306228"/>
                <a:gd name="connsiteX1" fmla="*/ 421 w 191423"/>
                <a:gd name="connsiteY1" fmla="*/ 300915 h 306228"/>
                <a:gd name="connsiteX2" fmla="*/ 6388 w 191423"/>
                <a:gd name="connsiteY2" fmla="*/ 304495 h 306228"/>
                <a:gd name="connsiteX3" fmla="*/ 190950 w 191423"/>
                <a:gd name="connsiteY3" fmla="*/ 4979 h 306228"/>
                <a:gd name="connsiteX4" fmla="*/ 185779 w 191423"/>
                <a:gd name="connsiteY4" fmla="*/ 1001 h 306228"/>
                <a:gd name="connsiteX5" fmla="*/ 421 w 191423"/>
                <a:gd name="connsiteY5" fmla="*/ 300915 h 306228"/>
                <a:gd name="connsiteX6" fmla="*/ 6388 w 191423"/>
                <a:gd name="connsiteY6" fmla="*/ 304495 h 306228"/>
                <a:gd name="connsiteX7" fmla="*/ 68837 w 191423"/>
                <a:gd name="connsiteY7" fmla="*/ 199087 h 306228"/>
                <a:gd name="connsiteX8" fmla="*/ 63666 w 191423"/>
                <a:gd name="connsiteY8" fmla="*/ 195905 h 306228"/>
                <a:gd name="connsiteX9" fmla="*/ 63666 w 191423"/>
                <a:gd name="connsiteY9" fmla="*/ 195905 h 306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23" h="306228">
                  <a:moveTo>
                    <a:pt x="63666" y="195905"/>
                  </a:moveTo>
                  <a:cubicBezTo>
                    <a:pt x="42584" y="230908"/>
                    <a:pt x="21503" y="265912"/>
                    <a:pt x="421" y="300915"/>
                  </a:cubicBezTo>
                  <a:cubicBezTo>
                    <a:pt x="2410" y="302108"/>
                    <a:pt x="4399" y="303302"/>
                    <a:pt x="6388" y="304495"/>
                  </a:cubicBezTo>
                  <a:cubicBezTo>
                    <a:pt x="58893" y="198689"/>
                    <a:pt x="122535" y="100839"/>
                    <a:pt x="190950" y="4979"/>
                  </a:cubicBezTo>
                  <a:cubicBezTo>
                    <a:pt x="192939" y="1796"/>
                    <a:pt x="188166" y="-1784"/>
                    <a:pt x="185779" y="1001"/>
                  </a:cubicBezTo>
                  <a:cubicBezTo>
                    <a:pt x="112193" y="92486"/>
                    <a:pt x="51335" y="195905"/>
                    <a:pt x="421" y="300915"/>
                  </a:cubicBezTo>
                  <a:cubicBezTo>
                    <a:pt x="-1567" y="304892"/>
                    <a:pt x="4001" y="308472"/>
                    <a:pt x="6388" y="304495"/>
                  </a:cubicBezTo>
                  <a:cubicBezTo>
                    <a:pt x="27071" y="269491"/>
                    <a:pt x="48153" y="234091"/>
                    <a:pt x="68837" y="199087"/>
                  </a:cubicBezTo>
                  <a:cubicBezTo>
                    <a:pt x="71223" y="195508"/>
                    <a:pt x="65655" y="192325"/>
                    <a:pt x="63666" y="195905"/>
                  </a:cubicBezTo>
                  <a:lnTo>
                    <a:pt x="63666" y="1959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08" name="Freeform 2407">
              <a:extLst>
                <a:ext uri="{FF2B5EF4-FFF2-40B4-BE49-F238E27FC236}">
                  <a16:creationId xmlns:a16="http://schemas.microsoft.com/office/drawing/2014/main" id="{0B947F87-0486-3BB1-0396-92F5836C1264}"/>
                </a:ext>
              </a:extLst>
            </p:cNvPr>
            <p:cNvSpPr/>
            <p:nvPr/>
          </p:nvSpPr>
          <p:spPr>
            <a:xfrm>
              <a:off x="5356504" y="5746786"/>
              <a:ext cx="168140" cy="250451"/>
            </a:xfrm>
            <a:custGeom>
              <a:avLst/>
              <a:gdLst>
                <a:gd name="connsiteX0" fmla="*/ 56213 w 168140"/>
                <a:gd name="connsiteY0" fmla="*/ 150072 h 250451"/>
                <a:gd name="connsiteX1" fmla="*/ 527 w 168140"/>
                <a:gd name="connsiteY1" fmla="*/ 245138 h 250451"/>
                <a:gd name="connsiteX2" fmla="*/ 6891 w 168140"/>
                <a:gd name="connsiteY2" fmla="*/ 248717 h 250451"/>
                <a:gd name="connsiteX3" fmla="*/ 167587 w 168140"/>
                <a:gd name="connsiteY3" fmla="*/ 4888 h 250451"/>
                <a:gd name="connsiteX4" fmla="*/ 161621 w 168140"/>
                <a:gd name="connsiteY4" fmla="*/ 1308 h 250451"/>
                <a:gd name="connsiteX5" fmla="*/ 129 w 168140"/>
                <a:gd name="connsiteY5" fmla="*/ 244740 h 250451"/>
                <a:gd name="connsiteX6" fmla="*/ 6493 w 168140"/>
                <a:gd name="connsiteY6" fmla="*/ 248320 h 250451"/>
                <a:gd name="connsiteX7" fmla="*/ 62180 w 168140"/>
                <a:gd name="connsiteY7" fmla="*/ 153254 h 250451"/>
                <a:gd name="connsiteX8" fmla="*/ 56213 w 168140"/>
                <a:gd name="connsiteY8" fmla="*/ 150072 h 250451"/>
                <a:gd name="connsiteX9" fmla="*/ 56213 w 168140"/>
                <a:gd name="connsiteY9" fmla="*/ 150072 h 2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140" h="250451">
                  <a:moveTo>
                    <a:pt x="56213" y="150072"/>
                  </a:moveTo>
                  <a:cubicBezTo>
                    <a:pt x="37518" y="181893"/>
                    <a:pt x="19221" y="213714"/>
                    <a:pt x="527" y="245138"/>
                  </a:cubicBezTo>
                  <a:cubicBezTo>
                    <a:pt x="-1860" y="249116"/>
                    <a:pt x="4504" y="252695"/>
                    <a:pt x="6891" y="248717"/>
                  </a:cubicBezTo>
                  <a:cubicBezTo>
                    <a:pt x="60589" y="167574"/>
                    <a:pt x="116674" y="87623"/>
                    <a:pt x="167587" y="4888"/>
                  </a:cubicBezTo>
                  <a:cubicBezTo>
                    <a:pt x="169974" y="1308"/>
                    <a:pt x="164007" y="-1874"/>
                    <a:pt x="161621" y="1308"/>
                  </a:cubicBezTo>
                  <a:cubicBezTo>
                    <a:pt x="105536" y="80861"/>
                    <a:pt x="53827" y="163596"/>
                    <a:pt x="129" y="244740"/>
                  </a:cubicBezTo>
                  <a:cubicBezTo>
                    <a:pt x="2118" y="245933"/>
                    <a:pt x="4504" y="247126"/>
                    <a:pt x="6493" y="248320"/>
                  </a:cubicBezTo>
                  <a:cubicBezTo>
                    <a:pt x="25188" y="216499"/>
                    <a:pt x="43485" y="184678"/>
                    <a:pt x="62180" y="153254"/>
                  </a:cubicBezTo>
                  <a:cubicBezTo>
                    <a:pt x="64566" y="149675"/>
                    <a:pt x="58202" y="146094"/>
                    <a:pt x="56213" y="150072"/>
                  </a:cubicBezTo>
                  <a:lnTo>
                    <a:pt x="56213" y="1500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09" name="Freeform 2408">
              <a:extLst>
                <a:ext uri="{FF2B5EF4-FFF2-40B4-BE49-F238E27FC236}">
                  <a16:creationId xmlns:a16="http://schemas.microsoft.com/office/drawing/2014/main" id="{172119DA-5244-4C5B-CD0A-89BBFDD87883}"/>
                </a:ext>
              </a:extLst>
            </p:cNvPr>
            <p:cNvSpPr/>
            <p:nvPr/>
          </p:nvSpPr>
          <p:spPr>
            <a:xfrm>
              <a:off x="5446770" y="5715522"/>
              <a:ext cx="165416" cy="231346"/>
            </a:xfrm>
            <a:custGeom>
              <a:avLst/>
              <a:gdLst>
                <a:gd name="connsiteX0" fmla="*/ 38341 w 165416"/>
                <a:gd name="connsiteY0" fmla="*/ 169005 h 231346"/>
                <a:gd name="connsiteX1" fmla="*/ 553 w 165416"/>
                <a:gd name="connsiteY1" fmla="*/ 226284 h 231346"/>
                <a:gd name="connsiteX2" fmla="*/ 6519 w 165416"/>
                <a:gd name="connsiteY2" fmla="*/ 229863 h 231346"/>
                <a:gd name="connsiteX3" fmla="*/ 165227 w 165416"/>
                <a:gd name="connsiteY3" fmla="*/ 4331 h 231346"/>
                <a:gd name="connsiteX4" fmla="*/ 159659 w 165416"/>
                <a:gd name="connsiteY4" fmla="*/ 1944 h 231346"/>
                <a:gd name="connsiteX5" fmla="*/ 133008 w 165416"/>
                <a:gd name="connsiteY5" fmla="*/ 83884 h 231346"/>
                <a:gd name="connsiteX6" fmla="*/ 138577 w 165416"/>
                <a:gd name="connsiteY6" fmla="*/ 85475 h 231346"/>
                <a:gd name="connsiteX7" fmla="*/ 165227 w 165416"/>
                <a:gd name="connsiteY7" fmla="*/ 3535 h 231346"/>
                <a:gd name="connsiteX8" fmla="*/ 159659 w 165416"/>
                <a:gd name="connsiteY8" fmla="*/ 1149 h 231346"/>
                <a:gd name="connsiteX9" fmla="*/ 155 w 165416"/>
                <a:gd name="connsiteY9" fmla="*/ 225885 h 231346"/>
                <a:gd name="connsiteX10" fmla="*/ 6122 w 165416"/>
                <a:gd name="connsiteY10" fmla="*/ 229466 h 231346"/>
                <a:gd name="connsiteX11" fmla="*/ 43512 w 165416"/>
                <a:gd name="connsiteY11" fmla="*/ 172187 h 231346"/>
                <a:gd name="connsiteX12" fmla="*/ 38341 w 165416"/>
                <a:gd name="connsiteY12" fmla="*/ 169005 h 231346"/>
                <a:gd name="connsiteX13" fmla="*/ 38341 w 165416"/>
                <a:gd name="connsiteY13" fmla="*/ 169005 h 23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416" h="231346">
                  <a:moveTo>
                    <a:pt x="38341" y="169005"/>
                  </a:moveTo>
                  <a:cubicBezTo>
                    <a:pt x="25612" y="188098"/>
                    <a:pt x="13282" y="207191"/>
                    <a:pt x="553" y="226284"/>
                  </a:cubicBezTo>
                  <a:cubicBezTo>
                    <a:pt x="-1834" y="229863"/>
                    <a:pt x="4133" y="233443"/>
                    <a:pt x="6519" y="229863"/>
                  </a:cubicBezTo>
                  <a:cubicBezTo>
                    <a:pt x="59820" y="155084"/>
                    <a:pt x="113120" y="79907"/>
                    <a:pt x="165227" y="4331"/>
                  </a:cubicBezTo>
                  <a:cubicBezTo>
                    <a:pt x="163239" y="3535"/>
                    <a:pt x="161648" y="2740"/>
                    <a:pt x="159659" y="1944"/>
                  </a:cubicBezTo>
                  <a:cubicBezTo>
                    <a:pt x="150908" y="29390"/>
                    <a:pt x="141361" y="56438"/>
                    <a:pt x="133008" y="83884"/>
                  </a:cubicBezTo>
                  <a:cubicBezTo>
                    <a:pt x="131815" y="87464"/>
                    <a:pt x="137384" y="89055"/>
                    <a:pt x="138577" y="85475"/>
                  </a:cubicBezTo>
                  <a:cubicBezTo>
                    <a:pt x="147726" y="58427"/>
                    <a:pt x="156079" y="30584"/>
                    <a:pt x="165227" y="3535"/>
                  </a:cubicBezTo>
                  <a:cubicBezTo>
                    <a:pt x="166421" y="353"/>
                    <a:pt x="161648" y="-1238"/>
                    <a:pt x="159659" y="1149"/>
                  </a:cubicBezTo>
                  <a:cubicBezTo>
                    <a:pt x="105960" y="75531"/>
                    <a:pt x="52660" y="150708"/>
                    <a:pt x="155" y="225885"/>
                  </a:cubicBezTo>
                  <a:cubicBezTo>
                    <a:pt x="2144" y="227079"/>
                    <a:pt x="4133" y="228272"/>
                    <a:pt x="6122" y="229466"/>
                  </a:cubicBezTo>
                  <a:cubicBezTo>
                    <a:pt x="18850" y="210373"/>
                    <a:pt x="31181" y="191280"/>
                    <a:pt x="43512" y="172187"/>
                  </a:cubicBezTo>
                  <a:cubicBezTo>
                    <a:pt x="46694" y="169005"/>
                    <a:pt x="40727" y="165425"/>
                    <a:pt x="38341" y="169005"/>
                  </a:cubicBezTo>
                  <a:lnTo>
                    <a:pt x="38341" y="1690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10" name="Freeform 2409">
              <a:extLst>
                <a:ext uri="{FF2B5EF4-FFF2-40B4-BE49-F238E27FC236}">
                  <a16:creationId xmlns:a16="http://schemas.microsoft.com/office/drawing/2014/main" id="{8CF2AD5E-D18F-3074-B979-E15A73F8BCEF}"/>
                </a:ext>
              </a:extLst>
            </p:cNvPr>
            <p:cNvSpPr/>
            <p:nvPr/>
          </p:nvSpPr>
          <p:spPr>
            <a:xfrm>
              <a:off x="5886454" y="5689252"/>
              <a:ext cx="205580" cy="572500"/>
            </a:xfrm>
            <a:custGeom>
              <a:avLst/>
              <a:gdLst>
                <a:gd name="connsiteX0" fmla="*/ 36991 w 205580"/>
                <a:gd name="connsiteY0" fmla="*/ 2359 h 572500"/>
                <a:gd name="connsiteX1" fmla="*/ 795 w 205580"/>
                <a:gd name="connsiteY1" fmla="*/ 207606 h 572500"/>
                <a:gd name="connsiteX2" fmla="*/ 7557 w 205580"/>
                <a:gd name="connsiteY2" fmla="*/ 208401 h 572500"/>
                <a:gd name="connsiteX3" fmla="*/ 73984 w 205580"/>
                <a:gd name="connsiteY3" fmla="*/ 6735 h 572500"/>
                <a:gd name="connsiteX4" fmla="*/ 67620 w 205580"/>
                <a:gd name="connsiteY4" fmla="*/ 5143 h 572500"/>
                <a:gd name="connsiteX5" fmla="*/ 25059 w 205580"/>
                <a:gd name="connsiteY5" fmla="*/ 243802 h 572500"/>
                <a:gd name="connsiteX6" fmla="*/ 31423 w 205580"/>
                <a:gd name="connsiteY6" fmla="*/ 245393 h 572500"/>
                <a:gd name="connsiteX7" fmla="*/ 92281 w 205580"/>
                <a:gd name="connsiteY7" fmla="*/ 79128 h 572500"/>
                <a:gd name="connsiteX8" fmla="*/ 85519 w 205580"/>
                <a:gd name="connsiteY8" fmla="*/ 77139 h 572500"/>
                <a:gd name="connsiteX9" fmla="*/ 38583 w 205580"/>
                <a:gd name="connsiteY9" fmla="*/ 303865 h 572500"/>
                <a:gd name="connsiteX10" fmla="*/ 44947 w 205580"/>
                <a:gd name="connsiteY10" fmla="*/ 306649 h 572500"/>
                <a:gd name="connsiteX11" fmla="*/ 94270 w 205580"/>
                <a:gd name="connsiteY11" fmla="*/ 165045 h 572500"/>
                <a:gd name="connsiteX12" fmla="*/ 87508 w 205580"/>
                <a:gd name="connsiteY12" fmla="*/ 163056 h 572500"/>
                <a:gd name="connsiteX13" fmla="*/ 39378 w 205580"/>
                <a:gd name="connsiteY13" fmla="*/ 412056 h 572500"/>
                <a:gd name="connsiteX14" fmla="*/ 46140 w 205580"/>
                <a:gd name="connsiteY14" fmla="*/ 414045 h 572500"/>
                <a:gd name="connsiteX15" fmla="*/ 103020 w 205580"/>
                <a:gd name="connsiteY15" fmla="*/ 257724 h 572500"/>
                <a:gd name="connsiteX16" fmla="*/ 95861 w 205580"/>
                <a:gd name="connsiteY16" fmla="*/ 256929 h 572500"/>
                <a:gd name="connsiteX17" fmla="*/ 62846 w 205580"/>
                <a:gd name="connsiteY17" fmla="*/ 457402 h 572500"/>
                <a:gd name="connsiteX18" fmla="*/ 68813 w 205580"/>
                <a:gd name="connsiteY18" fmla="*/ 460981 h 572500"/>
                <a:gd name="connsiteX19" fmla="*/ 114158 w 205580"/>
                <a:gd name="connsiteY19" fmla="*/ 347618 h 572500"/>
                <a:gd name="connsiteX20" fmla="*/ 106998 w 205580"/>
                <a:gd name="connsiteY20" fmla="*/ 347618 h 572500"/>
                <a:gd name="connsiteX21" fmla="*/ 112169 w 205580"/>
                <a:gd name="connsiteY21" fmla="*/ 516668 h 572500"/>
                <a:gd name="connsiteX22" fmla="*/ 118931 w 205580"/>
                <a:gd name="connsiteY22" fmla="*/ 514679 h 572500"/>
                <a:gd name="connsiteX23" fmla="*/ 145184 w 205580"/>
                <a:gd name="connsiteY23" fmla="*/ 488029 h 572500"/>
                <a:gd name="connsiteX24" fmla="*/ 172630 w 205580"/>
                <a:gd name="connsiteY24" fmla="*/ 517066 h 572500"/>
                <a:gd name="connsiteX25" fmla="*/ 200473 w 205580"/>
                <a:gd name="connsiteY25" fmla="*/ 571560 h 572500"/>
                <a:gd name="connsiteX26" fmla="*/ 204848 w 205580"/>
                <a:gd name="connsiteY26" fmla="*/ 567184 h 572500"/>
                <a:gd name="connsiteX27" fmla="*/ 148763 w 205580"/>
                <a:gd name="connsiteY27" fmla="*/ 481267 h 572500"/>
                <a:gd name="connsiteX28" fmla="*/ 112169 w 205580"/>
                <a:gd name="connsiteY28" fmla="*/ 517862 h 572500"/>
                <a:gd name="connsiteX29" fmla="*/ 118931 w 205580"/>
                <a:gd name="connsiteY29" fmla="*/ 515873 h 572500"/>
                <a:gd name="connsiteX30" fmla="*/ 113760 w 205580"/>
                <a:gd name="connsiteY30" fmla="*/ 346823 h 572500"/>
                <a:gd name="connsiteX31" fmla="*/ 106601 w 205580"/>
                <a:gd name="connsiteY31" fmla="*/ 346823 h 572500"/>
                <a:gd name="connsiteX32" fmla="*/ 63642 w 205580"/>
                <a:gd name="connsiteY32" fmla="*/ 455015 h 572500"/>
                <a:gd name="connsiteX33" fmla="*/ 69608 w 205580"/>
                <a:gd name="connsiteY33" fmla="*/ 458595 h 572500"/>
                <a:gd name="connsiteX34" fmla="*/ 102623 w 205580"/>
                <a:gd name="connsiteY34" fmla="*/ 256133 h 572500"/>
                <a:gd name="connsiteX35" fmla="*/ 95463 w 205580"/>
                <a:gd name="connsiteY35" fmla="*/ 255338 h 572500"/>
                <a:gd name="connsiteX36" fmla="*/ 38981 w 205580"/>
                <a:gd name="connsiteY36" fmla="*/ 411659 h 572500"/>
                <a:gd name="connsiteX37" fmla="*/ 45743 w 205580"/>
                <a:gd name="connsiteY37" fmla="*/ 413647 h 572500"/>
                <a:gd name="connsiteX38" fmla="*/ 93872 w 205580"/>
                <a:gd name="connsiteY38" fmla="*/ 164647 h 572500"/>
                <a:gd name="connsiteX39" fmla="*/ 87110 w 205580"/>
                <a:gd name="connsiteY39" fmla="*/ 162658 h 572500"/>
                <a:gd name="connsiteX40" fmla="*/ 38583 w 205580"/>
                <a:gd name="connsiteY40" fmla="*/ 302671 h 572500"/>
                <a:gd name="connsiteX41" fmla="*/ 44947 w 205580"/>
                <a:gd name="connsiteY41" fmla="*/ 305456 h 572500"/>
                <a:gd name="connsiteX42" fmla="*/ 91883 w 205580"/>
                <a:gd name="connsiteY42" fmla="*/ 78730 h 572500"/>
                <a:gd name="connsiteX43" fmla="*/ 85121 w 205580"/>
                <a:gd name="connsiteY43" fmla="*/ 76741 h 572500"/>
                <a:gd name="connsiteX44" fmla="*/ 24661 w 205580"/>
                <a:gd name="connsiteY44" fmla="*/ 243007 h 572500"/>
                <a:gd name="connsiteX45" fmla="*/ 31025 w 205580"/>
                <a:gd name="connsiteY45" fmla="*/ 244598 h 572500"/>
                <a:gd name="connsiteX46" fmla="*/ 73189 w 205580"/>
                <a:gd name="connsiteY46" fmla="*/ 5939 h 572500"/>
                <a:gd name="connsiteX47" fmla="*/ 66824 w 205580"/>
                <a:gd name="connsiteY47" fmla="*/ 4348 h 572500"/>
                <a:gd name="connsiteX48" fmla="*/ 0 w 205580"/>
                <a:gd name="connsiteY48" fmla="*/ 206015 h 572500"/>
                <a:gd name="connsiteX49" fmla="*/ 6762 w 205580"/>
                <a:gd name="connsiteY49" fmla="*/ 206810 h 572500"/>
                <a:gd name="connsiteX50" fmla="*/ 42163 w 205580"/>
                <a:gd name="connsiteY50" fmla="*/ 3155 h 572500"/>
                <a:gd name="connsiteX51" fmla="*/ 36991 w 205580"/>
                <a:gd name="connsiteY51" fmla="*/ 2359 h 572500"/>
                <a:gd name="connsiteX52" fmla="*/ 36991 w 205580"/>
                <a:gd name="connsiteY52" fmla="*/ 2359 h 5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05580" h="572500">
                  <a:moveTo>
                    <a:pt x="36991" y="2359"/>
                  </a:moveTo>
                  <a:cubicBezTo>
                    <a:pt x="17899" y="69581"/>
                    <a:pt x="5966" y="137997"/>
                    <a:pt x="795" y="207606"/>
                  </a:cubicBezTo>
                  <a:cubicBezTo>
                    <a:pt x="398" y="211583"/>
                    <a:pt x="6364" y="211981"/>
                    <a:pt x="7557" y="208401"/>
                  </a:cubicBezTo>
                  <a:cubicBezTo>
                    <a:pt x="29832" y="141179"/>
                    <a:pt x="51709" y="73957"/>
                    <a:pt x="73984" y="6735"/>
                  </a:cubicBezTo>
                  <a:cubicBezTo>
                    <a:pt x="71995" y="6337"/>
                    <a:pt x="69608" y="5542"/>
                    <a:pt x="67620" y="5143"/>
                  </a:cubicBezTo>
                  <a:cubicBezTo>
                    <a:pt x="53698" y="84697"/>
                    <a:pt x="39378" y="164250"/>
                    <a:pt x="25059" y="243802"/>
                  </a:cubicBezTo>
                  <a:cubicBezTo>
                    <a:pt x="24263" y="248177"/>
                    <a:pt x="30230" y="249769"/>
                    <a:pt x="31423" y="245393"/>
                  </a:cubicBezTo>
                  <a:cubicBezTo>
                    <a:pt x="51709" y="190104"/>
                    <a:pt x="71995" y="134417"/>
                    <a:pt x="92281" y="79128"/>
                  </a:cubicBezTo>
                  <a:cubicBezTo>
                    <a:pt x="89895" y="78332"/>
                    <a:pt x="87905" y="77934"/>
                    <a:pt x="85519" y="77139"/>
                  </a:cubicBezTo>
                  <a:cubicBezTo>
                    <a:pt x="70006" y="152714"/>
                    <a:pt x="54096" y="228289"/>
                    <a:pt x="38583" y="303865"/>
                  </a:cubicBezTo>
                  <a:cubicBezTo>
                    <a:pt x="37787" y="307444"/>
                    <a:pt x="43356" y="310229"/>
                    <a:pt x="44947" y="306649"/>
                  </a:cubicBezTo>
                  <a:cubicBezTo>
                    <a:pt x="64836" y="260906"/>
                    <a:pt x="81542" y="213572"/>
                    <a:pt x="94270" y="165045"/>
                  </a:cubicBezTo>
                  <a:cubicBezTo>
                    <a:pt x="91883" y="164250"/>
                    <a:pt x="89895" y="163851"/>
                    <a:pt x="87508" y="163056"/>
                  </a:cubicBezTo>
                  <a:cubicBezTo>
                    <a:pt x="71597" y="246189"/>
                    <a:pt x="55289" y="329321"/>
                    <a:pt x="39378" y="412056"/>
                  </a:cubicBezTo>
                  <a:cubicBezTo>
                    <a:pt x="38583" y="416432"/>
                    <a:pt x="44549" y="418421"/>
                    <a:pt x="46140" y="414045"/>
                  </a:cubicBezTo>
                  <a:cubicBezTo>
                    <a:pt x="65233" y="361938"/>
                    <a:pt x="83928" y="309831"/>
                    <a:pt x="103020" y="257724"/>
                  </a:cubicBezTo>
                  <a:cubicBezTo>
                    <a:pt x="100634" y="257326"/>
                    <a:pt x="98248" y="256929"/>
                    <a:pt x="95861" y="256929"/>
                  </a:cubicBezTo>
                  <a:cubicBezTo>
                    <a:pt x="93474" y="324946"/>
                    <a:pt x="82337" y="392168"/>
                    <a:pt x="62846" y="457402"/>
                  </a:cubicBezTo>
                  <a:cubicBezTo>
                    <a:pt x="61653" y="460583"/>
                    <a:pt x="66427" y="463765"/>
                    <a:pt x="68813" y="460981"/>
                  </a:cubicBezTo>
                  <a:cubicBezTo>
                    <a:pt x="96258" y="428762"/>
                    <a:pt x="111772" y="389782"/>
                    <a:pt x="114158" y="347618"/>
                  </a:cubicBezTo>
                  <a:cubicBezTo>
                    <a:pt x="111772" y="347618"/>
                    <a:pt x="109385" y="347618"/>
                    <a:pt x="106998" y="347618"/>
                  </a:cubicBezTo>
                  <a:cubicBezTo>
                    <a:pt x="108589" y="404101"/>
                    <a:pt x="110180" y="460583"/>
                    <a:pt x="112169" y="516668"/>
                  </a:cubicBezTo>
                  <a:cubicBezTo>
                    <a:pt x="114556" y="516271"/>
                    <a:pt x="116545" y="515475"/>
                    <a:pt x="118931" y="514679"/>
                  </a:cubicBezTo>
                  <a:cubicBezTo>
                    <a:pt x="108987" y="498371"/>
                    <a:pt x="130466" y="483654"/>
                    <a:pt x="145184" y="488029"/>
                  </a:cubicBezTo>
                  <a:cubicBezTo>
                    <a:pt x="158708" y="492007"/>
                    <a:pt x="167061" y="505133"/>
                    <a:pt x="172630" y="517066"/>
                  </a:cubicBezTo>
                  <a:cubicBezTo>
                    <a:pt x="181778" y="536159"/>
                    <a:pt x="185358" y="556047"/>
                    <a:pt x="200473" y="571560"/>
                  </a:cubicBezTo>
                  <a:cubicBezTo>
                    <a:pt x="203257" y="574344"/>
                    <a:pt x="207235" y="570367"/>
                    <a:pt x="204848" y="567184"/>
                  </a:cubicBezTo>
                  <a:cubicBezTo>
                    <a:pt x="182971" y="542125"/>
                    <a:pt x="184164" y="494791"/>
                    <a:pt x="148763" y="481267"/>
                  </a:cubicBezTo>
                  <a:cubicBezTo>
                    <a:pt x="127682" y="473312"/>
                    <a:pt x="98248" y="495189"/>
                    <a:pt x="112169" y="517862"/>
                  </a:cubicBezTo>
                  <a:cubicBezTo>
                    <a:pt x="114158" y="520646"/>
                    <a:pt x="118931" y="519850"/>
                    <a:pt x="118931" y="515873"/>
                  </a:cubicBezTo>
                  <a:cubicBezTo>
                    <a:pt x="117340" y="459390"/>
                    <a:pt x="115749" y="402907"/>
                    <a:pt x="113760" y="346823"/>
                  </a:cubicBezTo>
                  <a:cubicBezTo>
                    <a:pt x="113760" y="342050"/>
                    <a:pt x="106601" y="342050"/>
                    <a:pt x="106601" y="346823"/>
                  </a:cubicBezTo>
                  <a:cubicBezTo>
                    <a:pt x="104214" y="386997"/>
                    <a:pt x="89496" y="424387"/>
                    <a:pt x="63642" y="455015"/>
                  </a:cubicBezTo>
                  <a:cubicBezTo>
                    <a:pt x="65631" y="456208"/>
                    <a:pt x="67620" y="457402"/>
                    <a:pt x="69608" y="458595"/>
                  </a:cubicBezTo>
                  <a:cubicBezTo>
                    <a:pt x="89099" y="392566"/>
                    <a:pt x="100236" y="324946"/>
                    <a:pt x="102623" y="256133"/>
                  </a:cubicBezTo>
                  <a:cubicBezTo>
                    <a:pt x="102623" y="251757"/>
                    <a:pt x="97054" y="251757"/>
                    <a:pt x="95463" y="255338"/>
                  </a:cubicBezTo>
                  <a:cubicBezTo>
                    <a:pt x="76370" y="307444"/>
                    <a:pt x="57675" y="359551"/>
                    <a:pt x="38981" y="411659"/>
                  </a:cubicBezTo>
                  <a:cubicBezTo>
                    <a:pt x="41367" y="412454"/>
                    <a:pt x="43356" y="412852"/>
                    <a:pt x="45743" y="413647"/>
                  </a:cubicBezTo>
                  <a:cubicBezTo>
                    <a:pt x="61653" y="330515"/>
                    <a:pt x="77961" y="247780"/>
                    <a:pt x="93872" y="164647"/>
                  </a:cubicBezTo>
                  <a:cubicBezTo>
                    <a:pt x="94667" y="160272"/>
                    <a:pt x="88304" y="158283"/>
                    <a:pt x="87110" y="162658"/>
                  </a:cubicBezTo>
                  <a:cubicBezTo>
                    <a:pt x="74780" y="210390"/>
                    <a:pt x="58471" y="257326"/>
                    <a:pt x="38583" y="302671"/>
                  </a:cubicBezTo>
                  <a:cubicBezTo>
                    <a:pt x="40572" y="303466"/>
                    <a:pt x="42958" y="304660"/>
                    <a:pt x="44947" y="305456"/>
                  </a:cubicBezTo>
                  <a:cubicBezTo>
                    <a:pt x="60460" y="229880"/>
                    <a:pt x="76370" y="154305"/>
                    <a:pt x="91883" y="78730"/>
                  </a:cubicBezTo>
                  <a:cubicBezTo>
                    <a:pt x="92679" y="74355"/>
                    <a:pt x="86712" y="72763"/>
                    <a:pt x="85121" y="76741"/>
                  </a:cubicBezTo>
                  <a:cubicBezTo>
                    <a:pt x="64836" y="132030"/>
                    <a:pt x="44947" y="187718"/>
                    <a:pt x="24661" y="243007"/>
                  </a:cubicBezTo>
                  <a:cubicBezTo>
                    <a:pt x="26650" y="243404"/>
                    <a:pt x="29037" y="244200"/>
                    <a:pt x="31025" y="244598"/>
                  </a:cubicBezTo>
                  <a:cubicBezTo>
                    <a:pt x="44947" y="165045"/>
                    <a:pt x="59267" y="85492"/>
                    <a:pt x="73189" y="5939"/>
                  </a:cubicBezTo>
                  <a:cubicBezTo>
                    <a:pt x="73984" y="1962"/>
                    <a:pt x="68017" y="-27"/>
                    <a:pt x="66824" y="4348"/>
                  </a:cubicBezTo>
                  <a:cubicBezTo>
                    <a:pt x="44549" y="71571"/>
                    <a:pt x="22275" y="138792"/>
                    <a:pt x="0" y="206015"/>
                  </a:cubicBezTo>
                  <a:cubicBezTo>
                    <a:pt x="2386" y="206412"/>
                    <a:pt x="4375" y="206810"/>
                    <a:pt x="6762" y="206810"/>
                  </a:cubicBezTo>
                  <a:cubicBezTo>
                    <a:pt x="11932" y="137997"/>
                    <a:pt x="23866" y="69581"/>
                    <a:pt x="42163" y="3155"/>
                  </a:cubicBezTo>
                  <a:cubicBezTo>
                    <a:pt x="43754" y="-27"/>
                    <a:pt x="37787" y="-1618"/>
                    <a:pt x="36991" y="2359"/>
                  </a:cubicBezTo>
                  <a:lnTo>
                    <a:pt x="36991" y="235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11" name="Freeform 2410">
              <a:extLst>
                <a:ext uri="{FF2B5EF4-FFF2-40B4-BE49-F238E27FC236}">
                  <a16:creationId xmlns:a16="http://schemas.microsoft.com/office/drawing/2014/main" id="{8883D774-6080-4079-4929-0C7B0DC45523}"/>
                </a:ext>
              </a:extLst>
            </p:cNvPr>
            <p:cNvSpPr/>
            <p:nvPr/>
          </p:nvSpPr>
          <p:spPr>
            <a:xfrm>
              <a:off x="5944370" y="6114915"/>
              <a:ext cx="180259" cy="230829"/>
            </a:xfrm>
            <a:custGeom>
              <a:avLst/>
              <a:gdLst>
                <a:gd name="connsiteX0" fmla="*/ 158 w 180259"/>
                <a:gd name="connsiteY0" fmla="*/ 3895 h 230829"/>
                <a:gd name="connsiteX1" fmla="*/ 96018 w 180259"/>
                <a:gd name="connsiteY1" fmla="*/ 172547 h 230829"/>
                <a:gd name="connsiteX2" fmla="*/ 130226 w 180259"/>
                <a:gd name="connsiteY2" fmla="*/ 206755 h 230829"/>
                <a:gd name="connsiteX3" fmla="*/ 163638 w 180259"/>
                <a:gd name="connsiteY3" fmla="*/ 230620 h 230829"/>
                <a:gd name="connsiteX4" fmla="*/ 173185 w 180259"/>
                <a:gd name="connsiteY4" fmla="*/ 209141 h 230829"/>
                <a:gd name="connsiteX5" fmla="*/ 170798 w 180259"/>
                <a:gd name="connsiteY5" fmla="*/ 214710 h 230829"/>
                <a:gd name="connsiteX6" fmla="*/ 156081 w 180259"/>
                <a:gd name="connsiteY6" fmla="*/ 220278 h 230829"/>
                <a:gd name="connsiteX7" fmla="*/ 145739 w 180259"/>
                <a:gd name="connsiteY7" fmla="*/ 211925 h 230829"/>
                <a:gd name="connsiteX8" fmla="*/ 134602 w 180259"/>
                <a:gd name="connsiteY8" fmla="*/ 202379 h 230829"/>
                <a:gd name="connsiteX9" fmla="*/ 109940 w 180259"/>
                <a:gd name="connsiteY9" fmla="*/ 178911 h 230829"/>
                <a:gd name="connsiteX10" fmla="*/ 65788 w 180259"/>
                <a:gd name="connsiteY10" fmla="*/ 125213 h 230829"/>
                <a:gd name="connsiteX11" fmla="*/ 5328 w 180259"/>
                <a:gd name="connsiteY11" fmla="*/ 2304 h 230829"/>
                <a:gd name="connsiteX12" fmla="*/ 158 w 180259"/>
                <a:gd name="connsiteY12" fmla="*/ 3895 h 230829"/>
                <a:gd name="connsiteX13" fmla="*/ 158 w 180259"/>
                <a:gd name="connsiteY13" fmla="*/ 3895 h 23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259" h="230829">
                  <a:moveTo>
                    <a:pt x="158" y="3895"/>
                  </a:moveTo>
                  <a:cubicBezTo>
                    <a:pt x="19648" y="66344"/>
                    <a:pt x="52662" y="124020"/>
                    <a:pt x="96018" y="172547"/>
                  </a:cubicBezTo>
                  <a:cubicBezTo>
                    <a:pt x="106758" y="184479"/>
                    <a:pt x="118293" y="196015"/>
                    <a:pt x="130226" y="206755"/>
                  </a:cubicBezTo>
                  <a:cubicBezTo>
                    <a:pt x="139374" y="214710"/>
                    <a:pt x="151308" y="228234"/>
                    <a:pt x="163638" y="230620"/>
                  </a:cubicBezTo>
                  <a:cubicBezTo>
                    <a:pt x="177162" y="233007"/>
                    <a:pt x="187902" y="214312"/>
                    <a:pt x="173185" y="209141"/>
                  </a:cubicBezTo>
                  <a:cubicBezTo>
                    <a:pt x="170003" y="207947"/>
                    <a:pt x="167616" y="213119"/>
                    <a:pt x="170798" y="214710"/>
                  </a:cubicBezTo>
                  <a:cubicBezTo>
                    <a:pt x="166025" y="223461"/>
                    <a:pt x="161251" y="225052"/>
                    <a:pt x="156081" y="220278"/>
                  </a:cubicBezTo>
                  <a:cubicBezTo>
                    <a:pt x="152501" y="217494"/>
                    <a:pt x="148921" y="214710"/>
                    <a:pt x="145739" y="211925"/>
                  </a:cubicBezTo>
                  <a:cubicBezTo>
                    <a:pt x="142159" y="208743"/>
                    <a:pt x="138182" y="205561"/>
                    <a:pt x="134602" y="202379"/>
                  </a:cubicBezTo>
                  <a:cubicBezTo>
                    <a:pt x="126248" y="194822"/>
                    <a:pt x="117895" y="186866"/>
                    <a:pt x="109940" y="178911"/>
                  </a:cubicBezTo>
                  <a:cubicBezTo>
                    <a:pt x="94030" y="162205"/>
                    <a:pt x="79312" y="144305"/>
                    <a:pt x="65788" y="125213"/>
                  </a:cubicBezTo>
                  <a:cubicBezTo>
                    <a:pt x="39536" y="87425"/>
                    <a:pt x="19250" y="46058"/>
                    <a:pt x="5328" y="2304"/>
                  </a:cubicBezTo>
                  <a:cubicBezTo>
                    <a:pt x="4930" y="-1674"/>
                    <a:pt x="-1036" y="-83"/>
                    <a:pt x="158" y="3895"/>
                  </a:cubicBezTo>
                  <a:lnTo>
                    <a:pt x="158" y="38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12" name="Freeform 2411">
              <a:extLst>
                <a:ext uri="{FF2B5EF4-FFF2-40B4-BE49-F238E27FC236}">
                  <a16:creationId xmlns:a16="http://schemas.microsoft.com/office/drawing/2014/main" id="{068C639D-1207-6552-2B26-F2A0C79872B5}"/>
                </a:ext>
              </a:extLst>
            </p:cNvPr>
            <p:cNvSpPr/>
            <p:nvPr/>
          </p:nvSpPr>
          <p:spPr>
            <a:xfrm>
              <a:off x="5918311" y="6127472"/>
              <a:ext cx="168931" cy="161340"/>
            </a:xfrm>
            <a:custGeom>
              <a:avLst/>
              <a:gdLst>
                <a:gd name="connsiteX0" fmla="*/ 362 w 168931"/>
                <a:gd name="connsiteY0" fmla="*/ 4067 h 161340"/>
                <a:gd name="connsiteX1" fmla="*/ 165036 w 168931"/>
                <a:gd name="connsiteY1" fmla="*/ 161184 h 161340"/>
                <a:gd name="connsiteX2" fmla="*/ 166627 w 168931"/>
                <a:gd name="connsiteY2" fmla="*/ 155217 h 161340"/>
                <a:gd name="connsiteX3" fmla="*/ 7124 w 168931"/>
                <a:gd name="connsiteY3" fmla="*/ 2476 h 161340"/>
                <a:gd name="connsiteX4" fmla="*/ 362 w 168931"/>
                <a:gd name="connsiteY4" fmla="*/ 4067 h 161340"/>
                <a:gd name="connsiteX5" fmla="*/ 362 w 168931"/>
                <a:gd name="connsiteY5" fmla="*/ 4067 h 16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931" h="161340">
                  <a:moveTo>
                    <a:pt x="362" y="4067"/>
                  </a:moveTo>
                  <a:cubicBezTo>
                    <a:pt x="29399" y="76459"/>
                    <a:pt x="89859" y="136920"/>
                    <a:pt x="165036" y="161184"/>
                  </a:cubicBezTo>
                  <a:cubicBezTo>
                    <a:pt x="169014" y="162377"/>
                    <a:pt x="170605" y="156410"/>
                    <a:pt x="166627" y="155217"/>
                  </a:cubicBezTo>
                  <a:cubicBezTo>
                    <a:pt x="94234" y="128169"/>
                    <a:pt x="35763" y="74471"/>
                    <a:pt x="7124" y="2476"/>
                  </a:cubicBezTo>
                  <a:cubicBezTo>
                    <a:pt x="5135" y="-1900"/>
                    <a:pt x="-1627" y="89"/>
                    <a:pt x="362" y="4067"/>
                  </a:cubicBezTo>
                  <a:lnTo>
                    <a:pt x="362" y="40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13" name="Freeform 2412">
              <a:extLst>
                <a:ext uri="{FF2B5EF4-FFF2-40B4-BE49-F238E27FC236}">
                  <a16:creationId xmlns:a16="http://schemas.microsoft.com/office/drawing/2014/main" id="{37B911E3-C23F-6D2B-CD4F-C9178DB02868}"/>
                </a:ext>
              </a:extLst>
            </p:cNvPr>
            <p:cNvSpPr/>
            <p:nvPr/>
          </p:nvSpPr>
          <p:spPr>
            <a:xfrm>
              <a:off x="6066719" y="6162465"/>
              <a:ext cx="91209" cy="166413"/>
            </a:xfrm>
            <a:custGeom>
              <a:avLst/>
              <a:gdLst>
                <a:gd name="connsiteX0" fmla="*/ 320 w 91209"/>
                <a:gd name="connsiteY0" fmla="*/ 3281 h 166413"/>
                <a:gd name="connsiteX1" fmla="*/ 86635 w 91209"/>
                <a:gd name="connsiteY1" fmla="*/ 165966 h 166413"/>
                <a:gd name="connsiteX2" fmla="*/ 89817 w 91209"/>
                <a:gd name="connsiteY2" fmla="*/ 160796 h 166413"/>
                <a:gd name="connsiteX3" fmla="*/ 7082 w 91209"/>
                <a:gd name="connsiteY3" fmla="*/ 3281 h 166413"/>
                <a:gd name="connsiteX4" fmla="*/ 320 w 91209"/>
                <a:gd name="connsiteY4" fmla="*/ 3281 h 166413"/>
                <a:gd name="connsiteX5" fmla="*/ 320 w 91209"/>
                <a:gd name="connsiteY5" fmla="*/ 3281 h 16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209" h="166413">
                  <a:moveTo>
                    <a:pt x="320" y="3281"/>
                  </a:moveTo>
                  <a:cubicBezTo>
                    <a:pt x="-3658" y="67719"/>
                    <a:pt x="29755" y="134145"/>
                    <a:pt x="86635" y="165966"/>
                  </a:cubicBezTo>
                  <a:cubicBezTo>
                    <a:pt x="90214" y="167956"/>
                    <a:pt x="92998" y="162784"/>
                    <a:pt x="89817" y="160796"/>
                  </a:cubicBezTo>
                  <a:cubicBezTo>
                    <a:pt x="36118" y="126191"/>
                    <a:pt x="3502" y="67719"/>
                    <a:pt x="7082" y="3281"/>
                  </a:cubicBezTo>
                  <a:cubicBezTo>
                    <a:pt x="7480" y="-1094"/>
                    <a:pt x="718" y="-1094"/>
                    <a:pt x="320" y="3281"/>
                  </a:cubicBezTo>
                  <a:lnTo>
                    <a:pt x="320" y="32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14" name="Freeform 2413">
              <a:extLst>
                <a:ext uri="{FF2B5EF4-FFF2-40B4-BE49-F238E27FC236}">
                  <a16:creationId xmlns:a16="http://schemas.microsoft.com/office/drawing/2014/main" id="{441C1C11-984C-CF8D-83A7-610DAD68B3A2}"/>
                </a:ext>
              </a:extLst>
            </p:cNvPr>
            <p:cNvSpPr/>
            <p:nvPr/>
          </p:nvSpPr>
          <p:spPr>
            <a:xfrm>
              <a:off x="6127846" y="6285085"/>
              <a:ext cx="17872" cy="30034"/>
            </a:xfrm>
            <a:custGeom>
              <a:avLst/>
              <a:gdLst>
                <a:gd name="connsiteX0" fmla="*/ 449 w 17872"/>
                <a:gd name="connsiteY0" fmla="*/ 4366 h 30034"/>
                <a:gd name="connsiteX1" fmla="*/ 12780 w 17872"/>
                <a:gd name="connsiteY1" fmla="*/ 28629 h 30034"/>
                <a:gd name="connsiteX2" fmla="*/ 17553 w 17872"/>
                <a:gd name="connsiteY2" fmla="*/ 25845 h 30034"/>
                <a:gd name="connsiteX3" fmla="*/ 5222 w 17872"/>
                <a:gd name="connsiteY3" fmla="*/ 1581 h 30034"/>
                <a:gd name="connsiteX4" fmla="*/ 449 w 17872"/>
                <a:gd name="connsiteY4" fmla="*/ 4366 h 30034"/>
                <a:gd name="connsiteX5" fmla="*/ 449 w 17872"/>
                <a:gd name="connsiteY5" fmla="*/ 4366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72" h="30034">
                  <a:moveTo>
                    <a:pt x="449" y="4366"/>
                  </a:moveTo>
                  <a:cubicBezTo>
                    <a:pt x="4427" y="12321"/>
                    <a:pt x="8802" y="20674"/>
                    <a:pt x="12780" y="28629"/>
                  </a:cubicBezTo>
                  <a:cubicBezTo>
                    <a:pt x="14371" y="31811"/>
                    <a:pt x="19144" y="29027"/>
                    <a:pt x="17553" y="25845"/>
                  </a:cubicBezTo>
                  <a:cubicBezTo>
                    <a:pt x="13575" y="17890"/>
                    <a:pt x="9200" y="9537"/>
                    <a:pt x="5222" y="1581"/>
                  </a:cubicBezTo>
                  <a:cubicBezTo>
                    <a:pt x="3631" y="-1998"/>
                    <a:pt x="-1540" y="1184"/>
                    <a:pt x="449" y="4366"/>
                  </a:cubicBezTo>
                  <a:lnTo>
                    <a:pt x="449" y="43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15" name="Freeform 2414">
              <a:extLst>
                <a:ext uri="{FF2B5EF4-FFF2-40B4-BE49-F238E27FC236}">
                  <a16:creationId xmlns:a16="http://schemas.microsoft.com/office/drawing/2014/main" id="{5654B9BE-4EF8-9597-B2FE-E576B0AF82F0}"/>
                </a:ext>
              </a:extLst>
            </p:cNvPr>
            <p:cNvSpPr/>
            <p:nvPr/>
          </p:nvSpPr>
          <p:spPr>
            <a:xfrm>
              <a:off x="5871737" y="5920127"/>
              <a:ext cx="189104" cy="344509"/>
            </a:xfrm>
            <a:custGeom>
              <a:avLst/>
              <a:gdLst>
                <a:gd name="connsiteX0" fmla="*/ 0 w 189104"/>
                <a:gd name="connsiteY0" fmla="*/ 2983 h 344509"/>
                <a:gd name="connsiteX1" fmla="*/ 53301 w 189104"/>
                <a:gd name="connsiteY1" fmla="*/ 235676 h 344509"/>
                <a:gd name="connsiteX2" fmla="*/ 173027 w 189104"/>
                <a:gd name="connsiteY2" fmla="*/ 343867 h 344509"/>
                <a:gd name="connsiteX3" fmla="*/ 176210 w 189104"/>
                <a:gd name="connsiteY3" fmla="*/ 341480 h 344509"/>
                <a:gd name="connsiteX4" fmla="*/ 188938 w 189104"/>
                <a:gd name="connsiteY4" fmla="*/ 306875 h 344509"/>
                <a:gd name="connsiteX5" fmla="*/ 183369 w 189104"/>
                <a:gd name="connsiteY5" fmla="*/ 305284 h 344509"/>
                <a:gd name="connsiteX6" fmla="*/ 173823 w 189104"/>
                <a:gd name="connsiteY6" fmla="*/ 329946 h 344509"/>
                <a:gd name="connsiteX7" fmla="*/ 156719 w 189104"/>
                <a:gd name="connsiteY7" fmla="*/ 337901 h 344509"/>
                <a:gd name="connsiteX8" fmla="*/ 110976 w 189104"/>
                <a:gd name="connsiteY8" fmla="*/ 314830 h 344509"/>
                <a:gd name="connsiteX9" fmla="*/ 57676 w 189104"/>
                <a:gd name="connsiteY9" fmla="*/ 228914 h 344509"/>
                <a:gd name="connsiteX10" fmla="*/ 5966 w 189104"/>
                <a:gd name="connsiteY10" fmla="*/ 2983 h 344509"/>
                <a:gd name="connsiteX11" fmla="*/ 0 w 189104"/>
                <a:gd name="connsiteY11" fmla="*/ 2983 h 344509"/>
                <a:gd name="connsiteX12" fmla="*/ 0 w 189104"/>
                <a:gd name="connsiteY12" fmla="*/ 2983 h 34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104" h="344509">
                  <a:moveTo>
                    <a:pt x="0" y="2983"/>
                  </a:moveTo>
                  <a:cubicBezTo>
                    <a:pt x="5171" y="82934"/>
                    <a:pt x="22672" y="161691"/>
                    <a:pt x="53301" y="235676"/>
                  </a:cubicBezTo>
                  <a:cubicBezTo>
                    <a:pt x="73586" y="284203"/>
                    <a:pt x="110578" y="351823"/>
                    <a:pt x="173027" y="343867"/>
                  </a:cubicBezTo>
                  <a:cubicBezTo>
                    <a:pt x="174618" y="343867"/>
                    <a:pt x="175811" y="343071"/>
                    <a:pt x="176210" y="341480"/>
                  </a:cubicBezTo>
                  <a:cubicBezTo>
                    <a:pt x="180585" y="329946"/>
                    <a:pt x="184563" y="318410"/>
                    <a:pt x="188938" y="306875"/>
                  </a:cubicBezTo>
                  <a:cubicBezTo>
                    <a:pt x="190131" y="303295"/>
                    <a:pt x="184563" y="301704"/>
                    <a:pt x="183369" y="305284"/>
                  </a:cubicBezTo>
                  <a:cubicBezTo>
                    <a:pt x="180187" y="313637"/>
                    <a:pt x="177402" y="321990"/>
                    <a:pt x="173823" y="329946"/>
                  </a:cubicBezTo>
                  <a:cubicBezTo>
                    <a:pt x="169845" y="338696"/>
                    <a:pt x="165868" y="338696"/>
                    <a:pt x="156719" y="337901"/>
                  </a:cubicBezTo>
                  <a:cubicBezTo>
                    <a:pt x="139218" y="335912"/>
                    <a:pt x="123705" y="326763"/>
                    <a:pt x="110976" y="314830"/>
                  </a:cubicBezTo>
                  <a:cubicBezTo>
                    <a:pt x="85917" y="291362"/>
                    <a:pt x="70404" y="259939"/>
                    <a:pt x="57676" y="228914"/>
                  </a:cubicBezTo>
                  <a:cubicBezTo>
                    <a:pt x="28241" y="156918"/>
                    <a:pt x="11137" y="80547"/>
                    <a:pt x="5966" y="2983"/>
                  </a:cubicBezTo>
                  <a:cubicBezTo>
                    <a:pt x="5966" y="-994"/>
                    <a:pt x="0" y="-994"/>
                    <a:pt x="0" y="2983"/>
                  </a:cubicBezTo>
                  <a:lnTo>
                    <a:pt x="0" y="2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16" name="Freeform 2415">
              <a:extLst>
                <a:ext uri="{FF2B5EF4-FFF2-40B4-BE49-F238E27FC236}">
                  <a16:creationId xmlns:a16="http://schemas.microsoft.com/office/drawing/2014/main" id="{8FC082B6-724D-985C-1EC2-3A937106EDDD}"/>
                </a:ext>
              </a:extLst>
            </p:cNvPr>
            <p:cNvSpPr/>
            <p:nvPr/>
          </p:nvSpPr>
          <p:spPr>
            <a:xfrm>
              <a:off x="5884881" y="5980238"/>
              <a:ext cx="198775" cy="316948"/>
            </a:xfrm>
            <a:custGeom>
              <a:avLst/>
              <a:gdLst>
                <a:gd name="connsiteX0" fmla="*/ 777 w 198775"/>
                <a:gd name="connsiteY0" fmla="*/ 3333 h 316948"/>
                <a:gd name="connsiteX1" fmla="*/ 194887 w 198775"/>
                <a:gd name="connsiteY1" fmla="*/ 316771 h 316948"/>
                <a:gd name="connsiteX2" fmla="*/ 197273 w 198775"/>
                <a:gd name="connsiteY2" fmla="*/ 311202 h 316948"/>
                <a:gd name="connsiteX3" fmla="*/ 53680 w 198775"/>
                <a:gd name="connsiteY3" fmla="*/ 187100 h 316948"/>
                <a:gd name="connsiteX4" fmla="*/ 7540 w 198775"/>
                <a:gd name="connsiteY4" fmla="*/ 2935 h 316948"/>
                <a:gd name="connsiteX5" fmla="*/ 777 w 198775"/>
                <a:gd name="connsiteY5" fmla="*/ 3333 h 316948"/>
                <a:gd name="connsiteX6" fmla="*/ 777 w 198775"/>
                <a:gd name="connsiteY6" fmla="*/ 3333 h 31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775" h="316948">
                  <a:moveTo>
                    <a:pt x="777" y="3333"/>
                  </a:moveTo>
                  <a:cubicBezTo>
                    <a:pt x="-8769" y="131015"/>
                    <a:pt x="70386" y="273414"/>
                    <a:pt x="194887" y="316771"/>
                  </a:cubicBezTo>
                  <a:cubicBezTo>
                    <a:pt x="198069" y="317964"/>
                    <a:pt x="200455" y="312793"/>
                    <a:pt x="197273" y="311202"/>
                  </a:cubicBezTo>
                  <a:cubicBezTo>
                    <a:pt x="138006" y="282961"/>
                    <a:pt x="88684" y="243582"/>
                    <a:pt x="53680" y="187100"/>
                  </a:cubicBezTo>
                  <a:cubicBezTo>
                    <a:pt x="19870" y="132208"/>
                    <a:pt x="2766" y="67770"/>
                    <a:pt x="7540" y="2935"/>
                  </a:cubicBezTo>
                  <a:cubicBezTo>
                    <a:pt x="7937" y="-1042"/>
                    <a:pt x="1175" y="-1042"/>
                    <a:pt x="777" y="3333"/>
                  </a:cubicBezTo>
                  <a:lnTo>
                    <a:pt x="777" y="33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17" name="Freeform 2416">
              <a:extLst>
                <a:ext uri="{FF2B5EF4-FFF2-40B4-BE49-F238E27FC236}">
                  <a16:creationId xmlns:a16="http://schemas.microsoft.com/office/drawing/2014/main" id="{726D427E-F6E3-D3FF-BB68-347B58598741}"/>
                </a:ext>
              </a:extLst>
            </p:cNvPr>
            <p:cNvSpPr/>
            <p:nvPr/>
          </p:nvSpPr>
          <p:spPr>
            <a:xfrm>
              <a:off x="5910975" y="6065410"/>
              <a:ext cx="199353" cy="239572"/>
            </a:xfrm>
            <a:custGeom>
              <a:avLst/>
              <a:gdLst>
                <a:gd name="connsiteX0" fmla="*/ 538 w 199353"/>
                <a:gd name="connsiteY0" fmla="*/ 3281 h 239572"/>
                <a:gd name="connsiteX1" fmla="*/ 196238 w 199353"/>
                <a:gd name="connsiteY1" fmla="*/ 239554 h 239572"/>
                <a:gd name="connsiteX2" fmla="*/ 197034 w 199353"/>
                <a:gd name="connsiteY2" fmla="*/ 233189 h 239572"/>
                <a:gd name="connsiteX3" fmla="*/ 7301 w 199353"/>
                <a:gd name="connsiteY3" fmla="*/ 3281 h 239572"/>
                <a:gd name="connsiteX4" fmla="*/ 538 w 199353"/>
                <a:gd name="connsiteY4" fmla="*/ 3281 h 239572"/>
                <a:gd name="connsiteX5" fmla="*/ 538 w 199353"/>
                <a:gd name="connsiteY5" fmla="*/ 3281 h 23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353" h="239572">
                  <a:moveTo>
                    <a:pt x="538" y="3281"/>
                  </a:moveTo>
                  <a:cubicBezTo>
                    <a:pt x="-7815" y="115053"/>
                    <a:pt x="82080" y="230405"/>
                    <a:pt x="196238" y="239554"/>
                  </a:cubicBezTo>
                  <a:cubicBezTo>
                    <a:pt x="199818" y="239952"/>
                    <a:pt x="200614" y="233985"/>
                    <a:pt x="197034" y="233189"/>
                  </a:cubicBezTo>
                  <a:cubicBezTo>
                    <a:pt x="87251" y="216086"/>
                    <a:pt x="-1052" y="116645"/>
                    <a:pt x="7301" y="3281"/>
                  </a:cubicBezTo>
                  <a:cubicBezTo>
                    <a:pt x="8096" y="-1094"/>
                    <a:pt x="936" y="-1094"/>
                    <a:pt x="538" y="3281"/>
                  </a:cubicBezTo>
                  <a:lnTo>
                    <a:pt x="538" y="32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18" name="Freeform 2417">
              <a:extLst>
                <a:ext uri="{FF2B5EF4-FFF2-40B4-BE49-F238E27FC236}">
                  <a16:creationId xmlns:a16="http://schemas.microsoft.com/office/drawing/2014/main" id="{7CBA9646-96AF-6640-5228-D5D10CA5035B}"/>
                </a:ext>
              </a:extLst>
            </p:cNvPr>
            <p:cNvSpPr/>
            <p:nvPr/>
          </p:nvSpPr>
          <p:spPr>
            <a:xfrm>
              <a:off x="5918673" y="6065061"/>
              <a:ext cx="215219" cy="300529"/>
            </a:xfrm>
            <a:custGeom>
              <a:avLst/>
              <a:gdLst>
                <a:gd name="connsiteX0" fmla="*/ 0 w 215219"/>
                <a:gd name="connsiteY0" fmla="*/ 3631 h 300529"/>
                <a:gd name="connsiteX1" fmla="*/ 211610 w 215219"/>
                <a:gd name="connsiteY1" fmla="*/ 300363 h 300529"/>
                <a:gd name="connsiteX2" fmla="*/ 213201 w 215219"/>
                <a:gd name="connsiteY2" fmla="*/ 294397 h 300529"/>
                <a:gd name="connsiteX3" fmla="*/ 7160 w 215219"/>
                <a:gd name="connsiteY3" fmla="*/ 3233 h 300529"/>
                <a:gd name="connsiteX4" fmla="*/ 0 w 215219"/>
                <a:gd name="connsiteY4" fmla="*/ 3631 h 300529"/>
                <a:gd name="connsiteX5" fmla="*/ 0 w 215219"/>
                <a:gd name="connsiteY5" fmla="*/ 3631 h 30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219" h="300529">
                  <a:moveTo>
                    <a:pt x="0" y="3631"/>
                  </a:moveTo>
                  <a:cubicBezTo>
                    <a:pt x="3580" y="131314"/>
                    <a:pt x="89099" y="258200"/>
                    <a:pt x="211610" y="300363"/>
                  </a:cubicBezTo>
                  <a:cubicBezTo>
                    <a:pt x="215190" y="301556"/>
                    <a:pt x="216781" y="295988"/>
                    <a:pt x="213201" y="294397"/>
                  </a:cubicBezTo>
                  <a:cubicBezTo>
                    <a:pt x="95861" y="244676"/>
                    <a:pt x="11137" y="132905"/>
                    <a:pt x="7160" y="3233"/>
                  </a:cubicBezTo>
                  <a:cubicBezTo>
                    <a:pt x="7160" y="-1142"/>
                    <a:pt x="0" y="-1142"/>
                    <a:pt x="0" y="3631"/>
                  </a:cubicBezTo>
                  <a:lnTo>
                    <a:pt x="0" y="36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19" name="Freeform 2418">
              <a:extLst>
                <a:ext uri="{FF2B5EF4-FFF2-40B4-BE49-F238E27FC236}">
                  <a16:creationId xmlns:a16="http://schemas.microsoft.com/office/drawing/2014/main" id="{B9451986-C95F-5A25-D09E-C00EF0200D58}"/>
                </a:ext>
              </a:extLst>
            </p:cNvPr>
            <p:cNvSpPr/>
            <p:nvPr/>
          </p:nvSpPr>
          <p:spPr>
            <a:xfrm>
              <a:off x="5959643" y="6211887"/>
              <a:ext cx="4773" cy="4773"/>
            </a:xfrm>
            <a:custGeom>
              <a:avLst/>
              <a:gdLst>
                <a:gd name="connsiteX0" fmla="*/ 2386 w 4773"/>
                <a:gd name="connsiteY0" fmla="*/ 4774 h 4773"/>
                <a:gd name="connsiteX1" fmla="*/ 2386 w 4773"/>
                <a:gd name="connsiteY1" fmla="*/ 0 h 4773"/>
                <a:gd name="connsiteX2" fmla="*/ 2386 w 4773"/>
                <a:gd name="connsiteY2" fmla="*/ 4774 h 4773"/>
                <a:gd name="connsiteX3" fmla="*/ 2386 w 4773"/>
                <a:gd name="connsiteY3" fmla="*/ 4774 h 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3" h="4773">
                  <a:moveTo>
                    <a:pt x="2386" y="4774"/>
                  </a:moveTo>
                  <a:cubicBezTo>
                    <a:pt x="5569" y="4774"/>
                    <a:pt x="5569" y="0"/>
                    <a:pt x="2386" y="0"/>
                  </a:cubicBezTo>
                  <a:cubicBezTo>
                    <a:pt x="-795" y="0"/>
                    <a:pt x="-795" y="4774"/>
                    <a:pt x="2386" y="4774"/>
                  </a:cubicBezTo>
                  <a:lnTo>
                    <a:pt x="2386" y="477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20" name="Freeform 2419">
              <a:extLst>
                <a:ext uri="{FF2B5EF4-FFF2-40B4-BE49-F238E27FC236}">
                  <a16:creationId xmlns:a16="http://schemas.microsoft.com/office/drawing/2014/main" id="{FC4314EA-E498-A3CD-352E-8B220302877C}"/>
                </a:ext>
              </a:extLst>
            </p:cNvPr>
            <p:cNvSpPr/>
            <p:nvPr/>
          </p:nvSpPr>
          <p:spPr>
            <a:xfrm>
              <a:off x="5852229" y="6053272"/>
              <a:ext cx="192660" cy="329703"/>
            </a:xfrm>
            <a:custGeom>
              <a:avLst/>
              <a:gdLst>
                <a:gd name="connsiteX0" fmla="*/ 18 w 192660"/>
                <a:gd name="connsiteY0" fmla="*/ 3090 h 329703"/>
                <a:gd name="connsiteX1" fmla="*/ 188160 w 192660"/>
                <a:gd name="connsiteY1" fmla="*/ 329256 h 329703"/>
                <a:gd name="connsiteX2" fmla="*/ 191342 w 192660"/>
                <a:gd name="connsiteY2" fmla="*/ 324085 h 329703"/>
                <a:gd name="connsiteX3" fmla="*/ 6382 w 192660"/>
                <a:gd name="connsiteY3" fmla="*/ 3487 h 329703"/>
                <a:gd name="connsiteX4" fmla="*/ 18 w 192660"/>
                <a:gd name="connsiteY4" fmla="*/ 3090 h 329703"/>
                <a:gd name="connsiteX5" fmla="*/ 18 w 192660"/>
                <a:gd name="connsiteY5" fmla="*/ 3090 h 329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660" h="329703">
                  <a:moveTo>
                    <a:pt x="18" y="3090"/>
                  </a:moveTo>
                  <a:cubicBezTo>
                    <a:pt x="10359" y="131568"/>
                    <a:pt x="79570" y="257261"/>
                    <a:pt x="188160" y="329256"/>
                  </a:cubicBezTo>
                  <a:cubicBezTo>
                    <a:pt x="191342" y="331245"/>
                    <a:pt x="194525" y="326073"/>
                    <a:pt x="191342" y="324085"/>
                  </a:cubicBezTo>
                  <a:cubicBezTo>
                    <a:pt x="87128" y="248112"/>
                    <a:pt x="17121" y="132760"/>
                    <a:pt x="6382" y="3487"/>
                  </a:cubicBezTo>
                  <a:cubicBezTo>
                    <a:pt x="5984" y="-888"/>
                    <a:pt x="-380" y="-1286"/>
                    <a:pt x="18" y="3090"/>
                  </a:cubicBezTo>
                  <a:lnTo>
                    <a:pt x="18" y="30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21" name="Freeform 2420">
              <a:extLst>
                <a:ext uri="{FF2B5EF4-FFF2-40B4-BE49-F238E27FC236}">
                  <a16:creationId xmlns:a16="http://schemas.microsoft.com/office/drawing/2014/main" id="{CB77DAE4-6474-30D0-70E2-F943E9F160F6}"/>
                </a:ext>
              </a:extLst>
            </p:cNvPr>
            <p:cNvSpPr/>
            <p:nvPr/>
          </p:nvSpPr>
          <p:spPr>
            <a:xfrm>
              <a:off x="5849222" y="6162359"/>
              <a:ext cx="210893" cy="252057"/>
            </a:xfrm>
            <a:custGeom>
              <a:avLst/>
              <a:gdLst>
                <a:gd name="connsiteX0" fmla="*/ 241 w 210893"/>
                <a:gd name="connsiteY0" fmla="*/ 4183 h 252057"/>
                <a:gd name="connsiteX1" fmla="*/ 205486 w 210893"/>
                <a:gd name="connsiteY1" fmla="*/ 251592 h 252057"/>
                <a:gd name="connsiteX2" fmla="*/ 210657 w 210893"/>
                <a:gd name="connsiteY2" fmla="*/ 247615 h 252057"/>
                <a:gd name="connsiteX3" fmla="*/ 189576 w 210893"/>
                <a:gd name="connsiteY3" fmla="*/ 184371 h 252057"/>
                <a:gd name="connsiteX4" fmla="*/ 183610 w 210893"/>
                <a:gd name="connsiteY4" fmla="*/ 185962 h 252057"/>
                <a:gd name="connsiteX5" fmla="*/ 203895 w 210893"/>
                <a:gd name="connsiteY5" fmla="*/ 249604 h 252057"/>
                <a:gd name="connsiteX6" fmla="*/ 209067 w 210893"/>
                <a:gd name="connsiteY6" fmla="*/ 245626 h 252057"/>
                <a:gd name="connsiteX7" fmla="*/ 7003 w 210893"/>
                <a:gd name="connsiteY7" fmla="*/ 2592 h 252057"/>
                <a:gd name="connsiteX8" fmla="*/ 241 w 210893"/>
                <a:gd name="connsiteY8" fmla="*/ 4183 h 252057"/>
                <a:gd name="connsiteX9" fmla="*/ 241 w 210893"/>
                <a:gd name="connsiteY9" fmla="*/ 4183 h 25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893" h="252057">
                  <a:moveTo>
                    <a:pt x="241" y="4183"/>
                  </a:moveTo>
                  <a:cubicBezTo>
                    <a:pt x="40017" y="106408"/>
                    <a:pt x="112012" y="193917"/>
                    <a:pt x="205486" y="251592"/>
                  </a:cubicBezTo>
                  <a:cubicBezTo>
                    <a:pt x="208271" y="253184"/>
                    <a:pt x="211851" y="250400"/>
                    <a:pt x="210657" y="247615"/>
                  </a:cubicBezTo>
                  <a:cubicBezTo>
                    <a:pt x="203498" y="226533"/>
                    <a:pt x="196338" y="205452"/>
                    <a:pt x="189576" y="184371"/>
                  </a:cubicBezTo>
                  <a:cubicBezTo>
                    <a:pt x="188383" y="180790"/>
                    <a:pt x="182417" y="182381"/>
                    <a:pt x="183610" y="185962"/>
                  </a:cubicBezTo>
                  <a:cubicBezTo>
                    <a:pt x="190372" y="207043"/>
                    <a:pt x="197133" y="228522"/>
                    <a:pt x="203895" y="249604"/>
                  </a:cubicBezTo>
                  <a:cubicBezTo>
                    <a:pt x="205486" y="248410"/>
                    <a:pt x="207476" y="246819"/>
                    <a:pt x="209067" y="245626"/>
                  </a:cubicBezTo>
                  <a:cubicBezTo>
                    <a:pt x="117581" y="188746"/>
                    <a:pt x="45983" y="102829"/>
                    <a:pt x="7003" y="2592"/>
                  </a:cubicBezTo>
                  <a:cubicBezTo>
                    <a:pt x="5412" y="-1783"/>
                    <a:pt x="-1350" y="-192"/>
                    <a:pt x="241" y="4183"/>
                  </a:cubicBezTo>
                  <a:lnTo>
                    <a:pt x="241" y="41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22" name="Freeform 2421">
              <a:extLst>
                <a:ext uri="{FF2B5EF4-FFF2-40B4-BE49-F238E27FC236}">
                  <a16:creationId xmlns:a16="http://schemas.microsoft.com/office/drawing/2014/main" id="{6B1149BA-3AA5-F51E-4142-1718B000F2BA}"/>
                </a:ext>
              </a:extLst>
            </p:cNvPr>
            <p:cNvSpPr/>
            <p:nvPr/>
          </p:nvSpPr>
          <p:spPr>
            <a:xfrm>
              <a:off x="5920998" y="6211284"/>
              <a:ext cx="150011" cy="198175"/>
            </a:xfrm>
            <a:custGeom>
              <a:avLst/>
              <a:gdLst>
                <a:gd name="connsiteX0" fmla="*/ 62 w 150011"/>
                <a:gd name="connsiteY0" fmla="*/ 3387 h 198175"/>
                <a:gd name="connsiteX1" fmla="*/ 144450 w 150011"/>
                <a:gd name="connsiteY1" fmla="*/ 197894 h 198175"/>
                <a:gd name="connsiteX2" fmla="*/ 149621 w 150011"/>
                <a:gd name="connsiteY2" fmla="*/ 193121 h 198175"/>
                <a:gd name="connsiteX3" fmla="*/ 68079 w 150011"/>
                <a:gd name="connsiteY3" fmla="*/ 50323 h 198175"/>
                <a:gd name="connsiteX4" fmla="*/ 63306 w 150011"/>
                <a:gd name="connsiteY4" fmla="*/ 53108 h 198175"/>
                <a:gd name="connsiteX5" fmla="*/ 143256 w 150011"/>
                <a:gd name="connsiteY5" fmla="*/ 196700 h 198175"/>
                <a:gd name="connsiteX6" fmla="*/ 148030 w 150011"/>
                <a:gd name="connsiteY6" fmla="*/ 191928 h 198175"/>
                <a:gd name="connsiteX7" fmla="*/ 6824 w 150011"/>
                <a:gd name="connsiteY7" fmla="*/ 3785 h 198175"/>
                <a:gd name="connsiteX8" fmla="*/ 62 w 150011"/>
                <a:gd name="connsiteY8" fmla="*/ 3387 h 198175"/>
                <a:gd name="connsiteX9" fmla="*/ 62 w 150011"/>
                <a:gd name="connsiteY9" fmla="*/ 3387 h 19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011" h="198175">
                  <a:moveTo>
                    <a:pt x="62" y="3387"/>
                  </a:moveTo>
                  <a:cubicBezTo>
                    <a:pt x="10403" y="88509"/>
                    <a:pt x="66090" y="163686"/>
                    <a:pt x="144450" y="197894"/>
                  </a:cubicBezTo>
                  <a:cubicBezTo>
                    <a:pt x="147632" y="199087"/>
                    <a:pt x="151212" y="196303"/>
                    <a:pt x="149621" y="193121"/>
                  </a:cubicBezTo>
                  <a:cubicBezTo>
                    <a:pt x="122572" y="145389"/>
                    <a:pt x="95525" y="97657"/>
                    <a:pt x="68079" y="50323"/>
                  </a:cubicBezTo>
                  <a:cubicBezTo>
                    <a:pt x="66488" y="47141"/>
                    <a:pt x="61317" y="49926"/>
                    <a:pt x="63306" y="53108"/>
                  </a:cubicBezTo>
                  <a:cubicBezTo>
                    <a:pt x="89558" y="101237"/>
                    <a:pt x="116209" y="148969"/>
                    <a:pt x="143256" y="196700"/>
                  </a:cubicBezTo>
                  <a:cubicBezTo>
                    <a:pt x="144848" y="195109"/>
                    <a:pt x="146439" y="193519"/>
                    <a:pt x="148030" y="191928"/>
                  </a:cubicBezTo>
                  <a:cubicBezTo>
                    <a:pt x="72057" y="158913"/>
                    <a:pt x="17165" y="86122"/>
                    <a:pt x="6824" y="3785"/>
                  </a:cubicBezTo>
                  <a:cubicBezTo>
                    <a:pt x="6425" y="-988"/>
                    <a:pt x="-734" y="-1386"/>
                    <a:pt x="62" y="3387"/>
                  </a:cubicBezTo>
                  <a:lnTo>
                    <a:pt x="62" y="33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23" name="Freeform 2422">
              <a:extLst>
                <a:ext uri="{FF2B5EF4-FFF2-40B4-BE49-F238E27FC236}">
                  <a16:creationId xmlns:a16="http://schemas.microsoft.com/office/drawing/2014/main" id="{4D7DA18D-E849-A7B1-EC03-2EEF1352F3AA}"/>
                </a:ext>
              </a:extLst>
            </p:cNvPr>
            <p:cNvSpPr/>
            <p:nvPr/>
          </p:nvSpPr>
          <p:spPr>
            <a:xfrm>
              <a:off x="5907518" y="6177596"/>
              <a:ext cx="228676" cy="266649"/>
            </a:xfrm>
            <a:custGeom>
              <a:avLst/>
              <a:gdLst>
                <a:gd name="connsiteX0" fmla="*/ 18 w 228676"/>
                <a:gd name="connsiteY0" fmla="*/ 4061 h 266649"/>
                <a:gd name="connsiteX1" fmla="*/ 75195 w 228676"/>
                <a:gd name="connsiteY1" fmla="*/ 161576 h 266649"/>
                <a:gd name="connsiteX2" fmla="*/ 105425 w 228676"/>
                <a:gd name="connsiteY2" fmla="*/ 191408 h 266649"/>
                <a:gd name="connsiteX3" fmla="*/ 134462 w 228676"/>
                <a:gd name="connsiteY3" fmla="*/ 211296 h 266649"/>
                <a:gd name="connsiteX4" fmla="*/ 156339 w 228676"/>
                <a:gd name="connsiteY4" fmla="*/ 193795 h 266649"/>
                <a:gd name="connsiteX5" fmla="*/ 99459 w 228676"/>
                <a:gd name="connsiteY5" fmla="*/ 92365 h 266649"/>
                <a:gd name="connsiteX6" fmla="*/ 48147 w 228676"/>
                <a:gd name="connsiteY6" fmla="*/ 23950 h 266649"/>
                <a:gd name="connsiteX7" fmla="*/ 4791 w 228676"/>
                <a:gd name="connsiteY7" fmla="*/ 38269 h 266649"/>
                <a:gd name="connsiteX8" fmla="*/ 15133 w 228676"/>
                <a:gd name="connsiteY8" fmla="*/ 66908 h 266649"/>
                <a:gd name="connsiteX9" fmla="*/ 36214 w 228676"/>
                <a:gd name="connsiteY9" fmla="*/ 107480 h 266649"/>
                <a:gd name="connsiteX10" fmla="*/ 181000 w 228676"/>
                <a:gd name="connsiteY10" fmla="*/ 233571 h 266649"/>
                <a:gd name="connsiteX11" fmla="*/ 186569 w 228676"/>
                <a:gd name="connsiteY11" fmla="*/ 228400 h 266649"/>
                <a:gd name="connsiteX12" fmla="*/ 46954 w 228676"/>
                <a:gd name="connsiteY12" fmla="*/ 25541 h 266649"/>
                <a:gd name="connsiteX13" fmla="*/ 40589 w 228676"/>
                <a:gd name="connsiteY13" fmla="*/ 28325 h 266649"/>
                <a:gd name="connsiteX14" fmla="*/ 172250 w 228676"/>
                <a:gd name="connsiteY14" fmla="*/ 266188 h 266649"/>
                <a:gd name="connsiteX15" fmla="*/ 177819 w 228676"/>
                <a:gd name="connsiteY15" fmla="*/ 261812 h 266649"/>
                <a:gd name="connsiteX16" fmla="*/ 45761 w 228676"/>
                <a:gd name="connsiteY16" fmla="*/ 47418 h 266649"/>
                <a:gd name="connsiteX17" fmla="*/ 38999 w 228676"/>
                <a:gd name="connsiteY17" fmla="*/ 51395 h 266649"/>
                <a:gd name="connsiteX18" fmla="*/ 171056 w 228676"/>
                <a:gd name="connsiteY18" fmla="*/ 219252 h 266649"/>
                <a:gd name="connsiteX19" fmla="*/ 177023 w 228676"/>
                <a:gd name="connsiteY19" fmla="*/ 214876 h 266649"/>
                <a:gd name="connsiteX20" fmla="*/ 67638 w 228676"/>
                <a:gd name="connsiteY20" fmla="*/ 48213 h 266649"/>
                <a:gd name="connsiteX21" fmla="*/ 62069 w 228676"/>
                <a:gd name="connsiteY21" fmla="*/ 52588 h 266649"/>
                <a:gd name="connsiteX22" fmla="*/ 211231 w 228676"/>
                <a:gd name="connsiteY22" fmla="*/ 255050 h 266649"/>
                <a:gd name="connsiteX23" fmla="*/ 216003 w 228676"/>
                <a:gd name="connsiteY23" fmla="*/ 248686 h 266649"/>
                <a:gd name="connsiteX24" fmla="*/ 99061 w 228676"/>
                <a:gd name="connsiteY24" fmla="*/ 90774 h 266649"/>
                <a:gd name="connsiteX25" fmla="*/ 91901 w 228676"/>
                <a:gd name="connsiteY25" fmla="*/ 94752 h 266649"/>
                <a:gd name="connsiteX26" fmla="*/ 221572 w 228676"/>
                <a:gd name="connsiteY26" fmla="*/ 235560 h 266649"/>
                <a:gd name="connsiteX27" fmla="*/ 227141 w 228676"/>
                <a:gd name="connsiteY27" fmla="*/ 229991 h 266649"/>
                <a:gd name="connsiteX28" fmla="*/ 98663 w 228676"/>
                <a:gd name="connsiteY28" fmla="*/ 91171 h 266649"/>
                <a:gd name="connsiteX29" fmla="*/ 91503 w 228676"/>
                <a:gd name="connsiteY29" fmla="*/ 95149 h 266649"/>
                <a:gd name="connsiteX30" fmla="*/ 209640 w 228676"/>
                <a:gd name="connsiteY30" fmla="*/ 254653 h 266649"/>
                <a:gd name="connsiteX31" fmla="*/ 214412 w 228676"/>
                <a:gd name="connsiteY31" fmla="*/ 248288 h 266649"/>
                <a:gd name="connsiteX32" fmla="*/ 68433 w 228676"/>
                <a:gd name="connsiteY32" fmla="*/ 50997 h 266649"/>
                <a:gd name="connsiteX33" fmla="*/ 62864 w 228676"/>
                <a:gd name="connsiteY33" fmla="*/ 55373 h 266649"/>
                <a:gd name="connsiteX34" fmla="*/ 168670 w 228676"/>
                <a:gd name="connsiteY34" fmla="*/ 217661 h 266649"/>
                <a:gd name="connsiteX35" fmla="*/ 174636 w 228676"/>
                <a:gd name="connsiteY35" fmla="*/ 213285 h 266649"/>
                <a:gd name="connsiteX36" fmla="*/ 46556 w 228676"/>
                <a:gd name="connsiteY36" fmla="*/ 50202 h 266649"/>
                <a:gd name="connsiteX37" fmla="*/ 39794 w 228676"/>
                <a:gd name="connsiteY37" fmla="*/ 54180 h 266649"/>
                <a:gd name="connsiteX38" fmla="*/ 169863 w 228676"/>
                <a:gd name="connsiteY38" fmla="*/ 265392 h 266649"/>
                <a:gd name="connsiteX39" fmla="*/ 175829 w 228676"/>
                <a:gd name="connsiteY39" fmla="*/ 261017 h 266649"/>
                <a:gd name="connsiteX40" fmla="*/ 47749 w 228676"/>
                <a:gd name="connsiteY40" fmla="*/ 29916 h 266649"/>
                <a:gd name="connsiteX41" fmla="*/ 41385 w 228676"/>
                <a:gd name="connsiteY41" fmla="*/ 32700 h 266649"/>
                <a:gd name="connsiteX42" fmla="*/ 179807 w 228676"/>
                <a:gd name="connsiteY42" fmla="*/ 234367 h 266649"/>
                <a:gd name="connsiteX43" fmla="*/ 185376 w 228676"/>
                <a:gd name="connsiteY43" fmla="*/ 229196 h 266649"/>
                <a:gd name="connsiteX44" fmla="*/ 75593 w 228676"/>
                <a:gd name="connsiteY44" fmla="*/ 149245 h 266649"/>
                <a:gd name="connsiteX45" fmla="*/ 36214 w 228676"/>
                <a:gd name="connsiteY45" fmla="*/ 93956 h 266649"/>
                <a:gd name="connsiteX46" fmla="*/ 21895 w 228676"/>
                <a:gd name="connsiteY46" fmla="*/ 65317 h 266649"/>
                <a:gd name="connsiteX47" fmla="*/ 14735 w 228676"/>
                <a:gd name="connsiteY47" fmla="*/ 47020 h 266649"/>
                <a:gd name="connsiteX48" fmla="*/ 29055 w 228676"/>
                <a:gd name="connsiteY48" fmla="*/ 30712 h 266649"/>
                <a:gd name="connsiteX49" fmla="*/ 84344 w 228676"/>
                <a:gd name="connsiteY49" fmla="*/ 79636 h 266649"/>
                <a:gd name="connsiteX50" fmla="*/ 126506 w 228676"/>
                <a:gd name="connsiteY50" fmla="*/ 155212 h 266649"/>
                <a:gd name="connsiteX51" fmla="*/ 146793 w 228676"/>
                <a:gd name="connsiteY51" fmla="*/ 191806 h 266649"/>
                <a:gd name="connsiteX52" fmla="*/ 151168 w 228676"/>
                <a:gd name="connsiteY52" fmla="*/ 199761 h 266649"/>
                <a:gd name="connsiteX53" fmla="*/ 140826 w 228676"/>
                <a:gd name="connsiteY53" fmla="*/ 206921 h 266649"/>
                <a:gd name="connsiteX54" fmla="*/ 126109 w 228676"/>
                <a:gd name="connsiteY54" fmla="*/ 199364 h 266649"/>
                <a:gd name="connsiteX55" fmla="*/ 75593 w 228676"/>
                <a:gd name="connsiteY55" fmla="*/ 151234 h 266649"/>
                <a:gd name="connsiteX56" fmla="*/ 7973 w 228676"/>
                <a:gd name="connsiteY56" fmla="*/ 4061 h 266649"/>
                <a:gd name="connsiteX57" fmla="*/ 18 w 228676"/>
                <a:gd name="connsiteY57" fmla="*/ 4061 h 266649"/>
                <a:gd name="connsiteX58" fmla="*/ 18 w 228676"/>
                <a:gd name="connsiteY58" fmla="*/ 4061 h 26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28676" h="266649">
                  <a:moveTo>
                    <a:pt x="18" y="4061"/>
                  </a:moveTo>
                  <a:cubicBezTo>
                    <a:pt x="9564" y="62533"/>
                    <a:pt x="35817" y="117424"/>
                    <a:pt x="75195" y="161576"/>
                  </a:cubicBezTo>
                  <a:cubicBezTo>
                    <a:pt x="84741" y="172315"/>
                    <a:pt x="94685" y="182259"/>
                    <a:pt x="105425" y="191408"/>
                  </a:cubicBezTo>
                  <a:cubicBezTo>
                    <a:pt x="114176" y="198568"/>
                    <a:pt x="123324" y="207717"/>
                    <a:pt x="134462" y="211296"/>
                  </a:cubicBezTo>
                  <a:cubicBezTo>
                    <a:pt x="148383" y="215671"/>
                    <a:pt x="165488" y="210103"/>
                    <a:pt x="156339" y="193795"/>
                  </a:cubicBezTo>
                  <a:cubicBezTo>
                    <a:pt x="137644" y="159587"/>
                    <a:pt x="118552" y="126175"/>
                    <a:pt x="99459" y="92365"/>
                  </a:cubicBezTo>
                  <a:cubicBezTo>
                    <a:pt x="86731" y="69693"/>
                    <a:pt x="74002" y="35087"/>
                    <a:pt x="48147" y="23950"/>
                  </a:cubicBezTo>
                  <a:cubicBezTo>
                    <a:pt x="36214" y="18779"/>
                    <a:pt x="6780" y="20370"/>
                    <a:pt x="4791" y="38269"/>
                  </a:cubicBezTo>
                  <a:cubicBezTo>
                    <a:pt x="3597" y="46622"/>
                    <a:pt x="11553" y="58953"/>
                    <a:pt x="15133" y="66908"/>
                  </a:cubicBezTo>
                  <a:cubicBezTo>
                    <a:pt x="21099" y="80830"/>
                    <a:pt x="28259" y="94354"/>
                    <a:pt x="36214" y="107480"/>
                  </a:cubicBezTo>
                  <a:cubicBezTo>
                    <a:pt x="70422" y="162769"/>
                    <a:pt x="121336" y="206921"/>
                    <a:pt x="181000" y="233571"/>
                  </a:cubicBezTo>
                  <a:cubicBezTo>
                    <a:pt x="184581" y="235162"/>
                    <a:pt x="188160" y="231980"/>
                    <a:pt x="186569" y="228400"/>
                  </a:cubicBezTo>
                  <a:cubicBezTo>
                    <a:pt x="151964" y="152825"/>
                    <a:pt x="104630" y="84808"/>
                    <a:pt x="46954" y="25541"/>
                  </a:cubicBezTo>
                  <a:cubicBezTo>
                    <a:pt x="44567" y="23154"/>
                    <a:pt x="40589" y="25142"/>
                    <a:pt x="40589" y="28325"/>
                  </a:cubicBezTo>
                  <a:cubicBezTo>
                    <a:pt x="36214" y="124583"/>
                    <a:pt x="88321" y="218854"/>
                    <a:pt x="172250" y="266188"/>
                  </a:cubicBezTo>
                  <a:cubicBezTo>
                    <a:pt x="175034" y="267779"/>
                    <a:pt x="179409" y="264994"/>
                    <a:pt x="177819" y="261812"/>
                  </a:cubicBezTo>
                  <a:cubicBezTo>
                    <a:pt x="145997" y="183453"/>
                    <a:pt x="101447" y="111060"/>
                    <a:pt x="45761" y="47418"/>
                  </a:cubicBezTo>
                  <a:cubicBezTo>
                    <a:pt x="42976" y="44235"/>
                    <a:pt x="38203" y="47418"/>
                    <a:pt x="38999" y="51395"/>
                  </a:cubicBezTo>
                  <a:cubicBezTo>
                    <a:pt x="58489" y="122595"/>
                    <a:pt x="106221" y="183453"/>
                    <a:pt x="171056" y="219252"/>
                  </a:cubicBezTo>
                  <a:cubicBezTo>
                    <a:pt x="174238" y="220843"/>
                    <a:pt x="177819" y="218058"/>
                    <a:pt x="177023" y="214876"/>
                  </a:cubicBezTo>
                  <a:cubicBezTo>
                    <a:pt x="161510" y="148051"/>
                    <a:pt x="122529" y="89183"/>
                    <a:pt x="67638" y="48213"/>
                  </a:cubicBezTo>
                  <a:cubicBezTo>
                    <a:pt x="64853" y="45826"/>
                    <a:pt x="61273" y="49804"/>
                    <a:pt x="62069" y="52588"/>
                  </a:cubicBezTo>
                  <a:cubicBezTo>
                    <a:pt x="77582" y="138903"/>
                    <a:pt x="133667" y="214479"/>
                    <a:pt x="211231" y="255050"/>
                  </a:cubicBezTo>
                  <a:cubicBezTo>
                    <a:pt x="215208" y="257039"/>
                    <a:pt x="219186" y="252266"/>
                    <a:pt x="216003" y="248686"/>
                  </a:cubicBezTo>
                  <a:cubicBezTo>
                    <a:pt x="172250" y="199761"/>
                    <a:pt x="133268" y="146859"/>
                    <a:pt x="99061" y="90774"/>
                  </a:cubicBezTo>
                  <a:cubicBezTo>
                    <a:pt x="96674" y="91967"/>
                    <a:pt x="94288" y="93558"/>
                    <a:pt x="91901" y="94752"/>
                  </a:cubicBezTo>
                  <a:cubicBezTo>
                    <a:pt x="127700" y="148051"/>
                    <a:pt x="171454" y="195386"/>
                    <a:pt x="221572" y="235560"/>
                  </a:cubicBezTo>
                  <a:cubicBezTo>
                    <a:pt x="225550" y="238742"/>
                    <a:pt x="231517" y="233173"/>
                    <a:pt x="227141" y="229991"/>
                  </a:cubicBezTo>
                  <a:cubicBezTo>
                    <a:pt x="177420" y="190215"/>
                    <a:pt x="134462" y="143676"/>
                    <a:pt x="98663" y="91171"/>
                  </a:cubicBezTo>
                  <a:cubicBezTo>
                    <a:pt x="95879" y="86796"/>
                    <a:pt x="88719" y="90774"/>
                    <a:pt x="91503" y="95149"/>
                  </a:cubicBezTo>
                  <a:cubicBezTo>
                    <a:pt x="125711" y="152029"/>
                    <a:pt x="165488" y="205330"/>
                    <a:pt x="209640" y="254653"/>
                  </a:cubicBezTo>
                  <a:cubicBezTo>
                    <a:pt x="211231" y="252664"/>
                    <a:pt x="212822" y="250277"/>
                    <a:pt x="214412" y="248288"/>
                  </a:cubicBezTo>
                  <a:cubicBezTo>
                    <a:pt x="138440" y="208910"/>
                    <a:pt x="83946" y="135323"/>
                    <a:pt x="68433" y="50997"/>
                  </a:cubicBezTo>
                  <a:cubicBezTo>
                    <a:pt x="66444" y="52588"/>
                    <a:pt x="64853" y="53782"/>
                    <a:pt x="62864" y="55373"/>
                  </a:cubicBezTo>
                  <a:cubicBezTo>
                    <a:pt x="116165" y="95149"/>
                    <a:pt x="153555" y="152825"/>
                    <a:pt x="168670" y="217661"/>
                  </a:cubicBezTo>
                  <a:cubicBezTo>
                    <a:pt x="170658" y="216070"/>
                    <a:pt x="172647" y="214876"/>
                    <a:pt x="174636" y="213285"/>
                  </a:cubicBezTo>
                  <a:cubicBezTo>
                    <a:pt x="111392" y="178680"/>
                    <a:pt x="65251" y="119811"/>
                    <a:pt x="46556" y="50202"/>
                  </a:cubicBezTo>
                  <a:cubicBezTo>
                    <a:pt x="44170" y="51395"/>
                    <a:pt x="42180" y="52986"/>
                    <a:pt x="39794" y="54180"/>
                  </a:cubicBezTo>
                  <a:cubicBezTo>
                    <a:pt x="94288" y="117026"/>
                    <a:pt x="138440" y="188226"/>
                    <a:pt x="169863" y="265392"/>
                  </a:cubicBezTo>
                  <a:cubicBezTo>
                    <a:pt x="171852" y="263801"/>
                    <a:pt x="173841" y="262608"/>
                    <a:pt x="175829" y="261017"/>
                  </a:cubicBezTo>
                  <a:cubicBezTo>
                    <a:pt x="94288" y="214876"/>
                    <a:pt x="43772" y="123391"/>
                    <a:pt x="47749" y="29916"/>
                  </a:cubicBezTo>
                  <a:cubicBezTo>
                    <a:pt x="45761" y="30712"/>
                    <a:pt x="43374" y="31507"/>
                    <a:pt x="41385" y="32700"/>
                  </a:cubicBezTo>
                  <a:cubicBezTo>
                    <a:pt x="99061" y="91171"/>
                    <a:pt x="145599" y="159587"/>
                    <a:pt x="179807" y="234367"/>
                  </a:cubicBezTo>
                  <a:cubicBezTo>
                    <a:pt x="181796" y="232776"/>
                    <a:pt x="183387" y="230786"/>
                    <a:pt x="185376" y="229196"/>
                  </a:cubicBezTo>
                  <a:cubicBezTo>
                    <a:pt x="143611" y="210501"/>
                    <a:pt x="106221" y="183453"/>
                    <a:pt x="75593" y="149245"/>
                  </a:cubicBezTo>
                  <a:cubicBezTo>
                    <a:pt x="60478" y="132539"/>
                    <a:pt x="47352" y="113844"/>
                    <a:pt x="36214" y="93956"/>
                  </a:cubicBezTo>
                  <a:cubicBezTo>
                    <a:pt x="31043" y="84808"/>
                    <a:pt x="26270" y="74863"/>
                    <a:pt x="21895" y="65317"/>
                  </a:cubicBezTo>
                  <a:cubicBezTo>
                    <a:pt x="19508" y="59749"/>
                    <a:pt x="16326" y="52986"/>
                    <a:pt x="14735" y="47020"/>
                  </a:cubicBezTo>
                  <a:cubicBezTo>
                    <a:pt x="12349" y="37473"/>
                    <a:pt x="20304" y="32700"/>
                    <a:pt x="29055" y="30712"/>
                  </a:cubicBezTo>
                  <a:cubicBezTo>
                    <a:pt x="57694" y="25142"/>
                    <a:pt x="72809" y="59350"/>
                    <a:pt x="84344" y="79636"/>
                  </a:cubicBezTo>
                  <a:cubicBezTo>
                    <a:pt x="98265" y="104695"/>
                    <a:pt x="112187" y="130153"/>
                    <a:pt x="126506" y="155212"/>
                  </a:cubicBezTo>
                  <a:cubicBezTo>
                    <a:pt x="133268" y="167543"/>
                    <a:pt x="140030" y="179475"/>
                    <a:pt x="146793" y="191806"/>
                  </a:cubicBezTo>
                  <a:cubicBezTo>
                    <a:pt x="147588" y="193397"/>
                    <a:pt x="151168" y="197772"/>
                    <a:pt x="151168" y="199761"/>
                  </a:cubicBezTo>
                  <a:cubicBezTo>
                    <a:pt x="151168" y="205727"/>
                    <a:pt x="145202" y="207318"/>
                    <a:pt x="140826" y="206921"/>
                  </a:cubicBezTo>
                  <a:cubicBezTo>
                    <a:pt x="135258" y="206126"/>
                    <a:pt x="130484" y="202148"/>
                    <a:pt x="126109" y="199364"/>
                  </a:cubicBezTo>
                  <a:cubicBezTo>
                    <a:pt x="107414" y="185442"/>
                    <a:pt x="90310" y="169134"/>
                    <a:pt x="75593" y="151234"/>
                  </a:cubicBezTo>
                  <a:cubicBezTo>
                    <a:pt x="40589" y="109071"/>
                    <a:pt x="17520" y="58157"/>
                    <a:pt x="7973" y="4061"/>
                  </a:cubicBezTo>
                  <a:cubicBezTo>
                    <a:pt x="5984" y="-2303"/>
                    <a:pt x="-380" y="-314"/>
                    <a:pt x="18" y="4061"/>
                  </a:cubicBezTo>
                  <a:lnTo>
                    <a:pt x="18" y="40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24" name="Freeform 2423">
              <a:extLst>
                <a:ext uri="{FF2B5EF4-FFF2-40B4-BE49-F238E27FC236}">
                  <a16:creationId xmlns:a16="http://schemas.microsoft.com/office/drawing/2014/main" id="{59B48216-10E6-C542-9E3E-0C39D1B8F4BF}"/>
                </a:ext>
              </a:extLst>
            </p:cNvPr>
            <p:cNvSpPr/>
            <p:nvPr/>
          </p:nvSpPr>
          <p:spPr>
            <a:xfrm>
              <a:off x="5861993" y="6233964"/>
              <a:ext cx="210368" cy="193188"/>
            </a:xfrm>
            <a:custGeom>
              <a:avLst/>
              <a:gdLst>
                <a:gd name="connsiteX0" fmla="*/ 993 w 210368"/>
                <a:gd name="connsiteY0" fmla="*/ 6562 h 193188"/>
                <a:gd name="connsiteX1" fmla="*/ 205444 w 210368"/>
                <a:gd name="connsiteY1" fmla="*/ 192716 h 193188"/>
                <a:gd name="connsiteX2" fmla="*/ 209422 w 210368"/>
                <a:gd name="connsiteY2" fmla="*/ 187544 h 193188"/>
                <a:gd name="connsiteX3" fmla="*/ 6562 w 210368"/>
                <a:gd name="connsiteY3" fmla="*/ 993 h 193188"/>
                <a:gd name="connsiteX4" fmla="*/ 993 w 210368"/>
                <a:gd name="connsiteY4" fmla="*/ 6562 h 193188"/>
                <a:gd name="connsiteX5" fmla="*/ 993 w 210368"/>
                <a:gd name="connsiteY5" fmla="*/ 6562 h 19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368" h="193188">
                  <a:moveTo>
                    <a:pt x="993" y="6562"/>
                  </a:moveTo>
                  <a:cubicBezTo>
                    <a:pt x="62646" y="74977"/>
                    <a:pt x="130266" y="139017"/>
                    <a:pt x="205444" y="192716"/>
                  </a:cubicBezTo>
                  <a:cubicBezTo>
                    <a:pt x="208228" y="194704"/>
                    <a:pt x="212206" y="189931"/>
                    <a:pt x="209422" y="187544"/>
                  </a:cubicBezTo>
                  <a:cubicBezTo>
                    <a:pt x="136631" y="130664"/>
                    <a:pt x="68215" y="69806"/>
                    <a:pt x="6562" y="993"/>
                  </a:cubicBezTo>
                  <a:cubicBezTo>
                    <a:pt x="2982" y="-2189"/>
                    <a:pt x="-2189" y="2982"/>
                    <a:pt x="993" y="6562"/>
                  </a:cubicBezTo>
                  <a:lnTo>
                    <a:pt x="993" y="65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25" name="Freeform 2424">
              <a:extLst>
                <a:ext uri="{FF2B5EF4-FFF2-40B4-BE49-F238E27FC236}">
                  <a16:creationId xmlns:a16="http://schemas.microsoft.com/office/drawing/2014/main" id="{3853F298-E62F-AA92-FEFE-77ED5E60A7C0}"/>
                </a:ext>
              </a:extLst>
            </p:cNvPr>
            <p:cNvSpPr/>
            <p:nvPr/>
          </p:nvSpPr>
          <p:spPr>
            <a:xfrm>
              <a:off x="5813906" y="6283330"/>
              <a:ext cx="198551" cy="168093"/>
            </a:xfrm>
            <a:custGeom>
              <a:avLst/>
              <a:gdLst>
                <a:gd name="connsiteX0" fmla="*/ 553 w 198551"/>
                <a:gd name="connsiteY0" fmla="*/ 4927 h 168093"/>
                <a:gd name="connsiteX1" fmla="*/ 194662 w 198551"/>
                <a:gd name="connsiteY1" fmla="*/ 168011 h 168093"/>
                <a:gd name="connsiteX2" fmla="*/ 197049 w 198551"/>
                <a:gd name="connsiteY2" fmla="*/ 162442 h 168093"/>
                <a:gd name="connsiteX3" fmla="*/ 87265 w 198551"/>
                <a:gd name="connsiteY3" fmla="*/ 99198 h 168093"/>
                <a:gd name="connsiteX4" fmla="*/ 6520 w 198551"/>
                <a:gd name="connsiteY4" fmla="*/ 1746 h 168093"/>
                <a:gd name="connsiteX5" fmla="*/ 553 w 198551"/>
                <a:gd name="connsiteY5" fmla="*/ 4927 h 168093"/>
                <a:gd name="connsiteX6" fmla="*/ 553 w 198551"/>
                <a:gd name="connsiteY6" fmla="*/ 4927 h 16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551" h="168093">
                  <a:moveTo>
                    <a:pt x="553" y="4927"/>
                  </a:moveTo>
                  <a:cubicBezTo>
                    <a:pt x="41523" y="77321"/>
                    <a:pt x="113120" y="144941"/>
                    <a:pt x="194662" y="168011"/>
                  </a:cubicBezTo>
                  <a:cubicBezTo>
                    <a:pt x="197844" y="168806"/>
                    <a:pt x="200231" y="163635"/>
                    <a:pt x="197049" y="162442"/>
                  </a:cubicBezTo>
                  <a:cubicBezTo>
                    <a:pt x="157272" y="144941"/>
                    <a:pt x="120678" y="127041"/>
                    <a:pt x="87265" y="99198"/>
                  </a:cubicBezTo>
                  <a:cubicBezTo>
                    <a:pt x="54649" y="71752"/>
                    <a:pt x="27203" y="38738"/>
                    <a:pt x="6520" y="1746"/>
                  </a:cubicBezTo>
                  <a:cubicBezTo>
                    <a:pt x="4133" y="-2232"/>
                    <a:pt x="-1833" y="1348"/>
                    <a:pt x="553" y="4927"/>
                  </a:cubicBezTo>
                  <a:lnTo>
                    <a:pt x="553" y="492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26" name="Freeform 2425">
              <a:extLst>
                <a:ext uri="{FF2B5EF4-FFF2-40B4-BE49-F238E27FC236}">
                  <a16:creationId xmlns:a16="http://schemas.microsoft.com/office/drawing/2014/main" id="{CBE98E6E-C12E-F9D7-458F-13A0F0C856AC}"/>
                </a:ext>
              </a:extLst>
            </p:cNvPr>
            <p:cNvSpPr/>
            <p:nvPr/>
          </p:nvSpPr>
          <p:spPr>
            <a:xfrm>
              <a:off x="5810650" y="6271997"/>
              <a:ext cx="204355" cy="210525"/>
            </a:xfrm>
            <a:custGeom>
              <a:avLst/>
              <a:gdLst>
                <a:gd name="connsiteX0" fmla="*/ 229 w 204355"/>
                <a:gd name="connsiteY0" fmla="*/ 4725 h 210525"/>
                <a:gd name="connsiteX1" fmla="*/ 199906 w 204355"/>
                <a:gd name="connsiteY1" fmla="*/ 210369 h 210525"/>
                <a:gd name="connsiteX2" fmla="*/ 202691 w 204355"/>
                <a:gd name="connsiteY2" fmla="*/ 204005 h 210525"/>
                <a:gd name="connsiteX3" fmla="*/ 83759 w 204355"/>
                <a:gd name="connsiteY3" fmla="*/ 126441 h 210525"/>
                <a:gd name="connsiteX4" fmla="*/ 7389 w 204355"/>
                <a:gd name="connsiteY4" fmla="*/ 2737 h 210525"/>
                <a:gd name="connsiteX5" fmla="*/ 229 w 204355"/>
                <a:gd name="connsiteY5" fmla="*/ 4725 h 210525"/>
                <a:gd name="connsiteX6" fmla="*/ 229 w 204355"/>
                <a:gd name="connsiteY6" fmla="*/ 4725 h 21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355" h="210525">
                  <a:moveTo>
                    <a:pt x="229" y="4725"/>
                  </a:moveTo>
                  <a:cubicBezTo>
                    <a:pt x="31254" y="96609"/>
                    <a:pt x="106432" y="180139"/>
                    <a:pt x="199906" y="210369"/>
                  </a:cubicBezTo>
                  <a:cubicBezTo>
                    <a:pt x="203486" y="211563"/>
                    <a:pt x="206271" y="205596"/>
                    <a:pt x="202691" y="204005"/>
                  </a:cubicBezTo>
                  <a:cubicBezTo>
                    <a:pt x="158141" y="184913"/>
                    <a:pt x="117967" y="161445"/>
                    <a:pt x="83759" y="126441"/>
                  </a:cubicBezTo>
                  <a:cubicBezTo>
                    <a:pt x="49154" y="91438"/>
                    <a:pt x="23300" y="49275"/>
                    <a:pt x="7389" y="2737"/>
                  </a:cubicBezTo>
                  <a:cubicBezTo>
                    <a:pt x="5798" y="-2037"/>
                    <a:pt x="-1362" y="-48"/>
                    <a:pt x="229" y="4725"/>
                  </a:cubicBezTo>
                  <a:lnTo>
                    <a:pt x="229" y="47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27" name="Freeform 2426">
              <a:extLst>
                <a:ext uri="{FF2B5EF4-FFF2-40B4-BE49-F238E27FC236}">
                  <a16:creationId xmlns:a16="http://schemas.microsoft.com/office/drawing/2014/main" id="{D8CF16BF-02A6-6FF1-74D6-12145290C392}"/>
                </a:ext>
              </a:extLst>
            </p:cNvPr>
            <p:cNvSpPr/>
            <p:nvPr/>
          </p:nvSpPr>
          <p:spPr>
            <a:xfrm>
              <a:off x="5807165" y="6321403"/>
              <a:ext cx="198668" cy="208862"/>
            </a:xfrm>
            <a:custGeom>
              <a:avLst/>
              <a:gdLst>
                <a:gd name="connsiteX0" fmla="*/ 134 w 198668"/>
                <a:gd name="connsiteY0" fmla="*/ 4643 h 208862"/>
                <a:gd name="connsiteX1" fmla="*/ 193845 w 198668"/>
                <a:gd name="connsiteY1" fmla="*/ 200740 h 208862"/>
                <a:gd name="connsiteX2" fmla="*/ 198618 w 198668"/>
                <a:gd name="connsiteY2" fmla="*/ 195967 h 208862"/>
                <a:gd name="connsiteX3" fmla="*/ 132589 w 198668"/>
                <a:gd name="connsiteY3" fmla="*/ 130733 h 208862"/>
                <a:gd name="connsiteX4" fmla="*/ 128214 w 198668"/>
                <a:gd name="connsiteY4" fmla="*/ 133120 h 208862"/>
                <a:gd name="connsiteX5" fmla="*/ 167195 w 198668"/>
                <a:gd name="connsiteY5" fmla="*/ 208696 h 208862"/>
                <a:gd name="connsiteX6" fmla="*/ 169582 w 198668"/>
                <a:gd name="connsiteY6" fmla="*/ 203126 h 208862"/>
                <a:gd name="connsiteX7" fmla="*/ 134579 w 198668"/>
                <a:gd name="connsiteY7" fmla="*/ 135109 h 208862"/>
                <a:gd name="connsiteX8" fmla="*/ 130203 w 198668"/>
                <a:gd name="connsiteY8" fmla="*/ 137496 h 208862"/>
                <a:gd name="connsiteX9" fmla="*/ 190663 w 198668"/>
                <a:gd name="connsiteY9" fmla="*/ 198353 h 208862"/>
                <a:gd name="connsiteX10" fmla="*/ 195436 w 198668"/>
                <a:gd name="connsiteY10" fmla="*/ 193581 h 208862"/>
                <a:gd name="connsiteX11" fmla="*/ 6896 w 198668"/>
                <a:gd name="connsiteY11" fmla="*/ 3052 h 208862"/>
                <a:gd name="connsiteX12" fmla="*/ 134 w 198668"/>
                <a:gd name="connsiteY12" fmla="*/ 4643 h 208862"/>
                <a:gd name="connsiteX13" fmla="*/ 134 w 198668"/>
                <a:gd name="connsiteY13" fmla="*/ 4643 h 20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668" h="208862">
                  <a:moveTo>
                    <a:pt x="134" y="4643"/>
                  </a:moveTo>
                  <a:cubicBezTo>
                    <a:pt x="23602" y="98912"/>
                    <a:pt x="99575" y="176476"/>
                    <a:pt x="193845" y="200740"/>
                  </a:cubicBezTo>
                  <a:cubicBezTo>
                    <a:pt x="197027" y="201535"/>
                    <a:pt x="199016" y="198751"/>
                    <a:pt x="198618" y="195967"/>
                  </a:cubicBezTo>
                  <a:cubicBezTo>
                    <a:pt x="192652" y="162555"/>
                    <a:pt x="165604" y="136302"/>
                    <a:pt x="132589" y="130733"/>
                  </a:cubicBezTo>
                  <a:cubicBezTo>
                    <a:pt x="130998" y="130336"/>
                    <a:pt x="128612" y="131131"/>
                    <a:pt x="128214" y="133120"/>
                  </a:cubicBezTo>
                  <a:cubicBezTo>
                    <a:pt x="121452" y="164544"/>
                    <a:pt x="137760" y="196365"/>
                    <a:pt x="167195" y="208696"/>
                  </a:cubicBezTo>
                  <a:cubicBezTo>
                    <a:pt x="170377" y="209888"/>
                    <a:pt x="172763" y="204320"/>
                    <a:pt x="169582" y="203126"/>
                  </a:cubicBezTo>
                  <a:cubicBezTo>
                    <a:pt x="144125" y="190796"/>
                    <a:pt x="129010" y="163350"/>
                    <a:pt x="134579" y="135109"/>
                  </a:cubicBezTo>
                  <a:cubicBezTo>
                    <a:pt x="132988" y="135905"/>
                    <a:pt x="131794" y="136700"/>
                    <a:pt x="130203" y="137496"/>
                  </a:cubicBezTo>
                  <a:cubicBezTo>
                    <a:pt x="162024" y="142667"/>
                    <a:pt x="185492" y="166930"/>
                    <a:pt x="190663" y="198353"/>
                  </a:cubicBezTo>
                  <a:cubicBezTo>
                    <a:pt x="192254" y="196762"/>
                    <a:pt x="193845" y="195172"/>
                    <a:pt x="195436" y="193581"/>
                  </a:cubicBezTo>
                  <a:cubicBezTo>
                    <a:pt x="103553" y="169317"/>
                    <a:pt x="29966" y="95731"/>
                    <a:pt x="6896" y="3052"/>
                  </a:cubicBezTo>
                  <a:cubicBezTo>
                    <a:pt x="6101" y="-2120"/>
                    <a:pt x="-1060" y="-131"/>
                    <a:pt x="134" y="4643"/>
                  </a:cubicBezTo>
                  <a:lnTo>
                    <a:pt x="134" y="46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28" name="Freeform 2427">
              <a:extLst>
                <a:ext uri="{FF2B5EF4-FFF2-40B4-BE49-F238E27FC236}">
                  <a16:creationId xmlns:a16="http://schemas.microsoft.com/office/drawing/2014/main" id="{17AD2406-6364-0E74-841F-57F5B9C8F7FB}"/>
                </a:ext>
              </a:extLst>
            </p:cNvPr>
            <p:cNvSpPr/>
            <p:nvPr/>
          </p:nvSpPr>
          <p:spPr>
            <a:xfrm>
              <a:off x="5946769" y="6430269"/>
              <a:ext cx="78805" cy="102951"/>
            </a:xfrm>
            <a:custGeom>
              <a:avLst/>
              <a:gdLst>
                <a:gd name="connsiteX0" fmla="*/ 5316 w 78805"/>
                <a:gd name="connsiteY0" fmla="*/ 102216 h 102951"/>
                <a:gd name="connsiteX1" fmla="*/ 78505 w 78805"/>
                <a:gd name="connsiteY1" fmla="*/ 4366 h 102951"/>
                <a:gd name="connsiteX2" fmla="*/ 73334 w 78805"/>
                <a:gd name="connsiteY2" fmla="*/ 1581 h 102951"/>
                <a:gd name="connsiteX3" fmla="*/ 941 w 78805"/>
                <a:gd name="connsiteY3" fmla="*/ 98238 h 102951"/>
                <a:gd name="connsiteX4" fmla="*/ 5316 w 78805"/>
                <a:gd name="connsiteY4" fmla="*/ 102216 h 102951"/>
                <a:gd name="connsiteX5" fmla="*/ 5316 w 78805"/>
                <a:gd name="connsiteY5" fmla="*/ 102216 h 10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05" h="102951">
                  <a:moveTo>
                    <a:pt x="5316" y="102216"/>
                  </a:moveTo>
                  <a:cubicBezTo>
                    <a:pt x="36740" y="75566"/>
                    <a:pt x="61799" y="42154"/>
                    <a:pt x="78505" y="4366"/>
                  </a:cubicBezTo>
                  <a:cubicBezTo>
                    <a:pt x="80096" y="1184"/>
                    <a:pt x="74925" y="-1998"/>
                    <a:pt x="73334" y="1581"/>
                  </a:cubicBezTo>
                  <a:cubicBezTo>
                    <a:pt x="55832" y="38573"/>
                    <a:pt x="31966" y="71190"/>
                    <a:pt x="941" y="98238"/>
                  </a:cubicBezTo>
                  <a:cubicBezTo>
                    <a:pt x="-1844" y="100625"/>
                    <a:pt x="2134" y="104602"/>
                    <a:pt x="5316" y="102216"/>
                  </a:cubicBezTo>
                  <a:lnTo>
                    <a:pt x="5316" y="1022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29" name="Freeform 2428">
              <a:extLst>
                <a:ext uri="{FF2B5EF4-FFF2-40B4-BE49-F238E27FC236}">
                  <a16:creationId xmlns:a16="http://schemas.microsoft.com/office/drawing/2014/main" id="{B49E5F0D-63D2-774E-1382-A3145E4DD7F3}"/>
                </a:ext>
              </a:extLst>
            </p:cNvPr>
            <p:cNvSpPr/>
            <p:nvPr/>
          </p:nvSpPr>
          <p:spPr>
            <a:xfrm>
              <a:off x="5961956" y="6381356"/>
              <a:ext cx="136408" cy="210770"/>
            </a:xfrm>
            <a:custGeom>
              <a:avLst/>
              <a:gdLst>
                <a:gd name="connsiteX0" fmla="*/ 48203 w 136408"/>
                <a:gd name="connsiteY0" fmla="*/ 124479 h 210770"/>
                <a:gd name="connsiteX1" fmla="*/ 472 w 136408"/>
                <a:gd name="connsiteY1" fmla="*/ 205623 h 210770"/>
                <a:gd name="connsiteX2" fmla="*/ 6040 w 136408"/>
                <a:gd name="connsiteY2" fmla="*/ 209600 h 210770"/>
                <a:gd name="connsiteX3" fmla="*/ 136109 w 136408"/>
                <a:gd name="connsiteY3" fmla="*/ 4751 h 210770"/>
                <a:gd name="connsiteX4" fmla="*/ 130540 w 136408"/>
                <a:gd name="connsiteY4" fmla="*/ 1570 h 210770"/>
                <a:gd name="connsiteX5" fmla="*/ 869 w 136408"/>
                <a:gd name="connsiteY5" fmla="*/ 204827 h 210770"/>
                <a:gd name="connsiteX6" fmla="*/ 6438 w 136408"/>
                <a:gd name="connsiteY6" fmla="*/ 208805 h 210770"/>
                <a:gd name="connsiteX7" fmla="*/ 53772 w 136408"/>
                <a:gd name="connsiteY7" fmla="*/ 127660 h 210770"/>
                <a:gd name="connsiteX8" fmla="*/ 48203 w 136408"/>
                <a:gd name="connsiteY8" fmla="*/ 124479 h 210770"/>
                <a:gd name="connsiteX9" fmla="*/ 48203 w 136408"/>
                <a:gd name="connsiteY9" fmla="*/ 124479 h 21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408" h="210770">
                  <a:moveTo>
                    <a:pt x="48203" y="124479"/>
                  </a:moveTo>
                  <a:cubicBezTo>
                    <a:pt x="32293" y="151527"/>
                    <a:pt x="16382" y="178574"/>
                    <a:pt x="472" y="205623"/>
                  </a:cubicBezTo>
                  <a:cubicBezTo>
                    <a:pt x="-1518" y="208805"/>
                    <a:pt x="3256" y="212782"/>
                    <a:pt x="6040" y="209600"/>
                  </a:cubicBezTo>
                  <a:cubicBezTo>
                    <a:pt x="55761" y="145560"/>
                    <a:pt x="100310" y="77145"/>
                    <a:pt x="136109" y="4751"/>
                  </a:cubicBezTo>
                  <a:cubicBezTo>
                    <a:pt x="137700" y="1172"/>
                    <a:pt x="132529" y="-2011"/>
                    <a:pt x="130540" y="1570"/>
                  </a:cubicBezTo>
                  <a:cubicBezTo>
                    <a:pt x="92752" y="72770"/>
                    <a:pt x="50590" y="141185"/>
                    <a:pt x="869" y="204827"/>
                  </a:cubicBezTo>
                  <a:cubicBezTo>
                    <a:pt x="2460" y="206020"/>
                    <a:pt x="4449" y="207611"/>
                    <a:pt x="6438" y="208805"/>
                  </a:cubicBezTo>
                  <a:cubicBezTo>
                    <a:pt x="21950" y="181756"/>
                    <a:pt x="37861" y="154709"/>
                    <a:pt x="53772" y="127660"/>
                  </a:cubicBezTo>
                  <a:cubicBezTo>
                    <a:pt x="55761" y="124081"/>
                    <a:pt x="50192" y="120501"/>
                    <a:pt x="48203" y="124479"/>
                  </a:cubicBezTo>
                  <a:lnTo>
                    <a:pt x="48203" y="1244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30" name="Freeform 2429">
              <a:extLst>
                <a:ext uri="{FF2B5EF4-FFF2-40B4-BE49-F238E27FC236}">
                  <a16:creationId xmlns:a16="http://schemas.microsoft.com/office/drawing/2014/main" id="{C160C1EC-206E-C674-C58D-AE1B1E0D97D0}"/>
                </a:ext>
              </a:extLst>
            </p:cNvPr>
            <p:cNvSpPr/>
            <p:nvPr/>
          </p:nvSpPr>
          <p:spPr>
            <a:xfrm>
              <a:off x="5999264" y="6403631"/>
              <a:ext cx="132658" cy="212129"/>
            </a:xfrm>
            <a:custGeom>
              <a:avLst/>
              <a:gdLst>
                <a:gd name="connsiteX0" fmla="*/ 53455 w 132658"/>
                <a:gd name="connsiteY0" fmla="*/ 100215 h 212129"/>
                <a:gd name="connsiteX1" fmla="*/ 951 w 132658"/>
                <a:gd name="connsiteY1" fmla="*/ 206816 h 212129"/>
                <a:gd name="connsiteX2" fmla="*/ 6917 w 132658"/>
                <a:gd name="connsiteY2" fmla="*/ 210395 h 212129"/>
                <a:gd name="connsiteX3" fmla="*/ 132213 w 132658"/>
                <a:gd name="connsiteY3" fmla="*/ 4751 h 212129"/>
                <a:gd name="connsiteX4" fmla="*/ 126644 w 132658"/>
                <a:gd name="connsiteY4" fmla="*/ 1570 h 212129"/>
                <a:gd name="connsiteX5" fmla="*/ 553 w 132658"/>
                <a:gd name="connsiteY5" fmla="*/ 206816 h 212129"/>
                <a:gd name="connsiteX6" fmla="*/ 6519 w 132658"/>
                <a:gd name="connsiteY6" fmla="*/ 210395 h 212129"/>
                <a:gd name="connsiteX7" fmla="*/ 58627 w 132658"/>
                <a:gd name="connsiteY7" fmla="*/ 101806 h 212129"/>
                <a:gd name="connsiteX8" fmla="*/ 53455 w 132658"/>
                <a:gd name="connsiteY8" fmla="*/ 100215 h 212129"/>
                <a:gd name="connsiteX9" fmla="*/ 53455 w 132658"/>
                <a:gd name="connsiteY9" fmla="*/ 100215 h 21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658" h="212129">
                  <a:moveTo>
                    <a:pt x="53455" y="100215"/>
                  </a:moveTo>
                  <a:cubicBezTo>
                    <a:pt x="40330" y="138003"/>
                    <a:pt x="23225" y="173403"/>
                    <a:pt x="951" y="206816"/>
                  </a:cubicBezTo>
                  <a:cubicBezTo>
                    <a:pt x="2939" y="208009"/>
                    <a:pt x="4928" y="209202"/>
                    <a:pt x="6917" y="210395"/>
                  </a:cubicBezTo>
                  <a:cubicBezTo>
                    <a:pt x="49478" y="142378"/>
                    <a:pt x="91243" y="73565"/>
                    <a:pt x="132213" y="4751"/>
                  </a:cubicBezTo>
                  <a:cubicBezTo>
                    <a:pt x="134201" y="1172"/>
                    <a:pt x="129031" y="-2011"/>
                    <a:pt x="126644" y="1570"/>
                  </a:cubicBezTo>
                  <a:cubicBezTo>
                    <a:pt x="84083" y="69587"/>
                    <a:pt x="41921" y="138003"/>
                    <a:pt x="553" y="206816"/>
                  </a:cubicBezTo>
                  <a:cubicBezTo>
                    <a:pt x="-1834" y="210794"/>
                    <a:pt x="4132" y="214373"/>
                    <a:pt x="6519" y="210395"/>
                  </a:cubicBezTo>
                  <a:cubicBezTo>
                    <a:pt x="28396" y="176188"/>
                    <a:pt x="45898" y="139991"/>
                    <a:pt x="58627" y="101806"/>
                  </a:cubicBezTo>
                  <a:cubicBezTo>
                    <a:pt x="60615" y="98226"/>
                    <a:pt x="54649" y="96238"/>
                    <a:pt x="53455" y="100215"/>
                  </a:cubicBezTo>
                  <a:lnTo>
                    <a:pt x="53455" y="1002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31" name="Freeform 2430">
              <a:extLst>
                <a:ext uri="{FF2B5EF4-FFF2-40B4-BE49-F238E27FC236}">
                  <a16:creationId xmlns:a16="http://schemas.microsoft.com/office/drawing/2014/main" id="{9B7A4B0C-D509-3354-2DDB-CD4E9C4AFFA1}"/>
                </a:ext>
              </a:extLst>
            </p:cNvPr>
            <p:cNvSpPr/>
            <p:nvPr/>
          </p:nvSpPr>
          <p:spPr>
            <a:xfrm>
              <a:off x="6039332" y="6431076"/>
              <a:ext cx="134332" cy="217686"/>
            </a:xfrm>
            <a:custGeom>
              <a:avLst/>
              <a:gdLst>
                <a:gd name="connsiteX0" fmla="*/ 52368 w 134332"/>
                <a:gd name="connsiteY0" fmla="*/ 133229 h 217686"/>
                <a:gd name="connsiteX1" fmla="*/ 262 w 134332"/>
                <a:gd name="connsiteY1" fmla="*/ 211589 h 217686"/>
                <a:gd name="connsiteX2" fmla="*/ 7023 w 134332"/>
                <a:gd name="connsiteY2" fmla="*/ 215567 h 217686"/>
                <a:gd name="connsiteX3" fmla="*/ 133910 w 134332"/>
                <a:gd name="connsiteY3" fmla="*/ 4751 h 217686"/>
                <a:gd name="connsiteX4" fmla="*/ 128341 w 134332"/>
                <a:gd name="connsiteY4" fmla="*/ 1570 h 217686"/>
                <a:gd name="connsiteX5" fmla="*/ 659 w 134332"/>
                <a:gd name="connsiteY5" fmla="*/ 211986 h 217686"/>
                <a:gd name="connsiteX6" fmla="*/ 7421 w 134332"/>
                <a:gd name="connsiteY6" fmla="*/ 215964 h 217686"/>
                <a:gd name="connsiteX7" fmla="*/ 59528 w 134332"/>
                <a:gd name="connsiteY7" fmla="*/ 137604 h 217686"/>
                <a:gd name="connsiteX8" fmla="*/ 52368 w 134332"/>
                <a:gd name="connsiteY8" fmla="*/ 133229 h 217686"/>
                <a:gd name="connsiteX9" fmla="*/ 52368 w 134332"/>
                <a:gd name="connsiteY9" fmla="*/ 133229 h 21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332" h="217686">
                  <a:moveTo>
                    <a:pt x="52368" y="133229"/>
                  </a:moveTo>
                  <a:cubicBezTo>
                    <a:pt x="34867" y="159482"/>
                    <a:pt x="17763" y="185336"/>
                    <a:pt x="262" y="211589"/>
                  </a:cubicBezTo>
                  <a:cubicBezTo>
                    <a:pt x="2250" y="212782"/>
                    <a:pt x="4637" y="214373"/>
                    <a:pt x="7023" y="215567"/>
                  </a:cubicBezTo>
                  <a:cubicBezTo>
                    <a:pt x="49186" y="145560"/>
                    <a:pt x="93736" y="75951"/>
                    <a:pt x="133910" y="4751"/>
                  </a:cubicBezTo>
                  <a:cubicBezTo>
                    <a:pt x="135899" y="1172"/>
                    <a:pt x="130330" y="-2011"/>
                    <a:pt x="128341" y="1570"/>
                  </a:cubicBezTo>
                  <a:cubicBezTo>
                    <a:pt x="83792" y="70383"/>
                    <a:pt x="42822" y="141980"/>
                    <a:pt x="659" y="211986"/>
                  </a:cubicBezTo>
                  <a:cubicBezTo>
                    <a:pt x="-2125" y="216362"/>
                    <a:pt x="4637" y="219942"/>
                    <a:pt x="7421" y="215964"/>
                  </a:cubicBezTo>
                  <a:cubicBezTo>
                    <a:pt x="24922" y="189712"/>
                    <a:pt x="42027" y="163857"/>
                    <a:pt x="59528" y="137604"/>
                  </a:cubicBezTo>
                  <a:cubicBezTo>
                    <a:pt x="61517" y="132832"/>
                    <a:pt x="55153" y="129251"/>
                    <a:pt x="52368" y="133229"/>
                  </a:cubicBezTo>
                  <a:lnTo>
                    <a:pt x="52368" y="1332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32" name="Freeform 2431">
              <a:extLst>
                <a:ext uri="{FF2B5EF4-FFF2-40B4-BE49-F238E27FC236}">
                  <a16:creationId xmlns:a16="http://schemas.microsoft.com/office/drawing/2014/main" id="{555BEA5E-B306-FE3D-244D-5DAABC8EC80F}"/>
                </a:ext>
              </a:extLst>
            </p:cNvPr>
            <p:cNvSpPr/>
            <p:nvPr/>
          </p:nvSpPr>
          <p:spPr>
            <a:xfrm>
              <a:off x="6055773" y="6488878"/>
              <a:ext cx="146634" cy="302296"/>
            </a:xfrm>
            <a:custGeom>
              <a:avLst/>
              <a:gdLst>
                <a:gd name="connsiteX0" fmla="*/ 73715 w 146634"/>
                <a:gd name="connsiteY0" fmla="*/ 100885 h 302296"/>
                <a:gd name="connsiteX1" fmla="*/ 1719 w 146634"/>
                <a:gd name="connsiteY1" fmla="*/ 219419 h 302296"/>
                <a:gd name="connsiteX2" fmla="*/ 8084 w 146634"/>
                <a:gd name="connsiteY2" fmla="*/ 222999 h 302296"/>
                <a:gd name="connsiteX3" fmla="*/ 127015 w 146634"/>
                <a:gd name="connsiteY3" fmla="*/ 5024 h 302296"/>
                <a:gd name="connsiteX4" fmla="*/ 120253 w 146634"/>
                <a:gd name="connsiteY4" fmla="*/ 3433 h 302296"/>
                <a:gd name="connsiteX5" fmla="*/ 9277 w 146634"/>
                <a:gd name="connsiteY5" fmla="*/ 277890 h 302296"/>
                <a:gd name="connsiteX6" fmla="*/ 15642 w 146634"/>
                <a:gd name="connsiteY6" fmla="*/ 281868 h 302296"/>
                <a:gd name="connsiteX7" fmla="*/ 146108 w 146634"/>
                <a:gd name="connsiteY7" fmla="*/ 67473 h 302296"/>
                <a:gd name="connsiteX8" fmla="*/ 139743 w 146634"/>
                <a:gd name="connsiteY8" fmla="*/ 64689 h 302296"/>
                <a:gd name="connsiteX9" fmla="*/ 66555 w 146634"/>
                <a:gd name="connsiteY9" fmla="*/ 296983 h 302296"/>
                <a:gd name="connsiteX10" fmla="*/ 72522 w 146634"/>
                <a:gd name="connsiteY10" fmla="*/ 300562 h 302296"/>
                <a:gd name="connsiteX11" fmla="*/ 146108 w 146634"/>
                <a:gd name="connsiteY11" fmla="*/ 162141 h 302296"/>
                <a:gd name="connsiteX12" fmla="*/ 139743 w 146634"/>
                <a:gd name="connsiteY12" fmla="*/ 158561 h 302296"/>
                <a:gd name="connsiteX13" fmla="*/ 66157 w 146634"/>
                <a:gd name="connsiteY13" fmla="*/ 296983 h 302296"/>
                <a:gd name="connsiteX14" fmla="*/ 72123 w 146634"/>
                <a:gd name="connsiteY14" fmla="*/ 300562 h 302296"/>
                <a:gd name="connsiteX15" fmla="*/ 146108 w 146634"/>
                <a:gd name="connsiteY15" fmla="*/ 66677 h 302296"/>
                <a:gd name="connsiteX16" fmla="*/ 139743 w 146634"/>
                <a:gd name="connsiteY16" fmla="*/ 63893 h 302296"/>
                <a:gd name="connsiteX17" fmla="*/ 8481 w 146634"/>
                <a:gd name="connsiteY17" fmla="*/ 277890 h 302296"/>
                <a:gd name="connsiteX18" fmla="*/ 14846 w 146634"/>
                <a:gd name="connsiteY18" fmla="*/ 281868 h 302296"/>
                <a:gd name="connsiteX19" fmla="*/ 126220 w 146634"/>
                <a:gd name="connsiteY19" fmla="*/ 4626 h 302296"/>
                <a:gd name="connsiteX20" fmla="*/ 119856 w 146634"/>
                <a:gd name="connsiteY20" fmla="*/ 1842 h 302296"/>
                <a:gd name="connsiteX21" fmla="*/ 527 w 146634"/>
                <a:gd name="connsiteY21" fmla="*/ 219817 h 302296"/>
                <a:gd name="connsiteX22" fmla="*/ 6890 w 146634"/>
                <a:gd name="connsiteY22" fmla="*/ 223396 h 302296"/>
                <a:gd name="connsiteX23" fmla="*/ 78488 w 146634"/>
                <a:gd name="connsiteY23" fmla="*/ 104465 h 302296"/>
                <a:gd name="connsiteX24" fmla="*/ 73715 w 146634"/>
                <a:gd name="connsiteY24" fmla="*/ 100885 h 302296"/>
                <a:gd name="connsiteX25" fmla="*/ 73715 w 146634"/>
                <a:gd name="connsiteY25" fmla="*/ 100885 h 30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634" h="302296">
                  <a:moveTo>
                    <a:pt x="73715" y="100885"/>
                  </a:moveTo>
                  <a:cubicBezTo>
                    <a:pt x="49849" y="140264"/>
                    <a:pt x="25983" y="180040"/>
                    <a:pt x="1719" y="219419"/>
                  </a:cubicBezTo>
                  <a:cubicBezTo>
                    <a:pt x="3708" y="220612"/>
                    <a:pt x="5697" y="221805"/>
                    <a:pt x="8084" y="222999"/>
                  </a:cubicBezTo>
                  <a:cubicBezTo>
                    <a:pt x="48655" y="151003"/>
                    <a:pt x="88432" y="78212"/>
                    <a:pt x="127015" y="5024"/>
                  </a:cubicBezTo>
                  <a:cubicBezTo>
                    <a:pt x="124628" y="4626"/>
                    <a:pt x="122640" y="3830"/>
                    <a:pt x="120253" y="3433"/>
                  </a:cubicBezTo>
                  <a:cubicBezTo>
                    <a:pt x="110309" y="103271"/>
                    <a:pt x="69737" y="197940"/>
                    <a:pt x="9277" y="277890"/>
                  </a:cubicBezTo>
                  <a:cubicBezTo>
                    <a:pt x="11266" y="279084"/>
                    <a:pt x="13652" y="280277"/>
                    <a:pt x="15642" y="281868"/>
                  </a:cubicBezTo>
                  <a:cubicBezTo>
                    <a:pt x="59395" y="210668"/>
                    <a:pt x="103149" y="139070"/>
                    <a:pt x="146108" y="67473"/>
                  </a:cubicBezTo>
                  <a:cubicBezTo>
                    <a:pt x="144119" y="66677"/>
                    <a:pt x="141733" y="65882"/>
                    <a:pt x="139743" y="64689"/>
                  </a:cubicBezTo>
                  <a:cubicBezTo>
                    <a:pt x="124231" y="144639"/>
                    <a:pt x="99569" y="222204"/>
                    <a:pt x="66555" y="296983"/>
                  </a:cubicBezTo>
                  <a:cubicBezTo>
                    <a:pt x="64566" y="300961"/>
                    <a:pt x="70533" y="304540"/>
                    <a:pt x="72522" y="300562"/>
                  </a:cubicBezTo>
                  <a:cubicBezTo>
                    <a:pt x="97183" y="254422"/>
                    <a:pt x="121844" y="208281"/>
                    <a:pt x="146108" y="162141"/>
                  </a:cubicBezTo>
                  <a:cubicBezTo>
                    <a:pt x="148495" y="157765"/>
                    <a:pt x="142130" y="154185"/>
                    <a:pt x="139743" y="158561"/>
                  </a:cubicBezTo>
                  <a:cubicBezTo>
                    <a:pt x="115083" y="204702"/>
                    <a:pt x="90421" y="250842"/>
                    <a:pt x="66157" y="296983"/>
                  </a:cubicBezTo>
                  <a:cubicBezTo>
                    <a:pt x="68147" y="298176"/>
                    <a:pt x="70135" y="299369"/>
                    <a:pt x="72123" y="300562"/>
                  </a:cubicBezTo>
                  <a:cubicBezTo>
                    <a:pt x="104740" y="225385"/>
                    <a:pt x="129004" y="147026"/>
                    <a:pt x="146108" y="66677"/>
                  </a:cubicBezTo>
                  <a:cubicBezTo>
                    <a:pt x="146904" y="62700"/>
                    <a:pt x="141733" y="60711"/>
                    <a:pt x="139743" y="63893"/>
                  </a:cubicBezTo>
                  <a:cubicBezTo>
                    <a:pt x="95592" y="135092"/>
                    <a:pt x="52236" y="206293"/>
                    <a:pt x="8481" y="277890"/>
                  </a:cubicBezTo>
                  <a:cubicBezTo>
                    <a:pt x="5697" y="282266"/>
                    <a:pt x="12061" y="285447"/>
                    <a:pt x="14846" y="281868"/>
                  </a:cubicBezTo>
                  <a:cubicBezTo>
                    <a:pt x="75704" y="200724"/>
                    <a:pt x="112696" y="104863"/>
                    <a:pt x="126220" y="4626"/>
                  </a:cubicBezTo>
                  <a:cubicBezTo>
                    <a:pt x="126618" y="1046"/>
                    <a:pt x="121844" y="-2136"/>
                    <a:pt x="119856" y="1842"/>
                  </a:cubicBezTo>
                  <a:cubicBezTo>
                    <a:pt x="79284" y="73837"/>
                    <a:pt x="39507" y="146628"/>
                    <a:pt x="527" y="219817"/>
                  </a:cubicBezTo>
                  <a:cubicBezTo>
                    <a:pt x="-1860" y="223794"/>
                    <a:pt x="4504" y="227374"/>
                    <a:pt x="6890" y="223396"/>
                  </a:cubicBezTo>
                  <a:cubicBezTo>
                    <a:pt x="30358" y="183620"/>
                    <a:pt x="54622" y="144241"/>
                    <a:pt x="78488" y="104465"/>
                  </a:cubicBezTo>
                  <a:cubicBezTo>
                    <a:pt x="81670" y="100487"/>
                    <a:pt x="76101" y="96908"/>
                    <a:pt x="73715" y="100885"/>
                  </a:cubicBezTo>
                  <a:lnTo>
                    <a:pt x="73715" y="1008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33" name="Freeform 2432">
              <a:extLst>
                <a:ext uri="{FF2B5EF4-FFF2-40B4-BE49-F238E27FC236}">
                  <a16:creationId xmlns:a16="http://schemas.microsoft.com/office/drawing/2014/main" id="{6B0EF0BE-3CAA-F3C8-5ADD-DD7DD19757DE}"/>
                </a:ext>
              </a:extLst>
            </p:cNvPr>
            <p:cNvSpPr/>
            <p:nvPr/>
          </p:nvSpPr>
          <p:spPr>
            <a:xfrm>
              <a:off x="5131873" y="5674915"/>
              <a:ext cx="124842" cy="223503"/>
            </a:xfrm>
            <a:custGeom>
              <a:avLst/>
              <a:gdLst>
                <a:gd name="connsiteX0" fmla="*/ 14342 w 124842"/>
                <a:gd name="connsiteY0" fmla="*/ 185349 h 223503"/>
                <a:gd name="connsiteX1" fmla="*/ 23 w 124842"/>
                <a:gd name="connsiteY1" fmla="*/ 220352 h 223503"/>
                <a:gd name="connsiteX2" fmla="*/ 5989 w 124842"/>
                <a:gd name="connsiteY2" fmla="*/ 221943 h 223503"/>
                <a:gd name="connsiteX3" fmla="*/ 124523 w 124842"/>
                <a:gd name="connsiteY3" fmla="*/ 4366 h 223503"/>
                <a:gd name="connsiteX4" fmla="*/ 119352 w 124842"/>
                <a:gd name="connsiteY4" fmla="*/ 1581 h 223503"/>
                <a:gd name="connsiteX5" fmla="*/ 421 w 124842"/>
                <a:gd name="connsiteY5" fmla="*/ 218761 h 223503"/>
                <a:gd name="connsiteX6" fmla="*/ 6387 w 124842"/>
                <a:gd name="connsiteY6" fmla="*/ 220352 h 223503"/>
                <a:gd name="connsiteX7" fmla="*/ 18320 w 124842"/>
                <a:gd name="connsiteY7" fmla="*/ 189326 h 223503"/>
                <a:gd name="connsiteX8" fmla="*/ 14342 w 124842"/>
                <a:gd name="connsiteY8" fmla="*/ 185349 h 223503"/>
                <a:gd name="connsiteX9" fmla="*/ 14342 w 124842"/>
                <a:gd name="connsiteY9" fmla="*/ 185349 h 22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842" h="223503">
                  <a:moveTo>
                    <a:pt x="14342" y="185349"/>
                  </a:moveTo>
                  <a:cubicBezTo>
                    <a:pt x="4398" y="194895"/>
                    <a:pt x="-375" y="206430"/>
                    <a:pt x="23" y="220352"/>
                  </a:cubicBezTo>
                  <a:cubicBezTo>
                    <a:pt x="23" y="223534"/>
                    <a:pt x="4398" y="224727"/>
                    <a:pt x="5989" y="221943"/>
                  </a:cubicBezTo>
                  <a:cubicBezTo>
                    <a:pt x="46163" y="149948"/>
                    <a:pt x="85940" y="77554"/>
                    <a:pt x="124523" y="4366"/>
                  </a:cubicBezTo>
                  <a:cubicBezTo>
                    <a:pt x="126114" y="1184"/>
                    <a:pt x="121341" y="-1998"/>
                    <a:pt x="119352" y="1581"/>
                  </a:cubicBezTo>
                  <a:cubicBezTo>
                    <a:pt x="78780" y="73179"/>
                    <a:pt x="39402" y="145970"/>
                    <a:pt x="421" y="218761"/>
                  </a:cubicBezTo>
                  <a:cubicBezTo>
                    <a:pt x="2409" y="219158"/>
                    <a:pt x="4398" y="219954"/>
                    <a:pt x="6387" y="220352"/>
                  </a:cubicBezTo>
                  <a:cubicBezTo>
                    <a:pt x="5592" y="208021"/>
                    <a:pt x="9569" y="198077"/>
                    <a:pt x="18320" y="189326"/>
                  </a:cubicBezTo>
                  <a:cubicBezTo>
                    <a:pt x="21104" y="186940"/>
                    <a:pt x="17127" y="182962"/>
                    <a:pt x="14342" y="185349"/>
                  </a:cubicBezTo>
                  <a:lnTo>
                    <a:pt x="14342" y="1853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34" name="Freeform 2433">
              <a:extLst>
                <a:ext uri="{FF2B5EF4-FFF2-40B4-BE49-F238E27FC236}">
                  <a16:creationId xmlns:a16="http://schemas.microsoft.com/office/drawing/2014/main" id="{141F86E2-AC81-F126-F7B8-4885C7226E3A}"/>
                </a:ext>
              </a:extLst>
            </p:cNvPr>
            <p:cNvSpPr/>
            <p:nvPr/>
          </p:nvSpPr>
          <p:spPr>
            <a:xfrm>
              <a:off x="5175709" y="5602710"/>
              <a:ext cx="169175" cy="285146"/>
            </a:xfrm>
            <a:custGeom>
              <a:avLst/>
              <a:gdLst>
                <a:gd name="connsiteX0" fmla="*/ 17840 w 169175"/>
                <a:gd name="connsiteY0" fmla="*/ 234881 h 285146"/>
                <a:gd name="connsiteX1" fmla="*/ 737 w 169175"/>
                <a:gd name="connsiteY1" fmla="*/ 279430 h 285146"/>
                <a:gd name="connsiteX2" fmla="*/ 6305 w 169175"/>
                <a:gd name="connsiteY2" fmla="*/ 283408 h 285146"/>
                <a:gd name="connsiteX3" fmla="*/ 168593 w 169175"/>
                <a:gd name="connsiteY3" fmla="*/ 4575 h 285146"/>
                <a:gd name="connsiteX4" fmla="*/ 163024 w 169175"/>
                <a:gd name="connsiteY4" fmla="*/ 1393 h 285146"/>
                <a:gd name="connsiteX5" fmla="*/ 339 w 169175"/>
                <a:gd name="connsiteY5" fmla="*/ 279828 h 285146"/>
                <a:gd name="connsiteX6" fmla="*/ 5908 w 169175"/>
                <a:gd name="connsiteY6" fmla="*/ 283806 h 285146"/>
                <a:gd name="connsiteX7" fmla="*/ 25000 w 169175"/>
                <a:gd name="connsiteY7" fmla="*/ 234483 h 285146"/>
                <a:gd name="connsiteX8" fmla="*/ 17840 w 169175"/>
                <a:gd name="connsiteY8" fmla="*/ 234881 h 285146"/>
                <a:gd name="connsiteX9" fmla="*/ 17840 w 169175"/>
                <a:gd name="connsiteY9" fmla="*/ 234881 h 28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175" h="285146">
                  <a:moveTo>
                    <a:pt x="17840" y="234881"/>
                  </a:moveTo>
                  <a:cubicBezTo>
                    <a:pt x="17045" y="251587"/>
                    <a:pt x="11476" y="266304"/>
                    <a:pt x="737" y="279430"/>
                  </a:cubicBezTo>
                  <a:cubicBezTo>
                    <a:pt x="2327" y="280623"/>
                    <a:pt x="4316" y="282214"/>
                    <a:pt x="6305" y="283408"/>
                  </a:cubicBezTo>
                  <a:cubicBezTo>
                    <a:pt x="54435" y="186751"/>
                    <a:pt x="110121" y="95663"/>
                    <a:pt x="168593" y="4575"/>
                  </a:cubicBezTo>
                  <a:cubicBezTo>
                    <a:pt x="170980" y="996"/>
                    <a:pt x="165411" y="-1789"/>
                    <a:pt x="163024" y="1393"/>
                  </a:cubicBezTo>
                  <a:cubicBezTo>
                    <a:pt x="100178" y="88106"/>
                    <a:pt x="47275" y="183569"/>
                    <a:pt x="339" y="279828"/>
                  </a:cubicBezTo>
                  <a:cubicBezTo>
                    <a:pt x="-1252" y="283010"/>
                    <a:pt x="3123" y="287385"/>
                    <a:pt x="5908" y="283806"/>
                  </a:cubicBezTo>
                  <a:cubicBezTo>
                    <a:pt x="17840" y="269089"/>
                    <a:pt x="23807" y="253178"/>
                    <a:pt x="25000" y="234483"/>
                  </a:cubicBezTo>
                  <a:cubicBezTo>
                    <a:pt x="24603" y="230903"/>
                    <a:pt x="17840" y="230903"/>
                    <a:pt x="17840" y="234881"/>
                  </a:cubicBezTo>
                  <a:lnTo>
                    <a:pt x="17840" y="2348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35" name="Freeform 2434">
              <a:extLst>
                <a:ext uri="{FF2B5EF4-FFF2-40B4-BE49-F238E27FC236}">
                  <a16:creationId xmlns:a16="http://schemas.microsoft.com/office/drawing/2014/main" id="{BF3F37A6-085A-3098-18A1-952E91B627C4}"/>
                </a:ext>
              </a:extLst>
            </p:cNvPr>
            <p:cNvSpPr/>
            <p:nvPr/>
          </p:nvSpPr>
          <p:spPr>
            <a:xfrm>
              <a:off x="5255347" y="5491014"/>
              <a:ext cx="181683" cy="333922"/>
            </a:xfrm>
            <a:custGeom>
              <a:avLst/>
              <a:gdLst>
                <a:gd name="connsiteX0" fmla="*/ 25710 w 181683"/>
                <a:gd name="connsiteY0" fmla="*/ 285719 h 333922"/>
                <a:gd name="connsiteX1" fmla="*/ 651 w 181683"/>
                <a:gd name="connsiteY1" fmla="*/ 328678 h 333922"/>
                <a:gd name="connsiteX2" fmla="*/ 6617 w 181683"/>
                <a:gd name="connsiteY2" fmla="*/ 332258 h 333922"/>
                <a:gd name="connsiteX3" fmla="*/ 181236 w 181683"/>
                <a:gd name="connsiteY3" fmla="*/ 4500 h 333922"/>
                <a:gd name="connsiteX4" fmla="*/ 176065 w 181683"/>
                <a:gd name="connsiteY4" fmla="*/ 1318 h 333922"/>
                <a:gd name="connsiteX5" fmla="*/ 253 w 181683"/>
                <a:gd name="connsiteY5" fmla="*/ 329474 h 333922"/>
                <a:gd name="connsiteX6" fmla="*/ 6617 w 181683"/>
                <a:gd name="connsiteY6" fmla="*/ 332258 h 333922"/>
                <a:gd name="connsiteX7" fmla="*/ 30881 w 181683"/>
                <a:gd name="connsiteY7" fmla="*/ 288901 h 333922"/>
                <a:gd name="connsiteX8" fmla="*/ 25710 w 181683"/>
                <a:gd name="connsiteY8" fmla="*/ 285719 h 333922"/>
                <a:gd name="connsiteX9" fmla="*/ 25710 w 181683"/>
                <a:gd name="connsiteY9" fmla="*/ 285719 h 33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683" h="333922">
                  <a:moveTo>
                    <a:pt x="25710" y="285719"/>
                  </a:moveTo>
                  <a:cubicBezTo>
                    <a:pt x="17357" y="300039"/>
                    <a:pt x="9402" y="314756"/>
                    <a:pt x="651" y="328678"/>
                  </a:cubicBezTo>
                  <a:cubicBezTo>
                    <a:pt x="2640" y="329871"/>
                    <a:pt x="4629" y="331065"/>
                    <a:pt x="6617" y="332258"/>
                  </a:cubicBezTo>
                  <a:cubicBezTo>
                    <a:pt x="55542" y="217702"/>
                    <a:pt x="114014" y="109112"/>
                    <a:pt x="181236" y="4500"/>
                  </a:cubicBezTo>
                  <a:cubicBezTo>
                    <a:pt x="183225" y="1318"/>
                    <a:pt x="178054" y="-1864"/>
                    <a:pt x="176065" y="1318"/>
                  </a:cubicBezTo>
                  <a:cubicBezTo>
                    <a:pt x="106456" y="103941"/>
                    <a:pt x="47587" y="214918"/>
                    <a:pt x="253" y="329474"/>
                  </a:cubicBezTo>
                  <a:cubicBezTo>
                    <a:pt x="-1338" y="333053"/>
                    <a:pt x="5026" y="335837"/>
                    <a:pt x="6617" y="332258"/>
                  </a:cubicBezTo>
                  <a:cubicBezTo>
                    <a:pt x="14573" y="317540"/>
                    <a:pt x="22926" y="303221"/>
                    <a:pt x="30881" y="288901"/>
                  </a:cubicBezTo>
                  <a:cubicBezTo>
                    <a:pt x="33268" y="285322"/>
                    <a:pt x="27699" y="282139"/>
                    <a:pt x="25710" y="285719"/>
                  </a:cubicBezTo>
                  <a:lnTo>
                    <a:pt x="25710" y="28571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36" name="Freeform 2435">
              <a:extLst>
                <a:ext uri="{FF2B5EF4-FFF2-40B4-BE49-F238E27FC236}">
                  <a16:creationId xmlns:a16="http://schemas.microsoft.com/office/drawing/2014/main" id="{5ED6465D-D894-7C36-A35B-A0A723DADC59}"/>
                </a:ext>
              </a:extLst>
            </p:cNvPr>
            <p:cNvSpPr/>
            <p:nvPr/>
          </p:nvSpPr>
          <p:spPr>
            <a:xfrm>
              <a:off x="5324225" y="5443207"/>
              <a:ext cx="150593" cy="292108"/>
            </a:xfrm>
            <a:custGeom>
              <a:avLst/>
              <a:gdLst>
                <a:gd name="connsiteX0" fmla="*/ 37976 w 150593"/>
                <a:gd name="connsiteY0" fmla="*/ 211413 h 292108"/>
                <a:gd name="connsiteX1" fmla="*/ 985 w 150593"/>
                <a:gd name="connsiteY1" fmla="*/ 286590 h 292108"/>
                <a:gd name="connsiteX2" fmla="*/ 6553 w 150593"/>
                <a:gd name="connsiteY2" fmla="*/ 289772 h 292108"/>
                <a:gd name="connsiteX3" fmla="*/ 150146 w 150593"/>
                <a:gd name="connsiteY3" fmla="*/ 4575 h 292108"/>
                <a:gd name="connsiteX4" fmla="*/ 144975 w 150593"/>
                <a:gd name="connsiteY4" fmla="*/ 1393 h 292108"/>
                <a:gd name="connsiteX5" fmla="*/ 189 w 150593"/>
                <a:gd name="connsiteY5" fmla="*/ 287783 h 292108"/>
                <a:gd name="connsiteX6" fmla="*/ 5757 w 150593"/>
                <a:gd name="connsiteY6" fmla="*/ 290965 h 292108"/>
                <a:gd name="connsiteX7" fmla="*/ 43545 w 150593"/>
                <a:gd name="connsiteY7" fmla="*/ 212208 h 292108"/>
                <a:gd name="connsiteX8" fmla="*/ 37976 w 150593"/>
                <a:gd name="connsiteY8" fmla="*/ 211413 h 292108"/>
                <a:gd name="connsiteX9" fmla="*/ 37976 w 150593"/>
                <a:gd name="connsiteY9" fmla="*/ 211413 h 29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593" h="292108">
                  <a:moveTo>
                    <a:pt x="37976" y="211413"/>
                  </a:moveTo>
                  <a:cubicBezTo>
                    <a:pt x="33601" y="240051"/>
                    <a:pt x="21270" y="265906"/>
                    <a:pt x="985" y="286590"/>
                  </a:cubicBezTo>
                  <a:cubicBezTo>
                    <a:pt x="2973" y="287783"/>
                    <a:pt x="4962" y="288977"/>
                    <a:pt x="6553" y="289772"/>
                  </a:cubicBezTo>
                  <a:cubicBezTo>
                    <a:pt x="46727" y="190331"/>
                    <a:pt x="95652" y="96857"/>
                    <a:pt x="150146" y="4575"/>
                  </a:cubicBezTo>
                  <a:cubicBezTo>
                    <a:pt x="152135" y="996"/>
                    <a:pt x="146964" y="-1789"/>
                    <a:pt x="144975" y="1393"/>
                  </a:cubicBezTo>
                  <a:cubicBezTo>
                    <a:pt x="86106" y="90095"/>
                    <a:pt x="37976" y="188342"/>
                    <a:pt x="189" y="287783"/>
                  </a:cubicBezTo>
                  <a:cubicBezTo>
                    <a:pt x="-1004" y="290965"/>
                    <a:pt x="3769" y="293750"/>
                    <a:pt x="5757" y="290965"/>
                  </a:cubicBezTo>
                  <a:cubicBezTo>
                    <a:pt x="26044" y="268691"/>
                    <a:pt x="39170" y="242041"/>
                    <a:pt x="43545" y="212208"/>
                  </a:cubicBezTo>
                  <a:cubicBezTo>
                    <a:pt x="43943" y="209026"/>
                    <a:pt x="38374" y="207435"/>
                    <a:pt x="37976" y="211413"/>
                  </a:cubicBezTo>
                  <a:lnTo>
                    <a:pt x="37976" y="21141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37" name="Freeform 2436">
              <a:extLst>
                <a:ext uri="{FF2B5EF4-FFF2-40B4-BE49-F238E27FC236}">
                  <a16:creationId xmlns:a16="http://schemas.microsoft.com/office/drawing/2014/main" id="{AF874F4D-DFB7-8F79-2260-5057C20E91BF}"/>
                </a:ext>
              </a:extLst>
            </p:cNvPr>
            <p:cNvSpPr/>
            <p:nvPr/>
          </p:nvSpPr>
          <p:spPr>
            <a:xfrm>
              <a:off x="5383234" y="5529542"/>
              <a:ext cx="80960" cy="134593"/>
            </a:xfrm>
            <a:custGeom>
              <a:avLst/>
              <a:gdLst>
                <a:gd name="connsiteX0" fmla="*/ 16754 w 80960"/>
                <a:gd name="connsiteY0" fmla="*/ 100018 h 134593"/>
                <a:gd name="connsiteX1" fmla="*/ 446 w 80960"/>
                <a:gd name="connsiteY1" fmla="*/ 129056 h 134593"/>
                <a:gd name="connsiteX2" fmla="*/ 6014 w 80960"/>
                <a:gd name="connsiteY2" fmla="*/ 133431 h 134593"/>
                <a:gd name="connsiteX3" fmla="*/ 80794 w 80960"/>
                <a:gd name="connsiteY3" fmla="*/ 4157 h 134593"/>
                <a:gd name="connsiteX4" fmla="*/ 74828 w 80960"/>
                <a:gd name="connsiteY4" fmla="*/ 1771 h 134593"/>
                <a:gd name="connsiteX5" fmla="*/ 1241 w 80960"/>
                <a:gd name="connsiteY5" fmla="*/ 128260 h 134593"/>
                <a:gd name="connsiteX6" fmla="*/ 6810 w 80960"/>
                <a:gd name="connsiteY6" fmla="*/ 132635 h 134593"/>
                <a:gd name="connsiteX7" fmla="*/ 23118 w 80960"/>
                <a:gd name="connsiteY7" fmla="*/ 103598 h 134593"/>
                <a:gd name="connsiteX8" fmla="*/ 16754 w 80960"/>
                <a:gd name="connsiteY8" fmla="*/ 100018 h 134593"/>
                <a:gd name="connsiteX9" fmla="*/ 16754 w 80960"/>
                <a:gd name="connsiteY9" fmla="*/ 100018 h 13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60" h="134593">
                  <a:moveTo>
                    <a:pt x="16754" y="100018"/>
                  </a:moveTo>
                  <a:cubicBezTo>
                    <a:pt x="11186" y="109565"/>
                    <a:pt x="6014" y="119509"/>
                    <a:pt x="446" y="129056"/>
                  </a:cubicBezTo>
                  <a:cubicBezTo>
                    <a:pt x="-1543" y="132635"/>
                    <a:pt x="3628" y="136613"/>
                    <a:pt x="6014" y="133431"/>
                  </a:cubicBezTo>
                  <a:cubicBezTo>
                    <a:pt x="37040" y="94052"/>
                    <a:pt x="62895" y="51094"/>
                    <a:pt x="80794" y="4157"/>
                  </a:cubicBezTo>
                  <a:cubicBezTo>
                    <a:pt x="81987" y="577"/>
                    <a:pt x="76419" y="-1809"/>
                    <a:pt x="74828" y="1771"/>
                  </a:cubicBezTo>
                  <a:cubicBezTo>
                    <a:pt x="55337" y="47116"/>
                    <a:pt x="31869" y="89677"/>
                    <a:pt x="1241" y="128260"/>
                  </a:cubicBezTo>
                  <a:cubicBezTo>
                    <a:pt x="3230" y="129851"/>
                    <a:pt x="4821" y="131044"/>
                    <a:pt x="6810" y="132635"/>
                  </a:cubicBezTo>
                  <a:cubicBezTo>
                    <a:pt x="12379" y="123089"/>
                    <a:pt x="17948" y="113145"/>
                    <a:pt x="23118" y="103598"/>
                  </a:cubicBezTo>
                  <a:cubicBezTo>
                    <a:pt x="25107" y="99621"/>
                    <a:pt x="19141" y="95643"/>
                    <a:pt x="16754" y="100018"/>
                  </a:cubicBezTo>
                  <a:lnTo>
                    <a:pt x="16754" y="1000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38" name="Freeform 2437">
              <a:extLst>
                <a:ext uri="{FF2B5EF4-FFF2-40B4-BE49-F238E27FC236}">
                  <a16:creationId xmlns:a16="http://schemas.microsoft.com/office/drawing/2014/main" id="{F8F9BE0F-37A1-E653-6007-747EBE010A6F}"/>
                </a:ext>
              </a:extLst>
            </p:cNvPr>
            <p:cNvSpPr/>
            <p:nvPr/>
          </p:nvSpPr>
          <p:spPr>
            <a:xfrm>
              <a:off x="5509357" y="5519081"/>
              <a:ext cx="30623" cy="42561"/>
            </a:xfrm>
            <a:custGeom>
              <a:avLst/>
              <a:gdLst>
                <a:gd name="connsiteX0" fmla="*/ 6779 w 30623"/>
                <a:gd name="connsiteY0" fmla="*/ 39280 h 42561"/>
                <a:gd name="connsiteX1" fmla="*/ 29054 w 30623"/>
                <a:gd name="connsiteY1" fmla="*/ 5868 h 42561"/>
                <a:gd name="connsiteX2" fmla="*/ 25872 w 30623"/>
                <a:gd name="connsiteY2" fmla="*/ 300 h 42561"/>
                <a:gd name="connsiteX3" fmla="*/ 17 w 30623"/>
                <a:gd name="connsiteY3" fmla="*/ 39280 h 42561"/>
                <a:gd name="connsiteX4" fmla="*/ 6779 w 30623"/>
                <a:gd name="connsiteY4" fmla="*/ 39280 h 42561"/>
                <a:gd name="connsiteX5" fmla="*/ 6779 w 30623"/>
                <a:gd name="connsiteY5" fmla="*/ 39280 h 4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23" h="42561">
                  <a:moveTo>
                    <a:pt x="6779" y="39280"/>
                  </a:moveTo>
                  <a:cubicBezTo>
                    <a:pt x="7574" y="24961"/>
                    <a:pt x="16325" y="12232"/>
                    <a:pt x="29054" y="5868"/>
                  </a:cubicBezTo>
                  <a:cubicBezTo>
                    <a:pt x="32633" y="3879"/>
                    <a:pt x="29452" y="-1291"/>
                    <a:pt x="25872" y="300"/>
                  </a:cubicBezTo>
                  <a:cubicBezTo>
                    <a:pt x="10359" y="7459"/>
                    <a:pt x="1210" y="22574"/>
                    <a:pt x="17" y="39280"/>
                  </a:cubicBezTo>
                  <a:cubicBezTo>
                    <a:pt x="-381" y="43655"/>
                    <a:pt x="6381" y="43655"/>
                    <a:pt x="6779" y="39280"/>
                  </a:cubicBezTo>
                  <a:lnTo>
                    <a:pt x="6779" y="392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39" name="Freeform 2438">
              <a:extLst>
                <a:ext uri="{FF2B5EF4-FFF2-40B4-BE49-F238E27FC236}">
                  <a16:creationId xmlns:a16="http://schemas.microsoft.com/office/drawing/2014/main" id="{C66F3384-C42E-8956-CE0C-1E5CB99512BD}"/>
                </a:ext>
              </a:extLst>
            </p:cNvPr>
            <p:cNvSpPr/>
            <p:nvPr/>
          </p:nvSpPr>
          <p:spPr>
            <a:xfrm>
              <a:off x="5440641" y="5401903"/>
              <a:ext cx="15535" cy="28733"/>
            </a:xfrm>
            <a:custGeom>
              <a:avLst/>
              <a:gdLst>
                <a:gd name="connsiteX0" fmla="*/ 9864 w 15535"/>
                <a:gd name="connsiteY0" fmla="*/ 25195 h 28733"/>
                <a:gd name="connsiteX1" fmla="*/ 15433 w 15535"/>
                <a:gd name="connsiteY1" fmla="*/ 6103 h 28733"/>
                <a:gd name="connsiteX2" fmla="*/ 5886 w 15535"/>
                <a:gd name="connsiteY2" fmla="*/ 3318 h 28733"/>
                <a:gd name="connsiteX3" fmla="*/ 317 w 15535"/>
                <a:gd name="connsiteY3" fmla="*/ 22411 h 28733"/>
                <a:gd name="connsiteX4" fmla="*/ 3897 w 15535"/>
                <a:gd name="connsiteY4" fmla="*/ 28377 h 28733"/>
                <a:gd name="connsiteX5" fmla="*/ 9864 w 15535"/>
                <a:gd name="connsiteY5" fmla="*/ 25195 h 28733"/>
                <a:gd name="connsiteX6" fmla="*/ 9864 w 15535"/>
                <a:gd name="connsiteY6" fmla="*/ 25195 h 2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35" h="28733">
                  <a:moveTo>
                    <a:pt x="9864" y="25195"/>
                  </a:moveTo>
                  <a:cubicBezTo>
                    <a:pt x="12250" y="19229"/>
                    <a:pt x="14239" y="12865"/>
                    <a:pt x="15433" y="6103"/>
                  </a:cubicBezTo>
                  <a:cubicBezTo>
                    <a:pt x="16626" y="136"/>
                    <a:pt x="7079" y="-2648"/>
                    <a:pt x="5886" y="3318"/>
                  </a:cubicBezTo>
                  <a:cubicBezTo>
                    <a:pt x="4693" y="9682"/>
                    <a:pt x="2704" y="16047"/>
                    <a:pt x="317" y="22411"/>
                  </a:cubicBezTo>
                  <a:cubicBezTo>
                    <a:pt x="-876" y="24797"/>
                    <a:pt x="1511" y="27582"/>
                    <a:pt x="3897" y="28377"/>
                  </a:cubicBezTo>
                  <a:cubicBezTo>
                    <a:pt x="6682" y="29571"/>
                    <a:pt x="8670" y="27582"/>
                    <a:pt x="9864" y="25195"/>
                  </a:cubicBezTo>
                  <a:lnTo>
                    <a:pt x="9864" y="251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40" name="Freeform 2439">
              <a:extLst>
                <a:ext uri="{FF2B5EF4-FFF2-40B4-BE49-F238E27FC236}">
                  <a16:creationId xmlns:a16="http://schemas.microsoft.com/office/drawing/2014/main" id="{46FC8222-5FB1-0777-8624-9B6529D922E3}"/>
                </a:ext>
              </a:extLst>
            </p:cNvPr>
            <p:cNvSpPr/>
            <p:nvPr/>
          </p:nvSpPr>
          <p:spPr>
            <a:xfrm>
              <a:off x="5429084" y="5427003"/>
              <a:ext cx="18401" cy="23642"/>
            </a:xfrm>
            <a:custGeom>
              <a:avLst/>
              <a:gdLst>
                <a:gd name="connsiteX0" fmla="*/ 9090 w 18401"/>
                <a:gd name="connsiteY0" fmla="*/ 21177 h 23642"/>
                <a:gd name="connsiteX1" fmla="*/ 17841 w 18401"/>
                <a:gd name="connsiteY1" fmla="*/ 7255 h 23642"/>
                <a:gd name="connsiteX2" fmla="*/ 9488 w 18401"/>
                <a:gd name="connsiteY2" fmla="*/ 2482 h 23642"/>
                <a:gd name="connsiteX3" fmla="*/ 737 w 18401"/>
                <a:gd name="connsiteY3" fmla="*/ 16404 h 23642"/>
                <a:gd name="connsiteX4" fmla="*/ 2328 w 18401"/>
                <a:gd name="connsiteY4" fmla="*/ 23166 h 23642"/>
                <a:gd name="connsiteX5" fmla="*/ 9090 w 18401"/>
                <a:gd name="connsiteY5" fmla="*/ 21177 h 23642"/>
                <a:gd name="connsiteX6" fmla="*/ 9090 w 18401"/>
                <a:gd name="connsiteY6" fmla="*/ 21177 h 2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01" h="23642">
                  <a:moveTo>
                    <a:pt x="9090" y="21177"/>
                  </a:moveTo>
                  <a:cubicBezTo>
                    <a:pt x="12273" y="16802"/>
                    <a:pt x="15454" y="12029"/>
                    <a:pt x="17841" y="7255"/>
                  </a:cubicBezTo>
                  <a:cubicBezTo>
                    <a:pt x="20626" y="1687"/>
                    <a:pt x="12273" y="-3086"/>
                    <a:pt x="9488" y="2482"/>
                  </a:cubicBezTo>
                  <a:cubicBezTo>
                    <a:pt x="7101" y="7255"/>
                    <a:pt x="3920" y="12029"/>
                    <a:pt x="737" y="16404"/>
                  </a:cubicBezTo>
                  <a:cubicBezTo>
                    <a:pt x="-854" y="18393"/>
                    <a:pt x="339" y="21973"/>
                    <a:pt x="2328" y="23166"/>
                  </a:cubicBezTo>
                  <a:cubicBezTo>
                    <a:pt x="5113" y="24359"/>
                    <a:pt x="7499" y="23166"/>
                    <a:pt x="9090" y="21177"/>
                  </a:cubicBezTo>
                  <a:lnTo>
                    <a:pt x="9090" y="211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41" name="Freeform 2440">
              <a:extLst>
                <a:ext uri="{FF2B5EF4-FFF2-40B4-BE49-F238E27FC236}">
                  <a16:creationId xmlns:a16="http://schemas.microsoft.com/office/drawing/2014/main" id="{8A2F4BC7-F4A8-0ABC-CDF5-2ED50B536151}"/>
                </a:ext>
              </a:extLst>
            </p:cNvPr>
            <p:cNvSpPr/>
            <p:nvPr/>
          </p:nvSpPr>
          <p:spPr>
            <a:xfrm>
              <a:off x="5429833" y="5398354"/>
              <a:ext cx="46922" cy="58398"/>
            </a:xfrm>
            <a:custGeom>
              <a:avLst/>
              <a:gdLst>
                <a:gd name="connsiteX0" fmla="*/ 8341 w 46922"/>
                <a:gd name="connsiteY0" fmla="*/ 56191 h 58398"/>
                <a:gd name="connsiteX1" fmla="*/ 46129 w 46922"/>
                <a:gd name="connsiteY1" fmla="*/ 8458 h 58398"/>
                <a:gd name="connsiteX2" fmla="*/ 38571 w 46922"/>
                <a:gd name="connsiteY2" fmla="*/ 2492 h 58398"/>
                <a:gd name="connsiteX3" fmla="*/ 1977 w 46922"/>
                <a:gd name="connsiteY3" fmla="*/ 49031 h 58398"/>
                <a:gd name="connsiteX4" fmla="*/ 6750 w 46922"/>
                <a:gd name="connsiteY4" fmla="*/ 57384 h 58398"/>
                <a:gd name="connsiteX5" fmla="*/ 46527 w 46922"/>
                <a:gd name="connsiteY5" fmla="*/ 7663 h 58398"/>
                <a:gd name="connsiteX6" fmla="*/ 38969 w 46922"/>
                <a:gd name="connsiteY6" fmla="*/ 1697 h 58398"/>
                <a:gd name="connsiteX7" fmla="*/ 1182 w 46922"/>
                <a:gd name="connsiteY7" fmla="*/ 49428 h 58398"/>
                <a:gd name="connsiteX8" fmla="*/ 8341 w 46922"/>
                <a:gd name="connsiteY8" fmla="*/ 56191 h 58398"/>
                <a:gd name="connsiteX9" fmla="*/ 8341 w 46922"/>
                <a:gd name="connsiteY9" fmla="*/ 56191 h 5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922" h="58398">
                  <a:moveTo>
                    <a:pt x="8341" y="56191"/>
                  </a:moveTo>
                  <a:cubicBezTo>
                    <a:pt x="21070" y="40280"/>
                    <a:pt x="33400" y="24369"/>
                    <a:pt x="46129" y="8458"/>
                  </a:cubicBezTo>
                  <a:cubicBezTo>
                    <a:pt x="43742" y="6470"/>
                    <a:pt x="40958" y="4481"/>
                    <a:pt x="38571" y="2492"/>
                  </a:cubicBezTo>
                  <a:cubicBezTo>
                    <a:pt x="30616" y="20789"/>
                    <a:pt x="18285" y="36700"/>
                    <a:pt x="1977" y="49031"/>
                  </a:cubicBezTo>
                  <a:cubicBezTo>
                    <a:pt x="-2796" y="52610"/>
                    <a:pt x="1977" y="61361"/>
                    <a:pt x="6750" y="57384"/>
                  </a:cubicBezTo>
                  <a:cubicBezTo>
                    <a:pt x="24252" y="44257"/>
                    <a:pt x="37776" y="27551"/>
                    <a:pt x="46527" y="7663"/>
                  </a:cubicBezTo>
                  <a:cubicBezTo>
                    <a:pt x="48515" y="3288"/>
                    <a:pt x="42549" y="-3076"/>
                    <a:pt x="38969" y="1697"/>
                  </a:cubicBezTo>
                  <a:cubicBezTo>
                    <a:pt x="26241" y="17607"/>
                    <a:pt x="13910" y="33518"/>
                    <a:pt x="1182" y="49428"/>
                  </a:cubicBezTo>
                  <a:cubicBezTo>
                    <a:pt x="-2398" y="54202"/>
                    <a:pt x="4364" y="60963"/>
                    <a:pt x="8341" y="56191"/>
                  </a:cubicBezTo>
                  <a:lnTo>
                    <a:pt x="8341" y="561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42" name="Freeform 2441">
              <a:extLst>
                <a:ext uri="{FF2B5EF4-FFF2-40B4-BE49-F238E27FC236}">
                  <a16:creationId xmlns:a16="http://schemas.microsoft.com/office/drawing/2014/main" id="{4893D6AD-6939-345A-8A2E-500FF5D32768}"/>
                </a:ext>
              </a:extLst>
            </p:cNvPr>
            <p:cNvSpPr/>
            <p:nvPr/>
          </p:nvSpPr>
          <p:spPr>
            <a:xfrm>
              <a:off x="5416939" y="5451209"/>
              <a:ext cx="18603" cy="21287"/>
            </a:xfrm>
            <a:custGeom>
              <a:avLst/>
              <a:gdLst>
                <a:gd name="connsiteX0" fmla="*/ 8109 w 18603"/>
                <a:gd name="connsiteY0" fmla="*/ 19644 h 21287"/>
                <a:gd name="connsiteX1" fmla="*/ 17257 w 18603"/>
                <a:gd name="connsiteY1" fmla="*/ 8108 h 21287"/>
                <a:gd name="connsiteX2" fmla="*/ 17257 w 18603"/>
                <a:gd name="connsiteY2" fmla="*/ 1347 h 21287"/>
                <a:gd name="connsiteX3" fmla="*/ 10495 w 18603"/>
                <a:gd name="connsiteY3" fmla="*/ 1347 h 21287"/>
                <a:gd name="connsiteX4" fmla="*/ 1347 w 18603"/>
                <a:gd name="connsiteY4" fmla="*/ 12882 h 21287"/>
                <a:gd name="connsiteX5" fmla="*/ 1347 w 18603"/>
                <a:gd name="connsiteY5" fmla="*/ 19644 h 21287"/>
                <a:gd name="connsiteX6" fmla="*/ 8109 w 18603"/>
                <a:gd name="connsiteY6" fmla="*/ 19644 h 21287"/>
                <a:gd name="connsiteX7" fmla="*/ 8109 w 18603"/>
                <a:gd name="connsiteY7" fmla="*/ 19644 h 2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03" h="21287">
                  <a:moveTo>
                    <a:pt x="8109" y="19644"/>
                  </a:moveTo>
                  <a:cubicBezTo>
                    <a:pt x="11291" y="15666"/>
                    <a:pt x="14075" y="12086"/>
                    <a:pt x="17257" y="8108"/>
                  </a:cubicBezTo>
                  <a:cubicBezTo>
                    <a:pt x="18848" y="6120"/>
                    <a:pt x="19246" y="3336"/>
                    <a:pt x="17257" y="1347"/>
                  </a:cubicBezTo>
                  <a:cubicBezTo>
                    <a:pt x="15666" y="-245"/>
                    <a:pt x="12086" y="-642"/>
                    <a:pt x="10495" y="1347"/>
                  </a:cubicBezTo>
                  <a:cubicBezTo>
                    <a:pt x="7313" y="5324"/>
                    <a:pt x="4529" y="8904"/>
                    <a:pt x="1347" y="12882"/>
                  </a:cubicBezTo>
                  <a:cubicBezTo>
                    <a:pt x="-244" y="14870"/>
                    <a:pt x="-642" y="17655"/>
                    <a:pt x="1347" y="19644"/>
                  </a:cubicBezTo>
                  <a:cubicBezTo>
                    <a:pt x="2938" y="21633"/>
                    <a:pt x="6518" y="22030"/>
                    <a:pt x="8109" y="19644"/>
                  </a:cubicBezTo>
                  <a:lnTo>
                    <a:pt x="8109" y="196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43" name="Freeform 2442">
              <a:extLst>
                <a:ext uri="{FF2B5EF4-FFF2-40B4-BE49-F238E27FC236}">
                  <a16:creationId xmlns:a16="http://schemas.microsoft.com/office/drawing/2014/main" id="{D8A39AC9-26AF-83C4-233B-B351C3262801}"/>
                </a:ext>
              </a:extLst>
            </p:cNvPr>
            <p:cNvSpPr/>
            <p:nvPr/>
          </p:nvSpPr>
          <p:spPr>
            <a:xfrm>
              <a:off x="5631408" y="5300922"/>
              <a:ext cx="138254" cy="103581"/>
            </a:xfrm>
            <a:custGeom>
              <a:avLst/>
              <a:gdLst>
                <a:gd name="connsiteX0" fmla="*/ 6444 w 138254"/>
                <a:gd name="connsiteY0" fmla="*/ 26338 h 103581"/>
                <a:gd name="connsiteX1" fmla="*/ 11615 w 138254"/>
                <a:gd name="connsiteY1" fmla="*/ 10825 h 103581"/>
                <a:gd name="connsiteX2" fmla="*/ 29117 w 138254"/>
                <a:gd name="connsiteY2" fmla="*/ 12814 h 103581"/>
                <a:gd name="connsiteX3" fmla="*/ 44630 w 138254"/>
                <a:gd name="connsiteY3" fmla="*/ 28327 h 103581"/>
                <a:gd name="connsiteX4" fmla="*/ 72871 w 138254"/>
                <a:gd name="connsiteY4" fmla="*/ 54182 h 103581"/>
                <a:gd name="connsiteX5" fmla="*/ 133330 w 138254"/>
                <a:gd name="connsiteY5" fmla="*/ 103106 h 103581"/>
                <a:gd name="connsiteX6" fmla="*/ 137308 w 138254"/>
                <a:gd name="connsiteY6" fmla="*/ 98333 h 103581"/>
                <a:gd name="connsiteX7" fmla="*/ 43436 w 138254"/>
                <a:gd name="connsiteY7" fmla="*/ 17985 h 103581"/>
                <a:gd name="connsiteX8" fmla="*/ 14797 w 138254"/>
                <a:gd name="connsiteY8" fmla="*/ 1279 h 103581"/>
                <a:gd name="connsiteX9" fmla="*/ 80 w 138254"/>
                <a:gd name="connsiteY9" fmla="*/ 26338 h 103581"/>
                <a:gd name="connsiteX10" fmla="*/ 6444 w 138254"/>
                <a:gd name="connsiteY10" fmla="*/ 26338 h 103581"/>
                <a:gd name="connsiteX11" fmla="*/ 6444 w 138254"/>
                <a:gd name="connsiteY11" fmla="*/ 26338 h 10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254" h="103581">
                  <a:moveTo>
                    <a:pt x="6444" y="26338"/>
                  </a:moveTo>
                  <a:cubicBezTo>
                    <a:pt x="5648" y="20372"/>
                    <a:pt x="7239" y="15200"/>
                    <a:pt x="11615" y="10825"/>
                  </a:cubicBezTo>
                  <a:cubicBezTo>
                    <a:pt x="19173" y="6052"/>
                    <a:pt x="25139" y="6847"/>
                    <a:pt x="29117" y="12814"/>
                  </a:cubicBezTo>
                  <a:cubicBezTo>
                    <a:pt x="34685" y="16791"/>
                    <a:pt x="39856" y="23553"/>
                    <a:pt x="44630" y="28327"/>
                  </a:cubicBezTo>
                  <a:cubicBezTo>
                    <a:pt x="53778" y="37078"/>
                    <a:pt x="63324" y="45828"/>
                    <a:pt x="72871" y="54182"/>
                  </a:cubicBezTo>
                  <a:cubicBezTo>
                    <a:pt x="92361" y="71285"/>
                    <a:pt x="112249" y="87991"/>
                    <a:pt x="133330" y="103106"/>
                  </a:cubicBezTo>
                  <a:cubicBezTo>
                    <a:pt x="136115" y="105095"/>
                    <a:pt x="140092" y="100322"/>
                    <a:pt x="137308" y="98333"/>
                  </a:cubicBezTo>
                  <a:cubicBezTo>
                    <a:pt x="104692" y="72876"/>
                    <a:pt x="72871" y="46624"/>
                    <a:pt x="43436" y="17985"/>
                  </a:cubicBezTo>
                  <a:cubicBezTo>
                    <a:pt x="34685" y="9632"/>
                    <a:pt x="27923" y="-4290"/>
                    <a:pt x="14797" y="1279"/>
                  </a:cubicBezTo>
                  <a:cubicBezTo>
                    <a:pt x="4455" y="5257"/>
                    <a:pt x="-716" y="15598"/>
                    <a:pt x="80" y="26338"/>
                  </a:cubicBezTo>
                  <a:cubicBezTo>
                    <a:pt x="478" y="30316"/>
                    <a:pt x="6842" y="30316"/>
                    <a:pt x="6444" y="26338"/>
                  </a:cubicBezTo>
                  <a:lnTo>
                    <a:pt x="6444" y="263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44" name="Freeform 2443">
              <a:extLst>
                <a:ext uri="{FF2B5EF4-FFF2-40B4-BE49-F238E27FC236}">
                  <a16:creationId xmlns:a16="http://schemas.microsoft.com/office/drawing/2014/main" id="{81BD710C-4639-68A8-432A-5CE0EDC783C6}"/>
                </a:ext>
              </a:extLst>
            </p:cNvPr>
            <p:cNvSpPr/>
            <p:nvPr/>
          </p:nvSpPr>
          <p:spPr>
            <a:xfrm>
              <a:off x="5679302" y="5312386"/>
              <a:ext cx="155095" cy="125652"/>
            </a:xfrm>
            <a:custGeom>
              <a:avLst/>
              <a:gdLst>
                <a:gd name="connsiteX0" fmla="*/ 2304 w 155095"/>
                <a:gd name="connsiteY0" fmla="*/ 6521 h 125652"/>
                <a:gd name="connsiteX1" fmla="*/ 149477 w 155095"/>
                <a:gd name="connsiteY1" fmla="*/ 124259 h 125652"/>
                <a:gd name="connsiteX2" fmla="*/ 154648 w 155095"/>
                <a:gd name="connsiteY2" fmla="*/ 121077 h 125652"/>
                <a:gd name="connsiteX3" fmla="*/ 3895 w 155095"/>
                <a:gd name="connsiteY3" fmla="*/ 157 h 125652"/>
                <a:gd name="connsiteX4" fmla="*/ 2304 w 155095"/>
                <a:gd name="connsiteY4" fmla="*/ 6521 h 125652"/>
                <a:gd name="connsiteX5" fmla="*/ 2304 w 155095"/>
                <a:gd name="connsiteY5" fmla="*/ 6521 h 12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095" h="125652">
                  <a:moveTo>
                    <a:pt x="2304" y="6521"/>
                  </a:moveTo>
                  <a:cubicBezTo>
                    <a:pt x="64355" y="27602"/>
                    <a:pt x="114474" y="69367"/>
                    <a:pt x="149477" y="124259"/>
                  </a:cubicBezTo>
                  <a:cubicBezTo>
                    <a:pt x="151465" y="127441"/>
                    <a:pt x="156636" y="124657"/>
                    <a:pt x="154648" y="121077"/>
                  </a:cubicBezTo>
                  <a:cubicBezTo>
                    <a:pt x="121633" y="63799"/>
                    <a:pt x="65946" y="21238"/>
                    <a:pt x="3895" y="157"/>
                  </a:cubicBezTo>
                  <a:cubicBezTo>
                    <a:pt x="-82" y="-1037"/>
                    <a:pt x="-1674" y="4930"/>
                    <a:pt x="2304" y="6521"/>
                  </a:cubicBezTo>
                  <a:lnTo>
                    <a:pt x="2304" y="65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45" name="Freeform 2444">
              <a:extLst>
                <a:ext uri="{FF2B5EF4-FFF2-40B4-BE49-F238E27FC236}">
                  <a16:creationId xmlns:a16="http://schemas.microsoft.com/office/drawing/2014/main" id="{B0F494BE-78AD-09B4-BD3B-A8F1D7750B35}"/>
                </a:ext>
              </a:extLst>
            </p:cNvPr>
            <p:cNvSpPr/>
            <p:nvPr/>
          </p:nvSpPr>
          <p:spPr>
            <a:xfrm>
              <a:off x="5765513" y="5322439"/>
              <a:ext cx="150525" cy="129658"/>
            </a:xfrm>
            <a:custGeom>
              <a:avLst/>
              <a:gdLst>
                <a:gd name="connsiteX0" fmla="*/ 1214 w 150525"/>
                <a:gd name="connsiteY0" fmla="*/ 5616 h 129658"/>
                <a:gd name="connsiteX1" fmla="*/ 145602 w 150525"/>
                <a:gd name="connsiteY1" fmla="*/ 128923 h 129658"/>
                <a:gd name="connsiteX2" fmla="*/ 149580 w 150525"/>
                <a:gd name="connsiteY2" fmla="*/ 124945 h 129658"/>
                <a:gd name="connsiteX3" fmla="*/ 5987 w 150525"/>
                <a:gd name="connsiteY3" fmla="*/ 843 h 129658"/>
                <a:gd name="connsiteX4" fmla="*/ 1214 w 150525"/>
                <a:gd name="connsiteY4" fmla="*/ 5616 h 129658"/>
                <a:gd name="connsiteX5" fmla="*/ 1214 w 150525"/>
                <a:gd name="connsiteY5" fmla="*/ 5616 h 12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525" h="129658">
                  <a:moveTo>
                    <a:pt x="1214" y="5616"/>
                  </a:moveTo>
                  <a:cubicBezTo>
                    <a:pt x="49344" y="46984"/>
                    <a:pt x="97075" y="87953"/>
                    <a:pt x="145602" y="128923"/>
                  </a:cubicBezTo>
                  <a:cubicBezTo>
                    <a:pt x="148386" y="131309"/>
                    <a:pt x="152364" y="127332"/>
                    <a:pt x="149580" y="124945"/>
                  </a:cubicBezTo>
                  <a:cubicBezTo>
                    <a:pt x="101848" y="83180"/>
                    <a:pt x="54116" y="42210"/>
                    <a:pt x="5987" y="843"/>
                  </a:cubicBezTo>
                  <a:cubicBezTo>
                    <a:pt x="2805" y="-1942"/>
                    <a:pt x="-2366" y="2832"/>
                    <a:pt x="1214" y="5616"/>
                  </a:cubicBezTo>
                  <a:lnTo>
                    <a:pt x="1214" y="56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46" name="Freeform 2445">
              <a:extLst>
                <a:ext uri="{FF2B5EF4-FFF2-40B4-BE49-F238E27FC236}">
                  <a16:creationId xmlns:a16="http://schemas.microsoft.com/office/drawing/2014/main" id="{81B9C061-7FAB-A351-4FCC-5F69A663130B}"/>
                </a:ext>
              </a:extLst>
            </p:cNvPr>
            <p:cNvSpPr/>
            <p:nvPr/>
          </p:nvSpPr>
          <p:spPr>
            <a:xfrm>
              <a:off x="5908479" y="5468466"/>
              <a:ext cx="9398" cy="9546"/>
            </a:xfrm>
            <a:custGeom>
              <a:avLst/>
              <a:gdLst>
                <a:gd name="connsiteX0" fmla="*/ 4625 w 9398"/>
                <a:gd name="connsiteY0" fmla="*/ 9546 h 9546"/>
                <a:gd name="connsiteX1" fmla="*/ 4625 w 9398"/>
                <a:gd name="connsiteY1" fmla="*/ 0 h 9546"/>
                <a:gd name="connsiteX2" fmla="*/ 4625 w 9398"/>
                <a:gd name="connsiteY2" fmla="*/ 9546 h 9546"/>
                <a:gd name="connsiteX3" fmla="*/ 4625 w 9398"/>
                <a:gd name="connsiteY3" fmla="*/ 9546 h 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8" h="9546">
                  <a:moveTo>
                    <a:pt x="4625" y="9546"/>
                  </a:moveTo>
                  <a:cubicBezTo>
                    <a:pt x="10990" y="9546"/>
                    <a:pt x="10990" y="0"/>
                    <a:pt x="4625" y="0"/>
                  </a:cubicBezTo>
                  <a:cubicBezTo>
                    <a:pt x="-1739" y="0"/>
                    <a:pt x="-1341" y="9546"/>
                    <a:pt x="4625" y="9546"/>
                  </a:cubicBezTo>
                  <a:lnTo>
                    <a:pt x="4625" y="95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47" name="Freeform 2446">
              <a:extLst>
                <a:ext uri="{FF2B5EF4-FFF2-40B4-BE49-F238E27FC236}">
                  <a16:creationId xmlns:a16="http://schemas.microsoft.com/office/drawing/2014/main" id="{912F4CDA-10E8-A086-3420-F7BDE388A280}"/>
                </a:ext>
              </a:extLst>
            </p:cNvPr>
            <p:cNvSpPr/>
            <p:nvPr/>
          </p:nvSpPr>
          <p:spPr>
            <a:xfrm>
              <a:off x="6056399" y="7025314"/>
              <a:ext cx="5369" cy="5568"/>
            </a:xfrm>
            <a:custGeom>
              <a:avLst/>
              <a:gdLst>
                <a:gd name="connsiteX0" fmla="*/ 2685 w 5369"/>
                <a:gd name="connsiteY0" fmla="*/ 5569 h 5568"/>
                <a:gd name="connsiteX1" fmla="*/ 2685 w 5369"/>
                <a:gd name="connsiteY1" fmla="*/ 0 h 5568"/>
                <a:gd name="connsiteX2" fmla="*/ 2685 w 5369"/>
                <a:gd name="connsiteY2" fmla="*/ 5569 h 5568"/>
                <a:gd name="connsiteX3" fmla="*/ 2685 w 5369"/>
                <a:gd name="connsiteY3" fmla="*/ 5569 h 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9" h="5568">
                  <a:moveTo>
                    <a:pt x="2685" y="5569"/>
                  </a:moveTo>
                  <a:cubicBezTo>
                    <a:pt x="6265" y="5569"/>
                    <a:pt x="6265" y="0"/>
                    <a:pt x="2685" y="0"/>
                  </a:cubicBezTo>
                  <a:cubicBezTo>
                    <a:pt x="-895" y="0"/>
                    <a:pt x="-895" y="5569"/>
                    <a:pt x="2685" y="5569"/>
                  </a:cubicBezTo>
                  <a:lnTo>
                    <a:pt x="2685" y="55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48" name="Freeform 2447">
              <a:extLst>
                <a:ext uri="{FF2B5EF4-FFF2-40B4-BE49-F238E27FC236}">
                  <a16:creationId xmlns:a16="http://schemas.microsoft.com/office/drawing/2014/main" id="{2E4B75F3-67D1-FFA4-1FB2-BEF690F9881A}"/>
                </a:ext>
              </a:extLst>
            </p:cNvPr>
            <p:cNvSpPr/>
            <p:nvPr/>
          </p:nvSpPr>
          <p:spPr>
            <a:xfrm>
              <a:off x="6044113" y="6869871"/>
              <a:ext cx="100554" cy="352912"/>
            </a:xfrm>
            <a:custGeom>
              <a:avLst/>
              <a:gdLst>
                <a:gd name="connsiteX0" fmla="*/ 18153 w 100554"/>
                <a:gd name="connsiteY0" fmla="*/ 36114 h 352912"/>
                <a:gd name="connsiteX1" fmla="*/ 7015 w 100554"/>
                <a:gd name="connsiteY1" fmla="*/ 2702 h 352912"/>
                <a:gd name="connsiteX2" fmla="*/ 651 w 100554"/>
                <a:gd name="connsiteY2" fmla="*/ 4293 h 352912"/>
                <a:gd name="connsiteX3" fmla="*/ 93728 w 100554"/>
                <a:gd name="connsiteY3" fmla="*/ 350348 h 352912"/>
                <a:gd name="connsiteX4" fmla="*/ 100490 w 100554"/>
                <a:gd name="connsiteY4" fmla="*/ 348359 h 352912"/>
                <a:gd name="connsiteX5" fmla="*/ 89750 w 100554"/>
                <a:gd name="connsiteY5" fmla="*/ 303411 h 352912"/>
                <a:gd name="connsiteX6" fmla="*/ 84182 w 100554"/>
                <a:gd name="connsiteY6" fmla="*/ 305002 h 352912"/>
                <a:gd name="connsiteX7" fmla="*/ 93728 w 100554"/>
                <a:gd name="connsiteY7" fmla="*/ 350348 h 352912"/>
                <a:gd name="connsiteX8" fmla="*/ 100490 w 100554"/>
                <a:gd name="connsiteY8" fmla="*/ 348359 h 352912"/>
                <a:gd name="connsiteX9" fmla="*/ 6618 w 100554"/>
                <a:gd name="connsiteY9" fmla="*/ 2304 h 352912"/>
                <a:gd name="connsiteX10" fmla="*/ 253 w 100554"/>
                <a:gd name="connsiteY10" fmla="*/ 3895 h 352912"/>
                <a:gd name="connsiteX11" fmla="*/ 11788 w 100554"/>
                <a:gd name="connsiteY11" fmla="*/ 37308 h 352912"/>
                <a:gd name="connsiteX12" fmla="*/ 18153 w 100554"/>
                <a:gd name="connsiteY12" fmla="*/ 36114 h 352912"/>
                <a:gd name="connsiteX13" fmla="*/ 18153 w 100554"/>
                <a:gd name="connsiteY13" fmla="*/ 36114 h 35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554" h="352912">
                  <a:moveTo>
                    <a:pt x="18153" y="36114"/>
                  </a:moveTo>
                  <a:cubicBezTo>
                    <a:pt x="14572" y="24977"/>
                    <a:pt x="10595" y="13840"/>
                    <a:pt x="7015" y="2702"/>
                  </a:cubicBezTo>
                  <a:cubicBezTo>
                    <a:pt x="5026" y="3100"/>
                    <a:pt x="2640" y="3895"/>
                    <a:pt x="651" y="4293"/>
                  </a:cubicBezTo>
                  <a:cubicBezTo>
                    <a:pt x="39631" y="117656"/>
                    <a:pt x="69067" y="233007"/>
                    <a:pt x="93728" y="350348"/>
                  </a:cubicBezTo>
                  <a:cubicBezTo>
                    <a:pt x="96114" y="349950"/>
                    <a:pt x="98103" y="349154"/>
                    <a:pt x="100490" y="348359"/>
                  </a:cubicBezTo>
                  <a:cubicBezTo>
                    <a:pt x="96910" y="333244"/>
                    <a:pt x="93330" y="318527"/>
                    <a:pt x="89750" y="303411"/>
                  </a:cubicBezTo>
                  <a:cubicBezTo>
                    <a:pt x="88954" y="299832"/>
                    <a:pt x="83386" y="301423"/>
                    <a:pt x="84182" y="305002"/>
                  </a:cubicBezTo>
                  <a:cubicBezTo>
                    <a:pt x="87363" y="320117"/>
                    <a:pt x="90545" y="335233"/>
                    <a:pt x="93728" y="350348"/>
                  </a:cubicBezTo>
                  <a:cubicBezTo>
                    <a:pt x="94523" y="354723"/>
                    <a:pt x="101285" y="353132"/>
                    <a:pt x="100490" y="348359"/>
                  </a:cubicBezTo>
                  <a:cubicBezTo>
                    <a:pt x="79408" y="231019"/>
                    <a:pt x="45996" y="114872"/>
                    <a:pt x="6618" y="2304"/>
                  </a:cubicBezTo>
                  <a:cubicBezTo>
                    <a:pt x="5026" y="-1674"/>
                    <a:pt x="-1338" y="-83"/>
                    <a:pt x="253" y="3895"/>
                  </a:cubicBezTo>
                  <a:cubicBezTo>
                    <a:pt x="4231" y="15032"/>
                    <a:pt x="7810" y="26170"/>
                    <a:pt x="11788" y="37308"/>
                  </a:cubicBezTo>
                  <a:cubicBezTo>
                    <a:pt x="13777" y="41285"/>
                    <a:pt x="19346" y="39694"/>
                    <a:pt x="18153" y="36114"/>
                  </a:cubicBezTo>
                  <a:lnTo>
                    <a:pt x="18153" y="361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49" name="Freeform 2448">
              <a:extLst>
                <a:ext uri="{FF2B5EF4-FFF2-40B4-BE49-F238E27FC236}">
                  <a16:creationId xmlns:a16="http://schemas.microsoft.com/office/drawing/2014/main" id="{D7777E7B-E5D4-E4D7-80AD-FB3B83555857}"/>
                </a:ext>
              </a:extLst>
            </p:cNvPr>
            <p:cNvSpPr/>
            <p:nvPr/>
          </p:nvSpPr>
          <p:spPr>
            <a:xfrm>
              <a:off x="6080147" y="6867026"/>
              <a:ext cx="85934" cy="333867"/>
            </a:xfrm>
            <a:custGeom>
              <a:avLst/>
              <a:gdLst>
                <a:gd name="connsiteX0" fmla="*/ 18 w 85934"/>
                <a:gd name="connsiteY0" fmla="*/ 4354 h 333867"/>
                <a:gd name="connsiteX1" fmla="*/ 77979 w 85934"/>
                <a:gd name="connsiteY1" fmla="*/ 331316 h 333867"/>
                <a:gd name="connsiteX2" fmla="*/ 85537 w 85934"/>
                <a:gd name="connsiteY2" fmla="*/ 330122 h 333867"/>
                <a:gd name="connsiteX3" fmla="*/ 83548 w 85934"/>
                <a:gd name="connsiteY3" fmla="*/ 294722 h 333867"/>
                <a:gd name="connsiteX4" fmla="*/ 77582 w 85934"/>
                <a:gd name="connsiteY4" fmla="*/ 294722 h 333867"/>
                <a:gd name="connsiteX5" fmla="*/ 78378 w 85934"/>
                <a:gd name="connsiteY5" fmla="*/ 330122 h 333867"/>
                <a:gd name="connsiteX6" fmla="*/ 85935 w 85934"/>
                <a:gd name="connsiteY6" fmla="*/ 329327 h 333867"/>
                <a:gd name="connsiteX7" fmla="*/ 7177 w 85934"/>
                <a:gd name="connsiteY7" fmla="*/ 2762 h 333867"/>
                <a:gd name="connsiteX8" fmla="*/ 18 w 85934"/>
                <a:gd name="connsiteY8" fmla="*/ 4354 h 333867"/>
                <a:gd name="connsiteX9" fmla="*/ 18 w 85934"/>
                <a:gd name="connsiteY9" fmla="*/ 4354 h 33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34" h="333867">
                  <a:moveTo>
                    <a:pt x="18" y="4354"/>
                  </a:moveTo>
                  <a:cubicBezTo>
                    <a:pt x="15530" y="115330"/>
                    <a:pt x="40589" y="225908"/>
                    <a:pt x="77979" y="331316"/>
                  </a:cubicBezTo>
                  <a:cubicBezTo>
                    <a:pt x="79173" y="334896"/>
                    <a:pt x="85537" y="334896"/>
                    <a:pt x="85537" y="330122"/>
                  </a:cubicBezTo>
                  <a:cubicBezTo>
                    <a:pt x="84741" y="318190"/>
                    <a:pt x="84344" y="306654"/>
                    <a:pt x="83548" y="294722"/>
                  </a:cubicBezTo>
                  <a:cubicBezTo>
                    <a:pt x="83150" y="290744"/>
                    <a:pt x="77582" y="290744"/>
                    <a:pt x="77582" y="294722"/>
                  </a:cubicBezTo>
                  <a:cubicBezTo>
                    <a:pt x="77582" y="306654"/>
                    <a:pt x="77979" y="318190"/>
                    <a:pt x="78378" y="330122"/>
                  </a:cubicBezTo>
                  <a:cubicBezTo>
                    <a:pt x="80764" y="329725"/>
                    <a:pt x="83150" y="329327"/>
                    <a:pt x="85935" y="329327"/>
                  </a:cubicBezTo>
                  <a:cubicBezTo>
                    <a:pt x="51329" y="222328"/>
                    <a:pt x="23486" y="114137"/>
                    <a:pt x="7177" y="2762"/>
                  </a:cubicBezTo>
                  <a:cubicBezTo>
                    <a:pt x="5984" y="-2010"/>
                    <a:pt x="-380" y="-22"/>
                    <a:pt x="18" y="4354"/>
                  </a:cubicBezTo>
                  <a:lnTo>
                    <a:pt x="18" y="43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50" name="Freeform 2449">
              <a:extLst>
                <a:ext uri="{FF2B5EF4-FFF2-40B4-BE49-F238E27FC236}">
                  <a16:creationId xmlns:a16="http://schemas.microsoft.com/office/drawing/2014/main" id="{E480F528-B1C8-BF53-3965-34380DFA937F}"/>
                </a:ext>
              </a:extLst>
            </p:cNvPr>
            <p:cNvSpPr/>
            <p:nvPr/>
          </p:nvSpPr>
          <p:spPr>
            <a:xfrm>
              <a:off x="6107993" y="6829961"/>
              <a:ext cx="110264" cy="391952"/>
            </a:xfrm>
            <a:custGeom>
              <a:avLst/>
              <a:gdLst>
                <a:gd name="connsiteX0" fmla="*/ 15 w 110264"/>
                <a:gd name="connsiteY0" fmla="*/ 3631 h 391952"/>
                <a:gd name="connsiteX1" fmla="*/ 102638 w 110264"/>
                <a:gd name="connsiteY1" fmla="*/ 389860 h 391952"/>
                <a:gd name="connsiteX2" fmla="*/ 110196 w 110264"/>
                <a:gd name="connsiteY2" fmla="*/ 386678 h 391952"/>
                <a:gd name="connsiteX3" fmla="*/ 77579 w 110264"/>
                <a:gd name="connsiteY3" fmla="*/ 173079 h 391952"/>
                <a:gd name="connsiteX4" fmla="*/ 72010 w 110264"/>
                <a:gd name="connsiteY4" fmla="*/ 174670 h 391952"/>
                <a:gd name="connsiteX5" fmla="*/ 102240 w 110264"/>
                <a:gd name="connsiteY5" fmla="*/ 387473 h 391952"/>
                <a:gd name="connsiteX6" fmla="*/ 110196 w 110264"/>
                <a:gd name="connsiteY6" fmla="*/ 386280 h 391952"/>
                <a:gd name="connsiteX7" fmla="*/ 44963 w 110264"/>
                <a:gd name="connsiteY7" fmla="*/ 200922 h 391952"/>
                <a:gd name="connsiteX8" fmla="*/ 7971 w 110264"/>
                <a:gd name="connsiteY8" fmla="*/ 3233 h 391952"/>
                <a:gd name="connsiteX9" fmla="*/ 15 w 110264"/>
                <a:gd name="connsiteY9" fmla="*/ 3631 h 391952"/>
                <a:gd name="connsiteX10" fmla="*/ 15 w 110264"/>
                <a:gd name="connsiteY10" fmla="*/ 3631 h 39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264" h="391952">
                  <a:moveTo>
                    <a:pt x="15" y="3631"/>
                  </a:moveTo>
                  <a:cubicBezTo>
                    <a:pt x="13539" y="135291"/>
                    <a:pt x="45360" y="269735"/>
                    <a:pt x="102638" y="389860"/>
                  </a:cubicBezTo>
                  <a:cubicBezTo>
                    <a:pt x="104627" y="394235"/>
                    <a:pt x="110991" y="391053"/>
                    <a:pt x="110196" y="386678"/>
                  </a:cubicBezTo>
                  <a:cubicBezTo>
                    <a:pt x="98660" y="315478"/>
                    <a:pt x="88716" y="244278"/>
                    <a:pt x="77579" y="173079"/>
                  </a:cubicBezTo>
                  <a:cubicBezTo>
                    <a:pt x="77181" y="169101"/>
                    <a:pt x="71215" y="171090"/>
                    <a:pt x="72010" y="174670"/>
                  </a:cubicBezTo>
                  <a:cubicBezTo>
                    <a:pt x="81954" y="245870"/>
                    <a:pt x="93092" y="316671"/>
                    <a:pt x="102240" y="387473"/>
                  </a:cubicBezTo>
                  <a:cubicBezTo>
                    <a:pt x="105025" y="387076"/>
                    <a:pt x="107809" y="386678"/>
                    <a:pt x="110196" y="386280"/>
                  </a:cubicBezTo>
                  <a:cubicBezTo>
                    <a:pt x="85534" y="325422"/>
                    <a:pt x="62066" y="264564"/>
                    <a:pt x="44963" y="200922"/>
                  </a:cubicBezTo>
                  <a:cubicBezTo>
                    <a:pt x="27461" y="136086"/>
                    <a:pt x="15130" y="70057"/>
                    <a:pt x="7971" y="3233"/>
                  </a:cubicBezTo>
                  <a:cubicBezTo>
                    <a:pt x="7175" y="-1142"/>
                    <a:pt x="-382" y="-1142"/>
                    <a:pt x="15" y="3631"/>
                  </a:cubicBezTo>
                  <a:lnTo>
                    <a:pt x="15" y="36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51" name="Freeform 2450">
              <a:extLst>
                <a:ext uri="{FF2B5EF4-FFF2-40B4-BE49-F238E27FC236}">
                  <a16:creationId xmlns:a16="http://schemas.microsoft.com/office/drawing/2014/main" id="{39F8D85A-91CD-9EAB-34FA-5E72635510A6}"/>
                </a:ext>
              </a:extLst>
            </p:cNvPr>
            <p:cNvSpPr/>
            <p:nvPr/>
          </p:nvSpPr>
          <p:spPr>
            <a:xfrm>
              <a:off x="6154015" y="6814102"/>
              <a:ext cx="205613" cy="410184"/>
            </a:xfrm>
            <a:custGeom>
              <a:avLst/>
              <a:gdLst>
                <a:gd name="connsiteX0" fmla="*/ 133 w 205613"/>
                <a:gd name="connsiteY0" fmla="*/ 44948 h 410184"/>
                <a:gd name="connsiteX1" fmla="*/ 83267 w 205613"/>
                <a:gd name="connsiteY1" fmla="*/ 407310 h 410184"/>
                <a:gd name="connsiteX2" fmla="*/ 91620 w 205613"/>
                <a:gd name="connsiteY2" fmla="*/ 406117 h 410184"/>
                <a:gd name="connsiteX3" fmla="*/ 58207 w 205613"/>
                <a:gd name="connsiteY3" fmla="*/ 25457 h 410184"/>
                <a:gd name="connsiteX4" fmla="*/ 51843 w 205613"/>
                <a:gd name="connsiteY4" fmla="*/ 25457 h 410184"/>
                <a:gd name="connsiteX5" fmla="*/ 133782 w 205613"/>
                <a:gd name="connsiteY5" fmla="*/ 347646 h 410184"/>
                <a:gd name="connsiteX6" fmla="*/ 141738 w 205613"/>
                <a:gd name="connsiteY6" fmla="*/ 345259 h 410184"/>
                <a:gd name="connsiteX7" fmla="*/ 115883 w 205613"/>
                <a:gd name="connsiteY7" fmla="*/ 3580 h 410184"/>
                <a:gd name="connsiteX8" fmla="*/ 108326 w 205613"/>
                <a:gd name="connsiteY8" fmla="*/ 3580 h 410184"/>
                <a:gd name="connsiteX9" fmla="*/ 197823 w 205613"/>
                <a:gd name="connsiteY9" fmla="*/ 353215 h 410184"/>
                <a:gd name="connsiteX10" fmla="*/ 204982 w 205613"/>
                <a:gd name="connsiteY10" fmla="*/ 348839 h 410184"/>
                <a:gd name="connsiteX11" fmla="*/ 115883 w 205613"/>
                <a:gd name="connsiteY11" fmla="*/ 3580 h 410184"/>
                <a:gd name="connsiteX12" fmla="*/ 108326 w 205613"/>
                <a:gd name="connsiteY12" fmla="*/ 3580 h 410184"/>
                <a:gd name="connsiteX13" fmla="*/ 132987 w 205613"/>
                <a:gd name="connsiteY13" fmla="*/ 345259 h 410184"/>
                <a:gd name="connsiteX14" fmla="*/ 140942 w 205613"/>
                <a:gd name="connsiteY14" fmla="*/ 343271 h 410184"/>
                <a:gd name="connsiteX15" fmla="*/ 58207 w 205613"/>
                <a:gd name="connsiteY15" fmla="*/ 25457 h 410184"/>
                <a:gd name="connsiteX16" fmla="*/ 51843 w 205613"/>
                <a:gd name="connsiteY16" fmla="*/ 25457 h 410184"/>
                <a:gd name="connsiteX17" fmla="*/ 83267 w 205613"/>
                <a:gd name="connsiteY17" fmla="*/ 406117 h 410184"/>
                <a:gd name="connsiteX18" fmla="*/ 91620 w 205613"/>
                <a:gd name="connsiteY18" fmla="*/ 404924 h 410184"/>
                <a:gd name="connsiteX19" fmla="*/ 7294 w 205613"/>
                <a:gd name="connsiteY19" fmla="*/ 42561 h 410184"/>
                <a:gd name="connsiteX20" fmla="*/ 133 w 205613"/>
                <a:gd name="connsiteY20" fmla="*/ 44948 h 410184"/>
                <a:gd name="connsiteX21" fmla="*/ 133 w 205613"/>
                <a:gd name="connsiteY21" fmla="*/ 44948 h 41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5613" h="410184">
                  <a:moveTo>
                    <a:pt x="133" y="44948"/>
                  </a:moveTo>
                  <a:cubicBezTo>
                    <a:pt x="27579" y="165868"/>
                    <a:pt x="54628" y="286788"/>
                    <a:pt x="83267" y="407310"/>
                  </a:cubicBezTo>
                  <a:cubicBezTo>
                    <a:pt x="84460" y="411686"/>
                    <a:pt x="92017" y="410891"/>
                    <a:pt x="91620" y="406117"/>
                  </a:cubicBezTo>
                  <a:cubicBezTo>
                    <a:pt x="80084" y="279230"/>
                    <a:pt x="66958" y="152343"/>
                    <a:pt x="58207" y="25457"/>
                  </a:cubicBezTo>
                  <a:cubicBezTo>
                    <a:pt x="57809" y="21480"/>
                    <a:pt x="51446" y="21480"/>
                    <a:pt x="51843" y="25457"/>
                  </a:cubicBezTo>
                  <a:cubicBezTo>
                    <a:pt x="57014" y="137229"/>
                    <a:pt x="84460" y="247409"/>
                    <a:pt x="133782" y="347646"/>
                  </a:cubicBezTo>
                  <a:cubicBezTo>
                    <a:pt x="135772" y="351624"/>
                    <a:pt x="142135" y="349634"/>
                    <a:pt x="141738" y="345259"/>
                  </a:cubicBezTo>
                  <a:cubicBezTo>
                    <a:pt x="132987" y="231499"/>
                    <a:pt x="124236" y="117738"/>
                    <a:pt x="115883" y="3580"/>
                  </a:cubicBezTo>
                  <a:cubicBezTo>
                    <a:pt x="115485" y="-1193"/>
                    <a:pt x="108326" y="-1193"/>
                    <a:pt x="108326" y="3580"/>
                  </a:cubicBezTo>
                  <a:cubicBezTo>
                    <a:pt x="109519" y="125693"/>
                    <a:pt x="139749" y="245818"/>
                    <a:pt x="197823" y="353215"/>
                  </a:cubicBezTo>
                  <a:cubicBezTo>
                    <a:pt x="200607" y="357987"/>
                    <a:pt x="207767" y="353612"/>
                    <a:pt x="204982" y="348839"/>
                  </a:cubicBezTo>
                  <a:cubicBezTo>
                    <a:pt x="148500" y="242636"/>
                    <a:pt x="117474" y="124102"/>
                    <a:pt x="115883" y="3580"/>
                  </a:cubicBezTo>
                  <a:cubicBezTo>
                    <a:pt x="113497" y="3580"/>
                    <a:pt x="111110" y="3580"/>
                    <a:pt x="108326" y="3580"/>
                  </a:cubicBezTo>
                  <a:cubicBezTo>
                    <a:pt x="117076" y="117340"/>
                    <a:pt x="125032" y="231499"/>
                    <a:pt x="132987" y="345259"/>
                  </a:cubicBezTo>
                  <a:cubicBezTo>
                    <a:pt x="135772" y="344464"/>
                    <a:pt x="138556" y="343668"/>
                    <a:pt x="140942" y="343271"/>
                  </a:cubicBezTo>
                  <a:cubicBezTo>
                    <a:pt x="93211" y="243431"/>
                    <a:pt x="64969" y="135637"/>
                    <a:pt x="58207" y="25457"/>
                  </a:cubicBezTo>
                  <a:cubicBezTo>
                    <a:pt x="56219" y="25457"/>
                    <a:pt x="53832" y="25457"/>
                    <a:pt x="51843" y="25457"/>
                  </a:cubicBezTo>
                  <a:cubicBezTo>
                    <a:pt x="64572" y="151946"/>
                    <a:pt x="73322" y="279230"/>
                    <a:pt x="83267" y="406117"/>
                  </a:cubicBezTo>
                  <a:cubicBezTo>
                    <a:pt x="86051" y="405719"/>
                    <a:pt x="88835" y="405322"/>
                    <a:pt x="91620" y="404924"/>
                  </a:cubicBezTo>
                  <a:cubicBezTo>
                    <a:pt x="64572" y="284004"/>
                    <a:pt x="35535" y="163481"/>
                    <a:pt x="7294" y="42561"/>
                  </a:cubicBezTo>
                  <a:cubicBezTo>
                    <a:pt x="6100" y="38583"/>
                    <a:pt x="-1059" y="40174"/>
                    <a:pt x="133" y="44948"/>
                  </a:cubicBezTo>
                  <a:lnTo>
                    <a:pt x="133" y="4494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52" name="Freeform 2451">
              <a:extLst>
                <a:ext uri="{FF2B5EF4-FFF2-40B4-BE49-F238E27FC236}">
                  <a16:creationId xmlns:a16="http://schemas.microsoft.com/office/drawing/2014/main" id="{AD2DC44A-F711-F66C-699A-458E0347BE44}"/>
                </a:ext>
              </a:extLst>
            </p:cNvPr>
            <p:cNvSpPr/>
            <p:nvPr/>
          </p:nvSpPr>
          <p:spPr>
            <a:xfrm>
              <a:off x="6525533" y="6746215"/>
              <a:ext cx="120718" cy="271340"/>
            </a:xfrm>
            <a:custGeom>
              <a:avLst/>
              <a:gdLst>
                <a:gd name="connsiteX0" fmla="*/ 127 w 120718"/>
                <a:gd name="connsiteY0" fmla="*/ 4642 h 271340"/>
                <a:gd name="connsiteX1" fmla="*/ 112695 w 120718"/>
                <a:gd name="connsiteY1" fmla="*/ 269156 h 271340"/>
                <a:gd name="connsiteX2" fmla="*/ 120650 w 120718"/>
                <a:gd name="connsiteY2" fmla="*/ 265974 h 271340"/>
                <a:gd name="connsiteX3" fmla="*/ 82067 w 120718"/>
                <a:gd name="connsiteY3" fmla="*/ 87377 h 271340"/>
                <a:gd name="connsiteX4" fmla="*/ 76498 w 120718"/>
                <a:gd name="connsiteY4" fmla="*/ 88968 h 271340"/>
                <a:gd name="connsiteX5" fmla="*/ 112297 w 120718"/>
                <a:gd name="connsiteY5" fmla="*/ 268360 h 271340"/>
                <a:gd name="connsiteX6" fmla="*/ 120252 w 120718"/>
                <a:gd name="connsiteY6" fmla="*/ 265178 h 271340"/>
                <a:gd name="connsiteX7" fmla="*/ 7685 w 120718"/>
                <a:gd name="connsiteY7" fmla="*/ 3051 h 271340"/>
                <a:gd name="connsiteX8" fmla="*/ 127 w 120718"/>
                <a:gd name="connsiteY8" fmla="*/ 4642 h 271340"/>
                <a:gd name="connsiteX9" fmla="*/ 127 w 120718"/>
                <a:gd name="connsiteY9" fmla="*/ 4642 h 27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718" h="271340">
                  <a:moveTo>
                    <a:pt x="127" y="4642"/>
                  </a:moveTo>
                  <a:cubicBezTo>
                    <a:pt x="25187" y="97321"/>
                    <a:pt x="62577" y="186818"/>
                    <a:pt x="112695" y="269156"/>
                  </a:cubicBezTo>
                  <a:cubicBezTo>
                    <a:pt x="115082" y="273531"/>
                    <a:pt x="121445" y="270747"/>
                    <a:pt x="120650" y="265974"/>
                  </a:cubicBezTo>
                  <a:cubicBezTo>
                    <a:pt x="107524" y="206309"/>
                    <a:pt x="94795" y="147042"/>
                    <a:pt x="82067" y="87377"/>
                  </a:cubicBezTo>
                  <a:cubicBezTo>
                    <a:pt x="81271" y="83798"/>
                    <a:pt x="75703" y="85389"/>
                    <a:pt x="76498" y="88968"/>
                  </a:cubicBezTo>
                  <a:cubicBezTo>
                    <a:pt x="88829" y="148633"/>
                    <a:pt x="100762" y="208695"/>
                    <a:pt x="112297" y="268360"/>
                  </a:cubicBezTo>
                  <a:cubicBezTo>
                    <a:pt x="115082" y="267166"/>
                    <a:pt x="117468" y="265974"/>
                    <a:pt x="120252" y="265178"/>
                  </a:cubicBezTo>
                  <a:cubicBezTo>
                    <a:pt x="71327" y="182841"/>
                    <a:pt x="33540" y="95333"/>
                    <a:pt x="7685" y="3051"/>
                  </a:cubicBezTo>
                  <a:cubicBezTo>
                    <a:pt x="6492" y="-2120"/>
                    <a:pt x="-1065" y="-131"/>
                    <a:pt x="127" y="4642"/>
                  </a:cubicBezTo>
                  <a:lnTo>
                    <a:pt x="127" y="46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53" name="Freeform 2452">
              <a:extLst>
                <a:ext uri="{FF2B5EF4-FFF2-40B4-BE49-F238E27FC236}">
                  <a16:creationId xmlns:a16="http://schemas.microsoft.com/office/drawing/2014/main" id="{2764ECE8-EDBF-EAF5-87E3-AC5BECB4BD0D}"/>
                </a:ext>
              </a:extLst>
            </p:cNvPr>
            <p:cNvSpPr/>
            <p:nvPr/>
          </p:nvSpPr>
          <p:spPr>
            <a:xfrm>
              <a:off x="6541581" y="6532703"/>
              <a:ext cx="309090" cy="460484"/>
            </a:xfrm>
            <a:custGeom>
              <a:avLst/>
              <a:gdLst>
                <a:gd name="connsiteX0" fmla="*/ 4366 w 309090"/>
                <a:gd name="connsiteY0" fmla="*/ 193890 h 460484"/>
                <a:gd name="connsiteX1" fmla="*/ 16299 w 309090"/>
                <a:gd name="connsiteY1" fmla="*/ 158887 h 460484"/>
                <a:gd name="connsiteX2" fmla="*/ 8741 w 309090"/>
                <a:gd name="connsiteY2" fmla="*/ 160876 h 460484"/>
                <a:gd name="connsiteX3" fmla="*/ 121308 w 309090"/>
                <a:gd name="connsiteY3" fmla="*/ 458403 h 460484"/>
                <a:gd name="connsiteX4" fmla="*/ 129661 w 309090"/>
                <a:gd name="connsiteY4" fmla="*/ 456017 h 460484"/>
                <a:gd name="connsiteX5" fmla="*/ 52495 w 309090"/>
                <a:gd name="connsiteY5" fmla="*/ 110359 h 460484"/>
                <a:gd name="connsiteX6" fmla="*/ 44938 w 309090"/>
                <a:gd name="connsiteY6" fmla="*/ 112349 h 460484"/>
                <a:gd name="connsiteX7" fmla="*/ 167846 w 309090"/>
                <a:gd name="connsiteY7" fmla="*/ 409876 h 460484"/>
                <a:gd name="connsiteX8" fmla="*/ 176200 w 309090"/>
                <a:gd name="connsiteY8" fmla="*/ 406296 h 460484"/>
                <a:gd name="connsiteX9" fmla="*/ 87498 w 309090"/>
                <a:gd name="connsiteY9" fmla="*/ 74163 h 460484"/>
                <a:gd name="connsiteX10" fmla="*/ 79145 w 309090"/>
                <a:gd name="connsiteY10" fmla="*/ 76550 h 460484"/>
                <a:gd name="connsiteX11" fmla="*/ 203248 w 309090"/>
                <a:gd name="connsiteY11" fmla="*/ 362145 h 460484"/>
                <a:gd name="connsiteX12" fmla="*/ 211601 w 309090"/>
                <a:gd name="connsiteY12" fmla="*/ 358564 h 460484"/>
                <a:gd name="connsiteX13" fmla="*/ 103409 w 309090"/>
                <a:gd name="connsiteY13" fmla="*/ 48308 h 460484"/>
                <a:gd name="connsiteX14" fmla="*/ 95056 w 309090"/>
                <a:gd name="connsiteY14" fmla="*/ 50695 h 460484"/>
                <a:gd name="connsiteX15" fmla="*/ 225522 w 309090"/>
                <a:gd name="connsiteY15" fmla="*/ 310832 h 460484"/>
                <a:gd name="connsiteX16" fmla="*/ 233478 w 309090"/>
                <a:gd name="connsiteY16" fmla="*/ 306457 h 460484"/>
                <a:gd name="connsiteX17" fmla="*/ 106591 w 309090"/>
                <a:gd name="connsiteY17" fmla="*/ 12908 h 460484"/>
                <a:gd name="connsiteX18" fmla="*/ 98238 w 309090"/>
                <a:gd name="connsiteY18" fmla="*/ 16487 h 460484"/>
                <a:gd name="connsiteX19" fmla="*/ 258934 w 309090"/>
                <a:gd name="connsiteY19" fmla="*/ 300093 h 460484"/>
                <a:gd name="connsiteX20" fmla="*/ 266492 w 309090"/>
                <a:gd name="connsiteY20" fmla="*/ 295718 h 460484"/>
                <a:gd name="connsiteX21" fmla="*/ 130059 w 309090"/>
                <a:gd name="connsiteY21" fmla="*/ 2168 h 460484"/>
                <a:gd name="connsiteX22" fmla="*/ 121706 w 309090"/>
                <a:gd name="connsiteY22" fmla="*/ 5748 h 460484"/>
                <a:gd name="connsiteX23" fmla="*/ 280811 w 309090"/>
                <a:gd name="connsiteY23" fmla="*/ 212187 h 460484"/>
                <a:gd name="connsiteX24" fmla="*/ 287176 w 309090"/>
                <a:gd name="connsiteY24" fmla="*/ 205823 h 460484"/>
                <a:gd name="connsiteX25" fmla="*/ 216772 w 309090"/>
                <a:gd name="connsiteY25" fmla="*/ 49104 h 460484"/>
                <a:gd name="connsiteX26" fmla="*/ 209612 w 309090"/>
                <a:gd name="connsiteY26" fmla="*/ 54673 h 460484"/>
                <a:gd name="connsiteX27" fmla="*/ 301893 w 309090"/>
                <a:gd name="connsiteY27" fmla="*/ 172411 h 460484"/>
                <a:gd name="connsiteX28" fmla="*/ 308257 w 309090"/>
                <a:gd name="connsiteY28" fmla="*/ 167638 h 460484"/>
                <a:gd name="connsiteX29" fmla="*/ 215976 w 309090"/>
                <a:gd name="connsiteY29" fmla="*/ 48308 h 460484"/>
                <a:gd name="connsiteX30" fmla="*/ 208816 w 309090"/>
                <a:gd name="connsiteY30" fmla="*/ 53877 h 460484"/>
                <a:gd name="connsiteX31" fmla="*/ 279221 w 309090"/>
                <a:gd name="connsiteY31" fmla="*/ 210596 h 460484"/>
                <a:gd name="connsiteX32" fmla="*/ 285585 w 309090"/>
                <a:gd name="connsiteY32" fmla="*/ 204232 h 460484"/>
                <a:gd name="connsiteX33" fmla="*/ 130457 w 309090"/>
                <a:gd name="connsiteY33" fmla="*/ 3361 h 460484"/>
                <a:gd name="connsiteX34" fmla="*/ 122104 w 309090"/>
                <a:gd name="connsiteY34" fmla="*/ 6941 h 460484"/>
                <a:gd name="connsiteX35" fmla="*/ 257742 w 309090"/>
                <a:gd name="connsiteY35" fmla="*/ 298502 h 460484"/>
                <a:gd name="connsiteX36" fmla="*/ 265299 w 309090"/>
                <a:gd name="connsiteY36" fmla="*/ 294126 h 460484"/>
                <a:gd name="connsiteX37" fmla="*/ 106591 w 309090"/>
                <a:gd name="connsiteY37" fmla="*/ 14499 h 460484"/>
                <a:gd name="connsiteX38" fmla="*/ 98238 w 309090"/>
                <a:gd name="connsiteY38" fmla="*/ 18078 h 460484"/>
                <a:gd name="connsiteX39" fmla="*/ 225125 w 309090"/>
                <a:gd name="connsiteY39" fmla="*/ 311628 h 460484"/>
                <a:gd name="connsiteX40" fmla="*/ 233080 w 309090"/>
                <a:gd name="connsiteY40" fmla="*/ 307253 h 460484"/>
                <a:gd name="connsiteX41" fmla="*/ 103011 w 309090"/>
                <a:gd name="connsiteY41" fmla="*/ 49502 h 460484"/>
                <a:gd name="connsiteX42" fmla="*/ 94658 w 309090"/>
                <a:gd name="connsiteY42" fmla="*/ 51888 h 460484"/>
                <a:gd name="connsiteX43" fmla="*/ 202850 w 309090"/>
                <a:gd name="connsiteY43" fmla="*/ 362145 h 460484"/>
                <a:gd name="connsiteX44" fmla="*/ 211203 w 309090"/>
                <a:gd name="connsiteY44" fmla="*/ 358564 h 460484"/>
                <a:gd name="connsiteX45" fmla="*/ 87498 w 309090"/>
                <a:gd name="connsiteY45" fmla="*/ 75356 h 460484"/>
                <a:gd name="connsiteX46" fmla="*/ 79145 w 309090"/>
                <a:gd name="connsiteY46" fmla="*/ 77743 h 460484"/>
                <a:gd name="connsiteX47" fmla="*/ 167449 w 309090"/>
                <a:gd name="connsiteY47" fmla="*/ 410273 h 460484"/>
                <a:gd name="connsiteX48" fmla="*/ 175802 w 309090"/>
                <a:gd name="connsiteY48" fmla="*/ 406694 h 460484"/>
                <a:gd name="connsiteX49" fmla="*/ 52893 w 309090"/>
                <a:gd name="connsiteY49" fmla="*/ 111553 h 460484"/>
                <a:gd name="connsiteX50" fmla="*/ 45336 w 309090"/>
                <a:gd name="connsiteY50" fmla="*/ 113542 h 460484"/>
                <a:gd name="connsiteX51" fmla="*/ 120911 w 309090"/>
                <a:gd name="connsiteY51" fmla="*/ 457210 h 460484"/>
                <a:gd name="connsiteX52" fmla="*/ 129264 w 309090"/>
                <a:gd name="connsiteY52" fmla="*/ 454824 h 460484"/>
                <a:gd name="connsiteX53" fmla="*/ 16696 w 309090"/>
                <a:gd name="connsiteY53" fmla="*/ 159682 h 460484"/>
                <a:gd name="connsiteX54" fmla="*/ 9139 w 309090"/>
                <a:gd name="connsiteY54" fmla="*/ 161671 h 460484"/>
                <a:gd name="connsiteX55" fmla="*/ 1581 w 309090"/>
                <a:gd name="connsiteY55" fmla="*/ 189117 h 460484"/>
                <a:gd name="connsiteX56" fmla="*/ 4366 w 309090"/>
                <a:gd name="connsiteY56" fmla="*/ 193890 h 460484"/>
                <a:gd name="connsiteX57" fmla="*/ 4366 w 309090"/>
                <a:gd name="connsiteY57" fmla="*/ 193890 h 4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09090" h="460484">
                  <a:moveTo>
                    <a:pt x="4366" y="193890"/>
                  </a:moveTo>
                  <a:cubicBezTo>
                    <a:pt x="16299" y="185935"/>
                    <a:pt x="21072" y="172809"/>
                    <a:pt x="16299" y="158887"/>
                  </a:cubicBezTo>
                  <a:cubicBezTo>
                    <a:pt x="14708" y="154114"/>
                    <a:pt x="7547" y="156102"/>
                    <a:pt x="8741" y="160876"/>
                  </a:cubicBezTo>
                  <a:cubicBezTo>
                    <a:pt x="33402" y="264295"/>
                    <a:pt x="70395" y="365326"/>
                    <a:pt x="121308" y="458403"/>
                  </a:cubicBezTo>
                  <a:cubicBezTo>
                    <a:pt x="123297" y="461983"/>
                    <a:pt x="129661" y="460790"/>
                    <a:pt x="129661" y="456017"/>
                  </a:cubicBezTo>
                  <a:cubicBezTo>
                    <a:pt x="118524" y="337085"/>
                    <a:pt x="92669" y="222529"/>
                    <a:pt x="52495" y="110359"/>
                  </a:cubicBezTo>
                  <a:cubicBezTo>
                    <a:pt x="50904" y="105587"/>
                    <a:pt x="43346" y="107575"/>
                    <a:pt x="44938" y="112349"/>
                  </a:cubicBezTo>
                  <a:cubicBezTo>
                    <a:pt x="74372" y="215767"/>
                    <a:pt x="116535" y="315606"/>
                    <a:pt x="167846" y="409876"/>
                  </a:cubicBezTo>
                  <a:cubicBezTo>
                    <a:pt x="170233" y="414251"/>
                    <a:pt x="177393" y="411069"/>
                    <a:pt x="176200" y="406296"/>
                  </a:cubicBezTo>
                  <a:cubicBezTo>
                    <a:pt x="146765" y="295718"/>
                    <a:pt x="116933" y="184741"/>
                    <a:pt x="87498" y="74163"/>
                  </a:cubicBezTo>
                  <a:cubicBezTo>
                    <a:pt x="84714" y="74959"/>
                    <a:pt x="81929" y="75754"/>
                    <a:pt x="79145" y="76550"/>
                  </a:cubicBezTo>
                  <a:cubicBezTo>
                    <a:pt x="112160" y="175195"/>
                    <a:pt x="153925" y="270658"/>
                    <a:pt x="203248" y="362145"/>
                  </a:cubicBezTo>
                  <a:cubicBezTo>
                    <a:pt x="205634" y="366520"/>
                    <a:pt x="213192" y="363736"/>
                    <a:pt x="211601" y="358564"/>
                  </a:cubicBezTo>
                  <a:cubicBezTo>
                    <a:pt x="175404" y="255146"/>
                    <a:pt x="139208" y="151727"/>
                    <a:pt x="103409" y="48308"/>
                  </a:cubicBezTo>
                  <a:cubicBezTo>
                    <a:pt x="101420" y="43138"/>
                    <a:pt x="93465" y="45126"/>
                    <a:pt x="95056" y="50695"/>
                  </a:cubicBezTo>
                  <a:cubicBezTo>
                    <a:pt x="121706" y="144965"/>
                    <a:pt x="165858" y="233269"/>
                    <a:pt x="225522" y="310832"/>
                  </a:cubicBezTo>
                  <a:cubicBezTo>
                    <a:pt x="229102" y="315606"/>
                    <a:pt x="235466" y="311628"/>
                    <a:pt x="233478" y="306457"/>
                  </a:cubicBezTo>
                  <a:cubicBezTo>
                    <a:pt x="191314" y="208607"/>
                    <a:pt x="149152" y="110758"/>
                    <a:pt x="106591" y="12908"/>
                  </a:cubicBezTo>
                  <a:cubicBezTo>
                    <a:pt x="104602" y="8134"/>
                    <a:pt x="96647" y="11714"/>
                    <a:pt x="98238" y="16487"/>
                  </a:cubicBezTo>
                  <a:cubicBezTo>
                    <a:pt x="132843" y="120702"/>
                    <a:pt x="187337" y="216960"/>
                    <a:pt x="258934" y="300093"/>
                  </a:cubicBezTo>
                  <a:cubicBezTo>
                    <a:pt x="261719" y="303275"/>
                    <a:pt x="268481" y="300093"/>
                    <a:pt x="266492" y="295718"/>
                  </a:cubicBezTo>
                  <a:cubicBezTo>
                    <a:pt x="226318" y="195481"/>
                    <a:pt x="180973" y="97631"/>
                    <a:pt x="130059" y="2168"/>
                  </a:cubicBezTo>
                  <a:cubicBezTo>
                    <a:pt x="127672" y="-2207"/>
                    <a:pt x="120115" y="577"/>
                    <a:pt x="121706" y="5748"/>
                  </a:cubicBezTo>
                  <a:cubicBezTo>
                    <a:pt x="147958" y="91267"/>
                    <a:pt x="204839" y="165251"/>
                    <a:pt x="280811" y="212187"/>
                  </a:cubicBezTo>
                  <a:cubicBezTo>
                    <a:pt x="285187" y="214972"/>
                    <a:pt x="288767" y="209800"/>
                    <a:pt x="287176" y="205823"/>
                  </a:cubicBezTo>
                  <a:cubicBezTo>
                    <a:pt x="263708" y="153716"/>
                    <a:pt x="240240" y="101211"/>
                    <a:pt x="216772" y="49104"/>
                  </a:cubicBezTo>
                  <a:cubicBezTo>
                    <a:pt x="214385" y="51093"/>
                    <a:pt x="211998" y="52684"/>
                    <a:pt x="209612" y="54673"/>
                  </a:cubicBezTo>
                  <a:cubicBezTo>
                    <a:pt x="240240" y="94051"/>
                    <a:pt x="270867" y="133430"/>
                    <a:pt x="301893" y="172411"/>
                  </a:cubicBezTo>
                  <a:cubicBezTo>
                    <a:pt x="304678" y="175991"/>
                    <a:pt x="311439" y="171217"/>
                    <a:pt x="308257" y="167638"/>
                  </a:cubicBezTo>
                  <a:cubicBezTo>
                    <a:pt x="277630" y="127861"/>
                    <a:pt x="247002" y="88085"/>
                    <a:pt x="215976" y="48308"/>
                  </a:cubicBezTo>
                  <a:cubicBezTo>
                    <a:pt x="212396" y="43933"/>
                    <a:pt x="206828" y="49502"/>
                    <a:pt x="208816" y="53877"/>
                  </a:cubicBezTo>
                  <a:cubicBezTo>
                    <a:pt x="232284" y="105984"/>
                    <a:pt x="255752" y="158489"/>
                    <a:pt x="279221" y="210596"/>
                  </a:cubicBezTo>
                  <a:cubicBezTo>
                    <a:pt x="281210" y="208607"/>
                    <a:pt x="283198" y="206221"/>
                    <a:pt x="285585" y="204232"/>
                  </a:cubicBezTo>
                  <a:cubicBezTo>
                    <a:pt x="211203" y="158489"/>
                    <a:pt x="155914" y="86891"/>
                    <a:pt x="130457" y="3361"/>
                  </a:cubicBezTo>
                  <a:cubicBezTo>
                    <a:pt x="127672" y="4555"/>
                    <a:pt x="124888" y="5748"/>
                    <a:pt x="122104" y="6941"/>
                  </a:cubicBezTo>
                  <a:cubicBezTo>
                    <a:pt x="172222" y="101609"/>
                    <a:pt x="217567" y="199061"/>
                    <a:pt x="257742" y="298502"/>
                  </a:cubicBezTo>
                  <a:cubicBezTo>
                    <a:pt x="260128" y="296911"/>
                    <a:pt x="262912" y="295718"/>
                    <a:pt x="265299" y="294126"/>
                  </a:cubicBezTo>
                  <a:cubicBezTo>
                    <a:pt x="194895" y="212187"/>
                    <a:pt x="140799" y="117122"/>
                    <a:pt x="106591" y="14499"/>
                  </a:cubicBezTo>
                  <a:cubicBezTo>
                    <a:pt x="103807" y="15692"/>
                    <a:pt x="101022" y="16885"/>
                    <a:pt x="98238" y="18078"/>
                  </a:cubicBezTo>
                  <a:cubicBezTo>
                    <a:pt x="140401" y="115928"/>
                    <a:pt x="182564" y="213778"/>
                    <a:pt x="225125" y="311628"/>
                  </a:cubicBezTo>
                  <a:cubicBezTo>
                    <a:pt x="227909" y="310037"/>
                    <a:pt x="230296" y="308446"/>
                    <a:pt x="233080" y="307253"/>
                  </a:cubicBezTo>
                  <a:cubicBezTo>
                    <a:pt x="173813" y="230087"/>
                    <a:pt x="129661" y="142976"/>
                    <a:pt x="103011" y="49502"/>
                  </a:cubicBezTo>
                  <a:cubicBezTo>
                    <a:pt x="100227" y="50297"/>
                    <a:pt x="97443" y="51093"/>
                    <a:pt x="94658" y="51888"/>
                  </a:cubicBezTo>
                  <a:cubicBezTo>
                    <a:pt x="130855" y="155307"/>
                    <a:pt x="166654" y="258726"/>
                    <a:pt x="202850" y="362145"/>
                  </a:cubicBezTo>
                  <a:cubicBezTo>
                    <a:pt x="205634" y="360951"/>
                    <a:pt x="208419" y="359758"/>
                    <a:pt x="211203" y="358564"/>
                  </a:cubicBezTo>
                  <a:cubicBezTo>
                    <a:pt x="162278" y="267476"/>
                    <a:pt x="120911" y="172809"/>
                    <a:pt x="87498" y="75356"/>
                  </a:cubicBezTo>
                  <a:cubicBezTo>
                    <a:pt x="85907" y="70185"/>
                    <a:pt x="77952" y="72175"/>
                    <a:pt x="79145" y="77743"/>
                  </a:cubicBezTo>
                  <a:cubicBezTo>
                    <a:pt x="108978" y="188322"/>
                    <a:pt x="138014" y="299298"/>
                    <a:pt x="167449" y="410273"/>
                  </a:cubicBezTo>
                  <a:cubicBezTo>
                    <a:pt x="170233" y="409081"/>
                    <a:pt x="173017" y="407887"/>
                    <a:pt x="175802" y="406694"/>
                  </a:cubicBezTo>
                  <a:cubicBezTo>
                    <a:pt x="124888" y="312424"/>
                    <a:pt x="84714" y="213778"/>
                    <a:pt x="52893" y="111553"/>
                  </a:cubicBezTo>
                  <a:cubicBezTo>
                    <a:pt x="50507" y="112349"/>
                    <a:pt x="47722" y="112746"/>
                    <a:pt x="45336" y="113542"/>
                  </a:cubicBezTo>
                  <a:cubicBezTo>
                    <a:pt x="87101" y="222927"/>
                    <a:pt x="112557" y="340267"/>
                    <a:pt x="120911" y="457210"/>
                  </a:cubicBezTo>
                  <a:cubicBezTo>
                    <a:pt x="123695" y="456414"/>
                    <a:pt x="126480" y="455619"/>
                    <a:pt x="129264" y="454824"/>
                  </a:cubicBezTo>
                  <a:cubicBezTo>
                    <a:pt x="80338" y="360951"/>
                    <a:pt x="41755" y="262704"/>
                    <a:pt x="16696" y="159682"/>
                  </a:cubicBezTo>
                  <a:cubicBezTo>
                    <a:pt x="14310" y="160478"/>
                    <a:pt x="11525" y="160876"/>
                    <a:pt x="9139" y="161671"/>
                  </a:cubicBezTo>
                  <a:cubicBezTo>
                    <a:pt x="13514" y="172013"/>
                    <a:pt x="11128" y="182355"/>
                    <a:pt x="1581" y="189117"/>
                  </a:cubicBezTo>
                  <a:cubicBezTo>
                    <a:pt x="-1998" y="190708"/>
                    <a:pt x="1184" y="196277"/>
                    <a:pt x="4366" y="193890"/>
                  </a:cubicBezTo>
                  <a:lnTo>
                    <a:pt x="4366" y="1938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54" name="Freeform 2453">
              <a:extLst>
                <a:ext uri="{FF2B5EF4-FFF2-40B4-BE49-F238E27FC236}">
                  <a16:creationId xmlns:a16="http://schemas.microsoft.com/office/drawing/2014/main" id="{15241A2D-A925-7C91-A3C3-17A5A91735CF}"/>
                </a:ext>
              </a:extLst>
            </p:cNvPr>
            <p:cNvSpPr/>
            <p:nvPr/>
          </p:nvSpPr>
          <p:spPr>
            <a:xfrm>
              <a:off x="6092206" y="6762624"/>
              <a:ext cx="300292" cy="46084"/>
            </a:xfrm>
            <a:custGeom>
              <a:avLst/>
              <a:gdLst>
                <a:gd name="connsiteX0" fmla="*/ 2278 w 300292"/>
                <a:gd name="connsiteY0" fmla="*/ 37954 h 46084"/>
                <a:gd name="connsiteX1" fmla="*/ 298613 w 300292"/>
                <a:gd name="connsiteY1" fmla="*/ 6132 h 46084"/>
                <a:gd name="connsiteX2" fmla="*/ 296226 w 300292"/>
                <a:gd name="connsiteY2" fmla="*/ 166 h 46084"/>
                <a:gd name="connsiteX3" fmla="*/ 4268 w 300292"/>
                <a:gd name="connsiteY3" fmla="*/ 31590 h 46084"/>
                <a:gd name="connsiteX4" fmla="*/ 2278 w 300292"/>
                <a:gd name="connsiteY4" fmla="*/ 37954 h 46084"/>
                <a:gd name="connsiteX5" fmla="*/ 2278 w 300292"/>
                <a:gd name="connsiteY5" fmla="*/ 37954 h 4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292" h="46084">
                  <a:moveTo>
                    <a:pt x="2278" y="37954"/>
                  </a:moveTo>
                  <a:cubicBezTo>
                    <a:pt x="100924" y="55058"/>
                    <a:pt x="205934" y="45511"/>
                    <a:pt x="298613" y="6132"/>
                  </a:cubicBezTo>
                  <a:cubicBezTo>
                    <a:pt x="302192" y="4542"/>
                    <a:pt x="299408" y="-1027"/>
                    <a:pt x="296226" y="166"/>
                  </a:cubicBezTo>
                  <a:cubicBezTo>
                    <a:pt x="202354" y="34772"/>
                    <a:pt x="103709" y="47500"/>
                    <a:pt x="4268" y="31590"/>
                  </a:cubicBezTo>
                  <a:cubicBezTo>
                    <a:pt x="-108" y="31191"/>
                    <a:pt x="-1699" y="37556"/>
                    <a:pt x="2278" y="37954"/>
                  </a:cubicBezTo>
                  <a:lnTo>
                    <a:pt x="2278" y="379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55" name="Freeform 2454">
              <a:extLst>
                <a:ext uri="{FF2B5EF4-FFF2-40B4-BE49-F238E27FC236}">
                  <a16:creationId xmlns:a16="http://schemas.microsoft.com/office/drawing/2014/main" id="{F35430D9-27D7-2C97-380D-629D0CED5B47}"/>
                </a:ext>
              </a:extLst>
            </p:cNvPr>
            <p:cNvSpPr/>
            <p:nvPr/>
          </p:nvSpPr>
          <p:spPr>
            <a:xfrm>
              <a:off x="6080264" y="6743938"/>
              <a:ext cx="273082" cy="46408"/>
            </a:xfrm>
            <a:custGeom>
              <a:avLst/>
              <a:gdLst>
                <a:gd name="connsiteX0" fmla="*/ 3083 w 273082"/>
                <a:gd name="connsiteY0" fmla="*/ 44707 h 46408"/>
                <a:gd name="connsiteX1" fmla="*/ 270778 w 273082"/>
                <a:gd name="connsiteY1" fmla="*/ 6521 h 46408"/>
                <a:gd name="connsiteX2" fmla="*/ 269187 w 273082"/>
                <a:gd name="connsiteY2" fmla="*/ 156 h 46408"/>
                <a:gd name="connsiteX3" fmla="*/ 3480 w 273082"/>
                <a:gd name="connsiteY3" fmla="*/ 37945 h 46408"/>
                <a:gd name="connsiteX4" fmla="*/ 3083 w 273082"/>
                <a:gd name="connsiteY4" fmla="*/ 44707 h 46408"/>
                <a:gd name="connsiteX5" fmla="*/ 3083 w 273082"/>
                <a:gd name="connsiteY5" fmla="*/ 44707 h 4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082" h="46408">
                  <a:moveTo>
                    <a:pt x="3083" y="44707"/>
                  </a:moveTo>
                  <a:cubicBezTo>
                    <a:pt x="93773" y="51469"/>
                    <a:pt x="185259" y="37945"/>
                    <a:pt x="270778" y="6521"/>
                  </a:cubicBezTo>
                  <a:cubicBezTo>
                    <a:pt x="274756" y="4930"/>
                    <a:pt x="273165" y="-1036"/>
                    <a:pt x="269187" y="156"/>
                  </a:cubicBezTo>
                  <a:cubicBezTo>
                    <a:pt x="183668" y="30785"/>
                    <a:pt x="93773" y="43116"/>
                    <a:pt x="3480" y="37945"/>
                  </a:cubicBezTo>
                  <a:cubicBezTo>
                    <a:pt x="-1293" y="37945"/>
                    <a:pt x="-895" y="44308"/>
                    <a:pt x="3083" y="44707"/>
                  </a:cubicBezTo>
                  <a:lnTo>
                    <a:pt x="3083" y="447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56" name="Freeform 2455">
              <a:extLst>
                <a:ext uri="{FF2B5EF4-FFF2-40B4-BE49-F238E27FC236}">
                  <a16:creationId xmlns:a16="http://schemas.microsoft.com/office/drawing/2014/main" id="{3AC2464C-62D0-F9C1-38BF-D3AF09848BCA}"/>
                </a:ext>
              </a:extLst>
            </p:cNvPr>
            <p:cNvSpPr/>
            <p:nvPr/>
          </p:nvSpPr>
          <p:spPr>
            <a:xfrm>
              <a:off x="6067735" y="6731319"/>
              <a:ext cx="320897" cy="103627"/>
            </a:xfrm>
            <a:custGeom>
              <a:avLst/>
              <a:gdLst>
                <a:gd name="connsiteX0" fmla="*/ 3281 w 320897"/>
                <a:gd name="connsiteY0" fmla="*/ 103466 h 103627"/>
                <a:gd name="connsiteX1" fmla="*/ 319504 w 320897"/>
                <a:gd name="connsiteY1" fmla="*/ 6015 h 103627"/>
                <a:gd name="connsiteX2" fmla="*/ 316322 w 320897"/>
                <a:gd name="connsiteY2" fmla="*/ 446 h 103627"/>
                <a:gd name="connsiteX3" fmla="*/ 3281 w 320897"/>
                <a:gd name="connsiteY3" fmla="*/ 96307 h 103627"/>
                <a:gd name="connsiteX4" fmla="*/ 3281 w 320897"/>
                <a:gd name="connsiteY4" fmla="*/ 103466 h 103627"/>
                <a:gd name="connsiteX5" fmla="*/ 3281 w 320897"/>
                <a:gd name="connsiteY5" fmla="*/ 103466 h 10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897" h="103627">
                  <a:moveTo>
                    <a:pt x="3281" y="103466"/>
                  </a:moveTo>
                  <a:cubicBezTo>
                    <a:pt x="115053" y="106251"/>
                    <a:pt x="229212" y="72839"/>
                    <a:pt x="319504" y="6015"/>
                  </a:cubicBezTo>
                  <a:cubicBezTo>
                    <a:pt x="322687" y="3628"/>
                    <a:pt x="319902" y="-1543"/>
                    <a:pt x="316322" y="446"/>
                  </a:cubicBezTo>
                  <a:cubicBezTo>
                    <a:pt x="223246" y="63292"/>
                    <a:pt x="116247" y="97898"/>
                    <a:pt x="3281" y="96307"/>
                  </a:cubicBezTo>
                  <a:cubicBezTo>
                    <a:pt x="-1094" y="96307"/>
                    <a:pt x="-1094" y="103069"/>
                    <a:pt x="3281" y="103466"/>
                  </a:cubicBezTo>
                  <a:lnTo>
                    <a:pt x="3281" y="1034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57" name="Freeform 2456">
              <a:extLst>
                <a:ext uri="{FF2B5EF4-FFF2-40B4-BE49-F238E27FC236}">
                  <a16:creationId xmlns:a16="http://schemas.microsoft.com/office/drawing/2014/main" id="{4B556271-A27C-9420-00EB-5895197B966E}"/>
                </a:ext>
              </a:extLst>
            </p:cNvPr>
            <p:cNvSpPr/>
            <p:nvPr/>
          </p:nvSpPr>
          <p:spPr>
            <a:xfrm>
              <a:off x="6067385" y="6757435"/>
              <a:ext cx="322604" cy="86813"/>
            </a:xfrm>
            <a:custGeom>
              <a:avLst/>
              <a:gdLst>
                <a:gd name="connsiteX0" fmla="*/ 3631 w 322604"/>
                <a:gd name="connsiteY0" fmla="*/ 86499 h 86813"/>
                <a:gd name="connsiteX1" fmla="*/ 321047 w 322604"/>
                <a:gd name="connsiteY1" fmla="*/ 6151 h 86813"/>
                <a:gd name="connsiteX2" fmla="*/ 317467 w 322604"/>
                <a:gd name="connsiteY2" fmla="*/ 582 h 86813"/>
                <a:gd name="connsiteX3" fmla="*/ 3233 w 322604"/>
                <a:gd name="connsiteY3" fmla="*/ 79737 h 86813"/>
                <a:gd name="connsiteX4" fmla="*/ 3631 w 322604"/>
                <a:gd name="connsiteY4" fmla="*/ 86499 h 86813"/>
                <a:gd name="connsiteX5" fmla="*/ 3631 w 322604"/>
                <a:gd name="connsiteY5" fmla="*/ 86499 h 86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604" h="86813">
                  <a:moveTo>
                    <a:pt x="3631" y="86499"/>
                  </a:moveTo>
                  <a:cubicBezTo>
                    <a:pt x="113812" y="90079"/>
                    <a:pt x="226379" y="63031"/>
                    <a:pt x="321047" y="6151"/>
                  </a:cubicBezTo>
                  <a:cubicBezTo>
                    <a:pt x="324627" y="3764"/>
                    <a:pt x="321444" y="-1805"/>
                    <a:pt x="317467" y="582"/>
                  </a:cubicBezTo>
                  <a:cubicBezTo>
                    <a:pt x="220811" y="53882"/>
                    <a:pt x="114209" y="82124"/>
                    <a:pt x="3233" y="79737"/>
                  </a:cubicBezTo>
                  <a:cubicBezTo>
                    <a:pt x="-1142" y="79340"/>
                    <a:pt x="-1142" y="86499"/>
                    <a:pt x="3631" y="86499"/>
                  </a:cubicBezTo>
                  <a:lnTo>
                    <a:pt x="3631" y="8649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58" name="Freeform 2457">
              <a:extLst>
                <a:ext uri="{FF2B5EF4-FFF2-40B4-BE49-F238E27FC236}">
                  <a16:creationId xmlns:a16="http://schemas.microsoft.com/office/drawing/2014/main" id="{B6BD2706-A2D1-81E0-5DE0-FA17C9FD9AE9}"/>
                </a:ext>
              </a:extLst>
            </p:cNvPr>
            <p:cNvSpPr/>
            <p:nvPr/>
          </p:nvSpPr>
          <p:spPr>
            <a:xfrm>
              <a:off x="6079815" y="6707056"/>
              <a:ext cx="381263" cy="122066"/>
            </a:xfrm>
            <a:custGeom>
              <a:avLst/>
              <a:gdLst>
                <a:gd name="connsiteX0" fmla="*/ 2737 w 381263"/>
                <a:gd name="connsiteY0" fmla="*/ 116195 h 122066"/>
                <a:gd name="connsiteX1" fmla="*/ 380215 w 381263"/>
                <a:gd name="connsiteY1" fmla="*/ 5616 h 122066"/>
                <a:gd name="connsiteX2" fmla="*/ 375441 w 381263"/>
                <a:gd name="connsiteY2" fmla="*/ 843 h 122066"/>
                <a:gd name="connsiteX3" fmla="*/ 4725 w 381263"/>
                <a:gd name="connsiteY3" fmla="*/ 108637 h 122066"/>
                <a:gd name="connsiteX4" fmla="*/ 2737 w 381263"/>
                <a:gd name="connsiteY4" fmla="*/ 116195 h 122066"/>
                <a:gd name="connsiteX5" fmla="*/ 2737 w 381263"/>
                <a:gd name="connsiteY5" fmla="*/ 116195 h 12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263" h="122066">
                  <a:moveTo>
                    <a:pt x="2737" y="116195"/>
                  </a:moveTo>
                  <a:cubicBezTo>
                    <a:pt x="136385" y="138072"/>
                    <a:pt x="280376" y="98295"/>
                    <a:pt x="380215" y="5616"/>
                  </a:cubicBezTo>
                  <a:cubicBezTo>
                    <a:pt x="383397" y="2832"/>
                    <a:pt x="378624" y="-1942"/>
                    <a:pt x="375441" y="843"/>
                  </a:cubicBezTo>
                  <a:cubicBezTo>
                    <a:pt x="273216" y="87953"/>
                    <a:pt x="137977" y="129719"/>
                    <a:pt x="4725" y="108637"/>
                  </a:cubicBezTo>
                  <a:cubicBezTo>
                    <a:pt x="-48" y="107842"/>
                    <a:pt x="-2037" y="115399"/>
                    <a:pt x="2737" y="116195"/>
                  </a:cubicBezTo>
                  <a:lnTo>
                    <a:pt x="2737" y="1161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59" name="Freeform 2458">
              <a:extLst>
                <a:ext uri="{FF2B5EF4-FFF2-40B4-BE49-F238E27FC236}">
                  <a16:creationId xmlns:a16="http://schemas.microsoft.com/office/drawing/2014/main" id="{419D1FCF-5FCF-A6A7-5309-B99B3A1E6FF3}"/>
                </a:ext>
              </a:extLst>
            </p:cNvPr>
            <p:cNvSpPr/>
            <p:nvPr/>
          </p:nvSpPr>
          <p:spPr>
            <a:xfrm>
              <a:off x="6123569" y="6654841"/>
              <a:ext cx="435646" cy="147888"/>
            </a:xfrm>
            <a:custGeom>
              <a:avLst/>
              <a:gdLst>
                <a:gd name="connsiteX0" fmla="*/ 2736 w 435646"/>
                <a:gd name="connsiteY0" fmla="*/ 144146 h 147888"/>
                <a:gd name="connsiteX1" fmla="*/ 433912 w 435646"/>
                <a:gd name="connsiteY1" fmla="*/ 6520 h 147888"/>
                <a:gd name="connsiteX2" fmla="*/ 430333 w 435646"/>
                <a:gd name="connsiteY2" fmla="*/ 553 h 147888"/>
                <a:gd name="connsiteX3" fmla="*/ 4726 w 435646"/>
                <a:gd name="connsiteY3" fmla="*/ 137384 h 147888"/>
                <a:gd name="connsiteX4" fmla="*/ 2736 w 435646"/>
                <a:gd name="connsiteY4" fmla="*/ 144146 h 147888"/>
                <a:gd name="connsiteX5" fmla="*/ 2736 w 435646"/>
                <a:gd name="connsiteY5" fmla="*/ 144146 h 1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646" h="147888">
                  <a:moveTo>
                    <a:pt x="2736" y="144146"/>
                  </a:moveTo>
                  <a:cubicBezTo>
                    <a:pt x="158262" y="166420"/>
                    <a:pt x="305833" y="85277"/>
                    <a:pt x="433912" y="6520"/>
                  </a:cubicBezTo>
                  <a:cubicBezTo>
                    <a:pt x="437890" y="4133"/>
                    <a:pt x="434311" y="-1833"/>
                    <a:pt x="430333" y="553"/>
                  </a:cubicBezTo>
                  <a:cubicBezTo>
                    <a:pt x="301059" y="74935"/>
                    <a:pt x="160251" y="158863"/>
                    <a:pt x="4726" y="137384"/>
                  </a:cubicBezTo>
                  <a:cubicBezTo>
                    <a:pt x="-48" y="136588"/>
                    <a:pt x="-2036" y="143748"/>
                    <a:pt x="2736" y="144146"/>
                  </a:cubicBezTo>
                  <a:lnTo>
                    <a:pt x="2736" y="1441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60" name="Freeform 2459">
              <a:extLst>
                <a:ext uri="{FF2B5EF4-FFF2-40B4-BE49-F238E27FC236}">
                  <a16:creationId xmlns:a16="http://schemas.microsoft.com/office/drawing/2014/main" id="{1D2150C5-553B-5DF0-1855-35AFD66FA5F5}"/>
                </a:ext>
              </a:extLst>
            </p:cNvPr>
            <p:cNvSpPr/>
            <p:nvPr/>
          </p:nvSpPr>
          <p:spPr>
            <a:xfrm>
              <a:off x="6361069" y="6618703"/>
              <a:ext cx="254582" cy="139391"/>
            </a:xfrm>
            <a:custGeom>
              <a:avLst/>
              <a:gdLst>
                <a:gd name="connsiteX0" fmla="*/ 3895 w 254582"/>
                <a:gd name="connsiteY0" fmla="*/ 139314 h 139391"/>
                <a:gd name="connsiteX1" fmla="*/ 253691 w 254582"/>
                <a:gd name="connsiteY1" fmla="*/ 5267 h 139391"/>
                <a:gd name="connsiteX2" fmla="*/ 249316 w 254582"/>
                <a:gd name="connsiteY2" fmla="*/ 892 h 139391"/>
                <a:gd name="connsiteX3" fmla="*/ 2304 w 254582"/>
                <a:gd name="connsiteY3" fmla="*/ 133746 h 139391"/>
                <a:gd name="connsiteX4" fmla="*/ 3895 w 254582"/>
                <a:gd name="connsiteY4" fmla="*/ 139314 h 139391"/>
                <a:gd name="connsiteX5" fmla="*/ 3895 w 254582"/>
                <a:gd name="connsiteY5" fmla="*/ 139314 h 13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82" h="139391">
                  <a:moveTo>
                    <a:pt x="3895" y="139314"/>
                  </a:moveTo>
                  <a:cubicBezTo>
                    <a:pt x="98165" y="119426"/>
                    <a:pt x="185275" y="73285"/>
                    <a:pt x="253691" y="5267"/>
                  </a:cubicBezTo>
                  <a:cubicBezTo>
                    <a:pt x="256475" y="2483"/>
                    <a:pt x="252100" y="-1893"/>
                    <a:pt x="249316" y="892"/>
                  </a:cubicBezTo>
                  <a:cubicBezTo>
                    <a:pt x="180900" y="66921"/>
                    <a:pt x="95381" y="113459"/>
                    <a:pt x="2304" y="133746"/>
                  </a:cubicBezTo>
                  <a:cubicBezTo>
                    <a:pt x="-1674" y="134541"/>
                    <a:pt x="-83" y="140109"/>
                    <a:pt x="3895" y="139314"/>
                  </a:cubicBezTo>
                  <a:lnTo>
                    <a:pt x="3895" y="1393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61" name="Freeform 2460">
              <a:extLst>
                <a:ext uri="{FF2B5EF4-FFF2-40B4-BE49-F238E27FC236}">
                  <a16:creationId xmlns:a16="http://schemas.microsoft.com/office/drawing/2014/main" id="{2C16A14D-6ED2-12CE-BEA8-39207CD83113}"/>
                </a:ext>
              </a:extLst>
            </p:cNvPr>
            <p:cNvSpPr/>
            <p:nvPr/>
          </p:nvSpPr>
          <p:spPr>
            <a:xfrm>
              <a:off x="6053799" y="6687031"/>
              <a:ext cx="325462" cy="64645"/>
            </a:xfrm>
            <a:custGeom>
              <a:avLst/>
              <a:gdLst>
                <a:gd name="connsiteX0" fmla="*/ 16024 w 325462"/>
                <a:gd name="connsiteY0" fmla="*/ 21664 h 64645"/>
                <a:gd name="connsiteX1" fmla="*/ 511 w 325462"/>
                <a:gd name="connsiteY1" fmla="*/ 28823 h 64645"/>
                <a:gd name="connsiteX2" fmla="*/ 14433 w 325462"/>
                <a:gd name="connsiteY2" fmla="*/ 47916 h 64645"/>
                <a:gd name="connsiteX3" fmla="*/ 118249 w 325462"/>
                <a:gd name="connsiteY3" fmla="*/ 64622 h 64645"/>
                <a:gd name="connsiteX4" fmla="*/ 323893 w 325462"/>
                <a:gd name="connsiteY4" fmla="*/ 6151 h 64645"/>
                <a:gd name="connsiteX5" fmla="*/ 320711 w 325462"/>
                <a:gd name="connsiteY5" fmla="*/ 582 h 64645"/>
                <a:gd name="connsiteX6" fmla="*/ 168368 w 325462"/>
                <a:gd name="connsiteY6" fmla="*/ 54678 h 64645"/>
                <a:gd name="connsiteX7" fmla="*/ 93588 w 325462"/>
                <a:gd name="connsiteY7" fmla="*/ 56269 h 64645"/>
                <a:gd name="connsiteX8" fmla="*/ 49834 w 325462"/>
                <a:gd name="connsiteY8" fmla="*/ 50303 h 64645"/>
                <a:gd name="connsiteX9" fmla="*/ 30344 w 325462"/>
                <a:gd name="connsiteY9" fmla="*/ 45927 h 64645"/>
                <a:gd name="connsiteX10" fmla="*/ 20797 w 325462"/>
                <a:gd name="connsiteY10" fmla="*/ 43142 h 64645"/>
                <a:gd name="connsiteX11" fmla="*/ 12842 w 325462"/>
                <a:gd name="connsiteY11" fmla="*/ 27232 h 64645"/>
                <a:gd name="connsiteX12" fmla="*/ 16024 w 325462"/>
                <a:gd name="connsiteY12" fmla="*/ 21664 h 64645"/>
                <a:gd name="connsiteX13" fmla="*/ 16024 w 325462"/>
                <a:gd name="connsiteY13" fmla="*/ 21664 h 6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5462" h="64645">
                  <a:moveTo>
                    <a:pt x="16024" y="21664"/>
                  </a:moveTo>
                  <a:cubicBezTo>
                    <a:pt x="9262" y="18482"/>
                    <a:pt x="2500" y="21266"/>
                    <a:pt x="511" y="28823"/>
                  </a:cubicBezTo>
                  <a:cubicBezTo>
                    <a:pt x="-2273" y="38370"/>
                    <a:pt x="6876" y="44734"/>
                    <a:pt x="14433" y="47916"/>
                  </a:cubicBezTo>
                  <a:cubicBezTo>
                    <a:pt x="46254" y="60644"/>
                    <a:pt x="84440" y="63826"/>
                    <a:pt x="118249" y="64622"/>
                  </a:cubicBezTo>
                  <a:cubicBezTo>
                    <a:pt x="189847" y="65418"/>
                    <a:pt x="263831" y="45927"/>
                    <a:pt x="323893" y="6151"/>
                  </a:cubicBezTo>
                  <a:cubicBezTo>
                    <a:pt x="327473" y="3764"/>
                    <a:pt x="324292" y="-1805"/>
                    <a:pt x="320711" y="582"/>
                  </a:cubicBezTo>
                  <a:cubicBezTo>
                    <a:pt x="273775" y="28823"/>
                    <a:pt x="222861" y="47916"/>
                    <a:pt x="168368" y="54678"/>
                  </a:cubicBezTo>
                  <a:cubicBezTo>
                    <a:pt x="143706" y="57860"/>
                    <a:pt x="118647" y="58257"/>
                    <a:pt x="93588" y="56269"/>
                  </a:cubicBezTo>
                  <a:cubicBezTo>
                    <a:pt x="78871" y="55076"/>
                    <a:pt x="64552" y="53087"/>
                    <a:pt x="49834" y="50303"/>
                  </a:cubicBezTo>
                  <a:cubicBezTo>
                    <a:pt x="43470" y="49109"/>
                    <a:pt x="36708" y="47518"/>
                    <a:pt x="30344" y="45927"/>
                  </a:cubicBezTo>
                  <a:cubicBezTo>
                    <a:pt x="27161" y="45132"/>
                    <a:pt x="23979" y="44336"/>
                    <a:pt x="20797" y="43142"/>
                  </a:cubicBezTo>
                  <a:cubicBezTo>
                    <a:pt x="13638" y="41950"/>
                    <a:pt x="10853" y="36779"/>
                    <a:pt x="12842" y="27232"/>
                  </a:cubicBezTo>
                  <a:cubicBezTo>
                    <a:pt x="16422" y="28426"/>
                    <a:pt x="19604" y="23254"/>
                    <a:pt x="16024" y="21664"/>
                  </a:cubicBezTo>
                  <a:lnTo>
                    <a:pt x="16024" y="216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62" name="Freeform 2461">
              <a:extLst>
                <a:ext uri="{FF2B5EF4-FFF2-40B4-BE49-F238E27FC236}">
                  <a16:creationId xmlns:a16="http://schemas.microsoft.com/office/drawing/2014/main" id="{132E7A87-4661-6183-846E-74DEA1688769}"/>
                </a:ext>
              </a:extLst>
            </p:cNvPr>
            <p:cNvSpPr/>
            <p:nvPr/>
          </p:nvSpPr>
          <p:spPr>
            <a:xfrm>
              <a:off x="6061614" y="6657625"/>
              <a:ext cx="388614" cy="97885"/>
            </a:xfrm>
            <a:custGeom>
              <a:avLst/>
              <a:gdLst>
                <a:gd name="connsiteX0" fmla="*/ 1049 w 388614"/>
                <a:gd name="connsiteY0" fmla="*/ 48285 h 97885"/>
                <a:gd name="connsiteX1" fmla="*/ 176066 w 388614"/>
                <a:gd name="connsiteY1" fmla="*/ 95618 h 97885"/>
                <a:gd name="connsiteX2" fmla="*/ 386881 w 388614"/>
                <a:gd name="connsiteY2" fmla="*/ 6520 h 97885"/>
                <a:gd name="connsiteX3" fmla="*/ 383301 w 388614"/>
                <a:gd name="connsiteY3" fmla="*/ 553 h 97885"/>
                <a:gd name="connsiteX4" fmla="*/ 187601 w 388614"/>
                <a:gd name="connsiteY4" fmla="*/ 86072 h 97885"/>
                <a:gd name="connsiteX5" fmla="*/ 5823 w 388614"/>
                <a:gd name="connsiteY5" fmla="*/ 43511 h 97885"/>
                <a:gd name="connsiteX6" fmla="*/ 1049 w 388614"/>
                <a:gd name="connsiteY6" fmla="*/ 48285 h 97885"/>
                <a:gd name="connsiteX7" fmla="*/ 1049 w 388614"/>
                <a:gd name="connsiteY7" fmla="*/ 48285 h 9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614" h="97885">
                  <a:moveTo>
                    <a:pt x="1049" y="48285"/>
                  </a:moveTo>
                  <a:cubicBezTo>
                    <a:pt x="48383" y="91243"/>
                    <a:pt x="114412" y="103574"/>
                    <a:pt x="176066" y="95618"/>
                  </a:cubicBezTo>
                  <a:cubicBezTo>
                    <a:pt x="252834" y="85675"/>
                    <a:pt x="321647" y="45500"/>
                    <a:pt x="386881" y="6520"/>
                  </a:cubicBezTo>
                  <a:cubicBezTo>
                    <a:pt x="390858" y="4133"/>
                    <a:pt x="387278" y="-1833"/>
                    <a:pt x="383301" y="553"/>
                  </a:cubicBezTo>
                  <a:cubicBezTo>
                    <a:pt x="321647" y="35954"/>
                    <a:pt x="258403" y="73344"/>
                    <a:pt x="187601" y="86072"/>
                  </a:cubicBezTo>
                  <a:cubicBezTo>
                    <a:pt x="124356" y="97608"/>
                    <a:pt x="55145" y="87265"/>
                    <a:pt x="5823" y="43511"/>
                  </a:cubicBezTo>
                  <a:cubicBezTo>
                    <a:pt x="2640" y="40329"/>
                    <a:pt x="-2133" y="45103"/>
                    <a:pt x="1049" y="48285"/>
                  </a:cubicBezTo>
                  <a:lnTo>
                    <a:pt x="1049" y="482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63" name="Freeform 2462">
              <a:extLst>
                <a:ext uri="{FF2B5EF4-FFF2-40B4-BE49-F238E27FC236}">
                  <a16:creationId xmlns:a16="http://schemas.microsoft.com/office/drawing/2014/main" id="{F2378AA0-05B7-DB37-8A21-1EA4A38DBC9B}"/>
                </a:ext>
              </a:extLst>
            </p:cNvPr>
            <p:cNvSpPr/>
            <p:nvPr/>
          </p:nvSpPr>
          <p:spPr>
            <a:xfrm>
              <a:off x="6129465" y="6683882"/>
              <a:ext cx="991108" cy="879931"/>
            </a:xfrm>
            <a:custGeom>
              <a:avLst/>
              <a:gdLst>
                <a:gd name="connsiteX0" fmla="*/ 5990 w 991108"/>
                <a:gd name="connsiteY0" fmla="*/ 625833 h 879931"/>
                <a:gd name="connsiteX1" fmla="*/ 42186 w 991108"/>
                <a:gd name="connsiteY1" fmla="*/ 556225 h 879931"/>
                <a:gd name="connsiteX2" fmla="*/ 36220 w 991108"/>
                <a:gd name="connsiteY2" fmla="*/ 554633 h 879931"/>
                <a:gd name="connsiteX3" fmla="*/ 35026 w 991108"/>
                <a:gd name="connsiteY3" fmla="*/ 711353 h 879931"/>
                <a:gd name="connsiteX4" fmla="*/ 42186 w 991108"/>
                <a:gd name="connsiteY4" fmla="*/ 711353 h 879931"/>
                <a:gd name="connsiteX5" fmla="*/ 95487 w 991108"/>
                <a:gd name="connsiteY5" fmla="*/ 564976 h 879931"/>
                <a:gd name="connsiteX6" fmla="*/ 89122 w 991108"/>
                <a:gd name="connsiteY6" fmla="*/ 563385 h 879931"/>
                <a:gd name="connsiteX7" fmla="*/ 56108 w 991108"/>
                <a:gd name="connsiteY7" fmla="*/ 738799 h 879931"/>
                <a:gd name="connsiteX8" fmla="*/ 62870 w 991108"/>
                <a:gd name="connsiteY8" fmla="*/ 741583 h 879931"/>
                <a:gd name="connsiteX9" fmla="*/ 163902 w 991108"/>
                <a:gd name="connsiteY9" fmla="*/ 516846 h 879931"/>
                <a:gd name="connsiteX10" fmla="*/ 156742 w 991108"/>
                <a:gd name="connsiteY10" fmla="*/ 514062 h 879931"/>
                <a:gd name="connsiteX11" fmla="*/ 70825 w 991108"/>
                <a:gd name="connsiteY11" fmla="*/ 788121 h 879931"/>
                <a:gd name="connsiteX12" fmla="*/ 77985 w 991108"/>
                <a:gd name="connsiteY12" fmla="*/ 791303 h 879931"/>
                <a:gd name="connsiteX13" fmla="*/ 205667 w 991108"/>
                <a:gd name="connsiteY13" fmla="*/ 513664 h 879931"/>
                <a:gd name="connsiteX14" fmla="*/ 198507 w 991108"/>
                <a:gd name="connsiteY14" fmla="*/ 510481 h 879931"/>
                <a:gd name="connsiteX15" fmla="*/ 69632 w 991108"/>
                <a:gd name="connsiteY15" fmla="*/ 861309 h 879931"/>
                <a:gd name="connsiteX16" fmla="*/ 76792 w 991108"/>
                <a:gd name="connsiteY16" fmla="*/ 865685 h 879931"/>
                <a:gd name="connsiteX17" fmla="*/ 289595 w 991108"/>
                <a:gd name="connsiteY17" fmla="*/ 436498 h 879931"/>
                <a:gd name="connsiteX18" fmla="*/ 282436 w 991108"/>
                <a:gd name="connsiteY18" fmla="*/ 432520 h 879931"/>
                <a:gd name="connsiteX19" fmla="*/ 122137 w 991108"/>
                <a:gd name="connsiteY19" fmla="*/ 873640 h 879931"/>
                <a:gd name="connsiteX20" fmla="*/ 129296 w 991108"/>
                <a:gd name="connsiteY20" fmla="*/ 876823 h 879931"/>
                <a:gd name="connsiteX21" fmla="*/ 359602 w 991108"/>
                <a:gd name="connsiteY21" fmla="*/ 420587 h 879931"/>
                <a:gd name="connsiteX22" fmla="*/ 351646 w 991108"/>
                <a:gd name="connsiteY22" fmla="*/ 417405 h 879931"/>
                <a:gd name="connsiteX23" fmla="*/ 194529 w 991108"/>
                <a:gd name="connsiteY23" fmla="*/ 837046 h 879931"/>
                <a:gd name="connsiteX24" fmla="*/ 201690 w 991108"/>
                <a:gd name="connsiteY24" fmla="*/ 840228 h 879931"/>
                <a:gd name="connsiteX25" fmla="*/ 422051 w 991108"/>
                <a:gd name="connsiteY25" fmla="*/ 379618 h 879931"/>
                <a:gd name="connsiteX26" fmla="*/ 416084 w 991108"/>
                <a:gd name="connsiteY26" fmla="*/ 376038 h 879931"/>
                <a:gd name="connsiteX27" fmla="*/ 239477 w 991108"/>
                <a:gd name="connsiteY27" fmla="*/ 835853 h 879931"/>
                <a:gd name="connsiteX28" fmla="*/ 246637 w 991108"/>
                <a:gd name="connsiteY28" fmla="*/ 839035 h 879931"/>
                <a:gd name="connsiteX29" fmla="*/ 448303 w 991108"/>
                <a:gd name="connsiteY29" fmla="*/ 373651 h 879931"/>
                <a:gd name="connsiteX30" fmla="*/ 443530 w 991108"/>
                <a:gd name="connsiteY30" fmla="*/ 375640 h 879931"/>
                <a:gd name="connsiteX31" fmla="*/ 441541 w 991108"/>
                <a:gd name="connsiteY31" fmla="*/ 462750 h 879931"/>
                <a:gd name="connsiteX32" fmla="*/ 396594 w 991108"/>
                <a:gd name="connsiteY32" fmla="*/ 580488 h 879931"/>
                <a:gd name="connsiteX33" fmla="*/ 305506 w 991108"/>
                <a:gd name="connsiteY33" fmla="*/ 815965 h 879931"/>
                <a:gd name="connsiteX34" fmla="*/ 313462 w 991108"/>
                <a:gd name="connsiteY34" fmla="*/ 817953 h 879931"/>
                <a:gd name="connsiteX35" fmla="*/ 533822 w 991108"/>
                <a:gd name="connsiteY35" fmla="*/ 292905 h 879931"/>
                <a:gd name="connsiteX36" fmla="*/ 525867 w 991108"/>
                <a:gd name="connsiteY36" fmla="*/ 290916 h 879931"/>
                <a:gd name="connsiteX37" fmla="*/ 414095 w 991108"/>
                <a:gd name="connsiteY37" fmla="*/ 716524 h 879931"/>
                <a:gd name="connsiteX38" fmla="*/ 421653 w 991108"/>
                <a:gd name="connsiteY38" fmla="*/ 719706 h 879931"/>
                <a:gd name="connsiteX39" fmla="*/ 593487 w 991108"/>
                <a:gd name="connsiteY39" fmla="*/ 219319 h 879931"/>
                <a:gd name="connsiteX40" fmla="*/ 585930 w 991108"/>
                <a:gd name="connsiteY40" fmla="*/ 217330 h 879931"/>
                <a:gd name="connsiteX41" fmla="*/ 473362 w 991108"/>
                <a:gd name="connsiteY41" fmla="*/ 718115 h 879931"/>
                <a:gd name="connsiteX42" fmla="*/ 481318 w 991108"/>
                <a:gd name="connsiteY42" fmla="*/ 720103 h 879931"/>
                <a:gd name="connsiteX43" fmla="*/ 649572 w 991108"/>
                <a:gd name="connsiteY43" fmla="*/ 213750 h 879931"/>
                <a:gd name="connsiteX44" fmla="*/ 641616 w 991108"/>
                <a:gd name="connsiteY44" fmla="*/ 211761 h 879931"/>
                <a:gd name="connsiteX45" fmla="*/ 535413 w 991108"/>
                <a:gd name="connsiteY45" fmla="*/ 680725 h 879931"/>
                <a:gd name="connsiteX46" fmla="*/ 543369 w 991108"/>
                <a:gd name="connsiteY46" fmla="*/ 682714 h 879931"/>
                <a:gd name="connsiteX47" fmla="*/ 691735 w 991108"/>
                <a:gd name="connsiteY47" fmla="*/ 130617 h 879931"/>
                <a:gd name="connsiteX48" fmla="*/ 683381 w 991108"/>
                <a:gd name="connsiteY48" fmla="*/ 129424 h 879931"/>
                <a:gd name="connsiteX49" fmla="*/ 594283 w 991108"/>
                <a:gd name="connsiteY49" fmla="*/ 658450 h 879931"/>
                <a:gd name="connsiteX50" fmla="*/ 602636 w 991108"/>
                <a:gd name="connsiteY50" fmla="*/ 660836 h 879931"/>
                <a:gd name="connsiteX51" fmla="*/ 724351 w 991108"/>
                <a:gd name="connsiteY51" fmla="*/ 65781 h 879931"/>
                <a:gd name="connsiteX52" fmla="*/ 715601 w 991108"/>
                <a:gd name="connsiteY52" fmla="*/ 64589 h 879931"/>
                <a:gd name="connsiteX53" fmla="*/ 646390 w 991108"/>
                <a:gd name="connsiteY53" fmla="*/ 594012 h 879931"/>
                <a:gd name="connsiteX54" fmla="*/ 655141 w 991108"/>
                <a:gd name="connsiteY54" fmla="*/ 595206 h 879931"/>
                <a:gd name="connsiteX55" fmla="*/ 749808 w 991108"/>
                <a:gd name="connsiteY55" fmla="*/ 6515 h 879931"/>
                <a:gd name="connsiteX56" fmla="*/ 740660 w 991108"/>
                <a:gd name="connsiteY56" fmla="*/ 5322 h 879931"/>
                <a:gd name="connsiteX57" fmla="*/ 690542 w 991108"/>
                <a:gd name="connsiteY57" fmla="*/ 562589 h 879931"/>
                <a:gd name="connsiteX58" fmla="*/ 699690 w 991108"/>
                <a:gd name="connsiteY58" fmla="*/ 563782 h 879931"/>
                <a:gd name="connsiteX59" fmla="*/ 760150 w 991108"/>
                <a:gd name="connsiteY59" fmla="*/ 64986 h 879931"/>
                <a:gd name="connsiteX60" fmla="*/ 751001 w 991108"/>
                <a:gd name="connsiteY60" fmla="*/ 63793 h 879931"/>
                <a:gd name="connsiteX61" fmla="*/ 737478 w 991108"/>
                <a:gd name="connsiteY61" fmla="*/ 484229 h 879931"/>
                <a:gd name="connsiteX62" fmla="*/ 746626 w 991108"/>
                <a:gd name="connsiteY62" fmla="*/ 485422 h 879931"/>
                <a:gd name="connsiteX63" fmla="*/ 807086 w 991108"/>
                <a:gd name="connsiteY63" fmla="*/ 61008 h 879931"/>
                <a:gd name="connsiteX64" fmla="*/ 797938 w 991108"/>
                <a:gd name="connsiteY64" fmla="*/ 59815 h 879931"/>
                <a:gd name="connsiteX65" fmla="*/ 760946 w 991108"/>
                <a:gd name="connsiteY65" fmla="*/ 523211 h 879931"/>
                <a:gd name="connsiteX66" fmla="*/ 769697 w 991108"/>
                <a:gd name="connsiteY66" fmla="*/ 524404 h 879931"/>
                <a:gd name="connsiteX67" fmla="*/ 824588 w 991108"/>
                <a:gd name="connsiteY67" fmla="*/ 104763 h 879931"/>
                <a:gd name="connsiteX68" fmla="*/ 815837 w 991108"/>
                <a:gd name="connsiteY68" fmla="*/ 103569 h 879931"/>
                <a:gd name="connsiteX69" fmla="*/ 811064 w 991108"/>
                <a:gd name="connsiteY69" fmla="*/ 498152 h 879931"/>
                <a:gd name="connsiteX70" fmla="*/ 820212 w 991108"/>
                <a:gd name="connsiteY70" fmla="*/ 498152 h 879931"/>
                <a:gd name="connsiteX71" fmla="*/ 869138 w 991108"/>
                <a:gd name="connsiteY71" fmla="*/ 155677 h 879931"/>
                <a:gd name="connsiteX72" fmla="*/ 860387 w 991108"/>
                <a:gd name="connsiteY72" fmla="*/ 154483 h 879931"/>
                <a:gd name="connsiteX73" fmla="*/ 859591 w 991108"/>
                <a:gd name="connsiteY73" fmla="*/ 470307 h 879931"/>
                <a:gd name="connsiteX74" fmla="*/ 868740 w 991108"/>
                <a:gd name="connsiteY74" fmla="*/ 470307 h 879931"/>
                <a:gd name="connsiteX75" fmla="*/ 903346 w 991108"/>
                <a:gd name="connsiteY75" fmla="*/ 194260 h 879931"/>
                <a:gd name="connsiteX76" fmla="*/ 894594 w 991108"/>
                <a:gd name="connsiteY76" fmla="*/ 193066 h 879931"/>
                <a:gd name="connsiteX77" fmla="*/ 896981 w 991108"/>
                <a:gd name="connsiteY77" fmla="*/ 403881 h 879931"/>
                <a:gd name="connsiteX78" fmla="*/ 906130 w 991108"/>
                <a:gd name="connsiteY78" fmla="*/ 403881 h 879931"/>
                <a:gd name="connsiteX79" fmla="*/ 931984 w 991108"/>
                <a:gd name="connsiteY79" fmla="*/ 279778 h 879931"/>
                <a:gd name="connsiteX80" fmla="*/ 923233 w 991108"/>
                <a:gd name="connsiteY80" fmla="*/ 279778 h 879931"/>
                <a:gd name="connsiteX81" fmla="*/ 966192 w 991108"/>
                <a:gd name="connsiteY81" fmla="*/ 381209 h 879931"/>
                <a:gd name="connsiteX82" fmla="*/ 973351 w 991108"/>
                <a:gd name="connsiteY82" fmla="*/ 382004 h 879931"/>
                <a:gd name="connsiteX83" fmla="*/ 990058 w 991108"/>
                <a:gd name="connsiteY83" fmla="*/ 333079 h 879931"/>
                <a:gd name="connsiteX84" fmla="*/ 981307 w 991108"/>
                <a:gd name="connsiteY84" fmla="*/ 335466 h 879931"/>
                <a:gd name="connsiteX85" fmla="*/ 966988 w 991108"/>
                <a:gd name="connsiteY85" fmla="*/ 375640 h 879931"/>
                <a:gd name="connsiteX86" fmla="*/ 974147 w 991108"/>
                <a:gd name="connsiteY86" fmla="*/ 376435 h 879931"/>
                <a:gd name="connsiteX87" fmla="*/ 931984 w 991108"/>
                <a:gd name="connsiteY87" fmla="*/ 277392 h 879931"/>
                <a:gd name="connsiteX88" fmla="*/ 923233 w 991108"/>
                <a:gd name="connsiteY88" fmla="*/ 277392 h 879931"/>
                <a:gd name="connsiteX89" fmla="*/ 896981 w 991108"/>
                <a:gd name="connsiteY89" fmla="*/ 403881 h 879931"/>
                <a:gd name="connsiteX90" fmla="*/ 906130 w 991108"/>
                <a:gd name="connsiteY90" fmla="*/ 403881 h 879931"/>
                <a:gd name="connsiteX91" fmla="*/ 903743 w 991108"/>
                <a:gd name="connsiteY91" fmla="*/ 193066 h 879931"/>
                <a:gd name="connsiteX92" fmla="*/ 894993 w 991108"/>
                <a:gd name="connsiteY92" fmla="*/ 191873 h 879931"/>
                <a:gd name="connsiteX93" fmla="*/ 860387 w 991108"/>
                <a:gd name="connsiteY93" fmla="*/ 470307 h 879931"/>
                <a:gd name="connsiteX94" fmla="*/ 869535 w 991108"/>
                <a:gd name="connsiteY94" fmla="*/ 470307 h 879931"/>
                <a:gd name="connsiteX95" fmla="*/ 870331 w 991108"/>
                <a:gd name="connsiteY95" fmla="*/ 154483 h 879931"/>
                <a:gd name="connsiteX96" fmla="*/ 861580 w 991108"/>
                <a:gd name="connsiteY96" fmla="*/ 153290 h 879931"/>
                <a:gd name="connsiteX97" fmla="*/ 812258 w 991108"/>
                <a:gd name="connsiteY97" fmla="*/ 498152 h 879931"/>
                <a:gd name="connsiteX98" fmla="*/ 821406 w 991108"/>
                <a:gd name="connsiteY98" fmla="*/ 498152 h 879931"/>
                <a:gd name="connsiteX99" fmla="*/ 826179 w 991108"/>
                <a:gd name="connsiteY99" fmla="*/ 103569 h 879931"/>
                <a:gd name="connsiteX100" fmla="*/ 817428 w 991108"/>
                <a:gd name="connsiteY100" fmla="*/ 102376 h 879931"/>
                <a:gd name="connsiteX101" fmla="*/ 762139 w 991108"/>
                <a:gd name="connsiteY101" fmla="*/ 524404 h 879931"/>
                <a:gd name="connsiteX102" fmla="*/ 770890 w 991108"/>
                <a:gd name="connsiteY102" fmla="*/ 525597 h 879931"/>
                <a:gd name="connsiteX103" fmla="*/ 808280 w 991108"/>
                <a:gd name="connsiteY103" fmla="*/ 59418 h 879931"/>
                <a:gd name="connsiteX104" fmla="*/ 799131 w 991108"/>
                <a:gd name="connsiteY104" fmla="*/ 58224 h 879931"/>
                <a:gd name="connsiteX105" fmla="*/ 738273 w 991108"/>
                <a:gd name="connsiteY105" fmla="*/ 485025 h 879931"/>
                <a:gd name="connsiteX106" fmla="*/ 747422 w 991108"/>
                <a:gd name="connsiteY106" fmla="*/ 486218 h 879931"/>
                <a:gd name="connsiteX107" fmla="*/ 761344 w 991108"/>
                <a:gd name="connsiteY107" fmla="*/ 63395 h 879931"/>
                <a:gd name="connsiteX108" fmla="*/ 752195 w 991108"/>
                <a:gd name="connsiteY108" fmla="*/ 62202 h 879931"/>
                <a:gd name="connsiteX109" fmla="*/ 691735 w 991108"/>
                <a:gd name="connsiteY109" fmla="*/ 563385 h 879931"/>
                <a:gd name="connsiteX110" fmla="*/ 700883 w 991108"/>
                <a:gd name="connsiteY110" fmla="*/ 564578 h 879931"/>
                <a:gd name="connsiteX111" fmla="*/ 751400 w 991108"/>
                <a:gd name="connsiteY111" fmla="*/ 4526 h 879931"/>
                <a:gd name="connsiteX112" fmla="*/ 742648 w 991108"/>
                <a:gd name="connsiteY112" fmla="*/ 3333 h 879931"/>
                <a:gd name="connsiteX113" fmla="*/ 647981 w 991108"/>
                <a:gd name="connsiteY113" fmla="*/ 594808 h 879931"/>
                <a:gd name="connsiteX114" fmla="*/ 656732 w 991108"/>
                <a:gd name="connsiteY114" fmla="*/ 596001 h 879931"/>
                <a:gd name="connsiteX115" fmla="*/ 725942 w 991108"/>
                <a:gd name="connsiteY115" fmla="*/ 64190 h 879931"/>
                <a:gd name="connsiteX116" fmla="*/ 717192 w 991108"/>
                <a:gd name="connsiteY116" fmla="*/ 62997 h 879931"/>
                <a:gd name="connsiteX117" fmla="*/ 595476 w 991108"/>
                <a:gd name="connsiteY117" fmla="*/ 658052 h 879931"/>
                <a:gd name="connsiteX118" fmla="*/ 603829 w 991108"/>
                <a:gd name="connsiteY118" fmla="*/ 660439 h 879931"/>
                <a:gd name="connsiteX119" fmla="*/ 693326 w 991108"/>
                <a:gd name="connsiteY119" fmla="*/ 129424 h 879931"/>
                <a:gd name="connsiteX120" fmla="*/ 684973 w 991108"/>
                <a:gd name="connsiteY120" fmla="*/ 128231 h 879931"/>
                <a:gd name="connsiteX121" fmla="*/ 537004 w 991108"/>
                <a:gd name="connsiteY121" fmla="*/ 680327 h 879931"/>
                <a:gd name="connsiteX122" fmla="*/ 544960 w 991108"/>
                <a:gd name="connsiteY122" fmla="*/ 682316 h 879931"/>
                <a:gd name="connsiteX123" fmla="*/ 651959 w 991108"/>
                <a:gd name="connsiteY123" fmla="*/ 211363 h 879931"/>
                <a:gd name="connsiteX124" fmla="*/ 644003 w 991108"/>
                <a:gd name="connsiteY124" fmla="*/ 209374 h 879931"/>
                <a:gd name="connsiteX125" fmla="*/ 474953 w 991108"/>
                <a:gd name="connsiteY125" fmla="*/ 717717 h 879931"/>
                <a:gd name="connsiteX126" fmla="*/ 482909 w 991108"/>
                <a:gd name="connsiteY126" fmla="*/ 719706 h 879931"/>
                <a:gd name="connsiteX127" fmla="*/ 595874 w 991108"/>
                <a:gd name="connsiteY127" fmla="*/ 216932 h 879931"/>
                <a:gd name="connsiteX128" fmla="*/ 588317 w 991108"/>
                <a:gd name="connsiteY128" fmla="*/ 214943 h 879931"/>
                <a:gd name="connsiteX129" fmla="*/ 415687 w 991108"/>
                <a:gd name="connsiteY129" fmla="*/ 717319 h 879931"/>
                <a:gd name="connsiteX130" fmla="*/ 423244 w 991108"/>
                <a:gd name="connsiteY130" fmla="*/ 720502 h 879931"/>
                <a:gd name="connsiteX131" fmla="*/ 536607 w 991108"/>
                <a:gd name="connsiteY131" fmla="*/ 290518 h 879931"/>
                <a:gd name="connsiteX132" fmla="*/ 528651 w 991108"/>
                <a:gd name="connsiteY132" fmla="*/ 288530 h 879931"/>
                <a:gd name="connsiteX133" fmla="*/ 307495 w 991108"/>
                <a:gd name="connsiteY133" fmla="*/ 815965 h 879931"/>
                <a:gd name="connsiteX134" fmla="*/ 315450 w 991108"/>
                <a:gd name="connsiteY134" fmla="*/ 817953 h 879931"/>
                <a:gd name="connsiteX135" fmla="*/ 418869 w 991108"/>
                <a:gd name="connsiteY135" fmla="*/ 548667 h 879931"/>
                <a:gd name="connsiteX136" fmla="*/ 445121 w 991108"/>
                <a:gd name="connsiteY136" fmla="*/ 481445 h 879931"/>
                <a:gd name="connsiteX137" fmla="*/ 467793 w 991108"/>
                <a:gd name="connsiteY137" fmla="*/ 420985 h 879931"/>
                <a:gd name="connsiteX138" fmla="*/ 448303 w 991108"/>
                <a:gd name="connsiteY138" fmla="*/ 367685 h 879931"/>
                <a:gd name="connsiteX139" fmla="*/ 443530 w 991108"/>
                <a:gd name="connsiteY139" fmla="*/ 369674 h 879931"/>
                <a:gd name="connsiteX140" fmla="*/ 241068 w 991108"/>
                <a:gd name="connsiteY140" fmla="*/ 837046 h 879931"/>
                <a:gd name="connsiteX141" fmla="*/ 248228 w 991108"/>
                <a:gd name="connsiteY141" fmla="*/ 840228 h 879931"/>
                <a:gd name="connsiteX142" fmla="*/ 424835 w 991108"/>
                <a:gd name="connsiteY142" fmla="*/ 378027 h 879931"/>
                <a:gd name="connsiteX143" fmla="*/ 418869 w 991108"/>
                <a:gd name="connsiteY143" fmla="*/ 374447 h 879931"/>
                <a:gd name="connsiteX144" fmla="*/ 196121 w 991108"/>
                <a:gd name="connsiteY144" fmla="*/ 837841 h 879931"/>
                <a:gd name="connsiteX145" fmla="*/ 203281 w 991108"/>
                <a:gd name="connsiteY145" fmla="*/ 841024 h 879931"/>
                <a:gd name="connsiteX146" fmla="*/ 361590 w 991108"/>
                <a:gd name="connsiteY146" fmla="*/ 419792 h 879931"/>
                <a:gd name="connsiteX147" fmla="*/ 354431 w 991108"/>
                <a:gd name="connsiteY147" fmla="*/ 415417 h 879931"/>
                <a:gd name="connsiteX148" fmla="*/ 122933 w 991108"/>
                <a:gd name="connsiteY148" fmla="*/ 874833 h 879931"/>
                <a:gd name="connsiteX149" fmla="*/ 130092 w 991108"/>
                <a:gd name="connsiteY149" fmla="*/ 878016 h 879931"/>
                <a:gd name="connsiteX150" fmla="*/ 291584 w 991108"/>
                <a:gd name="connsiteY150" fmla="*/ 435304 h 879931"/>
                <a:gd name="connsiteX151" fmla="*/ 284425 w 991108"/>
                <a:gd name="connsiteY151" fmla="*/ 431327 h 879931"/>
                <a:gd name="connsiteX152" fmla="*/ 70428 w 991108"/>
                <a:gd name="connsiteY152" fmla="*/ 862105 h 879931"/>
                <a:gd name="connsiteX153" fmla="*/ 77587 w 991108"/>
                <a:gd name="connsiteY153" fmla="*/ 866480 h 879931"/>
                <a:gd name="connsiteX154" fmla="*/ 206860 w 991108"/>
                <a:gd name="connsiteY154" fmla="*/ 513664 h 879931"/>
                <a:gd name="connsiteX155" fmla="*/ 199701 w 991108"/>
                <a:gd name="connsiteY155" fmla="*/ 510481 h 879931"/>
                <a:gd name="connsiteX156" fmla="*/ 71223 w 991108"/>
                <a:gd name="connsiteY156" fmla="*/ 790110 h 879931"/>
                <a:gd name="connsiteX157" fmla="*/ 78382 w 991108"/>
                <a:gd name="connsiteY157" fmla="*/ 793292 h 879931"/>
                <a:gd name="connsiteX158" fmla="*/ 164698 w 991108"/>
                <a:gd name="connsiteY158" fmla="*/ 517244 h 879931"/>
                <a:gd name="connsiteX159" fmla="*/ 157538 w 991108"/>
                <a:gd name="connsiteY159" fmla="*/ 514459 h 879931"/>
                <a:gd name="connsiteX160" fmla="*/ 55710 w 991108"/>
                <a:gd name="connsiteY160" fmla="*/ 741185 h 879931"/>
                <a:gd name="connsiteX161" fmla="*/ 62472 w 991108"/>
                <a:gd name="connsiteY161" fmla="*/ 743970 h 879931"/>
                <a:gd name="connsiteX162" fmla="*/ 96282 w 991108"/>
                <a:gd name="connsiteY162" fmla="*/ 562589 h 879931"/>
                <a:gd name="connsiteX163" fmla="*/ 89918 w 991108"/>
                <a:gd name="connsiteY163" fmla="*/ 560998 h 879931"/>
                <a:gd name="connsiteX164" fmla="*/ 34629 w 991108"/>
                <a:gd name="connsiteY164" fmla="*/ 712944 h 879931"/>
                <a:gd name="connsiteX165" fmla="*/ 41789 w 991108"/>
                <a:gd name="connsiteY165" fmla="*/ 712944 h 879931"/>
                <a:gd name="connsiteX166" fmla="*/ 41789 w 991108"/>
                <a:gd name="connsiteY166" fmla="*/ 556225 h 879931"/>
                <a:gd name="connsiteX167" fmla="*/ 35822 w 991108"/>
                <a:gd name="connsiteY167" fmla="*/ 554633 h 879931"/>
                <a:gd name="connsiteX168" fmla="*/ 24 w 991108"/>
                <a:gd name="connsiteY168" fmla="*/ 624640 h 879931"/>
                <a:gd name="connsiteX169" fmla="*/ 5990 w 991108"/>
                <a:gd name="connsiteY169" fmla="*/ 625833 h 879931"/>
                <a:gd name="connsiteX170" fmla="*/ 5990 w 991108"/>
                <a:gd name="connsiteY170" fmla="*/ 625833 h 87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991108" h="879931">
                  <a:moveTo>
                    <a:pt x="5990" y="625833"/>
                  </a:moveTo>
                  <a:cubicBezTo>
                    <a:pt x="17923" y="602763"/>
                    <a:pt x="30253" y="579693"/>
                    <a:pt x="42186" y="556225"/>
                  </a:cubicBezTo>
                  <a:cubicBezTo>
                    <a:pt x="40198" y="555827"/>
                    <a:pt x="38208" y="555032"/>
                    <a:pt x="36220" y="554633"/>
                  </a:cubicBezTo>
                  <a:cubicBezTo>
                    <a:pt x="35822" y="606741"/>
                    <a:pt x="35424" y="659245"/>
                    <a:pt x="35026" y="711353"/>
                  </a:cubicBezTo>
                  <a:cubicBezTo>
                    <a:pt x="37413" y="711353"/>
                    <a:pt x="39799" y="711353"/>
                    <a:pt x="42186" y="711353"/>
                  </a:cubicBezTo>
                  <a:cubicBezTo>
                    <a:pt x="42186" y="657655"/>
                    <a:pt x="60881" y="605946"/>
                    <a:pt x="95487" y="564976"/>
                  </a:cubicBezTo>
                  <a:cubicBezTo>
                    <a:pt x="93498" y="564578"/>
                    <a:pt x="91509" y="563782"/>
                    <a:pt x="89122" y="563385"/>
                  </a:cubicBezTo>
                  <a:cubicBezTo>
                    <a:pt x="97873" y="623845"/>
                    <a:pt x="86338" y="685498"/>
                    <a:pt x="56108" y="738799"/>
                  </a:cubicBezTo>
                  <a:cubicBezTo>
                    <a:pt x="58495" y="739594"/>
                    <a:pt x="60881" y="740787"/>
                    <a:pt x="62870" y="741583"/>
                  </a:cubicBezTo>
                  <a:cubicBezTo>
                    <a:pt x="83554" y="661235"/>
                    <a:pt x="117761" y="585659"/>
                    <a:pt x="163902" y="516846"/>
                  </a:cubicBezTo>
                  <a:cubicBezTo>
                    <a:pt x="161516" y="515653"/>
                    <a:pt x="159129" y="514858"/>
                    <a:pt x="156742" y="514062"/>
                  </a:cubicBezTo>
                  <a:cubicBezTo>
                    <a:pt x="142025" y="609127"/>
                    <a:pt x="112988" y="701409"/>
                    <a:pt x="70825" y="788121"/>
                  </a:cubicBezTo>
                  <a:cubicBezTo>
                    <a:pt x="73212" y="789314"/>
                    <a:pt x="75598" y="790110"/>
                    <a:pt x="77985" y="791303"/>
                  </a:cubicBezTo>
                  <a:cubicBezTo>
                    <a:pt x="111795" y="695044"/>
                    <a:pt x="154754" y="601968"/>
                    <a:pt x="205667" y="513664"/>
                  </a:cubicBezTo>
                  <a:cubicBezTo>
                    <a:pt x="203281" y="512471"/>
                    <a:pt x="200894" y="511675"/>
                    <a:pt x="198507" y="510481"/>
                  </a:cubicBezTo>
                  <a:cubicBezTo>
                    <a:pt x="175835" y="633789"/>
                    <a:pt x="132081" y="752323"/>
                    <a:pt x="69632" y="861309"/>
                  </a:cubicBezTo>
                  <a:cubicBezTo>
                    <a:pt x="66848" y="866083"/>
                    <a:pt x="73610" y="870061"/>
                    <a:pt x="76792" y="865685"/>
                  </a:cubicBezTo>
                  <a:cubicBezTo>
                    <a:pt x="169869" y="734423"/>
                    <a:pt x="167482" y="549463"/>
                    <a:pt x="289595" y="436498"/>
                  </a:cubicBezTo>
                  <a:cubicBezTo>
                    <a:pt x="287209" y="435304"/>
                    <a:pt x="284822" y="433713"/>
                    <a:pt x="282436" y="432520"/>
                  </a:cubicBezTo>
                  <a:cubicBezTo>
                    <a:pt x="243455" y="584068"/>
                    <a:pt x="189757" y="732036"/>
                    <a:pt x="122137" y="873640"/>
                  </a:cubicBezTo>
                  <a:cubicBezTo>
                    <a:pt x="124524" y="874833"/>
                    <a:pt x="126910" y="875629"/>
                    <a:pt x="129296" y="876823"/>
                  </a:cubicBezTo>
                  <a:cubicBezTo>
                    <a:pt x="176233" y="710955"/>
                    <a:pt x="255786" y="557816"/>
                    <a:pt x="359602" y="420587"/>
                  </a:cubicBezTo>
                  <a:cubicBezTo>
                    <a:pt x="356818" y="419394"/>
                    <a:pt x="354431" y="418201"/>
                    <a:pt x="351646" y="417405"/>
                  </a:cubicBezTo>
                  <a:cubicBezTo>
                    <a:pt x="317041" y="563385"/>
                    <a:pt x="264139" y="703795"/>
                    <a:pt x="194529" y="837046"/>
                  </a:cubicBezTo>
                  <a:cubicBezTo>
                    <a:pt x="196916" y="838240"/>
                    <a:pt x="199303" y="839035"/>
                    <a:pt x="201690" y="840228"/>
                  </a:cubicBezTo>
                  <a:cubicBezTo>
                    <a:pt x="251808" y="677941"/>
                    <a:pt x="304313" y="506902"/>
                    <a:pt x="422051" y="379618"/>
                  </a:cubicBezTo>
                  <a:cubicBezTo>
                    <a:pt x="420062" y="378424"/>
                    <a:pt x="418073" y="377231"/>
                    <a:pt x="416084" y="376038"/>
                  </a:cubicBezTo>
                  <a:cubicBezTo>
                    <a:pt x="373921" y="535541"/>
                    <a:pt x="315053" y="689476"/>
                    <a:pt x="239477" y="835853"/>
                  </a:cubicBezTo>
                  <a:cubicBezTo>
                    <a:pt x="241864" y="837046"/>
                    <a:pt x="244250" y="837841"/>
                    <a:pt x="246637" y="839035"/>
                  </a:cubicBezTo>
                  <a:cubicBezTo>
                    <a:pt x="291186" y="675156"/>
                    <a:pt x="359204" y="518039"/>
                    <a:pt x="448303" y="373651"/>
                  </a:cubicBezTo>
                  <a:cubicBezTo>
                    <a:pt x="446712" y="374447"/>
                    <a:pt x="445121" y="374844"/>
                    <a:pt x="443530" y="375640"/>
                  </a:cubicBezTo>
                  <a:cubicBezTo>
                    <a:pt x="479727" y="381209"/>
                    <a:pt x="448303" y="445647"/>
                    <a:pt x="441541" y="462750"/>
                  </a:cubicBezTo>
                  <a:cubicBezTo>
                    <a:pt x="426426" y="502128"/>
                    <a:pt x="411311" y="541508"/>
                    <a:pt x="396594" y="580488"/>
                  </a:cubicBezTo>
                  <a:cubicBezTo>
                    <a:pt x="366364" y="659245"/>
                    <a:pt x="336134" y="737605"/>
                    <a:pt x="305506" y="815965"/>
                  </a:cubicBezTo>
                  <a:cubicBezTo>
                    <a:pt x="308290" y="816760"/>
                    <a:pt x="310677" y="817556"/>
                    <a:pt x="313462" y="817953"/>
                  </a:cubicBezTo>
                  <a:cubicBezTo>
                    <a:pt x="361193" y="633391"/>
                    <a:pt x="435177" y="455988"/>
                    <a:pt x="533822" y="292905"/>
                  </a:cubicBezTo>
                  <a:cubicBezTo>
                    <a:pt x="531038" y="292109"/>
                    <a:pt x="528651" y="291314"/>
                    <a:pt x="525867" y="290916"/>
                  </a:cubicBezTo>
                  <a:cubicBezTo>
                    <a:pt x="515525" y="438486"/>
                    <a:pt x="477737" y="583273"/>
                    <a:pt x="414095" y="716524"/>
                  </a:cubicBezTo>
                  <a:cubicBezTo>
                    <a:pt x="416482" y="717717"/>
                    <a:pt x="419266" y="718512"/>
                    <a:pt x="421653" y="719706"/>
                  </a:cubicBezTo>
                  <a:cubicBezTo>
                    <a:pt x="460236" y="547076"/>
                    <a:pt x="518310" y="379219"/>
                    <a:pt x="593487" y="219319"/>
                  </a:cubicBezTo>
                  <a:cubicBezTo>
                    <a:pt x="591101" y="218523"/>
                    <a:pt x="588317" y="218125"/>
                    <a:pt x="585930" y="217330"/>
                  </a:cubicBezTo>
                  <a:cubicBezTo>
                    <a:pt x="599056" y="391948"/>
                    <a:pt x="535413" y="558214"/>
                    <a:pt x="473362" y="718115"/>
                  </a:cubicBezTo>
                  <a:cubicBezTo>
                    <a:pt x="476146" y="718910"/>
                    <a:pt x="478533" y="719706"/>
                    <a:pt x="481318" y="720103"/>
                  </a:cubicBezTo>
                  <a:cubicBezTo>
                    <a:pt x="523481" y="547076"/>
                    <a:pt x="579963" y="377628"/>
                    <a:pt x="649572" y="213750"/>
                  </a:cubicBezTo>
                  <a:cubicBezTo>
                    <a:pt x="646788" y="212954"/>
                    <a:pt x="644401" y="212158"/>
                    <a:pt x="641616" y="211761"/>
                  </a:cubicBezTo>
                  <a:cubicBezTo>
                    <a:pt x="623320" y="371265"/>
                    <a:pt x="587521" y="528381"/>
                    <a:pt x="535413" y="680725"/>
                  </a:cubicBezTo>
                  <a:cubicBezTo>
                    <a:pt x="537800" y="681520"/>
                    <a:pt x="540585" y="682316"/>
                    <a:pt x="543369" y="682714"/>
                  </a:cubicBezTo>
                  <a:cubicBezTo>
                    <a:pt x="592692" y="498549"/>
                    <a:pt x="642412" y="314782"/>
                    <a:pt x="691735" y="130617"/>
                  </a:cubicBezTo>
                  <a:cubicBezTo>
                    <a:pt x="688950" y="130219"/>
                    <a:pt x="686166" y="129822"/>
                    <a:pt x="683381" y="129424"/>
                  </a:cubicBezTo>
                  <a:cubicBezTo>
                    <a:pt x="669062" y="308020"/>
                    <a:pt x="639230" y="485025"/>
                    <a:pt x="594283" y="658450"/>
                  </a:cubicBezTo>
                  <a:cubicBezTo>
                    <a:pt x="597067" y="659245"/>
                    <a:pt x="599851" y="660041"/>
                    <a:pt x="602636" y="660836"/>
                  </a:cubicBezTo>
                  <a:cubicBezTo>
                    <a:pt x="631673" y="460363"/>
                    <a:pt x="672244" y="261481"/>
                    <a:pt x="724351" y="65781"/>
                  </a:cubicBezTo>
                  <a:cubicBezTo>
                    <a:pt x="721567" y="65384"/>
                    <a:pt x="718385" y="64986"/>
                    <a:pt x="715601" y="64589"/>
                  </a:cubicBezTo>
                  <a:cubicBezTo>
                    <a:pt x="710032" y="242787"/>
                    <a:pt x="686962" y="420189"/>
                    <a:pt x="646390" y="594012"/>
                  </a:cubicBezTo>
                  <a:cubicBezTo>
                    <a:pt x="649174" y="594410"/>
                    <a:pt x="652356" y="594808"/>
                    <a:pt x="655141" y="595206"/>
                  </a:cubicBezTo>
                  <a:cubicBezTo>
                    <a:pt x="670256" y="396721"/>
                    <a:pt x="685768" y="196248"/>
                    <a:pt x="749808" y="6515"/>
                  </a:cubicBezTo>
                  <a:cubicBezTo>
                    <a:pt x="747024" y="6117"/>
                    <a:pt x="743842" y="5719"/>
                    <a:pt x="740660" y="5322"/>
                  </a:cubicBezTo>
                  <a:cubicBezTo>
                    <a:pt x="756173" y="192668"/>
                    <a:pt x="739069" y="381209"/>
                    <a:pt x="690542" y="562589"/>
                  </a:cubicBezTo>
                  <a:cubicBezTo>
                    <a:pt x="693724" y="562986"/>
                    <a:pt x="696508" y="563385"/>
                    <a:pt x="699690" y="563782"/>
                  </a:cubicBezTo>
                  <a:cubicBezTo>
                    <a:pt x="700883" y="395926"/>
                    <a:pt x="720771" y="228467"/>
                    <a:pt x="760150" y="64986"/>
                  </a:cubicBezTo>
                  <a:cubicBezTo>
                    <a:pt x="756968" y="64589"/>
                    <a:pt x="754184" y="64190"/>
                    <a:pt x="751001" y="63793"/>
                  </a:cubicBezTo>
                  <a:cubicBezTo>
                    <a:pt x="769299" y="203805"/>
                    <a:pt x="764526" y="345807"/>
                    <a:pt x="737478" y="484229"/>
                  </a:cubicBezTo>
                  <a:cubicBezTo>
                    <a:pt x="740262" y="484627"/>
                    <a:pt x="743444" y="485025"/>
                    <a:pt x="746626" y="485422"/>
                  </a:cubicBezTo>
                  <a:cubicBezTo>
                    <a:pt x="743444" y="341830"/>
                    <a:pt x="763730" y="198237"/>
                    <a:pt x="807086" y="61008"/>
                  </a:cubicBezTo>
                  <a:cubicBezTo>
                    <a:pt x="803905" y="60611"/>
                    <a:pt x="801120" y="60213"/>
                    <a:pt x="797938" y="59815"/>
                  </a:cubicBezTo>
                  <a:cubicBezTo>
                    <a:pt x="799529" y="214943"/>
                    <a:pt x="787199" y="370469"/>
                    <a:pt x="760946" y="523211"/>
                  </a:cubicBezTo>
                  <a:cubicBezTo>
                    <a:pt x="763730" y="523608"/>
                    <a:pt x="766912" y="524006"/>
                    <a:pt x="769697" y="524404"/>
                  </a:cubicBezTo>
                  <a:cubicBezTo>
                    <a:pt x="771288" y="382800"/>
                    <a:pt x="789585" y="241991"/>
                    <a:pt x="824588" y="104763"/>
                  </a:cubicBezTo>
                  <a:cubicBezTo>
                    <a:pt x="821804" y="104364"/>
                    <a:pt x="818621" y="103967"/>
                    <a:pt x="815837" y="103569"/>
                  </a:cubicBezTo>
                  <a:cubicBezTo>
                    <a:pt x="829759" y="234831"/>
                    <a:pt x="828168" y="367287"/>
                    <a:pt x="811064" y="498152"/>
                  </a:cubicBezTo>
                  <a:cubicBezTo>
                    <a:pt x="814246" y="498152"/>
                    <a:pt x="817030" y="498152"/>
                    <a:pt x="820212" y="498152"/>
                  </a:cubicBezTo>
                  <a:cubicBezTo>
                    <a:pt x="822997" y="382402"/>
                    <a:pt x="839305" y="267448"/>
                    <a:pt x="869138" y="155677"/>
                  </a:cubicBezTo>
                  <a:cubicBezTo>
                    <a:pt x="866353" y="155278"/>
                    <a:pt x="863171" y="154881"/>
                    <a:pt x="860387" y="154483"/>
                  </a:cubicBezTo>
                  <a:cubicBezTo>
                    <a:pt x="859989" y="259890"/>
                    <a:pt x="859989" y="364900"/>
                    <a:pt x="859591" y="470307"/>
                  </a:cubicBezTo>
                  <a:cubicBezTo>
                    <a:pt x="862376" y="470307"/>
                    <a:pt x="865557" y="470307"/>
                    <a:pt x="868740" y="470307"/>
                  </a:cubicBezTo>
                  <a:cubicBezTo>
                    <a:pt x="867148" y="376833"/>
                    <a:pt x="878684" y="284154"/>
                    <a:pt x="903346" y="194260"/>
                  </a:cubicBezTo>
                  <a:cubicBezTo>
                    <a:pt x="900561" y="193862"/>
                    <a:pt x="897379" y="193464"/>
                    <a:pt x="894594" y="193066"/>
                  </a:cubicBezTo>
                  <a:cubicBezTo>
                    <a:pt x="895390" y="263471"/>
                    <a:pt x="896185" y="333477"/>
                    <a:pt x="896981" y="403881"/>
                  </a:cubicBezTo>
                  <a:cubicBezTo>
                    <a:pt x="896981" y="409848"/>
                    <a:pt x="905334" y="409450"/>
                    <a:pt x="906130" y="403881"/>
                  </a:cubicBezTo>
                  <a:cubicBezTo>
                    <a:pt x="910903" y="361718"/>
                    <a:pt x="919653" y="320351"/>
                    <a:pt x="931984" y="279778"/>
                  </a:cubicBezTo>
                  <a:cubicBezTo>
                    <a:pt x="929200" y="279778"/>
                    <a:pt x="926018" y="279778"/>
                    <a:pt x="923233" y="279778"/>
                  </a:cubicBezTo>
                  <a:cubicBezTo>
                    <a:pt x="934768" y="314782"/>
                    <a:pt x="949088" y="348592"/>
                    <a:pt x="966192" y="381209"/>
                  </a:cubicBezTo>
                  <a:cubicBezTo>
                    <a:pt x="967783" y="383993"/>
                    <a:pt x="970965" y="383993"/>
                    <a:pt x="973351" y="382004"/>
                  </a:cubicBezTo>
                  <a:cubicBezTo>
                    <a:pt x="988069" y="369674"/>
                    <a:pt x="993638" y="351774"/>
                    <a:pt x="990058" y="333079"/>
                  </a:cubicBezTo>
                  <a:cubicBezTo>
                    <a:pt x="988865" y="327510"/>
                    <a:pt x="980114" y="329897"/>
                    <a:pt x="981307" y="335466"/>
                  </a:cubicBezTo>
                  <a:cubicBezTo>
                    <a:pt x="984489" y="350978"/>
                    <a:pt x="978920" y="365298"/>
                    <a:pt x="966988" y="375640"/>
                  </a:cubicBezTo>
                  <a:cubicBezTo>
                    <a:pt x="969374" y="376038"/>
                    <a:pt x="971761" y="376435"/>
                    <a:pt x="974147" y="376435"/>
                  </a:cubicBezTo>
                  <a:cubicBezTo>
                    <a:pt x="957441" y="344614"/>
                    <a:pt x="943520" y="311599"/>
                    <a:pt x="931984" y="277392"/>
                  </a:cubicBezTo>
                  <a:cubicBezTo>
                    <a:pt x="930791" y="273017"/>
                    <a:pt x="924427" y="273017"/>
                    <a:pt x="923233" y="277392"/>
                  </a:cubicBezTo>
                  <a:cubicBezTo>
                    <a:pt x="910903" y="318760"/>
                    <a:pt x="902152" y="360922"/>
                    <a:pt x="896981" y="403881"/>
                  </a:cubicBezTo>
                  <a:cubicBezTo>
                    <a:pt x="899765" y="403881"/>
                    <a:pt x="902947" y="403881"/>
                    <a:pt x="906130" y="403881"/>
                  </a:cubicBezTo>
                  <a:cubicBezTo>
                    <a:pt x="905334" y="333477"/>
                    <a:pt x="904539" y="263471"/>
                    <a:pt x="903743" y="193066"/>
                  </a:cubicBezTo>
                  <a:cubicBezTo>
                    <a:pt x="903743" y="187895"/>
                    <a:pt x="896185" y="187099"/>
                    <a:pt x="894993" y="191873"/>
                  </a:cubicBezTo>
                  <a:cubicBezTo>
                    <a:pt x="870331" y="282563"/>
                    <a:pt x="858398" y="376435"/>
                    <a:pt x="860387" y="470307"/>
                  </a:cubicBezTo>
                  <a:cubicBezTo>
                    <a:pt x="860387" y="476274"/>
                    <a:pt x="869535" y="476274"/>
                    <a:pt x="869535" y="470307"/>
                  </a:cubicBezTo>
                  <a:cubicBezTo>
                    <a:pt x="869933" y="364900"/>
                    <a:pt x="869933" y="259493"/>
                    <a:pt x="870331" y="154483"/>
                  </a:cubicBezTo>
                  <a:cubicBezTo>
                    <a:pt x="870331" y="149312"/>
                    <a:pt x="862773" y="148119"/>
                    <a:pt x="861580" y="153290"/>
                  </a:cubicBezTo>
                  <a:cubicBezTo>
                    <a:pt x="831350" y="265857"/>
                    <a:pt x="815042" y="381606"/>
                    <a:pt x="812258" y="498152"/>
                  </a:cubicBezTo>
                  <a:cubicBezTo>
                    <a:pt x="812258" y="504118"/>
                    <a:pt x="820611" y="503720"/>
                    <a:pt x="821406" y="498152"/>
                  </a:cubicBezTo>
                  <a:cubicBezTo>
                    <a:pt x="838510" y="367287"/>
                    <a:pt x="840101" y="234831"/>
                    <a:pt x="826179" y="103569"/>
                  </a:cubicBezTo>
                  <a:cubicBezTo>
                    <a:pt x="825781" y="98796"/>
                    <a:pt x="818621" y="96807"/>
                    <a:pt x="817428" y="102376"/>
                  </a:cubicBezTo>
                  <a:cubicBezTo>
                    <a:pt x="782425" y="240400"/>
                    <a:pt x="764128" y="382004"/>
                    <a:pt x="762139" y="524404"/>
                  </a:cubicBezTo>
                  <a:cubicBezTo>
                    <a:pt x="762139" y="529574"/>
                    <a:pt x="770094" y="530768"/>
                    <a:pt x="770890" y="525597"/>
                  </a:cubicBezTo>
                  <a:cubicBezTo>
                    <a:pt x="797540" y="371662"/>
                    <a:pt x="809871" y="215739"/>
                    <a:pt x="808280" y="59418"/>
                  </a:cubicBezTo>
                  <a:cubicBezTo>
                    <a:pt x="808280" y="54246"/>
                    <a:pt x="800722" y="53451"/>
                    <a:pt x="799131" y="58224"/>
                  </a:cubicBezTo>
                  <a:cubicBezTo>
                    <a:pt x="755775" y="196248"/>
                    <a:pt x="735091" y="340636"/>
                    <a:pt x="738273" y="485025"/>
                  </a:cubicBezTo>
                  <a:cubicBezTo>
                    <a:pt x="738273" y="490196"/>
                    <a:pt x="746229" y="491389"/>
                    <a:pt x="747422" y="486218"/>
                  </a:cubicBezTo>
                  <a:cubicBezTo>
                    <a:pt x="774868" y="347001"/>
                    <a:pt x="779641" y="204204"/>
                    <a:pt x="761344" y="63395"/>
                  </a:cubicBezTo>
                  <a:cubicBezTo>
                    <a:pt x="760946" y="58622"/>
                    <a:pt x="753786" y="56633"/>
                    <a:pt x="752195" y="62202"/>
                  </a:cubicBezTo>
                  <a:cubicBezTo>
                    <a:pt x="712817" y="226478"/>
                    <a:pt x="692530" y="394733"/>
                    <a:pt x="691735" y="563385"/>
                  </a:cubicBezTo>
                  <a:cubicBezTo>
                    <a:pt x="691735" y="568556"/>
                    <a:pt x="699292" y="569748"/>
                    <a:pt x="700883" y="564578"/>
                  </a:cubicBezTo>
                  <a:cubicBezTo>
                    <a:pt x="749808" y="382402"/>
                    <a:pt x="766912" y="192668"/>
                    <a:pt x="751400" y="4526"/>
                  </a:cubicBezTo>
                  <a:cubicBezTo>
                    <a:pt x="751001" y="-645"/>
                    <a:pt x="744239" y="-1838"/>
                    <a:pt x="742648" y="3333"/>
                  </a:cubicBezTo>
                  <a:cubicBezTo>
                    <a:pt x="678609" y="193862"/>
                    <a:pt x="662698" y="395528"/>
                    <a:pt x="647981" y="594808"/>
                  </a:cubicBezTo>
                  <a:cubicBezTo>
                    <a:pt x="647583" y="599979"/>
                    <a:pt x="655538" y="600774"/>
                    <a:pt x="656732" y="596001"/>
                  </a:cubicBezTo>
                  <a:cubicBezTo>
                    <a:pt x="697303" y="421780"/>
                    <a:pt x="720771" y="243582"/>
                    <a:pt x="725942" y="64190"/>
                  </a:cubicBezTo>
                  <a:cubicBezTo>
                    <a:pt x="725942" y="59020"/>
                    <a:pt x="718385" y="58224"/>
                    <a:pt x="717192" y="62997"/>
                  </a:cubicBezTo>
                  <a:cubicBezTo>
                    <a:pt x="665085" y="258697"/>
                    <a:pt x="624513" y="457579"/>
                    <a:pt x="595476" y="658052"/>
                  </a:cubicBezTo>
                  <a:cubicBezTo>
                    <a:pt x="594680" y="663621"/>
                    <a:pt x="602636" y="666008"/>
                    <a:pt x="603829" y="660439"/>
                  </a:cubicBezTo>
                  <a:cubicBezTo>
                    <a:pt x="648776" y="486218"/>
                    <a:pt x="678609" y="308418"/>
                    <a:pt x="693326" y="129424"/>
                  </a:cubicBezTo>
                  <a:cubicBezTo>
                    <a:pt x="693724" y="124253"/>
                    <a:pt x="686166" y="123457"/>
                    <a:pt x="684973" y="128231"/>
                  </a:cubicBezTo>
                  <a:cubicBezTo>
                    <a:pt x="635650" y="311998"/>
                    <a:pt x="586327" y="496162"/>
                    <a:pt x="537004" y="680327"/>
                  </a:cubicBezTo>
                  <a:cubicBezTo>
                    <a:pt x="535812" y="685498"/>
                    <a:pt x="542971" y="687487"/>
                    <a:pt x="544960" y="682316"/>
                  </a:cubicBezTo>
                  <a:cubicBezTo>
                    <a:pt x="597067" y="529574"/>
                    <a:pt x="632866" y="371662"/>
                    <a:pt x="651959" y="211363"/>
                  </a:cubicBezTo>
                  <a:cubicBezTo>
                    <a:pt x="652356" y="207386"/>
                    <a:pt x="645594" y="205397"/>
                    <a:pt x="644003" y="209374"/>
                  </a:cubicBezTo>
                  <a:cubicBezTo>
                    <a:pt x="573599" y="373651"/>
                    <a:pt x="517116" y="543894"/>
                    <a:pt x="474953" y="717717"/>
                  </a:cubicBezTo>
                  <a:cubicBezTo>
                    <a:pt x="473760" y="722888"/>
                    <a:pt x="480920" y="724479"/>
                    <a:pt x="482909" y="719706"/>
                  </a:cubicBezTo>
                  <a:cubicBezTo>
                    <a:pt x="544960" y="559407"/>
                    <a:pt x="608204" y="391948"/>
                    <a:pt x="595874" y="216932"/>
                  </a:cubicBezTo>
                  <a:cubicBezTo>
                    <a:pt x="595476" y="213352"/>
                    <a:pt x="589907" y="210966"/>
                    <a:pt x="588317" y="214943"/>
                  </a:cubicBezTo>
                  <a:cubicBezTo>
                    <a:pt x="512344" y="375242"/>
                    <a:pt x="454668" y="544292"/>
                    <a:pt x="415687" y="717319"/>
                  </a:cubicBezTo>
                  <a:cubicBezTo>
                    <a:pt x="414891" y="721694"/>
                    <a:pt x="421256" y="724877"/>
                    <a:pt x="423244" y="720502"/>
                  </a:cubicBezTo>
                  <a:cubicBezTo>
                    <a:pt x="487284" y="585659"/>
                    <a:pt x="525867" y="439680"/>
                    <a:pt x="536607" y="290518"/>
                  </a:cubicBezTo>
                  <a:cubicBezTo>
                    <a:pt x="537004" y="286143"/>
                    <a:pt x="530641" y="284950"/>
                    <a:pt x="528651" y="288530"/>
                  </a:cubicBezTo>
                  <a:cubicBezTo>
                    <a:pt x="429210" y="452408"/>
                    <a:pt x="354431" y="630209"/>
                    <a:pt x="307495" y="815965"/>
                  </a:cubicBezTo>
                  <a:cubicBezTo>
                    <a:pt x="306301" y="821135"/>
                    <a:pt x="313462" y="822727"/>
                    <a:pt x="315450" y="817953"/>
                  </a:cubicBezTo>
                  <a:cubicBezTo>
                    <a:pt x="349658" y="728059"/>
                    <a:pt x="384263" y="638164"/>
                    <a:pt x="418869" y="548667"/>
                  </a:cubicBezTo>
                  <a:cubicBezTo>
                    <a:pt x="427619" y="526392"/>
                    <a:pt x="436371" y="503720"/>
                    <a:pt x="445121" y="481445"/>
                  </a:cubicBezTo>
                  <a:cubicBezTo>
                    <a:pt x="452678" y="461557"/>
                    <a:pt x="462623" y="441669"/>
                    <a:pt x="467793" y="420985"/>
                  </a:cubicBezTo>
                  <a:cubicBezTo>
                    <a:pt x="472567" y="401892"/>
                    <a:pt x="472965" y="371265"/>
                    <a:pt x="448303" y="367685"/>
                  </a:cubicBezTo>
                  <a:cubicBezTo>
                    <a:pt x="446315" y="367287"/>
                    <a:pt x="444724" y="367685"/>
                    <a:pt x="443530" y="369674"/>
                  </a:cubicBezTo>
                  <a:cubicBezTo>
                    <a:pt x="353237" y="514459"/>
                    <a:pt x="284822" y="671974"/>
                    <a:pt x="241068" y="837046"/>
                  </a:cubicBezTo>
                  <a:cubicBezTo>
                    <a:pt x="239875" y="841421"/>
                    <a:pt x="246239" y="844206"/>
                    <a:pt x="248228" y="840228"/>
                  </a:cubicBezTo>
                  <a:cubicBezTo>
                    <a:pt x="323007" y="693056"/>
                    <a:pt x="382274" y="537530"/>
                    <a:pt x="424835" y="378027"/>
                  </a:cubicBezTo>
                  <a:cubicBezTo>
                    <a:pt x="425631" y="374447"/>
                    <a:pt x="421256" y="371662"/>
                    <a:pt x="418869" y="374447"/>
                  </a:cubicBezTo>
                  <a:cubicBezTo>
                    <a:pt x="299539" y="503322"/>
                    <a:pt x="245842" y="673167"/>
                    <a:pt x="196121" y="837841"/>
                  </a:cubicBezTo>
                  <a:cubicBezTo>
                    <a:pt x="194928" y="842217"/>
                    <a:pt x="201292" y="845002"/>
                    <a:pt x="203281" y="841024"/>
                  </a:cubicBezTo>
                  <a:cubicBezTo>
                    <a:pt x="272094" y="707375"/>
                    <a:pt x="324996" y="565373"/>
                    <a:pt x="361590" y="419792"/>
                  </a:cubicBezTo>
                  <a:cubicBezTo>
                    <a:pt x="362386" y="415814"/>
                    <a:pt x="357215" y="411836"/>
                    <a:pt x="354431" y="415417"/>
                  </a:cubicBezTo>
                  <a:cubicBezTo>
                    <a:pt x="248228" y="551054"/>
                    <a:pt x="170266" y="709364"/>
                    <a:pt x="122933" y="874833"/>
                  </a:cubicBezTo>
                  <a:cubicBezTo>
                    <a:pt x="121739" y="879209"/>
                    <a:pt x="128103" y="881993"/>
                    <a:pt x="130092" y="878016"/>
                  </a:cubicBezTo>
                  <a:cubicBezTo>
                    <a:pt x="196916" y="735616"/>
                    <a:pt x="251012" y="587648"/>
                    <a:pt x="291584" y="435304"/>
                  </a:cubicBezTo>
                  <a:cubicBezTo>
                    <a:pt x="292778" y="431327"/>
                    <a:pt x="287607" y="428542"/>
                    <a:pt x="284425" y="431327"/>
                  </a:cubicBezTo>
                  <a:cubicBezTo>
                    <a:pt x="161117" y="543894"/>
                    <a:pt x="163902" y="730047"/>
                    <a:pt x="70428" y="862105"/>
                  </a:cubicBezTo>
                  <a:cubicBezTo>
                    <a:pt x="72814" y="863299"/>
                    <a:pt x="75201" y="864890"/>
                    <a:pt x="77587" y="866480"/>
                  </a:cubicBezTo>
                  <a:cubicBezTo>
                    <a:pt x="140434" y="757096"/>
                    <a:pt x="184188" y="637767"/>
                    <a:pt x="206860" y="513664"/>
                  </a:cubicBezTo>
                  <a:cubicBezTo>
                    <a:pt x="207656" y="509289"/>
                    <a:pt x="202087" y="506505"/>
                    <a:pt x="199701" y="510481"/>
                  </a:cubicBezTo>
                  <a:cubicBezTo>
                    <a:pt x="148389" y="599581"/>
                    <a:pt x="105431" y="693056"/>
                    <a:pt x="71223" y="790110"/>
                  </a:cubicBezTo>
                  <a:cubicBezTo>
                    <a:pt x="69632" y="794088"/>
                    <a:pt x="76394" y="797270"/>
                    <a:pt x="78382" y="793292"/>
                  </a:cubicBezTo>
                  <a:cubicBezTo>
                    <a:pt x="120943" y="706182"/>
                    <a:pt x="149980" y="613105"/>
                    <a:pt x="164698" y="517244"/>
                  </a:cubicBezTo>
                  <a:cubicBezTo>
                    <a:pt x="165493" y="512868"/>
                    <a:pt x="160322" y="510481"/>
                    <a:pt x="157538" y="514459"/>
                  </a:cubicBezTo>
                  <a:cubicBezTo>
                    <a:pt x="110999" y="583670"/>
                    <a:pt x="76394" y="660041"/>
                    <a:pt x="55710" y="741185"/>
                  </a:cubicBezTo>
                  <a:cubicBezTo>
                    <a:pt x="54517" y="745162"/>
                    <a:pt x="60483" y="747947"/>
                    <a:pt x="62472" y="743970"/>
                  </a:cubicBezTo>
                  <a:cubicBezTo>
                    <a:pt x="93896" y="688680"/>
                    <a:pt x="105431" y="625436"/>
                    <a:pt x="96282" y="562589"/>
                  </a:cubicBezTo>
                  <a:cubicBezTo>
                    <a:pt x="95884" y="559804"/>
                    <a:pt x="91907" y="559009"/>
                    <a:pt x="89918" y="560998"/>
                  </a:cubicBezTo>
                  <a:cubicBezTo>
                    <a:pt x="54119" y="603559"/>
                    <a:pt x="34629" y="656859"/>
                    <a:pt x="34629" y="712944"/>
                  </a:cubicBezTo>
                  <a:cubicBezTo>
                    <a:pt x="34629" y="717717"/>
                    <a:pt x="41789" y="717717"/>
                    <a:pt x="41789" y="712944"/>
                  </a:cubicBezTo>
                  <a:cubicBezTo>
                    <a:pt x="41789" y="660836"/>
                    <a:pt x="41789" y="608332"/>
                    <a:pt x="41789" y="556225"/>
                  </a:cubicBezTo>
                  <a:cubicBezTo>
                    <a:pt x="41789" y="553042"/>
                    <a:pt x="37413" y="551849"/>
                    <a:pt x="35822" y="554633"/>
                  </a:cubicBezTo>
                  <a:cubicBezTo>
                    <a:pt x="23889" y="578101"/>
                    <a:pt x="11956" y="601172"/>
                    <a:pt x="24" y="624640"/>
                  </a:cubicBezTo>
                  <a:cubicBezTo>
                    <a:pt x="-375" y="626231"/>
                    <a:pt x="4399" y="629015"/>
                    <a:pt x="5990" y="625833"/>
                  </a:cubicBezTo>
                  <a:lnTo>
                    <a:pt x="5990" y="6258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64" name="Freeform 2463">
              <a:extLst>
                <a:ext uri="{FF2B5EF4-FFF2-40B4-BE49-F238E27FC236}">
                  <a16:creationId xmlns:a16="http://schemas.microsoft.com/office/drawing/2014/main" id="{8566A82D-BA4D-2C51-D472-26AA76E60195}"/>
                </a:ext>
              </a:extLst>
            </p:cNvPr>
            <p:cNvSpPr/>
            <p:nvPr/>
          </p:nvSpPr>
          <p:spPr>
            <a:xfrm>
              <a:off x="2955622" y="3795746"/>
              <a:ext cx="461526" cy="549569"/>
            </a:xfrm>
            <a:custGeom>
              <a:avLst/>
              <a:gdLst>
                <a:gd name="connsiteX0" fmla="*/ 9256 w 461526"/>
                <a:gd name="connsiteY0" fmla="*/ 505283 h 549569"/>
                <a:gd name="connsiteX1" fmla="*/ 90797 w 461526"/>
                <a:gd name="connsiteY1" fmla="*/ 298843 h 549569"/>
                <a:gd name="connsiteX2" fmla="*/ 81649 w 461526"/>
                <a:gd name="connsiteY2" fmla="*/ 296457 h 549569"/>
                <a:gd name="connsiteX3" fmla="*/ 34315 w 461526"/>
                <a:gd name="connsiteY3" fmla="*/ 530342 h 549569"/>
                <a:gd name="connsiteX4" fmla="*/ 43861 w 461526"/>
                <a:gd name="connsiteY4" fmla="*/ 533126 h 549569"/>
                <a:gd name="connsiteX5" fmla="*/ 131369 w 461526"/>
                <a:gd name="connsiteY5" fmla="*/ 286512 h 549569"/>
                <a:gd name="connsiteX6" fmla="*/ 122221 w 461526"/>
                <a:gd name="connsiteY6" fmla="*/ 284126 h 549569"/>
                <a:gd name="connsiteX7" fmla="*/ 121027 w 461526"/>
                <a:gd name="connsiteY7" fmla="*/ 308390 h 549569"/>
                <a:gd name="connsiteX8" fmla="*/ 120630 w 461526"/>
                <a:gd name="connsiteY8" fmla="*/ 315947 h 549569"/>
                <a:gd name="connsiteX9" fmla="*/ 126596 w 461526"/>
                <a:gd name="connsiteY9" fmla="*/ 315152 h 549569"/>
                <a:gd name="connsiteX10" fmla="*/ 128187 w 461526"/>
                <a:gd name="connsiteY10" fmla="*/ 312367 h 549569"/>
                <a:gd name="connsiteX11" fmla="*/ 128585 w 461526"/>
                <a:gd name="connsiteY11" fmla="*/ 303616 h 549569"/>
                <a:gd name="connsiteX12" fmla="*/ 132563 w 461526"/>
                <a:gd name="connsiteY12" fmla="*/ 284921 h 549569"/>
                <a:gd name="connsiteX13" fmla="*/ 123016 w 461526"/>
                <a:gd name="connsiteY13" fmla="*/ 283728 h 549569"/>
                <a:gd name="connsiteX14" fmla="*/ 56988 w 461526"/>
                <a:gd name="connsiteY14" fmla="*/ 542672 h 549569"/>
                <a:gd name="connsiteX15" fmla="*/ 65738 w 461526"/>
                <a:gd name="connsiteY15" fmla="*/ 546252 h 549569"/>
                <a:gd name="connsiteX16" fmla="*/ 203365 w 461526"/>
                <a:gd name="connsiteY16" fmla="*/ 219688 h 549569"/>
                <a:gd name="connsiteX17" fmla="*/ 194614 w 461526"/>
                <a:gd name="connsiteY17" fmla="*/ 216108 h 549569"/>
                <a:gd name="connsiteX18" fmla="*/ 111481 w 461526"/>
                <a:gd name="connsiteY18" fmla="*/ 495339 h 549569"/>
                <a:gd name="connsiteX19" fmla="*/ 121027 w 461526"/>
                <a:gd name="connsiteY19" fmla="*/ 498123 h 549569"/>
                <a:gd name="connsiteX20" fmla="*/ 252687 w 461526"/>
                <a:gd name="connsiteY20" fmla="*/ 150875 h 549569"/>
                <a:gd name="connsiteX21" fmla="*/ 243539 w 461526"/>
                <a:gd name="connsiteY21" fmla="*/ 148488 h 549569"/>
                <a:gd name="connsiteX22" fmla="*/ 176714 w 461526"/>
                <a:gd name="connsiteY22" fmla="*/ 440050 h 549569"/>
                <a:gd name="connsiteX23" fmla="*/ 186261 w 461526"/>
                <a:gd name="connsiteY23" fmla="*/ 442834 h 549569"/>
                <a:gd name="connsiteX24" fmla="*/ 312352 w 461526"/>
                <a:gd name="connsiteY24" fmla="*/ 87630 h 549569"/>
                <a:gd name="connsiteX25" fmla="*/ 303203 w 461526"/>
                <a:gd name="connsiteY25" fmla="*/ 85244 h 549569"/>
                <a:gd name="connsiteX26" fmla="*/ 234390 w 461526"/>
                <a:gd name="connsiteY26" fmla="*/ 385953 h 549569"/>
                <a:gd name="connsiteX27" fmla="*/ 243936 w 461526"/>
                <a:gd name="connsiteY27" fmla="*/ 388738 h 549569"/>
                <a:gd name="connsiteX28" fmla="*/ 340195 w 461526"/>
                <a:gd name="connsiteY28" fmla="*/ 102745 h 549569"/>
                <a:gd name="connsiteX29" fmla="*/ 330649 w 461526"/>
                <a:gd name="connsiteY29" fmla="*/ 101552 h 549569"/>
                <a:gd name="connsiteX30" fmla="*/ 290077 w 461526"/>
                <a:gd name="connsiteY30" fmla="*/ 333449 h 549569"/>
                <a:gd name="connsiteX31" fmla="*/ 299623 w 461526"/>
                <a:gd name="connsiteY31" fmla="*/ 335835 h 549569"/>
                <a:gd name="connsiteX32" fmla="*/ 414180 w 461526"/>
                <a:gd name="connsiteY32" fmla="*/ 54616 h 549569"/>
                <a:gd name="connsiteX33" fmla="*/ 405031 w 461526"/>
                <a:gd name="connsiteY33" fmla="*/ 51832 h 549569"/>
                <a:gd name="connsiteX34" fmla="*/ 360879 w 461526"/>
                <a:gd name="connsiteY34" fmla="*/ 253100 h 549569"/>
                <a:gd name="connsiteX35" fmla="*/ 370426 w 461526"/>
                <a:gd name="connsiteY35" fmla="*/ 255885 h 549569"/>
                <a:gd name="connsiteX36" fmla="*/ 461513 w 461526"/>
                <a:gd name="connsiteY36" fmla="*/ 5691 h 549569"/>
                <a:gd name="connsiteX37" fmla="*/ 451967 w 461526"/>
                <a:gd name="connsiteY37" fmla="*/ 4498 h 549569"/>
                <a:gd name="connsiteX38" fmla="*/ 440034 w 461526"/>
                <a:gd name="connsiteY38" fmla="*/ 183890 h 549569"/>
                <a:gd name="connsiteX39" fmla="*/ 449580 w 461526"/>
                <a:gd name="connsiteY39" fmla="*/ 183890 h 549569"/>
                <a:gd name="connsiteX40" fmla="*/ 461513 w 461526"/>
                <a:gd name="connsiteY40" fmla="*/ 4498 h 549569"/>
                <a:gd name="connsiteX41" fmla="*/ 451967 w 461526"/>
                <a:gd name="connsiteY41" fmla="*/ 3304 h 549569"/>
                <a:gd name="connsiteX42" fmla="*/ 360879 w 461526"/>
                <a:gd name="connsiteY42" fmla="*/ 253498 h 549569"/>
                <a:gd name="connsiteX43" fmla="*/ 370426 w 461526"/>
                <a:gd name="connsiteY43" fmla="*/ 256283 h 549569"/>
                <a:gd name="connsiteX44" fmla="*/ 414577 w 461526"/>
                <a:gd name="connsiteY44" fmla="*/ 55014 h 549569"/>
                <a:gd name="connsiteX45" fmla="*/ 405429 w 461526"/>
                <a:gd name="connsiteY45" fmla="*/ 52229 h 549569"/>
                <a:gd name="connsiteX46" fmla="*/ 290873 w 461526"/>
                <a:gd name="connsiteY46" fmla="*/ 333449 h 549569"/>
                <a:gd name="connsiteX47" fmla="*/ 300419 w 461526"/>
                <a:gd name="connsiteY47" fmla="*/ 335835 h 549569"/>
                <a:gd name="connsiteX48" fmla="*/ 340991 w 461526"/>
                <a:gd name="connsiteY48" fmla="*/ 101552 h 549569"/>
                <a:gd name="connsiteX49" fmla="*/ 331445 w 461526"/>
                <a:gd name="connsiteY49" fmla="*/ 100359 h 549569"/>
                <a:gd name="connsiteX50" fmla="*/ 235186 w 461526"/>
                <a:gd name="connsiteY50" fmla="*/ 386351 h 549569"/>
                <a:gd name="connsiteX51" fmla="*/ 242743 w 461526"/>
                <a:gd name="connsiteY51" fmla="*/ 387942 h 549569"/>
                <a:gd name="connsiteX52" fmla="*/ 311954 w 461526"/>
                <a:gd name="connsiteY52" fmla="*/ 84449 h 549569"/>
                <a:gd name="connsiteX53" fmla="*/ 302806 w 461526"/>
                <a:gd name="connsiteY53" fmla="*/ 82062 h 549569"/>
                <a:gd name="connsiteX54" fmla="*/ 175521 w 461526"/>
                <a:gd name="connsiteY54" fmla="*/ 439254 h 549569"/>
                <a:gd name="connsiteX55" fmla="*/ 185067 w 461526"/>
                <a:gd name="connsiteY55" fmla="*/ 442038 h 549569"/>
                <a:gd name="connsiteX56" fmla="*/ 252289 w 461526"/>
                <a:gd name="connsiteY56" fmla="*/ 147693 h 549569"/>
                <a:gd name="connsiteX57" fmla="*/ 243141 w 461526"/>
                <a:gd name="connsiteY57" fmla="*/ 145306 h 549569"/>
                <a:gd name="connsiteX58" fmla="*/ 110685 w 461526"/>
                <a:gd name="connsiteY58" fmla="*/ 494941 h 549569"/>
                <a:gd name="connsiteX59" fmla="*/ 120232 w 461526"/>
                <a:gd name="connsiteY59" fmla="*/ 497725 h 549569"/>
                <a:gd name="connsiteX60" fmla="*/ 203365 w 461526"/>
                <a:gd name="connsiteY60" fmla="*/ 218495 h 549569"/>
                <a:gd name="connsiteX61" fmla="*/ 194614 w 461526"/>
                <a:gd name="connsiteY61" fmla="*/ 214915 h 549569"/>
                <a:gd name="connsiteX62" fmla="*/ 56192 w 461526"/>
                <a:gd name="connsiteY62" fmla="*/ 543468 h 549569"/>
                <a:gd name="connsiteX63" fmla="*/ 64943 w 461526"/>
                <a:gd name="connsiteY63" fmla="*/ 547048 h 549569"/>
                <a:gd name="connsiteX64" fmla="*/ 132165 w 461526"/>
                <a:gd name="connsiteY64" fmla="*/ 283331 h 549569"/>
                <a:gd name="connsiteX65" fmla="*/ 122619 w 461526"/>
                <a:gd name="connsiteY65" fmla="*/ 282137 h 549569"/>
                <a:gd name="connsiteX66" fmla="*/ 121425 w 461526"/>
                <a:gd name="connsiteY66" fmla="*/ 323107 h 549569"/>
                <a:gd name="connsiteX67" fmla="*/ 127392 w 461526"/>
                <a:gd name="connsiteY67" fmla="*/ 322311 h 549569"/>
                <a:gd name="connsiteX68" fmla="*/ 132165 w 461526"/>
                <a:gd name="connsiteY68" fmla="*/ 283331 h 549569"/>
                <a:gd name="connsiteX69" fmla="*/ 123016 w 461526"/>
                <a:gd name="connsiteY69" fmla="*/ 280944 h 549569"/>
                <a:gd name="connsiteX70" fmla="*/ 34712 w 461526"/>
                <a:gd name="connsiteY70" fmla="*/ 529944 h 549569"/>
                <a:gd name="connsiteX71" fmla="*/ 44259 w 461526"/>
                <a:gd name="connsiteY71" fmla="*/ 532729 h 549569"/>
                <a:gd name="connsiteX72" fmla="*/ 91593 w 461526"/>
                <a:gd name="connsiteY72" fmla="*/ 296059 h 549569"/>
                <a:gd name="connsiteX73" fmla="*/ 82444 w 461526"/>
                <a:gd name="connsiteY73" fmla="*/ 293672 h 549569"/>
                <a:gd name="connsiteX74" fmla="*/ 107 w 461526"/>
                <a:gd name="connsiteY74" fmla="*/ 502498 h 549569"/>
                <a:gd name="connsiteX75" fmla="*/ 9256 w 461526"/>
                <a:gd name="connsiteY75" fmla="*/ 505283 h 549569"/>
                <a:gd name="connsiteX76" fmla="*/ 9256 w 461526"/>
                <a:gd name="connsiteY76" fmla="*/ 505283 h 5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1526" h="549569">
                  <a:moveTo>
                    <a:pt x="9256" y="505283"/>
                  </a:moveTo>
                  <a:cubicBezTo>
                    <a:pt x="23973" y="432094"/>
                    <a:pt x="51419" y="362485"/>
                    <a:pt x="90797" y="298843"/>
                  </a:cubicBezTo>
                  <a:cubicBezTo>
                    <a:pt x="87615" y="298048"/>
                    <a:pt x="84831" y="297252"/>
                    <a:pt x="81649" y="296457"/>
                  </a:cubicBezTo>
                  <a:cubicBezTo>
                    <a:pt x="79262" y="376805"/>
                    <a:pt x="63352" y="455562"/>
                    <a:pt x="34315" y="530342"/>
                  </a:cubicBezTo>
                  <a:cubicBezTo>
                    <a:pt x="37497" y="531138"/>
                    <a:pt x="40679" y="531933"/>
                    <a:pt x="43861" y="533126"/>
                  </a:cubicBezTo>
                  <a:cubicBezTo>
                    <a:pt x="68125" y="449198"/>
                    <a:pt x="94775" y="366066"/>
                    <a:pt x="131369" y="286512"/>
                  </a:cubicBezTo>
                  <a:cubicBezTo>
                    <a:pt x="128187" y="285717"/>
                    <a:pt x="125403" y="284921"/>
                    <a:pt x="122221" y="284126"/>
                  </a:cubicBezTo>
                  <a:cubicBezTo>
                    <a:pt x="121823" y="292081"/>
                    <a:pt x="121823" y="300434"/>
                    <a:pt x="121027" y="308390"/>
                  </a:cubicBezTo>
                  <a:cubicBezTo>
                    <a:pt x="120630" y="311174"/>
                    <a:pt x="118641" y="317936"/>
                    <a:pt x="120630" y="315947"/>
                  </a:cubicBezTo>
                  <a:cubicBezTo>
                    <a:pt x="122619" y="315549"/>
                    <a:pt x="124607" y="315549"/>
                    <a:pt x="126596" y="315152"/>
                  </a:cubicBezTo>
                  <a:cubicBezTo>
                    <a:pt x="129778" y="316743"/>
                    <a:pt x="127392" y="316345"/>
                    <a:pt x="128187" y="312367"/>
                  </a:cubicBezTo>
                  <a:cubicBezTo>
                    <a:pt x="128585" y="309583"/>
                    <a:pt x="128187" y="306401"/>
                    <a:pt x="128585" y="303616"/>
                  </a:cubicBezTo>
                  <a:cubicBezTo>
                    <a:pt x="128983" y="297252"/>
                    <a:pt x="130176" y="290888"/>
                    <a:pt x="132563" y="284921"/>
                  </a:cubicBezTo>
                  <a:cubicBezTo>
                    <a:pt x="129380" y="284524"/>
                    <a:pt x="126198" y="284126"/>
                    <a:pt x="123016" y="283728"/>
                  </a:cubicBezTo>
                  <a:cubicBezTo>
                    <a:pt x="118641" y="373623"/>
                    <a:pt x="96366" y="461529"/>
                    <a:pt x="56988" y="542672"/>
                  </a:cubicBezTo>
                  <a:cubicBezTo>
                    <a:pt x="59772" y="543866"/>
                    <a:pt x="62954" y="545059"/>
                    <a:pt x="65738" y="546252"/>
                  </a:cubicBezTo>
                  <a:cubicBezTo>
                    <a:pt x="101935" y="433685"/>
                    <a:pt x="148076" y="324300"/>
                    <a:pt x="203365" y="219688"/>
                  </a:cubicBezTo>
                  <a:cubicBezTo>
                    <a:pt x="200580" y="218495"/>
                    <a:pt x="197398" y="217302"/>
                    <a:pt x="194614" y="216108"/>
                  </a:cubicBezTo>
                  <a:cubicBezTo>
                    <a:pt x="176714" y="311969"/>
                    <a:pt x="148871" y="405444"/>
                    <a:pt x="111481" y="495339"/>
                  </a:cubicBezTo>
                  <a:cubicBezTo>
                    <a:pt x="114663" y="496134"/>
                    <a:pt x="117845" y="496930"/>
                    <a:pt x="121027" y="498123"/>
                  </a:cubicBezTo>
                  <a:cubicBezTo>
                    <a:pt x="149666" y="377203"/>
                    <a:pt x="193818" y="260260"/>
                    <a:pt x="252687" y="150875"/>
                  </a:cubicBezTo>
                  <a:cubicBezTo>
                    <a:pt x="249505" y="150080"/>
                    <a:pt x="246721" y="149284"/>
                    <a:pt x="243539" y="148488"/>
                  </a:cubicBezTo>
                  <a:cubicBezTo>
                    <a:pt x="236777" y="248725"/>
                    <a:pt x="214104" y="346973"/>
                    <a:pt x="176714" y="440050"/>
                  </a:cubicBezTo>
                  <a:cubicBezTo>
                    <a:pt x="179897" y="440845"/>
                    <a:pt x="183078" y="441640"/>
                    <a:pt x="186261" y="442834"/>
                  </a:cubicBezTo>
                  <a:cubicBezTo>
                    <a:pt x="212513" y="319527"/>
                    <a:pt x="255074" y="200198"/>
                    <a:pt x="312352" y="87630"/>
                  </a:cubicBezTo>
                  <a:cubicBezTo>
                    <a:pt x="309170" y="86835"/>
                    <a:pt x="306386" y="86039"/>
                    <a:pt x="303203" y="85244"/>
                  </a:cubicBezTo>
                  <a:cubicBezTo>
                    <a:pt x="295646" y="188265"/>
                    <a:pt x="272178" y="289695"/>
                    <a:pt x="234390" y="385953"/>
                  </a:cubicBezTo>
                  <a:cubicBezTo>
                    <a:pt x="237572" y="386749"/>
                    <a:pt x="240754" y="387545"/>
                    <a:pt x="243936" y="388738"/>
                  </a:cubicBezTo>
                  <a:cubicBezTo>
                    <a:pt x="276155" y="293274"/>
                    <a:pt x="307976" y="198209"/>
                    <a:pt x="340195" y="102745"/>
                  </a:cubicBezTo>
                  <a:cubicBezTo>
                    <a:pt x="337013" y="102348"/>
                    <a:pt x="333831" y="101950"/>
                    <a:pt x="330649" y="101552"/>
                  </a:cubicBezTo>
                  <a:cubicBezTo>
                    <a:pt x="326671" y="180310"/>
                    <a:pt x="313148" y="257874"/>
                    <a:pt x="290077" y="333449"/>
                  </a:cubicBezTo>
                  <a:cubicBezTo>
                    <a:pt x="288088" y="339415"/>
                    <a:pt x="297237" y="341802"/>
                    <a:pt x="299623" y="335835"/>
                  </a:cubicBezTo>
                  <a:cubicBezTo>
                    <a:pt x="337013" y="241963"/>
                    <a:pt x="378779" y="149682"/>
                    <a:pt x="414180" y="54616"/>
                  </a:cubicBezTo>
                  <a:cubicBezTo>
                    <a:pt x="410997" y="53820"/>
                    <a:pt x="407815" y="53025"/>
                    <a:pt x="405031" y="51832"/>
                  </a:cubicBezTo>
                  <a:cubicBezTo>
                    <a:pt x="390314" y="119054"/>
                    <a:pt x="375596" y="185878"/>
                    <a:pt x="360879" y="253100"/>
                  </a:cubicBezTo>
                  <a:cubicBezTo>
                    <a:pt x="359686" y="259465"/>
                    <a:pt x="368039" y="261453"/>
                    <a:pt x="370426" y="255885"/>
                  </a:cubicBezTo>
                  <a:cubicBezTo>
                    <a:pt x="400655" y="172354"/>
                    <a:pt x="431283" y="89222"/>
                    <a:pt x="461513" y="5691"/>
                  </a:cubicBezTo>
                  <a:cubicBezTo>
                    <a:pt x="458331" y="5293"/>
                    <a:pt x="455149" y="4896"/>
                    <a:pt x="451967" y="4498"/>
                  </a:cubicBezTo>
                  <a:cubicBezTo>
                    <a:pt x="447989" y="64560"/>
                    <a:pt x="444012" y="124225"/>
                    <a:pt x="440034" y="183890"/>
                  </a:cubicBezTo>
                  <a:cubicBezTo>
                    <a:pt x="439636" y="190254"/>
                    <a:pt x="449183" y="190254"/>
                    <a:pt x="449580" y="183890"/>
                  </a:cubicBezTo>
                  <a:cubicBezTo>
                    <a:pt x="453558" y="124225"/>
                    <a:pt x="457536" y="64162"/>
                    <a:pt x="461513" y="4498"/>
                  </a:cubicBezTo>
                  <a:cubicBezTo>
                    <a:pt x="461911" y="-1071"/>
                    <a:pt x="453558" y="-1469"/>
                    <a:pt x="451967" y="3304"/>
                  </a:cubicBezTo>
                  <a:cubicBezTo>
                    <a:pt x="421737" y="86835"/>
                    <a:pt x="391109" y="169968"/>
                    <a:pt x="360879" y="253498"/>
                  </a:cubicBezTo>
                  <a:cubicBezTo>
                    <a:pt x="364061" y="254294"/>
                    <a:pt x="367243" y="255089"/>
                    <a:pt x="370426" y="256283"/>
                  </a:cubicBezTo>
                  <a:cubicBezTo>
                    <a:pt x="385143" y="189060"/>
                    <a:pt x="399860" y="122236"/>
                    <a:pt x="414577" y="55014"/>
                  </a:cubicBezTo>
                  <a:cubicBezTo>
                    <a:pt x="415770" y="48650"/>
                    <a:pt x="407417" y="46661"/>
                    <a:pt x="405429" y="52229"/>
                  </a:cubicBezTo>
                  <a:cubicBezTo>
                    <a:pt x="370028" y="147295"/>
                    <a:pt x="328660" y="239576"/>
                    <a:pt x="290873" y="333449"/>
                  </a:cubicBezTo>
                  <a:cubicBezTo>
                    <a:pt x="294055" y="334244"/>
                    <a:pt x="297237" y="335040"/>
                    <a:pt x="300419" y="335835"/>
                  </a:cubicBezTo>
                  <a:cubicBezTo>
                    <a:pt x="323489" y="259465"/>
                    <a:pt x="337013" y="181105"/>
                    <a:pt x="340991" y="101552"/>
                  </a:cubicBezTo>
                  <a:cubicBezTo>
                    <a:pt x="341388" y="95983"/>
                    <a:pt x="333035" y="95188"/>
                    <a:pt x="331445" y="100359"/>
                  </a:cubicBezTo>
                  <a:cubicBezTo>
                    <a:pt x="299226" y="195822"/>
                    <a:pt x="267404" y="290888"/>
                    <a:pt x="235186" y="386351"/>
                  </a:cubicBezTo>
                  <a:cubicBezTo>
                    <a:pt x="231606" y="391522"/>
                    <a:pt x="240754" y="393909"/>
                    <a:pt x="242743" y="387942"/>
                  </a:cubicBezTo>
                  <a:cubicBezTo>
                    <a:pt x="280929" y="290888"/>
                    <a:pt x="304397" y="188663"/>
                    <a:pt x="311954" y="84449"/>
                  </a:cubicBezTo>
                  <a:cubicBezTo>
                    <a:pt x="312352" y="79675"/>
                    <a:pt x="305192" y="77686"/>
                    <a:pt x="302806" y="82062"/>
                  </a:cubicBezTo>
                  <a:cubicBezTo>
                    <a:pt x="244732" y="195027"/>
                    <a:pt x="202171" y="315152"/>
                    <a:pt x="175521" y="439254"/>
                  </a:cubicBezTo>
                  <a:cubicBezTo>
                    <a:pt x="174328" y="445618"/>
                    <a:pt x="182681" y="447607"/>
                    <a:pt x="185067" y="442038"/>
                  </a:cubicBezTo>
                  <a:cubicBezTo>
                    <a:pt x="222855" y="348166"/>
                    <a:pt x="245528" y="248725"/>
                    <a:pt x="252289" y="147693"/>
                  </a:cubicBezTo>
                  <a:cubicBezTo>
                    <a:pt x="252687" y="142920"/>
                    <a:pt x="245528" y="140931"/>
                    <a:pt x="243141" y="145306"/>
                  </a:cubicBezTo>
                  <a:cubicBezTo>
                    <a:pt x="184272" y="255885"/>
                    <a:pt x="139325" y="373225"/>
                    <a:pt x="110685" y="494941"/>
                  </a:cubicBezTo>
                  <a:cubicBezTo>
                    <a:pt x="109094" y="501305"/>
                    <a:pt x="117845" y="503294"/>
                    <a:pt x="120232" y="497725"/>
                  </a:cubicBezTo>
                  <a:cubicBezTo>
                    <a:pt x="157622" y="407831"/>
                    <a:pt x="185465" y="314356"/>
                    <a:pt x="203365" y="218495"/>
                  </a:cubicBezTo>
                  <a:cubicBezTo>
                    <a:pt x="204160" y="213324"/>
                    <a:pt x="197398" y="209744"/>
                    <a:pt x="194614" y="214915"/>
                  </a:cubicBezTo>
                  <a:cubicBezTo>
                    <a:pt x="138927" y="320322"/>
                    <a:pt x="92388" y="430105"/>
                    <a:pt x="56192" y="543468"/>
                  </a:cubicBezTo>
                  <a:cubicBezTo>
                    <a:pt x="54601" y="548639"/>
                    <a:pt x="62556" y="552219"/>
                    <a:pt x="64943" y="547048"/>
                  </a:cubicBezTo>
                  <a:cubicBezTo>
                    <a:pt x="105117" y="464313"/>
                    <a:pt x="127789" y="375214"/>
                    <a:pt x="132165" y="283331"/>
                  </a:cubicBezTo>
                  <a:cubicBezTo>
                    <a:pt x="132563" y="277364"/>
                    <a:pt x="124607" y="277364"/>
                    <a:pt x="122619" y="282137"/>
                  </a:cubicBezTo>
                  <a:cubicBezTo>
                    <a:pt x="120232" y="288501"/>
                    <a:pt x="112277" y="319129"/>
                    <a:pt x="121425" y="323107"/>
                  </a:cubicBezTo>
                  <a:cubicBezTo>
                    <a:pt x="123414" y="323902"/>
                    <a:pt x="125800" y="323902"/>
                    <a:pt x="127392" y="322311"/>
                  </a:cubicBezTo>
                  <a:cubicBezTo>
                    <a:pt x="134551" y="314754"/>
                    <a:pt x="131767" y="292479"/>
                    <a:pt x="132165" y="283331"/>
                  </a:cubicBezTo>
                  <a:cubicBezTo>
                    <a:pt x="132563" y="278557"/>
                    <a:pt x="125005" y="276568"/>
                    <a:pt x="123016" y="280944"/>
                  </a:cubicBezTo>
                  <a:cubicBezTo>
                    <a:pt x="86422" y="361292"/>
                    <a:pt x="58976" y="445220"/>
                    <a:pt x="34712" y="529944"/>
                  </a:cubicBezTo>
                  <a:cubicBezTo>
                    <a:pt x="33122" y="535910"/>
                    <a:pt x="41872" y="538297"/>
                    <a:pt x="44259" y="532729"/>
                  </a:cubicBezTo>
                  <a:cubicBezTo>
                    <a:pt x="73296" y="457153"/>
                    <a:pt x="89206" y="377203"/>
                    <a:pt x="91593" y="296059"/>
                  </a:cubicBezTo>
                  <a:cubicBezTo>
                    <a:pt x="91593" y="291286"/>
                    <a:pt x="84831" y="289695"/>
                    <a:pt x="82444" y="293672"/>
                  </a:cubicBezTo>
                  <a:cubicBezTo>
                    <a:pt x="42668" y="357712"/>
                    <a:pt x="14825" y="428514"/>
                    <a:pt x="107" y="502498"/>
                  </a:cubicBezTo>
                  <a:cubicBezTo>
                    <a:pt x="-1086" y="508862"/>
                    <a:pt x="8062" y="511647"/>
                    <a:pt x="9256" y="505283"/>
                  </a:cubicBezTo>
                  <a:lnTo>
                    <a:pt x="9256" y="5052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65" name="Freeform 2464">
              <a:extLst>
                <a:ext uri="{FF2B5EF4-FFF2-40B4-BE49-F238E27FC236}">
                  <a16:creationId xmlns:a16="http://schemas.microsoft.com/office/drawing/2014/main" id="{A98A60CD-EADF-3FCA-F794-24A1E5F694A6}"/>
                </a:ext>
              </a:extLst>
            </p:cNvPr>
            <p:cNvSpPr/>
            <p:nvPr/>
          </p:nvSpPr>
          <p:spPr>
            <a:xfrm>
              <a:off x="2938844" y="4115561"/>
              <a:ext cx="52236" cy="189010"/>
            </a:xfrm>
            <a:custGeom>
              <a:avLst/>
              <a:gdLst>
                <a:gd name="connsiteX0" fmla="*/ 9327 w 52236"/>
                <a:gd name="connsiteY0" fmla="*/ 108700 h 189010"/>
                <a:gd name="connsiteX1" fmla="*/ 48308 w 52236"/>
                <a:gd name="connsiteY1" fmla="*/ 7270 h 189010"/>
                <a:gd name="connsiteX2" fmla="*/ 39159 w 52236"/>
                <a:gd name="connsiteY2" fmla="*/ 4883 h 189010"/>
                <a:gd name="connsiteX3" fmla="*/ 17680 w 52236"/>
                <a:gd name="connsiteY3" fmla="*/ 183082 h 189010"/>
                <a:gd name="connsiteX4" fmla="*/ 27226 w 52236"/>
                <a:gd name="connsiteY4" fmla="*/ 185866 h 189010"/>
                <a:gd name="connsiteX5" fmla="*/ 49103 w 52236"/>
                <a:gd name="connsiteY5" fmla="*/ 4883 h 189010"/>
                <a:gd name="connsiteX6" fmla="*/ 39955 w 52236"/>
                <a:gd name="connsiteY6" fmla="*/ 2497 h 189010"/>
                <a:gd name="connsiteX7" fmla="*/ 178 w 52236"/>
                <a:gd name="connsiteY7" fmla="*/ 105915 h 189010"/>
                <a:gd name="connsiteX8" fmla="*/ 9327 w 52236"/>
                <a:gd name="connsiteY8" fmla="*/ 108700 h 189010"/>
                <a:gd name="connsiteX9" fmla="*/ 9327 w 52236"/>
                <a:gd name="connsiteY9" fmla="*/ 108700 h 18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36" h="189010">
                  <a:moveTo>
                    <a:pt x="9327" y="108700"/>
                  </a:moveTo>
                  <a:cubicBezTo>
                    <a:pt x="16884" y="72901"/>
                    <a:pt x="29613" y="39091"/>
                    <a:pt x="48308" y="7270"/>
                  </a:cubicBezTo>
                  <a:cubicBezTo>
                    <a:pt x="45126" y="6474"/>
                    <a:pt x="42341" y="5679"/>
                    <a:pt x="39159" y="4883"/>
                  </a:cubicBezTo>
                  <a:cubicBezTo>
                    <a:pt x="47114" y="65343"/>
                    <a:pt x="39955" y="126201"/>
                    <a:pt x="17680" y="183082"/>
                  </a:cubicBezTo>
                  <a:cubicBezTo>
                    <a:pt x="15293" y="189048"/>
                    <a:pt x="24840" y="191435"/>
                    <a:pt x="27226" y="185866"/>
                  </a:cubicBezTo>
                  <a:cubicBezTo>
                    <a:pt x="49899" y="128190"/>
                    <a:pt x="57058" y="66139"/>
                    <a:pt x="49103" y="4883"/>
                  </a:cubicBezTo>
                  <a:cubicBezTo>
                    <a:pt x="48705" y="508"/>
                    <a:pt x="42739" y="-2277"/>
                    <a:pt x="39955" y="2497"/>
                  </a:cubicBezTo>
                  <a:cubicBezTo>
                    <a:pt x="21260" y="34716"/>
                    <a:pt x="7736" y="69719"/>
                    <a:pt x="178" y="105915"/>
                  </a:cubicBezTo>
                  <a:cubicBezTo>
                    <a:pt x="-1413" y="112279"/>
                    <a:pt x="8134" y="114666"/>
                    <a:pt x="9327" y="108700"/>
                  </a:cubicBezTo>
                  <a:lnTo>
                    <a:pt x="9327" y="1087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66" name="Freeform 2465">
              <a:extLst>
                <a:ext uri="{FF2B5EF4-FFF2-40B4-BE49-F238E27FC236}">
                  <a16:creationId xmlns:a16="http://schemas.microsoft.com/office/drawing/2014/main" id="{DDA5B64C-E540-551B-799E-71E9E89EB60E}"/>
                </a:ext>
              </a:extLst>
            </p:cNvPr>
            <p:cNvSpPr/>
            <p:nvPr/>
          </p:nvSpPr>
          <p:spPr>
            <a:xfrm>
              <a:off x="2938860" y="4179217"/>
              <a:ext cx="48318" cy="91279"/>
            </a:xfrm>
            <a:custGeom>
              <a:avLst/>
              <a:gdLst>
                <a:gd name="connsiteX0" fmla="*/ 39541 w 48318"/>
                <a:gd name="connsiteY0" fmla="*/ 2482 h 91279"/>
                <a:gd name="connsiteX1" fmla="*/ 560 w 48318"/>
                <a:gd name="connsiteY1" fmla="*/ 84024 h 91279"/>
                <a:gd name="connsiteX2" fmla="*/ 8913 w 48318"/>
                <a:gd name="connsiteY2" fmla="*/ 88797 h 91279"/>
                <a:gd name="connsiteX3" fmla="*/ 47894 w 48318"/>
                <a:gd name="connsiteY3" fmla="*/ 7255 h 91279"/>
                <a:gd name="connsiteX4" fmla="*/ 39541 w 48318"/>
                <a:gd name="connsiteY4" fmla="*/ 2482 h 91279"/>
                <a:gd name="connsiteX5" fmla="*/ 39541 w 48318"/>
                <a:gd name="connsiteY5" fmla="*/ 2482 h 9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18" h="91279">
                  <a:moveTo>
                    <a:pt x="39541" y="2482"/>
                  </a:moveTo>
                  <a:cubicBezTo>
                    <a:pt x="26415" y="29530"/>
                    <a:pt x="13687" y="56976"/>
                    <a:pt x="560" y="84024"/>
                  </a:cubicBezTo>
                  <a:cubicBezTo>
                    <a:pt x="-2224" y="89593"/>
                    <a:pt x="6129" y="94366"/>
                    <a:pt x="8913" y="88797"/>
                  </a:cubicBezTo>
                  <a:cubicBezTo>
                    <a:pt x="22040" y="61749"/>
                    <a:pt x="34768" y="34303"/>
                    <a:pt x="47894" y="7255"/>
                  </a:cubicBezTo>
                  <a:cubicBezTo>
                    <a:pt x="50281" y="1687"/>
                    <a:pt x="41928" y="-3086"/>
                    <a:pt x="39541" y="2482"/>
                  </a:cubicBezTo>
                  <a:lnTo>
                    <a:pt x="39541" y="24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67" name="Freeform 2466">
              <a:extLst>
                <a:ext uri="{FF2B5EF4-FFF2-40B4-BE49-F238E27FC236}">
                  <a16:creationId xmlns:a16="http://schemas.microsoft.com/office/drawing/2014/main" id="{44BB3D4E-7303-A3B4-EDC2-E3C834EB8F24}"/>
                </a:ext>
              </a:extLst>
            </p:cNvPr>
            <p:cNvSpPr/>
            <p:nvPr/>
          </p:nvSpPr>
          <p:spPr>
            <a:xfrm>
              <a:off x="3991208" y="7244084"/>
              <a:ext cx="5369" cy="5569"/>
            </a:xfrm>
            <a:custGeom>
              <a:avLst/>
              <a:gdLst>
                <a:gd name="connsiteX0" fmla="*/ 2685 w 5369"/>
                <a:gd name="connsiteY0" fmla="*/ 5569 h 5569"/>
                <a:gd name="connsiteX1" fmla="*/ 2685 w 5369"/>
                <a:gd name="connsiteY1" fmla="*/ 0 h 5569"/>
                <a:gd name="connsiteX2" fmla="*/ 2685 w 5369"/>
                <a:gd name="connsiteY2" fmla="*/ 5569 h 5569"/>
                <a:gd name="connsiteX3" fmla="*/ 2685 w 5369"/>
                <a:gd name="connsiteY3" fmla="*/ 5569 h 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9" h="5569">
                  <a:moveTo>
                    <a:pt x="2685" y="5569"/>
                  </a:moveTo>
                  <a:cubicBezTo>
                    <a:pt x="6265" y="5569"/>
                    <a:pt x="6265" y="0"/>
                    <a:pt x="2685" y="0"/>
                  </a:cubicBezTo>
                  <a:cubicBezTo>
                    <a:pt x="-895" y="0"/>
                    <a:pt x="-895" y="5569"/>
                    <a:pt x="2685" y="5569"/>
                  </a:cubicBezTo>
                  <a:lnTo>
                    <a:pt x="2685" y="55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68" name="Freeform 2467">
              <a:extLst>
                <a:ext uri="{FF2B5EF4-FFF2-40B4-BE49-F238E27FC236}">
                  <a16:creationId xmlns:a16="http://schemas.microsoft.com/office/drawing/2014/main" id="{6F668FC5-ACDD-DEA3-6D30-1DD3F64E8678}"/>
                </a:ext>
              </a:extLst>
            </p:cNvPr>
            <p:cNvSpPr/>
            <p:nvPr/>
          </p:nvSpPr>
          <p:spPr>
            <a:xfrm>
              <a:off x="4027116" y="6915855"/>
              <a:ext cx="54206" cy="102909"/>
            </a:xfrm>
            <a:custGeom>
              <a:avLst/>
              <a:gdLst>
                <a:gd name="connsiteX0" fmla="*/ 5361 w 54206"/>
                <a:gd name="connsiteY0" fmla="*/ 101504 h 102909"/>
                <a:gd name="connsiteX1" fmla="*/ 53888 w 54206"/>
                <a:gd name="connsiteY1" fmla="*/ 4450 h 102909"/>
                <a:gd name="connsiteX2" fmla="*/ 48717 w 54206"/>
                <a:gd name="connsiteY2" fmla="*/ 1665 h 102909"/>
                <a:gd name="connsiteX3" fmla="*/ 189 w 54206"/>
                <a:gd name="connsiteY3" fmla="*/ 98719 h 102909"/>
                <a:gd name="connsiteX4" fmla="*/ 5361 w 54206"/>
                <a:gd name="connsiteY4" fmla="*/ 101504 h 102909"/>
                <a:gd name="connsiteX5" fmla="*/ 5361 w 54206"/>
                <a:gd name="connsiteY5" fmla="*/ 101504 h 10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06" h="102909">
                  <a:moveTo>
                    <a:pt x="5361" y="101504"/>
                  </a:moveTo>
                  <a:cubicBezTo>
                    <a:pt x="22464" y="69683"/>
                    <a:pt x="38375" y="37067"/>
                    <a:pt x="53888" y="4450"/>
                  </a:cubicBezTo>
                  <a:cubicBezTo>
                    <a:pt x="55479" y="869"/>
                    <a:pt x="50705" y="-1915"/>
                    <a:pt x="48717" y="1665"/>
                  </a:cubicBezTo>
                  <a:cubicBezTo>
                    <a:pt x="32011" y="33884"/>
                    <a:pt x="15702" y="66103"/>
                    <a:pt x="189" y="98719"/>
                  </a:cubicBezTo>
                  <a:cubicBezTo>
                    <a:pt x="-1004" y="101902"/>
                    <a:pt x="3769" y="104686"/>
                    <a:pt x="5361" y="101504"/>
                  </a:cubicBezTo>
                  <a:lnTo>
                    <a:pt x="5361" y="1015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69" name="Freeform 2468">
              <a:extLst>
                <a:ext uri="{FF2B5EF4-FFF2-40B4-BE49-F238E27FC236}">
                  <a16:creationId xmlns:a16="http://schemas.microsoft.com/office/drawing/2014/main" id="{720561DE-4055-3EDA-3EFA-505384DAB4A1}"/>
                </a:ext>
              </a:extLst>
            </p:cNvPr>
            <p:cNvSpPr/>
            <p:nvPr/>
          </p:nvSpPr>
          <p:spPr>
            <a:xfrm>
              <a:off x="4017889" y="6913962"/>
              <a:ext cx="108881" cy="189609"/>
            </a:xfrm>
            <a:custGeom>
              <a:avLst/>
              <a:gdLst>
                <a:gd name="connsiteX0" fmla="*/ 34077 w 108881"/>
                <a:gd name="connsiteY0" fmla="*/ 101408 h 189609"/>
                <a:gd name="connsiteX1" fmla="*/ 267 w 108881"/>
                <a:gd name="connsiteY1" fmla="*/ 185337 h 189609"/>
                <a:gd name="connsiteX2" fmla="*/ 6234 w 108881"/>
                <a:gd name="connsiteY2" fmla="*/ 188121 h 189609"/>
                <a:gd name="connsiteX3" fmla="*/ 108459 w 108881"/>
                <a:gd name="connsiteY3" fmla="*/ 4752 h 189609"/>
                <a:gd name="connsiteX4" fmla="*/ 102890 w 108881"/>
                <a:gd name="connsiteY4" fmla="*/ 1570 h 189609"/>
                <a:gd name="connsiteX5" fmla="*/ 267 w 108881"/>
                <a:gd name="connsiteY5" fmla="*/ 184938 h 189609"/>
                <a:gd name="connsiteX6" fmla="*/ 6631 w 108881"/>
                <a:gd name="connsiteY6" fmla="*/ 187723 h 189609"/>
                <a:gd name="connsiteX7" fmla="*/ 39248 w 108881"/>
                <a:gd name="connsiteY7" fmla="*/ 103397 h 189609"/>
                <a:gd name="connsiteX8" fmla="*/ 34077 w 108881"/>
                <a:gd name="connsiteY8" fmla="*/ 101408 h 189609"/>
                <a:gd name="connsiteX9" fmla="*/ 34077 w 108881"/>
                <a:gd name="connsiteY9" fmla="*/ 101408 h 1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881" h="189609">
                  <a:moveTo>
                    <a:pt x="34077" y="101408"/>
                  </a:moveTo>
                  <a:cubicBezTo>
                    <a:pt x="22940" y="129252"/>
                    <a:pt x="11802" y="157492"/>
                    <a:pt x="267" y="185337"/>
                  </a:cubicBezTo>
                  <a:cubicBezTo>
                    <a:pt x="-1324" y="188916"/>
                    <a:pt x="4643" y="191303"/>
                    <a:pt x="6234" y="188121"/>
                  </a:cubicBezTo>
                  <a:cubicBezTo>
                    <a:pt x="40839" y="127263"/>
                    <a:pt x="75047" y="66007"/>
                    <a:pt x="108459" y="4752"/>
                  </a:cubicBezTo>
                  <a:cubicBezTo>
                    <a:pt x="110448" y="1171"/>
                    <a:pt x="104879" y="-2011"/>
                    <a:pt x="102890" y="1570"/>
                  </a:cubicBezTo>
                  <a:cubicBezTo>
                    <a:pt x="68285" y="62427"/>
                    <a:pt x="34077" y="123683"/>
                    <a:pt x="267" y="184938"/>
                  </a:cubicBezTo>
                  <a:cubicBezTo>
                    <a:pt x="2256" y="185734"/>
                    <a:pt x="4245" y="186530"/>
                    <a:pt x="6631" y="187723"/>
                  </a:cubicBezTo>
                  <a:cubicBezTo>
                    <a:pt x="17371" y="159482"/>
                    <a:pt x="28509" y="131638"/>
                    <a:pt x="39248" y="103397"/>
                  </a:cubicBezTo>
                  <a:cubicBezTo>
                    <a:pt x="40839" y="99419"/>
                    <a:pt x="35668" y="98226"/>
                    <a:pt x="34077" y="101408"/>
                  </a:cubicBezTo>
                  <a:lnTo>
                    <a:pt x="34077" y="1014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70" name="Freeform 2469">
              <a:extLst>
                <a:ext uri="{FF2B5EF4-FFF2-40B4-BE49-F238E27FC236}">
                  <a16:creationId xmlns:a16="http://schemas.microsoft.com/office/drawing/2014/main" id="{21B15181-F8C6-607B-2339-2B7AC0897172}"/>
                </a:ext>
              </a:extLst>
            </p:cNvPr>
            <p:cNvSpPr/>
            <p:nvPr/>
          </p:nvSpPr>
          <p:spPr>
            <a:xfrm>
              <a:off x="4049824" y="6816761"/>
              <a:ext cx="187548" cy="308136"/>
            </a:xfrm>
            <a:custGeom>
              <a:avLst/>
              <a:gdLst>
                <a:gd name="connsiteX0" fmla="*/ 50670 w 187548"/>
                <a:gd name="connsiteY0" fmla="*/ 234010 h 308136"/>
                <a:gd name="connsiteX1" fmla="*/ 551 w 187548"/>
                <a:gd name="connsiteY1" fmla="*/ 302823 h 308136"/>
                <a:gd name="connsiteX2" fmla="*/ 6916 w 187548"/>
                <a:gd name="connsiteY2" fmla="*/ 306403 h 308136"/>
                <a:gd name="connsiteX3" fmla="*/ 187103 w 187548"/>
                <a:gd name="connsiteY3" fmla="*/ 4500 h 308136"/>
                <a:gd name="connsiteX4" fmla="*/ 181534 w 187548"/>
                <a:gd name="connsiteY4" fmla="*/ 1318 h 308136"/>
                <a:gd name="connsiteX5" fmla="*/ 551 w 187548"/>
                <a:gd name="connsiteY5" fmla="*/ 302823 h 308136"/>
                <a:gd name="connsiteX6" fmla="*/ 6916 w 187548"/>
                <a:gd name="connsiteY6" fmla="*/ 306403 h 308136"/>
                <a:gd name="connsiteX7" fmla="*/ 56636 w 187548"/>
                <a:gd name="connsiteY7" fmla="*/ 237192 h 308136"/>
                <a:gd name="connsiteX8" fmla="*/ 50670 w 187548"/>
                <a:gd name="connsiteY8" fmla="*/ 234010 h 308136"/>
                <a:gd name="connsiteX9" fmla="*/ 50670 w 187548"/>
                <a:gd name="connsiteY9" fmla="*/ 234010 h 30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48" h="308136">
                  <a:moveTo>
                    <a:pt x="50670" y="234010"/>
                  </a:moveTo>
                  <a:cubicBezTo>
                    <a:pt x="33964" y="257080"/>
                    <a:pt x="17258" y="280151"/>
                    <a:pt x="551" y="302823"/>
                  </a:cubicBezTo>
                  <a:cubicBezTo>
                    <a:pt x="2540" y="304016"/>
                    <a:pt x="4529" y="305210"/>
                    <a:pt x="6916" y="306403"/>
                  </a:cubicBezTo>
                  <a:cubicBezTo>
                    <a:pt x="63398" y="203780"/>
                    <a:pt x="123858" y="103146"/>
                    <a:pt x="187103" y="4500"/>
                  </a:cubicBezTo>
                  <a:cubicBezTo>
                    <a:pt x="189091" y="1318"/>
                    <a:pt x="183921" y="-1864"/>
                    <a:pt x="181534" y="1318"/>
                  </a:cubicBezTo>
                  <a:cubicBezTo>
                    <a:pt x="116301" y="98770"/>
                    <a:pt x="56238" y="199802"/>
                    <a:pt x="551" y="302823"/>
                  </a:cubicBezTo>
                  <a:cubicBezTo>
                    <a:pt x="-1835" y="306801"/>
                    <a:pt x="4131" y="310381"/>
                    <a:pt x="6916" y="306403"/>
                  </a:cubicBezTo>
                  <a:cubicBezTo>
                    <a:pt x="23224" y="283333"/>
                    <a:pt x="39930" y="260263"/>
                    <a:pt x="56636" y="237192"/>
                  </a:cubicBezTo>
                  <a:cubicBezTo>
                    <a:pt x="59023" y="234010"/>
                    <a:pt x="53056" y="230430"/>
                    <a:pt x="50670" y="234010"/>
                  </a:cubicBezTo>
                  <a:lnTo>
                    <a:pt x="50670" y="2340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71" name="Freeform 2470">
              <a:extLst>
                <a:ext uri="{FF2B5EF4-FFF2-40B4-BE49-F238E27FC236}">
                  <a16:creationId xmlns:a16="http://schemas.microsoft.com/office/drawing/2014/main" id="{A416D547-3075-D663-6EBC-372D2510667D}"/>
                </a:ext>
              </a:extLst>
            </p:cNvPr>
            <p:cNvSpPr/>
            <p:nvPr/>
          </p:nvSpPr>
          <p:spPr>
            <a:xfrm>
              <a:off x="4092934" y="6830841"/>
              <a:ext cx="172259" cy="331844"/>
            </a:xfrm>
            <a:custGeom>
              <a:avLst/>
              <a:gdLst>
                <a:gd name="connsiteX0" fmla="*/ 57678 w 172259"/>
                <a:gd name="connsiteY0" fmla="*/ 208793 h 331844"/>
                <a:gd name="connsiteX1" fmla="*/ 400 w 172259"/>
                <a:gd name="connsiteY1" fmla="*/ 326531 h 331844"/>
                <a:gd name="connsiteX2" fmla="*/ 6367 w 172259"/>
                <a:gd name="connsiteY2" fmla="*/ 330111 h 331844"/>
                <a:gd name="connsiteX3" fmla="*/ 171837 w 172259"/>
                <a:gd name="connsiteY3" fmla="*/ 5138 h 331844"/>
                <a:gd name="connsiteX4" fmla="*/ 166268 w 172259"/>
                <a:gd name="connsiteY4" fmla="*/ 1558 h 331844"/>
                <a:gd name="connsiteX5" fmla="*/ 400 w 172259"/>
                <a:gd name="connsiteY5" fmla="*/ 326133 h 331844"/>
                <a:gd name="connsiteX6" fmla="*/ 6367 w 172259"/>
                <a:gd name="connsiteY6" fmla="*/ 329713 h 331844"/>
                <a:gd name="connsiteX7" fmla="*/ 62451 w 172259"/>
                <a:gd name="connsiteY7" fmla="*/ 211179 h 331844"/>
                <a:gd name="connsiteX8" fmla="*/ 57678 w 172259"/>
                <a:gd name="connsiteY8" fmla="*/ 208793 h 331844"/>
                <a:gd name="connsiteX9" fmla="*/ 57678 w 172259"/>
                <a:gd name="connsiteY9" fmla="*/ 208793 h 33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259" h="331844">
                  <a:moveTo>
                    <a:pt x="57678" y="208793"/>
                  </a:moveTo>
                  <a:cubicBezTo>
                    <a:pt x="38586" y="248172"/>
                    <a:pt x="19891" y="287550"/>
                    <a:pt x="400" y="326531"/>
                  </a:cubicBezTo>
                  <a:cubicBezTo>
                    <a:pt x="-1589" y="330509"/>
                    <a:pt x="4378" y="334088"/>
                    <a:pt x="6367" y="330111"/>
                  </a:cubicBezTo>
                  <a:cubicBezTo>
                    <a:pt x="62451" y="222317"/>
                    <a:pt x="118536" y="114523"/>
                    <a:pt x="171837" y="5138"/>
                  </a:cubicBezTo>
                  <a:cubicBezTo>
                    <a:pt x="173825" y="1160"/>
                    <a:pt x="168257" y="-2022"/>
                    <a:pt x="166268" y="1558"/>
                  </a:cubicBezTo>
                  <a:cubicBezTo>
                    <a:pt x="109387" y="108954"/>
                    <a:pt x="54894" y="217544"/>
                    <a:pt x="400" y="326133"/>
                  </a:cubicBezTo>
                  <a:cubicBezTo>
                    <a:pt x="2389" y="327326"/>
                    <a:pt x="4378" y="328520"/>
                    <a:pt x="6367" y="329713"/>
                  </a:cubicBezTo>
                  <a:cubicBezTo>
                    <a:pt x="24664" y="290334"/>
                    <a:pt x="43756" y="250558"/>
                    <a:pt x="62451" y="211179"/>
                  </a:cubicBezTo>
                  <a:cubicBezTo>
                    <a:pt x="64440" y="207997"/>
                    <a:pt x="59269" y="205213"/>
                    <a:pt x="57678" y="208793"/>
                  </a:cubicBezTo>
                  <a:lnTo>
                    <a:pt x="57678" y="2087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72" name="Freeform 2471">
              <a:extLst>
                <a:ext uri="{FF2B5EF4-FFF2-40B4-BE49-F238E27FC236}">
                  <a16:creationId xmlns:a16="http://schemas.microsoft.com/office/drawing/2014/main" id="{4834A46F-8781-08E5-F6C3-EBAD73B2F753}"/>
                </a:ext>
              </a:extLst>
            </p:cNvPr>
            <p:cNvSpPr/>
            <p:nvPr/>
          </p:nvSpPr>
          <p:spPr>
            <a:xfrm>
              <a:off x="4118153" y="6880164"/>
              <a:ext cx="172495" cy="345963"/>
            </a:xfrm>
            <a:custGeom>
              <a:avLst/>
              <a:gdLst>
                <a:gd name="connsiteX0" fmla="*/ 67860 w 172495"/>
                <a:gd name="connsiteY0" fmla="*/ 195268 h 345963"/>
                <a:gd name="connsiteX1" fmla="*/ 1036 w 172495"/>
                <a:gd name="connsiteY1" fmla="*/ 340452 h 345963"/>
                <a:gd name="connsiteX2" fmla="*/ 7798 w 172495"/>
                <a:gd name="connsiteY2" fmla="*/ 343237 h 345963"/>
                <a:gd name="connsiteX3" fmla="*/ 172075 w 172495"/>
                <a:gd name="connsiteY3" fmla="*/ 5138 h 345963"/>
                <a:gd name="connsiteX4" fmla="*/ 166108 w 172495"/>
                <a:gd name="connsiteY4" fmla="*/ 1558 h 345963"/>
                <a:gd name="connsiteX5" fmla="*/ 241 w 172495"/>
                <a:gd name="connsiteY5" fmla="*/ 341248 h 345963"/>
                <a:gd name="connsiteX6" fmla="*/ 7003 w 172495"/>
                <a:gd name="connsiteY6" fmla="*/ 344032 h 345963"/>
                <a:gd name="connsiteX7" fmla="*/ 72634 w 172495"/>
                <a:gd name="connsiteY7" fmla="*/ 198053 h 345963"/>
                <a:gd name="connsiteX8" fmla="*/ 67860 w 172495"/>
                <a:gd name="connsiteY8" fmla="*/ 195268 h 345963"/>
                <a:gd name="connsiteX9" fmla="*/ 67860 w 172495"/>
                <a:gd name="connsiteY9" fmla="*/ 195268 h 34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495" h="345963">
                  <a:moveTo>
                    <a:pt x="67860" y="195268"/>
                  </a:moveTo>
                  <a:cubicBezTo>
                    <a:pt x="45586" y="243796"/>
                    <a:pt x="23311" y="291925"/>
                    <a:pt x="1036" y="340452"/>
                  </a:cubicBezTo>
                  <a:cubicBezTo>
                    <a:pt x="3423" y="341248"/>
                    <a:pt x="5809" y="342441"/>
                    <a:pt x="7798" y="343237"/>
                  </a:cubicBezTo>
                  <a:cubicBezTo>
                    <a:pt x="53541" y="225897"/>
                    <a:pt x="109228" y="114125"/>
                    <a:pt x="172075" y="5138"/>
                  </a:cubicBezTo>
                  <a:cubicBezTo>
                    <a:pt x="174064" y="1160"/>
                    <a:pt x="168495" y="-2022"/>
                    <a:pt x="166108" y="1558"/>
                  </a:cubicBezTo>
                  <a:cubicBezTo>
                    <a:pt x="99682" y="108556"/>
                    <a:pt x="45188" y="223510"/>
                    <a:pt x="241" y="341248"/>
                  </a:cubicBezTo>
                  <a:cubicBezTo>
                    <a:pt x="-1350" y="345226"/>
                    <a:pt x="5411" y="348010"/>
                    <a:pt x="7003" y="344032"/>
                  </a:cubicBezTo>
                  <a:cubicBezTo>
                    <a:pt x="28879" y="295505"/>
                    <a:pt x="50757" y="246581"/>
                    <a:pt x="72634" y="198053"/>
                  </a:cubicBezTo>
                  <a:cubicBezTo>
                    <a:pt x="75020" y="194871"/>
                    <a:pt x="69451" y="191689"/>
                    <a:pt x="67860" y="195268"/>
                  </a:cubicBezTo>
                  <a:lnTo>
                    <a:pt x="67860" y="1952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73" name="Freeform 2472">
              <a:extLst>
                <a:ext uri="{FF2B5EF4-FFF2-40B4-BE49-F238E27FC236}">
                  <a16:creationId xmlns:a16="http://schemas.microsoft.com/office/drawing/2014/main" id="{31472DF2-2A34-7B33-BC35-027BDA75E11D}"/>
                </a:ext>
              </a:extLst>
            </p:cNvPr>
            <p:cNvSpPr/>
            <p:nvPr/>
          </p:nvSpPr>
          <p:spPr>
            <a:xfrm>
              <a:off x="4127074" y="6901373"/>
              <a:ext cx="194601" cy="367395"/>
            </a:xfrm>
            <a:custGeom>
              <a:avLst/>
              <a:gdLst>
                <a:gd name="connsiteX0" fmla="*/ 69679 w 194601"/>
                <a:gd name="connsiteY0" fmla="*/ 259579 h 367395"/>
                <a:gd name="connsiteX1" fmla="*/ 1263 w 194601"/>
                <a:gd name="connsiteY1" fmla="*/ 360611 h 367395"/>
                <a:gd name="connsiteX2" fmla="*/ 7628 w 194601"/>
                <a:gd name="connsiteY2" fmla="*/ 365384 h 367395"/>
                <a:gd name="connsiteX3" fmla="*/ 194179 w 194601"/>
                <a:gd name="connsiteY3" fmla="*/ 5010 h 367395"/>
                <a:gd name="connsiteX4" fmla="*/ 188611 w 194601"/>
                <a:gd name="connsiteY4" fmla="*/ 1828 h 367395"/>
                <a:gd name="connsiteX5" fmla="*/ 468 w 194601"/>
                <a:gd name="connsiteY5" fmla="*/ 361406 h 367395"/>
                <a:gd name="connsiteX6" fmla="*/ 6832 w 194601"/>
                <a:gd name="connsiteY6" fmla="*/ 366179 h 367395"/>
                <a:gd name="connsiteX7" fmla="*/ 76839 w 194601"/>
                <a:gd name="connsiteY7" fmla="*/ 261170 h 367395"/>
                <a:gd name="connsiteX8" fmla="*/ 69679 w 194601"/>
                <a:gd name="connsiteY8" fmla="*/ 259579 h 367395"/>
                <a:gd name="connsiteX9" fmla="*/ 69679 w 194601"/>
                <a:gd name="connsiteY9" fmla="*/ 259579 h 36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4601" h="367395">
                  <a:moveTo>
                    <a:pt x="69679" y="259579"/>
                  </a:moveTo>
                  <a:cubicBezTo>
                    <a:pt x="57349" y="299753"/>
                    <a:pt x="33880" y="334358"/>
                    <a:pt x="1263" y="360611"/>
                  </a:cubicBezTo>
                  <a:cubicBezTo>
                    <a:pt x="3252" y="362202"/>
                    <a:pt x="5639" y="363793"/>
                    <a:pt x="7628" y="365384"/>
                  </a:cubicBezTo>
                  <a:cubicBezTo>
                    <a:pt x="70077" y="245657"/>
                    <a:pt x="135708" y="126726"/>
                    <a:pt x="194179" y="5010"/>
                  </a:cubicBezTo>
                  <a:cubicBezTo>
                    <a:pt x="196168" y="1032"/>
                    <a:pt x="190599" y="-2150"/>
                    <a:pt x="188611" y="1828"/>
                  </a:cubicBezTo>
                  <a:cubicBezTo>
                    <a:pt x="122582" y="119566"/>
                    <a:pt x="62917" y="241679"/>
                    <a:pt x="468" y="361406"/>
                  </a:cubicBezTo>
                  <a:cubicBezTo>
                    <a:pt x="-1521" y="365782"/>
                    <a:pt x="3252" y="369362"/>
                    <a:pt x="6832" y="366179"/>
                  </a:cubicBezTo>
                  <a:cubicBezTo>
                    <a:pt x="40245" y="338734"/>
                    <a:pt x="64110" y="302537"/>
                    <a:pt x="76839" y="261170"/>
                  </a:cubicBezTo>
                  <a:cubicBezTo>
                    <a:pt x="78430" y="256794"/>
                    <a:pt x="71270" y="254806"/>
                    <a:pt x="69679" y="259579"/>
                  </a:cubicBezTo>
                  <a:lnTo>
                    <a:pt x="69679" y="2595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74" name="Freeform 2473">
              <a:extLst>
                <a:ext uri="{FF2B5EF4-FFF2-40B4-BE49-F238E27FC236}">
                  <a16:creationId xmlns:a16="http://schemas.microsoft.com/office/drawing/2014/main" id="{4A667AB4-A037-62EF-521A-DF8864848E9D}"/>
                </a:ext>
              </a:extLst>
            </p:cNvPr>
            <p:cNvSpPr/>
            <p:nvPr/>
          </p:nvSpPr>
          <p:spPr>
            <a:xfrm>
              <a:off x="4249864" y="7135370"/>
              <a:ext cx="173663" cy="335506"/>
            </a:xfrm>
            <a:custGeom>
              <a:avLst/>
              <a:gdLst>
                <a:gd name="connsiteX0" fmla="*/ 21669 w 173663"/>
                <a:gd name="connsiteY0" fmla="*/ 304812 h 335506"/>
                <a:gd name="connsiteX1" fmla="*/ 985 w 173663"/>
                <a:gd name="connsiteY1" fmla="*/ 331064 h 335506"/>
                <a:gd name="connsiteX2" fmla="*/ 5360 w 173663"/>
                <a:gd name="connsiteY2" fmla="*/ 334644 h 335506"/>
                <a:gd name="connsiteX3" fmla="*/ 173217 w 173663"/>
                <a:gd name="connsiteY3" fmla="*/ 4500 h 335506"/>
                <a:gd name="connsiteX4" fmla="*/ 168046 w 173663"/>
                <a:gd name="connsiteY4" fmla="*/ 1318 h 335506"/>
                <a:gd name="connsiteX5" fmla="*/ 189 w 173663"/>
                <a:gd name="connsiteY5" fmla="*/ 332258 h 335506"/>
                <a:gd name="connsiteX6" fmla="*/ 5360 w 173663"/>
                <a:gd name="connsiteY6" fmla="*/ 334247 h 335506"/>
                <a:gd name="connsiteX7" fmla="*/ 25646 w 173663"/>
                <a:gd name="connsiteY7" fmla="*/ 306801 h 335506"/>
                <a:gd name="connsiteX8" fmla="*/ 21669 w 173663"/>
                <a:gd name="connsiteY8" fmla="*/ 304812 h 335506"/>
                <a:gd name="connsiteX9" fmla="*/ 21669 w 173663"/>
                <a:gd name="connsiteY9" fmla="*/ 304812 h 33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663" h="335506">
                  <a:moveTo>
                    <a:pt x="21669" y="304812"/>
                  </a:moveTo>
                  <a:cubicBezTo>
                    <a:pt x="14907" y="313563"/>
                    <a:pt x="8145" y="322711"/>
                    <a:pt x="985" y="331064"/>
                  </a:cubicBezTo>
                  <a:cubicBezTo>
                    <a:pt x="2576" y="332258"/>
                    <a:pt x="3769" y="333451"/>
                    <a:pt x="5360" y="334644"/>
                  </a:cubicBezTo>
                  <a:cubicBezTo>
                    <a:pt x="55081" y="221282"/>
                    <a:pt x="110768" y="111498"/>
                    <a:pt x="173217" y="4500"/>
                  </a:cubicBezTo>
                  <a:cubicBezTo>
                    <a:pt x="175205" y="1318"/>
                    <a:pt x="170035" y="-1864"/>
                    <a:pt x="168046" y="1318"/>
                  </a:cubicBezTo>
                  <a:cubicBezTo>
                    <a:pt x="103210" y="106328"/>
                    <a:pt x="46330" y="218100"/>
                    <a:pt x="189" y="332258"/>
                  </a:cubicBezTo>
                  <a:cubicBezTo>
                    <a:pt x="-1004" y="335440"/>
                    <a:pt x="3769" y="336633"/>
                    <a:pt x="5360" y="334247"/>
                  </a:cubicBezTo>
                  <a:cubicBezTo>
                    <a:pt x="12122" y="325098"/>
                    <a:pt x="18884" y="315950"/>
                    <a:pt x="25646" y="306801"/>
                  </a:cubicBezTo>
                  <a:cubicBezTo>
                    <a:pt x="27635" y="304812"/>
                    <a:pt x="23260" y="302426"/>
                    <a:pt x="21669" y="304812"/>
                  </a:cubicBezTo>
                  <a:lnTo>
                    <a:pt x="21669" y="3048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75" name="Freeform 2474">
              <a:extLst>
                <a:ext uri="{FF2B5EF4-FFF2-40B4-BE49-F238E27FC236}">
                  <a16:creationId xmlns:a16="http://schemas.microsoft.com/office/drawing/2014/main" id="{74D33048-8FD4-EDC8-D25E-A649B580886B}"/>
                </a:ext>
              </a:extLst>
            </p:cNvPr>
            <p:cNvSpPr/>
            <p:nvPr/>
          </p:nvSpPr>
          <p:spPr>
            <a:xfrm>
              <a:off x="4275835" y="7144091"/>
              <a:ext cx="202955" cy="421676"/>
            </a:xfrm>
            <a:custGeom>
              <a:avLst/>
              <a:gdLst>
                <a:gd name="connsiteX0" fmla="*/ 81217 w 202955"/>
                <a:gd name="connsiteY0" fmla="*/ 174773 h 421676"/>
                <a:gd name="connsiteX1" fmla="*/ 73 w 202955"/>
                <a:gd name="connsiteY1" fmla="*/ 417409 h 421676"/>
                <a:gd name="connsiteX2" fmla="*/ 6835 w 202955"/>
                <a:gd name="connsiteY2" fmla="*/ 419398 h 421676"/>
                <a:gd name="connsiteX3" fmla="*/ 97923 w 202955"/>
                <a:gd name="connsiteY3" fmla="*/ 206196 h 421676"/>
                <a:gd name="connsiteX4" fmla="*/ 202534 w 202955"/>
                <a:gd name="connsiteY4" fmla="*/ 4928 h 421676"/>
                <a:gd name="connsiteX5" fmla="*/ 196568 w 202955"/>
                <a:gd name="connsiteY5" fmla="*/ 1746 h 421676"/>
                <a:gd name="connsiteX6" fmla="*/ 73 w 202955"/>
                <a:gd name="connsiteY6" fmla="*/ 417807 h 421676"/>
                <a:gd name="connsiteX7" fmla="*/ 6835 w 202955"/>
                <a:gd name="connsiteY7" fmla="*/ 419796 h 421676"/>
                <a:gd name="connsiteX8" fmla="*/ 85592 w 202955"/>
                <a:gd name="connsiteY8" fmla="*/ 177955 h 421676"/>
                <a:gd name="connsiteX9" fmla="*/ 81217 w 202955"/>
                <a:gd name="connsiteY9" fmla="*/ 174773 h 421676"/>
                <a:gd name="connsiteX10" fmla="*/ 81217 w 202955"/>
                <a:gd name="connsiteY10" fmla="*/ 174773 h 42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955" h="421676">
                  <a:moveTo>
                    <a:pt x="81217" y="174773"/>
                  </a:moveTo>
                  <a:cubicBezTo>
                    <a:pt x="45020" y="252337"/>
                    <a:pt x="18370" y="333481"/>
                    <a:pt x="73" y="417409"/>
                  </a:cubicBezTo>
                  <a:cubicBezTo>
                    <a:pt x="-723" y="421784"/>
                    <a:pt x="5244" y="423376"/>
                    <a:pt x="6835" y="419398"/>
                  </a:cubicBezTo>
                  <a:cubicBezTo>
                    <a:pt x="34678" y="347403"/>
                    <a:pt x="64908" y="276203"/>
                    <a:pt x="97923" y="206196"/>
                  </a:cubicBezTo>
                  <a:cubicBezTo>
                    <a:pt x="130539" y="137781"/>
                    <a:pt x="166736" y="71355"/>
                    <a:pt x="202534" y="4928"/>
                  </a:cubicBezTo>
                  <a:cubicBezTo>
                    <a:pt x="204523" y="1348"/>
                    <a:pt x="198955" y="-2232"/>
                    <a:pt x="196568" y="1746"/>
                  </a:cubicBezTo>
                  <a:cubicBezTo>
                    <a:pt x="117413" y="132610"/>
                    <a:pt x="52975" y="274612"/>
                    <a:pt x="73" y="417807"/>
                  </a:cubicBezTo>
                  <a:cubicBezTo>
                    <a:pt x="2459" y="418602"/>
                    <a:pt x="4448" y="419000"/>
                    <a:pt x="6835" y="419796"/>
                  </a:cubicBezTo>
                  <a:cubicBezTo>
                    <a:pt x="22745" y="336266"/>
                    <a:pt x="49793" y="255122"/>
                    <a:pt x="85592" y="177955"/>
                  </a:cubicBezTo>
                  <a:cubicBezTo>
                    <a:pt x="87183" y="174375"/>
                    <a:pt x="82808" y="171591"/>
                    <a:pt x="81217" y="174773"/>
                  </a:cubicBezTo>
                  <a:lnTo>
                    <a:pt x="81217" y="1747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76" name="Freeform 2475">
              <a:extLst>
                <a:ext uri="{FF2B5EF4-FFF2-40B4-BE49-F238E27FC236}">
                  <a16:creationId xmlns:a16="http://schemas.microsoft.com/office/drawing/2014/main" id="{C929DE0E-9676-AEED-0436-FCC8564D4F87}"/>
                </a:ext>
              </a:extLst>
            </p:cNvPr>
            <p:cNvSpPr/>
            <p:nvPr/>
          </p:nvSpPr>
          <p:spPr>
            <a:xfrm>
              <a:off x="4285377" y="7147273"/>
              <a:ext cx="235578" cy="501626"/>
            </a:xfrm>
            <a:custGeom>
              <a:avLst/>
              <a:gdLst>
                <a:gd name="connsiteX0" fmla="*/ 78835 w 235578"/>
                <a:gd name="connsiteY0" fmla="*/ 297284 h 501626"/>
                <a:gd name="connsiteX1" fmla="*/ 77 w 235578"/>
                <a:gd name="connsiteY1" fmla="*/ 497359 h 501626"/>
                <a:gd name="connsiteX2" fmla="*/ 6441 w 235578"/>
                <a:gd name="connsiteY2" fmla="*/ 499348 h 501626"/>
                <a:gd name="connsiteX3" fmla="*/ 113838 w 235578"/>
                <a:gd name="connsiteY3" fmla="*/ 246370 h 501626"/>
                <a:gd name="connsiteX4" fmla="*/ 235156 w 235578"/>
                <a:gd name="connsiteY4" fmla="*/ 4928 h 501626"/>
                <a:gd name="connsiteX5" fmla="*/ 229587 w 235578"/>
                <a:gd name="connsiteY5" fmla="*/ 1746 h 501626"/>
                <a:gd name="connsiteX6" fmla="*/ 104689 w 235578"/>
                <a:gd name="connsiteY6" fmla="*/ 247564 h 501626"/>
                <a:gd name="connsiteX7" fmla="*/ 475 w 235578"/>
                <a:gd name="connsiteY7" fmla="*/ 497757 h 501626"/>
                <a:gd name="connsiteX8" fmla="*/ 6839 w 235578"/>
                <a:gd name="connsiteY8" fmla="*/ 499746 h 501626"/>
                <a:gd name="connsiteX9" fmla="*/ 84005 w 235578"/>
                <a:gd name="connsiteY9" fmla="*/ 300864 h 501626"/>
                <a:gd name="connsiteX10" fmla="*/ 78835 w 235578"/>
                <a:gd name="connsiteY10" fmla="*/ 297284 h 501626"/>
                <a:gd name="connsiteX11" fmla="*/ 78835 w 235578"/>
                <a:gd name="connsiteY11" fmla="*/ 297284 h 501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578" h="501626">
                  <a:moveTo>
                    <a:pt x="78835" y="297284"/>
                  </a:moveTo>
                  <a:cubicBezTo>
                    <a:pt x="41445" y="359336"/>
                    <a:pt x="15590" y="426557"/>
                    <a:pt x="77" y="497359"/>
                  </a:cubicBezTo>
                  <a:cubicBezTo>
                    <a:pt x="-718" y="501735"/>
                    <a:pt x="4851" y="503326"/>
                    <a:pt x="6441" y="499348"/>
                  </a:cubicBezTo>
                  <a:cubicBezTo>
                    <a:pt x="40649" y="414227"/>
                    <a:pt x="75255" y="329503"/>
                    <a:pt x="113838" y="246370"/>
                  </a:cubicBezTo>
                  <a:cubicBezTo>
                    <a:pt x="151625" y="164829"/>
                    <a:pt x="192993" y="84481"/>
                    <a:pt x="235156" y="4928"/>
                  </a:cubicBezTo>
                  <a:cubicBezTo>
                    <a:pt x="237145" y="1347"/>
                    <a:pt x="231576" y="-2232"/>
                    <a:pt x="229587" y="1746"/>
                  </a:cubicBezTo>
                  <a:cubicBezTo>
                    <a:pt x="184242" y="81696"/>
                    <a:pt x="143272" y="164033"/>
                    <a:pt x="104689" y="247564"/>
                  </a:cubicBezTo>
                  <a:cubicBezTo>
                    <a:pt x="66902" y="329503"/>
                    <a:pt x="30705" y="412636"/>
                    <a:pt x="475" y="497757"/>
                  </a:cubicBezTo>
                  <a:cubicBezTo>
                    <a:pt x="2464" y="498552"/>
                    <a:pt x="4851" y="498951"/>
                    <a:pt x="6839" y="499746"/>
                  </a:cubicBezTo>
                  <a:cubicBezTo>
                    <a:pt x="20761" y="429342"/>
                    <a:pt x="47411" y="362120"/>
                    <a:pt x="84005" y="300864"/>
                  </a:cubicBezTo>
                  <a:cubicBezTo>
                    <a:pt x="85199" y="296886"/>
                    <a:pt x="80426" y="294102"/>
                    <a:pt x="78835" y="297284"/>
                  </a:cubicBezTo>
                  <a:lnTo>
                    <a:pt x="78835" y="2972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77" name="Freeform 2476">
              <a:extLst>
                <a:ext uri="{FF2B5EF4-FFF2-40B4-BE49-F238E27FC236}">
                  <a16:creationId xmlns:a16="http://schemas.microsoft.com/office/drawing/2014/main" id="{B1FB79C4-98D7-29D3-C7FE-CDEB43AF4F90}"/>
                </a:ext>
              </a:extLst>
            </p:cNvPr>
            <p:cNvSpPr/>
            <p:nvPr/>
          </p:nvSpPr>
          <p:spPr>
            <a:xfrm>
              <a:off x="4310436" y="7216718"/>
              <a:ext cx="229589" cy="468428"/>
            </a:xfrm>
            <a:custGeom>
              <a:avLst/>
              <a:gdLst>
                <a:gd name="connsiteX0" fmla="*/ 92359 w 229589"/>
                <a:gd name="connsiteY0" fmla="*/ 246137 h 468428"/>
                <a:gd name="connsiteX1" fmla="*/ 77 w 229589"/>
                <a:gd name="connsiteY1" fmla="*/ 463713 h 468428"/>
                <a:gd name="connsiteX2" fmla="*/ 6839 w 229589"/>
                <a:gd name="connsiteY2" fmla="*/ 466498 h 468428"/>
                <a:gd name="connsiteX3" fmla="*/ 229189 w 229589"/>
                <a:gd name="connsiteY3" fmla="*/ 5490 h 468428"/>
                <a:gd name="connsiteX4" fmla="*/ 223223 w 229589"/>
                <a:gd name="connsiteY4" fmla="*/ 1910 h 468428"/>
                <a:gd name="connsiteX5" fmla="*/ 475 w 229589"/>
                <a:gd name="connsiteY5" fmla="*/ 462918 h 468428"/>
                <a:gd name="connsiteX6" fmla="*/ 7237 w 229589"/>
                <a:gd name="connsiteY6" fmla="*/ 465703 h 468428"/>
                <a:gd name="connsiteX7" fmla="*/ 97529 w 229589"/>
                <a:gd name="connsiteY7" fmla="*/ 248921 h 468428"/>
                <a:gd name="connsiteX8" fmla="*/ 92359 w 229589"/>
                <a:gd name="connsiteY8" fmla="*/ 246137 h 468428"/>
                <a:gd name="connsiteX9" fmla="*/ 92359 w 229589"/>
                <a:gd name="connsiteY9" fmla="*/ 246137 h 46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589" h="468428">
                  <a:moveTo>
                    <a:pt x="92359" y="246137"/>
                  </a:moveTo>
                  <a:cubicBezTo>
                    <a:pt x="50196" y="313359"/>
                    <a:pt x="19170" y="386548"/>
                    <a:pt x="77" y="463713"/>
                  </a:cubicBezTo>
                  <a:cubicBezTo>
                    <a:pt x="-718" y="467691"/>
                    <a:pt x="4850" y="470475"/>
                    <a:pt x="6839" y="466498"/>
                  </a:cubicBezTo>
                  <a:cubicBezTo>
                    <a:pt x="82017" y="313359"/>
                    <a:pt x="157592" y="160220"/>
                    <a:pt x="229189" y="5490"/>
                  </a:cubicBezTo>
                  <a:cubicBezTo>
                    <a:pt x="231178" y="1512"/>
                    <a:pt x="225212" y="-2466"/>
                    <a:pt x="223223" y="1910"/>
                  </a:cubicBezTo>
                  <a:cubicBezTo>
                    <a:pt x="146852" y="154253"/>
                    <a:pt x="73266" y="308586"/>
                    <a:pt x="475" y="462918"/>
                  </a:cubicBezTo>
                  <a:cubicBezTo>
                    <a:pt x="2862" y="463713"/>
                    <a:pt x="5248" y="464907"/>
                    <a:pt x="7237" y="465703"/>
                  </a:cubicBezTo>
                  <a:cubicBezTo>
                    <a:pt x="25136" y="388934"/>
                    <a:pt x="55764" y="315745"/>
                    <a:pt x="97529" y="248921"/>
                  </a:cubicBezTo>
                  <a:cubicBezTo>
                    <a:pt x="99518" y="246137"/>
                    <a:pt x="94347" y="242955"/>
                    <a:pt x="92359" y="246137"/>
                  </a:cubicBezTo>
                  <a:lnTo>
                    <a:pt x="92359" y="2461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78" name="Freeform 2477">
              <a:extLst>
                <a:ext uri="{FF2B5EF4-FFF2-40B4-BE49-F238E27FC236}">
                  <a16:creationId xmlns:a16="http://schemas.microsoft.com/office/drawing/2014/main" id="{5B90233A-DBA6-062A-186E-433BCDBE3972}"/>
                </a:ext>
              </a:extLst>
            </p:cNvPr>
            <p:cNvSpPr/>
            <p:nvPr/>
          </p:nvSpPr>
          <p:spPr>
            <a:xfrm>
              <a:off x="4350845" y="7176498"/>
              <a:ext cx="256158" cy="497511"/>
            </a:xfrm>
            <a:custGeom>
              <a:avLst/>
              <a:gdLst>
                <a:gd name="connsiteX0" fmla="*/ 78998 w 256158"/>
                <a:gd name="connsiteY0" fmla="*/ 312212 h 497511"/>
                <a:gd name="connsiteX1" fmla="*/ 1036 w 256158"/>
                <a:gd name="connsiteY1" fmla="*/ 492001 h 497511"/>
                <a:gd name="connsiteX2" fmla="*/ 7400 w 256158"/>
                <a:gd name="connsiteY2" fmla="*/ 495979 h 497511"/>
                <a:gd name="connsiteX3" fmla="*/ 255605 w 256158"/>
                <a:gd name="connsiteY3" fmla="*/ 5137 h 497511"/>
                <a:gd name="connsiteX4" fmla="*/ 249639 w 256158"/>
                <a:gd name="connsiteY4" fmla="*/ 1558 h 497511"/>
                <a:gd name="connsiteX5" fmla="*/ 241 w 256158"/>
                <a:gd name="connsiteY5" fmla="*/ 492796 h 497511"/>
                <a:gd name="connsiteX6" fmla="*/ 7003 w 256158"/>
                <a:gd name="connsiteY6" fmla="*/ 495580 h 497511"/>
                <a:gd name="connsiteX7" fmla="*/ 83771 w 256158"/>
                <a:gd name="connsiteY7" fmla="*/ 314996 h 497511"/>
                <a:gd name="connsiteX8" fmla="*/ 78998 w 256158"/>
                <a:gd name="connsiteY8" fmla="*/ 312212 h 497511"/>
                <a:gd name="connsiteX9" fmla="*/ 78998 w 256158"/>
                <a:gd name="connsiteY9" fmla="*/ 312212 h 49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158" h="497511">
                  <a:moveTo>
                    <a:pt x="78998" y="312212"/>
                  </a:moveTo>
                  <a:cubicBezTo>
                    <a:pt x="53143" y="372274"/>
                    <a:pt x="27288" y="432337"/>
                    <a:pt x="1036" y="492001"/>
                  </a:cubicBezTo>
                  <a:cubicBezTo>
                    <a:pt x="3025" y="493194"/>
                    <a:pt x="5411" y="494387"/>
                    <a:pt x="7400" y="495979"/>
                  </a:cubicBezTo>
                  <a:cubicBezTo>
                    <a:pt x="78998" y="326531"/>
                    <a:pt x="163324" y="164243"/>
                    <a:pt x="255605" y="5137"/>
                  </a:cubicBezTo>
                  <a:cubicBezTo>
                    <a:pt x="257992" y="1160"/>
                    <a:pt x="252025" y="-2022"/>
                    <a:pt x="249639" y="1558"/>
                  </a:cubicBezTo>
                  <a:cubicBezTo>
                    <a:pt x="151788" y="156686"/>
                    <a:pt x="69451" y="323349"/>
                    <a:pt x="241" y="492796"/>
                  </a:cubicBezTo>
                  <a:cubicBezTo>
                    <a:pt x="-1350" y="496774"/>
                    <a:pt x="5411" y="499558"/>
                    <a:pt x="7003" y="495580"/>
                  </a:cubicBezTo>
                  <a:cubicBezTo>
                    <a:pt x="32460" y="435121"/>
                    <a:pt x="58314" y="375058"/>
                    <a:pt x="83771" y="314996"/>
                  </a:cubicBezTo>
                  <a:cubicBezTo>
                    <a:pt x="85760" y="311813"/>
                    <a:pt x="80589" y="308632"/>
                    <a:pt x="78998" y="312212"/>
                  </a:cubicBezTo>
                  <a:lnTo>
                    <a:pt x="78998" y="3122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79" name="Freeform 2478">
              <a:extLst>
                <a:ext uri="{FF2B5EF4-FFF2-40B4-BE49-F238E27FC236}">
                  <a16:creationId xmlns:a16="http://schemas.microsoft.com/office/drawing/2014/main" id="{A5F5F4F4-01D7-8C4F-BBC9-A54FB3C7EEB8}"/>
                </a:ext>
              </a:extLst>
            </p:cNvPr>
            <p:cNvSpPr/>
            <p:nvPr/>
          </p:nvSpPr>
          <p:spPr>
            <a:xfrm>
              <a:off x="4395008" y="7227400"/>
              <a:ext cx="213852" cy="446619"/>
            </a:xfrm>
            <a:custGeom>
              <a:avLst/>
              <a:gdLst>
                <a:gd name="connsiteX0" fmla="*/ 69838 w 213852"/>
                <a:gd name="connsiteY0" fmla="*/ 309438 h 446619"/>
                <a:gd name="connsiteX1" fmla="*/ 229 w 213852"/>
                <a:gd name="connsiteY1" fmla="*/ 441894 h 446619"/>
                <a:gd name="connsiteX2" fmla="*/ 7786 w 213852"/>
                <a:gd name="connsiteY2" fmla="*/ 443883 h 446619"/>
                <a:gd name="connsiteX3" fmla="*/ 213430 w 213852"/>
                <a:gd name="connsiteY3" fmla="*/ 4752 h 446619"/>
                <a:gd name="connsiteX4" fmla="*/ 207861 w 213852"/>
                <a:gd name="connsiteY4" fmla="*/ 1570 h 446619"/>
                <a:gd name="connsiteX5" fmla="*/ 229 w 213852"/>
                <a:gd name="connsiteY5" fmla="*/ 441894 h 446619"/>
                <a:gd name="connsiteX6" fmla="*/ 7786 w 213852"/>
                <a:gd name="connsiteY6" fmla="*/ 443883 h 446619"/>
                <a:gd name="connsiteX7" fmla="*/ 76599 w 213852"/>
                <a:gd name="connsiteY7" fmla="*/ 313416 h 446619"/>
                <a:gd name="connsiteX8" fmla="*/ 69838 w 213852"/>
                <a:gd name="connsiteY8" fmla="*/ 309438 h 446619"/>
                <a:gd name="connsiteX9" fmla="*/ 69838 w 213852"/>
                <a:gd name="connsiteY9" fmla="*/ 309438 h 44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3852" h="446619">
                  <a:moveTo>
                    <a:pt x="69838" y="309438"/>
                  </a:moveTo>
                  <a:cubicBezTo>
                    <a:pt x="40005" y="350011"/>
                    <a:pt x="16537" y="394163"/>
                    <a:pt x="229" y="441894"/>
                  </a:cubicBezTo>
                  <a:cubicBezTo>
                    <a:pt x="-1362" y="446667"/>
                    <a:pt x="5797" y="448656"/>
                    <a:pt x="7786" y="443883"/>
                  </a:cubicBezTo>
                  <a:cubicBezTo>
                    <a:pt x="69440" y="294323"/>
                    <a:pt x="139048" y="148344"/>
                    <a:pt x="213430" y="4752"/>
                  </a:cubicBezTo>
                  <a:cubicBezTo>
                    <a:pt x="215419" y="1171"/>
                    <a:pt x="209850" y="-2011"/>
                    <a:pt x="207861" y="1570"/>
                  </a:cubicBezTo>
                  <a:cubicBezTo>
                    <a:pt x="129900" y="143969"/>
                    <a:pt x="61484" y="291539"/>
                    <a:pt x="229" y="441894"/>
                  </a:cubicBezTo>
                  <a:cubicBezTo>
                    <a:pt x="2615" y="442690"/>
                    <a:pt x="5399" y="443485"/>
                    <a:pt x="7786" y="443883"/>
                  </a:cubicBezTo>
                  <a:cubicBezTo>
                    <a:pt x="24094" y="396947"/>
                    <a:pt x="47165" y="353590"/>
                    <a:pt x="76599" y="313416"/>
                  </a:cubicBezTo>
                  <a:cubicBezTo>
                    <a:pt x="79781" y="309438"/>
                    <a:pt x="73019" y="305461"/>
                    <a:pt x="69838" y="309438"/>
                  </a:cubicBezTo>
                  <a:lnTo>
                    <a:pt x="69838" y="3094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80" name="Freeform 2479">
              <a:extLst>
                <a:ext uri="{FF2B5EF4-FFF2-40B4-BE49-F238E27FC236}">
                  <a16:creationId xmlns:a16="http://schemas.microsoft.com/office/drawing/2014/main" id="{E73B70FF-B081-5DE4-C8F3-E0EA21D7C78E}"/>
                </a:ext>
              </a:extLst>
            </p:cNvPr>
            <p:cNvSpPr/>
            <p:nvPr/>
          </p:nvSpPr>
          <p:spPr>
            <a:xfrm>
              <a:off x="4440875" y="7239870"/>
              <a:ext cx="217308" cy="393393"/>
            </a:xfrm>
            <a:custGeom>
              <a:avLst/>
              <a:gdLst>
                <a:gd name="connsiteX0" fmla="*/ 60167 w 217308"/>
                <a:gd name="connsiteY0" fmla="*/ 284638 h 393393"/>
                <a:gd name="connsiteX1" fmla="*/ 502 w 217308"/>
                <a:gd name="connsiteY1" fmla="*/ 386864 h 393393"/>
                <a:gd name="connsiteX2" fmla="*/ 7264 w 217308"/>
                <a:gd name="connsiteY2" fmla="*/ 390841 h 393393"/>
                <a:gd name="connsiteX3" fmla="*/ 216886 w 217308"/>
                <a:gd name="connsiteY3" fmla="*/ 5010 h 393393"/>
                <a:gd name="connsiteX4" fmla="*/ 211317 w 217308"/>
                <a:gd name="connsiteY4" fmla="*/ 1828 h 393393"/>
                <a:gd name="connsiteX5" fmla="*/ 502 w 217308"/>
                <a:gd name="connsiteY5" fmla="*/ 387261 h 393393"/>
                <a:gd name="connsiteX6" fmla="*/ 7264 w 217308"/>
                <a:gd name="connsiteY6" fmla="*/ 391239 h 393393"/>
                <a:gd name="connsiteX7" fmla="*/ 66134 w 217308"/>
                <a:gd name="connsiteY7" fmla="*/ 288615 h 393393"/>
                <a:gd name="connsiteX8" fmla="*/ 60167 w 217308"/>
                <a:gd name="connsiteY8" fmla="*/ 284638 h 393393"/>
                <a:gd name="connsiteX9" fmla="*/ 60167 w 217308"/>
                <a:gd name="connsiteY9" fmla="*/ 284638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308" h="393393">
                  <a:moveTo>
                    <a:pt x="60167" y="284638"/>
                  </a:moveTo>
                  <a:cubicBezTo>
                    <a:pt x="40279" y="318846"/>
                    <a:pt x="20390" y="353053"/>
                    <a:pt x="502" y="386864"/>
                  </a:cubicBezTo>
                  <a:cubicBezTo>
                    <a:pt x="2889" y="388056"/>
                    <a:pt x="5276" y="389648"/>
                    <a:pt x="7264" y="390841"/>
                  </a:cubicBezTo>
                  <a:cubicBezTo>
                    <a:pt x="77668" y="262761"/>
                    <a:pt x="150062" y="135079"/>
                    <a:pt x="216886" y="5010"/>
                  </a:cubicBezTo>
                  <a:cubicBezTo>
                    <a:pt x="218875" y="1032"/>
                    <a:pt x="213306" y="-2150"/>
                    <a:pt x="211317" y="1828"/>
                  </a:cubicBezTo>
                  <a:cubicBezTo>
                    <a:pt x="138129" y="128317"/>
                    <a:pt x="70111" y="258386"/>
                    <a:pt x="502" y="387261"/>
                  </a:cubicBezTo>
                  <a:cubicBezTo>
                    <a:pt x="-1884" y="392034"/>
                    <a:pt x="4878" y="396012"/>
                    <a:pt x="7264" y="391239"/>
                  </a:cubicBezTo>
                  <a:cubicBezTo>
                    <a:pt x="26755" y="357031"/>
                    <a:pt x="46643" y="322823"/>
                    <a:pt x="66134" y="288615"/>
                  </a:cubicBezTo>
                  <a:cubicBezTo>
                    <a:pt x="68918" y="284240"/>
                    <a:pt x="62553" y="280661"/>
                    <a:pt x="60167" y="284638"/>
                  </a:cubicBezTo>
                  <a:lnTo>
                    <a:pt x="60167" y="2846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81" name="Freeform 2480">
              <a:extLst>
                <a:ext uri="{FF2B5EF4-FFF2-40B4-BE49-F238E27FC236}">
                  <a16:creationId xmlns:a16="http://schemas.microsoft.com/office/drawing/2014/main" id="{F2D4A2CD-C30E-5EDC-57D9-1BD8941F9A3E}"/>
                </a:ext>
              </a:extLst>
            </p:cNvPr>
            <p:cNvSpPr/>
            <p:nvPr/>
          </p:nvSpPr>
          <p:spPr>
            <a:xfrm>
              <a:off x="4504892" y="7315599"/>
              <a:ext cx="234112" cy="309293"/>
            </a:xfrm>
            <a:custGeom>
              <a:avLst/>
              <a:gdLst>
                <a:gd name="connsiteX0" fmla="*/ 43881 w 234112"/>
                <a:gd name="connsiteY0" fmla="*/ 197374 h 309293"/>
                <a:gd name="connsiteX1" fmla="*/ 1321 w 234112"/>
                <a:gd name="connsiteY1" fmla="*/ 292042 h 309293"/>
                <a:gd name="connsiteX2" fmla="*/ 8083 w 234112"/>
                <a:gd name="connsiteY2" fmla="*/ 296020 h 309293"/>
                <a:gd name="connsiteX3" fmla="*/ 179519 w 234112"/>
                <a:gd name="connsiteY3" fmla="*/ 6050 h 309293"/>
                <a:gd name="connsiteX4" fmla="*/ 172757 w 234112"/>
                <a:gd name="connsiteY4" fmla="*/ 3265 h 309293"/>
                <a:gd name="connsiteX5" fmla="*/ 47064 w 234112"/>
                <a:gd name="connsiteY5" fmla="*/ 303974 h 309293"/>
                <a:gd name="connsiteX6" fmla="*/ 54223 w 234112"/>
                <a:gd name="connsiteY6" fmla="*/ 307157 h 309293"/>
                <a:gd name="connsiteX7" fmla="*/ 199009 w 234112"/>
                <a:gd name="connsiteY7" fmla="*/ 54577 h 309293"/>
                <a:gd name="connsiteX8" fmla="*/ 192247 w 234112"/>
                <a:gd name="connsiteY8" fmla="*/ 50599 h 309293"/>
                <a:gd name="connsiteX9" fmla="*/ 114286 w 234112"/>
                <a:gd name="connsiteY9" fmla="*/ 286871 h 309293"/>
                <a:gd name="connsiteX10" fmla="*/ 121048 w 234112"/>
                <a:gd name="connsiteY10" fmla="*/ 290848 h 309293"/>
                <a:gd name="connsiteX11" fmla="*/ 227251 w 234112"/>
                <a:gd name="connsiteY11" fmla="*/ 106683 h 309293"/>
                <a:gd name="connsiteX12" fmla="*/ 220091 w 234112"/>
                <a:gd name="connsiteY12" fmla="*/ 104695 h 309293"/>
                <a:gd name="connsiteX13" fmla="*/ 201396 w 234112"/>
                <a:gd name="connsiteY13" fmla="*/ 242321 h 309293"/>
                <a:gd name="connsiteX14" fmla="*/ 207760 w 234112"/>
                <a:gd name="connsiteY14" fmla="*/ 245901 h 309293"/>
                <a:gd name="connsiteX15" fmla="*/ 234012 w 234112"/>
                <a:gd name="connsiteY15" fmla="*/ 174303 h 309293"/>
                <a:gd name="connsiteX16" fmla="*/ 227251 w 234112"/>
                <a:gd name="connsiteY16" fmla="*/ 174303 h 309293"/>
                <a:gd name="connsiteX17" fmla="*/ 202191 w 234112"/>
                <a:gd name="connsiteY17" fmla="*/ 240332 h 309293"/>
                <a:gd name="connsiteX18" fmla="*/ 208556 w 234112"/>
                <a:gd name="connsiteY18" fmla="*/ 243912 h 309293"/>
                <a:gd name="connsiteX19" fmla="*/ 227648 w 234112"/>
                <a:gd name="connsiteY19" fmla="*/ 104297 h 309293"/>
                <a:gd name="connsiteX20" fmla="*/ 220489 w 234112"/>
                <a:gd name="connsiteY20" fmla="*/ 102308 h 309293"/>
                <a:gd name="connsiteX21" fmla="*/ 114286 w 234112"/>
                <a:gd name="connsiteY21" fmla="*/ 287268 h 309293"/>
                <a:gd name="connsiteX22" fmla="*/ 121445 w 234112"/>
                <a:gd name="connsiteY22" fmla="*/ 290053 h 309293"/>
                <a:gd name="connsiteX23" fmla="*/ 200203 w 234112"/>
                <a:gd name="connsiteY23" fmla="*/ 52190 h 309293"/>
                <a:gd name="connsiteX24" fmla="*/ 193441 w 234112"/>
                <a:gd name="connsiteY24" fmla="*/ 48212 h 309293"/>
                <a:gd name="connsiteX25" fmla="*/ 46666 w 234112"/>
                <a:gd name="connsiteY25" fmla="*/ 304373 h 309293"/>
                <a:gd name="connsiteX26" fmla="*/ 53826 w 234112"/>
                <a:gd name="connsiteY26" fmla="*/ 307554 h 309293"/>
                <a:gd name="connsiteX27" fmla="*/ 179519 w 234112"/>
                <a:gd name="connsiteY27" fmla="*/ 4458 h 309293"/>
                <a:gd name="connsiteX28" fmla="*/ 172757 w 234112"/>
                <a:gd name="connsiteY28" fmla="*/ 1674 h 309293"/>
                <a:gd name="connsiteX29" fmla="*/ 525 w 234112"/>
                <a:gd name="connsiteY29" fmla="*/ 291246 h 309293"/>
                <a:gd name="connsiteX30" fmla="*/ 7287 w 234112"/>
                <a:gd name="connsiteY30" fmla="*/ 295224 h 309293"/>
                <a:gd name="connsiteX31" fmla="*/ 50643 w 234112"/>
                <a:gd name="connsiteY31" fmla="*/ 198567 h 309293"/>
                <a:gd name="connsiteX32" fmla="*/ 43881 w 234112"/>
                <a:gd name="connsiteY32" fmla="*/ 197374 h 309293"/>
                <a:gd name="connsiteX33" fmla="*/ 43881 w 234112"/>
                <a:gd name="connsiteY33" fmla="*/ 197374 h 30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34112" h="309293">
                  <a:moveTo>
                    <a:pt x="43881" y="197374"/>
                  </a:moveTo>
                  <a:cubicBezTo>
                    <a:pt x="36324" y="231979"/>
                    <a:pt x="22004" y="263800"/>
                    <a:pt x="1321" y="292042"/>
                  </a:cubicBezTo>
                  <a:cubicBezTo>
                    <a:pt x="3707" y="293235"/>
                    <a:pt x="6094" y="294826"/>
                    <a:pt x="8083" y="296020"/>
                  </a:cubicBezTo>
                  <a:cubicBezTo>
                    <a:pt x="56212" y="193794"/>
                    <a:pt x="114684" y="98330"/>
                    <a:pt x="179519" y="6050"/>
                  </a:cubicBezTo>
                  <a:cubicBezTo>
                    <a:pt x="177132" y="5254"/>
                    <a:pt x="175143" y="4060"/>
                    <a:pt x="172757" y="3265"/>
                  </a:cubicBezTo>
                  <a:cubicBezTo>
                    <a:pt x="153664" y="111457"/>
                    <a:pt x="108717" y="213682"/>
                    <a:pt x="47064" y="303974"/>
                  </a:cubicBezTo>
                  <a:cubicBezTo>
                    <a:pt x="49450" y="305168"/>
                    <a:pt x="51837" y="305964"/>
                    <a:pt x="54223" y="307157"/>
                  </a:cubicBezTo>
                  <a:cubicBezTo>
                    <a:pt x="88033" y="215273"/>
                    <a:pt x="136958" y="130151"/>
                    <a:pt x="199009" y="54577"/>
                  </a:cubicBezTo>
                  <a:cubicBezTo>
                    <a:pt x="196623" y="53383"/>
                    <a:pt x="194634" y="52190"/>
                    <a:pt x="192247" y="50599"/>
                  </a:cubicBezTo>
                  <a:cubicBezTo>
                    <a:pt x="177132" y="132538"/>
                    <a:pt x="150880" y="211694"/>
                    <a:pt x="114286" y="286871"/>
                  </a:cubicBezTo>
                  <a:cubicBezTo>
                    <a:pt x="116672" y="288064"/>
                    <a:pt x="118661" y="289655"/>
                    <a:pt x="121048" y="290848"/>
                  </a:cubicBezTo>
                  <a:cubicBezTo>
                    <a:pt x="148891" y="225217"/>
                    <a:pt x="184292" y="163564"/>
                    <a:pt x="227251" y="106683"/>
                  </a:cubicBezTo>
                  <a:cubicBezTo>
                    <a:pt x="224864" y="105888"/>
                    <a:pt x="222478" y="105491"/>
                    <a:pt x="220091" y="104695"/>
                  </a:cubicBezTo>
                  <a:cubicBezTo>
                    <a:pt x="220886" y="151233"/>
                    <a:pt x="214522" y="197374"/>
                    <a:pt x="201396" y="242321"/>
                  </a:cubicBezTo>
                  <a:cubicBezTo>
                    <a:pt x="200203" y="245901"/>
                    <a:pt x="205374" y="249083"/>
                    <a:pt x="207760" y="245901"/>
                  </a:cubicBezTo>
                  <a:cubicBezTo>
                    <a:pt x="225659" y="226013"/>
                    <a:pt x="235206" y="201351"/>
                    <a:pt x="234012" y="174303"/>
                  </a:cubicBezTo>
                  <a:cubicBezTo>
                    <a:pt x="234012" y="169928"/>
                    <a:pt x="227251" y="169928"/>
                    <a:pt x="227251" y="174303"/>
                  </a:cubicBezTo>
                  <a:cubicBezTo>
                    <a:pt x="227251" y="198965"/>
                    <a:pt x="218898" y="222035"/>
                    <a:pt x="202191" y="240332"/>
                  </a:cubicBezTo>
                  <a:cubicBezTo>
                    <a:pt x="204180" y="241525"/>
                    <a:pt x="206567" y="242719"/>
                    <a:pt x="208556" y="243912"/>
                  </a:cubicBezTo>
                  <a:cubicBezTo>
                    <a:pt x="222080" y="198567"/>
                    <a:pt x="228444" y="151631"/>
                    <a:pt x="227648" y="104297"/>
                  </a:cubicBezTo>
                  <a:cubicBezTo>
                    <a:pt x="227648" y="100319"/>
                    <a:pt x="222478" y="99524"/>
                    <a:pt x="220489" y="102308"/>
                  </a:cubicBezTo>
                  <a:cubicBezTo>
                    <a:pt x="177530" y="159586"/>
                    <a:pt x="141731" y="221638"/>
                    <a:pt x="114286" y="287268"/>
                  </a:cubicBezTo>
                  <a:cubicBezTo>
                    <a:pt x="112695" y="291246"/>
                    <a:pt x="119457" y="294030"/>
                    <a:pt x="121445" y="290053"/>
                  </a:cubicBezTo>
                  <a:cubicBezTo>
                    <a:pt x="158040" y="214478"/>
                    <a:pt x="184690" y="134527"/>
                    <a:pt x="200203" y="52190"/>
                  </a:cubicBezTo>
                  <a:cubicBezTo>
                    <a:pt x="200998" y="48610"/>
                    <a:pt x="196225" y="45030"/>
                    <a:pt x="193441" y="48212"/>
                  </a:cubicBezTo>
                  <a:cubicBezTo>
                    <a:pt x="130594" y="124583"/>
                    <a:pt x="80874" y="211295"/>
                    <a:pt x="46666" y="304373"/>
                  </a:cubicBezTo>
                  <a:cubicBezTo>
                    <a:pt x="45075" y="308748"/>
                    <a:pt x="51439" y="311135"/>
                    <a:pt x="53826" y="307554"/>
                  </a:cubicBezTo>
                  <a:cubicBezTo>
                    <a:pt x="116274" y="215671"/>
                    <a:pt x="156449" y="112650"/>
                    <a:pt x="179519" y="4458"/>
                  </a:cubicBezTo>
                  <a:cubicBezTo>
                    <a:pt x="180315" y="83"/>
                    <a:pt x="175143" y="-1508"/>
                    <a:pt x="172757" y="1674"/>
                  </a:cubicBezTo>
                  <a:cubicBezTo>
                    <a:pt x="105137" y="91171"/>
                    <a:pt x="48257" y="189817"/>
                    <a:pt x="525" y="291246"/>
                  </a:cubicBezTo>
                  <a:cubicBezTo>
                    <a:pt x="-1861" y="296020"/>
                    <a:pt x="4503" y="299599"/>
                    <a:pt x="7287" y="295224"/>
                  </a:cubicBezTo>
                  <a:cubicBezTo>
                    <a:pt x="28369" y="266187"/>
                    <a:pt x="43086" y="233570"/>
                    <a:pt x="50643" y="198567"/>
                  </a:cubicBezTo>
                  <a:cubicBezTo>
                    <a:pt x="52632" y="194589"/>
                    <a:pt x="45075" y="192203"/>
                    <a:pt x="43881" y="197374"/>
                  </a:cubicBezTo>
                  <a:lnTo>
                    <a:pt x="43881" y="19737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82" name="Freeform 2481">
              <a:extLst>
                <a:ext uri="{FF2B5EF4-FFF2-40B4-BE49-F238E27FC236}">
                  <a16:creationId xmlns:a16="http://schemas.microsoft.com/office/drawing/2014/main" id="{E8F27AAF-34F7-8CD0-67E9-573EF76D9A83}"/>
                </a:ext>
              </a:extLst>
            </p:cNvPr>
            <p:cNvSpPr/>
            <p:nvPr/>
          </p:nvSpPr>
          <p:spPr>
            <a:xfrm>
              <a:off x="4308486" y="7545640"/>
              <a:ext cx="232009" cy="229683"/>
            </a:xfrm>
            <a:custGeom>
              <a:avLst/>
              <a:gdLst>
                <a:gd name="connsiteX0" fmla="*/ 38224 w 232009"/>
                <a:gd name="connsiteY0" fmla="*/ 151100 h 229683"/>
                <a:gd name="connsiteX1" fmla="*/ 38 w 232009"/>
                <a:gd name="connsiteY1" fmla="*/ 225085 h 229683"/>
                <a:gd name="connsiteX2" fmla="*/ 5209 w 232009"/>
                <a:gd name="connsiteY2" fmla="*/ 229062 h 229683"/>
                <a:gd name="connsiteX3" fmla="*/ 231537 w 232009"/>
                <a:gd name="connsiteY3" fmla="*/ 4325 h 229683"/>
                <a:gd name="connsiteX4" fmla="*/ 226366 w 232009"/>
                <a:gd name="connsiteY4" fmla="*/ 1144 h 229683"/>
                <a:gd name="connsiteX5" fmla="*/ 1629 w 232009"/>
                <a:gd name="connsiteY5" fmla="*/ 223095 h 229683"/>
                <a:gd name="connsiteX6" fmla="*/ 6800 w 232009"/>
                <a:gd name="connsiteY6" fmla="*/ 227073 h 229683"/>
                <a:gd name="connsiteX7" fmla="*/ 42599 w 232009"/>
                <a:gd name="connsiteY7" fmla="*/ 155475 h 229683"/>
                <a:gd name="connsiteX8" fmla="*/ 38224 w 232009"/>
                <a:gd name="connsiteY8" fmla="*/ 151100 h 229683"/>
                <a:gd name="connsiteX9" fmla="*/ 38224 w 232009"/>
                <a:gd name="connsiteY9" fmla="*/ 15110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009" h="229683">
                  <a:moveTo>
                    <a:pt x="38224" y="151100"/>
                  </a:moveTo>
                  <a:cubicBezTo>
                    <a:pt x="18733" y="171784"/>
                    <a:pt x="5607" y="197241"/>
                    <a:pt x="38" y="225085"/>
                  </a:cubicBezTo>
                  <a:cubicBezTo>
                    <a:pt x="-359" y="227869"/>
                    <a:pt x="2425" y="231051"/>
                    <a:pt x="5209" y="229062"/>
                  </a:cubicBezTo>
                  <a:cubicBezTo>
                    <a:pt x="92319" y="168602"/>
                    <a:pt x="172668" y="92629"/>
                    <a:pt x="231537" y="4325"/>
                  </a:cubicBezTo>
                  <a:cubicBezTo>
                    <a:pt x="233525" y="1144"/>
                    <a:pt x="228752" y="-1641"/>
                    <a:pt x="226366" y="1144"/>
                  </a:cubicBezTo>
                  <a:cubicBezTo>
                    <a:pt x="161928" y="85867"/>
                    <a:pt x="89137" y="161442"/>
                    <a:pt x="1629" y="223095"/>
                  </a:cubicBezTo>
                  <a:cubicBezTo>
                    <a:pt x="3220" y="224289"/>
                    <a:pt x="5209" y="225880"/>
                    <a:pt x="6800" y="227073"/>
                  </a:cubicBezTo>
                  <a:cubicBezTo>
                    <a:pt x="11971" y="199627"/>
                    <a:pt x="23506" y="175762"/>
                    <a:pt x="42599" y="155475"/>
                  </a:cubicBezTo>
                  <a:cubicBezTo>
                    <a:pt x="44985" y="152294"/>
                    <a:pt x="41008" y="148316"/>
                    <a:pt x="38224" y="151100"/>
                  </a:cubicBezTo>
                  <a:lnTo>
                    <a:pt x="38224" y="1511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83" name="Freeform 2482">
              <a:extLst>
                <a:ext uri="{FF2B5EF4-FFF2-40B4-BE49-F238E27FC236}">
                  <a16:creationId xmlns:a16="http://schemas.microsoft.com/office/drawing/2014/main" id="{4A25ADCA-8596-75C8-53F8-B03F8F0CAAC5}"/>
                </a:ext>
              </a:extLst>
            </p:cNvPr>
            <p:cNvSpPr/>
            <p:nvPr/>
          </p:nvSpPr>
          <p:spPr>
            <a:xfrm>
              <a:off x="4442789" y="7607662"/>
              <a:ext cx="99247" cy="87727"/>
            </a:xfrm>
            <a:custGeom>
              <a:avLst/>
              <a:gdLst>
                <a:gd name="connsiteX0" fmla="*/ 4157 w 99247"/>
                <a:gd name="connsiteY0" fmla="*/ 87486 h 87727"/>
                <a:gd name="connsiteX1" fmla="*/ 98825 w 99247"/>
                <a:gd name="connsiteY1" fmla="*/ 4751 h 87727"/>
                <a:gd name="connsiteX2" fmla="*/ 93256 w 99247"/>
                <a:gd name="connsiteY2" fmla="*/ 1570 h 87727"/>
                <a:gd name="connsiteX3" fmla="*/ 2168 w 99247"/>
                <a:gd name="connsiteY3" fmla="*/ 81122 h 87727"/>
                <a:gd name="connsiteX4" fmla="*/ 4157 w 99247"/>
                <a:gd name="connsiteY4" fmla="*/ 87486 h 87727"/>
                <a:gd name="connsiteX5" fmla="*/ 4157 w 99247"/>
                <a:gd name="connsiteY5" fmla="*/ 87486 h 8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47" h="87727">
                  <a:moveTo>
                    <a:pt x="4157" y="87486"/>
                  </a:moveTo>
                  <a:cubicBezTo>
                    <a:pt x="44331" y="72371"/>
                    <a:pt x="79335" y="43335"/>
                    <a:pt x="98825" y="4751"/>
                  </a:cubicBezTo>
                  <a:cubicBezTo>
                    <a:pt x="100814" y="1172"/>
                    <a:pt x="95245" y="-2011"/>
                    <a:pt x="93256" y="1570"/>
                  </a:cubicBezTo>
                  <a:cubicBezTo>
                    <a:pt x="72175" y="38163"/>
                    <a:pt x="41944" y="66008"/>
                    <a:pt x="2168" y="81122"/>
                  </a:cubicBezTo>
                  <a:cubicBezTo>
                    <a:pt x="-1810" y="82315"/>
                    <a:pt x="179" y="89077"/>
                    <a:pt x="4157" y="87486"/>
                  </a:cubicBezTo>
                  <a:lnTo>
                    <a:pt x="4157" y="874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84" name="Freeform 2483">
              <a:extLst>
                <a:ext uri="{FF2B5EF4-FFF2-40B4-BE49-F238E27FC236}">
                  <a16:creationId xmlns:a16="http://schemas.microsoft.com/office/drawing/2014/main" id="{D659E4AF-2A34-2993-BC25-A146C2B6645E}"/>
                </a:ext>
              </a:extLst>
            </p:cNvPr>
            <p:cNvSpPr/>
            <p:nvPr/>
          </p:nvSpPr>
          <p:spPr>
            <a:xfrm>
              <a:off x="4413110" y="6674508"/>
              <a:ext cx="303288" cy="622788"/>
            </a:xfrm>
            <a:custGeom>
              <a:avLst/>
              <a:gdLst>
                <a:gd name="connsiteX0" fmla="*/ 424 w 303288"/>
                <a:gd name="connsiteY0" fmla="*/ 4752 h 622788"/>
                <a:gd name="connsiteX1" fmla="*/ 157143 w 303288"/>
                <a:gd name="connsiteY1" fmla="*/ 309041 h 622788"/>
                <a:gd name="connsiteX2" fmla="*/ 297554 w 303288"/>
                <a:gd name="connsiteY2" fmla="*/ 621286 h 622788"/>
                <a:gd name="connsiteX3" fmla="*/ 303122 w 303288"/>
                <a:gd name="connsiteY3" fmla="*/ 618899 h 622788"/>
                <a:gd name="connsiteX4" fmla="*/ 164303 w 303288"/>
                <a:gd name="connsiteY4" fmla="*/ 308245 h 622788"/>
                <a:gd name="connsiteX5" fmla="*/ 5595 w 303288"/>
                <a:gd name="connsiteY5" fmla="*/ 1569 h 622788"/>
                <a:gd name="connsiteX6" fmla="*/ 424 w 303288"/>
                <a:gd name="connsiteY6" fmla="*/ 4752 h 622788"/>
                <a:gd name="connsiteX7" fmla="*/ 424 w 303288"/>
                <a:gd name="connsiteY7" fmla="*/ 4752 h 62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3288" h="622788">
                  <a:moveTo>
                    <a:pt x="424" y="4752"/>
                  </a:moveTo>
                  <a:cubicBezTo>
                    <a:pt x="55315" y="104590"/>
                    <a:pt x="107820" y="206418"/>
                    <a:pt x="157143" y="309041"/>
                  </a:cubicBezTo>
                  <a:cubicBezTo>
                    <a:pt x="206863" y="412061"/>
                    <a:pt x="251811" y="516674"/>
                    <a:pt x="297554" y="621286"/>
                  </a:cubicBezTo>
                  <a:cubicBezTo>
                    <a:pt x="298747" y="624468"/>
                    <a:pt x="304315" y="622081"/>
                    <a:pt x="303122" y="618899"/>
                  </a:cubicBezTo>
                  <a:cubicBezTo>
                    <a:pt x="261755" y="513492"/>
                    <a:pt x="213625" y="410073"/>
                    <a:pt x="164303" y="308245"/>
                  </a:cubicBezTo>
                  <a:cubicBezTo>
                    <a:pt x="114184" y="204429"/>
                    <a:pt x="61282" y="102204"/>
                    <a:pt x="5595" y="1569"/>
                  </a:cubicBezTo>
                  <a:cubicBezTo>
                    <a:pt x="4004" y="-2010"/>
                    <a:pt x="-1565" y="1172"/>
                    <a:pt x="424" y="4752"/>
                  </a:cubicBezTo>
                  <a:lnTo>
                    <a:pt x="424" y="47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85" name="Freeform 2484">
              <a:extLst>
                <a:ext uri="{FF2B5EF4-FFF2-40B4-BE49-F238E27FC236}">
                  <a16:creationId xmlns:a16="http://schemas.microsoft.com/office/drawing/2014/main" id="{F996F1EF-F02D-2A2F-D593-D094A26426C2}"/>
                </a:ext>
              </a:extLst>
            </p:cNvPr>
            <p:cNvSpPr/>
            <p:nvPr/>
          </p:nvSpPr>
          <p:spPr>
            <a:xfrm>
              <a:off x="4464365" y="6691029"/>
              <a:ext cx="301735" cy="720033"/>
            </a:xfrm>
            <a:custGeom>
              <a:avLst/>
              <a:gdLst>
                <a:gd name="connsiteX0" fmla="*/ 14004 w 301735"/>
                <a:gd name="connsiteY0" fmla="*/ 45509 h 720033"/>
                <a:gd name="connsiteX1" fmla="*/ 6447 w 301735"/>
                <a:gd name="connsiteY1" fmla="*/ 2153 h 720033"/>
                <a:gd name="connsiteX2" fmla="*/ 82 w 301735"/>
                <a:gd name="connsiteY2" fmla="*/ 4937 h 720033"/>
                <a:gd name="connsiteX3" fmla="*/ 239139 w 301735"/>
                <a:gd name="connsiteY3" fmla="*/ 557033 h 720033"/>
                <a:gd name="connsiteX4" fmla="*/ 295223 w 301735"/>
                <a:gd name="connsiteY4" fmla="*/ 717730 h 720033"/>
                <a:gd name="connsiteX5" fmla="*/ 301588 w 301735"/>
                <a:gd name="connsiteY5" fmla="*/ 716139 h 720033"/>
                <a:gd name="connsiteX6" fmla="*/ 82022 w 301735"/>
                <a:gd name="connsiteY6" fmla="*/ 157280 h 720033"/>
                <a:gd name="connsiteX7" fmla="*/ 6447 w 301735"/>
                <a:gd name="connsiteY7" fmla="*/ 1754 h 720033"/>
                <a:gd name="connsiteX8" fmla="*/ 82 w 301735"/>
                <a:gd name="connsiteY8" fmla="*/ 4539 h 720033"/>
                <a:gd name="connsiteX9" fmla="*/ 8435 w 301735"/>
                <a:gd name="connsiteY9" fmla="*/ 47497 h 720033"/>
                <a:gd name="connsiteX10" fmla="*/ 14004 w 301735"/>
                <a:gd name="connsiteY10" fmla="*/ 45509 h 720033"/>
                <a:gd name="connsiteX11" fmla="*/ 14004 w 301735"/>
                <a:gd name="connsiteY11" fmla="*/ 45509 h 72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735" h="720033">
                  <a:moveTo>
                    <a:pt x="14004" y="45509"/>
                  </a:moveTo>
                  <a:cubicBezTo>
                    <a:pt x="11220" y="31189"/>
                    <a:pt x="8833" y="16472"/>
                    <a:pt x="6447" y="2153"/>
                  </a:cubicBezTo>
                  <a:cubicBezTo>
                    <a:pt x="4458" y="2948"/>
                    <a:pt x="2071" y="4141"/>
                    <a:pt x="82" y="4937"/>
                  </a:cubicBezTo>
                  <a:cubicBezTo>
                    <a:pt x="89182" y="185124"/>
                    <a:pt x="170326" y="368095"/>
                    <a:pt x="239139" y="557033"/>
                  </a:cubicBezTo>
                  <a:cubicBezTo>
                    <a:pt x="258629" y="610333"/>
                    <a:pt x="276926" y="664032"/>
                    <a:pt x="295223" y="717730"/>
                  </a:cubicBezTo>
                  <a:cubicBezTo>
                    <a:pt x="296417" y="721708"/>
                    <a:pt x="302781" y="720116"/>
                    <a:pt x="301588" y="716139"/>
                  </a:cubicBezTo>
                  <a:cubicBezTo>
                    <a:pt x="241923" y="525212"/>
                    <a:pt x="166348" y="338660"/>
                    <a:pt x="82022" y="157280"/>
                  </a:cubicBezTo>
                  <a:cubicBezTo>
                    <a:pt x="57758" y="104775"/>
                    <a:pt x="33097" y="53066"/>
                    <a:pt x="6447" y="1754"/>
                  </a:cubicBezTo>
                  <a:cubicBezTo>
                    <a:pt x="4458" y="-1825"/>
                    <a:pt x="-713" y="561"/>
                    <a:pt x="82" y="4539"/>
                  </a:cubicBezTo>
                  <a:cubicBezTo>
                    <a:pt x="2867" y="18859"/>
                    <a:pt x="5651" y="33178"/>
                    <a:pt x="8435" y="47497"/>
                  </a:cubicBezTo>
                  <a:cubicBezTo>
                    <a:pt x="8435" y="51475"/>
                    <a:pt x="14402" y="49486"/>
                    <a:pt x="14004" y="45509"/>
                  </a:cubicBezTo>
                  <a:lnTo>
                    <a:pt x="14004" y="455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86" name="Freeform 2485">
              <a:extLst>
                <a:ext uri="{FF2B5EF4-FFF2-40B4-BE49-F238E27FC236}">
                  <a16:creationId xmlns:a16="http://schemas.microsoft.com/office/drawing/2014/main" id="{D634FFB8-0859-2FFD-6C4F-8FCADC58DB30}"/>
                </a:ext>
              </a:extLst>
            </p:cNvPr>
            <p:cNvSpPr/>
            <p:nvPr/>
          </p:nvSpPr>
          <p:spPr>
            <a:xfrm>
              <a:off x="4695549" y="7292711"/>
              <a:ext cx="5587" cy="53896"/>
            </a:xfrm>
            <a:custGeom>
              <a:avLst/>
              <a:gdLst>
                <a:gd name="connsiteX0" fmla="*/ 0 w 5587"/>
                <a:gd name="connsiteY0" fmla="*/ 2685 h 53896"/>
                <a:gd name="connsiteX1" fmla="*/ 0 w 5587"/>
                <a:gd name="connsiteY1" fmla="*/ 51212 h 53896"/>
                <a:gd name="connsiteX2" fmla="*/ 5569 w 5587"/>
                <a:gd name="connsiteY2" fmla="*/ 51212 h 53896"/>
                <a:gd name="connsiteX3" fmla="*/ 5569 w 5587"/>
                <a:gd name="connsiteY3" fmla="*/ 2685 h 53896"/>
                <a:gd name="connsiteX4" fmla="*/ 0 w 5587"/>
                <a:gd name="connsiteY4" fmla="*/ 2685 h 53896"/>
                <a:gd name="connsiteX5" fmla="*/ 0 w 5587"/>
                <a:gd name="connsiteY5" fmla="*/ 2685 h 5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" h="53896">
                  <a:moveTo>
                    <a:pt x="0" y="2685"/>
                  </a:moveTo>
                  <a:cubicBezTo>
                    <a:pt x="0" y="18993"/>
                    <a:pt x="0" y="35301"/>
                    <a:pt x="0" y="51212"/>
                  </a:cubicBezTo>
                  <a:cubicBezTo>
                    <a:pt x="0" y="54792"/>
                    <a:pt x="5569" y="54792"/>
                    <a:pt x="5569" y="51212"/>
                  </a:cubicBezTo>
                  <a:cubicBezTo>
                    <a:pt x="5569" y="34904"/>
                    <a:pt x="5569" y="18993"/>
                    <a:pt x="5569" y="2685"/>
                  </a:cubicBezTo>
                  <a:cubicBezTo>
                    <a:pt x="5966" y="-895"/>
                    <a:pt x="0" y="-895"/>
                    <a:pt x="0" y="2685"/>
                  </a:cubicBezTo>
                  <a:lnTo>
                    <a:pt x="0" y="26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87" name="Freeform 2486">
              <a:extLst>
                <a:ext uri="{FF2B5EF4-FFF2-40B4-BE49-F238E27FC236}">
                  <a16:creationId xmlns:a16="http://schemas.microsoft.com/office/drawing/2014/main" id="{3B1F75AF-D568-3EBC-07B7-F9E7D31A7C6D}"/>
                </a:ext>
              </a:extLst>
            </p:cNvPr>
            <p:cNvSpPr/>
            <p:nvPr/>
          </p:nvSpPr>
          <p:spPr>
            <a:xfrm>
              <a:off x="2470853" y="5277977"/>
              <a:ext cx="348298" cy="357069"/>
            </a:xfrm>
            <a:custGeom>
              <a:avLst/>
              <a:gdLst>
                <a:gd name="connsiteX0" fmla="*/ 40971 w 348298"/>
                <a:gd name="connsiteY0" fmla="*/ 97014 h 357069"/>
                <a:gd name="connsiteX1" fmla="*/ 11537 w 348298"/>
                <a:gd name="connsiteY1" fmla="*/ 59625 h 357069"/>
                <a:gd name="connsiteX2" fmla="*/ 45744 w 348298"/>
                <a:gd name="connsiteY2" fmla="*/ 22235 h 357069"/>
                <a:gd name="connsiteX3" fmla="*/ 41369 w 348298"/>
                <a:gd name="connsiteY3" fmla="*/ 17859 h 357069"/>
                <a:gd name="connsiteX4" fmla="*/ 399 w 348298"/>
                <a:gd name="connsiteY4" fmla="*/ 105765 h 357069"/>
                <a:gd name="connsiteX5" fmla="*/ 6763 w 348298"/>
                <a:gd name="connsiteY5" fmla="*/ 109345 h 357069"/>
                <a:gd name="connsiteX6" fmla="*/ 66826 w 348298"/>
                <a:gd name="connsiteY6" fmla="*/ 19450 h 357069"/>
                <a:gd name="connsiteX7" fmla="*/ 60462 w 348298"/>
                <a:gd name="connsiteY7" fmla="*/ 16666 h 357069"/>
                <a:gd name="connsiteX8" fmla="*/ 30232 w 348298"/>
                <a:gd name="connsiteY8" fmla="*/ 118096 h 357069"/>
                <a:gd name="connsiteX9" fmla="*/ 37391 w 348298"/>
                <a:gd name="connsiteY9" fmla="*/ 120880 h 357069"/>
                <a:gd name="connsiteX10" fmla="*/ 103818 w 348298"/>
                <a:gd name="connsiteY10" fmla="*/ 7120 h 357069"/>
                <a:gd name="connsiteX11" fmla="*/ 97056 w 348298"/>
                <a:gd name="connsiteY11" fmla="*/ 4335 h 357069"/>
                <a:gd name="connsiteX12" fmla="*/ 54097 w 348298"/>
                <a:gd name="connsiteY12" fmla="*/ 142360 h 357069"/>
                <a:gd name="connsiteX13" fmla="*/ 60462 w 348298"/>
                <a:gd name="connsiteY13" fmla="*/ 147133 h 357069"/>
                <a:gd name="connsiteX14" fmla="*/ 125297 w 348298"/>
                <a:gd name="connsiteY14" fmla="*/ 36156 h 357069"/>
                <a:gd name="connsiteX15" fmla="*/ 117740 w 348298"/>
                <a:gd name="connsiteY15" fmla="*/ 34168 h 357069"/>
                <a:gd name="connsiteX16" fmla="*/ 68019 w 348298"/>
                <a:gd name="connsiteY16" fmla="*/ 192875 h 357069"/>
                <a:gd name="connsiteX17" fmla="*/ 75577 w 348298"/>
                <a:gd name="connsiteY17" fmla="*/ 196058 h 357069"/>
                <a:gd name="connsiteX18" fmla="*/ 152345 w 348298"/>
                <a:gd name="connsiteY18" fmla="*/ 35759 h 357069"/>
                <a:gd name="connsiteX19" fmla="*/ 144788 w 348298"/>
                <a:gd name="connsiteY19" fmla="*/ 32577 h 357069"/>
                <a:gd name="connsiteX20" fmla="*/ 104614 w 348298"/>
                <a:gd name="connsiteY20" fmla="*/ 209582 h 357069"/>
                <a:gd name="connsiteX21" fmla="*/ 112569 w 348298"/>
                <a:gd name="connsiteY21" fmla="*/ 211968 h 357069"/>
                <a:gd name="connsiteX22" fmla="*/ 173824 w 348298"/>
                <a:gd name="connsiteY22" fmla="*/ 91844 h 357069"/>
                <a:gd name="connsiteX23" fmla="*/ 166664 w 348298"/>
                <a:gd name="connsiteY23" fmla="*/ 87866 h 357069"/>
                <a:gd name="connsiteX24" fmla="*/ 131264 w 348298"/>
                <a:gd name="connsiteY24" fmla="*/ 237028 h 357069"/>
                <a:gd name="connsiteX25" fmla="*/ 139617 w 348298"/>
                <a:gd name="connsiteY25" fmla="*/ 238220 h 357069"/>
                <a:gd name="connsiteX26" fmla="*/ 191724 w 348298"/>
                <a:gd name="connsiteY26" fmla="*/ 104174 h 357069"/>
                <a:gd name="connsiteX27" fmla="*/ 183768 w 348298"/>
                <a:gd name="connsiteY27" fmla="*/ 102185 h 357069"/>
                <a:gd name="connsiteX28" fmla="*/ 182973 w 348298"/>
                <a:gd name="connsiteY28" fmla="*/ 228276 h 357069"/>
                <a:gd name="connsiteX29" fmla="*/ 191326 w 348298"/>
                <a:gd name="connsiteY29" fmla="*/ 228276 h 357069"/>
                <a:gd name="connsiteX30" fmla="*/ 218374 w 348298"/>
                <a:gd name="connsiteY30" fmla="*/ 118096 h 357069"/>
                <a:gd name="connsiteX31" fmla="*/ 210419 w 348298"/>
                <a:gd name="connsiteY31" fmla="*/ 116903 h 357069"/>
                <a:gd name="connsiteX32" fmla="*/ 233091 w 348298"/>
                <a:gd name="connsiteY32" fmla="*/ 254131 h 357069"/>
                <a:gd name="connsiteX33" fmla="*/ 241444 w 348298"/>
                <a:gd name="connsiteY33" fmla="*/ 252938 h 357069"/>
                <a:gd name="connsiteX34" fmla="*/ 240649 w 348298"/>
                <a:gd name="connsiteY34" fmla="*/ 116903 h 357069"/>
                <a:gd name="connsiteX35" fmla="*/ 232693 w 348298"/>
                <a:gd name="connsiteY35" fmla="*/ 118891 h 357069"/>
                <a:gd name="connsiteX36" fmla="*/ 315826 w 348298"/>
                <a:gd name="connsiteY36" fmla="*/ 312602 h 357069"/>
                <a:gd name="connsiteX37" fmla="*/ 323383 w 348298"/>
                <a:gd name="connsiteY37" fmla="*/ 309420 h 357069"/>
                <a:gd name="connsiteX38" fmla="*/ 291960 w 348298"/>
                <a:gd name="connsiteY38" fmla="*/ 186113 h 357069"/>
                <a:gd name="connsiteX39" fmla="*/ 284403 w 348298"/>
                <a:gd name="connsiteY39" fmla="*/ 187307 h 357069"/>
                <a:gd name="connsiteX40" fmla="*/ 341681 w 348298"/>
                <a:gd name="connsiteY40" fmla="*/ 354766 h 357069"/>
                <a:gd name="connsiteX41" fmla="*/ 348045 w 348298"/>
                <a:gd name="connsiteY41" fmla="*/ 353175 h 357069"/>
                <a:gd name="connsiteX42" fmla="*/ 291562 w 348298"/>
                <a:gd name="connsiteY42" fmla="*/ 185716 h 357069"/>
                <a:gd name="connsiteX43" fmla="*/ 284005 w 348298"/>
                <a:gd name="connsiteY43" fmla="*/ 186909 h 357069"/>
                <a:gd name="connsiteX44" fmla="*/ 316224 w 348298"/>
                <a:gd name="connsiteY44" fmla="*/ 314592 h 357069"/>
                <a:gd name="connsiteX45" fmla="*/ 323781 w 348298"/>
                <a:gd name="connsiteY45" fmla="*/ 311409 h 357069"/>
                <a:gd name="connsiteX46" fmla="*/ 239853 w 348298"/>
                <a:gd name="connsiteY46" fmla="*/ 115709 h 357069"/>
                <a:gd name="connsiteX47" fmla="*/ 231898 w 348298"/>
                <a:gd name="connsiteY47" fmla="*/ 117698 h 357069"/>
                <a:gd name="connsiteX48" fmla="*/ 232693 w 348298"/>
                <a:gd name="connsiteY48" fmla="*/ 253734 h 357069"/>
                <a:gd name="connsiteX49" fmla="*/ 241046 w 348298"/>
                <a:gd name="connsiteY49" fmla="*/ 252540 h 357069"/>
                <a:gd name="connsiteX50" fmla="*/ 218772 w 348298"/>
                <a:gd name="connsiteY50" fmla="*/ 115312 h 357069"/>
                <a:gd name="connsiteX51" fmla="*/ 210816 w 348298"/>
                <a:gd name="connsiteY51" fmla="*/ 114118 h 357069"/>
                <a:gd name="connsiteX52" fmla="*/ 182575 w 348298"/>
                <a:gd name="connsiteY52" fmla="*/ 228674 h 357069"/>
                <a:gd name="connsiteX53" fmla="*/ 190928 w 348298"/>
                <a:gd name="connsiteY53" fmla="*/ 228674 h 357069"/>
                <a:gd name="connsiteX54" fmla="*/ 191724 w 348298"/>
                <a:gd name="connsiteY54" fmla="*/ 102583 h 357069"/>
                <a:gd name="connsiteX55" fmla="*/ 183768 w 348298"/>
                <a:gd name="connsiteY55" fmla="*/ 100594 h 357069"/>
                <a:gd name="connsiteX56" fmla="*/ 130866 w 348298"/>
                <a:gd name="connsiteY56" fmla="*/ 238619 h 357069"/>
                <a:gd name="connsiteX57" fmla="*/ 139219 w 348298"/>
                <a:gd name="connsiteY57" fmla="*/ 239812 h 357069"/>
                <a:gd name="connsiteX58" fmla="*/ 174620 w 348298"/>
                <a:gd name="connsiteY58" fmla="*/ 90650 h 357069"/>
                <a:gd name="connsiteX59" fmla="*/ 167460 w 348298"/>
                <a:gd name="connsiteY59" fmla="*/ 86672 h 357069"/>
                <a:gd name="connsiteX60" fmla="*/ 104216 w 348298"/>
                <a:gd name="connsiteY60" fmla="*/ 210775 h 357069"/>
                <a:gd name="connsiteX61" fmla="*/ 112171 w 348298"/>
                <a:gd name="connsiteY61" fmla="*/ 213162 h 357069"/>
                <a:gd name="connsiteX62" fmla="*/ 152345 w 348298"/>
                <a:gd name="connsiteY62" fmla="*/ 36156 h 357069"/>
                <a:gd name="connsiteX63" fmla="*/ 144788 w 348298"/>
                <a:gd name="connsiteY63" fmla="*/ 32975 h 357069"/>
                <a:gd name="connsiteX64" fmla="*/ 67621 w 348298"/>
                <a:gd name="connsiteY64" fmla="*/ 195262 h 357069"/>
                <a:gd name="connsiteX65" fmla="*/ 75179 w 348298"/>
                <a:gd name="connsiteY65" fmla="*/ 198444 h 357069"/>
                <a:gd name="connsiteX66" fmla="*/ 125695 w 348298"/>
                <a:gd name="connsiteY66" fmla="*/ 35361 h 357069"/>
                <a:gd name="connsiteX67" fmla="*/ 118137 w 348298"/>
                <a:gd name="connsiteY67" fmla="*/ 33372 h 357069"/>
                <a:gd name="connsiteX68" fmla="*/ 53302 w 348298"/>
                <a:gd name="connsiteY68" fmla="*/ 142757 h 357069"/>
                <a:gd name="connsiteX69" fmla="*/ 59666 w 348298"/>
                <a:gd name="connsiteY69" fmla="*/ 147530 h 357069"/>
                <a:gd name="connsiteX70" fmla="*/ 105011 w 348298"/>
                <a:gd name="connsiteY70" fmla="*/ 3938 h 357069"/>
                <a:gd name="connsiteX71" fmla="*/ 98249 w 348298"/>
                <a:gd name="connsiteY71" fmla="*/ 1153 h 357069"/>
                <a:gd name="connsiteX72" fmla="*/ 29834 w 348298"/>
                <a:gd name="connsiteY72" fmla="*/ 118494 h 357069"/>
                <a:gd name="connsiteX73" fmla="*/ 36994 w 348298"/>
                <a:gd name="connsiteY73" fmla="*/ 121278 h 357069"/>
                <a:gd name="connsiteX74" fmla="*/ 68019 w 348298"/>
                <a:gd name="connsiteY74" fmla="*/ 16268 h 357069"/>
                <a:gd name="connsiteX75" fmla="*/ 61655 w 348298"/>
                <a:gd name="connsiteY75" fmla="*/ 13484 h 357069"/>
                <a:gd name="connsiteX76" fmla="*/ 797 w 348298"/>
                <a:gd name="connsiteY76" fmla="*/ 105367 h 357069"/>
                <a:gd name="connsiteX77" fmla="*/ 7161 w 348298"/>
                <a:gd name="connsiteY77" fmla="*/ 108947 h 357069"/>
                <a:gd name="connsiteX78" fmla="*/ 47733 w 348298"/>
                <a:gd name="connsiteY78" fmla="*/ 21041 h 357069"/>
                <a:gd name="connsiteX79" fmla="*/ 43358 w 348298"/>
                <a:gd name="connsiteY79" fmla="*/ 16666 h 357069"/>
                <a:gd name="connsiteX80" fmla="*/ 2786 w 348298"/>
                <a:gd name="connsiteY80" fmla="*/ 76728 h 357069"/>
                <a:gd name="connsiteX81" fmla="*/ 44551 w 348298"/>
                <a:gd name="connsiteY81" fmla="*/ 102185 h 357069"/>
                <a:gd name="connsiteX82" fmla="*/ 40971 w 348298"/>
                <a:gd name="connsiteY82" fmla="*/ 97014 h 357069"/>
                <a:gd name="connsiteX83" fmla="*/ 40971 w 348298"/>
                <a:gd name="connsiteY83" fmla="*/ 97014 h 35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48298" h="357069">
                  <a:moveTo>
                    <a:pt x="40971" y="97014"/>
                  </a:moveTo>
                  <a:cubicBezTo>
                    <a:pt x="18696" y="107356"/>
                    <a:pt x="5172" y="76331"/>
                    <a:pt x="11537" y="59625"/>
                  </a:cubicBezTo>
                  <a:cubicBezTo>
                    <a:pt x="17503" y="43714"/>
                    <a:pt x="32618" y="32179"/>
                    <a:pt x="45744" y="22235"/>
                  </a:cubicBezTo>
                  <a:cubicBezTo>
                    <a:pt x="44153" y="20644"/>
                    <a:pt x="42562" y="19053"/>
                    <a:pt x="41369" y="17859"/>
                  </a:cubicBezTo>
                  <a:cubicBezTo>
                    <a:pt x="28243" y="47294"/>
                    <a:pt x="14719" y="76728"/>
                    <a:pt x="399" y="105765"/>
                  </a:cubicBezTo>
                  <a:cubicBezTo>
                    <a:pt x="-1590" y="109743"/>
                    <a:pt x="4377" y="113721"/>
                    <a:pt x="6763" y="109345"/>
                  </a:cubicBezTo>
                  <a:cubicBezTo>
                    <a:pt x="23470" y="77126"/>
                    <a:pt x="42960" y="46896"/>
                    <a:pt x="66826" y="19450"/>
                  </a:cubicBezTo>
                  <a:cubicBezTo>
                    <a:pt x="64837" y="18655"/>
                    <a:pt x="62451" y="17462"/>
                    <a:pt x="60462" y="16666"/>
                  </a:cubicBezTo>
                  <a:cubicBezTo>
                    <a:pt x="60064" y="52862"/>
                    <a:pt x="49722" y="87468"/>
                    <a:pt x="30232" y="118096"/>
                  </a:cubicBezTo>
                  <a:cubicBezTo>
                    <a:pt x="32618" y="118891"/>
                    <a:pt x="35005" y="120085"/>
                    <a:pt x="37391" y="120880"/>
                  </a:cubicBezTo>
                  <a:cubicBezTo>
                    <a:pt x="54097" y="79911"/>
                    <a:pt x="76372" y="41725"/>
                    <a:pt x="103818" y="7120"/>
                  </a:cubicBezTo>
                  <a:cubicBezTo>
                    <a:pt x="101431" y="6324"/>
                    <a:pt x="99442" y="5131"/>
                    <a:pt x="97056" y="4335"/>
                  </a:cubicBezTo>
                  <a:cubicBezTo>
                    <a:pt x="101431" y="54454"/>
                    <a:pt x="86316" y="103776"/>
                    <a:pt x="54097" y="142360"/>
                  </a:cubicBezTo>
                  <a:cubicBezTo>
                    <a:pt x="56086" y="143950"/>
                    <a:pt x="58075" y="145542"/>
                    <a:pt x="60462" y="147133"/>
                  </a:cubicBezTo>
                  <a:cubicBezTo>
                    <a:pt x="80350" y="109345"/>
                    <a:pt x="102227" y="72353"/>
                    <a:pt x="125297" y="36156"/>
                  </a:cubicBezTo>
                  <a:cubicBezTo>
                    <a:pt x="122911" y="35361"/>
                    <a:pt x="120126" y="34963"/>
                    <a:pt x="117740" y="34168"/>
                  </a:cubicBezTo>
                  <a:cubicBezTo>
                    <a:pt x="115751" y="90650"/>
                    <a:pt x="98647" y="145144"/>
                    <a:pt x="68019" y="192875"/>
                  </a:cubicBezTo>
                  <a:cubicBezTo>
                    <a:pt x="70406" y="194069"/>
                    <a:pt x="72792" y="194864"/>
                    <a:pt x="75577" y="196058"/>
                  </a:cubicBezTo>
                  <a:cubicBezTo>
                    <a:pt x="94272" y="139575"/>
                    <a:pt x="119729" y="85877"/>
                    <a:pt x="152345" y="35759"/>
                  </a:cubicBezTo>
                  <a:cubicBezTo>
                    <a:pt x="149958" y="34566"/>
                    <a:pt x="147174" y="33770"/>
                    <a:pt x="144788" y="32577"/>
                  </a:cubicBezTo>
                  <a:cubicBezTo>
                    <a:pt x="131264" y="91446"/>
                    <a:pt x="118137" y="150713"/>
                    <a:pt x="104614" y="209582"/>
                  </a:cubicBezTo>
                  <a:cubicBezTo>
                    <a:pt x="107398" y="210377"/>
                    <a:pt x="110182" y="211173"/>
                    <a:pt x="112569" y="211968"/>
                  </a:cubicBezTo>
                  <a:cubicBezTo>
                    <a:pt x="121320" y="166623"/>
                    <a:pt x="142003" y="125256"/>
                    <a:pt x="173824" y="91844"/>
                  </a:cubicBezTo>
                  <a:cubicBezTo>
                    <a:pt x="171438" y="90650"/>
                    <a:pt x="169051" y="89059"/>
                    <a:pt x="166664" y="87866"/>
                  </a:cubicBezTo>
                  <a:cubicBezTo>
                    <a:pt x="159505" y="138780"/>
                    <a:pt x="147572" y="188500"/>
                    <a:pt x="131264" y="237028"/>
                  </a:cubicBezTo>
                  <a:cubicBezTo>
                    <a:pt x="134048" y="237425"/>
                    <a:pt x="136832" y="237823"/>
                    <a:pt x="139617" y="238220"/>
                  </a:cubicBezTo>
                  <a:cubicBezTo>
                    <a:pt x="145583" y="189694"/>
                    <a:pt x="163483" y="144348"/>
                    <a:pt x="191724" y="104174"/>
                  </a:cubicBezTo>
                  <a:cubicBezTo>
                    <a:pt x="188939" y="103379"/>
                    <a:pt x="186553" y="102583"/>
                    <a:pt x="183768" y="102185"/>
                  </a:cubicBezTo>
                  <a:cubicBezTo>
                    <a:pt x="183371" y="144348"/>
                    <a:pt x="183371" y="186113"/>
                    <a:pt x="182973" y="228276"/>
                  </a:cubicBezTo>
                  <a:cubicBezTo>
                    <a:pt x="185757" y="228276"/>
                    <a:pt x="188542" y="228276"/>
                    <a:pt x="191326" y="228276"/>
                  </a:cubicBezTo>
                  <a:cubicBezTo>
                    <a:pt x="189735" y="189296"/>
                    <a:pt x="198883" y="151508"/>
                    <a:pt x="218374" y="118096"/>
                  </a:cubicBezTo>
                  <a:cubicBezTo>
                    <a:pt x="215589" y="117698"/>
                    <a:pt x="213203" y="117300"/>
                    <a:pt x="210419" y="116903"/>
                  </a:cubicBezTo>
                  <a:cubicBezTo>
                    <a:pt x="217976" y="162645"/>
                    <a:pt x="225534" y="208388"/>
                    <a:pt x="233091" y="254131"/>
                  </a:cubicBezTo>
                  <a:cubicBezTo>
                    <a:pt x="233887" y="258904"/>
                    <a:pt x="241444" y="257711"/>
                    <a:pt x="241444" y="252938"/>
                  </a:cubicBezTo>
                  <a:cubicBezTo>
                    <a:pt x="241046" y="207593"/>
                    <a:pt x="241046" y="162248"/>
                    <a:pt x="240649" y="116903"/>
                  </a:cubicBezTo>
                  <a:cubicBezTo>
                    <a:pt x="237865" y="117698"/>
                    <a:pt x="235478" y="118494"/>
                    <a:pt x="232693" y="118891"/>
                  </a:cubicBezTo>
                  <a:cubicBezTo>
                    <a:pt x="270879" y="178556"/>
                    <a:pt x="299120" y="243789"/>
                    <a:pt x="315826" y="312602"/>
                  </a:cubicBezTo>
                  <a:cubicBezTo>
                    <a:pt x="318213" y="311409"/>
                    <a:pt x="320997" y="310614"/>
                    <a:pt x="323383" y="309420"/>
                  </a:cubicBezTo>
                  <a:cubicBezTo>
                    <a:pt x="301904" y="271633"/>
                    <a:pt x="291165" y="229470"/>
                    <a:pt x="291960" y="186113"/>
                  </a:cubicBezTo>
                  <a:cubicBezTo>
                    <a:pt x="289574" y="186511"/>
                    <a:pt x="286789" y="186909"/>
                    <a:pt x="284403" y="187307"/>
                  </a:cubicBezTo>
                  <a:cubicBezTo>
                    <a:pt x="303496" y="242994"/>
                    <a:pt x="322190" y="299078"/>
                    <a:pt x="341681" y="354766"/>
                  </a:cubicBezTo>
                  <a:cubicBezTo>
                    <a:pt x="343272" y="358743"/>
                    <a:pt x="349636" y="357152"/>
                    <a:pt x="348045" y="353175"/>
                  </a:cubicBezTo>
                  <a:cubicBezTo>
                    <a:pt x="329748" y="297090"/>
                    <a:pt x="310655" y="241403"/>
                    <a:pt x="291562" y="185716"/>
                  </a:cubicBezTo>
                  <a:cubicBezTo>
                    <a:pt x="290369" y="181738"/>
                    <a:pt x="284005" y="182136"/>
                    <a:pt x="284005" y="186909"/>
                  </a:cubicBezTo>
                  <a:cubicBezTo>
                    <a:pt x="283209" y="231857"/>
                    <a:pt x="294347" y="275213"/>
                    <a:pt x="316224" y="314592"/>
                  </a:cubicBezTo>
                  <a:cubicBezTo>
                    <a:pt x="318611" y="318569"/>
                    <a:pt x="324975" y="315785"/>
                    <a:pt x="323781" y="311409"/>
                  </a:cubicBezTo>
                  <a:cubicBezTo>
                    <a:pt x="307075" y="241801"/>
                    <a:pt x="278436" y="175772"/>
                    <a:pt x="239853" y="115709"/>
                  </a:cubicBezTo>
                  <a:cubicBezTo>
                    <a:pt x="237467" y="112129"/>
                    <a:pt x="231898" y="113323"/>
                    <a:pt x="231898" y="117698"/>
                  </a:cubicBezTo>
                  <a:cubicBezTo>
                    <a:pt x="232296" y="163043"/>
                    <a:pt x="232296" y="208388"/>
                    <a:pt x="232693" y="253734"/>
                  </a:cubicBezTo>
                  <a:cubicBezTo>
                    <a:pt x="235478" y="253335"/>
                    <a:pt x="238262" y="252938"/>
                    <a:pt x="241046" y="252540"/>
                  </a:cubicBezTo>
                  <a:cubicBezTo>
                    <a:pt x="233489" y="206797"/>
                    <a:pt x="225931" y="161054"/>
                    <a:pt x="218772" y="115312"/>
                  </a:cubicBezTo>
                  <a:cubicBezTo>
                    <a:pt x="217976" y="111334"/>
                    <a:pt x="212805" y="111334"/>
                    <a:pt x="210816" y="114118"/>
                  </a:cubicBezTo>
                  <a:cubicBezTo>
                    <a:pt x="190132" y="149122"/>
                    <a:pt x="180586" y="188500"/>
                    <a:pt x="182575" y="228674"/>
                  </a:cubicBezTo>
                  <a:cubicBezTo>
                    <a:pt x="182973" y="234243"/>
                    <a:pt x="190928" y="234243"/>
                    <a:pt x="190928" y="228674"/>
                  </a:cubicBezTo>
                  <a:cubicBezTo>
                    <a:pt x="191326" y="186511"/>
                    <a:pt x="191724" y="144746"/>
                    <a:pt x="191724" y="102583"/>
                  </a:cubicBezTo>
                  <a:cubicBezTo>
                    <a:pt x="191724" y="98208"/>
                    <a:pt x="186155" y="97014"/>
                    <a:pt x="183768" y="100594"/>
                  </a:cubicBezTo>
                  <a:cubicBezTo>
                    <a:pt x="154732" y="141962"/>
                    <a:pt x="136832" y="188898"/>
                    <a:pt x="130866" y="238619"/>
                  </a:cubicBezTo>
                  <a:cubicBezTo>
                    <a:pt x="130070" y="243789"/>
                    <a:pt x="137628" y="244187"/>
                    <a:pt x="139219" y="239812"/>
                  </a:cubicBezTo>
                  <a:cubicBezTo>
                    <a:pt x="155527" y="191285"/>
                    <a:pt x="167460" y="141564"/>
                    <a:pt x="174620" y="90650"/>
                  </a:cubicBezTo>
                  <a:cubicBezTo>
                    <a:pt x="175018" y="86672"/>
                    <a:pt x="170642" y="83093"/>
                    <a:pt x="167460" y="86672"/>
                  </a:cubicBezTo>
                  <a:cubicBezTo>
                    <a:pt x="134843" y="121278"/>
                    <a:pt x="112967" y="163839"/>
                    <a:pt x="104216" y="210775"/>
                  </a:cubicBezTo>
                  <a:cubicBezTo>
                    <a:pt x="103420" y="215946"/>
                    <a:pt x="110978" y="218332"/>
                    <a:pt x="112171" y="213162"/>
                  </a:cubicBezTo>
                  <a:cubicBezTo>
                    <a:pt x="125695" y="154292"/>
                    <a:pt x="138821" y="95025"/>
                    <a:pt x="152345" y="36156"/>
                  </a:cubicBezTo>
                  <a:cubicBezTo>
                    <a:pt x="153538" y="31383"/>
                    <a:pt x="147174" y="28997"/>
                    <a:pt x="144788" y="32975"/>
                  </a:cubicBezTo>
                  <a:cubicBezTo>
                    <a:pt x="112171" y="83491"/>
                    <a:pt x="86316" y="137984"/>
                    <a:pt x="67621" y="195262"/>
                  </a:cubicBezTo>
                  <a:cubicBezTo>
                    <a:pt x="66030" y="199638"/>
                    <a:pt x="72792" y="202024"/>
                    <a:pt x="75179" y="198444"/>
                  </a:cubicBezTo>
                  <a:cubicBezTo>
                    <a:pt x="106204" y="149519"/>
                    <a:pt x="123706" y="93434"/>
                    <a:pt x="125695" y="35361"/>
                  </a:cubicBezTo>
                  <a:cubicBezTo>
                    <a:pt x="125695" y="31383"/>
                    <a:pt x="120126" y="30190"/>
                    <a:pt x="118137" y="33372"/>
                  </a:cubicBezTo>
                  <a:cubicBezTo>
                    <a:pt x="94669" y="67978"/>
                    <a:pt x="73190" y="104970"/>
                    <a:pt x="53302" y="142757"/>
                  </a:cubicBezTo>
                  <a:cubicBezTo>
                    <a:pt x="51313" y="146337"/>
                    <a:pt x="56484" y="151110"/>
                    <a:pt x="59666" y="147530"/>
                  </a:cubicBezTo>
                  <a:cubicBezTo>
                    <a:pt x="93078" y="106959"/>
                    <a:pt x="109387" y="56045"/>
                    <a:pt x="105011" y="3938"/>
                  </a:cubicBezTo>
                  <a:cubicBezTo>
                    <a:pt x="104614" y="1153"/>
                    <a:pt x="100636" y="-1631"/>
                    <a:pt x="98249" y="1153"/>
                  </a:cubicBezTo>
                  <a:cubicBezTo>
                    <a:pt x="70008" y="36952"/>
                    <a:pt x="47336" y="76331"/>
                    <a:pt x="29834" y="118494"/>
                  </a:cubicBezTo>
                  <a:cubicBezTo>
                    <a:pt x="28243" y="122471"/>
                    <a:pt x="34607" y="124858"/>
                    <a:pt x="36994" y="121278"/>
                  </a:cubicBezTo>
                  <a:cubicBezTo>
                    <a:pt x="56882" y="89457"/>
                    <a:pt x="67621" y="53658"/>
                    <a:pt x="68019" y="16268"/>
                  </a:cubicBezTo>
                  <a:cubicBezTo>
                    <a:pt x="68019" y="13086"/>
                    <a:pt x="63644" y="11097"/>
                    <a:pt x="61655" y="13484"/>
                  </a:cubicBezTo>
                  <a:cubicBezTo>
                    <a:pt x="37391" y="41328"/>
                    <a:pt x="16310" y="71955"/>
                    <a:pt x="797" y="105367"/>
                  </a:cubicBezTo>
                  <a:cubicBezTo>
                    <a:pt x="2786" y="106561"/>
                    <a:pt x="4775" y="107754"/>
                    <a:pt x="7161" y="108947"/>
                  </a:cubicBezTo>
                  <a:cubicBezTo>
                    <a:pt x="20287" y="79513"/>
                    <a:pt x="33811" y="50078"/>
                    <a:pt x="47733" y="21041"/>
                  </a:cubicBezTo>
                  <a:cubicBezTo>
                    <a:pt x="48926" y="18257"/>
                    <a:pt x="46142" y="14280"/>
                    <a:pt x="43358" y="16666"/>
                  </a:cubicBezTo>
                  <a:cubicBezTo>
                    <a:pt x="24265" y="30190"/>
                    <a:pt x="-1987" y="50078"/>
                    <a:pt x="2786" y="76728"/>
                  </a:cubicBezTo>
                  <a:cubicBezTo>
                    <a:pt x="6366" y="95821"/>
                    <a:pt x="25856" y="112527"/>
                    <a:pt x="44551" y="102185"/>
                  </a:cubicBezTo>
                  <a:cubicBezTo>
                    <a:pt x="46938" y="100197"/>
                    <a:pt x="44153" y="95423"/>
                    <a:pt x="40971" y="97014"/>
                  </a:cubicBezTo>
                  <a:lnTo>
                    <a:pt x="40971" y="970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88" name="Freeform 2487">
              <a:extLst>
                <a:ext uri="{FF2B5EF4-FFF2-40B4-BE49-F238E27FC236}">
                  <a16:creationId xmlns:a16="http://schemas.microsoft.com/office/drawing/2014/main" id="{431709AE-563C-1DB3-6961-3BFB1B63283A}"/>
                </a:ext>
              </a:extLst>
            </p:cNvPr>
            <p:cNvSpPr/>
            <p:nvPr/>
          </p:nvSpPr>
          <p:spPr>
            <a:xfrm>
              <a:off x="2118580" y="5968875"/>
              <a:ext cx="106481" cy="235769"/>
            </a:xfrm>
            <a:custGeom>
              <a:avLst/>
              <a:gdLst>
                <a:gd name="connsiteX0" fmla="*/ 6220 w 106481"/>
                <a:gd name="connsiteY0" fmla="*/ 233466 h 235769"/>
                <a:gd name="connsiteX1" fmla="*/ 106059 w 106481"/>
                <a:gd name="connsiteY1" fmla="*/ 4752 h 235769"/>
                <a:gd name="connsiteX2" fmla="*/ 100490 w 106481"/>
                <a:gd name="connsiteY2" fmla="*/ 1569 h 235769"/>
                <a:gd name="connsiteX3" fmla="*/ 254 w 106481"/>
                <a:gd name="connsiteY3" fmla="*/ 231875 h 235769"/>
                <a:gd name="connsiteX4" fmla="*/ 6220 w 106481"/>
                <a:gd name="connsiteY4" fmla="*/ 233466 h 235769"/>
                <a:gd name="connsiteX5" fmla="*/ 6220 w 106481"/>
                <a:gd name="connsiteY5" fmla="*/ 233466 h 23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81" h="235769">
                  <a:moveTo>
                    <a:pt x="6220" y="233466"/>
                  </a:moveTo>
                  <a:cubicBezTo>
                    <a:pt x="32473" y="153515"/>
                    <a:pt x="68271" y="79531"/>
                    <a:pt x="106059" y="4752"/>
                  </a:cubicBezTo>
                  <a:cubicBezTo>
                    <a:pt x="108048" y="1172"/>
                    <a:pt x="102479" y="-2010"/>
                    <a:pt x="100490" y="1569"/>
                  </a:cubicBezTo>
                  <a:cubicBezTo>
                    <a:pt x="57134" y="72769"/>
                    <a:pt x="25711" y="153117"/>
                    <a:pt x="254" y="231875"/>
                  </a:cubicBezTo>
                  <a:cubicBezTo>
                    <a:pt x="-1337" y="235852"/>
                    <a:pt x="5027" y="237443"/>
                    <a:pt x="6220" y="233466"/>
                  </a:cubicBezTo>
                  <a:lnTo>
                    <a:pt x="6220" y="2334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89" name="Freeform 2488">
              <a:extLst>
                <a:ext uri="{FF2B5EF4-FFF2-40B4-BE49-F238E27FC236}">
                  <a16:creationId xmlns:a16="http://schemas.microsoft.com/office/drawing/2014/main" id="{C81A4AFF-CD0F-63AF-A4DB-9EB0FB45EA29}"/>
                </a:ext>
              </a:extLst>
            </p:cNvPr>
            <p:cNvSpPr/>
            <p:nvPr/>
          </p:nvSpPr>
          <p:spPr>
            <a:xfrm>
              <a:off x="2064213" y="5881600"/>
              <a:ext cx="280443" cy="369415"/>
            </a:xfrm>
            <a:custGeom>
              <a:avLst/>
              <a:gdLst>
                <a:gd name="connsiteX0" fmla="*/ 73315 w 280443"/>
                <a:gd name="connsiteY0" fmla="*/ 271816 h 369415"/>
                <a:gd name="connsiteX1" fmla="*/ 8877 w 280443"/>
                <a:gd name="connsiteY1" fmla="*/ 242381 h 369415"/>
                <a:gd name="connsiteX2" fmla="*/ 40300 w 280443"/>
                <a:gd name="connsiteY2" fmla="*/ 303239 h 369415"/>
                <a:gd name="connsiteX3" fmla="*/ 72122 w 280443"/>
                <a:gd name="connsiteY3" fmla="*/ 278975 h 369415"/>
                <a:gd name="connsiteX4" fmla="*/ 106329 w 280443"/>
                <a:gd name="connsiteY4" fmla="*/ 200218 h 369415"/>
                <a:gd name="connsiteX5" fmla="*/ 204975 w 280443"/>
                <a:gd name="connsiteY5" fmla="*/ 64581 h 369415"/>
                <a:gd name="connsiteX6" fmla="*/ 200202 w 280443"/>
                <a:gd name="connsiteY6" fmla="*/ 61796 h 369415"/>
                <a:gd name="connsiteX7" fmla="*/ 77292 w 280443"/>
                <a:gd name="connsiteY7" fmla="*/ 363301 h 369415"/>
                <a:gd name="connsiteX8" fmla="*/ 84850 w 280443"/>
                <a:gd name="connsiteY8" fmla="*/ 366483 h 369415"/>
                <a:gd name="connsiteX9" fmla="*/ 279754 w 280443"/>
                <a:gd name="connsiteY9" fmla="*/ 5314 h 369415"/>
                <a:gd name="connsiteX10" fmla="*/ 273390 w 280443"/>
                <a:gd name="connsiteY10" fmla="*/ 1734 h 369415"/>
                <a:gd name="connsiteX11" fmla="*/ 76895 w 280443"/>
                <a:gd name="connsiteY11" fmla="*/ 364495 h 369415"/>
                <a:gd name="connsiteX12" fmla="*/ 84452 w 280443"/>
                <a:gd name="connsiteY12" fmla="*/ 367677 h 369415"/>
                <a:gd name="connsiteX13" fmla="*/ 205770 w 280443"/>
                <a:gd name="connsiteY13" fmla="*/ 63387 h 369415"/>
                <a:gd name="connsiteX14" fmla="*/ 200997 w 280443"/>
                <a:gd name="connsiteY14" fmla="*/ 60603 h 369415"/>
                <a:gd name="connsiteX15" fmla="*/ 79679 w 280443"/>
                <a:gd name="connsiteY15" fmla="*/ 238005 h 369415"/>
                <a:gd name="connsiteX16" fmla="*/ 60189 w 280443"/>
                <a:gd name="connsiteY16" fmla="*/ 284544 h 369415"/>
                <a:gd name="connsiteX17" fmla="*/ 14844 w 280443"/>
                <a:gd name="connsiteY17" fmla="*/ 288124 h 369415"/>
                <a:gd name="connsiteX18" fmla="*/ 21606 w 280443"/>
                <a:gd name="connsiteY18" fmla="*/ 240790 h 369415"/>
                <a:gd name="connsiteX19" fmla="*/ 66553 w 280443"/>
                <a:gd name="connsiteY19" fmla="*/ 271816 h 369415"/>
                <a:gd name="connsiteX20" fmla="*/ 73315 w 280443"/>
                <a:gd name="connsiteY20" fmla="*/ 271816 h 369415"/>
                <a:gd name="connsiteX21" fmla="*/ 73315 w 280443"/>
                <a:gd name="connsiteY21" fmla="*/ 271816 h 36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0443" h="369415">
                  <a:moveTo>
                    <a:pt x="73315" y="271816"/>
                  </a:moveTo>
                  <a:cubicBezTo>
                    <a:pt x="75702" y="238404"/>
                    <a:pt x="31947" y="213742"/>
                    <a:pt x="8877" y="242381"/>
                  </a:cubicBezTo>
                  <a:cubicBezTo>
                    <a:pt x="-11807" y="268236"/>
                    <a:pt x="5695" y="307615"/>
                    <a:pt x="40300" y="303239"/>
                  </a:cubicBezTo>
                  <a:cubicBezTo>
                    <a:pt x="55018" y="301250"/>
                    <a:pt x="66553" y="292500"/>
                    <a:pt x="72122" y="278975"/>
                  </a:cubicBezTo>
                  <a:cubicBezTo>
                    <a:pt x="83259" y="252325"/>
                    <a:pt x="92805" y="225675"/>
                    <a:pt x="106329" y="200218"/>
                  </a:cubicBezTo>
                  <a:cubicBezTo>
                    <a:pt x="132582" y="150498"/>
                    <a:pt x="165198" y="104755"/>
                    <a:pt x="204975" y="64581"/>
                  </a:cubicBezTo>
                  <a:cubicBezTo>
                    <a:pt x="203384" y="63785"/>
                    <a:pt x="201793" y="62592"/>
                    <a:pt x="200202" y="61796"/>
                  </a:cubicBezTo>
                  <a:cubicBezTo>
                    <a:pt x="180313" y="170386"/>
                    <a:pt x="138150" y="271816"/>
                    <a:pt x="77292" y="363301"/>
                  </a:cubicBezTo>
                  <a:cubicBezTo>
                    <a:pt x="79679" y="364495"/>
                    <a:pt x="82066" y="365290"/>
                    <a:pt x="84850" y="366483"/>
                  </a:cubicBezTo>
                  <a:cubicBezTo>
                    <a:pt x="135366" y="238404"/>
                    <a:pt x="201793" y="118279"/>
                    <a:pt x="279754" y="5314"/>
                  </a:cubicBezTo>
                  <a:cubicBezTo>
                    <a:pt x="282539" y="1336"/>
                    <a:pt x="276174" y="-2244"/>
                    <a:pt x="273390" y="1734"/>
                  </a:cubicBezTo>
                  <a:cubicBezTo>
                    <a:pt x="192644" y="113505"/>
                    <a:pt x="127411" y="236415"/>
                    <a:pt x="76895" y="364495"/>
                  </a:cubicBezTo>
                  <a:cubicBezTo>
                    <a:pt x="75304" y="368870"/>
                    <a:pt x="82066" y="371257"/>
                    <a:pt x="84452" y="367677"/>
                  </a:cubicBezTo>
                  <a:cubicBezTo>
                    <a:pt x="144912" y="276191"/>
                    <a:pt x="185882" y="171181"/>
                    <a:pt x="205770" y="63387"/>
                  </a:cubicBezTo>
                  <a:cubicBezTo>
                    <a:pt x="206168" y="60603"/>
                    <a:pt x="203384" y="58614"/>
                    <a:pt x="200997" y="60603"/>
                  </a:cubicBezTo>
                  <a:cubicBezTo>
                    <a:pt x="150083" y="111915"/>
                    <a:pt x="108318" y="171579"/>
                    <a:pt x="79679" y="238005"/>
                  </a:cubicBezTo>
                  <a:cubicBezTo>
                    <a:pt x="73315" y="252325"/>
                    <a:pt x="70133" y="272611"/>
                    <a:pt x="60189" y="284544"/>
                  </a:cubicBezTo>
                  <a:cubicBezTo>
                    <a:pt x="49847" y="297272"/>
                    <a:pt x="26776" y="300853"/>
                    <a:pt x="14844" y="288124"/>
                  </a:cubicBezTo>
                  <a:cubicBezTo>
                    <a:pt x="2115" y="274998"/>
                    <a:pt x="6490" y="250336"/>
                    <a:pt x="21606" y="240790"/>
                  </a:cubicBezTo>
                  <a:cubicBezTo>
                    <a:pt x="42687" y="227664"/>
                    <a:pt x="68144" y="249939"/>
                    <a:pt x="66553" y="271816"/>
                  </a:cubicBezTo>
                  <a:cubicBezTo>
                    <a:pt x="66155" y="276191"/>
                    <a:pt x="72917" y="276191"/>
                    <a:pt x="73315" y="271816"/>
                  </a:cubicBezTo>
                  <a:lnTo>
                    <a:pt x="73315" y="2718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90" name="Freeform 2489">
              <a:extLst>
                <a:ext uri="{FF2B5EF4-FFF2-40B4-BE49-F238E27FC236}">
                  <a16:creationId xmlns:a16="http://schemas.microsoft.com/office/drawing/2014/main" id="{6F25F2E1-F981-E8F4-7C35-46310A2C5231}"/>
                </a:ext>
              </a:extLst>
            </p:cNvPr>
            <p:cNvSpPr/>
            <p:nvPr/>
          </p:nvSpPr>
          <p:spPr>
            <a:xfrm>
              <a:off x="2230533" y="5726066"/>
              <a:ext cx="237355" cy="366796"/>
            </a:xfrm>
            <a:custGeom>
              <a:avLst/>
              <a:gdLst>
                <a:gd name="connsiteX0" fmla="*/ 60532 w 237355"/>
                <a:gd name="connsiteY0" fmla="*/ 303645 h 366796"/>
                <a:gd name="connsiteX1" fmla="*/ 867 w 237355"/>
                <a:gd name="connsiteY1" fmla="*/ 359730 h 366796"/>
                <a:gd name="connsiteX2" fmla="*/ 6834 w 237355"/>
                <a:gd name="connsiteY2" fmla="*/ 364502 h 366796"/>
                <a:gd name="connsiteX3" fmla="*/ 236742 w 237355"/>
                <a:gd name="connsiteY3" fmla="*/ 4924 h 366796"/>
                <a:gd name="connsiteX4" fmla="*/ 231571 w 237355"/>
                <a:gd name="connsiteY4" fmla="*/ 946 h 366796"/>
                <a:gd name="connsiteX5" fmla="*/ 470 w 237355"/>
                <a:gd name="connsiteY5" fmla="*/ 360923 h 366796"/>
                <a:gd name="connsiteX6" fmla="*/ 6436 w 237355"/>
                <a:gd name="connsiteY6" fmla="*/ 365696 h 366796"/>
                <a:gd name="connsiteX7" fmla="*/ 65305 w 237355"/>
                <a:gd name="connsiteY7" fmla="*/ 308816 h 366796"/>
                <a:gd name="connsiteX8" fmla="*/ 60532 w 237355"/>
                <a:gd name="connsiteY8" fmla="*/ 303645 h 366796"/>
                <a:gd name="connsiteX9" fmla="*/ 60532 w 237355"/>
                <a:gd name="connsiteY9" fmla="*/ 303645 h 36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55" h="366796">
                  <a:moveTo>
                    <a:pt x="60532" y="303645"/>
                  </a:moveTo>
                  <a:cubicBezTo>
                    <a:pt x="40644" y="322340"/>
                    <a:pt x="21153" y="341433"/>
                    <a:pt x="867" y="359730"/>
                  </a:cubicBezTo>
                  <a:cubicBezTo>
                    <a:pt x="2856" y="361320"/>
                    <a:pt x="4845" y="362911"/>
                    <a:pt x="6834" y="364502"/>
                  </a:cubicBezTo>
                  <a:cubicBezTo>
                    <a:pt x="73260" y="238411"/>
                    <a:pt x="150824" y="118684"/>
                    <a:pt x="236742" y="4924"/>
                  </a:cubicBezTo>
                  <a:cubicBezTo>
                    <a:pt x="239128" y="2140"/>
                    <a:pt x="233957" y="-1838"/>
                    <a:pt x="231571" y="946"/>
                  </a:cubicBezTo>
                  <a:cubicBezTo>
                    <a:pt x="143267" y="113116"/>
                    <a:pt x="66101" y="234434"/>
                    <a:pt x="470" y="360923"/>
                  </a:cubicBezTo>
                  <a:cubicBezTo>
                    <a:pt x="-1519" y="364502"/>
                    <a:pt x="3254" y="368878"/>
                    <a:pt x="6436" y="365696"/>
                  </a:cubicBezTo>
                  <a:cubicBezTo>
                    <a:pt x="25927" y="346603"/>
                    <a:pt x="45815" y="327510"/>
                    <a:pt x="65305" y="308816"/>
                  </a:cubicBezTo>
                  <a:cubicBezTo>
                    <a:pt x="68089" y="305634"/>
                    <a:pt x="63714" y="300860"/>
                    <a:pt x="60532" y="303645"/>
                  </a:cubicBezTo>
                  <a:lnTo>
                    <a:pt x="60532" y="3036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91" name="Freeform 2490">
              <a:extLst>
                <a:ext uri="{FF2B5EF4-FFF2-40B4-BE49-F238E27FC236}">
                  <a16:creationId xmlns:a16="http://schemas.microsoft.com/office/drawing/2014/main" id="{93ABC3EB-EE3E-99A9-3725-69800DE906D1}"/>
                </a:ext>
              </a:extLst>
            </p:cNvPr>
            <p:cNvSpPr/>
            <p:nvPr/>
          </p:nvSpPr>
          <p:spPr>
            <a:xfrm>
              <a:off x="2307589" y="5776988"/>
              <a:ext cx="154140" cy="245532"/>
            </a:xfrm>
            <a:custGeom>
              <a:avLst/>
              <a:gdLst>
                <a:gd name="connsiteX0" fmla="*/ 31208 w 154140"/>
                <a:gd name="connsiteY0" fmla="*/ 203400 h 245532"/>
                <a:gd name="connsiteX1" fmla="*/ 580 w 154140"/>
                <a:gd name="connsiteY1" fmla="*/ 239597 h 245532"/>
                <a:gd name="connsiteX2" fmla="*/ 6547 w 154140"/>
                <a:gd name="connsiteY2" fmla="*/ 243972 h 245532"/>
                <a:gd name="connsiteX3" fmla="*/ 153719 w 154140"/>
                <a:gd name="connsiteY3" fmla="*/ 5314 h 245532"/>
                <a:gd name="connsiteX4" fmla="*/ 147753 w 154140"/>
                <a:gd name="connsiteY4" fmla="*/ 1733 h 245532"/>
                <a:gd name="connsiteX5" fmla="*/ 580 w 154140"/>
                <a:gd name="connsiteY5" fmla="*/ 239994 h 245532"/>
                <a:gd name="connsiteX6" fmla="*/ 6547 w 154140"/>
                <a:gd name="connsiteY6" fmla="*/ 244370 h 245532"/>
                <a:gd name="connsiteX7" fmla="*/ 36777 w 154140"/>
                <a:gd name="connsiteY7" fmla="*/ 207776 h 245532"/>
                <a:gd name="connsiteX8" fmla="*/ 31208 w 154140"/>
                <a:gd name="connsiteY8" fmla="*/ 203400 h 245532"/>
                <a:gd name="connsiteX9" fmla="*/ 31208 w 154140"/>
                <a:gd name="connsiteY9" fmla="*/ 203400 h 24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140" h="245532">
                  <a:moveTo>
                    <a:pt x="31208" y="203400"/>
                  </a:moveTo>
                  <a:cubicBezTo>
                    <a:pt x="20866" y="215333"/>
                    <a:pt x="10922" y="227664"/>
                    <a:pt x="580" y="239597"/>
                  </a:cubicBezTo>
                  <a:cubicBezTo>
                    <a:pt x="2569" y="241188"/>
                    <a:pt x="4558" y="242381"/>
                    <a:pt x="6547" y="243972"/>
                  </a:cubicBezTo>
                  <a:cubicBezTo>
                    <a:pt x="59449" y="167203"/>
                    <a:pt x="108374" y="86855"/>
                    <a:pt x="153719" y="5314"/>
                  </a:cubicBezTo>
                  <a:cubicBezTo>
                    <a:pt x="155708" y="1336"/>
                    <a:pt x="150139" y="-2244"/>
                    <a:pt x="147753" y="1733"/>
                  </a:cubicBezTo>
                  <a:cubicBezTo>
                    <a:pt x="100419" y="82480"/>
                    <a:pt x="51096" y="161635"/>
                    <a:pt x="580" y="239994"/>
                  </a:cubicBezTo>
                  <a:cubicBezTo>
                    <a:pt x="-1806" y="243575"/>
                    <a:pt x="3762" y="247552"/>
                    <a:pt x="6547" y="244370"/>
                  </a:cubicBezTo>
                  <a:cubicBezTo>
                    <a:pt x="16491" y="232039"/>
                    <a:pt x="26435" y="220106"/>
                    <a:pt x="36777" y="207776"/>
                  </a:cubicBezTo>
                  <a:cubicBezTo>
                    <a:pt x="38766" y="204991"/>
                    <a:pt x="33992" y="199820"/>
                    <a:pt x="31208" y="203400"/>
                  </a:cubicBezTo>
                  <a:lnTo>
                    <a:pt x="31208" y="2034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92" name="Freeform 2491">
              <a:extLst>
                <a:ext uri="{FF2B5EF4-FFF2-40B4-BE49-F238E27FC236}">
                  <a16:creationId xmlns:a16="http://schemas.microsoft.com/office/drawing/2014/main" id="{E70D2D92-41B4-C7BB-9889-556D717F64D6}"/>
                </a:ext>
              </a:extLst>
            </p:cNvPr>
            <p:cNvSpPr/>
            <p:nvPr/>
          </p:nvSpPr>
          <p:spPr>
            <a:xfrm>
              <a:off x="1076294" y="7050351"/>
              <a:ext cx="4773" cy="4795"/>
            </a:xfrm>
            <a:custGeom>
              <a:avLst/>
              <a:gdLst>
                <a:gd name="connsiteX0" fmla="*/ 2387 w 4773"/>
                <a:gd name="connsiteY0" fmla="*/ 4795 h 4795"/>
                <a:gd name="connsiteX1" fmla="*/ 2387 w 4773"/>
                <a:gd name="connsiteY1" fmla="*/ 22 h 4795"/>
                <a:gd name="connsiteX2" fmla="*/ 2387 w 4773"/>
                <a:gd name="connsiteY2" fmla="*/ 4795 h 4795"/>
                <a:gd name="connsiteX3" fmla="*/ 2387 w 4773"/>
                <a:gd name="connsiteY3" fmla="*/ 4795 h 4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3" h="4795">
                  <a:moveTo>
                    <a:pt x="2387" y="4795"/>
                  </a:moveTo>
                  <a:cubicBezTo>
                    <a:pt x="5569" y="4795"/>
                    <a:pt x="5569" y="22"/>
                    <a:pt x="2387" y="22"/>
                  </a:cubicBezTo>
                  <a:cubicBezTo>
                    <a:pt x="-796" y="-376"/>
                    <a:pt x="-796" y="4795"/>
                    <a:pt x="2387" y="4795"/>
                  </a:cubicBezTo>
                  <a:lnTo>
                    <a:pt x="2387" y="47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93" name="Freeform 2492">
              <a:extLst>
                <a:ext uri="{FF2B5EF4-FFF2-40B4-BE49-F238E27FC236}">
                  <a16:creationId xmlns:a16="http://schemas.microsoft.com/office/drawing/2014/main" id="{4E863CEE-015C-CB94-AA5B-D19D9C6981B3}"/>
                </a:ext>
              </a:extLst>
            </p:cNvPr>
            <p:cNvSpPr/>
            <p:nvPr/>
          </p:nvSpPr>
          <p:spPr>
            <a:xfrm>
              <a:off x="929408" y="6903534"/>
              <a:ext cx="41498" cy="314005"/>
            </a:xfrm>
            <a:custGeom>
              <a:avLst/>
              <a:gdLst>
                <a:gd name="connsiteX0" fmla="*/ 34716 w 41498"/>
                <a:gd name="connsiteY0" fmla="*/ 299978 h 314005"/>
                <a:gd name="connsiteX1" fmla="*/ 17215 w 41498"/>
                <a:gd name="connsiteY1" fmla="*/ 292421 h 314005"/>
                <a:gd name="connsiteX2" fmla="*/ 16021 w 41498"/>
                <a:gd name="connsiteY2" fmla="*/ 285659 h 314005"/>
                <a:gd name="connsiteX3" fmla="*/ 12442 w 41498"/>
                <a:gd name="connsiteY3" fmla="*/ 261395 h 314005"/>
                <a:gd name="connsiteX4" fmla="*/ 9259 w 41498"/>
                <a:gd name="connsiteY4" fmla="*/ 227586 h 314005"/>
                <a:gd name="connsiteX5" fmla="*/ 8464 w 41498"/>
                <a:gd name="connsiteY5" fmla="*/ 153999 h 314005"/>
                <a:gd name="connsiteX6" fmla="*/ 32728 w 41498"/>
                <a:gd name="connsiteY6" fmla="*/ 4440 h 314005"/>
                <a:gd name="connsiteX7" fmla="*/ 25965 w 41498"/>
                <a:gd name="connsiteY7" fmla="*/ 2451 h 314005"/>
                <a:gd name="connsiteX8" fmla="*/ 1304 w 41498"/>
                <a:gd name="connsiteY8" fmla="*/ 221619 h 314005"/>
                <a:gd name="connsiteX9" fmla="*/ 6475 w 41498"/>
                <a:gd name="connsiteY9" fmla="*/ 273328 h 314005"/>
                <a:gd name="connsiteX10" fmla="*/ 16817 w 41498"/>
                <a:gd name="connsiteY10" fmla="*/ 309127 h 314005"/>
                <a:gd name="connsiteX11" fmla="*/ 40285 w 41498"/>
                <a:gd name="connsiteY11" fmla="*/ 297592 h 314005"/>
                <a:gd name="connsiteX12" fmla="*/ 34716 w 41498"/>
                <a:gd name="connsiteY12" fmla="*/ 299978 h 314005"/>
                <a:gd name="connsiteX13" fmla="*/ 34716 w 41498"/>
                <a:gd name="connsiteY13" fmla="*/ 299978 h 31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98" h="314005">
                  <a:moveTo>
                    <a:pt x="34716" y="299978"/>
                  </a:moveTo>
                  <a:cubicBezTo>
                    <a:pt x="23977" y="302763"/>
                    <a:pt x="18010" y="300376"/>
                    <a:pt x="17215" y="292421"/>
                  </a:cubicBezTo>
                  <a:cubicBezTo>
                    <a:pt x="16817" y="290034"/>
                    <a:pt x="16419" y="288045"/>
                    <a:pt x="16021" y="285659"/>
                  </a:cubicBezTo>
                  <a:cubicBezTo>
                    <a:pt x="14828" y="277704"/>
                    <a:pt x="13635" y="269748"/>
                    <a:pt x="12442" y="261395"/>
                  </a:cubicBezTo>
                  <a:cubicBezTo>
                    <a:pt x="11248" y="250258"/>
                    <a:pt x="10055" y="238723"/>
                    <a:pt x="9259" y="227586"/>
                  </a:cubicBezTo>
                  <a:cubicBezTo>
                    <a:pt x="7668" y="202924"/>
                    <a:pt x="7271" y="178660"/>
                    <a:pt x="8464" y="153999"/>
                  </a:cubicBezTo>
                  <a:cubicBezTo>
                    <a:pt x="10850" y="103483"/>
                    <a:pt x="19204" y="53365"/>
                    <a:pt x="32728" y="4440"/>
                  </a:cubicBezTo>
                  <a:cubicBezTo>
                    <a:pt x="33921" y="64"/>
                    <a:pt x="27159" y="-1924"/>
                    <a:pt x="25965" y="2451"/>
                  </a:cubicBezTo>
                  <a:cubicBezTo>
                    <a:pt x="4884" y="73253"/>
                    <a:pt x="-3469" y="148033"/>
                    <a:pt x="1304" y="221619"/>
                  </a:cubicBezTo>
                  <a:cubicBezTo>
                    <a:pt x="2497" y="238723"/>
                    <a:pt x="4089" y="256224"/>
                    <a:pt x="6475" y="273328"/>
                  </a:cubicBezTo>
                  <a:cubicBezTo>
                    <a:pt x="8066" y="284863"/>
                    <a:pt x="8464" y="299978"/>
                    <a:pt x="16817" y="309127"/>
                  </a:cubicBezTo>
                  <a:cubicBezTo>
                    <a:pt x="26363" y="319469"/>
                    <a:pt x="46649" y="312309"/>
                    <a:pt x="40285" y="297592"/>
                  </a:cubicBezTo>
                  <a:cubicBezTo>
                    <a:pt x="39092" y="294410"/>
                    <a:pt x="33523" y="296797"/>
                    <a:pt x="34716" y="299978"/>
                  </a:cubicBezTo>
                  <a:lnTo>
                    <a:pt x="34716" y="2999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94" name="Freeform 2493">
              <a:extLst>
                <a:ext uri="{FF2B5EF4-FFF2-40B4-BE49-F238E27FC236}">
                  <a16:creationId xmlns:a16="http://schemas.microsoft.com/office/drawing/2014/main" id="{924A4578-97A8-FAAC-36E1-E1971C806BE3}"/>
                </a:ext>
              </a:extLst>
            </p:cNvPr>
            <p:cNvSpPr/>
            <p:nvPr/>
          </p:nvSpPr>
          <p:spPr>
            <a:xfrm>
              <a:off x="890462" y="6829550"/>
              <a:ext cx="29973" cy="431590"/>
            </a:xfrm>
            <a:custGeom>
              <a:avLst/>
              <a:gdLst>
                <a:gd name="connsiteX0" fmla="*/ 15589 w 29973"/>
                <a:gd name="connsiteY0" fmla="*/ 368792 h 431590"/>
                <a:gd name="connsiteX1" fmla="*/ 8429 w 29973"/>
                <a:gd name="connsiteY1" fmla="*/ 428854 h 431590"/>
                <a:gd name="connsiteX2" fmla="*/ 15191 w 29973"/>
                <a:gd name="connsiteY2" fmla="*/ 428854 h 431590"/>
                <a:gd name="connsiteX3" fmla="*/ 29908 w 29973"/>
                <a:gd name="connsiteY3" fmla="*/ 4440 h 431590"/>
                <a:gd name="connsiteX4" fmla="*/ 23146 w 29973"/>
                <a:gd name="connsiteY4" fmla="*/ 2451 h 431590"/>
                <a:gd name="connsiteX5" fmla="*/ 8827 w 29973"/>
                <a:gd name="connsiteY5" fmla="*/ 428457 h 431590"/>
                <a:gd name="connsiteX6" fmla="*/ 15589 w 29973"/>
                <a:gd name="connsiteY6" fmla="*/ 428457 h 431590"/>
                <a:gd name="connsiteX7" fmla="*/ 21555 w 29973"/>
                <a:gd name="connsiteY7" fmla="*/ 368394 h 431590"/>
                <a:gd name="connsiteX8" fmla="*/ 15589 w 29973"/>
                <a:gd name="connsiteY8" fmla="*/ 368792 h 431590"/>
                <a:gd name="connsiteX9" fmla="*/ 15589 w 29973"/>
                <a:gd name="connsiteY9" fmla="*/ 368792 h 43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73" h="431590">
                  <a:moveTo>
                    <a:pt x="15589" y="368792"/>
                  </a:moveTo>
                  <a:cubicBezTo>
                    <a:pt x="13202" y="388680"/>
                    <a:pt x="11213" y="408966"/>
                    <a:pt x="8429" y="428854"/>
                  </a:cubicBezTo>
                  <a:cubicBezTo>
                    <a:pt x="10816" y="428854"/>
                    <a:pt x="12804" y="428854"/>
                    <a:pt x="15191" y="428854"/>
                  </a:cubicBezTo>
                  <a:cubicBezTo>
                    <a:pt x="5645" y="286455"/>
                    <a:pt x="8429" y="146044"/>
                    <a:pt x="29908" y="4440"/>
                  </a:cubicBezTo>
                  <a:cubicBezTo>
                    <a:pt x="30704" y="64"/>
                    <a:pt x="23942" y="-1924"/>
                    <a:pt x="23146" y="2451"/>
                  </a:cubicBezTo>
                  <a:cubicBezTo>
                    <a:pt x="-322" y="142066"/>
                    <a:pt x="-7482" y="287648"/>
                    <a:pt x="8827" y="428457"/>
                  </a:cubicBezTo>
                  <a:cubicBezTo>
                    <a:pt x="9225" y="432434"/>
                    <a:pt x="15191" y="432832"/>
                    <a:pt x="15589" y="428457"/>
                  </a:cubicBezTo>
                  <a:cubicBezTo>
                    <a:pt x="17180" y="408568"/>
                    <a:pt x="19566" y="388282"/>
                    <a:pt x="21555" y="368394"/>
                  </a:cubicBezTo>
                  <a:cubicBezTo>
                    <a:pt x="21157" y="365212"/>
                    <a:pt x="15589" y="365212"/>
                    <a:pt x="15589" y="368792"/>
                  </a:cubicBezTo>
                  <a:lnTo>
                    <a:pt x="15589" y="3687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95" name="Freeform 2494">
              <a:extLst>
                <a:ext uri="{FF2B5EF4-FFF2-40B4-BE49-F238E27FC236}">
                  <a16:creationId xmlns:a16="http://schemas.microsoft.com/office/drawing/2014/main" id="{A7D03D14-956D-AAB7-7005-4B717500E1D7}"/>
                </a:ext>
              </a:extLst>
            </p:cNvPr>
            <p:cNvSpPr/>
            <p:nvPr/>
          </p:nvSpPr>
          <p:spPr>
            <a:xfrm>
              <a:off x="860700" y="6831936"/>
              <a:ext cx="57424" cy="427311"/>
            </a:xfrm>
            <a:custGeom>
              <a:avLst/>
              <a:gdLst>
                <a:gd name="connsiteX0" fmla="*/ 31827 w 57424"/>
                <a:gd name="connsiteY0" fmla="*/ 342142 h 427311"/>
                <a:gd name="connsiteX1" fmla="*/ 1597 w 57424"/>
                <a:gd name="connsiteY1" fmla="*/ 421297 h 427311"/>
                <a:gd name="connsiteX2" fmla="*/ 7564 w 57424"/>
                <a:gd name="connsiteY2" fmla="*/ 423683 h 427311"/>
                <a:gd name="connsiteX3" fmla="*/ 18701 w 57424"/>
                <a:gd name="connsiteY3" fmla="*/ 214857 h 427311"/>
                <a:gd name="connsiteX4" fmla="*/ 57284 w 57424"/>
                <a:gd name="connsiteY4" fmla="*/ 4440 h 427311"/>
                <a:gd name="connsiteX5" fmla="*/ 50522 w 57424"/>
                <a:gd name="connsiteY5" fmla="*/ 2451 h 427311"/>
                <a:gd name="connsiteX6" fmla="*/ 404 w 57424"/>
                <a:gd name="connsiteY6" fmla="*/ 423683 h 427311"/>
                <a:gd name="connsiteX7" fmla="*/ 6371 w 57424"/>
                <a:gd name="connsiteY7" fmla="*/ 426070 h 427311"/>
                <a:gd name="connsiteX8" fmla="*/ 36601 w 57424"/>
                <a:gd name="connsiteY8" fmla="*/ 341743 h 427311"/>
                <a:gd name="connsiteX9" fmla="*/ 31827 w 57424"/>
                <a:gd name="connsiteY9" fmla="*/ 342142 h 427311"/>
                <a:gd name="connsiteX10" fmla="*/ 31827 w 57424"/>
                <a:gd name="connsiteY10" fmla="*/ 342142 h 42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424" h="427311">
                  <a:moveTo>
                    <a:pt x="31827" y="342142"/>
                  </a:moveTo>
                  <a:cubicBezTo>
                    <a:pt x="31827" y="371576"/>
                    <a:pt x="21883" y="399818"/>
                    <a:pt x="1597" y="421297"/>
                  </a:cubicBezTo>
                  <a:cubicBezTo>
                    <a:pt x="3586" y="422092"/>
                    <a:pt x="5575" y="422887"/>
                    <a:pt x="7564" y="423683"/>
                  </a:cubicBezTo>
                  <a:cubicBezTo>
                    <a:pt x="7564" y="353677"/>
                    <a:pt x="10348" y="284068"/>
                    <a:pt x="18701" y="214857"/>
                  </a:cubicBezTo>
                  <a:cubicBezTo>
                    <a:pt x="27054" y="143657"/>
                    <a:pt x="41374" y="74049"/>
                    <a:pt x="57284" y="4440"/>
                  </a:cubicBezTo>
                  <a:cubicBezTo>
                    <a:pt x="58478" y="64"/>
                    <a:pt x="51716" y="-1924"/>
                    <a:pt x="50522" y="2451"/>
                  </a:cubicBezTo>
                  <a:cubicBezTo>
                    <a:pt x="12735" y="138089"/>
                    <a:pt x="-2778" y="282875"/>
                    <a:pt x="404" y="423683"/>
                  </a:cubicBezTo>
                  <a:cubicBezTo>
                    <a:pt x="404" y="426468"/>
                    <a:pt x="4382" y="428854"/>
                    <a:pt x="6371" y="426070"/>
                  </a:cubicBezTo>
                  <a:cubicBezTo>
                    <a:pt x="25861" y="401409"/>
                    <a:pt x="36998" y="373565"/>
                    <a:pt x="36601" y="341743"/>
                  </a:cubicBezTo>
                  <a:cubicBezTo>
                    <a:pt x="36998" y="338562"/>
                    <a:pt x="31827" y="338562"/>
                    <a:pt x="31827" y="342142"/>
                  </a:cubicBezTo>
                  <a:lnTo>
                    <a:pt x="31827" y="3421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96" name="Freeform 2495">
              <a:extLst>
                <a:ext uri="{FF2B5EF4-FFF2-40B4-BE49-F238E27FC236}">
                  <a16:creationId xmlns:a16="http://schemas.microsoft.com/office/drawing/2014/main" id="{5B8F0B7C-E319-BB5D-564A-690B8FC8397A}"/>
                </a:ext>
              </a:extLst>
            </p:cNvPr>
            <p:cNvSpPr/>
            <p:nvPr/>
          </p:nvSpPr>
          <p:spPr>
            <a:xfrm>
              <a:off x="893297" y="6781567"/>
              <a:ext cx="102009" cy="455136"/>
            </a:xfrm>
            <a:custGeom>
              <a:avLst/>
              <a:gdLst>
                <a:gd name="connsiteX0" fmla="*/ 24289 w 102009"/>
                <a:gd name="connsiteY0" fmla="*/ 404443 h 455136"/>
                <a:gd name="connsiteX1" fmla="*/ 1219 w 102009"/>
                <a:gd name="connsiteY1" fmla="*/ 449391 h 455136"/>
                <a:gd name="connsiteX2" fmla="*/ 7185 w 102009"/>
                <a:gd name="connsiteY2" fmla="*/ 451778 h 455136"/>
                <a:gd name="connsiteX3" fmla="*/ 101853 w 102009"/>
                <a:gd name="connsiteY3" fmla="*/ 3895 h 455136"/>
                <a:gd name="connsiteX4" fmla="*/ 95489 w 102009"/>
                <a:gd name="connsiteY4" fmla="*/ 2304 h 455136"/>
                <a:gd name="connsiteX5" fmla="*/ 25 w 102009"/>
                <a:gd name="connsiteY5" fmla="*/ 451778 h 455136"/>
                <a:gd name="connsiteX6" fmla="*/ 5992 w 102009"/>
                <a:gd name="connsiteY6" fmla="*/ 454164 h 455136"/>
                <a:gd name="connsiteX7" fmla="*/ 30255 w 102009"/>
                <a:gd name="connsiteY7" fmla="*/ 404443 h 455136"/>
                <a:gd name="connsiteX8" fmla="*/ 24289 w 102009"/>
                <a:gd name="connsiteY8" fmla="*/ 404443 h 455136"/>
                <a:gd name="connsiteX9" fmla="*/ 24289 w 102009"/>
                <a:gd name="connsiteY9" fmla="*/ 404443 h 45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009" h="455136">
                  <a:moveTo>
                    <a:pt x="24289" y="404443"/>
                  </a:moveTo>
                  <a:cubicBezTo>
                    <a:pt x="23493" y="422741"/>
                    <a:pt x="15538" y="437856"/>
                    <a:pt x="1219" y="449391"/>
                  </a:cubicBezTo>
                  <a:cubicBezTo>
                    <a:pt x="3207" y="450187"/>
                    <a:pt x="5196" y="450982"/>
                    <a:pt x="7185" y="451778"/>
                  </a:cubicBezTo>
                  <a:cubicBezTo>
                    <a:pt x="19914" y="298638"/>
                    <a:pt x="52530" y="149477"/>
                    <a:pt x="101853" y="3895"/>
                  </a:cubicBezTo>
                  <a:cubicBezTo>
                    <a:pt x="103046" y="-82"/>
                    <a:pt x="97080" y="-1674"/>
                    <a:pt x="95489" y="2304"/>
                  </a:cubicBezTo>
                  <a:cubicBezTo>
                    <a:pt x="41791" y="145897"/>
                    <a:pt x="9969" y="299036"/>
                    <a:pt x="25" y="451778"/>
                  </a:cubicBezTo>
                  <a:cubicBezTo>
                    <a:pt x="-372" y="454960"/>
                    <a:pt x="4003" y="456153"/>
                    <a:pt x="5992" y="454164"/>
                  </a:cubicBezTo>
                  <a:cubicBezTo>
                    <a:pt x="21107" y="441435"/>
                    <a:pt x="29460" y="424332"/>
                    <a:pt x="30255" y="404443"/>
                  </a:cubicBezTo>
                  <a:cubicBezTo>
                    <a:pt x="30653" y="400466"/>
                    <a:pt x="24687" y="400466"/>
                    <a:pt x="24289" y="404443"/>
                  </a:cubicBezTo>
                  <a:lnTo>
                    <a:pt x="24289" y="4044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97" name="Freeform 2496">
              <a:extLst>
                <a:ext uri="{FF2B5EF4-FFF2-40B4-BE49-F238E27FC236}">
                  <a16:creationId xmlns:a16="http://schemas.microsoft.com/office/drawing/2014/main" id="{B34397B2-1CF2-503F-4799-89DD1795E2AE}"/>
                </a:ext>
              </a:extLst>
            </p:cNvPr>
            <p:cNvSpPr/>
            <p:nvPr/>
          </p:nvSpPr>
          <p:spPr>
            <a:xfrm>
              <a:off x="943005" y="6718323"/>
              <a:ext cx="130360" cy="467115"/>
            </a:xfrm>
            <a:custGeom>
              <a:avLst/>
              <a:gdLst>
                <a:gd name="connsiteX0" fmla="*/ 22711 w 130360"/>
                <a:gd name="connsiteY0" fmla="*/ 419160 h 467115"/>
                <a:gd name="connsiteX1" fmla="*/ 2027 w 130360"/>
                <a:gd name="connsiteY1" fmla="*/ 460130 h 467115"/>
                <a:gd name="connsiteX2" fmla="*/ 7198 w 130360"/>
                <a:gd name="connsiteY2" fmla="*/ 464108 h 467115"/>
                <a:gd name="connsiteX3" fmla="*/ 57714 w 130360"/>
                <a:gd name="connsiteY3" fmla="*/ 231018 h 467115"/>
                <a:gd name="connsiteX4" fmla="*/ 130107 w 130360"/>
                <a:gd name="connsiteY4" fmla="*/ 3895 h 467115"/>
                <a:gd name="connsiteX5" fmla="*/ 123743 w 130360"/>
                <a:gd name="connsiteY5" fmla="*/ 2304 h 467115"/>
                <a:gd name="connsiteX6" fmla="*/ 38 w 130360"/>
                <a:gd name="connsiteY6" fmla="*/ 462517 h 467115"/>
                <a:gd name="connsiteX7" fmla="*/ 5209 w 130360"/>
                <a:gd name="connsiteY7" fmla="*/ 466495 h 467115"/>
                <a:gd name="connsiteX8" fmla="*/ 28677 w 130360"/>
                <a:gd name="connsiteY8" fmla="*/ 419160 h 467115"/>
                <a:gd name="connsiteX9" fmla="*/ 22711 w 130360"/>
                <a:gd name="connsiteY9" fmla="*/ 419160 h 467115"/>
                <a:gd name="connsiteX10" fmla="*/ 22711 w 130360"/>
                <a:gd name="connsiteY10" fmla="*/ 419160 h 46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360" h="467115">
                  <a:moveTo>
                    <a:pt x="22711" y="419160"/>
                  </a:moveTo>
                  <a:cubicBezTo>
                    <a:pt x="23506" y="436265"/>
                    <a:pt x="16347" y="450981"/>
                    <a:pt x="2027" y="460130"/>
                  </a:cubicBezTo>
                  <a:cubicBezTo>
                    <a:pt x="3618" y="461324"/>
                    <a:pt x="5607" y="462915"/>
                    <a:pt x="7198" y="464108"/>
                  </a:cubicBezTo>
                  <a:cubicBezTo>
                    <a:pt x="21518" y="385748"/>
                    <a:pt x="37030" y="307787"/>
                    <a:pt x="57714" y="231018"/>
                  </a:cubicBezTo>
                  <a:cubicBezTo>
                    <a:pt x="78398" y="154249"/>
                    <a:pt x="103457" y="78675"/>
                    <a:pt x="130107" y="3895"/>
                  </a:cubicBezTo>
                  <a:cubicBezTo>
                    <a:pt x="131698" y="-82"/>
                    <a:pt x="125334" y="-1673"/>
                    <a:pt x="123743" y="2304"/>
                  </a:cubicBezTo>
                  <a:cubicBezTo>
                    <a:pt x="65271" y="149079"/>
                    <a:pt x="22711" y="305798"/>
                    <a:pt x="38" y="462517"/>
                  </a:cubicBezTo>
                  <a:cubicBezTo>
                    <a:pt x="-360" y="465301"/>
                    <a:pt x="2425" y="468483"/>
                    <a:pt x="5209" y="466495"/>
                  </a:cubicBezTo>
                  <a:cubicBezTo>
                    <a:pt x="21120" y="455357"/>
                    <a:pt x="29871" y="438651"/>
                    <a:pt x="28677" y="419160"/>
                  </a:cubicBezTo>
                  <a:cubicBezTo>
                    <a:pt x="29075" y="414785"/>
                    <a:pt x="22711" y="414785"/>
                    <a:pt x="22711" y="419160"/>
                  </a:cubicBezTo>
                  <a:lnTo>
                    <a:pt x="22711" y="4191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98" name="Freeform 2497">
              <a:extLst>
                <a:ext uri="{FF2B5EF4-FFF2-40B4-BE49-F238E27FC236}">
                  <a16:creationId xmlns:a16="http://schemas.microsoft.com/office/drawing/2014/main" id="{57926C68-8947-F4E5-DC7B-BF71039F2A09}"/>
                </a:ext>
              </a:extLst>
            </p:cNvPr>
            <p:cNvSpPr/>
            <p:nvPr/>
          </p:nvSpPr>
          <p:spPr>
            <a:xfrm>
              <a:off x="985470" y="6659429"/>
              <a:ext cx="155899" cy="465278"/>
            </a:xfrm>
            <a:custGeom>
              <a:avLst/>
              <a:gdLst>
                <a:gd name="connsiteX0" fmla="*/ 16840 w 155899"/>
                <a:gd name="connsiteY0" fmla="*/ 404468 h 465278"/>
                <a:gd name="connsiteX1" fmla="*/ 531 w 155899"/>
                <a:gd name="connsiteY1" fmla="*/ 460553 h 465278"/>
                <a:gd name="connsiteX2" fmla="*/ 7691 w 155899"/>
                <a:gd name="connsiteY2" fmla="*/ 462542 h 465278"/>
                <a:gd name="connsiteX3" fmla="*/ 155659 w 155899"/>
                <a:gd name="connsiteY3" fmla="*/ 4715 h 465278"/>
                <a:gd name="connsiteX4" fmla="*/ 148897 w 155899"/>
                <a:gd name="connsiteY4" fmla="*/ 1931 h 465278"/>
                <a:gd name="connsiteX5" fmla="*/ 134 w 155899"/>
                <a:gd name="connsiteY5" fmla="*/ 460553 h 465278"/>
                <a:gd name="connsiteX6" fmla="*/ 7293 w 155899"/>
                <a:gd name="connsiteY6" fmla="*/ 462542 h 465278"/>
                <a:gd name="connsiteX7" fmla="*/ 23204 w 155899"/>
                <a:gd name="connsiteY7" fmla="*/ 406456 h 465278"/>
                <a:gd name="connsiteX8" fmla="*/ 16840 w 155899"/>
                <a:gd name="connsiteY8" fmla="*/ 404468 h 465278"/>
                <a:gd name="connsiteX9" fmla="*/ 16840 w 155899"/>
                <a:gd name="connsiteY9" fmla="*/ 404468 h 46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899" h="465278">
                  <a:moveTo>
                    <a:pt x="16840" y="404468"/>
                  </a:moveTo>
                  <a:cubicBezTo>
                    <a:pt x="11271" y="423163"/>
                    <a:pt x="6100" y="441858"/>
                    <a:pt x="531" y="460553"/>
                  </a:cubicBezTo>
                  <a:cubicBezTo>
                    <a:pt x="2918" y="461348"/>
                    <a:pt x="5305" y="461746"/>
                    <a:pt x="7691" y="462542"/>
                  </a:cubicBezTo>
                  <a:cubicBezTo>
                    <a:pt x="44285" y="305823"/>
                    <a:pt x="95199" y="153877"/>
                    <a:pt x="155659" y="4715"/>
                  </a:cubicBezTo>
                  <a:cubicBezTo>
                    <a:pt x="157250" y="738"/>
                    <a:pt x="150488" y="-2047"/>
                    <a:pt x="148897" y="1931"/>
                  </a:cubicBezTo>
                  <a:cubicBezTo>
                    <a:pt x="84062" y="149103"/>
                    <a:pt x="35535" y="303834"/>
                    <a:pt x="134" y="460553"/>
                  </a:cubicBezTo>
                  <a:cubicBezTo>
                    <a:pt x="-1060" y="465326"/>
                    <a:pt x="6100" y="467315"/>
                    <a:pt x="7293" y="462542"/>
                  </a:cubicBezTo>
                  <a:cubicBezTo>
                    <a:pt x="12464" y="443847"/>
                    <a:pt x="18033" y="425152"/>
                    <a:pt x="23204" y="406456"/>
                  </a:cubicBezTo>
                  <a:cubicBezTo>
                    <a:pt x="25193" y="401684"/>
                    <a:pt x="18033" y="399695"/>
                    <a:pt x="16840" y="404468"/>
                  </a:cubicBezTo>
                  <a:lnTo>
                    <a:pt x="16840" y="4044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499" name="Freeform 2498">
              <a:extLst>
                <a:ext uri="{FF2B5EF4-FFF2-40B4-BE49-F238E27FC236}">
                  <a16:creationId xmlns:a16="http://schemas.microsoft.com/office/drawing/2014/main" id="{5BD42D17-36F8-E74F-CE7B-64A600855888}"/>
                </a:ext>
              </a:extLst>
            </p:cNvPr>
            <p:cNvSpPr/>
            <p:nvPr/>
          </p:nvSpPr>
          <p:spPr>
            <a:xfrm>
              <a:off x="1038506" y="6671571"/>
              <a:ext cx="152345" cy="405007"/>
            </a:xfrm>
            <a:custGeom>
              <a:avLst/>
              <a:gdLst>
                <a:gd name="connsiteX0" fmla="*/ 27446 w 152345"/>
                <a:gd name="connsiteY0" fmla="*/ 332662 h 405007"/>
                <a:gd name="connsiteX1" fmla="*/ 0 w 152345"/>
                <a:gd name="connsiteY1" fmla="*/ 400282 h 405007"/>
                <a:gd name="connsiteX2" fmla="*/ 7558 w 152345"/>
                <a:gd name="connsiteY2" fmla="*/ 402271 h 405007"/>
                <a:gd name="connsiteX3" fmla="*/ 151946 w 152345"/>
                <a:gd name="connsiteY3" fmla="*/ 5700 h 405007"/>
                <a:gd name="connsiteX4" fmla="*/ 145582 w 152345"/>
                <a:gd name="connsiteY4" fmla="*/ 1722 h 405007"/>
                <a:gd name="connsiteX5" fmla="*/ 398 w 152345"/>
                <a:gd name="connsiteY5" fmla="*/ 400282 h 405007"/>
                <a:gd name="connsiteX6" fmla="*/ 7955 w 152345"/>
                <a:gd name="connsiteY6" fmla="*/ 402271 h 405007"/>
                <a:gd name="connsiteX7" fmla="*/ 34605 w 152345"/>
                <a:gd name="connsiteY7" fmla="*/ 334253 h 405007"/>
                <a:gd name="connsiteX8" fmla="*/ 27446 w 152345"/>
                <a:gd name="connsiteY8" fmla="*/ 332662 h 405007"/>
                <a:gd name="connsiteX9" fmla="*/ 27446 w 152345"/>
                <a:gd name="connsiteY9" fmla="*/ 332662 h 40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345" h="405007">
                  <a:moveTo>
                    <a:pt x="27446" y="332662"/>
                  </a:moveTo>
                  <a:cubicBezTo>
                    <a:pt x="18297" y="355334"/>
                    <a:pt x="9546" y="378007"/>
                    <a:pt x="0" y="400282"/>
                  </a:cubicBezTo>
                  <a:cubicBezTo>
                    <a:pt x="2387" y="401077"/>
                    <a:pt x="4773" y="401476"/>
                    <a:pt x="7558" y="402271"/>
                  </a:cubicBezTo>
                  <a:cubicBezTo>
                    <a:pt x="39379" y="263849"/>
                    <a:pt x="87110" y="132189"/>
                    <a:pt x="151946" y="5700"/>
                  </a:cubicBezTo>
                  <a:cubicBezTo>
                    <a:pt x="153935" y="1325"/>
                    <a:pt x="147968" y="-2255"/>
                    <a:pt x="145582" y="1722"/>
                  </a:cubicBezTo>
                  <a:cubicBezTo>
                    <a:pt x="78360" y="125825"/>
                    <a:pt x="29037" y="261860"/>
                    <a:pt x="398" y="400282"/>
                  </a:cubicBezTo>
                  <a:cubicBezTo>
                    <a:pt x="-795" y="405055"/>
                    <a:pt x="5966" y="407044"/>
                    <a:pt x="7955" y="402271"/>
                  </a:cubicBezTo>
                  <a:cubicBezTo>
                    <a:pt x="16706" y="379598"/>
                    <a:pt x="25855" y="356925"/>
                    <a:pt x="34605" y="334253"/>
                  </a:cubicBezTo>
                  <a:cubicBezTo>
                    <a:pt x="36197" y="330275"/>
                    <a:pt x="29434" y="328287"/>
                    <a:pt x="27446" y="332662"/>
                  </a:cubicBezTo>
                  <a:lnTo>
                    <a:pt x="27446" y="3326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00" name="Freeform 2499">
              <a:extLst>
                <a:ext uri="{FF2B5EF4-FFF2-40B4-BE49-F238E27FC236}">
                  <a16:creationId xmlns:a16="http://schemas.microsoft.com/office/drawing/2014/main" id="{04E29025-9729-78F1-8E53-D615031BD021}"/>
                </a:ext>
              </a:extLst>
            </p:cNvPr>
            <p:cNvSpPr/>
            <p:nvPr/>
          </p:nvSpPr>
          <p:spPr>
            <a:xfrm>
              <a:off x="1074630" y="6622703"/>
              <a:ext cx="174944" cy="417668"/>
            </a:xfrm>
            <a:custGeom>
              <a:avLst/>
              <a:gdLst>
                <a:gd name="connsiteX0" fmla="*/ 38258 w 174944"/>
                <a:gd name="connsiteY0" fmla="*/ 307148 h 417668"/>
                <a:gd name="connsiteX1" fmla="*/ 73 w 174944"/>
                <a:gd name="connsiteY1" fmla="*/ 412953 h 417668"/>
                <a:gd name="connsiteX2" fmla="*/ 6835 w 174944"/>
                <a:gd name="connsiteY2" fmla="*/ 415738 h 417668"/>
                <a:gd name="connsiteX3" fmla="*/ 174691 w 174944"/>
                <a:gd name="connsiteY3" fmla="*/ 4450 h 417668"/>
                <a:gd name="connsiteX4" fmla="*/ 168327 w 174944"/>
                <a:gd name="connsiteY4" fmla="*/ 1665 h 417668"/>
                <a:gd name="connsiteX5" fmla="*/ 73 w 174944"/>
                <a:gd name="connsiteY5" fmla="*/ 412555 h 417668"/>
                <a:gd name="connsiteX6" fmla="*/ 7232 w 174944"/>
                <a:gd name="connsiteY6" fmla="*/ 414544 h 417668"/>
                <a:gd name="connsiteX7" fmla="*/ 43429 w 174944"/>
                <a:gd name="connsiteY7" fmla="*/ 309932 h 417668"/>
                <a:gd name="connsiteX8" fmla="*/ 38258 w 174944"/>
                <a:gd name="connsiteY8" fmla="*/ 307148 h 417668"/>
                <a:gd name="connsiteX9" fmla="*/ 38258 w 174944"/>
                <a:gd name="connsiteY9" fmla="*/ 307148 h 41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944" h="417668">
                  <a:moveTo>
                    <a:pt x="38258" y="307148"/>
                  </a:moveTo>
                  <a:cubicBezTo>
                    <a:pt x="21552" y="340957"/>
                    <a:pt x="8823" y="376359"/>
                    <a:pt x="73" y="412953"/>
                  </a:cubicBezTo>
                  <a:cubicBezTo>
                    <a:pt x="-723" y="416930"/>
                    <a:pt x="5244" y="419715"/>
                    <a:pt x="6835" y="415738"/>
                  </a:cubicBezTo>
                  <a:cubicBezTo>
                    <a:pt x="64510" y="279305"/>
                    <a:pt x="120595" y="142075"/>
                    <a:pt x="174691" y="4450"/>
                  </a:cubicBezTo>
                  <a:cubicBezTo>
                    <a:pt x="176282" y="869"/>
                    <a:pt x="169918" y="-1915"/>
                    <a:pt x="168327" y="1665"/>
                  </a:cubicBezTo>
                  <a:cubicBezTo>
                    <a:pt x="110651" y="138098"/>
                    <a:pt x="54566" y="274929"/>
                    <a:pt x="73" y="412555"/>
                  </a:cubicBezTo>
                  <a:cubicBezTo>
                    <a:pt x="2459" y="413351"/>
                    <a:pt x="4846" y="413748"/>
                    <a:pt x="7232" y="414544"/>
                  </a:cubicBezTo>
                  <a:cubicBezTo>
                    <a:pt x="15188" y="378348"/>
                    <a:pt x="27121" y="343344"/>
                    <a:pt x="43429" y="309932"/>
                  </a:cubicBezTo>
                  <a:cubicBezTo>
                    <a:pt x="45020" y="306750"/>
                    <a:pt x="39849" y="303568"/>
                    <a:pt x="38258" y="307148"/>
                  </a:cubicBezTo>
                  <a:lnTo>
                    <a:pt x="38258" y="30714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01" name="Freeform 2500">
              <a:extLst>
                <a:ext uri="{FF2B5EF4-FFF2-40B4-BE49-F238E27FC236}">
                  <a16:creationId xmlns:a16="http://schemas.microsoft.com/office/drawing/2014/main" id="{90EB71E6-1E87-81BF-22BC-18B1D6E43758}"/>
                </a:ext>
              </a:extLst>
            </p:cNvPr>
            <p:cNvSpPr/>
            <p:nvPr/>
          </p:nvSpPr>
          <p:spPr>
            <a:xfrm>
              <a:off x="1142468" y="6511889"/>
              <a:ext cx="199300" cy="453525"/>
            </a:xfrm>
            <a:custGeom>
              <a:avLst/>
              <a:gdLst>
                <a:gd name="connsiteX0" fmla="*/ 30483 w 199300"/>
                <a:gd name="connsiteY0" fmla="*/ 405233 h 453525"/>
                <a:gd name="connsiteX1" fmla="*/ 1048 w 199300"/>
                <a:gd name="connsiteY1" fmla="*/ 447794 h 453525"/>
                <a:gd name="connsiteX2" fmla="*/ 7412 w 199300"/>
                <a:gd name="connsiteY2" fmla="*/ 451771 h 453525"/>
                <a:gd name="connsiteX3" fmla="*/ 199135 w 199300"/>
                <a:gd name="connsiteY3" fmla="*/ 3889 h 453525"/>
                <a:gd name="connsiteX4" fmla="*/ 193168 w 199300"/>
                <a:gd name="connsiteY4" fmla="*/ 1502 h 453525"/>
                <a:gd name="connsiteX5" fmla="*/ 253 w 199300"/>
                <a:gd name="connsiteY5" fmla="*/ 448987 h 453525"/>
                <a:gd name="connsiteX6" fmla="*/ 7015 w 199300"/>
                <a:gd name="connsiteY6" fmla="*/ 451771 h 453525"/>
                <a:gd name="connsiteX7" fmla="*/ 36051 w 199300"/>
                <a:gd name="connsiteY7" fmla="*/ 409211 h 453525"/>
                <a:gd name="connsiteX8" fmla="*/ 30483 w 199300"/>
                <a:gd name="connsiteY8" fmla="*/ 405233 h 453525"/>
                <a:gd name="connsiteX9" fmla="*/ 30483 w 199300"/>
                <a:gd name="connsiteY9" fmla="*/ 405233 h 45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300" h="453525">
                  <a:moveTo>
                    <a:pt x="30483" y="405233"/>
                  </a:moveTo>
                  <a:cubicBezTo>
                    <a:pt x="20539" y="419155"/>
                    <a:pt x="10595" y="433474"/>
                    <a:pt x="1048" y="447794"/>
                  </a:cubicBezTo>
                  <a:cubicBezTo>
                    <a:pt x="3037" y="448987"/>
                    <a:pt x="5424" y="450180"/>
                    <a:pt x="7412" y="451771"/>
                  </a:cubicBezTo>
                  <a:cubicBezTo>
                    <a:pt x="72646" y="303008"/>
                    <a:pt x="137083" y="153847"/>
                    <a:pt x="199135" y="3889"/>
                  </a:cubicBezTo>
                  <a:cubicBezTo>
                    <a:pt x="200328" y="707"/>
                    <a:pt x="194759" y="-1679"/>
                    <a:pt x="193168" y="1502"/>
                  </a:cubicBezTo>
                  <a:cubicBezTo>
                    <a:pt x="127139" y="149869"/>
                    <a:pt x="63497" y="299030"/>
                    <a:pt x="253" y="448987"/>
                  </a:cubicBezTo>
                  <a:cubicBezTo>
                    <a:pt x="-1338" y="452965"/>
                    <a:pt x="5026" y="455351"/>
                    <a:pt x="7015" y="451771"/>
                  </a:cubicBezTo>
                  <a:cubicBezTo>
                    <a:pt x="16561" y="437452"/>
                    <a:pt x="26505" y="423530"/>
                    <a:pt x="36051" y="409211"/>
                  </a:cubicBezTo>
                  <a:cubicBezTo>
                    <a:pt x="39234" y="405233"/>
                    <a:pt x="32869" y="401653"/>
                    <a:pt x="30483" y="405233"/>
                  </a:cubicBezTo>
                  <a:lnTo>
                    <a:pt x="30483" y="4052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02" name="Freeform 2501">
              <a:extLst>
                <a:ext uri="{FF2B5EF4-FFF2-40B4-BE49-F238E27FC236}">
                  <a16:creationId xmlns:a16="http://schemas.microsoft.com/office/drawing/2014/main" id="{D21C1CFD-4341-C1F5-5637-296C5E7E7346}"/>
                </a:ext>
              </a:extLst>
            </p:cNvPr>
            <p:cNvSpPr/>
            <p:nvPr/>
          </p:nvSpPr>
          <p:spPr>
            <a:xfrm>
              <a:off x="1221098" y="6477676"/>
              <a:ext cx="186389" cy="429014"/>
            </a:xfrm>
            <a:custGeom>
              <a:avLst/>
              <a:gdLst>
                <a:gd name="connsiteX0" fmla="*/ 24644 w 186389"/>
                <a:gd name="connsiteY0" fmla="*/ 366656 h 429014"/>
                <a:gd name="connsiteX1" fmla="*/ 380 w 186389"/>
                <a:gd name="connsiteY1" fmla="*/ 423139 h 429014"/>
                <a:gd name="connsiteX2" fmla="*/ 6744 w 186389"/>
                <a:gd name="connsiteY2" fmla="*/ 427116 h 429014"/>
                <a:gd name="connsiteX3" fmla="*/ 186136 w 186389"/>
                <a:gd name="connsiteY3" fmla="*/ 3895 h 429014"/>
                <a:gd name="connsiteX4" fmla="*/ 179772 w 186389"/>
                <a:gd name="connsiteY4" fmla="*/ 2304 h 429014"/>
                <a:gd name="connsiteX5" fmla="*/ 380 w 186389"/>
                <a:gd name="connsiteY5" fmla="*/ 423536 h 429014"/>
                <a:gd name="connsiteX6" fmla="*/ 7142 w 186389"/>
                <a:gd name="connsiteY6" fmla="*/ 426321 h 429014"/>
                <a:gd name="connsiteX7" fmla="*/ 30610 w 186389"/>
                <a:gd name="connsiteY7" fmla="*/ 369440 h 429014"/>
                <a:gd name="connsiteX8" fmla="*/ 24644 w 186389"/>
                <a:gd name="connsiteY8" fmla="*/ 366656 h 429014"/>
                <a:gd name="connsiteX9" fmla="*/ 24644 w 186389"/>
                <a:gd name="connsiteY9" fmla="*/ 366656 h 429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389" h="429014">
                  <a:moveTo>
                    <a:pt x="24644" y="366656"/>
                  </a:moveTo>
                  <a:cubicBezTo>
                    <a:pt x="16689" y="385351"/>
                    <a:pt x="8733" y="404443"/>
                    <a:pt x="380" y="423139"/>
                  </a:cubicBezTo>
                  <a:cubicBezTo>
                    <a:pt x="-1609" y="427514"/>
                    <a:pt x="4756" y="431492"/>
                    <a:pt x="6744" y="427116"/>
                  </a:cubicBezTo>
                  <a:cubicBezTo>
                    <a:pt x="73171" y="289490"/>
                    <a:pt x="134029" y="147886"/>
                    <a:pt x="186136" y="3895"/>
                  </a:cubicBezTo>
                  <a:cubicBezTo>
                    <a:pt x="187727" y="-83"/>
                    <a:pt x="181363" y="-1674"/>
                    <a:pt x="179772" y="2304"/>
                  </a:cubicBezTo>
                  <a:cubicBezTo>
                    <a:pt x="123687" y="144306"/>
                    <a:pt x="64420" y="284717"/>
                    <a:pt x="380" y="423536"/>
                  </a:cubicBezTo>
                  <a:cubicBezTo>
                    <a:pt x="2767" y="424332"/>
                    <a:pt x="5153" y="425525"/>
                    <a:pt x="7142" y="426321"/>
                  </a:cubicBezTo>
                  <a:cubicBezTo>
                    <a:pt x="14700" y="407228"/>
                    <a:pt x="22655" y="388533"/>
                    <a:pt x="30610" y="369440"/>
                  </a:cubicBezTo>
                  <a:cubicBezTo>
                    <a:pt x="32201" y="365860"/>
                    <a:pt x="26235" y="363076"/>
                    <a:pt x="24644" y="366656"/>
                  </a:cubicBezTo>
                  <a:lnTo>
                    <a:pt x="24644" y="36665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03" name="Freeform 2502">
              <a:extLst>
                <a:ext uri="{FF2B5EF4-FFF2-40B4-BE49-F238E27FC236}">
                  <a16:creationId xmlns:a16="http://schemas.microsoft.com/office/drawing/2014/main" id="{9048A348-9ED7-24F6-3AA4-A842F29725E3}"/>
                </a:ext>
              </a:extLst>
            </p:cNvPr>
            <p:cNvSpPr/>
            <p:nvPr/>
          </p:nvSpPr>
          <p:spPr>
            <a:xfrm>
              <a:off x="1293491" y="6440527"/>
              <a:ext cx="187184" cy="405702"/>
            </a:xfrm>
            <a:custGeom>
              <a:avLst/>
              <a:gdLst>
                <a:gd name="connsiteX0" fmla="*/ 25439 w 187184"/>
                <a:gd name="connsiteY0" fmla="*/ 342947 h 405702"/>
                <a:gd name="connsiteX1" fmla="*/ 380 w 187184"/>
                <a:gd name="connsiteY1" fmla="*/ 399827 h 405702"/>
                <a:gd name="connsiteX2" fmla="*/ 6744 w 187184"/>
                <a:gd name="connsiteY2" fmla="*/ 403805 h 405702"/>
                <a:gd name="connsiteX3" fmla="*/ 186932 w 187184"/>
                <a:gd name="connsiteY3" fmla="*/ 4450 h 405702"/>
                <a:gd name="connsiteX4" fmla="*/ 180567 w 187184"/>
                <a:gd name="connsiteY4" fmla="*/ 1665 h 405702"/>
                <a:gd name="connsiteX5" fmla="*/ 380 w 187184"/>
                <a:gd name="connsiteY5" fmla="*/ 399827 h 405702"/>
                <a:gd name="connsiteX6" fmla="*/ 7142 w 187184"/>
                <a:gd name="connsiteY6" fmla="*/ 402611 h 405702"/>
                <a:gd name="connsiteX7" fmla="*/ 31008 w 187184"/>
                <a:gd name="connsiteY7" fmla="*/ 346129 h 405702"/>
                <a:gd name="connsiteX8" fmla="*/ 25439 w 187184"/>
                <a:gd name="connsiteY8" fmla="*/ 342947 h 405702"/>
                <a:gd name="connsiteX9" fmla="*/ 25439 w 187184"/>
                <a:gd name="connsiteY9" fmla="*/ 342947 h 40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184" h="405702">
                  <a:moveTo>
                    <a:pt x="25439" y="342947"/>
                  </a:moveTo>
                  <a:cubicBezTo>
                    <a:pt x="17086" y="362040"/>
                    <a:pt x="8733" y="380734"/>
                    <a:pt x="380" y="399827"/>
                  </a:cubicBezTo>
                  <a:cubicBezTo>
                    <a:pt x="-1609" y="404202"/>
                    <a:pt x="4756" y="408180"/>
                    <a:pt x="6744" y="403805"/>
                  </a:cubicBezTo>
                  <a:cubicBezTo>
                    <a:pt x="72375" y="273736"/>
                    <a:pt x="132438" y="140087"/>
                    <a:pt x="186932" y="4450"/>
                  </a:cubicBezTo>
                  <a:cubicBezTo>
                    <a:pt x="188522" y="869"/>
                    <a:pt x="182158" y="-1915"/>
                    <a:pt x="180567" y="1665"/>
                  </a:cubicBezTo>
                  <a:cubicBezTo>
                    <a:pt x="123289" y="135712"/>
                    <a:pt x="63227" y="268167"/>
                    <a:pt x="380" y="399827"/>
                  </a:cubicBezTo>
                  <a:cubicBezTo>
                    <a:pt x="2767" y="400623"/>
                    <a:pt x="5153" y="401816"/>
                    <a:pt x="7142" y="402611"/>
                  </a:cubicBezTo>
                  <a:cubicBezTo>
                    <a:pt x="15097" y="383917"/>
                    <a:pt x="23053" y="364824"/>
                    <a:pt x="31008" y="346129"/>
                  </a:cubicBezTo>
                  <a:cubicBezTo>
                    <a:pt x="32599" y="342549"/>
                    <a:pt x="27030" y="338969"/>
                    <a:pt x="25439" y="342947"/>
                  </a:cubicBezTo>
                  <a:lnTo>
                    <a:pt x="25439" y="34294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04" name="Freeform 2503">
              <a:extLst>
                <a:ext uri="{FF2B5EF4-FFF2-40B4-BE49-F238E27FC236}">
                  <a16:creationId xmlns:a16="http://schemas.microsoft.com/office/drawing/2014/main" id="{2D27028F-925D-7CFE-22D4-68DAA504ECC5}"/>
                </a:ext>
              </a:extLst>
            </p:cNvPr>
            <p:cNvSpPr/>
            <p:nvPr/>
          </p:nvSpPr>
          <p:spPr>
            <a:xfrm>
              <a:off x="1379390" y="6416195"/>
              <a:ext cx="174621" cy="355887"/>
            </a:xfrm>
            <a:custGeom>
              <a:avLst/>
              <a:gdLst>
                <a:gd name="connsiteX0" fmla="*/ 12728 w 174621"/>
                <a:gd name="connsiteY0" fmla="*/ 283351 h 355887"/>
                <a:gd name="connsiteX1" fmla="*/ 0 w 174621"/>
                <a:gd name="connsiteY1" fmla="*/ 352562 h 355887"/>
                <a:gd name="connsiteX2" fmla="*/ 6364 w 174621"/>
                <a:gd name="connsiteY2" fmla="*/ 354153 h 355887"/>
                <a:gd name="connsiteX3" fmla="*/ 174221 w 174621"/>
                <a:gd name="connsiteY3" fmla="*/ 5314 h 355887"/>
                <a:gd name="connsiteX4" fmla="*/ 168254 w 174621"/>
                <a:gd name="connsiteY4" fmla="*/ 1734 h 355887"/>
                <a:gd name="connsiteX5" fmla="*/ 398 w 174621"/>
                <a:gd name="connsiteY5" fmla="*/ 350573 h 355887"/>
                <a:gd name="connsiteX6" fmla="*/ 6762 w 174621"/>
                <a:gd name="connsiteY6" fmla="*/ 352164 h 355887"/>
                <a:gd name="connsiteX7" fmla="*/ 18297 w 174621"/>
                <a:gd name="connsiteY7" fmla="*/ 284544 h 355887"/>
                <a:gd name="connsiteX8" fmla="*/ 12728 w 174621"/>
                <a:gd name="connsiteY8" fmla="*/ 283351 h 355887"/>
                <a:gd name="connsiteX9" fmla="*/ 12728 w 174621"/>
                <a:gd name="connsiteY9" fmla="*/ 283351 h 35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621" h="355887">
                  <a:moveTo>
                    <a:pt x="12728" y="283351"/>
                  </a:moveTo>
                  <a:cubicBezTo>
                    <a:pt x="4773" y="305625"/>
                    <a:pt x="398" y="328696"/>
                    <a:pt x="0" y="352562"/>
                  </a:cubicBezTo>
                  <a:cubicBezTo>
                    <a:pt x="0" y="355744"/>
                    <a:pt x="4773" y="357335"/>
                    <a:pt x="6364" y="354153"/>
                  </a:cubicBezTo>
                  <a:cubicBezTo>
                    <a:pt x="63642" y="238801"/>
                    <a:pt x="120920" y="122654"/>
                    <a:pt x="174221" y="5314"/>
                  </a:cubicBezTo>
                  <a:cubicBezTo>
                    <a:pt x="176210" y="1336"/>
                    <a:pt x="170243" y="-2244"/>
                    <a:pt x="168254" y="1734"/>
                  </a:cubicBezTo>
                  <a:cubicBezTo>
                    <a:pt x="109783" y="116688"/>
                    <a:pt x="54891" y="233630"/>
                    <a:pt x="398" y="350573"/>
                  </a:cubicBezTo>
                  <a:cubicBezTo>
                    <a:pt x="2387" y="350971"/>
                    <a:pt x="4773" y="351766"/>
                    <a:pt x="6762" y="352164"/>
                  </a:cubicBezTo>
                  <a:cubicBezTo>
                    <a:pt x="7160" y="329093"/>
                    <a:pt x="10740" y="306421"/>
                    <a:pt x="18297" y="284544"/>
                  </a:cubicBezTo>
                  <a:cubicBezTo>
                    <a:pt x="19888" y="281362"/>
                    <a:pt x="13922" y="279771"/>
                    <a:pt x="12728" y="283351"/>
                  </a:cubicBezTo>
                  <a:lnTo>
                    <a:pt x="12728" y="2833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05" name="Freeform 2504">
              <a:extLst>
                <a:ext uri="{FF2B5EF4-FFF2-40B4-BE49-F238E27FC236}">
                  <a16:creationId xmlns:a16="http://schemas.microsoft.com/office/drawing/2014/main" id="{B20C9E1B-580A-F786-1736-7D09BB13B932}"/>
                </a:ext>
              </a:extLst>
            </p:cNvPr>
            <p:cNvSpPr/>
            <p:nvPr/>
          </p:nvSpPr>
          <p:spPr>
            <a:xfrm>
              <a:off x="1452994" y="6355173"/>
              <a:ext cx="173786" cy="369341"/>
            </a:xfrm>
            <a:custGeom>
              <a:avLst/>
              <a:gdLst>
                <a:gd name="connsiteX0" fmla="*/ 21860 w 173786"/>
                <a:gd name="connsiteY0" fmla="*/ 318120 h 369341"/>
                <a:gd name="connsiteX1" fmla="*/ 380 w 173786"/>
                <a:gd name="connsiteY1" fmla="*/ 363466 h 369341"/>
                <a:gd name="connsiteX2" fmla="*/ 6745 w 173786"/>
                <a:gd name="connsiteY2" fmla="*/ 367443 h 369341"/>
                <a:gd name="connsiteX3" fmla="*/ 173408 w 173786"/>
                <a:gd name="connsiteY3" fmla="*/ 5876 h 369341"/>
                <a:gd name="connsiteX4" fmla="*/ 166646 w 173786"/>
                <a:gd name="connsiteY4" fmla="*/ 1898 h 369341"/>
                <a:gd name="connsiteX5" fmla="*/ 380 w 173786"/>
                <a:gd name="connsiteY5" fmla="*/ 363466 h 369341"/>
                <a:gd name="connsiteX6" fmla="*/ 6745 w 173786"/>
                <a:gd name="connsiteY6" fmla="*/ 367443 h 369341"/>
                <a:gd name="connsiteX7" fmla="*/ 27826 w 173786"/>
                <a:gd name="connsiteY7" fmla="*/ 321701 h 369341"/>
                <a:gd name="connsiteX8" fmla="*/ 21860 w 173786"/>
                <a:gd name="connsiteY8" fmla="*/ 318120 h 369341"/>
                <a:gd name="connsiteX9" fmla="*/ 21860 w 173786"/>
                <a:gd name="connsiteY9" fmla="*/ 318120 h 36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786" h="369341">
                  <a:moveTo>
                    <a:pt x="21860" y="318120"/>
                  </a:moveTo>
                  <a:cubicBezTo>
                    <a:pt x="14700" y="333236"/>
                    <a:pt x="7540" y="348351"/>
                    <a:pt x="380" y="363466"/>
                  </a:cubicBezTo>
                  <a:cubicBezTo>
                    <a:pt x="2369" y="364659"/>
                    <a:pt x="4756" y="365852"/>
                    <a:pt x="6745" y="367443"/>
                  </a:cubicBezTo>
                  <a:cubicBezTo>
                    <a:pt x="63227" y="247319"/>
                    <a:pt x="119709" y="127194"/>
                    <a:pt x="173408" y="5876"/>
                  </a:cubicBezTo>
                  <a:cubicBezTo>
                    <a:pt x="175396" y="1500"/>
                    <a:pt x="169032" y="-2477"/>
                    <a:pt x="166646" y="1898"/>
                  </a:cubicBezTo>
                  <a:cubicBezTo>
                    <a:pt x="109368" y="121625"/>
                    <a:pt x="54476" y="242545"/>
                    <a:pt x="380" y="363466"/>
                  </a:cubicBezTo>
                  <a:cubicBezTo>
                    <a:pt x="-1609" y="367841"/>
                    <a:pt x="4756" y="371819"/>
                    <a:pt x="6745" y="367443"/>
                  </a:cubicBezTo>
                  <a:cubicBezTo>
                    <a:pt x="13506" y="352328"/>
                    <a:pt x="20666" y="336816"/>
                    <a:pt x="27826" y="321701"/>
                  </a:cubicBezTo>
                  <a:cubicBezTo>
                    <a:pt x="29417" y="317723"/>
                    <a:pt x="23451" y="314143"/>
                    <a:pt x="21860" y="318120"/>
                  </a:cubicBezTo>
                  <a:lnTo>
                    <a:pt x="21860" y="3181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06" name="Freeform 2505">
              <a:extLst>
                <a:ext uri="{FF2B5EF4-FFF2-40B4-BE49-F238E27FC236}">
                  <a16:creationId xmlns:a16="http://schemas.microsoft.com/office/drawing/2014/main" id="{122AA3CC-A935-1A1D-5775-8804011F3789}"/>
                </a:ext>
              </a:extLst>
            </p:cNvPr>
            <p:cNvSpPr/>
            <p:nvPr/>
          </p:nvSpPr>
          <p:spPr>
            <a:xfrm>
              <a:off x="1539858" y="6257069"/>
              <a:ext cx="181464" cy="425949"/>
            </a:xfrm>
            <a:custGeom>
              <a:avLst/>
              <a:gdLst>
                <a:gd name="connsiteX0" fmla="*/ 19321 w 181464"/>
                <a:gd name="connsiteY0" fmla="*/ 368493 h 425949"/>
                <a:gd name="connsiteX1" fmla="*/ 229 w 181464"/>
                <a:gd name="connsiteY1" fmla="*/ 421395 h 425949"/>
                <a:gd name="connsiteX2" fmla="*/ 7786 w 181464"/>
                <a:gd name="connsiteY2" fmla="*/ 423384 h 425949"/>
                <a:gd name="connsiteX3" fmla="*/ 94897 w 181464"/>
                <a:gd name="connsiteY3" fmla="*/ 214160 h 425949"/>
                <a:gd name="connsiteX4" fmla="*/ 181211 w 181464"/>
                <a:gd name="connsiteY4" fmla="*/ 4539 h 425949"/>
                <a:gd name="connsiteX5" fmla="*/ 174449 w 181464"/>
                <a:gd name="connsiteY5" fmla="*/ 1754 h 425949"/>
                <a:gd name="connsiteX6" fmla="*/ 87737 w 181464"/>
                <a:gd name="connsiteY6" fmla="*/ 208989 h 425949"/>
                <a:gd name="connsiteX7" fmla="*/ 229 w 181464"/>
                <a:gd name="connsiteY7" fmla="*/ 421395 h 425949"/>
                <a:gd name="connsiteX8" fmla="*/ 7786 w 181464"/>
                <a:gd name="connsiteY8" fmla="*/ 423384 h 425949"/>
                <a:gd name="connsiteX9" fmla="*/ 26879 w 181464"/>
                <a:gd name="connsiteY9" fmla="*/ 370084 h 425949"/>
                <a:gd name="connsiteX10" fmla="*/ 19321 w 181464"/>
                <a:gd name="connsiteY10" fmla="*/ 368493 h 425949"/>
                <a:gd name="connsiteX11" fmla="*/ 19321 w 181464"/>
                <a:gd name="connsiteY11" fmla="*/ 368493 h 42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464" h="425949">
                  <a:moveTo>
                    <a:pt x="19321" y="368493"/>
                  </a:moveTo>
                  <a:cubicBezTo>
                    <a:pt x="12957" y="385994"/>
                    <a:pt x="6593" y="403894"/>
                    <a:pt x="229" y="421395"/>
                  </a:cubicBezTo>
                  <a:cubicBezTo>
                    <a:pt x="-1362" y="426168"/>
                    <a:pt x="5797" y="427760"/>
                    <a:pt x="7786" y="423384"/>
                  </a:cubicBezTo>
                  <a:cubicBezTo>
                    <a:pt x="36823" y="353378"/>
                    <a:pt x="65860" y="283769"/>
                    <a:pt x="94897" y="214160"/>
                  </a:cubicBezTo>
                  <a:cubicBezTo>
                    <a:pt x="123933" y="144551"/>
                    <a:pt x="154959" y="75340"/>
                    <a:pt x="181211" y="4539"/>
                  </a:cubicBezTo>
                  <a:cubicBezTo>
                    <a:pt x="182802" y="561"/>
                    <a:pt x="176438" y="-1825"/>
                    <a:pt x="174449" y="1754"/>
                  </a:cubicBezTo>
                  <a:cubicBezTo>
                    <a:pt x="143026" y="69772"/>
                    <a:pt x="116376" y="139778"/>
                    <a:pt x="87737" y="208989"/>
                  </a:cubicBezTo>
                  <a:cubicBezTo>
                    <a:pt x="58302" y="279791"/>
                    <a:pt x="29266" y="350594"/>
                    <a:pt x="229" y="421395"/>
                  </a:cubicBezTo>
                  <a:cubicBezTo>
                    <a:pt x="2615" y="422191"/>
                    <a:pt x="5002" y="422589"/>
                    <a:pt x="7786" y="423384"/>
                  </a:cubicBezTo>
                  <a:cubicBezTo>
                    <a:pt x="14150" y="405484"/>
                    <a:pt x="20515" y="387983"/>
                    <a:pt x="26879" y="370084"/>
                  </a:cubicBezTo>
                  <a:cubicBezTo>
                    <a:pt x="28072" y="366106"/>
                    <a:pt x="20912" y="364117"/>
                    <a:pt x="19321" y="368493"/>
                  </a:cubicBezTo>
                  <a:lnTo>
                    <a:pt x="19321" y="3684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07" name="Freeform 2506">
              <a:extLst>
                <a:ext uri="{FF2B5EF4-FFF2-40B4-BE49-F238E27FC236}">
                  <a16:creationId xmlns:a16="http://schemas.microsoft.com/office/drawing/2014/main" id="{1BDB7F69-229F-8B9D-9F6C-5B8B79210DC0}"/>
                </a:ext>
              </a:extLst>
            </p:cNvPr>
            <p:cNvSpPr/>
            <p:nvPr/>
          </p:nvSpPr>
          <p:spPr>
            <a:xfrm>
              <a:off x="1625775" y="6101642"/>
              <a:ext cx="173397" cy="518415"/>
            </a:xfrm>
            <a:custGeom>
              <a:avLst/>
              <a:gdLst>
                <a:gd name="connsiteX0" fmla="*/ 7389 w 173397"/>
                <a:gd name="connsiteY0" fmla="*/ 515965 h 518415"/>
                <a:gd name="connsiteX1" fmla="*/ 173257 w 173397"/>
                <a:gd name="connsiteY1" fmla="*/ 4440 h 518415"/>
                <a:gd name="connsiteX2" fmla="*/ 166495 w 173397"/>
                <a:gd name="connsiteY2" fmla="*/ 2451 h 518415"/>
                <a:gd name="connsiteX3" fmla="*/ 229 w 173397"/>
                <a:gd name="connsiteY3" fmla="*/ 513975 h 518415"/>
                <a:gd name="connsiteX4" fmla="*/ 7389 w 173397"/>
                <a:gd name="connsiteY4" fmla="*/ 515965 h 518415"/>
                <a:gd name="connsiteX5" fmla="*/ 7389 w 173397"/>
                <a:gd name="connsiteY5" fmla="*/ 515965 h 51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397" h="518415">
                  <a:moveTo>
                    <a:pt x="7389" y="515965"/>
                  </a:moveTo>
                  <a:cubicBezTo>
                    <a:pt x="63474" y="345722"/>
                    <a:pt x="121547" y="175877"/>
                    <a:pt x="173257" y="4440"/>
                  </a:cubicBezTo>
                  <a:cubicBezTo>
                    <a:pt x="174450" y="64"/>
                    <a:pt x="167688" y="-1924"/>
                    <a:pt x="166495" y="2451"/>
                  </a:cubicBezTo>
                  <a:cubicBezTo>
                    <a:pt x="107625" y="171501"/>
                    <a:pt x="54723" y="343335"/>
                    <a:pt x="229" y="513975"/>
                  </a:cubicBezTo>
                  <a:cubicBezTo>
                    <a:pt x="-1362" y="518351"/>
                    <a:pt x="5798" y="520340"/>
                    <a:pt x="7389" y="515965"/>
                  </a:cubicBezTo>
                  <a:lnTo>
                    <a:pt x="7389" y="5159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08" name="Freeform 2507">
              <a:extLst>
                <a:ext uri="{FF2B5EF4-FFF2-40B4-BE49-F238E27FC236}">
                  <a16:creationId xmlns:a16="http://schemas.microsoft.com/office/drawing/2014/main" id="{B91ADE23-E662-BA7B-FA75-32F4494F101D}"/>
                </a:ext>
              </a:extLst>
            </p:cNvPr>
            <p:cNvSpPr/>
            <p:nvPr/>
          </p:nvSpPr>
          <p:spPr>
            <a:xfrm>
              <a:off x="1729193" y="6027942"/>
              <a:ext cx="165928" cy="480718"/>
            </a:xfrm>
            <a:custGeom>
              <a:avLst/>
              <a:gdLst>
                <a:gd name="connsiteX0" fmla="*/ 7389 w 165928"/>
                <a:gd name="connsiteY0" fmla="*/ 478291 h 480718"/>
                <a:gd name="connsiteX1" fmla="*/ 86942 w 165928"/>
                <a:gd name="connsiteY1" fmla="*/ 241621 h 480718"/>
                <a:gd name="connsiteX2" fmla="*/ 165699 w 165928"/>
                <a:gd name="connsiteY2" fmla="*/ 4554 h 480718"/>
                <a:gd name="connsiteX3" fmla="*/ 158539 w 165928"/>
                <a:gd name="connsiteY3" fmla="*/ 2565 h 480718"/>
                <a:gd name="connsiteX4" fmla="*/ 78986 w 165928"/>
                <a:gd name="connsiteY4" fmla="*/ 239234 h 480718"/>
                <a:gd name="connsiteX5" fmla="*/ 229 w 165928"/>
                <a:gd name="connsiteY5" fmla="*/ 475904 h 480718"/>
                <a:gd name="connsiteX6" fmla="*/ 7389 w 165928"/>
                <a:gd name="connsiteY6" fmla="*/ 478291 h 480718"/>
                <a:gd name="connsiteX7" fmla="*/ 7389 w 165928"/>
                <a:gd name="connsiteY7" fmla="*/ 478291 h 480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928" h="480718">
                  <a:moveTo>
                    <a:pt x="7389" y="478291"/>
                  </a:moveTo>
                  <a:cubicBezTo>
                    <a:pt x="34039" y="399533"/>
                    <a:pt x="60689" y="320378"/>
                    <a:pt x="86942" y="241621"/>
                  </a:cubicBezTo>
                  <a:cubicBezTo>
                    <a:pt x="113194" y="162864"/>
                    <a:pt x="141435" y="84107"/>
                    <a:pt x="165699" y="4554"/>
                  </a:cubicBezTo>
                  <a:cubicBezTo>
                    <a:pt x="167290" y="-219"/>
                    <a:pt x="160130" y="-1810"/>
                    <a:pt x="158539" y="2565"/>
                  </a:cubicBezTo>
                  <a:cubicBezTo>
                    <a:pt x="130298" y="80925"/>
                    <a:pt x="105239" y="160477"/>
                    <a:pt x="78986" y="239234"/>
                  </a:cubicBezTo>
                  <a:cubicBezTo>
                    <a:pt x="52734" y="317992"/>
                    <a:pt x="26482" y="397146"/>
                    <a:pt x="229" y="475904"/>
                  </a:cubicBezTo>
                  <a:cubicBezTo>
                    <a:pt x="-1362" y="480677"/>
                    <a:pt x="5798" y="482666"/>
                    <a:pt x="7389" y="478291"/>
                  </a:cubicBezTo>
                  <a:lnTo>
                    <a:pt x="7389" y="4782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09" name="Freeform 2508">
              <a:extLst>
                <a:ext uri="{FF2B5EF4-FFF2-40B4-BE49-F238E27FC236}">
                  <a16:creationId xmlns:a16="http://schemas.microsoft.com/office/drawing/2014/main" id="{E3A54481-DBD1-BBEC-3E35-A217F6017888}"/>
                </a:ext>
              </a:extLst>
            </p:cNvPr>
            <p:cNvSpPr/>
            <p:nvPr/>
          </p:nvSpPr>
          <p:spPr>
            <a:xfrm>
              <a:off x="1827530" y="5917865"/>
              <a:ext cx="162681" cy="433303"/>
            </a:xfrm>
            <a:custGeom>
              <a:avLst/>
              <a:gdLst>
                <a:gd name="connsiteX0" fmla="*/ 6903 w 162681"/>
                <a:gd name="connsiteY0" fmla="*/ 430852 h 433303"/>
                <a:gd name="connsiteX1" fmla="*/ 75716 w 162681"/>
                <a:gd name="connsiteY1" fmla="*/ 214469 h 433303"/>
                <a:gd name="connsiteX2" fmla="*/ 162428 w 162681"/>
                <a:gd name="connsiteY2" fmla="*/ 4449 h 433303"/>
                <a:gd name="connsiteX3" fmla="*/ 156064 w 162681"/>
                <a:gd name="connsiteY3" fmla="*/ 1665 h 433303"/>
                <a:gd name="connsiteX4" fmla="*/ 69352 w 162681"/>
                <a:gd name="connsiteY4" fmla="*/ 209298 h 433303"/>
                <a:gd name="connsiteX5" fmla="*/ 141 w 162681"/>
                <a:gd name="connsiteY5" fmla="*/ 428864 h 433303"/>
                <a:gd name="connsiteX6" fmla="*/ 6903 w 162681"/>
                <a:gd name="connsiteY6" fmla="*/ 430852 h 433303"/>
                <a:gd name="connsiteX7" fmla="*/ 6903 w 162681"/>
                <a:gd name="connsiteY7" fmla="*/ 430852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681" h="433303">
                  <a:moveTo>
                    <a:pt x="6903" y="430852"/>
                  </a:moveTo>
                  <a:cubicBezTo>
                    <a:pt x="26791" y="357664"/>
                    <a:pt x="49861" y="285669"/>
                    <a:pt x="75716" y="214469"/>
                  </a:cubicBezTo>
                  <a:cubicBezTo>
                    <a:pt x="101570" y="143269"/>
                    <a:pt x="132994" y="74456"/>
                    <a:pt x="162428" y="4449"/>
                  </a:cubicBezTo>
                  <a:cubicBezTo>
                    <a:pt x="164019" y="870"/>
                    <a:pt x="157655" y="-1915"/>
                    <a:pt x="156064" y="1665"/>
                  </a:cubicBezTo>
                  <a:cubicBezTo>
                    <a:pt x="121856" y="68092"/>
                    <a:pt x="94809" y="139291"/>
                    <a:pt x="69352" y="209298"/>
                  </a:cubicBezTo>
                  <a:cubicBezTo>
                    <a:pt x="43099" y="281293"/>
                    <a:pt x="20029" y="354482"/>
                    <a:pt x="141" y="428864"/>
                  </a:cubicBezTo>
                  <a:cubicBezTo>
                    <a:pt x="-1053" y="433239"/>
                    <a:pt x="5709" y="435228"/>
                    <a:pt x="6903" y="430852"/>
                  </a:cubicBezTo>
                  <a:lnTo>
                    <a:pt x="6903" y="4308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10" name="Freeform 2509">
              <a:extLst>
                <a:ext uri="{FF2B5EF4-FFF2-40B4-BE49-F238E27FC236}">
                  <a16:creationId xmlns:a16="http://schemas.microsoft.com/office/drawing/2014/main" id="{C6A6E871-90C2-E2D6-6DCB-75AACE288BEE}"/>
                </a:ext>
              </a:extLst>
            </p:cNvPr>
            <p:cNvSpPr/>
            <p:nvPr/>
          </p:nvSpPr>
          <p:spPr>
            <a:xfrm>
              <a:off x="1938630" y="5919154"/>
              <a:ext cx="114199" cy="310860"/>
            </a:xfrm>
            <a:custGeom>
              <a:avLst/>
              <a:gdLst>
                <a:gd name="connsiteX0" fmla="*/ 6779 w 114199"/>
                <a:gd name="connsiteY0" fmla="*/ 308245 h 310860"/>
                <a:gd name="connsiteX1" fmla="*/ 113777 w 114199"/>
                <a:gd name="connsiteY1" fmla="*/ 4752 h 310860"/>
                <a:gd name="connsiteX2" fmla="*/ 108209 w 114199"/>
                <a:gd name="connsiteY2" fmla="*/ 1569 h 310860"/>
                <a:gd name="connsiteX3" fmla="*/ 17 w 114199"/>
                <a:gd name="connsiteY3" fmla="*/ 307450 h 310860"/>
                <a:gd name="connsiteX4" fmla="*/ 6779 w 114199"/>
                <a:gd name="connsiteY4" fmla="*/ 308245 h 310860"/>
                <a:gd name="connsiteX5" fmla="*/ 6779 w 114199"/>
                <a:gd name="connsiteY5" fmla="*/ 308245 h 31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199" h="310860">
                  <a:moveTo>
                    <a:pt x="6779" y="308245"/>
                  </a:moveTo>
                  <a:cubicBezTo>
                    <a:pt x="21496" y="200054"/>
                    <a:pt x="59284" y="98624"/>
                    <a:pt x="113777" y="4752"/>
                  </a:cubicBezTo>
                  <a:cubicBezTo>
                    <a:pt x="115766" y="1172"/>
                    <a:pt x="110197" y="-2010"/>
                    <a:pt x="108209" y="1569"/>
                  </a:cubicBezTo>
                  <a:cubicBezTo>
                    <a:pt x="49737" y="93453"/>
                    <a:pt x="13939" y="199656"/>
                    <a:pt x="17" y="307450"/>
                  </a:cubicBezTo>
                  <a:cubicBezTo>
                    <a:pt x="-381" y="311428"/>
                    <a:pt x="6381" y="312223"/>
                    <a:pt x="6779" y="308245"/>
                  </a:cubicBezTo>
                  <a:lnTo>
                    <a:pt x="6779" y="3082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11" name="Freeform 2510">
              <a:extLst>
                <a:ext uri="{FF2B5EF4-FFF2-40B4-BE49-F238E27FC236}">
                  <a16:creationId xmlns:a16="http://schemas.microsoft.com/office/drawing/2014/main" id="{0B32A657-0DBD-B600-5EBC-89EC9FACC5E3}"/>
                </a:ext>
              </a:extLst>
            </p:cNvPr>
            <p:cNvSpPr/>
            <p:nvPr/>
          </p:nvSpPr>
          <p:spPr>
            <a:xfrm>
              <a:off x="1998647" y="5930923"/>
              <a:ext cx="90775" cy="226422"/>
            </a:xfrm>
            <a:custGeom>
              <a:avLst/>
              <a:gdLst>
                <a:gd name="connsiteX0" fmla="*/ 7221 w 90775"/>
                <a:gd name="connsiteY0" fmla="*/ 223686 h 226422"/>
                <a:gd name="connsiteX1" fmla="*/ 90354 w 90775"/>
                <a:gd name="connsiteY1" fmla="*/ 5314 h 226422"/>
                <a:gd name="connsiteX2" fmla="*/ 84388 w 90775"/>
                <a:gd name="connsiteY2" fmla="*/ 1734 h 226422"/>
                <a:gd name="connsiteX3" fmla="*/ 62 w 90775"/>
                <a:gd name="connsiteY3" fmla="*/ 221697 h 226422"/>
                <a:gd name="connsiteX4" fmla="*/ 7221 w 90775"/>
                <a:gd name="connsiteY4" fmla="*/ 223686 h 226422"/>
                <a:gd name="connsiteX5" fmla="*/ 7221 w 90775"/>
                <a:gd name="connsiteY5" fmla="*/ 223686 h 22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775" h="226422">
                  <a:moveTo>
                    <a:pt x="7221" y="223686"/>
                  </a:moveTo>
                  <a:cubicBezTo>
                    <a:pt x="23132" y="146520"/>
                    <a:pt x="52169" y="74126"/>
                    <a:pt x="90354" y="5314"/>
                  </a:cubicBezTo>
                  <a:cubicBezTo>
                    <a:pt x="92343" y="1336"/>
                    <a:pt x="86774" y="-2244"/>
                    <a:pt x="84388" y="1734"/>
                  </a:cubicBezTo>
                  <a:cubicBezTo>
                    <a:pt x="43418" y="68956"/>
                    <a:pt x="15972" y="144531"/>
                    <a:pt x="62" y="221697"/>
                  </a:cubicBezTo>
                  <a:cubicBezTo>
                    <a:pt x="-734" y="226471"/>
                    <a:pt x="6426" y="228459"/>
                    <a:pt x="7221" y="223686"/>
                  </a:cubicBezTo>
                  <a:lnTo>
                    <a:pt x="7221" y="2236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12" name="Freeform 2511">
              <a:extLst>
                <a:ext uri="{FF2B5EF4-FFF2-40B4-BE49-F238E27FC236}">
                  <a16:creationId xmlns:a16="http://schemas.microsoft.com/office/drawing/2014/main" id="{698864AF-058D-9A80-3767-F3E243EC563A}"/>
                </a:ext>
              </a:extLst>
            </p:cNvPr>
            <p:cNvSpPr/>
            <p:nvPr/>
          </p:nvSpPr>
          <p:spPr>
            <a:xfrm>
              <a:off x="2104304" y="5943332"/>
              <a:ext cx="34557" cy="103981"/>
            </a:xfrm>
            <a:custGeom>
              <a:avLst/>
              <a:gdLst>
                <a:gd name="connsiteX0" fmla="*/ 7767 w 34557"/>
                <a:gd name="connsiteY0" fmla="*/ 101097 h 103981"/>
                <a:gd name="connsiteX1" fmla="*/ 34417 w 34557"/>
                <a:gd name="connsiteY1" fmla="*/ 4440 h 103981"/>
                <a:gd name="connsiteX2" fmla="*/ 27655 w 34557"/>
                <a:gd name="connsiteY2" fmla="*/ 2451 h 103981"/>
                <a:gd name="connsiteX3" fmla="*/ 209 w 34557"/>
                <a:gd name="connsiteY3" fmla="*/ 98710 h 103981"/>
                <a:gd name="connsiteX4" fmla="*/ 7767 w 34557"/>
                <a:gd name="connsiteY4" fmla="*/ 101097 h 103981"/>
                <a:gd name="connsiteX5" fmla="*/ 7767 w 34557"/>
                <a:gd name="connsiteY5" fmla="*/ 101097 h 10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557" h="103981">
                  <a:moveTo>
                    <a:pt x="7767" y="101097"/>
                  </a:moveTo>
                  <a:cubicBezTo>
                    <a:pt x="16916" y="68878"/>
                    <a:pt x="25666" y="36659"/>
                    <a:pt x="34417" y="4440"/>
                  </a:cubicBezTo>
                  <a:cubicBezTo>
                    <a:pt x="35611" y="65"/>
                    <a:pt x="28848" y="-1924"/>
                    <a:pt x="27655" y="2451"/>
                  </a:cubicBezTo>
                  <a:cubicBezTo>
                    <a:pt x="18109" y="34670"/>
                    <a:pt x="9358" y="66491"/>
                    <a:pt x="209" y="98710"/>
                  </a:cubicBezTo>
                  <a:cubicBezTo>
                    <a:pt x="-1381" y="103881"/>
                    <a:pt x="6574" y="106268"/>
                    <a:pt x="7767" y="101097"/>
                  </a:cubicBezTo>
                  <a:lnTo>
                    <a:pt x="7767" y="1010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13" name="Freeform 2512">
              <a:extLst>
                <a:ext uri="{FF2B5EF4-FFF2-40B4-BE49-F238E27FC236}">
                  <a16:creationId xmlns:a16="http://schemas.microsoft.com/office/drawing/2014/main" id="{8FC96F03-936C-B26C-31E1-7D49304D7F29}"/>
                </a:ext>
              </a:extLst>
            </p:cNvPr>
            <p:cNvSpPr/>
            <p:nvPr/>
          </p:nvSpPr>
          <p:spPr>
            <a:xfrm>
              <a:off x="2169221" y="5920348"/>
              <a:ext cx="43533" cy="67343"/>
            </a:xfrm>
            <a:custGeom>
              <a:avLst/>
              <a:gdLst>
                <a:gd name="connsiteX0" fmla="*/ 6891 w 43533"/>
                <a:gd name="connsiteY0" fmla="*/ 65610 h 67343"/>
                <a:gd name="connsiteX1" fmla="*/ 43087 w 43533"/>
                <a:gd name="connsiteY1" fmla="*/ 4751 h 67343"/>
                <a:gd name="connsiteX2" fmla="*/ 37519 w 43533"/>
                <a:gd name="connsiteY2" fmla="*/ 1569 h 67343"/>
                <a:gd name="connsiteX3" fmla="*/ 526 w 43533"/>
                <a:gd name="connsiteY3" fmla="*/ 62029 h 67343"/>
                <a:gd name="connsiteX4" fmla="*/ 6891 w 43533"/>
                <a:gd name="connsiteY4" fmla="*/ 65610 h 67343"/>
                <a:gd name="connsiteX5" fmla="*/ 6891 w 43533"/>
                <a:gd name="connsiteY5" fmla="*/ 65610 h 6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33" h="67343">
                  <a:moveTo>
                    <a:pt x="6891" y="65610"/>
                  </a:moveTo>
                  <a:cubicBezTo>
                    <a:pt x="19221" y="45323"/>
                    <a:pt x="31154" y="25037"/>
                    <a:pt x="43087" y="4751"/>
                  </a:cubicBezTo>
                  <a:cubicBezTo>
                    <a:pt x="45076" y="1172"/>
                    <a:pt x="39905" y="-2010"/>
                    <a:pt x="37519" y="1569"/>
                  </a:cubicBezTo>
                  <a:cubicBezTo>
                    <a:pt x="25188" y="21458"/>
                    <a:pt x="12857" y="41743"/>
                    <a:pt x="526" y="62029"/>
                  </a:cubicBezTo>
                  <a:cubicBezTo>
                    <a:pt x="-1860" y="66007"/>
                    <a:pt x="4504" y="69587"/>
                    <a:pt x="6891" y="65610"/>
                  </a:cubicBezTo>
                  <a:lnTo>
                    <a:pt x="6891" y="656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14" name="Freeform 2513">
              <a:extLst>
                <a:ext uri="{FF2B5EF4-FFF2-40B4-BE49-F238E27FC236}">
                  <a16:creationId xmlns:a16="http://schemas.microsoft.com/office/drawing/2014/main" id="{FA7A7C80-0BF8-45D1-A40C-5C40C779C283}"/>
                </a:ext>
              </a:extLst>
            </p:cNvPr>
            <p:cNvSpPr/>
            <p:nvPr/>
          </p:nvSpPr>
          <p:spPr>
            <a:xfrm>
              <a:off x="2253422" y="5834265"/>
              <a:ext cx="54108" cy="79391"/>
            </a:xfrm>
            <a:custGeom>
              <a:avLst/>
              <a:gdLst>
                <a:gd name="connsiteX0" fmla="*/ 5822 w 54108"/>
                <a:gd name="connsiteY0" fmla="*/ 78504 h 79391"/>
                <a:gd name="connsiteX1" fmla="*/ 53952 w 54108"/>
                <a:gd name="connsiteY1" fmla="*/ 3724 h 79391"/>
                <a:gd name="connsiteX2" fmla="*/ 47986 w 54108"/>
                <a:gd name="connsiteY2" fmla="*/ 2133 h 79391"/>
                <a:gd name="connsiteX3" fmla="*/ 1049 w 54108"/>
                <a:gd name="connsiteY3" fmla="*/ 73731 h 79391"/>
                <a:gd name="connsiteX4" fmla="*/ 5822 w 54108"/>
                <a:gd name="connsiteY4" fmla="*/ 78504 h 79391"/>
                <a:gd name="connsiteX5" fmla="*/ 5822 w 54108"/>
                <a:gd name="connsiteY5" fmla="*/ 78504 h 7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08" h="79391">
                  <a:moveTo>
                    <a:pt x="5822" y="78504"/>
                  </a:moveTo>
                  <a:cubicBezTo>
                    <a:pt x="29291" y="59013"/>
                    <a:pt x="45997" y="33556"/>
                    <a:pt x="53952" y="3724"/>
                  </a:cubicBezTo>
                  <a:cubicBezTo>
                    <a:pt x="55145" y="-253"/>
                    <a:pt x="49179" y="-1447"/>
                    <a:pt x="47986" y="2133"/>
                  </a:cubicBezTo>
                  <a:cubicBezTo>
                    <a:pt x="39632" y="30375"/>
                    <a:pt x="23722" y="54638"/>
                    <a:pt x="1049" y="73731"/>
                  </a:cubicBezTo>
                  <a:cubicBezTo>
                    <a:pt x="-2133" y="76912"/>
                    <a:pt x="2640" y="81288"/>
                    <a:pt x="5822" y="78504"/>
                  </a:cubicBezTo>
                  <a:lnTo>
                    <a:pt x="5822" y="785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15" name="Freeform 2514">
              <a:extLst>
                <a:ext uri="{FF2B5EF4-FFF2-40B4-BE49-F238E27FC236}">
                  <a16:creationId xmlns:a16="http://schemas.microsoft.com/office/drawing/2014/main" id="{27EDD63B-E438-AE0C-C530-93FFFC956250}"/>
                </a:ext>
              </a:extLst>
            </p:cNvPr>
            <p:cNvSpPr/>
            <p:nvPr/>
          </p:nvSpPr>
          <p:spPr>
            <a:xfrm>
              <a:off x="2349952" y="5689247"/>
              <a:ext cx="104619" cy="200594"/>
            </a:xfrm>
            <a:custGeom>
              <a:avLst/>
              <a:gdLst>
                <a:gd name="connsiteX0" fmla="*/ 6745 w 104619"/>
                <a:gd name="connsiteY0" fmla="*/ 198861 h 200594"/>
                <a:gd name="connsiteX1" fmla="*/ 104197 w 104619"/>
                <a:gd name="connsiteY1" fmla="*/ 4751 h 200594"/>
                <a:gd name="connsiteX2" fmla="*/ 98628 w 104619"/>
                <a:gd name="connsiteY2" fmla="*/ 1570 h 200594"/>
                <a:gd name="connsiteX3" fmla="*/ 380 w 104619"/>
                <a:gd name="connsiteY3" fmla="*/ 195280 h 200594"/>
                <a:gd name="connsiteX4" fmla="*/ 6745 w 104619"/>
                <a:gd name="connsiteY4" fmla="*/ 198861 h 200594"/>
                <a:gd name="connsiteX5" fmla="*/ 6745 w 104619"/>
                <a:gd name="connsiteY5" fmla="*/ 198861 h 20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19" h="200594">
                  <a:moveTo>
                    <a:pt x="6745" y="198861"/>
                  </a:moveTo>
                  <a:cubicBezTo>
                    <a:pt x="39759" y="134423"/>
                    <a:pt x="72376" y="69985"/>
                    <a:pt x="104197" y="4751"/>
                  </a:cubicBezTo>
                  <a:cubicBezTo>
                    <a:pt x="106186" y="1172"/>
                    <a:pt x="100617" y="-2011"/>
                    <a:pt x="98628" y="1570"/>
                  </a:cubicBezTo>
                  <a:cubicBezTo>
                    <a:pt x="65216" y="65609"/>
                    <a:pt x="32599" y="130445"/>
                    <a:pt x="380" y="195280"/>
                  </a:cubicBezTo>
                  <a:cubicBezTo>
                    <a:pt x="-1609" y="199258"/>
                    <a:pt x="4756" y="202838"/>
                    <a:pt x="6745" y="198861"/>
                  </a:cubicBezTo>
                  <a:lnTo>
                    <a:pt x="6745" y="1988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16" name="Freeform 2515">
              <a:extLst>
                <a:ext uri="{FF2B5EF4-FFF2-40B4-BE49-F238E27FC236}">
                  <a16:creationId xmlns:a16="http://schemas.microsoft.com/office/drawing/2014/main" id="{5CD21A85-4EE2-D900-6A4B-FD7C2416AEF4}"/>
                </a:ext>
              </a:extLst>
            </p:cNvPr>
            <p:cNvSpPr/>
            <p:nvPr/>
          </p:nvSpPr>
          <p:spPr>
            <a:xfrm>
              <a:off x="2072393" y="5846761"/>
              <a:ext cx="151234" cy="249588"/>
            </a:xfrm>
            <a:custGeom>
              <a:avLst/>
              <a:gdLst>
                <a:gd name="connsiteX0" fmla="*/ 5868 w 151234"/>
                <a:gd name="connsiteY0" fmla="*/ 248183 h 249588"/>
                <a:gd name="connsiteX1" fmla="*/ 150654 w 151234"/>
                <a:gd name="connsiteY1" fmla="*/ 4751 h 249588"/>
                <a:gd name="connsiteX2" fmla="*/ 144688 w 151234"/>
                <a:gd name="connsiteY2" fmla="*/ 1570 h 249588"/>
                <a:gd name="connsiteX3" fmla="*/ 299 w 151234"/>
                <a:gd name="connsiteY3" fmla="*/ 245398 h 249588"/>
                <a:gd name="connsiteX4" fmla="*/ 5868 w 151234"/>
                <a:gd name="connsiteY4" fmla="*/ 248183 h 249588"/>
                <a:gd name="connsiteX5" fmla="*/ 5868 w 151234"/>
                <a:gd name="connsiteY5" fmla="*/ 248183 h 24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34" h="249588">
                  <a:moveTo>
                    <a:pt x="5868" y="248183"/>
                  </a:moveTo>
                  <a:cubicBezTo>
                    <a:pt x="50815" y="165050"/>
                    <a:pt x="98547" y="83509"/>
                    <a:pt x="150654" y="4751"/>
                  </a:cubicBezTo>
                  <a:cubicBezTo>
                    <a:pt x="153041" y="1172"/>
                    <a:pt x="147472" y="-2011"/>
                    <a:pt x="144688" y="1570"/>
                  </a:cubicBezTo>
                  <a:cubicBezTo>
                    <a:pt x="91387" y="79531"/>
                    <a:pt x="42462" y="160675"/>
                    <a:pt x="299" y="245398"/>
                  </a:cubicBezTo>
                  <a:cubicBezTo>
                    <a:pt x="-1291" y="248581"/>
                    <a:pt x="3879" y="251365"/>
                    <a:pt x="5868" y="248183"/>
                  </a:cubicBezTo>
                  <a:lnTo>
                    <a:pt x="5868" y="2481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17" name="Freeform 2516">
              <a:extLst>
                <a:ext uri="{FF2B5EF4-FFF2-40B4-BE49-F238E27FC236}">
                  <a16:creationId xmlns:a16="http://schemas.microsoft.com/office/drawing/2014/main" id="{46A898F1-3168-548F-D268-3FB2E100C890}"/>
                </a:ext>
              </a:extLst>
            </p:cNvPr>
            <p:cNvSpPr/>
            <p:nvPr/>
          </p:nvSpPr>
          <p:spPr>
            <a:xfrm>
              <a:off x="2070263" y="5797450"/>
              <a:ext cx="225730" cy="310297"/>
            </a:xfrm>
            <a:custGeom>
              <a:avLst/>
              <a:gdLst>
                <a:gd name="connsiteX0" fmla="*/ 6010 w 225730"/>
                <a:gd name="connsiteY0" fmla="*/ 309029 h 310297"/>
                <a:gd name="connsiteX1" fmla="*/ 225178 w 225730"/>
                <a:gd name="connsiteY1" fmla="*/ 5138 h 310297"/>
                <a:gd name="connsiteX2" fmla="*/ 219211 w 225730"/>
                <a:gd name="connsiteY2" fmla="*/ 1558 h 310297"/>
                <a:gd name="connsiteX3" fmla="*/ 839 w 225730"/>
                <a:gd name="connsiteY3" fmla="*/ 304256 h 310297"/>
                <a:gd name="connsiteX4" fmla="*/ 6010 w 225730"/>
                <a:gd name="connsiteY4" fmla="*/ 309029 h 310297"/>
                <a:gd name="connsiteX5" fmla="*/ 6010 w 225730"/>
                <a:gd name="connsiteY5" fmla="*/ 309029 h 31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730" h="310297">
                  <a:moveTo>
                    <a:pt x="6010" y="309029"/>
                  </a:moveTo>
                  <a:cubicBezTo>
                    <a:pt x="87552" y="214361"/>
                    <a:pt x="162331" y="112932"/>
                    <a:pt x="225178" y="5138"/>
                  </a:cubicBezTo>
                  <a:cubicBezTo>
                    <a:pt x="227564" y="1160"/>
                    <a:pt x="221598" y="-2022"/>
                    <a:pt x="219211" y="1558"/>
                  </a:cubicBezTo>
                  <a:cubicBezTo>
                    <a:pt x="153978" y="107761"/>
                    <a:pt x="81983" y="209191"/>
                    <a:pt x="839" y="304256"/>
                  </a:cubicBezTo>
                  <a:cubicBezTo>
                    <a:pt x="-1945" y="307836"/>
                    <a:pt x="2828" y="312609"/>
                    <a:pt x="6010" y="309029"/>
                  </a:cubicBezTo>
                  <a:lnTo>
                    <a:pt x="6010" y="3090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18" name="Freeform 2517">
              <a:extLst>
                <a:ext uri="{FF2B5EF4-FFF2-40B4-BE49-F238E27FC236}">
                  <a16:creationId xmlns:a16="http://schemas.microsoft.com/office/drawing/2014/main" id="{83DA8F1A-0D92-FB3E-E171-A33AC4450355}"/>
                </a:ext>
              </a:extLst>
            </p:cNvPr>
            <p:cNvSpPr/>
            <p:nvPr/>
          </p:nvSpPr>
          <p:spPr>
            <a:xfrm>
              <a:off x="2253276" y="5654330"/>
              <a:ext cx="180343" cy="271929"/>
            </a:xfrm>
            <a:custGeom>
              <a:avLst/>
              <a:gdLst>
                <a:gd name="connsiteX0" fmla="*/ 6763 w 180343"/>
                <a:gd name="connsiteY0" fmla="*/ 270371 h 271929"/>
                <a:gd name="connsiteX1" fmla="*/ 179791 w 180343"/>
                <a:gd name="connsiteY1" fmla="*/ 5063 h 271929"/>
                <a:gd name="connsiteX2" fmla="*/ 173824 w 180343"/>
                <a:gd name="connsiteY2" fmla="*/ 1483 h 271929"/>
                <a:gd name="connsiteX3" fmla="*/ 399 w 180343"/>
                <a:gd name="connsiteY3" fmla="*/ 266792 h 271929"/>
                <a:gd name="connsiteX4" fmla="*/ 6763 w 180343"/>
                <a:gd name="connsiteY4" fmla="*/ 270371 h 271929"/>
                <a:gd name="connsiteX5" fmla="*/ 6763 w 180343"/>
                <a:gd name="connsiteY5" fmla="*/ 270371 h 27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343" h="271929">
                  <a:moveTo>
                    <a:pt x="6763" y="270371"/>
                  </a:moveTo>
                  <a:cubicBezTo>
                    <a:pt x="64837" y="182068"/>
                    <a:pt x="122911" y="93764"/>
                    <a:pt x="179791" y="5063"/>
                  </a:cubicBezTo>
                  <a:cubicBezTo>
                    <a:pt x="182177" y="1483"/>
                    <a:pt x="176211" y="-2097"/>
                    <a:pt x="173824" y="1483"/>
                  </a:cubicBezTo>
                  <a:cubicBezTo>
                    <a:pt x="115353" y="89389"/>
                    <a:pt x="58075" y="178090"/>
                    <a:pt x="399" y="266792"/>
                  </a:cubicBezTo>
                  <a:cubicBezTo>
                    <a:pt x="-1590" y="270769"/>
                    <a:pt x="4377" y="273952"/>
                    <a:pt x="6763" y="270371"/>
                  </a:cubicBezTo>
                  <a:lnTo>
                    <a:pt x="6763" y="2703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19" name="Freeform 2518">
              <a:extLst>
                <a:ext uri="{FF2B5EF4-FFF2-40B4-BE49-F238E27FC236}">
                  <a16:creationId xmlns:a16="http://schemas.microsoft.com/office/drawing/2014/main" id="{E8B2BCE4-C086-E9A0-3DDD-FB589391B07C}"/>
                </a:ext>
              </a:extLst>
            </p:cNvPr>
            <p:cNvSpPr/>
            <p:nvPr/>
          </p:nvSpPr>
          <p:spPr>
            <a:xfrm>
              <a:off x="2412499" y="5616046"/>
              <a:ext cx="78165" cy="140543"/>
            </a:xfrm>
            <a:custGeom>
              <a:avLst/>
              <a:gdLst>
                <a:gd name="connsiteX0" fmla="*/ 6249 w 78165"/>
                <a:gd name="connsiteY0" fmla="*/ 138810 h 140543"/>
                <a:gd name="connsiteX1" fmla="*/ 77846 w 78165"/>
                <a:gd name="connsiteY1" fmla="*/ 4366 h 140543"/>
                <a:gd name="connsiteX2" fmla="*/ 72675 w 78165"/>
                <a:gd name="connsiteY2" fmla="*/ 1582 h 140543"/>
                <a:gd name="connsiteX3" fmla="*/ 282 w 78165"/>
                <a:gd name="connsiteY3" fmla="*/ 135230 h 140543"/>
                <a:gd name="connsiteX4" fmla="*/ 6249 w 78165"/>
                <a:gd name="connsiteY4" fmla="*/ 138810 h 140543"/>
                <a:gd name="connsiteX5" fmla="*/ 6249 w 78165"/>
                <a:gd name="connsiteY5" fmla="*/ 138810 h 140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65" h="140543">
                  <a:moveTo>
                    <a:pt x="6249" y="138810"/>
                  </a:moveTo>
                  <a:cubicBezTo>
                    <a:pt x="30114" y="94261"/>
                    <a:pt x="54378" y="49313"/>
                    <a:pt x="77846" y="4366"/>
                  </a:cubicBezTo>
                  <a:cubicBezTo>
                    <a:pt x="79437" y="1184"/>
                    <a:pt x="74664" y="-1999"/>
                    <a:pt x="72675" y="1582"/>
                  </a:cubicBezTo>
                  <a:cubicBezTo>
                    <a:pt x="48014" y="46131"/>
                    <a:pt x="24148" y="90680"/>
                    <a:pt x="282" y="135230"/>
                  </a:cubicBezTo>
                  <a:cubicBezTo>
                    <a:pt x="-1309" y="139207"/>
                    <a:pt x="4260" y="142788"/>
                    <a:pt x="6249" y="138810"/>
                  </a:cubicBezTo>
                  <a:lnTo>
                    <a:pt x="6249" y="1388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20" name="Freeform 2519">
              <a:extLst>
                <a:ext uri="{FF2B5EF4-FFF2-40B4-BE49-F238E27FC236}">
                  <a16:creationId xmlns:a16="http://schemas.microsoft.com/office/drawing/2014/main" id="{A75C40C2-A739-44BE-D5B9-685A8B5EE854}"/>
                </a:ext>
              </a:extLst>
            </p:cNvPr>
            <p:cNvSpPr/>
            <p:nvPr/>
          </p:nvSpPr>
          <p:spPr>
            <a:xfrm>
              <a:off x="804338" y="6143773"/>
              <a:ext cx="245962" cy="387970"/>
            </a:xfrm>
            <a:custGeom>
              <a:avLst/>
              <a:gdLst>
                <a:gd name="connsiteX0" fmla="*/ 5455 w 245962"/>
                <a:gd name="connsiteY0" fmla="*/ 385927 h 387970"/>
                <a:gd name="connsiteX1" fmla="*/ 244908 w 245962"/>
                <a:gd name="connsiteY1" fmla="*/ 5268 h 387970"/>
                <a:gd name="connsiteX2" fmla="*/ 240533 w 245962"/>
                <a:gd name="connsiteY2" fmla="*/ 892 h 387970"/>
                <a:gd name="connsiteX3" fmla="*/ 284 w 245962"/>
                <a:gd name="connsiteY3" fmla="*/ 384734 h 387970"/>
                <a:gd name="connsiteX4" fmla="*/ 5455 w 245962"/>
                <a:gd name="connsiteY4" fmla="*/ 385927 h 387970"/>
                <a:gd name="connsiteX5" fmla="*/ 5455 w 245962"/>
                <a:gd name="connsiteY5" fmla="*/ 385927 h 38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962" h="387970">
                  <a:moveTo>
                    <a:pt x="5455" y="385927"/>
                  </a:moveTo>
                  <a:cubicBezTo>
                    <a:pt x="49606" y="239949"/>
                    <a:pt x="133137" y="109084"/>
                    <a:pt x="244908" y="5268"/>
                  </a:cubicBezTo>
                  <a:cubicBezTo>
                    <a:pt x="248091" y="2483"/>
                    <a:pt x="243317" y="-1893"/>
                    <a:pt x="240533" y="892"/>
                  </a:cubicBezTo>
                  <a:cubicBezTo>
                    <a:pt x="126773" y="103515"/>
                    <a:pt x="44038" y="238357"/>
                    <a:pt x="284" y="384734"/>
                  </a:cubicBezTo>
                  <a:cubicBezTo>
                    <a:pt x="-1307" y="387917"/>
                    <a:pt x="4261" y="389508"/>
                    <a:pt x="5455" y="385927"/>
                  </a:cubicBezTo>
                  <a:lnTo>
                    <a:pt x="5455" y="38592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21" name="Freeform 2520">
              <a:extLst>
                <a:ext uri="{FF2B5EF4-FFF2-40B4-BE49-F238E27FC236}">
                  <a16:creationId xmlns:a16="http://schemas.microsoft.com/office/drawing/2014/main" id="{45E7E429-221F-8D59-FC3A-42BA78BA7932}"/>
                </a:ext>
              </a:extLst>
            </p:cNvPr>
            <p:cNvSpPr/>
            <p:nvPr/>
          </p:nvSpPr>
          <p:spPr>
            <a:xfrm>
              <a:off x="901205" y="6102426"/>
              <a:ext cx="229787" cy="332523"/>
            </a:xfrm>
            <a:custGeom>
              <a:avLst/>
              <a:gdLst>
                <a:gd name="connsiteX0" fmla="*/ 6039 w 229787"/>
                <a:gd name="connsiteY0" fmla="*/ 330220 h 332523"/>
                <a:gd name="connsiteX1" fmla="*/ 228787 w 229787"/>
                <a:gd name="connsiteY1" fmla="*/ 5644 h 332523"/>
                <a:gd name="connsiteX2" fmla="*/ 224809 w 229787"/>
                <a:gd name="connsiteY2" fmla="*/ 473 h 332523"/>
                <a:gd name="connsiteX3" fmla="*/ 73 w 229787"/>
                <a:gd name="connsiteY3" fmla="*/ 328629 h 332523"/>
                <a:gd name="connsiteX4" fmla="*/ 6039 w 229787"/>
                <a:gd name="connsiteY4" fmla="*/ 330220 h 332523"/>
                <a:gd name="connsiteX5" fmla="*/ 6039 w 229787"/>
                <a:gd name="connsiteY5" fmla="*/ 330220 h 3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787" h="332523">
                  <a:moveTo>
                    <a:pt x="6039" y="330220"/>
                  </a:moveTo>
                  <a:cubicBezTo>
                    <a:pt x="44225" y="201344"/>
                    <a:pt x="122982" y="88379"/>
                    <a:pt x="228787" y="5644"/>
                  </a:cubicBezTo>
                  <a:cubicBezTo>
                    <a:pt x="231572" y="3258"/>
                    <a:pt x="227992" y="-1515"/>
                    <a:pt x="224809" y="473"/>
                  </a:cubicBezTo>
                  <a:cubicBezTo>
                    <a:pt x="117015" y="82015"/>
                    <a:pt x="37860" y="198560"/>
                    <a:pt x="73" y="328629"/>
                  </a:cubicBezTo>
                  <a:cubicBezTo>
                    <a:pt x="-723" y="332607"/>
                    <a:pt x="5244" y="334197"/>
                    <a:pt x="6039" y="330220"/>
                  </a:cubicBezTo>
                  <a:lnTo>
                    <a:pt x="6039" y="3302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22" name="Freeform 2521">
              <a:extLst>
                <a:ext uri="{FF2B5EF4-FFF2-40B4-BE49-F238E27FC236}">
                  <a16:creationId xmlns:a16="http://schemas.microsoft.com/office/drawing/2014/main" id="{70D3BA56-71F5-D649-69DA-215FD6F7AAB5}"/>
                </a:ext>
              </a:extLst>
            </p:cNvPr>
            <p:cNvSpPr/>
            <p:nvPr/>
          </p:nvSpPr>
          <p:spPr>
            <a:xfrm>
              <a:off x="970746" y="6006027"/>
              <a:ext cx="318154" cy="415797"/>
            </a:xfrm>
            <a:custGeom>
              <a:avLst/>
              <a:gdLst>
                <a:gd name="connsiteX0" fmla="*/ 6903 w 318154"/>
                <a:gd name="connsiteY0" fmla="*/ 413493 h 415797"/>
                <a:gd name="connsiteX1" fmla="*/ 316761 w 318154"/>
                <a:gd name="connsiteY1" fmla="*/ 5785 h 415797"/>
                <a:gd name="connsiteX2" fmla="*/ 313579 w 318154"/>
                <a:gd name="connsiteY2" fmla="*/ 615 h 415797"/>
                <a:gd name="connsiteX3" fmla="*/ 141 w 318154"/>
                <a:gd name="connsiteY3" fmla="*/ 411902 h 415797"/>
                <a:gd name="connsiteX4" fmla="*/ 6903 w 318154"/>
                <a:gd name="connsiteY4" fmla="*/ 413493 h 415797"/>
                <a:gd name="connsiteX5" fmla="*/ 6903 w 318154"/>
                <a:gd name="connsiteY5" fmla="*/ 413493 h 41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54" h="415797">
                  <a:moveTo>
                    <a:pt x="6903" y="413493"/>
                  </a:moveTo>
                  <a:cubicBezTo>
                    <a:pt x="63783" y="247228"/>
                    <a:pt x="173566" y="106817"/>
                    <a:pt x="316761" y="5785"/>
                  </a:cubicBezTo>
                  <a:cubicBezTo>
                    <a:pt x="319943" y="3399"/>
                    <a:pt x="317158" y="-1772"/>
                    <a:pt x="313579" y="615"/>
                  </a:cubicBezTo>
                  <a:cubicBezTo>
                    <a:pt x="166804" y="96475"/>
                    <a:pt x="55827" y="246034"/>
                    <a:pt x="141" y="411902"/>
                  </a:cubicBezTo>
                  <a:cubicBezTo>
                    <a:pt x="-1053" y="415880"/>
                    <a:pt x="5709" y="417471"/>
                    <a:pt x="6903" y="413493"/>
                  </a:cubicBezTo>
                  <a:lnTo>
                    <a:pt x="6903" y="4134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23" name="Freeform 2522">
              <a:extLst>
                <a:ext uri="{FF2B5EF4-FFF2-40B4-BE49-F238E27FC236}">
                  <a16:creationId xmlns:a16="http://schemas.microsoft.com/office/drawing/2014/main" id="{D72E5F51-7A7A-0CE2-0B2F-E376378B2BA7}"/>
                </a:ext>
              </a:extLst>
            </p:cNvPr>
            <p:cNvSpPr/>
            <p:nvPr/>
          </p:nvSpPr>
          <p:spPr>
            <a:xfrm>
              <a:off x="1014658" y="6041427"/>
              <a:ext cx="298510" cy="371251"/>
            </a:xfrm>
            <a:custGeom>
              <a:avLst/>
              <a:gdLst>
                <a:gd name="connsiteX0" fmla="*/ 6744 w 298510"/>
                <a:gd name="connsiteY0" fmla="*/ 369342 h 371251"/>
                <a:gd name="connsiteX1" fmla="*/ 132836 w 298510"/>
                <a:gd name="connsiteY1" fmla="*/ 169665 h 371251"/>
                <a:gd name="connsiteX2" fmla="*/ 297510 w 298510"/>
                <a:gd name="connsiteY2" fmla="*/ 5786 h 371251"/>
                <a:gd name="connsiteX3" fmla="*/ 293532 w 298510"/>
                <a:gd name="connsiteY3" fmla="*/ 615 h 371251"/>
                <a:gd name="connsiteX4" fmla="*/ 380 w 298510"/>
                <a:gd name="connsiteY4" fmla="*/ 365762 h 371251"/>
                <a:gd name="connsiteX5" fmla="*/ 6744 w 298510"/>
                <a:gd name="connsiteY5" fmla="*/ 369342 h 371251"/>
                <a:gd name="connsiteX6" fmla="*/ 6744 w 298510"/>
                <a:gd name="connsiteY6" fmla="*/ 369342 h 371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510" h="371251">
                  <a:moveTo>
                    <a:pt x="6744" y="369342"/>
                  </a:moveTo>
                  <a:cubicBezTo>
                    <a:pt x="41350" y="298142"/>
                    <a:pt x="83513" y="231318"/>
                    <a:pt x="132836" y="169665"/>
                  </a:cubicBezTo>
                  <a:cubicBezTo>
                    <a:pt x="181761" y="108806"/>
                    <a:pt x="237845" y="56301"/>
                    <a:pt x="297510" y="5786"/>
                  </a:cubicBezTo>
                  <a:cubicBezTo>
                    <a:pt x="300294" y="3399"/>
                    <a:pt x="296714" y="-1772"/>
                    <a:pt x="293532" y="615"/>
                  </a:cubicBezTo>
                  <a:cubicBezTo>
                    <a:pt x="168237" y="93293"/>
                    <a:pt x="68000" y="226147"/>
                    <a:pt x="380" y="365762"/>
                  </a:cubicBezTo>
                  <a:cubicBezTo>
                    <a:pt x="-1609" y="369739"/>
                    <a:pt x="4756" y="373717"/>
                    <a:pt x="6744" y="369342"/>
                  </a:cubicBezTo>
                  <a:lnTo>
                    <a:pt x="6744" y="3693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24" name="Freeform 2523">
              <a:extLst>
                <a:ext uri="{FF2B5EF4-FFF2-40B4-BE49-F238E27FC236}">
                  <a16:creationId xmlns:a16="http://schemas.microsoft.com/office/drawing/2014/main" id="{2E690F1C-6CBE-4372-D6D0-2A15694C005E}"/>
                </a:ext>
              </a:extLst>
            </p:cNvPr>
            <p:cNvSpPr/>
            <p:nvPr/>
          </p:nvSpPr>
          <p:spPr>
            <a:xfrm>
              <a:off x="1146867" y="6019187"/>
              <a:ext cx="240445" cy="295412"/>
            </a:xfrm>
            <a:custGeom>
              <a:avLst/>
              <a:gdLst>
                <a:gd name="connsiteX0" fmla="*/ 7389 w 240445"/>
                <a:gd name="connsiteY0" fmla="*/ 292937 h 295412"/>
                <a:gd name="connsiteX1" fmla="*/ 103648 w 240445"/>
                <a:gd name="connsiteY1" fmla="*/ 131445 h 295412"/>
                <a:gd name="connsiteX2" fmla="*/ 238888 w 240445"/>
                <a:gd name="connsiteY2" fmla="*/ 6547 h 295412"/>
                <a:gd name="connsiteX3" fmla="*/ 235308 w 240445"/>
                <a:gd name="connsiteY3" fmla="*/ 580 h 295412"/>
                <a:gd name="connsiteX4" fmla="*/ 229 w 240445"/>
                <a:gd name="connsiteY4" fmla="*/ 291346 h 295412"/>
                <a:gd name="connsiteX5" fmla="*/ 7389 w 240445"/>
                <a:gd name="connsiteY5" fmla="*/ 292937 h 295412"/>
                <a:gd name="connsiteX6" fmla="*/ 7389 w 240445"/>
                <a:gd name="connsiteY6" fmla="*/ 292937 h 29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445" h="295412">
                  <a:moveTo>
                    <a:pt x="7389" y="292937"/>
                  </a:moveTo>
                  <a:cubicBezTo>
                    <a:pt x="31255" y="234864"/>
                    <a:pt x="63871" y="179972"/>
                    <a:pt x="103648" y="131445"/>
                  </a:cubicBezTo>
                  <a:cubicBezTo>
                    <a:pt x="143026" y="82918"/>
                    <a:pt x="189167" y="43936"/>
                    <a:pt x="238888" y="6547"/>
                  </a:cubicBezTo>
                  <a:cubicBezTo>
                    <a:pt x="242467" y="3762"/>
                    <a:pt x="239285" y="-1806"/>
                    <a:pt x="235308" y="580"/>
                  </a:cubicBezTo>
                  <a:cubicBezTo>
                    <a:pt x="129503" y="67007"/>
                    <a:pt x="47165" y="176790"/>
                    <a:pt x="229" y="291346"/>
                  </a:cubicBezTo>
                  <a:cubicBezTo>
                    <a:pt x="-1362" y="295323"/>
                    <a:pt x="5798" y="297312"/>
                    <a:pt x="7389" y="292937"/>
                  </a:cubicBezTo>
                  <a:lnTo>
                    <a:pt x="7389" y="2929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25" name="Freeform 2524">
              <a:extLst>
                <a:ext uri="{FF2B5EF4-FFF2-40B4-BE49-F238E27FC236}">
                  <a16:creationId xmlns:a16="http://schemas.microsoft.com/office/drawing/2014/main" id="{AD6DB1AF-134C-E94B-5985-B690447B4ACC}"/>
                </a:ext>
              </a:extLst>
            </p:cNvPr>
            <p:cNvSpPr/>
            <p:nvPr/>
          </p:nvSpPr>
          <p:spPr>
            <a:xfrm>
              <a:off x="1330310" y="6065811"/>
              <a:ext cx="103832" cy="127921"/>
            </a:xfrm>
            <a:custGeom>
              <a:avLst/>
              <a:gdLst>
                <a:gd name="connsiteX0" fmla="*/ 6519 w 103832"/>
                <a:gd name="connsiteY0" fmla="*/ 126188 h 127921"/>
                <a:gd name="connsiteX1" fmla="*/ 102778 w 103832"/>
                <a:gd name="connsiteY1" fmla="*/ 5267 h 127921"/>
                <a:gd name="connsiteX2" fmla="*/ 98403 w 103832"/>
                <a:gd name="connsiteY2" fmla="*/ 892 h 127921"/>
                <a:gd name="connsiteX3" fmla="*/ 553 w 103832"/>
                <a:gd name="connsiteY3" fmla="*/ 122607 h 127921"/>
                <a:gd name="connsiteX4" fmla="*/ 6519 w 103832"/>
                <a:gd name="connsiteY4" fmla="*/ 126188 h 127921"/>
                <a:gd name="connsiteX5" fmla="*/ 6519 w 103832"/>
                <a:gd name="connsiteY5" fmla="*/ 126188 h 12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832" h="127921">
                  <a:moveTo>
                    <a:pt x="6519" y="126188"/>
                  </a:moveTo>
                  <a:cubicBezTo>
                    <a:pt x="31181" y="80047"/>
                    <a:pt x="63797" y="39872"/>
                    <a:pt x="102778" y="5267"/>
                  </a:cubicBezTo>
                  <a:cubicBezTo>
                    <a:pt x="105960" y="2483"/>
                    <a:pt x="101187" y="-1893"/>
                    <a:pt x="98403" y="892"/>
                  </a:cubicBezTo>
                  <a:cubicBezTo>
                    <a:pt x="58229" y="34701"/>
                    <a:pt x="25214" y="76467"/>
                    <a:pt x="553" y="122607"/>
                  </a:cubicBezTo>
                  <a:cubicBezTo>
                    <a:pt x="-1834" y="126585"/>
                    <a:pt x="4133" y="130165"/>
                    <a:pt x="6519" y="126188"/>
                  </a:cubicBezTo>
                  <a:lnTo>
                    <a:pt x="6519" y="1261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26" name="Freeform 2525">
              <a:extLst>
                <a:ext uri="{FF2B5EF4-FFF2-40B4-BE49-F238E27FC236}">
                  <a16:creationId xmlns:a16="http://schemas.microsoft.com/office/drawing/2014/main" id="{59BC5892-EBC0-4B9D-E6F9-8E062B0C23DE}"/>
                </a:ext>
              </a:extLst>
            </p:cNvPr>
            <p:cNvSpPr/>
            <p:nvPr/>
          </p:nvSpPr>
          <p:spPr>
            <a:xfrm>
              <a:off x="1948735" y="5532967"/>
              <a:ext cx="227687" cy="307610"/>
            </a:xfrm>
            <a:custGeom>
              <a:avLst/>
              <a:gdLst>
                <a:gd name="connsiteX0" fmla="*/ 6617 w 227687"/>
                <a:gd name="connsiteY0" fmla="*/ 305420 h 307610"/>
                <a:gd name="connsiteX1" fmla="*/ 226581 w 227687"/>
                <a:gd name="connsiteY1" fmla="*/ 5107 h 307610"/>
                <a:gd name="connsiteX2" fmla="*/ 222206 w 227687"/>
                <a:gd name="connsiteY2" fmla="*/ 732 h 307610"/>
                <a:gd name="connsiteX3" fmla="*/ 253 w 227687"/>
                <a:gd name="connsiteY3" fmla="*/ 303829 h 307610"/>
                <a:gd name="connsiteX4" fmla="*/ 6617 w 227687"/>
                <a:gd name="connsiteY4" fmla="*/ 305420 h 307610"/>
                <a:gd name="connsiteX5" fmla="*/ 6617 w 227687"/>
                <a:gd name="connsiteY5" fmla="*/ 305420 h 30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687" h="307610">
                  <a:moveTo>
                    <a:pt x="6617" y="305420"/>
                  </a:moveTo>
                  <a:cubicBezTo>
                    <a:pt x="55145" y="189273"/>
                    <a:pt x="131118" y="86649"/>
                    <a:pt x="226581" y="5107"/>
                  </a:cubicBezTo>
                  <a:cubicBezTo>
                    <a:pt x="229763" y="2323"/>
                    <a:pt x="225388" y="-1655"/>
                    <a:pt x="222206" y="732"/>
                  </a:cubicBezTo>
                  <a:cubicBezTo>
                    <a:pt x="124753" y="82274"/>
                    <a:pt x="48780" y="186488"/>
                    <a:pt x="253" y="303829"/>
                  </a:cubicBezTo>
                  <a:cubicBezTo>
                    <a:pt x="-1338" y="307408"/>
                    <a:pt x="5026" y="309397"/>
                    <a:pt x="6617" y="305420"/>
                  </a:cubicBezTo>
                  <a:lnTo>
                    <a:pt x="6617" y="3054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27" name="Freeform 2526">
              <a:extLst>
                <a:ext uri="{FF2B5EF4-FFF2-40B4-BE49-F238E27FC236}">
                  <a16:creationId xmlns:a16="http://schemas.microsoft.com/office/drawing/2014/main" id="{12713C1A-0701-673E-E5DD-BBBC220F5B52}"/>
                </a:ext>
              </a:extLst>
            </p:cNvPr>
            <p:cNvSpPr/>
            <p:nvPr/>
          </p:nvSpPr>
          <p:spPr>
            <a:xfrm>
              <a:off x="2070704" y="5397772"/>
              <a:ext cx="262380" cy="283100"/>
            </a:xfrm>
            <a:custGeom>
              <a:avLst/>
              <a:gdLst>
                <a:gd name="connsiteX0" fmla="*/ 36594 w 262380"/>
                <a:gd name="connsiteY0" fmla="*/ 256052 h 283100"/>
                <a:gd name="connsiteX1" fmla="*/ 3580 w 262380"/>
                <a:gd name="connsiteY1" fmla="*/ 276338 h 283100"/>
                <a:gd name="connsiteX2" fmla="*/ 5967 w 262380"/>
                <a:gd name="connsiteY2" fmla="*/ 282304 h 283100"/>
                <a:gd name="connsiteX3" fmla="*/ 128876 w 262380"/>
                <a:gd name="connsiteY3" fmla="*/ 139507 h 283100"/>
                <a:gd name="connsiteX4" fmla="*/ 261331 w 262380"/>
                <a:gd name="connsiteY4" fmla="*/ 5461 h 283100"/>
                <a:gd name="connsiteX5" fmla="*/ 256558 w 262380"/>
                <a:gd name="connsiteY5" fmla="*/ 687 h 283100"/>
                <a:gd name="connsiteX6" fmla="*/ 796 w 262380"/>
                <a:gd name="connsiteY6" fmla="*/ 277133 h 283100"/>
                <a:gd name="connsiteX7" fmla="*/ 3182 w 262380"/>
                <a:gd name="connsiteY7" fmla="*/ 283100 h 283100"/>
                <a:gd name="connsiteX8" fmla="*/ 41367 w 262380"/>
                <a:gd name="connsiteY8" fmla="*/ 258836 h 283100"/>
                <a:gd name="connsiteX9" fmla="*/ 36594 w 262380"/>
                <a:gd name="connsiteY9" fmla="*/ 256052 h 283100"/>
                <a:gd name="connsiteX10" fmla="*/ 36594 w 262380"/>
                <a:gd name="connsiteY10" fmla="*/ 256052 h 28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380" h="283100">
                  <a:moveTo>
                    <a:pt x="36594" y="256052"/>
                  </a:moveTo>
                  <a:cubicBezTo>
                    <a:pt x="30230" y="269178"/>
                    <a:pt x="18695" y="276736"/>
                    <a:pt x="3580" y="276338"/>
                  </a:cubicBezTo>
                  <a:cubicBezTo>
                    <a:pt x="4375" y="278327"/>
                    <a:pt x="5171" y="280316"/>
                    <a:pt x="5967" y="282304"/>
                  </a:cubicBezTo>
                  <a:cubicBezTo>
                    <a:pt x="45345" y="233380"/>
                    <a:pt x="86315" y="185648"/>
                    <a:pt x="128876" y="139507"/>
                  </a:cubicBezTo>
                  <a:cubicBezTo>
                    <a:pt x="171436" y="93367"/>
                    <a:pt x="216781" y="50010"/>
                    <a:pt x="261331" y="5461"/>
                  </a:cubicBezTo>
                  <a:cubicBezTo>
                    <a:pt x="264513" y="2676"/>
                    <a:pt x="259740" y="-1699"/>
                    <a:pt x="256558" y="687"/>
                  </a:cubicBezTo>
                  <a:cubicBezTo>
                    <a:pt x="162686" y="83422"/>
                    <a:pt x="77962" y="179283"/>
                    <a:pt x="796" y="277133"/>
                  </a:cubicBezTo>
                  <a:cubicBezTo>
                    <a:pt x="-796" y="279520"/>
                    <a:pt x="0" y="283100"/>
                    <a:pt x="3182" y="283100"/>
                  </a:cubicBezTo>
                  <a:cubicBezTo>
                    <a:pt x="19888" y="282702"/>
                    <a:pt x="33810" y="274349"/>
                    <a:pt x="41367" y="258836"/>
                  </a:cubicBezTo>
                  <a:cubicBezTo>
                    <a:pt x="43356" y="255654"/>
                    <a:pt x="38185" y="252472"/>
                    <a:pt x="36594" y="256052"/>
                  </a:cubicBezTo>
                  <a:lnTo>
                    <a:pt x="36594" y="2560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28" name="Freeform 2527">
              <a:extLst>
                <a:ext uri="{FF2B5EF4-FFF2-40B4-BE49-F238E27FC236}">
                  <a16:creationId xmlns:a16="http://schemas.microsoft.com/office/drawing/2014/main" id="{A3D63799-E55C-7E5F-F0BA-4D9C0D6C020C}"/>
                </a:ext>
              </a:extLst>
            </p:cNvPr>
            <p:cNvSpPr/>
            <p:nvPr/>
          </p:nvSpPr>
          <p:spPr>
            <a:xfrm>
              <a:off x="2216322" y="5397223"/>
              <a:ext cx="165846" cy="201619"/>
            </a:xfrm>
            <a:custGeom>
              <a:avLst/>
              <a:gdLst>
                <a:gd name="connsiteX0" fmla="*/ 7521 w 165846"/>
                <a:gd name="connsiteY0" fmla="*/ 199721 h 201619"/>
                <a:gd name="connsiteX1" fmla="*/ 164638 w 165846"/>
                <a:gd name="connsiteY1" fmla="*/ 6010 h 201619"/>
                <a:gd name="connsiteX2" fmla="*/ 159467 w 165846"/>
                <a:gd name="connsiteY2" fmla="*/ 839 h 201619"/>
                <a:gd name="connsiteX3" fmla="*/ 361 w 165846"/>
                <a:gd name="connsiteY3" fmla="*/ 195743 h 201619"/>
                <a:gd name="connsiteX4" fmla="*/ 7521 w 165846"/>
                <a:gd name="connsiteY4" fmla="*/ 199721 h 201619"/>
                <a:gd name="connsiteX5" fmla="*/ 7521 w 165846"/>
                <a:gd name="connsiteY5" fmla="*/ 199721 h 20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846" h="201619">
                  <a:moveTo>
                    <a:pt x="7521" y="199721"/>
                  </a:moveTo>
                  <a:cubicBezTo>
                    <a:pt x="48889" y="126930"/>
                    <a:pt x="102189" y="61697"/>
                    <a:pt x="164638" y="6010"/>
                  </a:cubicBezTo>
                  <a:cubicBezTo>
                    <a:pt x="168218" y="2828"/>
                    <a:pt x="163047" y="-1945"/>
                    <a:pt x="159467" y="839"/>
                  </a:cubicBezTo>
                  <a:cubicBezTo>
                    <a:pt x="95825" y="56128"/>
                    <a:pt x="42126" y="122157"/>
                    <a:pt x="361" y="195743"/>
                  </a:cubicBezTo>
                  <a:cubicBezTo>
                    <a:pt x="-1628" y="200119"/>
                    <a:pt x="5134" y="204096"/>
                    <a:pt x="7521" y="199721"/>
                  </a:cubicBezTo>
                  <a:lnTo>
                    <a:pt x="7521" y="1997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29" name="Freeform 2528">
              <a:extLst>
                <a:ext uri="{FF2B5EF4-FFF2-40B4-BE49-F238E27FC236}">
                  <a16:creationId xmlns:a16="http://schemas.microsoft.com/office/drawing/2014/main" id="{3721FC2C-9176-97A8-A42A-628FF09809B1}"/>
                </a:ext>
              </a:extLst>
            </p:cNvPr>
            <p:cNvSpPr/>
            <p:nvPr/>
          </p:nvSpPr>
          <p:spPr>
            <a:xfrm>
              <a:off x="1214681" y="5786063"/>
              <a:ext cx="133808" cy="113976"/>
            </a:xfrm>
            <a:custGeom>
              <a:avLst/>
              <a:gdLst>
                <a:gd name="connsiteX0" fmla="*/ 20321 w 133808"/>
                <a:gd name="connsiteY0" fmla="*/ 97669 h 113976"/>
                <a:gd name="connsiteX1" fmla="*/ 3217 w 133808"/>
                <a:gd name="connsiteY1" fmla="*/ 107215 h 113976"/>
                <a:gd name="connsiteX2" fmla="*/ 6399 w 133808"/>
                <a:gd name="connsiteY2" fmla="*/ 110398 h 113976"/>
                <a:gd name="connsiteX3" fmla="*/ 35833 w 133808"/>
                <a:gd name="connsiteY3" fmla="*/ 86134 h 113976"/>
                <a:gd name="connsiteX4" fmla="*/ 65268 w 133808"/>
                <a:gd name="connsiteY4" fmla="*/ 61075 h 113976"/>
                <a:gd name="connsiteX5" fmla="*/ 132490 w 133808"/>
                <a:gd name="connsiteY5" fmla="*/ 5785 h 113976"/>
                <a:gd name="connsiteX6" fmla="*/ 129308 w 133808"/>
                <a:gd name="connsiteY6" fmla="*/ 614 h 113976"/>
                <a:gd name="connsiteX7" fmla="*/ 54131 w 133808"/>
                <a:gd name="connsiteY7" fmla="*/ 61870 h 113976"/>
                <a:gd name="connsiteX8" fmla="*/ 16343 w 133808"/>
                <a:gd name="connsiteY8" fmla="*/ 93692 h 113976"/>
                <a:gd name="connsiteX9" fmla="*/ 35 w 133808"/>
                <a:gd name="connsiteY9" fmla="*/ 110795 h 113976"/>
                <a:gd name="connsiteX10" fmla="*/ 3217 w 133808"/>
                <a:gd name="connsiteY10" fmla="*/ 113977 h 113976"/>
                <a:gd name="connsiteX11" fmla="*/ 23503 w 133808"/>
                <a:gd name="connsiteY11" fmla="*/ 102840 h 113976"/>
                <a:gd name="connsiteX12" fmla="*/ 20321 w 133808"/>
                <a:gd name="connsiteY12" fmla="*/ 97669 h 113976"/>
                <a:gd name="connsiteX13" fmla="*/ 20321 w 133808"/>
                <a:gd name="connsiteY13" fmla="*/ 97669 h 11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808" h="113976">
                  <a:moveTo>
                    <a:pt x="20321" y="97669"/>
                  </a:moveTo>
                  <a:cubicBezTo>
                    <a:pt x="16343" y="100055"/>
                    <a:pt x="7990" y="107613"/>
                    <a:pt x="3217" y="107215"/>
                  </a:cubicBezTo>
                  <a:cubicBezTo>
                    <a:pt x="4410" y="108408"/>
                    <a:pt x="5603" y="109602"/>
                    <a:pt x="6399" y="110398"/>
                  </a:cubicBezTo>
                  <a:cubicBezTo>
                    <a:pt x="6399" y="105226"/>
                    <a:pt x="32254" y="89315"/>
                    <a:pt x="35833" y="86134"/>
                  </a:cubicBezTo>
                  <a:cubicBezTo>
                    <a:pt x="45778" y="77781"/>
                    <a:pt x="55324" y="69428"/>
                    <a:pt x="65268" y="61075"/>
                  </a:cubicBezTo>
                  <a:cubicBezTo>
                    <a:pt x="87145" y="41982"/>
                    <a:pt x="109022" y="22889"/>
                    <a:pt x="132490" y="5785"/>
                  </a:cubicBezTo>
                  <a:cubicBezTo>
                    <a:pt x="135672" y="3399"/>
                    <a:pt x="132490" y="-1772"/>
                    <a:pt x="129308" y="614"/>
                  </a:cubicBezTo>
                  <a:cubicBezTo>
                    <a:pt x="102658" y="19310"/>
                    <a:pt x="78394" y="40391"/>
                    <a:pt x="54131" y="61870"/>
                  </a:cubicBezTo>
                  <a:cubicBezTo>
                    <a:pt x="41800" y="72609"/>
                    <a:pt x="29071" y="83349"/>
                    <a:pt x="16343" y="93692"/>
                  </a:cubicBezTo>
                  <a:cubicBezTo>
                    <a:pt x="12365" y="96873"/>
                    <a:pt x="-761" y="103635"/>
                    <a:pt x="35" y="110795"/>
                  </a:cubicBezTo>
                  <a:cubicBezTo>
                    <a:pt x="35" y="112784"/>
                    <a:pt x="1626" y="113977"/>
                    <a:pt x="3217" y="113977"/>
                  </a:cubicBezTo>
                  <a:cubicBezTo>
                    <a:pt x="9979" y="113977"/>
                    <a:pt x="17934" y="106420"/>
                    <a:pt x="23503" y="102840"/>
                  </a:cubicBezTo>
                  <a:cubicBezTo>
                    <a:pt x="27083" y="100851"/>
                    <a:pt x="23900" y="95680"/>
                    <a:pt x="20321" y="97669"/>
                  </a:cubicBezTo>
                  <a:lnTo>
                    <a:pt x="20321" y="976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30" name="Freeform 2529">
              <a:extLst>
                <a:ext uri="{FF2B5EF4-FFF2-40B4-BE49-F238E27FC236}">
                  <a16:creationId xmlns:a16="http://schemas.microsoft.com/office/drawing/2014/main" id="{4983F7BA-BC24-3834-6F0E-255C6A3C3D4E}"/>
                </a:ext>
              </a:extLst>
            </p:cNvPr>
            <p:cNvSpPr/>
            <p:nvPr/>
          </p:nvSpPr>
          <p:spPr>
            <a:xfrm>
              <a:off x="1210539" y="5797504"/>
              <a:ext cx="138712" cy="139345"/>
            </a:xfrm>
            <a:custGeom>
              <a:avLst/>
              <a:gdLst>
                <a:gd name="connsiteX0" fmla="*/ 49522 w 138712"/>
                <a:gd name="connsiteY0" fmla="*/ 99354 h 139345"/>
                <a:gd name="connsiteX1" fmla="*/ 1790 w 138712"/>
                <a:gd name="connsiteY1" fmla="*/ 132369 h 139345"/>
                <a:gd name="connsiteX2" fmla="*/ 6165 w 138712"/>
                <a:gd name="connsiteY2" fmla="*/ 137937 h 139345"/>
                <a:gd name="connsiteX3" fmla="*/ 137825 w 138712"/>
                <a:gd name="connsiteY3" fmla="*/ 5482 h 139345"/>
                <a:gd name="connsiteX4" fmla="*/ 133052 w 138712"/>
                <a:gd name="connsiteY4" fmla="*/ 1107 h 139345"/>
                <a:gd name="connsiteX5" fmla="*/ 994 w 138712"/>
                <a:gd name="connsiteY5" fmla="*/ 133164 h 139345"/>
                <a:gd name="connsiteX6" fmla="*/ 5370 w 138712"/>
                <a:gd name="connsiteY6" fmla="*/ 138733 h 139345"/>
                <a:gd name="connsiteX7" fmla="*/ 53102 w 138712"/>
                <a:gd name="connsiteY7" fmla="*/ 104923 h 139345"/>
                <a:gd name="connsiteX8" fmla="*/ 49522 w 138712"/>
                <a:gd name="connsiteY8" fmla="*/ 99354 h 139345"/>
                <a:gd name="connsiteX9" fmla="*/ 49522 w 138712"/>
                <a:gd name="connsiteY9" fmla="*/ 99354 h 13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2" h="139345">
                  <a:moveTo>
                    <a:pt x="49522" y="99354"/>
                  </a:moveTo>
                  <a:cubicBezTo>
                    <a:pt x="33611" y="110491"/>
                    <a:pt x="17700" y="121629"/>
                    <a:pt x="1790" y="132369"/>
                  </a:cubicBezTo>
                  <a:cubicBezTo>
                    <a:pt x="3381" y="134357"/>
                    <a:pt x="4574" y="136346"/>
                    <a:pt x="6165" y="137937"/>
                  </a:cubicBezTo>
                  <a:cubicBezTo>
                    <a:pt x="50317" y="94183"/>
                    <a:pt x="94867" y="50827"/>
                    <a:pt x="137825" y="5482"/>
                  </a:cubicBezTo>
                  <a:cubicBezTo>
                    <a:pt x="140610" y="2300"/>
                    <a:pt x="136234" y="-2075"/>
                    <a:pt x="133052" y="1107"/>
                  </a:cubicBezTo>
                  <a:cubicBezTo>
                    <a:pt x="88105" y="44065"/>
                    <a:pt x="44749" y="88614"/>
                    <a:pt x="994" y="133164"/>
                  </a:cubicBezTo>
                  <a:cubicBezTo>
                    <a:pt x="-1790" y="135949"/>
                    <a:pt x="1790" y="141119"/>
                    <a:pt x="5370" y="138733"/>
                  </a:cubicBezTo>
                  <a:cubicBezTo>
                    <a:pt x="21280" y="127595"/>
                    <a:pt x="37191" y="116458"/>
                    <a:pt x="53102" y="104923"/>
                  </a:cubicBezTo>
                  <a:cubicBezTo>
                    <a:pt x="56681" y="102934"/>
                    <a:pt x="53102" y="96967"/>
                    <a:pt x="49522" y="99354"/>
                  </a:cubicBezTo>
                  <a:lnTo>
                    <a:pt x="49522" y="993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31" name="Freeform 2530">
              <a:extLst>
                <a:ext uri="{FF2B5EF4-FFF2-40B4-BE49-F238E27FC236}">
                  <a16:creationId xmlns:a16="http://schemas.microsoft.com/office/drawing/2014/main" id="{CE247231-9C33-8683-2E75-645E27D95452}"/>
                </a:ext>
              </a:extLst>
            </p:cNvPr>
            <p:cNvSpPr/>
            <p:nvPr/>
          </p:nvSpPr>
          <p:spPr>
            <a:xfrm>
              <a:off x="1186732" y="5859157"/>
              <a:ext cx="89733" cy="99684"/>
            </a:xfrm>
            <a:custGeom>
              <a:avLst/>
              <a:gdLst>
                <a:gd name="connsiteX0" fmla="*/ 72533 w 89733"/>
                <a:gd name="connsiteY0" fmla="*/ 37701 h 99684"/>
                <a:gd name="connsiteX1" fmla="*/ 936 w 89733"/>
                <a:gd name="connsiteY1" fmla="*/ 93786 h 99684"/>
                <a:gd name="connsiteX2" fmla="*/ 5709 w 89733"/>
                <a:gd name="connsiteY2" fmla="*/ 98559 h 99684"/>
                <a:gd name="connsiteX3" fmla="*/ 88842 w 89733"/>
                <a:gd name="connsiteY3" fmla="*/ 5482 h 99684"/>
                <a:gd name="connsiteX4" fmla="*/ 84466 w 89733"/>
                <a:gd name="connsiteY4" fmla="*/ 1107 h 99684"/>
                <a:gd name="connsiteX5" fmla="*/ 936 w 89733"/>
                <a:gd name="connsiteY5" fmla="*/ 94183 h 99684"/>
                <a:gd name="connsiteX6" fmla="*/ 5709 w 89733"/>
                <a:gd name="connsiteY6" fmla="*/ 98956 h 99684"/>
                <a:gd name="connsiteX7" fmla="*/ 76909 w 89733"/>
                <a:gd name="connsiteY7" fmla="*/ 42474 h 99684"/>
                <a:gd name="connsiteX8" fmla="*/ 72533 w 89733"/>
                <a:gd name="connsiteY8" fmla="*/ 37701 h 99684"/>
                <a:gd name="connsiteX9" fmla="*/ 72533 w 89733"/>
                <a:gd name="connsiteY9" fmla="*/ 37701 h 9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733" h="99684">
                  <a:moveTo>
                    <a:pt x="72533" y="37701"/>
                  </a:moveTo>
                  <a:cubicBezTo>
                    <a:pt x="48667" y="56396"/>
                    <a:pt x="24801" y="75091"/>
                    <a:pt x="936" y="93786"/>
                  </a:cubicBezTo>
                  <a:cubicBezTo>
                    <a:pt x="2527" y="95377"/>
                    <a:pt x="4118" y="96968"/>
                    <a:pt x="5709" y="98559"/>
                  </a:cubicBezTo>
                  <a:cubicBezTo>
                    <a:pt x="33950" y="67931"/>
                    <a:pt x="61793" y="36905"/>
                    <a:pt x="88842" y="5482"/>
                  </a:cubicBezTo>
                  <a:cubicBezTo>
                    <a:pt x="91626" y="2300"/>
                    <a:pt x="87250" y="-2076"/>
                    <a:pt x="84466" y="1107"/>
                  </a:cubicBezTo>
                  <a:cubicBezTo>
                    <a:pt x="56225" y="31336"/>
                    <a:pt x="28381" y="62760"/>
                    <a:pt x="936" y="94183"/>
                  </a:cubicBezTo>
                  <a:cubicBezTo>
                    <a:pt x="-1849" y="97365"/>
                    <a:pt x="2129" y="101343"/>
                    <a:pt x="5709" y="98956"/>
                  </a:cubicBezTo>
                  <a:cubicBezTo>
                    <a:pt x="29575" y="80262"/>
                    <a:pt x="53440" y="61169"/>
                    <a:pt x="76909" y="42474"/>
                  </a:cubicBezTo>
                  <a:cubicBezTo>
                    <a:pt x="79693" y="39689"/>
                    <a:pt x="75317" y="35314"/>
                    <a:pt x="72533" y="37701"/>
                  </a:cubicBezTo>
                  <a:lnTo>
                    <a:pt x="72533" y="3770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32" name="Freeform 2531">
              <a:extLst>
                <a:ext uri="{FF2B5EF4-FFF2-40B4-BE49-F238E27FC236}">
                  <a16:creationId xmlns:a16="http://schemas.microsoft.com/office/drawing/2014/main" id="{7ECDA0BA-523A-4798-FA38-FE6696883041}"/>
                </a:ext>
              </a:extLst>
            </p:cNvPr>
            <p:cNvSpPr/>
            <p:nvPr/>
          </p:nvSpPr>
          <p:spPr>
            <a:xfrm>
              <a:off x="1114510" y="5836144"/>
              <a:ext cx="112226" cy="89137"/>
            </a:xfrm>
            <a:custGeom>
              <a:avLst/>
              <a:gdLst>
                <a:gd name="connsiteX0" fmla="*/ 107366 w 112226"/>
                <a:gd name="connsiteY0" fmla="*/ 34064 h 89137"/>
                <a:gd name="connsiteX1" fmla="*/ 42133 w 112226"/>
                <a:gd name="connsiteY1" fmla="*/ 82193 h 89137"/>
                <a:gd name="connsiteX2" fmla="*/ 46508 w 112226"/>
                <a:gd name="connsiteY2" fmla="*/ 88160 h 89137"/>
                <a:gd name="connsiteX3" fmla="*/ 111344 w 112226"/>
                <a:gd name="connsiteY3" fmla="*/ 9005 h 89137"/>
                <a:gd name="connsiteX4" fmla="*/ 106968 w 112226"/>
                <a:gd name="connsiteY4" fmla="*/ 3436 h 89137"/>
                <a:gd name="connsiteX5" fmla="*/ 1163 w 112226"/>
                <a:gd name="connsiteY5" fmla="*/ 82591 h 89137"/>
                <a:gd name="connsiteX6" fmla="*/ 5538 w 112226"/>
                <a:gd name="connsiteY6" fmla="*/ 88557 h 89137"/>
                <a:gd name="connsiteX7" fmla="*/ 101797 w 112226"/>
                <a:gd name="connsiteY7" fmla="*/ 5822 h 89137"/>
                <a:gd name="connsiteX8" fmla="*/ 97024 w 112226"/>
                <a:gd name="connsiteY8" fmla="*/ 1049 h 89137"/>
                <a:gd name="connsiteX9" fmla="*/ 1959 w 112226"/>
                <a:gd name="connsiteY9" fmla="*/ 81795 h 89137"/>
                <a:gd name="connsiteX10" fmla="*/ 6334 w 112226"/>
                <a:gd name="connsiteY10" fmla="*/ 87762 h 89137"/>
                <a:gd name="connsiteX11" fmla="*/ 110548 w 112226"/>
                <a:gd name="connsiteY11" fmla="*/ 9402 h 89137"/>
                <a:gd name="connsiteX12" fmla="*/ 106173 w 112226"/>
                <a:gd name="connsiteY12" fmla="*/ 3834 h 89137"/>
                <a:gd name="connsiteX13" fmla="*/ 40940 w 112226"/>
                <a:gd name="connsiteY13" fmla="*/ 82591 h 89137"/>
                <a:gd name="connsiteX14" fmla="*/ 46110 w 112226"/>
                <a:gd name="connsiteY14" fmla="*/ 87762 h 89137"/>
                <a:gd name="connsiteX15" fmla="*/ 110150 w 112226"/>
                <a:gd name="connsiteY15" fmla="*/ 39234 h 89137"/>
                <a:gd name="connsiteX16" fmla="*/ 107366 w 112226"/>
                <a:gd name="connsiteY16" fmla="*/ 34064 h 89137"/>
                <a:gd name="connsiteX17" fmla="*/ 107366 w 112226"/>
                <a:gd name="connsiteY17" fmla="*/ 34064 h 8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226" h="89137">
                  <a:moveTo>
                    <a:pt x="107366" y="34064"/>
                  </a:moveTo>
                  <a:cubicBezTo>
                    <a:pt x="85489" y="50372"/>
                    <a:pt x="64408" y="66680"/>
                    <a:pt x="42133" y="82193"/>
                  </a:cubicBezTo>
                  <a:cubicBezTo>
                    <a:pt x="43724" y="84182"/>
                    <a:pt x="45315" y="86170"/>
                    <a:pt x="46508" y="88160"/>
                  </a:cubicBezTo>
                  <a:cubicBezTo>
                    <a:pt x="68385" y="62305"/>
                    <a:pt x="90262" y="35655"/>
                    <a:pt x="111344" y="9005"/>
                  </a:cubicBezTo>
                  <a:cubicBezTo>
                    <a:pt x="113730" y="6220"/>
                    <a:pt x="110946" y="1447"/>
                    <a:pt x="106968" y="3436"/>
                  </a:cubicBezTo>
                  <a:cubicBezTo>
                    <a:pt x="68385" y="25711"/>
                    <a:pt x="32984" y="51565"/>
                    <a:pt x="1163" y="82591"/>
                  </a:cubicBezTo>
                  <a:cubicBezTo>
                    <a:pt x="-2019" y="85375"/>
                    <a:pt x="1959" y="90944"/>
                    <a:pt x="5538" y="88557"/>
                  </a:cubicBezTo>
                  <a:cubicBezTo>
                    <a:pt x="40144" y="64294"/>
                    <a:pt x="73556" y="37246"/>
                    <a:pt x="101797" y="5822"/>
                  </a:cubicBezTo>
                  <a:cubicBezTo>
                    <a:pt x="104582" y="2640"/>
                    <a:pt x="100206" y="-2133"/>
                    <a:pt x="97024" y="1049"/>
                  </a:cubicBezTo>
                  <a:cubicBezTo>
                    <a:pt x="66396" y="30086"/>
                    <a:pt x="35769" y="57134"/>
                    <a:pt x="1959" y="81795"/>
                  </a:cubicBezTo>
                  <a:cubicBezTo>
                    <a:pt x="3550" y="83784"/>
                    <a:pt x="5141" y="85773"/>
                    <a:pt x="6334" y="87762"/>
                  </a:cubicBezTo>
                  <a:cubicBezTo>
                    <a:pt x="36962" y="56736"/>
                    <a:pt x="71965" y="30086"/>
                    <a:pt x="110548" y="9402"/>
                  </a:cubicBezTo>
                  <a:cubicBezTo>
                    <a:pt x="108957" y="7413"/>
                    <a:pt x="107764" y="5822"/>
                    <a:pt x="106173" y="3834"/>
                  </a:cubicBezTo>
                  <a:cubicBezTo>
                    <a:pt x="84296" y="29689"/>
                    <a:pt x="62419" y="55941"/>
                    <a:pt x="40940" y="82591"/>
                  </a:cubicBezTo>
                  <a:cubicBezTo>
                    <a:pt x="37757" y="86170"/>
                    <a:pt x="42530" y="90944"/>
                    <a:pt x="46110" y="87762"/>
                  </a:cubicBezTo>
                  <a:cubicBezTo>
                    <a:pt x="66794" y="71056"/>
                    <a:pt x="88671" y="55145"/>
                    <a:pt x="110150" y="39234"/>
                  </a:cubicBezTo>
                  <a:cubicBezTo>
                    <a:pt x="113730" y="36848"/>
                    <a:pt x="110548" y="31677"/>
                    <a:pt x="107366" y="34064"/>
                  </a:cubicBezTo>
                  <a:lnTo>
                    <a:pt x="107366" y="340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33" name="Freeform 2532">
              <a:extLst>
                <a:ext uri="{FF2B5EF4-FFF2-40B4-BE49-F238E27FC236}">
                  <a16:creationId xmlns:a16="http://schemas.microsoft.com/office/drawing/2014/main" id="{F0636B8D-4D85-B439-D403-3FD60917C880}"/>
                </a:ext>
              </a:extLst>
            </p:cNvPr>
            <p:cNvSpPr/>
            <p:nvPr/>
          </p:nvSpPr>
          <p:spPr>
            <a:xfrm>
              <a:off x="1162246" y="5670036"/>
              <a:ext cx="435215" cy="313495"/>
            </a:xfrm>
            <a:custGeom>
              <a:avLst/>
              <a:gdLst>
                <a:gd name="connsiteX0" fmla="*/ 80314 w 435215"/>
                <a:gd name="connsiteY0" fmla="*/ 222049 h 313495"/>
                <a:gd name="connsiteX1" fmla="*/ 1556 w 435215"/>
                <a:gd name="connsiteY1" fmla="*/ 298022 h 313495"/>
                <a:gd name="connsiteX2" fmla="*/ 6727 w 435215"/>
                <a:gd name="connsiteY2" fmla="*/ 303192 h 313495"/>
                <a:gd name="connsiteX3" fmla="*/ 233453 w 435215"/>
                <a:gd name="connsiteY3" fmla="*/ 101526 h 313495"/>
                <a:gd name="connsiteX4" fmla="*/ 228680 w 435215"/>
                <a:gd name="connsiteY4" fmla="*/ 97947 h 313495"/>
                <a:gd name="connsiteX5" fmla="*/ 49288 w 435215"/>
                <a:gd name="connsiteY5" fmla="*/ 307170 h 313495"/>
                <a:gd name="connsiteX6" fmla="*/ 54857 w 435215"/>
                <a:gd name="connsiteY6" fmla="*/ 312739 h 313495"/>
                <a:gd name="connsiteX7" fmla="*/ 340451 w 435215"/>
                <a:gd name="connsiteY7" fmla="*/ 49021 h 313495"/>
                <a:gd name="connsiteX8" fmla="*/ 335280 w 435215"/>
                <a:gd name="connsiteY8" fmla="*/ 45043 h 313495"/>
                <a:gd name="connsiteX9" fmla="*/ 124068 w 435215"/>
                <a:gd name="connsiteY9" fmla="*/ 298022 h 313495"/>
                <a:gd name="connsiteX10" fmla="*/ 129636 w 435215"/>
                <a:gd name="connsiteY10" fmla="*/ 303591 h 313495"/>
                <a:gd name="connsiteX11" fmla="*/ 434324 w 435215"/>
                <a:gd name="connsiteY11" fmla="*/ 5268 h 313495"/>
                <a:gd name="connsiteX12" fmla="*/ 429948 w 435215"/>
                <a:gd name="connsiteY12" fmla="*/ 892 h 313495"/>
                <a:gd name="connsiteX13" fmla="*/ 124068 w 435215"/>
                <a:gd name="connsiteY13" fmla="*/ 297624 h 313495"/>
                <a:gd name="connsiteX14" fmla="*/ 129636 w 435215"/>
                <a:gd name="connsiteY14" fmla="*/ 303192 h 313495"/>
                <a:gd name="connsiteX15" fmla="*/ 340849 w 435215"/>
                <a:gd name="connsiteY15" fmla="*/ 47828 h 313495"/>
                <a:gd name="connsiteX16" fmla="*/ 335678 w 435215"/>
                <a:gd name="connsiteY16" fmla="*/ 43851 h 313495"/>
                <a:gd name="connsiteX17" fmla="*/ 48890 w 435215"/>
                <a:gd name="connsiteY17" fmla="*/ 306773 h 313495"/>
                <a:gd name="connsiteX18" fmla="*/ 54459 w 435215"/>
                <a:gd name="connsiteY18" fmla="*/ 312341 h 313495"/>
                <a:gd name="connsiteX19" fmla="*/ 233055 w 435215"/>
                <a:gd name="connsiteY19" fmla="*/ 101526 h 313495"/>
                <a:gd name="connsiteX20" fmla="*/ 229077 w 435215"/>
                <a:gd name="connsiteY20" fmla="*/ 96753 h 313495"/>
                <a:gd name="connsiteX21" fmla="*/ 1159 w 435215"/>
                <a:gd name="connsiteY21" fmla="*/ 298022 h 313495"/>
                <a:gd name="connsiteX22" fmla="*/ 6330 w 435215"/>
                <a:gd name="connsiteY22" fmla="*/ 303192 h 313495"/>
                <a:gd name="connsiteX23" fmla="*/ 84291 w 435215"/>
                <a:gd name="connsiteY23" fmla="*/ 226424 h 313495"/>
                <a:gd name="connsiteX24" fmla="*/ 80314 w 435215"/>
                <a:gd name="connsiteY24" fmla="*/ 222049 h 313495"/>
                <a:gd name="connsiteX25" fmla="*/ 80314 w 435215"/>
                <a:gd name="connsiteY25" fmla="*/ 222049 h 31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5215" h="313495">
                  <a:moveTo>
                    <a:pt x="80314" y="222049"/>
                  </a:moveTo>
                  <a:cubicBezTo>
                    <a:pt x="54061" y="247506"/>
                    <a:pt x="28207" y="272962"/>
                    <a:pt x="1556" y="298022"/>
                  </a:cubicBezTo>
                  <a:cubicBezTo>
                    <a:pt x="3147" y="299613"/>
                    <a:pt x="5136" y="301601"/>
                    <a:pt x="6727" y="303192"/>
                  </a:cubicBezTo>
                  <a:cubicBezTo>
                    <a:pt x="78723" y="231595"/>
                    <a:pt x="155491" y="166362"/>
                    <a:pt x="233453" y="101526"/>
                  </a:cubicBezTo>
                  <a:cubicBezTo>
                    <a:pt x="231862" y="100333"/>
                    <a:pt x="230271" y="99140"/>
                    <a:pt x="228680" y="97947"/>
                  </a:cubicBezTo>
                  <a:cubicBezTo>
                    <a:pt x="175777" y="172726"/>
                    <a:pt x="112930" y="241141"/>
                    <a:pt x="49288" y="307170"/>
                  </a:cubicBezTo>
                  <a:cubicBezTo>
                    <a:pt x="51277" y="309159"/>
                    <a:pt x="52868" y="310750"/>
                    <a:pt x="54857" y="312739"/>
                  </a:cubicBezTo>
                  <a:cubicBezTo>
                    <a:pt x="143160" y="218071"/>
                    <a:pt x="239022" y="129768"/>
                    <a:pt x="340451" y="49021"/>
                  </a:cubicBezTo>
                  <a:cubicBezTo>
                    <a:pt x="338860" y="47828"/>
                    <a:pt x="337269" y="46635"/>
                    <a:pt x="335280" y="45043"/>
                  </a:cubicBezTo>
                  <a:cubicBezTo>
                    <a:pt x="276014" y="138518"/>
                    <a:pt x="204416" y="222447"/>
                    <a:pt x="124068" y="298022"/>
                  </a:cubicBezTo>
                  <a:cubicBezTo>
                    <a:pt x="126056" y="300011"/>
                    <a:pt x="127648" y="301999"/>
                    <a:pt x="129636" y="303591"/>
                  </a:cubicBezTo>
                  <a:cubicBezTo>
                    <a:pt x="231464" y="204547"/>
                    <a:pt x="333689" y="105901"/>
                    <a:pt x="434324" y="5268"/>
                  </a:cubicBezTo>
                  <a:cubicBezTo>
                    <a:pt x="437108" y="2483"/>
                    <a:pt x="432733" y="-1893"/>
                    <a:pt x="429948" y="892"/>
                  </a:cubicBezTo>
                  <a:cubicBezTo>
                    <a:pt x="326927" y="98742"/>
                    <a:pt x="225497" y="198581"/>
                    <a:pt x="124068" y="297624"/>
                  </a:cubicBezTo>
                  <a:cubicBezTo>
                    <a:pt x="120488" y="301204"/>
                    <a:pt x="126056" y="306773"/>
                    <a:pt x="129636" y="303192"/>
                  </a:cubicBezTo>
                  <a:cubicBezTo>
                    <a:pt x="209985" y="227219"/>
                    <a:pt x="280389" y="140508"/>
                    <a:pt x="340849" y="47828"/>
                  </a:cubicBezTo>
                  <a:cubicBezTo>
                    <a:pt x="342838" y="44646"/>
                    <a:pt x="338463" y="41862"/>
                    <a:pt x="335678" y="43851"/>
                  </a:cubicBezTo>
                  <a:cubicBezTo>
                    <a:pt x="233055" y="123801"/>
                    <a:pt x="137592" y="211309"/>
                    <a:pt x="48890" y="306773"/>
                  </a:cubicBezTo>
                  <a:cubicBezTo>
                    <a:pt x="45311" y="310352"/>
                    <a:pt x="50879" y="315921"/>
                    <a:pt x="54459" y="312341"/>
                  </a:cubicBezTo>
                  <a:cubicBezTo>
                    <a:pt x="118499" y="245517"/>
                    <a:pt x="175777" y="173521"/>
                    <a:pt x="233055" y="101526"/>
                  </a:cubicBezTo>
                  <a:cubicBezTo>
                    <a:pt x="235044" y="99140"/>
                    <a:pt x="232260" y="94366"/>
                    <a:pt x="229077" y="96753"/>
                  </a:cubicBezTo>
                  <a:cubicBezTo>
                    <a:pt x="147934" y="157214"/>
                    <a:pt x="72756" y="226822"/>
                    <a:pt x="1159" y="298022"/>
                  </a:cubicBezTo>
                  <a:cubicBezTo>
                    <a:pt x="-2421" y="301601"/>
                    <a:pt x="3147" y="306773"/>
                    <a:pt x="6330" y="303192"/>
                  </a:cubicBezTo>
                  <a:cubicBezTo>
                    <a:pt x="32184" y="277338"/>
                    <a:pt x="58437" y="251881"/>
                    <a:pt x="84291" y="226424"/>
                  </a:cubicBezTo>
                  <a:cubicBezTo>
                    <a:pt x="87871" y="223640"/>
                    <a:pt x="83098" y="219265"/>
                    <a:pt x="80314" y="222049"/>
                  </a:cubicBezTo>
                  <a:lnTo>
                    <a:pt x="80314" y="2220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34" name="Freeform 2533">
              <a:extLst>
                <a:ext uri="{FF2B5EF4-FFF2-40B4-BE49-F238E27FC236}">
                  <a16:creationId xmlns:a16="http://schemas.microsoft.com/office/drawing/2014/main" id="{5517B65B-FA92-86D6-5687-C0416EF32949}"/>
                </a:ext>
              </a:extLst>
            </p:cNvPr>
            <p:cNvSpPr/>
            <p:nvPr/>
          </p:nvSpPr>
          <p:spPr>
            <a:xfrm>
              <a:off x="1344193" y="5665312"/>
              <a:ext cx="297577" cy="317183"/>
            </a:xfrm>
            <a:custGeom>
              <a:avLst/>
              <a:gdLst>
                <a:gd name="connsiteX0" fmla="*/ 193109 w 297577"/>
                <a:gd name="connsiteY0" fmla="*/ 108637 h 317183"/>
                <a:gd name="connsiteX1" fmla="*/ 591 w 297577"/>
                <a:gd name="connsiteY1" fmla="*/ 309507 h 317183"/>
                <a:gd name="connsiteX2" fmla="*/ 6558 w 297577"/>
                <a:gd name="connsiteY2" fmla="*/ 315474 h 317183"/>
                <a:gd name="connsiteX3" fmla="*/ 296528 w 297577"/>
                <a:gd name="connsiteY3" fmla="*/ 5616 h 317183"/>
                <a:gd name="connsiteX4" fmla="*/ 291755 w 297577"/>
                <a:gd name="connsiteY4" fmla="*/ 843 h 317183"/>
                <a:gd name="connsiteX5" fmla="*/ 989 w 297577"/>
                <a:gd name="connsiteY5" fmla="*/ 309906 h 317183"/>
                <a:gd name="connsiteX6" fmla="*/ 6955 w 297577"/>
                <a:gd name="connsiteY6" fmla="*/ 315872 h 317183"/>
                <a:gd name="connsiteX7" fmla="*/ 198280 w 297577"/>
                <a:gd name="connsiteY7" fmla="*/ 113808 h 317183"/>
                <a:gd name="connsiteX8" fmla="*/ 193109 w 297577"/>
                <a:gd name="connsiteY8" fmla="*/ 108637 h 317183"/>
                <a:gd name="connsiteX9" fmla="*/ 193109 w 297577"/>
                <a:gd name="connsiteY9" fmla="*/ 108637 h 31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577" h="317183">
                  <a:moveTo>
                    <a:pt x="193109" y="108637"/>
                  </a:moveTo>
                  <a:cubicBezTo>
                    <a:pt x="129069" y="175859"/>
                    <a:pt x="65029" y="242683"/>
                    <a:pt x="591" y="309507"/>
                  </a:cubicBezTo>
                  <a:cubicBezTo>
                    <a:pt x="2580" y="311497"/>
                    <a:pt x="4569" y="313485"/>
                    <a:pt x="6558" y="315474"/>
                  </a:cubicBezTo>
                  <a:cubicBezTo>
                    <a:pt x="96055" y="205691"/>
                    <a:pt x="192711" y="102272"/>
                    <a:pt x="296528" y="5616"/>
                  </a:cubicBezTo>
                  <a:cubicBezTo>
                    <a:pt x="299710" y="2831"/>
                    <a:pt x="294937" y="-1941"/>
                    <a:pt x="291755" y="843"/>
                  </a:cubicBezTo>
                  <a:cubicBezTo>
                    <a:pt x="186347" y="95113"/>
                    <a:pt x="88895" y="198929"/>
                    <a:pt x="989" y="309906"/>
                  </a:cubicBezTo>
                  <a:cubicBezTo>
                    <a:pt x="-2193" y="313883"/>
                    <a:pt x="2978" y="319850"/>
                    <a:pt x="6955" y="315872"/>
                  </a:cubicBezTo>
                  <a:cubicBezTo>
                    <a:pt x="70598" y="248252"/>
                    <a:pt x="134240" y="181030"/>
                    <a:pt x="198280" y="113808"/>
                  </a:cubicBezTo>
                  <a:cubicBezTo>
                    <a:pt x="200667" y="110228"/>
                    <a:pt x="195894" y="105455"/>
                    <a:pt x="193109" y="108637"/>
                  </a:cubicBezTo>
                  <a:lnTo>
                    <a:pt x="193109" y="1086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35" name="Freeform 2534">
              <a:extLst>
                <a:ext uri="{FF2B5EF4-FFF2-40B4-BE49-F238E27FC236}">
                  <a16:creationId xmlns:a16="http://schemas.microsoft.com/office/drawing/2014/main" id="{03034193-1AF1-78FD-B797-38C52C110A8C}"/>
                </a:ext>
              </a:extLst>
            </p:cNvPr>
            <p:cNvSpPr/>
            <p:nvPr/>
          </p:nvSpPr>
          <p:spPr>
            <a:xfrm>
              <a:off x="1359900" y="5622147"/>
              <a:ext cx="628323" cy="411100"/>
            </a:xfrm>
            <a:custGeom>
              <a:avLst/>
              <a:gdLst>
                <a:gd name="connsiteX0" fmla="*/ 140411 w 628323"/>
                <a:gd name="connsiteY0" fmla="*/ 248856 h 411100"/>
                <a:gd name="connsiteX1" fmla="*/ 0 w 628323"/>
                <a:gd name="connsiteY1" fmla="*/ 394438 h 411100"/>
                <a:gd name="connsiteX2" fmla="*/ 5966 w 628323"/>
                <a:gd name="connsiteY2" fmla="*/ 400404 h 411100"/>
                <a:gd name="connsiteX3" fmla="*/ 333326 w 628323"/>
                <a:gd name="connsiteY3" fmla="*/ 57532 h 411100"/>
                <a:gd name="connsiteX4" fmla="*/ 327360 w 628323"/>
                <a:gd name="connsiteY4" fmla="*/ 52758 h 411100"/>
                <a:gd name="connsiteX5" fmla="*/ 36197 w 628323"/>
                <a:gd name="connsiteY5" fmla="*/ 404382 h 411100"/>
                <a:gd name="connsiteX6" fmla="*/ 42163 w 628323"/>
                <a:gd name="connsiteY6" fmla="*/ 410348 h 411100"/>
                <a:gd name="connsiteX7" fmla="*/ 414868 w 628323"/>
                <a:gd name="connsiteY7" fmla="*/ 28097 h 411100"/>
                <a:gd name="connsiteX8" fmla="*/ 409299 w 628323"/>
                <a:gd name="connsiteY8" fmla="*/ 23722 h 411100"/>
                <a:gd name="connsiteX9" fmla="*/ 95861 w 628323"/>
                <a:gd name="connsiteY9" fmla="*/ 392051 h 411100"/>
                <a:gd name="connsiteX10" fmla="*/ 101828 w 628323"/>
                <a:gd name="connsiteY10" fmla="*/ 398017 h 411100"/>
                <a:gd name="connsiteX11" fmla="*/ 465782 w 628323"/>
                <a:gd name="connsiteY11" fmla="*/ 31677 h 411100"/>
                <a:gd name="connsiteX12" fmla="*/ 460213 w 628323"/>
                <a:gd name="connsiteY12" fmla="*/ 25711 h 411100"/>
                <a:gd name="connsiteX13" fmla="*/ 172232 w 628323"/>
                <a:gd name="connsiteY13" fmla="*/ 359833 h 411100"/>
                <a:gd name="connsiteX14" fmla="*/ 178596 w 628323"/>
                <a:gd name="connsiteY14" fmla="*/ 365799 h 411100"/>
                <a:gd name="connsiteX15" fmla="*/ 543743 w 628323"/>
                <a:gd name="connsiteY15" fmla="*/ 9800 h 411100"/>
                <a:gd name="connsiteX16" fmla="*/ 537379 w 628323"/>
                <a:gd name="connsiteY16" fmla="*/ 5027 h 411100"/>
                <a:gd name="connsiteX17" fmla="*/ 250989 w 628323"/>
                <a:gd name="connsiteY17" fmla="*/ 343922 h 411100"/>
                <a:gd name="connsiteX18" fmla="*/ 256956 w 628323"/>
                <a:gd name="connsiteY18" fmla="*/ 349888 h 411100"/>
                <a:gd name="connsiteX19" fmla="*/ 627274 w 628323"/>
                <a:gd name="connsiteY19" fmla="*/ 5822 h 411100"/>
                <a:gd name="connsiteX20" fmla="*/ 622501 w 628323"/>
                <a:gd name="connsiteY20" fmla="*/ 1049 h 411100"/>
                <a:gd name="connsiteX21" fmla="*/ 250989 w 628323"/>
                <a:gd name="connsiteY21" fmla="*/ 343922 h 411100"/>
                <a:gd name="connsiteX22" fmla="*/ 256956 w 628323"/>
                <a:gd name="connsiteY22" fmla="*/ 349888 h 411100"/>
                <a:gd name="connsiteX23" fmla="*/ 544539 w 628323"/>
                <a:gd name="connsiteY23" fmla="*/ 9005 h 411100"/>
                <a:gd name="connsiteX24" fmla="*/ 538175 w 628323"/>
                <a:gd name="connsiteY24" fmla="*/ 4231 h 411100"/>
                <a:gd name="connsiteX25" fmla="*/ 172630 w 628323"/>
                <a:gd name="connsiteY25" fmla="*/ 359434 h 411100"/>
                <a:gd name="connsiteX26" fmla="*/ 178994 w 628323"/>
                <a:gd name="connsiteY26" fmla="*/ 365401 h 411100"/>
                <a:gd name="connsiteX27" fmla="*/ 466577 w 628323"/>
                <a:gd name="connsiteY27" fmla="*/ 30881 h 411100"/>
                <a:gd name="connsiteX28" fmla="*/ 461008 w 628323"/>
                <a:gd name="connsiteY28" fmla="*/ 25313 h 411100"/>
                <a:gd name="connsiteX29" fmla="*/ 96657 w 628323"/>
                <a:gd name="connsiteY29" fmla="*/ 391255 h 411100"/>
                <a:gd name="connsiteX30" fmla="*/ 102623 w 628323"/>
                <a:gd name="connsiteY30" fmla="*/ 397222 h 411100"/>
                <a:gd name="connsiteX31" fmla="*/ 416459 w 628323"/>
                <a:gd name="connsiteY31" fmla="*/ 26506 h 411100"/>
                <a:gd name="connsiteX32" fmla="*/ 410890 w 628323"/>
                <a:gd name="connsiteY32" fmla="*/ 22131 h 411100"/>
                <a:gd name="connsiteX33" fmla="*/ 37390 w 628323"/>
                <a:gd name="connsiteY33" fmla="*/ 403984 h 411100"/>
                <a:gd name="connsiteX34" fmla="*/ 43356 w 628323"/>
                <a:gd name="connsiteY34" fmla="*/ 409951 h 411100"/>
                <a:gd name="connsiteX35" fmla="*/ 334917 w 628323"/>
                <a:gd name="connsiteY35" fmla="*/ 56339 h 411100"/>
                <a:gd name="connsiteX36" fmla="*/ 328951 w 628323"/>
                <a:gd name="connsiteY36" fmla="*/ 51963 h 411100"/>
                <a:gd name="connsiteX37" fmla="*/ 1193 w 628323"/>
                <a:gd name="connsiteY37" fmla="*/ 394438 h 411100"/>
                <a:gd name="connsiteX38" fmla="*/ 7160 w 628323"/>
                <a:gd name="connsiteY38" fmla="*/ 400404 h 411100"/>
                <a:gd name="connsiteX39" fmla="*/ 147173 w 628323"/>
                <a:gd name="connsiteY39" fmla="*/ 254425 h 411100"/>
                <a:gd name="connsiteX40" fmla="*/ 140411 w 628323"/>
                <a:gd name="connsiteY40" fmla="*/ 248856 h 411100"/>
                <a:gd name="connsiteX41" fmla="*/ 140411 w 628323"/>
                <a:gd name="connsiteY41" fmla="*/ 248856 h 41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28323" h="411100">
                  <a:moveTo>
                    <a:pt x="140411" y="248856"/>
                  </a:moveTo>
                  <a:cubicBezTo>
                    <a:pt x="93474" y="297383"/>
                    <a:pt x="46936" y="345911"/>
                    <a:pt x="0" y="394438"/>
                  </a:cubicBezTo>
                  <a:cubicBezTo>
                    <a:pt x="1989" y="396427"/>
                    <a:pt x="3978" y="398416"/>
                    <a:pt x="5966" y="400404"/>
                  </a:cubicBezTo>
                  <a:cubicBezTo>
                    <a:pt x="110578" y="281870"/>
                    <a:pt x="219963" y="167713"/>
                    <a:pt x="333326" y="57532"/>
                  </a:cubicBezTo>
                  <a:cubicBezTo>
                    <a:pt x="331337" y="55941"/>
                    <a:pt x="329349" y="54349"/>
                    <a:pt x="327360" y="52758"/>
                  </a:cubicBezTo>
                  <a:cubicBezTo>
                    <a:pt x="256956" y="189192"/>
                    <a:pt x="144786" y="298179"/>
                    <a:pt x="36197" y="404382"/>
                  </a:cubicBezTo>
                  <a:cubicBezTo>
                    <a:pt x="38185" y="406371"/>
                    <a:pt x="40174" y="408360"/>
                    <a:pt x="42163" y="410348"/>
                  </a:cubicBezTo>
                  <a:cubicBezTo>
                    <a:pt x="159901" y="275904"/>
                    <a:pt x="277242" y="142255"/>
                    <a:pt x="414868" y="28097"/>
                  </a:cubicBezTo>
                  <a:cubicBezTo>
                    <a:pt x="412879" y="26506"/>
                    <a:pt x="410890" y="25313"/>
                    <a:pt x="409299" y="23722"/>
                  </a:cubicBezTo>
                  <a:cubicBezTo>
                    <a:pt x="317018" y="156177"/>
                    <a:pt x="210019" y="277893"/>
                    <a:pt x="95861" y="392051"/>
                  </a:cubicBezTo>
                  <a:cubicBezTo>
                    <a:pt x="97850" y="394040"/>
                    <a:pt x="99839" y="396029"/>
                    <a:pt x="101828" y="398017"/>
                  </a:cubicBezTo>
                  <a:cubicBezTo>
                    <a:pt x="208030" y="261585"/>
                    <a:pt x="330542" y="139073"/>
                    <a:pt x="465782" y="31677"/>
                  </a:cubicBezTo>
                  <a:cubicBezTo>
                    <a:pt x="464191" y="29290"/>
                    <a:pt x="462202" y="27302"/>
                    <a:pt x="460213" y="25711"/>
                  </a:cubicBezTo>
                  <a:cubicBezTo>
                    <a:pt x="364750" y="137483"/>
                    <a:pt x="268093" y="248458"/>
                    <a:pt x="172232" y="359833"/>
                  </a:cubicBezTo>
                  <a:cubicBezTo>
                    <a:pt x="168652" y="363810"/>
                    <a:pt x="174618" y="370174"/>
                    <a:pt x="178596" y="365799"/>
                  </a:cubicBezTo>
                  <a:cubicBezTo>
                    <a:pt x="294743" y="241696"/>
                    <a:pt x="416459" y="122765"/>
                    <a:pt x="543743" y="9800"/>
                  </a:cubicBezTo>
                  <a:cubicBezTo>
                    <a:pt x="541755" y="8209"/>
                    <a:pt x="539368" y="6618"/>
                    <a:pt x="537379" y="5027"/>
                  </a:cubicBezTo>
                  <a:cubicBezTo>
                    <a:pt x="461008" y="133107"/>
                    <a:pt x="355601" y="239310"/>
                    <a:pt x="250989" y="343922"/>
                  </a:cubicBezTo>
                  <a:cubicBezTo>
                    <a:pt x="247011" y="347899"/>
                    <a:pt x="252978" y="353866"/>
                    <a:pt x="256956" y="349888"/>
                  </a:cubicBezTo>
                  <a:cubicBezTo>
                    <a:pt x="380660" y="235333"/>
                    <a:pt x="505160" y="121969"/>
                    <a:pt x="627274" y="5822"/>
                  </a:cubicBezTo>
                  <a:cubicBezTo>
                    <a:pt x="630456" y="2640"/>
                    <a:pt x="625683" y="-2133"/>
                    <a:pt x="622501" y="1049"/>
                  </a:cubicBezTo>
                  <a:cubicBezTo>
                    <a:pt x="497603" y="114014"/>
                    <a:pt x="374694" y="229366"/>
                    <a:pt x="250989" y="343922"/>
                  </a:cubicBezTo>
                  <a:cubicBezTo>
                    <a:pt x="252978" y="345911"/>
                    <a:pt x="254967" y="347899"/>
                    <a:pt x="256956" y="349888"/>
                  </a:cubicBezTo>
                  <a:cubicBezTo>
                    <a:pt x="361965" y="244481"/>
                    <a:pt x="467770" y="137880"/>
                    <a:pt x="544539" y="9005"/>
                  </a:cubicBezTo>
                  <a:cubicBezTo>
                    <a:pt x="546926" y="5027"/>
                    <a:pt x="541357" y="1049"/>
                    <a:pt x="538175" y="4231"/>
                  </a:cubicBezTo>
                  <a:cubicBezTo>
                    <a:pt x="410890" y="117196"/>
                    <a:pt x="288777" y="235333"/>
                    <a:pt x="172630" y="359434"/>
                  </a:cubicBezTo>
                  <a:cubicBezTo>
                    <a:pt x="174618" y="361424"/>
                    <a:pt x="176607" y="363412"/>
                    <a:pt x="178994" y="365401"/>
                  </a:cubicBezTo>
                  <a:cubicBezTo>
                    <a:pt x="274855" y="254027"/>
                    <a:pt x="369920" y="141858"/>
                    <a:pt x="466577" y="30881"/>
                  </a:cubicBezTo>
                  <a:cubicBezTo>
                    <a:pt x="470157" y="26904"/>
                    <a:pt x="464986" y="22131"/>
                    <a:pt x="461008" y="25313"/>
                  </a:cubicBezTo>
                  <a:cubicBezTo>
                    <a:pt x="324575" y="131118"/>
                    <a:pt x="202462" y="254823"/>
                    <a:pt x="96657" y="391255"/>
                  </a:cubicBezTo>
                  <a:cubicBezTo>
                    <a:pt x="93474" y="395631"/>
                    <a:pt x="98645" y="401598"/>
                    <a:pt x="102623" y="397222"/>
                  </a:cubicBezTo>
                  <a:cubicBezTo>
                    <a:pt x="217577" y="282666"/>
                    <a:pt x="320200" y="156973"/>
                    <a:pt x="416459" y="26506"/>
                  </a:cubicBezTo>
                  <a:cubicBezTo>
                    <a:pt x="419243" y="22926"/>
                    <a:pt x="413675" y="19744"/>
                    <a:pt x="410890" y="22131"/>
                  </a:cubicBezTo>
                  <a:cubicBezTo>
                    <a:pt x="270877" y="132311"/>
                    <a:pt x="152741" y="269142"/>
                    <a:pt x="37390" y="403984"/>
                  </a:cubicBezTo>
                  <a:cubicBezTo>
                    <a:pt x="33810" y="407961"/>
                    <a:pt x="39379" y="413531"/>
                    <a:pt x="43356" y="409951"/>
                  </a:cubicBezTo>
                  <a:cubicBezTo>
                    <a:pt x="152344" y="301759"/>
                    <a:pt x="260138" y="191578"/>
                    <a:pt x="334917" y="56339"/>
                  </a:cubicBezTo>
                  <a:cubicBezTo>
                    <a:pt x="336906" y="52758"/>
                    <a:pt x="332133" y="48781"/>
                    <a:pt x="328951" y="51963"/>
                  </a:cubicBezTo>
                  <a:cubicBezTo>
                    <a:pt x="213997" y="160552"/>
                    <a:pt x="104612" y="275108"/>
                    <a:pt x="1193" y="394438"/>
                  </a:cubicBezTo>
                  <a:cubicBezTo>
                    <a:pt x="-2387" y="398416"/>
                    <a:pt x="3182" y="403984"/>
                    <a:pt x="7160" y="400404"/>
                  </a:cubicBezTo>
                  <a:cubicBezTo>
                    <a:pt x="53698" y="351480"/>
                    <a:pt x="100236" y="302952"/>
                    <a:pt x="147173" y="254425"/>
                  </a:cubicBezTo>
                  <a:cubicBezTo>
                    <a:pt x="149162" y="250447"/>
                    <a:pt x="143991" y="245277"/>
                    <a:pt x="140411" y="248856"/>
                  </a:cubicBezTo>
                  <a:lnTo>
                    <a:pt x="140411" y="24885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36" name="Freeform 2535">
              <a:extLst>
                <a:ext uri="{FF2B5EF4-FFF2-40B4-BE49-F238E27FC236}">
                  <a16:creationId xmlns:a16="http://schemas.microsoft.com/office/drawing/2014/main" id="{0C92772C-2CEA-6705-D272-D7DBFA258055}"/>
                </a:ext>
              </a:extLst>
            </p:cNvPr>
            <p:cNvSpPr/>
            <p:nvPr/>
          </p:nvSpPr>
          <p:spPr>
            <a:xfrm>
              <a:off x="1875094" y="5639015"/>
              <a:ext cx="141208" cy="153344"/>
            </a:xfrm>
            <a:custGeom>
              <a:avLst/>
              <a:gdLst>
                <a:gd name="connsiteX0" fmla="*/ 7070 w 141208"/>
                <a:gd name="connsiteY0" fmla="*/ 152037 h 153344"/>
                <a:gd name="connsiteX1" fmla="*/ 140321 w 141208"/>
                <a:gd name="connsiteY1" fmla="*/ 5660 h 153344"/>
                <a:gd name="connsiteX2" fmla="*/ 135548 w 141208"/>
                <a:gd name="connsiteY2" fmla="*/ 887 h 153344"/>
                <a:gd name="connsiteX3" fmla="*/ 1104 w 141208"/>
                <a:gd name="connsiteY3" fmla="*/ 145673 h 153344"/>
                <a:gd name="connsiteX4" fmla="*/ 7070 w 141208"/>
                <a:gd name="connsiteY4" fmla="*/ 152037 h 153344"/>
                <a:gd name="connsiteX5" fmla="*/ 7070 w 141208"/>
                <a:gd name="connsiteY5" fmla="*/ 152037 h 15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208" h="153344">
                  <a:moveTo>
                    <a:pt x="7070" y="152037"/>
                  </a:moveTo>
                  <a:cubicBezTo>
                    <a:pt x="51620" y="103510"/>
                    <a:pt x="96567" y="55381"/>
                    <a:pt x="140321" y="5660"/>
                  </a:cubicBezTo>
                  <a:cubicBezTo>
                    <a:pt x="143106" y="2478"/>
                    <a:pt x="138730" y="-1897"/>
                    <a:pt x="135548" y="887"/>
                  </a:cubicBezTo>
                  <a:cubicBezTo>
                    <a:pt x="90203" y="48619"/>
                    <a:pt x="45653" y="97544"/>
                    <a:pt x="1104" y="145673"/>
                  </a:cubicBezTo>
                  <a:cubicBezTo>
                    <a:pt x="-2476" y="150049"/>
                    <a:pt x="3490" y="156015"/>
                    <a:pt x="7070" y="152037"/>
                  </a:cubicBezTo>
                  <a:lnTo>
                    <a:pt x="7070" y="1520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37" name="Freeform 2536">
              <a:extLst>
                <a:ext uri="{FF2B5EF4-FFF2-40B4-BE49-F238E27FC236}">
                  <a16:creationId xmlns:a16="http://schemas.microsoft.com/office/drawing/2014/main" id="{8CEB3FFE-E02B-EC66-DDA8-631532F3403E}"/>
                </a:ext>
              </a:extLst>
            </p:cNvPr>
            <p:cNvSpPr/>
            <p:nvPr/>
          </p:nvSpPr>
          <p:spPr>
            <a:xfrm>
              <a:off x="2007496" y="5626755"/>
              <a:ext cx="44560" cy="54927"/>
            </a:xfrm>
            <a:custGeom>
              <a:avLst/>
              <a:gdLst>
                <a:gd name="connsiteX0" fmla="*/ 6328 w 44560"/>
                <a:gd name="connsiteY0" fmla="*/ 53718 h 54927"/>
                <a:gd name="connsiteX1" fmla="*/ 43717 w 44560"/>
                <a:gd name="connsiteY1" fmla="*/ 5987 h 54927"/>
                <a:gd name="connsiteX2" fmla="*/ 38944 w 44560"/>
                <a:gd name="connsiteY2" fmla="*/ 1214 h 54927"/>
                <a:gd name="connsiteX3" fmla="*/ 759 w 44560"/>
                <a:gd name="connsiteY3" fmla="*/ 48548 h 54927"/>
                <a:gd name="connsiteX4" fmla="*/ 6328 w 44560"/>
                <a:gd name="connsiteY4" fmla="*/ 53718 h 54927"/>
                <a:gd name="connsiteX5" fmla="*/ 6328 w 44560"/>
                <a:gd name="connsiteY5" fmla="*/ 53718 h 5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60" h="54927">
                  <a:moveTo>
                    <a:pt x="6328" y="53718"/>
                  </a:moveTo>
                  <a:cubicBezTo>
                    <a:pt x="19056" y="37808"/>
                    <a:pt x="31387" y="21897"/>
                    <a:pt x="43717" y="5987"/>
                  </a:cubicBezTo>
                  <a:cubicBezTo>
                    <a:pt x="46502" y="2805"/>
                    <a:pt x="41729" y="-2366"/>
                    <a:pt x="38944" y="1214"/>
                  </a:cubicBezTo>
                  <a:cubicBezTo>
                    <a:pt x="26216" y="16727"/>
                    <a:pt x="13487" y="32637"/>
                    <a:pt x="759" y="48548"/>
                  </a:cubicBezTo>
                  <a:cubicBezTo>
                    <a:pt x="-2026" y="52128"/>
                    <a:pt x="3543" y="57299"/>
                    <a:pt x="6328" y="53718"/>
                  </a:cubicBezTo>
                  <a:lnTo>
                    <a:pt x="6328" y="537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38" name="Freeform 2537">
              <a:extLst>
                <a:ext uri="{FF2B5EF4-FFF2-40B4-BE49-F238E27FC236}">
                  <a16:creationId xmlns:a16="http://schemas.microsoft.com/office/drawing/2014/main" id="{423930FD-8A74-C710-3F12-2D14C30CDBFF}"/>
                </a:ext>
              </a:extLst>
            </p:cNvPr>
            <p:cNvSpPr/>
            <p:nvPr/>
          </p:nvSpPr>
          <p:spPr>
            <a:xfrm>
              <a:off x="545932" y="5774859"/>
              <a:ext cx="293051" cy="152230"/>
            </a:xfrm>
            <a:custGeom>
              <a:avLst/>
              <a:gdLst>
                <a:gd name="connsiteX0" fmla="*/ 70149 w 293051"/>
                <a:gd name="connsiteY0" fmla="*/ 120010 h 152230"/>
                <a:gd name="connsiteX1" fmla="*/ 1734 w 293051"/>
                <a:gd name="connsiteY1" fmla="*/ 145467 h 152230"/>
                <a:gd name="connsiteX2" fmla="*/ 5314 w 293051"/>
                <a:gd name="connsiteY2" fmla="*/ 151831 h 152230"/>
                <a:gd name="connsiteX3" fmla="*/ 291306 w 293051"/>
                <a:gd name="connsiteY3" fmla="*/ 5852 h 152230"/>
                <a:gd name="connsiteX4" fmla="*/ 288124 w 293051"/>
                <a:gd name="connsiteY4" fmla="*/ 283 h 152230"/>
                <a:gd name="connsiteX5" fmla="*/ 1734 w 293051"/>
                <a:gd name="connsiteY5" fmla="*/ 145864 h 152230"/>
                <a:gd name="connsiteX6" fmla="*/ 5314 w 293051"/>
                <a:gd name="connsiteY6" fmla="*/ 152229 h 152230"/>
                <a:gd name="connsiteX7" fmla="*/ 71740 w 293051"/>
                <a:gd name="connsiteY7" fmla="*/ 126374 h 152230"/>
                <a:gd name="connsiteX8" fmla="*/ 70149 w 293051"/>
                <a:gd name="connsiteY8" fmla="*/ 120010 h 152230"/>
                <a:gd name="connsiteX9" fmla="*/ 70149 w 293051"/>
                <a:gd name="connsiteY9" fmla="*/ 120010 h 15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3051" h="152230">
                  <a:moveTo>
                    <a:pt x="70149" y="120010"/>
                  </a:moveTo>
                  <a:cubicBezTo>
                    <a:pt x="45090" y="123589"/>
                    <a:pt x="23213" y="132341"/>
                    <a:pt x="1734" y="145467"/>
                  </a:cubicBezTo>
                  <a:cubicBezTo>
                    <a:pt x="-2244" y="147853"/>
                    <a:pt x="1336" y="153820"/>
                    <a:pt x="5314" y="151831"/>
                  </a:cubicBezTo>
                  <a:cubicBezTo>
                    <a:pt x="99186" y="99724"/>
                    <a:pt x="193456" y="50003"/>
                    <a:pt x="291306" y="5852"/>
                  </a:cubicBezTo>
                  <a:cubicBezTo>
                    <a:pt x="295284" y="4261"/>
                    <a:pt x="291704" y="-1308"/>
                    <a:pt x="288124" y="283"/>
                  </a:cubicBezTo>
                  <a:cubicBezTo>
                    <a:pt x="189876" y="42048"/>
                    <a:pt x="92424" y="89780"/>
                    <a:pt x="1734" y="145864"/>
                  </a:cubicBezTo>
                  <a:cubicBezTo>
                    <a:pt x="2927" y="147853"/>
                    <a:pt x="4120" y="149842"/>
                    <a:pt x="5314" y="152229"/>
                  </a:cubicBezTo>
                  <a:cubicBezTo>
                    <a:pt x="25202" y="138307"/>
                    <a:pt x="47477" y="129954"/>
                    <a:pt x="71740" y="126374"/>
                  </a:cubicBezTo>
                  <a:cubicBezTo>
                    <a:pt x="75718" y="125180"/>
                    <a:pt x="74127" y="119612"/>
                    <a:pt x="70149" y="120010"/>
                  </a:cubicBezTo>
                  <a:lnTo>
                    <a:pt x="70149" y="1200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39" name="Freeform 2538">
              <a:extLst>
                <a:ext uri="{FF2B5EF4-FFF2-40B4-BE49-F238E27FC236}">
                  <a16:creationId xmlns:a16="http://schemas.microsoft.com/office/drawing/2014/main" id="{5A2D136E-0B58-84ED-6D60-F758C4D45F37}"/>
                </a:ext>
              </a:extLst>
            </p:cNvPr>
            <p:cNvSpPr/>
            <p:nvPr/>
          </p:nvSpPr>
          <p:spPr>
            <a:xfrm>
              <a:off x="497018" y="5676895"/>
              <a:ext cx="531851" cy="374398"/>
            </a:xfrm>
            <a:custGeom>
              <a:avLst/>
              <a:gdLst>
                <a:gd name="connsiteX0" fmla="*/ 155259 w 531851"/>
                <a:gd name="connsiteY0" fmla="*/ 182971 h 374398"/>
                <a:gd name="connsiteX1" fmla="*/ 23599 w 531851"/>
                <a:gd name="connsiteY1" fmla="*/ 248204 h 374398"/>
                <a:gd name="connsiteX2" fmla="*/ 26384 w 531851"/>
                <a:gd name="connsiteY2" fmla="*/ 254966 h 374398"/>
                <a:gd name="connsiteX3" fmla="*/ 397895 w 531851"/>
                <a:gd name="connsiteY3" fmla="*/ 42958 h 374398"/>
                <a:gd name="connsiteX4" fmla="*/ 394315 w 531851"/>
                <a:gd name="connsiteY4" fmla="*/ 36992 h 374398"/>
                <a:gd name="connsiteX5" fmla="*/ 25588 w 531851"/>
                <a:gd name="connsiteY5" fmla="*/ 234681 h 374398"/>
                <a:gd name="connsiteX6" fmla="*/ 29168 w 531851"/>
                <a:gd name="connsiteY6" fmla="*/ 241045 h 374398"/>
                <a:gd name="connsiteX7" fmla="*/ 490574 w 531851"/>
                <a:gd name="connsiteY7" fmla="*/ 5966 h 374398"/>
                <a:gd name="connsiteX8" fmla="*/ 486994 w 531851"/>
                <a:gd name="connsiteY8" fmla="*/ 0 h 374398"/>
                <a:gd name="connsiteX9" fmla="*/ 2518 w 531851"/>
                <a:gd name="connsiteY9" fmla="*/ 278037 h 374398"/>
                <a:gd name="connsiteX10" fmla="*/ 6495 w 531851"/>
                <a:gd name="connsiteY10" fmla="*/ 284401 h 374398"/>
                <a:gd name="connsiteX11" fmla="*/ 494950 w 531851"/>
                <a:gd name="connsiteY11" fmla="*/ 27843 h 374398"/>
                <a:gd name="connsiteX12" fmla="*/ 490972 w 531851"/>
                <a:gd name="connsiteY12" fmla="*/ 21479 h 374398"/>
                <a:gd name="connsiteX13" fmla="*/ 10871 w 531851"/>
                <a:gd name="connsiteY13" fmla="*/ 295936 h 374398"/>
                <a:gd name="connsiteX14" fmla="*/ 14848 w 531851"/>
                <a:gd name="connsiteY14" fmla="*/ 302301 h 374398"/>
                <a:gd name="connsiteX15" fmla="*/ 530748 w 531851"/>
                <a:gd name="connsiteY15" fmla="*/ 46140 h 374398"/>
                <a:gd name="connsiteX16" fmla="*/ 526771 w 531851"/>
                <a:gd name="connsiteY16" fmla="*/ 39777 h 374398"/>
                <a:gd name="connsiteX17" fmla="*/ 75706 w 531851"/>
                <a:gd name="connsiteY17" fmla="*/ 282412 h 374398"/>
                <a:gd name="connsiteX18" fmla="*/ 79684 w 531851"/>
                <a:gd name="connsiteY18" fmla="*/ 289572 h 374398"/>
                <a:gd name="connsiteX19" fmla="*/ 530351 w 531851"/>
                <a:gd name="connsiteY19" fmla="*/ 74780 h 374398"/>
                <a:gd name="connsiteX20" fmla="*/ 526373 w 531851"/>
                <a:gd name="connsiteY20" fmla="*/ 68017 h 374398"/>
                <a:gd name="connsiteX21" fmla="*/ 47067 w 531851"/>
                <a:gd name="connsiteY21" fmla="*/ 346453 h 374398"/>
                <a:gd name="connsiteX22" fmla="*/ 51045 w 531851"/>
                <a:gd name="connsiteY22" fmla="*/ 353612 h 374398"/>
                <a:gd name="connsiteX23" fmla="*/ 523986 w 531851"/>
                <a:gd name="connsiteY23" fmla="*/ 107396 h 374398"/>
                <a:gd name="connsiteX24" fmla="*/ 520804 w 531851"/>
                <a:gd name="connsiteY24" fmla="*/ 99839 h 374398"/>
                <a:gd name="connsiteX25" fmla="*/ 76900 w 531851"/>
                <a:gd name="connsiteY25" fmla="*/ 366340 h 374398"/>
                <a:gd name="connsiteX26" fmla="*/ 80877 w 531851"/>
                <a:gd name="connsiteY26" fmla="*/ 373500 h 374398"/>
                <a:gd name="connsiteX27" fmla="*/ 506485 w 531851"/>
                <a:gd name="connsiteY27" fmla="*/ 156321 h 374398"/>
                <a:gd name="connsiteX28" fmla="*/ 503303 w 531851"/>
                <a:gd name="connsiteY28" fmla="*/ 149162 h 374398"/>
                <a:gd name="connsiteX29" fmla="*/ 275384 w 531851"/>
                <a:gd name="connsiteY29" fmla="*/ 289174 h 374398"/>
                <a:gd name="connsiteX30" fmla="*/ 278566 w 531851"/>
                <a:gd name="connsiteY30" fmla="*/ 296334 h 374398"/>
                <a:gd name="connsiteX31" fmla="*/ 387951 w 531851"/>
                <a:gd name="connsiteY31" fmla="*/ 248204 h 374398"/>
                <a:gd name="connsiteX32" fmla="*/ 383178 w 531851"/>
                <a:gd name="connsiteY32" fmla="*/ 243431 h 374398"/>
                <a:gd name="connsiteX33" fmla="*/ 276577 w 531851"/>
                <a:gd name="connsiteY33" fmla="*/ 288777 h 374398"/>
                <a:gd name="connsiteX34" fmla="*/ 279759 w 531851"/>
                <a:gd name="connsiteY34" fmla="*/ 295936 h 374398"/>
                <a:gd name="connsiteX35" fmla="*/ 507678 w 531851"/>
                <a:gd name="connsiteY35" fmla="*/ 155924 h 374398"/>
                <a:gd name="connsiteX36" fmla="*/ 504496 w 531851"/>
                <a:gd name="connsiteY36" fmla="*/ 148763 h 374398"/>
                <a:gd name="connsiteX37" fmla="*/ 76900 w 531851"/>
                <a:gd name="connsiteY37" fmla="*/ 366738 h 374398"/>
                <a:gd name="connsiteX38" fmla="*/ 80877 w 531851"/>
                <a:gd name="connsiteY38" fmla="*/ 373898 h 374398"/>
                <a:gd name="connsiteX39" fmla="*/ 524782 w 531851"/>
                <a:gd name="connsiteY39" fmla="*/ 107396 h 374398"/>
                <a:gd name="connsiteX40" fmla="*/ 521600 w 531851"/>
                <a:gd name="connsiteY40" fmla="*/ 99839 h 374398"/>
                <a:gd name="connsiteX41" fmla="*/ 46670 w 531851"/>
                <a:gd name="connsiteY41" fmla="*/ 346850 h 374398"/>
                <a:gd name="connsiteX42" fmla="*/ 50647 w 531851"/>
                <a:gd name="connsiteY42" fmla="*/ 354010 h 374398"/>
                <a:gd name="connsiteX43" fmla="*/ 529953 w 531851"/>
                <a:gd name="connsiteY43" fmla="*/ 75575 h 374398"/>
                <a:gd name="connsiteX44" fmla="*/ 525975 w 531851"/>
                <a:gd name="connsiteY44" fmla="*/ 68813 h 374398"/>
                <a:gd name="connsiteX45" fmla="*/ 74911 w 531851"/>
                <a:gd name="connsiteY45" fmla="*/ 283208 h 374398"/>
                <a:gd name="connsiteX46" fmla="*/ 78888 w 531851"/>
                <a:gd name="connsiteY46" fmla="*/ 290368 h 374398"/>
                <a:gd name="connsiteX47" fmla="*/ 529555 w 531851"/>
                <a:gd name="connsiteY47" fmla="*/ 46936 h 374398"/>
                <a:gd name="connsiteX48" fmla="*/ 525578 w 531851"/>
                <a:gd name="connsiteY48" fmla="*/ 40572 h 374398"/>
                <a:gd name="connsiteX49" fmla="*/ 9678 w 531851"/>
                <a:gd name="connsiteY49" fmla="*/ 296334 h 374398"/>
                <a:gd name="connsiteX50" fmla="*/ 13655 w 531851"/>
                <a:gd name="connsiteY50" fmla="*/ 303096 h 374398"/>
                <a:gd name="connsiteX51" fmla="*/ 493756 w 531851"/>
                <a:gd name="connsiteY51" fmla="*/ 28638 h 374398"/>
                <a:gd name="connsiteX52" fmla="*/ 490972 w 531851"/>
                <a:gd name="connsiteY52" fmla="*/ 21877 h 374398"/>
                <a:gd name="connsiteX53" fmla="*/ 1722 w 531851"/>
                <a:gd name="connsiteY53" fmla="*/ 279230 h 374398"/>
                <a:gd name="connsiteX54" fmla="*/ 5700 w 531851"/>
                <a:gd name="connsiteY54" fmla="*/ 285595 h 374398"/>
                <a:gd name="connsiteX55" fmla="*/ 490176 w 531851"/>
                <a:gd name="connsiteY55" fmla="*/ 6762 h 374398"/>
                <a:gd name="connsiteX56" fmla="*/ 486597 w 531851"/>
                <a:gd name="connsiteY56" fmla="*/ 795 h 374398"/>
                <a:gd name="connsiteX57" fmla="*/ 24793 w 531851"/>
                <a:gd name="connsiteY57" fmla="*/ 235476 h 374398"/>
                <a:gd name="connsiteX58" fmla="*/ 28373 w 531851"/>
                <a:gd name="connsiteY58" fmla="*/ 241840 h 374398"/>
                <a:gd name="connsiteX59" fmla="*/ 396702 w 531851"/>
                <a:gd name="connsiteY59" fmla="*/ 43754 h 374398"/>
                <a:gd name="connsiteX60" fmla="*/ 393122 w 531851"/>
                <a:gd name="connsiteY60" fmla="*/ 37787 h 374398"/>
                <a:gd name="connsiteX61" fmla="*/ 21611 w 531851"/>
                <a:gd name="connsiteY61" fmla="*/ 249398 h 374398"/>
                <a:gd name="connsiteX62" fmla="*/ 24395 w 531851"/>
                <a:gd name="connsiteY62" fmla="*/ 256160 h 374398"/>
                <a:gd name="connsiteX63" fmla="*/ 157248 w 531851"/>
                <a:gd name="connsiteY63" fmla="*/ 188142 h 374398"/>
                <a:gd name="connsiteX64" fmla="*/ 155259 w 531851"/>
                <a:gd name="connsiteY64" fmla="*/ 182971 h 374398"/>
                <a:gd name="connsiteX65" fmla="*/ 155259 w 531851"/>
                <a:gd name="connsiteY65" fmla="*/ 182971 h 3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1851" h="374398">
                  <a:moveTo>
                    <a:pt x="155259" y="182971"/>
                  </a:moveTo>
                  <a:cubicBezTo>
                    <a:pt x="115483" y="213599"/>
                    <a:pt x="71729" y="234681"/>
                    <a:pt x="23599" y="248204"/>
                  </a:cubicBezTo>
                  <a:cubicBezTo>
                    <a:pt x="24395" y="250591"/>
                    <a:pt x="25588" y="252580"/>
                    <a:pt x="26384" y="254966"/>
                  </a:cubicBezTo>
                  <a:cubicBezTo>
                    <a:pt x="145315" y="176209"/>
                    <a:pt x="269815" y="105805"/>
                    <a:pt x="397895" y="42958"/>
                  </a:cubicBezTo>
                  <a:cubicBezTo>
                    <a:pt x="401873" y="40969"/>
                    <a:pt x="398293" y="35401"/>
                    <a:pt x="394315" y="36992"/>
                  </a:cubicBezTo>
                  <a:cubicBezTo>
                    <a:pt x="267429" y="95066"/>
                    <a:pt x="144122" y="161492"/>
                    <a:pt x="25588" y="234681"/>
                  </a:cubicBezTo>
                  <a:cubicBezTo>
                    <a:pt x="21611" y="237067"/>
                    <a:pt x="25190" y="243431"/>
                    <a:pt x="29168" y="241045"/>
                  </a:cubicBezTo>
                  <a:cubicBezTo>
                    <a:pt x="178330" y="153537"/>
                    <a:pt x="332264" y="75575"/>
                    <a:pt x="490574" y="5966"/>
                  </a:cubicBezTo>
                  <a:cubicBezTo>
                    <a:pt x="489381" y="3978"/>
                    <a:pt x="488188" y="1988"/>
                    <a:pt x="486994" y="0"/>
                  </a:cubicBezTo>
                  <a:cubicBezTo>
                    <a:pt x="328684" y="98248"/>
                    <a:pt x="167192" y="190529"/>
                    <a:pt x="2518" y="278037"/>
                  </a:cubicBezTo>
                  <a:cubicBezTo>
                    <a:pt x="3711" y="280026"/>
                    <a:pt x="4904" y="282412"/>
                    <a:pt x="6495" y="284401"/>
                  </a:cubicBezTo>
                  <a:cubicBezTo>
                    <a:pt x="162021" y="185358"/>
                    <a:pt x="325502" y="100236"/>
                    <a:pt x="494950" y="27843"/>
                  </a:cubicBezTo>
                  <a:cubicBezTo>
                    <a:pt x="493756" y="25854"/>
                    <a:pt x="492563" y="23468"/>
                    <a:pt x="490972" y="21479"/>
                  </a:cubicBezTo>
                  <a:cubicBezTo>
                    <a:pt x="331469" y="113363"/>
                    <a:pt x="170772" y="204451"/>
                    <a:pt x="10871" y="295936"/>
                  </a:cubicBezTo>
                  <a:cubicBezTo>
                    <a:pt x="6495" y="298323"/>
                    <a:pt x="10473" y="304687"/>
                    <a:pt x="14848" y="302301"/>
                  </a:cubicBezTo>
                  <a:cubicBezTo>
                    <a:pt x="181909" y="207235"/>
                    <a:pt x="354141" y="121716"/>
                    <a:pt x="530748" y="46140"/>
                  </a:cubicBezTo>
                  <a:cubicBezTo>
                    <a:pt x="529555" y="43754"/>
                    <a:pt x="528362" y="41765"/>
                    <a:pt x="526771" y="39777"/>
                  </a:cubicBezTo>
                  <a:cubicBezTo>
                    <a:pt x="376814" y="121318"/>
                    <a:pt x="226459" y="202064"/>
                    <a:pt x="75706" y="282412"/>
                  </a:cubicBezTo>
                  <a:cubicBezTo>
                    <a:pt x="70933" y="284799"/>
                    <a:pt x="75309" y="291561"/>
                    <a:pt x="79684" y="289572"/>
                  </a:cubicBezTo>
                  <a:cubicBezTo>
                    <a:pt x="230039" y="217975"/>
                    <a:pt x="380394" y="146377"/>
                    <a:pt x="530351" y="74780"/>
                  </a:cubicBezTo>
                  <a:cubicBezTo>
                    <a:pt x="529157" y="72393"/>
                    <a:pt x="527566" y="70404"/>
                    <a:pt x="526373" y="68017"/>
                  </a:cubicBezTo>
                  <a:cubicBezTo>
                    <a:pt x="366870" y="161094"/>
                    <a:pt x="206969" y="253773"/>
                    <a:pt x="47067" y="346453"/>
                  </a:cubicBezTo>
                  <a:cubicBezTo>
                    <a:pt x="48261" y="348839"/>
                    <a:pt x="49852" y="351225"/>
                    <a:pt x="51045" y="353612"/>
                  </a:cubicBezTo>
                  <a:cubicBezTo>
                    <a:pt x="200207" y="256160"/>
                    <a:pt x="358517" y="173425"/>
                    <a:pt x="523986" y="107396"/>
                  </a:cubicBezTo>
                  <a:cubicBezTo>
                    <a:pt x="522793" y="105010"/>
                    <a:pt x="521998" y="102225"/>
                    <a:pt x="520804" y="99839"/>
                  </a:cubicBezTo>
                  <a:cubicBezTo>
                    <a:pt x="372836" y="188540"/>
                    <a:pt x="224868" y="277639"/>
                    <a:pt x="76900" y="366340"/>
                  </a:cubicBezTo>
                  <a:cubicBezTo>
                    <a:pt x="78093" y="368727"/>
                    <a:pt x="79684" y="371113"/>
                    <a:pt x="80877" y="373500"/>
                  </a:cubicBezTo>
                  <a:cubicBezTo>
                    <a:pt x="215719" y="287981"/>
                    <a:pt x="358517" y="215588"/>
                    <a:pt x="506485" y="156321"/>
                  </a:cubicBezTo>
                  <a:cubicBezTo>
                    <a:pt x="505292" y="153934"/>
                    <a:pt x="504496" y="151548"/>
                    <a:pt x="503303" y="149162"/>
                  </a:cubicBezTo>
                  <a:cubicBezTo>
                    <a:pt x="430512" y="200870"/>
                    <a:pt x="354539" y="247807"/>
                    <a:pt x="275384" y="289174"/>
                  </a:cubicBezTo>
                  <a:cubicBezTo>
                    <a:pt x="271009" y="291561"/>
                    <a:pt x="274191" y="297130"/>
                    <a:pt x="278566" y="296334"/>
                  </a:cubicBezTo>
                  <a:cubicBezTo>
                    <a:pt x="319536" y="290765"/>
                    <a:pt x="356130" y="274059"/>
                    <a:pt x="387951" y="248204"/>
                  </a:cubicBezTo>
                  <a:cubicBezTo>
                    <a:pt x="391133" y="245420"/>
                    <a:pt x="386360" y="240647"/>
                    <a:pt x="383178" y="243431"/>
                  </a:cubicBezTo>
                  <a:cubicBezTo>
                    <a:pt x="352550" y="268490"/>
                    <a:pt x="315558" y="283605"/>
                    <a:pt x="276577" y="288777"/>
                  </a:cubicBezTo>
                  <a:cubicBezTo>
                    <a:pt x="277771" y="291163"/>
                    <a:pt x="278566" y="293549"/>
                    <a:pt x="279759" y="295936"/>
                  </a:cubicBezTo>
                  <a:cubicBezTo>
                    <a:pt x="358914" y="254569"/>
                    <a:pt x="434887" y="207633"/>
                    <a:pt x="507678" y="155924"/>
                  </a:cubicBezTo>
                  <a:cubicBezTo>
                    <a:pt x="511258" y="153537"/>
                    <a:pt x="509269" y="146775"/>
                    <a:pt x="504496" y="148763"/>
                  </a:cubicBezTo>
                  <a:cubicBezTo>
                    <a:pt x="355335" y="208030"/>
                    <a:pt x="212139" y="281219"/>
                    <a:pt x="76900" y="366738"/>
                  </a:cubicBezTo>
                  <a:cubicBezTo>
                    <a:pt x="72524" y="369522"/>
                    <a:pt x="76502" y="376284"/>
                    <a:pt x="80877" y="373898"/>
                  </a:cubicBezTo>
                  <a:cubicBezTo>
                    <a:pt x="228846" y="285196"/>
                    <a:pt x="376814" y="196098"/>
                    <a:pt x="524782" y="107396"/>
                  </a:cubicBezTo>
                  <a:cubicBezTo>
                    <a:pt x="528760" y="105010"/>
                    <a:pt x="525975" y="98248"/>
                    <a:pt x="521600" y="99839"/>
                  </a:cubicBezTo>
                  <a:cubicBezTo>
                    <a:pt x="355335" y="166265"/>
                    <a:pt x="196229" y="249000"/>
                    <a:pt x="46670" y="346850"/>
                  </a:cubicBezTo>
                  <a:cubicBezTo>
                    <a:pt x="42294" y="349634"/>
                    <a:pt x="46272" y="356397"/>
                    <a:pt x="50647" y="354010"/>
                  </a:cubicBezTo>
                  <a:cubicBezTo>
                    <a:pt x="210151" y="260933"/>
                    <a:pt x="370052" y="167856"/>
                    <a:pt x="529953" y="75575"/>
                  </a:cubicBezTo>
                  <a:cubicBezTo>
                    <a:pt x="534328" y="72790"/>
                    <a:pt x="530351" y="66427"/>
                    <a:pt x="525975" y="68813"/>
                  </a:cubicBezTo>
                  <a:cubicBezTo>
                    <a:pt x="375620" y="140410"/>
                    <a:pt x="225266" y="212008"/>
                    <a:pt x="74911" y="283208"/>
                  </a:cubicBezTo>
                  <a:cubicBezTo>
                    <a:pt x="76104" y="285595"/>
                    <a:pt x="77695" y="287981"/>
                    <a:pt x="78888" y="290368"/>
                  </a:cubicBezTo>
                  <a:cubicBezTo>
                    <a:pt x="228846" y="208826"/>
                    <a:pt x="379200" y="127682"/>
                    <a:pt x="529555" y="46936"/>
                  </a:cubicBezTo>
                  <a:cubicBezTo>
                    <a:pt x="533931" y="44549"/>
                    <a:pt x="529953" y="38583"/>
                    <a:pt x="525578" y="40572"/>
                  </a:cubicBezTo>
                  <a:cubicBezTo>
                    <a:pt x="348572" y="115749"/>
                    <a:pt x="176341" y="201268"/>
                    <a:pt x="9678" y="296334"/>
                  </a:cubicBezTo>
                  <a:cubicBezTo>
                    <a:pt x="10871" y="298721"/>
                    <a:pt x="12064" y="300709"/>
                    <a:pt x="13655" y="303096"/>
                  </a:cubicBezTo>
                  <a:cubicBezTo>
                    <a:pt x="173556" y="211610"/>
                    <a:pt x="333458" y="119329"/>
                    <a:pt x="493756" y="28638"/>
                  </a:cubicBezTo>
                  <a:cubicBezTo>
                    <a:pt x="497336" y="26650"/>
                    <a:pt x="494950" y="19888"/>
                    <a:pt x="490972" y="21877"/>
                  </a:cubicBezTo>
                  <a:cubicBezTo>
                    <a:pt x="320729" y="93076"/>
                    <a:pt x="156850" y="179789"/>
                    <a:pt x="1722" y="279230"/>
                  </a:cubicBezTo>
                  <a:cubicBezTo>
                    <a:pt x="-2255" y="282015"/>
                    <a:pt x="1325" y="287981"/>
                    <a:pt x="5700" y="285595"/>
                  </a:cubicBezTo>
                  <a:cubicBezTo>
                    <a:pt x="169976" y="198086"/>
                    <a:pt x="331866" y="105010"/>
                    <a:pt x="490176" y="6762"/>
                  </a:cubicBezTo>
                  <a:cubicBezTo>
                    <a:pt x="494154" y="4375"/>
                    <a:pt x="490574" y="-796"/>
                    <a:pt x="486597" y="795"/>
                  </a:cubicBezTo>
                  <a:cubicBezTo>
                    <a:pt x="327491" y="68017"/>
                    <a:pt x="173159" y="146775"/>
                    <a:pt x="24793" y="235476"/>
                  </a:cubicBezTo>
                  <a:cubicBezTo>
                    <a:pt x="25986" y="237465"/>
                    <a:pt x="27179" y="239454"/>
                    <a:pt x="28373" y="241840"/>
                  </a:cubicBezTo>
                  <a:cubicBezTo>
                    <a:pt x="146508" y="167061"/>
                    <a:pt x="269418" y="101429"/>
                    <a:pt x="396702" y="43754"/>
                  </a:cubicBezTo>
                  <a:cubicBezTo>
                    <a:pt x="395509" y="41765"/>
                    <a:pt x="394315" y="39777"/>
                    <a:pt x="393122" y="37787"/>
                  </a:cubicBezTo>
                  <a:cubicBezTo>
                    <a:pt x="264644" y="99441"/>
                    <a:pt x="140542" y="170640"/>
                    <a:pt x="21611" y="249398"/>
                  </a:cubicBezTo>
                  <a:cubicBezTo>
                    <a:pt x="18031" y="251784"/>
                    <a:pt x="20417" y="257353"/>
                    <a:pt x="24395" y="256160"/>
                  </a:cubicBezTo>
                  <a:cubicBezTo>
                    <a:pt x="72524" y="242636"/>
                    <a:pt x="117869" y="218770"/>
                    <a:pt x="157248" y="188142"/>
                  </a:cubicBezTo>
                  <a:cubicBezTo>
                    <a:pt x="160828" y="185358"/>
                    <a:pt x="157646" y="180983"/>
                    <a:pt x="155259" y="182971"/>
                  </a:cubicBezTo>
                  <a:lnTo>
                    <a:pt x="155259" y="1829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40" name="Freeform 2539">
              <a:extLst>
                <a:ext uri="{FF2B5EF4-FFF2-40B4-BE49-F238E27FC236}">
                  <a16:creationId xmlns:a16="http://schemas.microsoft.com/office/drawing/2014/main" id="{FCDA10FA-3986-3E11-4126-E876D7C943CA}"/>
                </a:ext>
              </a:extLst>
            </p:cNvPr>
            <p:cNvSpPr/>
            <p:nvPr/>
          </p:nvSpPr>
          <p:spPr>
            <a:xfrm>
              <a:off x="1103828" y="5338495"/>
              <a:ext cx="828830" cy="358158"/>
            </a:xfrm>
            <a:custGeom>
              <a:avLst/>
              <a:gdLst>
                <a:gd name="connsiteX0" fmla="*/ 58383 w 828830"/>
                <a:gd name="connsiteY0" fmla="*/ 326864 h 358158"/>
                <a:gd name="connsiteX1" fmla="*/ 1503 w 828830"/>
                <a:gd name="connsiteY1" fmla="*/ 352322 h 358158"/>
                <a:gd name="connsiteX2" fmla="*/ 3889 w 828830"/>
                <a:gd name="connsiteY2" fmla="*/ 357890 h 358158"/>
                <a:gd name="connsiteX3" fmla="*/ 321703 w 828830"/>
                <a:gd name="connsiteY3" fmla="*/ 222253 h 358158"/>
                <a:gd name="connsiteX4" fmla="*/ 643892 w 828830"/>
                <a:gd name="connsiteY4" fmla="*/ 84228 h 358158"/>
                <a:gd name="connsiteX5" fmla="*/ 827261 w 828830"/>
                <a:gd name="connsiteY5" fmla="*/ 5471 h 358158"/>
                <a:gd name="connsiteX6" fmla="*/ 824079 w 828830"/>
                <a:gd name="connsiteY6" fmla="*/ 300 h 358158"/>
                <a:gd name="connsiteX7" fmla="*/ 184872 w 828830"/>
                <a:gd name="connsiteY7" fmla="*/ 273564 h 358158"/>
                <a:gd name="connsiteX8" fmla="*/ 1503 w 828830"/>
                <a:gd name="connsiteY8" fmla="*/ 352322 h 358158"/>
                <a:gd name="connsiteX9" fmla="*/ 4685 w 828830"/>
                <a:gd name="connsiteY9" fmla="*/ 357890 h 358158"/>
                <a:gd name="connsiteX10" fmla="*/ 61167 w 828830"/>
                <a:gd name="connsiteY10" fmla="*/ 331638 h 358158"/>
                <a:gd name="connsiteX11" fmla="*/ 58383 w 828830"/>
                <a:gd name="connsiteY11" fmla="*/ 326864 h 358158"/>
                <a:gd name="connsiteX12" fmla="*/ 58383 w 828830"/>
                <a:gd name="connsiteY12" fmla="*/ 326864 h 35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8830" h="358158">
                  <a:moveTo>
                    <a:pt x="58383" y="326864"/>
                  </a:moveTo>
                  <a:cubicBezTo>
                    <a:pt x="39688" y="335217"/>
                    <a:pt x="20595" y="343969"/>
                    <a:pt x="1503" y="352322"/>
                  </a:cubicBezTo>
                  <a:cubicBezTo>
                    <a:pt x="-1679" y="353515"/>
                    <a:pt x="707" y="359481"/>
                    <a:pt x="3889" y="357890"/>
                  </a:cubicBezTo>
                  <a:cubicBezTo>
                    <a:pt x="110490" y="314534"/>
                    <a:pt x="215897" y="267597"/>
                    <a:pt x="321703" y="222253"/>
                  </a:cubicBezTo>
                  <a:cubicBezTo>
                    <a:pt x="429099" y="176510"/>
                    <a:pt x="536495" y="130369"/>
                    <a:pt x="643892" y="84228"/>
                  </a:cubicBezTo>
                  <a:cubicBezTo>
                    <a:pt x="705147" y="57976"/>
                    <a:pt x="766005" y="31724"/>
                    <a:pt x="827261" y="5471"/>
                  </a:cubicBezTo>
                  <a:cubicBezTo>
                    <a:pt x="830841" y="3880"/>
                    <a:pt x="827659" y="-1291"/>
                    <a:pt x="824079" y="300"/>
                  </a:cubicBezTo>
                  <a:cubicBezTo>
                    <a:pt x="610877" y="90990"/>
                    <a:pt x="397676" y="182079"/>
                    <a:pt x="184872" y="273564"/>
                  </a:cubicBezTo>
                  <a:cubicBezTo>
                    <a:pt x="123616" y="299817"/>
                    <a:pt x="62361" y="324876"/>
                    <a:pt x="1503" y="352322"/>
                  </a:cubicBezTo>
                  <a:cubicBezTo>
                    <a:pt x="2696" y="353913"/>
                    <a:pt x="3491" y="355901"/>
                    <a:pt x="4685" y="357890"/>
                  </a:cubicBezTo>
                  <a:cubicBezTo>
                    <a:pt x="23380" y="349140"/>
                    <a:pt x="42075" y="340388"/>
                    <a:pt x="61167" y="331638"/>
                  </a:cubicBezTo>
                  <a:cubicBezTo>
                    <a:pt x="64349" y="330047"/>
                    <a:pt x="61565" y="325273"/>
                    <a:pt x="58383" y="326864"/>
                  </a:cubicBezTo>
                  <a:lnTo>
                    <a:pt x="58383" y="3268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41" name="Freeform 2540">
              <a:extLst>
                <a:ext uri="{FF2B5EF4-FFF2-40B4-BE49-F238E27FC236}">
                  <a16:creationId xmlns:a16="http://schemas.microsoft.com/office/drawing/2014/main" id="{115B23CB-0347-A8E9-58C5-52136ED63E8B}"/>
                </a:ext>
              </a:extLst>
            </p:cNvPr>
            <p:cNvSpPr/>
            <p:nvPr/>
          </p:nvSpPr>
          <p:spPr>
            <a:xfrm>
              <a:off x="1102346" y="5307294"/>
              <a:ext cx="892413" cy="385560"/>
            </a:xfrm>
            <a:custGeom>
              <a:avLst/>
              <a:gdLst>
                <a:gd name="connsiteX0" fmla="*/ 35601 w 892413"/>
                <a:gd name="connsiteY0" fmla="*/ 358065 h 385560"/>
                <a:gd name="connsiteX1" fmla="*/ 1393 w 892413"/>
                <a:gd name="connsiteY1" fmla="*/ 379942 h 385560"/>
                <a:gd name="connsiteX2" fmla="*/ 4575 w 892413"/>
                <a:gd name="connsiteY2" fmla="*/ 385113 h 385560"/>
                <a:gd name="connsiteX3" fmla="*/ 688730 w 892413"/>
                <a:gd name="connsiteY3" fmla="*/ 72073 h 385560"/>
                <a:gd name="connsiteX4" fmla="*/ 890396 w 892413"/>
                <a:gd name="connsiteY4" fmla="*/ 6044 h 385560"/>
                <a:gd name="connsiteX5" fmla="*/ 888805 w 892413"/>
                <a:gd name="connsiteY5" fmla="*/ 77 h 385560"/>
                <a:gd name="connsiteX6" fmla="*/ 190331 w 892413"/>
                <a:gd name="connsiteY6" fmla="*/ 276922 h 385560"/>
                <a:gd name="connsiteX7" fmla="*/ 1393 w 892413"/>
                <a:gd name="connsiteY7" fmla="*/ 379544 h 385560"/>
                <a:gd name="connsiteX8" fmla="*/ 4575 w 892413"/>
                <a:gd name="connsiteY8" fmla="*/ 384716 h 385560"/>
                <a:gd name="connsiteX9" fmla="*/ 38783 w 892413"/>
                <a:gd name="connsiteY9" fmla="*/ 362441 h 385560"/>
                <a:gd name="connsiteX10" fmla="*/ 35601 w 892413"/>
                <a:gd name="connsiteY10" fmla="*/ 358065 h 385560"/>
                <a:gd name="connsiteX11" fmla="*/ 35601 w 892413"/>
                <a:gd name="connsiteY11" fmla="*/ 358065 h 38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2413" h="385560">
                  <a:moveTo>
                    <a:pt x="35601" y="358065"/>
                  </a:moveTo>
                  <a:cubicBezTo>
                    <a:pt x="24066" y="365225"/>
                    <a:pt x="12531" y="372782"/>
                    <a:pt x="1393" y="379942"/>
                  </a:cubicBezTo>
                  <a:cubicBezTo>
                    <a:pt x="-1789" y="381931"/>
                    <a:pt x="996" y="387102"/>
                    <a:pt x="4575" y="385113"/>
                  </a:cubicBezTo>
                  <a:cubicBezTo>
                    <a:pt x="223346" y="261408"/>
                    <a:pt x="451264" y="155603"/>
                    <a:pt x="688730" y="72073"/>
                  </a:cubicBezTo>
                  <a:cubicBezTo>
                    <a:pt x="755554" y="48605"/>
                    <a:pt x="822776" y="27126"/>
                    <a:pt x="890396" y="6044"/>
                  </a:cubicBezTo>
                  <a:cubicBezTo>
                    <a:pt x="893976" y="4851"/>
                    <a:pt x="892385" y="-718"/>
                    <a:pt x="888805" y="77"/>
                  </a:cubicBezTo>
                  <a:cubicBezTo>
                    <a:pt x="647760" y="67697"/>
                    <a:pt x="413477" y="163559"/>
                    <a:pt x="190331" y="276922"/>
                  </a:cubicBezTo>
                  <a:cubicBezTo>
                    <a:pt x="126291" y="309538"/>
                    <a:pt x="63445" y="343348"/>
                    <a:pt x="1393" y="379544"/>
                  </a:cubicBezTo>
                  <a:cubicBezTo>
                    <a:pt x="2587" y="381135"/>
                    <a:pt x="3382" y="383125"/>
                    <a:pt x="4575" y="384716"/>
                  </a:cubicBezTo>
                  <a:cubicBezTo>
                    <a:pt x="16110" y="377158"/>
                    <a:pt x="27248" y="369998"/>
                    <a:pt x="38783" y="362441"/>
                  </a:cubicBezTo>
                  <a:cubicBezTo>
                    <a:pt x="41567" y="360849"/>
                    <a:pt x="38783" y="356076"/>
                    <a:pt x="35601" y="358065"/>
                  </a:cubicBezTo>
                  <a:lnTo>
                    <a:pt x="35601" y="3580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42" name="Freeform 2541">
              <a:extLst>
                <a:ext uri="{FF2B5EF4-FFF2-40B4-BE49-F238E27FC236}">
                  <a16:creationId xmlns:a16="http://schemas.microsoft.com/office/drawing/2014/main" id="{F0C9F2C7-D892-CE62-87D8-F978C3831F6B}"/>
                </a:ext>
              </a:extLst>
            </p:cNvPr>
            <p:cNvSpPr/>
            <p:nvPr/>
          </p:nvSpPr>
          <p:spPr>
            <a:xfrm>
              <a:off x="1117683" y="5254216"/>
              <a:ext cx="985554" cy="398414"/>
            </a:xfrm>
            <a:custGeom>
              <a:avLst/>
              <a:gdLst>
                <a:gd name="connsiteX0" fmla="*/ 128456 w 985554"/>
                <a:gd name="connsiteY0" fmla="*/ 323635 h 398414"/>
                <a:gd name="connsiteX1" fmla="*/ 1569 w 985554"/>
                <a:gd name="connsiteY1" fmla="*/ 392449 h 398414"/>
                <a:gd name="connsiteX2" fmla="*/ 4752 w 985554"/>
                <a:gd name="connsiteY2" fmla="*/ 398017 h 398414"/>
                <a:gd name="connsiteX3" fmla="*/ 766072 w 985554"/>
                <a:gd name="connsiteY3" fmla="*/ 88954 h 398414"/>
                <a:gd name="connsiteX4" fmla="*/ 983251 w 985554"/>
                <a:gd name="connsiteY4" fmla="*/ 6617 h 398414"/>
                <a:gd name="connsiteX5" fmla="*/ 981660 w 985554"/>
                <a:gd name="connsiteY5" fmla="*/ 253 h 398414"/>
                <a:gd name="connsiteX6" fmla="*/ 594635 w 985554"/>
                <a:gd name="connsiteY6" fmla="*/ 147823 h 398414"/>
                <a:gd name="connsiteX7" fmla="*/ 210793 w 985554"/>
                <a:gd name="connsiteY7" fmla="*/ 303747 h 398414"/>
                <a:gd name="connsiteX8" fmla="*/ 1569 w 985554"/>
                <a:gd name="connsiteY8" fmla="*/ 392846 h 398414"/>
                <a:gd name="connsiteX9" fmla="*/ 4752 w 985554"/>
                <a:gd name="connsiteY9" fmla="*/ 398415 h 398414"/>
                <a:gd name="connsiteX10" fmla="*/ 131240 w 985554"/>
                <a:gd name="connsiteY10" fmla="*/ 329204 h 398414"/>
                <a:gd name="connsiteX11" fmla="*/ 128456 w 985554"/>
                <a:gd name="connsiteY11" fmla="*/ 323635 h 398414"/>
                <a:gd name="connsiteX12" fmla="*/ 128456 w 985554"/>
                <a:gd name="connsiteY12" fmla="*/ 323635 h 39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5554" h="398414">
                  <a:moveTo>
                    <a:pt x="128456" y="323635"/>
                  </a:moveTo>
                  <a:cubicBezTo>
                    <a:pt x="86293" y="346706"/>
                    <a:pt x="44130" y="369378"/>
                    <a:pt x="1569" y="392449"/>
                  </a:cubicBezTo>
                  <a:cubicBezTo>
                    <a:pt x="-2011" y="394437"/>
                    <a:pt x="1172" y="399211"/>
                    <a:pt x="4752" y="398017"/>
                  </a:cubicBezTo>
                  <a:cubicBezTo>
                    <a:pt x="256934" y="291018"/>
                    <a:pt x="510310" y="187202"/>
                    <a:pt x="766072" y="88954"/>
                  </a:cubicBezTo>
                  <a:cubicBezTo>
                    <a:pt x="838465" y="61111"/>
                    <a:pt x="911256" y="34461"/>
                    <a:pt x="983251" y="6617"/>
                  </a:cubicBezTo>
                  <a:cubicBezTo>
                    <a:pt x="987229" y="5026"/>
                    <a:pt x="985638" y="-1338"/>
                    <a:pt x="981660" y="253"/>
                  </a:cubicBezTo>
                  <a:cubicBezTo>
                    <a:pt x="851591" y="46394"/>
                    <a:pt x="723113" y="97307"/>
                    <a:pt x="594635" y="147823"/>
                  </a:cubicBezTo>
                  <a:cubicBezTo>
                    <a:pt x="466158" y="198340"/>
                    <a:pt x="338078" y="250447"/>
                    <a:pt x="210793" y="303747"/>
                  </a:cubicBezTo>
                  <a:cubicBezTo>
                    <a:pt x="140787" y="332784"/>
                    <a:pt x="71178" y="362616"/>
                    <a:pt x="1569" y="392846"/>
                  </a:cubicBezTo>
                  <a:cubicBezTo>
                    <a:pt x="2763" y="394437"/>
                    <a:pt x="3558" y="396426"/>
                    <a:pt x="4752" y="398415"/>
                  </a:cubicBezTo>
                  <a:cubicBezTo>
                    <a:pt x="46914" y="375344"/>
                    <a:pt x="89077" y="352275"/>
                    <a:pt x="131240" y="329204"/>
                  </a:cubicBezTo>
                  <a:cubicBezTo>
                    <a:pt x="134423" y="326817"/>
                    <a:pt x="131638" y="322044"/>
                    <a:pt x="128456" y="323635"/>
                  </a:cubicBezTo>
                  <a:lnTo>
                    <a:pt x="128456" y="3236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43" name="Freeform 2542">
              <a:extLst>
                <a:ext uri="{FF2B5EF4-FFF2-40B4-BE49-F238E27FC236}">
                  <a16:creationId xmlns:a16="http://schemas.microsoft.com/office/drawing/2014/main" id="{01D8EEA8-8D7F-987A-1311-35384F3DFA7D}"/>
                </a:ext>
              </a:extLst>
            </p:cNvPr>
            <p:cNvSpPr/>
            <p:nvPr/>
          </p:nvSpPr>
          <p:spPr>
            <a:xfrm>
              <a:off x="1099304" y="5253128"/>
              <a:ext cx="1125226" cy="472340"/>
            </a:xfrm>
            <a:custGeom>
              <a:avLst/>
              <a:gdLst>
                <a:gd name="connsiteX0" fmla="*/ 26313 w 1125226"/>
                <a:gd name="connsiteY0" fmla="*/ 448030 h 472340"/>
                <a:gd name="connsiteX1" fmla="*/ 1651 w 1125226"/>
                <a:gd name="connsiteY1" fmla="*/ 465930 h 472340"/>
                <a:gd name="connsiteX2" fmla="*/ 4833 w 1125226"/>
                <a:gd name="connsiteY2" fmla="*/ 471897 h 472340"/>
                <a:gd name="connsiteX3" fmla="*/ 875937 w 1125226"/>
                <a:gd name="connsiteY3" fmla="*/ 99191 h 472340"/>
                <a:gd name="connsiteX4" fmla="*/ 1122948 w 1125226"/>
                <a:gd name="connsiteY4" fmla="*/ 6910 h 472340"/>
                <a:gd name="connsiteX5" fmla="*/ 1120959 w 1125226"/>
                <a:gd name="connsiteY5" fmla="*/ 148 h 472340"/>
                <a:gd name="connsiteX6" fmla="*/ 245878 w 1125226"/>
                <a:gd name="connsiteY6" fmla="*/ 352964 h 472340"/>
                <a:gd name="connsiteX7" fmla="*/ 1651 w 1125226"/>
                <a:gd name="connsiteY7" fmla="*/ 465930 h 472340"/>
                <a:gd name="connsiteX8" fmla="*/ 4833 w 1125226"/>
                <a:gd name="connsiteY8" fmla="*/ 471498 h 472340"/>
                <a:gd name="connsiteX9" fmla="*/ 29495 w 1125226"/>
                <a:gd name="connsiteY9" fmla="*/ 453599 h 472340"/>
                <a:gd name="connsiteX10" fmla="*/ 26313 w 1125226"/>
                <a:gd name="connsiteY10" fmla="*/ 448030 h 472340"/>
                <a:gd name="connsiteX11" fmla="*/ 26313 w 1125226"/>
                <a:gd name="connsiteY11" fmla="*/ 448030 h 472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5226" h="472340">
                  <a:moveTo>
                    <a:pt x="26313" y="448030"/>
                  </a:moveTo>
                  <a:cubicBezTo>
                    <a:pt x="17960" y="453997"/>
                    <a:pt x="10004" y="459963"/>
                    <a:pt x="1651" y="465930"/>
                  </a:cubicBezTo>
                  <a:cubicBezTo>
                    <a:pt x="-1929" y="468714"/>
                    <a:pt x="856" y="473885"/>
                    <a:pt x="4833" y="471897"/>
                  </a:cubicBezTo>
                  <a:cubicBezTo>
                    <a:pt x="290428" y="337054"/>
                    <a:pt x="580796" y="212554"/>
                    <a:pt x="875937" y="99191"/>
                  </a:cubicBezTo>
                  <a:cubicBezTo>
                    <a:pt x="957876" y="67768"/>
                    <a:pt x="1040213" y="37140"/>
                    <a:pt x="1122948" y="6910"/>
                  </a:cubicBezTo>
                  <a:cubicBezTo>
                    <a:pt x="1126926" y="5319"/>
                    <a:pt x="1125335" y="-1045"/>
                    <a:pt x="1120959" y="148"/>
                  </a:cubicBezTo>
                  <a:cubicBezTo>
                    <a:pt x="824227" y="104362"/>
                    <a:pt x="532666" y="224089"/>
                    <a:pt x="245878" y="352964"/>
                  </a:cubicBezTo>
                  <a:cubicBezTo>
                    <a:pt x="163939" y="389559"/>
                    <a:pt x="82795" y="427346"/>
                    <a:pt x="1651" y="465930"/>
                  </a:cubicBezTo>
                  <a:cubicBezTo>
                    <a:pt x="2845" y="467919"/>
                    <a:pt x="4038" y="469907"/>
                    <a:pt x="4833" y="471498"/>
                  </a:cubicBezTo>
                  <a:cubicBezTo>
                    <a:pt x="13186" y="465532"/>
                    <a:pt x="21142" y="459566"/>
                    <a:pt x="29495" y="453599"/>
                  </a:cubicBezTo>
                  <a:cubicBezTo>
                    <a:pt x="33075" y="451213"/>
                    <a:pt x="29893" y="445644"/>
                    <a:pt x="26313" y="448030"/>
                  </a:cubicBezTo>
                  <a:lnTo>
                    <a:pt x="26313" y="4480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44" name="Freeform 2543">
              <a:extLst>
                <a:ext uri="{FF2B5EF4-FFF2-40B4-BE49-F238E27FC236}">
                  <a16:creationId xmlns:a16="http://schemas.microsoft.com/office/drawing/2014/main" id="{07796925-84EA-0B73-4AA9-9828DD70EB1B}"/>
                </a:ext>
              </a:extLst>
            </p:cNvPr>
            <p:cNvSpPr/>
            <p:nvPr/>
          </p:nvSpPr>
          <p:spPr>
            <a:xfrm>
              <a:off x="2327595" y="5055287"/>
              <a:ext cx="332573" cy="133394"/>
            </a:xfrm>
            <a:custGeom>
              <a:avLst/>
              <a:gdLst>
                <a:gd name="connsiteX0" fmla="*/ 4440 w 332573"/>
                <a:gd name="connsiteY0" fmla="*/ 133154 h 133394"/>
                <a:gd name="connsiteX1" fmla="*/ 331004 w 332573"/>
                <a:gd name="connsiteY1" fmla="*/ 5471 h 133394"/>
                <a:gd name="connsiteX2" fmla="*/ 327822 w 332573"/>
                <a:gd name="connsiteY2" fmla="*/ 300 h 133394"/>
                <a:gd name="connsiteX3" fmla="*/ 2451 w 332573"/>
                <a:gd name="connsiteY3" fmla="*/ 126789 h 133394"/>
                <a:gd name="connsiteX4" fmla="*/ 4440 w 332573"/>
                <a:gd name="connsiteY4" fmla="*/ 133154 h 133394"/>
                <a:gd name="connsiteX5" fmla="*/ 4440 w 332573"/>
                <a:gd name="connsiteY5" fmla="*/ 133154 h 13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573" h="133394">
                  <a:moveTo>
                    <a:pt x="4440" y="133154"/>
                  </a:moveTo>
                  <a:cubicBezTo>
                    <a:pt x="115416" y="96162"/>
                    <a:pt x="224404" y="53999"/>
                    <a:pt x="331004" y="5471"/>
                  </a:cubicBezTo>
                  <a:cubicBezTo>
                    <a:pt x="334584" y="3880"/>
                    <a:pt x="331402" y="-1291"/>
                    <a:pt x="327822" y="300"/>
                  </a:cubicBezTo>
                  <a:cubicBezTo>
                    <a:pt x="221221" y="47237"/>
                    <a:pt x="113030" y="89797"/>
                    <a:pt x="2451" y="126789"/>
                  </a:cubicBezTo>
                  <a:cubicBezTo>
                    <a:pt x="-1924" y="127983"/>
                    <a:pt x="65" y="134744"/>
                    <a:pt x="4440" y="133154"/>
                  </a:cubicBezTo>
                  <a:lnTo>
                    <a:pt x="4440" y="1331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45" name="Freeform 2544">
              <a:extLst>
                <a:ext uri="{FF2B5EF4-FFF2-40B4-BE49-F238E27FC236}">
                  <a16:creationId xmlns:a16="http://schemas.microsoft.com/office/drawing/2014/main" id="{77DAAFCA-748B-6418-DB28-794F42CCD026}"/>
                </a:ext>
              </a:extLst>
            </p:cNvPr>
            <p:cNvSpPr/>
            <p:nvPr/>
          </p:nvSpPr>
          <p:spPr>
            <a:xfrm>
              <a:off x="2378808" y="5076502"/>
              <a:ext cx="292431" cy="127703"/>
            </a:xfrm>
            <a:custGeom>
              <a:avLst/>
              <a:gdLst>
                <a:gd name="connsiteX0" fmla="*/ 82501 w 292431"/>
                <a:gd name="connsiteY0" fmla="*/ 76935 h 127703"/>
                <a:gd name="connsiteX1" fmla="*/ 1754 w 292431"/>
                <a:gd name="connsiteY1" fmla="*/ 120689 h 127703"/>
                <a:gd name="connsiteX2" fmla="*/ 4539 w 292431"/>
                <a:gd name="connsiteY2" fmla="*/ 127451 h 127703"/>
                <a:gd name="connsiteX3" fmla="*/ 290929 w 292431"/>
                <a:gd name="connsiteY3" fmla="*/ 5735 h 127703"/>
                <a:gd name="connsiteX4" fmla="*/ 288542 w 292431"/>
                <a:gd name="connsiteY4" fmla="*/ 166 h 127703"/>
                <a:gd name="connsiteX5" fmla="*/ 1754 w 292431"/>
                <a:gd name="connsiteY5" fmla="*/ 120291 h 127703"/>
                <a:gd name="connsiteX6" fmla="*/ 5334 w 292431"/>
                <a:gd name="connsiteY6" fmla="*/ 126655 h 127703"/>
                <a:gd name="connsiteX7" fmla="*/ 86080 w 292431"/>
                <a:gd name="connsiteY7" fmla="*/ 82504 h 127703"/>
                <a:gd name="connsiteX8" fmla="*/ 82501 w 292431"/>
                <a:gd name="connsiteY8" fmla="*/ 76935 h 127703"/>
                <a:gd name="connsiteX9" fmla="*/ 82501 w 292431"/>
                <a:gd name="connsiteY9" fmla="*/ 76935 h 12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431" h="127703">
                  <a:moveTo>
                    <a:pt x="82501" y="76935"/>
                  </a:moveTo>
                  <a:cubicBezTo>
                    <a:pt x="55453" y="91652"/>
                    <a:pt x="28802" y="106370"/>
                    <a:pt x="1754" y="120689"/>
                  </a:cubicBezTo>
                  <a:cubicBezTo>
                    <a:pt x="-1826" y="122678"/>
                    <a:pt x="561" y="129042"/>
                    <a:pt x="4539" y="127451"/>
                  </a:cubicBezTo>
                  <a:cubicBezTo>
                    <a:pt x="100002" y="87277"/>
                    <a:pt x="195466" y="46705"/>
                    <a:pt x="290929" y="5735"/>
                  </a:cubicBezTo>
                  <a:cubicBezTo>
                    <a:pt x="294111" y="4542"/>
                    <a:pt x="291724" y="-1027"/>
                    <a:pt x="288542" y="166"/>
                  </a:cubicBezTo>
                  <a:cubicBezTo>
                    <a:pt x="192681" y="39943"/>
                    <a:pt x="97218" y="80117"/>
                    <a:pt x="1754" y="120291"/>
                  </a:cubicBezTo>
                  <a:cubicBezTo>
                    <a:pt x="2948" y="122280"/>
                    <a:pt x="4141" y="124667"/>
                    <a:pt x="5334" y="126655"/>
                  </a:cubicBezTo>
                  <a:cubicBezTo>
                    <a:pt x="32382" y="111938"/>
                    <a:pt x="59033" y="97221"/>
                    <a:pt x="86080" y="82504"/>
                  </a:cubicBezTo>
                  <a:cubicBezTo>
                    <a:pt x="90456" y="81311"/>
                    <a:pt x="86478" y="74548"/>
                    <a:pt x="82501" y="76935"/>
                  </a:cubicBezTo>
                  <a:lnTo>
                    <a:pt x="82501" y="769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46" name="Freeform 2545">
              <a:extLst>
                <a:ext uri="{FF2B5EF4-FFF2-40B4-BE49-F238E27FC236}">
                  <a16:creationId xmlns:a16="http://schemas.microsoft.com/office/drawing/2014/main" id="{AC455950-B052-9430-361A-FC737DBA1A65}"/>
                </a:ext>
              </a:extLst>
            </p:cNvPr>
            <p:cNvSpPr/>
            <p:nvPr/>
          </p:nvSpPr>
          <p:spPr>
            <a:xfrm>
              <a:off x="2606635" y="5105936"/>
              <a:ext cx="41765" cy="17845"/>
            </a:xfrm>
            <a:custGeom>
              <a:avLst/>
              <a:gdLst>
                <a:gd name="connsiteX0" fmla="*/ 38440 w 41765"/>
                <a:gd name="connsiteY0" fmla="*/ 167 h 17845"/>
                <a:gd name="connsiteX1" fmla="*/ 1845 w 41765"/>
                <a:gd name="connsiteY1" fmla="*/ 12497 h 17845"/>
                <a:gd name="connsiteX2" fmla="*/ 3437 w 41765"/>
                <a:gd name="connsiteY2" fmla="*/ 17668 h 17845"/>
                <a:gd name="connsiteX3" fmla="*/ 40031 w 41765"/>
                <a:gd name="connsiteY3" fmla="*/ 5735 h 17845"/>
                <a:gd name="connsiteX4" fmla="*/ 38440 w 41765"/>
                <a:gd name="connsiteY4" fmla="*/ 167 h 17845"/>
                <a:gd name="connsiteX5" fmla="*/ 38440 w 41765"/>
                <a:gd name="connsiteY5" fmla="*/ 167 h 1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5" h="17845">
                  <a:moveTo>
                    <a:pt x="38440" y="167"/>
                  </a:moveTo>
                  <a:cubicBezTo>
                    <a:pt x="26109" y="4144"/>
                    <a:pt x="14176" y="8122"/>
                    <a:pt x="1845" y="12497"/>
                  </a:cubicBezTo>
                  <a:cubicBezTo>
                    <a:pt x="-1336" y="13691"/>
                    <a:pt x="-143" y="18861"/>
                    <a:pt x="3437" y="17668"/>
                  </a:cubicBezTo>
                  <a:cubicBezTo>
                    <a:pt x="15767" y="13691"/>
                    <a:pt x="27700" y="9713"/>
                    <a:pt x="40031" y="5735"/>
                  </a:cubicBezTo>
                  <a:cubicBezTo>
                    <a:pt x="43213" y="4542"/>
                    <a:pt x="41622" y="-1027"/>
                    <a:pt x="38440" y="167"/>
                  </a:cubicBezTo>
                  <a:lnTo>
                    <a:pt x="38440" y="1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47" name="Freeform 2546">
              <a:extLst>
                <a:ext uri="{FF2B5EF4-FFF2-40B4-BE49-F238E27FC236}">
                  <a16:creationId xmlns:a16="http://schemas.microsoft.com/office/drawing/2014/main" id="{29800E0E-D203-56C7-5A9A-5630DFCAC532}"/>
                </a:ext>
              </a:extLst>
            </p:cNvPr>
            <p:cNvSpPr/>
            <p:nvPr/>
          </p:nvSpPr>
          <p:spPr>
            <a:xfrm>
              <a:off x="223654" y="6406095"/>
              <a:ext cx="31434" cy="175569"/>
            </a:xfrm>
            <a:custGeom>
              <a:avLst/>
              <a:gdLst>
                <a:gd name="connsiteX0" fmla="*/ 2221 w 31434"/>
                <a:gd name="connsiteY0" fmla="*/ 2685 h 175569"/>
                <a:gd name="connsiteX1" fmla="*/ 25689 w 31434"/>
                <a:gd name="connsiteY1" fmla="*/ 173724 h 175569"/>
                <a:gd name="connsiteX2" fmla="*/ 31258 w 31434"/>
                <a:gd name="connsiteY2" fmla="*/ 172132 h 175569"/>
                <a:gd name="connsiteX3" fmla="*/ 7790 w 31434"/>
                <a:gd name="connsiteY3" fmla="*/ 2685 h 175569"/>
                <a:gd name="connsiteX4" fmla="*/ 2221 w 31434"/>
                <a:gd name="connsiteY4" fmla="*/ 2685 h 175569"/>
                <a:gd name="connsiteX5" fmla="*/ 2221 w 31434"/>
                <a:gd name="connsiteY5" fmla="*/ 2685 h 17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4" h="175569">
                  <a:moveTo>
                    <a:pt x="2221" y="2685"/>
                  </a:moveTo>
                  <a:cubicBezTo>
                    <a:pt x="-4143" y="60360"/>
                    <a:pt x="3016" y="120026"/>
                    <a:pt x="25689" y="173724"/>
                  </a:cubicBezTo>
                  <a:cubicBezTo>
                    <a:pt x="27280" y="176906"/>
                    <a:pt x="32451" y="175712"/>
                    <a:pt x="31258" y="172132"/>
                  </a:cubicBezTo>
                  <a:cubicBezTo>
                    <a:pt x="10176" y="117639"/>
                    <a:pt x="1425" y="60759"/>
                    <a:pt x="7790" y="2685"/>
                  </a:cubicBezTo>
                  <a:cubicBezTo>
                    <a:pt x="8187" y="-895"/>
                    <a:pt x="2619" y="-895"/>
                    <a:pt x="2221" y="2685"/>
                  </a:cubicBezTo>
                  <a:lnTo>
                    <a:pt x="2221" y="26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48" name="Freeform 2547">
              <a:extLst>
                <a:ext uri="{FF2B5EF4-FFF2-40B4-BE49-F238E27FC236}">
                  <a16:creationId xmlns:a16="http://schemas.microsoft.com/office/drawing/2014/main" id="{AAF96C58-A738-3043-C40C-B76C4178CAEA}"/>
                </a:ext>
              </a:extLst>
            </p:cNvPr>
            <p:cNvSpPr/>
            <p:nvPr/>
          </p:nvSpPr>
          <p:spPr>
            <a:xfrm>
              <a:off x="246238" y="6369734"/>
              <a:ext cx="61227" cy="242338"/>
            </a:xfrm>
            <a:custGeom>
              <a:avLst/>
              <a:gdLst>
                <a:gd name="connsiteX0" fmla="*/ 6684 w 61227"/>
                <a:gd name="connsiteY0" fmla="*/ 2451 h 242338"/>
                <a:gd name="connsiteX1" fmla="*/ 55609 w 61227"/>
                <a:gd name="connsiteY1" fmla="*/ 241110 h 242338"/>
                <a:gd name="connsiteX2" fmla="*/ 60780 w 61227"/>
                <a:gd name="connsiteY2" fmla="*/ 238325 h 242338"/>
                <a:gd name="connsiteX3" fmla="*/ 13049 w 61227"/>
                <a:gd name="connsiteY3" fmla="*/ 4440 h 242338"/>
                <a:gd name="connsiteX4" fmla="*/ 6684 w 61227"/>
                <a:gd name="connsiteY4" fmla="*/ 2451 h 242338"/>
                <a:gd name="connsiteX5" fmla="*/ 6684 w 61227"/>
                <a:gd name="connsiteY5" fmla="*/ 2451 h 24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27" h="242338">
                  <a:moveTo>
                    <a:pt x="6684" y="2451"/>
                  </a:moveTo>
                  <a:cubicBezTo>
                    <a:pt x="-10419" y="83198"/>
                    <a:pt x="5093" y="174286"/>
                    <a:pt x="55609" y="241110"/>
                  </a:cubicBezTo>
                  <a:cubicBezTo>
                    <a:pt x="57598" y="243894"/>
                    <a:pt x="62769" y="241507"/>
                    <a:pt x="60780" y="238325"/>
                  </a:cubicBezTo>
                  <a:cubicBezTo>
                    <a:pt x="15435" y="168319"/>
                    <a:pt x="-4453" y="87175"/>
                    <a:pt x="13049" y="4440"/>
                  </a:cubicBezTo>
                  <a:cubicBezTo>
                    <a:pt x="13844" y="64"/>
                    <a:pt x="7480" y="-1924"/>
                    <a:pt x="6684" y="2451"/>
                  </a:cubicBezTo>
                  <a:lnTo>
                    <a:pt x="6684" y="24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49" name="Freeform 2548">
              <a:extLst>
                <a:ext uri="{FF2B5EF4-FFF2-40B4-BE49-F238E27FC236}">
                  <a16:creationId xmlns:a16="http://schemas.microsoft.com/office/drawing/2014/main" id="{59B79534-21D8-68E3-A074-614C90CA9347}"/>
                </a:ext>
              </a:extLst>
            </p:cNvPr>
            <p:cNvSpPr/>
            <p:nvPr/>
          </p:nvSpPr>
          <p:spPr>
            <a:xfrm>
              <a:off x="257233" y="6272430"/>
              <a:ext cx="72905" cy="400443"/>
            </a:xfrm>
            <a:custGeom>
              <a:avLst/>
              <a:gdLst>
                <a:gd name="connsiteX0" fmla="*/ 18362 w 72905"/>
                <a:gd name="connsiteY0" fmla="*/ 2304 h 400443"/>
                <a:gd name="connsiteX1" fmla="*/ 67287 w 72905"/>
                <a:gd name="connsiteY1" fmla="*/ 398875 h 400443"/>
                <a:gd name="connsiteX2" fmla="*/ 72458 w 72905"/>
                <a:gd name="connsiteY2" fmla="*/ 395692 h 400443"/>
                <a:gd name="connsiteX3" fmla="*/ 24726 w 72905"/>
                <a:gd name="connsiteY3" fmla="*/ 3895 h 400443"/>
                <a:gd name="connsiteX4" fmla="*/ 18362 w 72905"/>
                <a:gd name="connsiteY4" fmla="*/ 2304 h 400443"/>
                <a:gd name="connsiteX5" fmla="*/ 18362 w 72905"/>
                <a:gd name="connsiteY5" fmla="*/ 2304 h 40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905" h="400443">
                  <a:moveTo>
                    <a:pt x="18362" y="2304"/>
                  </a:moveTo>
                  <a:cubicBezTo>
                    <a:pt x="-17039" y="133566"/>
                    <a:pt x="-1526" y="280738"/>
                    <a:pt x="67287" y="398875"/>
                  </a:cubicBezTo>
                  <a:cubicBezTo>
                    <a:pt x="69276" y="402454"/>
                    <a:pt x="74447" y="399272"/>
                    <a:pt x="72458" y="395692"/>
                  </a:cubicBezTo>
                  <a:cubicBezTo>
                    <a:pt x="9213" y="274772"/>
                    <a:pt x="-10675" y="136748"/>
                    <a:pt x="24726" y="3895"/>
                  </a:cubicBezTo>
                  <a:cubicBezTo>
                    <a:pt x="25522" y="-83"/>
                    <a:pt x="19555" y="-1674"/>
                    <a:pt x="18362" y="2304"/>
                  </a:cubicBezTo>
                  <a:lnTo>
                    <a:pt x="18362" y="23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50" name="Freeform 2549">
              <a:extLst>
                <a:ext uri="{FF2B5EF4-FFF2-40B4-BE49-F238E27FC236}">
                  <a16:creationId xmlns:a16="http://schemas.microsoft.com/office/drawing/2014/main" id="{F870C89F-B1C8-1126-DE46-3FB314BAF21F}"/>
                </a:ext>
              </a:extLst>
            </p:cNvPr>
            <p:cNvSpPr/>
            <p:nvPr/>
          </p:nvSpPr>
          <p:spPr>
            <a:xfrm>
              <a:off x="285570" y="6162711"/>
              <a:ext cx="87332" cy="505726"/>
            </a:xfrm>
            <a:custGeom>
              <a:avLst/>
              <a:gdLst>
                <a:gd name="connsiteX0" fmla="*/ 764 w 87332"/>
                <a:gd name="connsiteY0" fmla="*/ 3035 h 505726"/>
                <a:gd name="connsiteX1" fmla="*/ 15880 w 87332"/>
                <a:gd name="connsiteY1" fmla="*/ 254819 h 505726"/>
                <a:gd name="connsiteX2" fmla="*/ 80715 w 87332"/>
                <a:gd name="connsiteY2" fmla="*/ 503422 h 505726"/>
                <a:gd name="connsiteX3" fmla="*/ 87079 w 87332"/>
                <a:gd name="connsiteY3" fmla="*/ 501831 h 505726"/>
                <a:gd name="connsiteX4" fmla="*/ 23835 w 87332"/>
                <a:gd name="connsiteY4" fmla="*/ 258400 h 505726"/>
                <a:gd name="connsiteX5" fmla="*/ 7526 w 87332"/>
                <a:gd name="connsiteY5" fmla="*/ 2637 h 505726"/>
                <a:gd name="connsiteX6" fmla="*/ 764 w 87332"/>
                <a:gd name="connsiteY6" fmla="*/ 3035 h 505726"/>
                <a:gd name="connsiteX7" fmla="*/ 764 w 87332"/>
                <a:gd name="connsiteY7" fmla="*/ 3035 h 5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332" h="505726">
                  <a:moveTo>
                    <a:pt x="764" y="3035"/>
                  </a:moveTo>
                  <a:cubicBezTo>
                    <a:pt x="-2020" y="87361"/>
                    <a:pt x="2753" y="171687"/>
                    <a:pt x="15880" y="254819"/>
                  </a:cubicBezTo>
                  <a:cubicBezTo>
                    <a:pt x="29006" y="339145"/>
                    <a:pt x="48894" y="424267"/>
                    <a:pt x="80715" y="503422"/>
                  </a:cubicBezTo>
                  <a:cubicBezTo>
                    <a:pt x="82306" y="507400"/>
                    <a:pt x="88670" y="505809"/>
                    <a:pt x="87079" y="501831"/>
                  </a:cubicBezTo>
                  <a:cubicBezTo>
                    <a:pt x="60827" y="421880"/>
                    <a:pt x="37359" y="341930"/>
                    <a:pt x="23835" y="258400"/>
                  </a:cubicBezTo>
                  <a:cubicBezTo>
                    <a:pt x="10311" y="174074"/>
                    <a:pt x="4742" y="88156"/>
                    <a:pt x="7526" y="2637"/>
                  </a:cubicBezTo>
                  <a:cubicBezTo>
                    <a:pt x="7129" y="-943"/>
                    <a:pt x="764" y="-943"/>
                    <a:pt x="764" y="3035"/>
                  </a:cubicBezTo>
                  <a:lnTo>
                    <a:pt x="764" y="30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51" name="Freeform 2550">
              <a:extLst>
                <a:ext uri="{FF2B5EF4-FFF2-40B4-BE49-F238E27FC236}">
                  <a16:creationId xmlns:a16="http://schemas.microsoft.com/office/drawing/2014/main" id="{5B88E17D-A651-E670-A035-BB73275C69C0}"/>
                </a:ext>
              </a:extLst>
            </p:cNvPr>
            <p:cNvSpPr/>
            <p:nvPr/>
          </p:nvSpPr>
          <p:spPr>
            <a:xfrm>
              <a:off x="312078" y="6053724"/>
              <a:ext cx="119607" cy="651817"/>
            </a:xfrm>
            <a:custGeom>
              <a:avLst/>
              <a:gdLst>
                <a:gd name="connsiteX0" fmla="*/ 112 w 119607"/>
                <a:gd name="connsiteY0" fmla="*/ 2637 h 651817"/>
                <a:gd name="connsiteX1" fmla="*/ 113474 w 119607"/>
                <a:gd name="connsiteY1" fmla="*/ 649799 h 651817"/>
                <a:gd name="connsiteX2" fmla="*/ 119441 w 119607"/>
                <a:gd name="connsiteY2" fmla="*/ 648208 h 651817"/>
                <a:gd name="connsiteX3" fmla="*/ 33922 w 119607"/>
                <a:gd name="connsiteY3" fmla="*/ 333179 h 651817"/>
                <a:gd name="connsiteX4" fmla="*/ 6078 w 119607"/>
                <a:gd name="connsiteY4" fmla="*/ 3035 h 651817"/>
                <a:gd name="connsiteX5" fmla="*/ 112 w 119607"/>
                <a:gd name="connsiteY5" fmla="*/ 2637 h 651817"/>
                <a:gd name="connsiteX6" fmla="*/ 112 w 119607"/>
                <a:gd name="connsiteY6" fmla="*/ 2637 h 65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607" h="651817">
                  <a:moveTo>
                    <a:pt x="112" y="2637"/>
                  </a:moveTo>
                  <a:cubicBezTo>
                    <a:pt x="-2275" y="221407"/>
                    <a:pt x="33524" y="445348"/>
                    <a:pt x="113474" y="649799"/>
                  </a:cubicBezTo>
                  <a:cubicBezTo>
                    <a:pt x="115066" y="653379"/>
                    <a:pt x="120634" y="651788"/>
                    <a:pt x="119441" y="648208"/>
                  </a:cubicBezTo>
                  <a:cubicBezTo>
                    <a:pt x="83244" y="545187"/>
                    <a:pt x="53014" y="440576"/>
                    <a:pt x="33922" y="333179"/>
                  </a:cubicBezTo>
                  <a:cubicBezTo>
                    <a:pt x="14431" y="224192"/>
                    <a:pt x="5283" y="113613"/>
                    <a:pt x="6078" y="3035"/>
                  </a:cubicBezTo>
                  <a:cubicBezTo>
                    <a:pt x="6078" y="-943"/>
                    <a:pt x="112" y="-943"/>
                    <a:pt x="112" y="2637"/>
                  </a:cubicBezTo>
                  <a:lnTo>
                    <a:pt x="112" y="26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52" name="Freeform 2551">
              <a:extLst>
                <a:ext uri="{FF2B5EF4-FFF2-40B4-BE49-F238E27FC236}">
                  <a16:creationId xmlns:a16="http://schemas.microsoft.com/office/drawing/2014/main" id="{A89F8D11-ABE4-5F26-9512-9F1E9D14AD53}"/>
                </a:ext>
              </a:extLst>
            </p:cNvPr>
            <p:cNvSpPr/>
            <p:nvPr/>
          </p:nvSpPr>
          <p:spPr>
            <a:xfrm>
              <a:off x="357914" y="6004850"/>
              <a:ext cx="121802" cy="700353"/>
            </a:xfrm>
            <a:custGeom>
              <a:avLst/>
              <a:gdLst>
                <a:gd name="connsiteX0" fmla="*/ 18 w 121802"/>
                <a:gd name="connsiteY0" fmla="*/ 2983 h 700353"/>
                <a:gd name="connsiteX1" fmla="*/ 38601 w 121802"/>
                <a:gd name="connsiteY1" fmla="*/ 351027 h 700353"/>
                <a:gd name="connsiteX2" fmla="*/ 114972 w 121802"/>
                <a:gd name="connsiteY2" fmla="*/ 697878 h 700353"/>
                <a:gd name="connsiteX3" fmla="*/ 121734 w 121802"/>
                <a:gd name="connsiteY3" fmla="*/ 696286 h 700353"/>
                <a:gd name="connsiteX4" fmla="*/ 46954 w 121802"/>
                <a:gd name="connsiteY4" fmla="*/ 355005 h 700353"/>
                <a:gd name="connsiteX5" fmla="*/ 6780 w 121802"/>
                <a:gd name="connsiteY5" fmla="*/ 2983 h 700353"/>
                <a:gd name="connsiteX6" fmla="*/ 18 w 121802"/>
                <a:gd name="connsiteY6" fmla="*/ 2983 h 700353"/>
                <a:gd name="connsiteX7" fmla="*/ 18 w 121802"/>
                <a:gd name="connsiteY7" fmla="*/ 2983 h 70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02" h="700353">
                  <a:moveTo>
                    <a:pt x="18" y="2983"/>
                  </a:moveTo>
                  <a:cubicBezTo>
                    <a:pt x="6780" y="119529"/>
                    <a:pt x="19906" y="236073"/>
                    <a:pt x="38601" y="351027"/>
                  </a:cubicBezTo>
                  <a:cubicBezTo>
                    <a:pt x="57694" y="467174"/>
                    <a:pt x="80366" y="585310"/>
                    <a:pt x="114972" y="697878"/>
                  </a:cubicBezTo>
                  <a:cubicBezTo>
                    <a:pt x="116165" y="702253"/>
                    <a:pt x="122529" y="700264"/>
                    <a:pt x="121734" y="696286"/>
                  </a:cubicBezTo>
                  <a:cubicBezTo>
                    <a:pt x="94288" y="582923"/>
                    <a:pt x="66047" y="470356"/>
                    <a:pt x="46954" y="355005"/>
                  </a:cubicBezTo>
                  <a:cubicBezTo>
                    <a:pt x="27464" y="238460"/>
                    <a:pt x="14337" y="120722"/>
                    <a:pt x="6780" y="2983"/>
                  </a:cubicBezTo>
                  <a:cubicBezTo>
                    <a:pt x="5984" y="-994"/>
                    <a:pt x="-380" y="-994"/>
                    <a:pt x="18" y="2983"/>
                  </a:cubicBezTo>
                  <a:lnTo>
                    <a:pt x="18" y="2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53" name="Freeform 2552">
              <a:extLst>
                <a:ext uri="{FF2B5EF4-FFF2-40B4-BE49-F238E27FC236}">
                  <a16:creationId xmlns:a16="http://schemas.microsoft.com/office/drawing/2014/main" id="{D5636F22-72F7-872C-2BA6-150EAB4DFE9B}"/>
                </a:ext>
              </a:extLst>
            </p:cNvPr>
            <p:cNvSpPr/>
            <p:nvPr/>
          </p:nvSpPr>
          <p:spPr>
            <a:xfrm>
              <a:off x="388162" y="5907546"/>
              <a:ext cx="143351" cy="797485"/>
            </a:xfrm>
            <a:custGeom>
              <a:avLst/>
              <a:gdLst>
                <a:gd name="connsiteX0" fmla="*/ 0 w 143351"/>
                <a:gd name="connsiteY0" fmla="*/ 3233 h 797485"/>
                <a:gd name="connsiteX1" fmla="*/ 82735 w 143351"/>
                <a:gd name="connsiteY1" fmla="*/ 623347 h 797485"/>
                <a:gd name="connsiteX2" fmla="*/ 136831 w 143351"/>
                <a:gd name="connsiteY2" fmla="*/ 795182 h 797485"/>
                <a:gd name="connsiteX3" fmla="*/ 143195 w 143351"/>
                <a:gd name="connsiteY3" fmla="*/ 793590 h 797485"/>
                <a:gd name="connsiteX4" fmla="*/ 13524 w 143351"/>
                <a:gd name="connsiteY4" fmla="*/ 180637 h 797485"/>
                <a:gd name="connsiteX5" fmla="*/ 6364 w 143351"/>
                <a:gd name="connsiteY5" fmla="*/ 3631 h 797485"/>
                <a:gd name="connsiteX6" fmla="*/ 0 w 143351"/>
                <a:gd name="connsiteY6" fmla="*/ 3233 h 797485"/>
                <a:gd name="connsiteX7" fmla="*/ 0 w 143351"/>
                <a:gd name="connsiteY7" fmla="*/ 3233 h 79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351" h="797485">
                  <a:moveTo>
                    <a:pt x="0" y="3233"/>
                  </a:moveTo>
                  <a:cubicBezTo>
                    <a:pt x="398" y="212458"/>
                    <a:pt x="27843" y="421284"/>
                    <a:pt x="82735" y="623347"/>
                  </a:cubicBezTo>
                  <a:cubicBezTo>
                    <a:pt x="98248" y="681421"/>
                    <a:pt x="116147" y="738699"/>
                    <a:pt x="136831" y="795182"/>
                  </a:cubicBezTo>
                  <a:cubicBezTo>
                    <a:pt x="138422" y="799159"/>
                    <a:pt x="144388" y="797568"/>
                    <a:pt x="143195" y="793590"/>
                  </a:cubicBezTo>
                  <a:cubicBezTo>
                    <a:pt x="75177" y="595107"/>
                    <a:pt x="29832" y="390258"/>
                    <a:pt x="13524" y="180637"/>
                  </a:cubicBezTo>
                  <a:cubicBezTo>
                    <a:pt x="9149" y="121767"/>
                    <a:pt x="6762" y="62500"/>
                    <a:pt x="6364" y="3631"/>
                  </a:cubicBezTo>
                  <a:cubicBezTo>
                    <a:pt x="6364" y="-1142"/>
                    <a:pt x="0" y="-1142"/>
                    <a:pt x="0" y="3233"/>
                  </a:cubicBezTo>
                  <a:lnTo>
                    <a:pt x="0" y="32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54" name="Freeform 2553">
              <a:extLst>
                <a:ext uri="{FF2B5EF4-FFF2-40B4-BE49-F238E27FC236}">
                  <a16:creationId xmlns:a16="http://schemas.microsoft.com/office/drawing/2014/main" id="{F1481B01-2D24-BFAD-6B4A-66498DED2F81}"/>
                </a:ext>
              </a:extLst>
            </p:cNvPr>
            <p:cNvSpPr/>
            <p:nvPr/>
          </p:nvSpPr>
          <p:spPr>
            <a:xfrm>
              <a:off x="391724" y="5822866"/>
              <a:ext cx="210702" cy="931202"/>
            </a:xfrm>
            <a:custGeom>
              <a:avLst/>
              <a:gdLst>
                <a:gd name="connsiteX0" fmla="*/ 18 w 210702"/>
                <a:gd name="connsiteY0" fmla="*/ 2791 h 931202"/>
                <a:gd name="connsiteX1" fmla="*/ 131678 w 210702"/>
                <a:gd name="connsiteY1" fmla="*/ 732291 h 931202"/>
                <a:gd name="connsiteX2" fmla="*/ 204469 w 210702"/>
                <a:gd name="connsiteY2" fmla="*/ 929184 h 931202"/>
                <a:gd name="connsiteX3" fmla="*/ 210435 w 210702"/>
                <a:gd name="connsiteY3" fmla="*/ 927593 h 931202"/>
                <a:gd name="connsiteX4" fmla="*/ 23486 w 210702"/>
                <a:gd name="connsiteY4" fmla="*/ 212016 h 931202"/>
                <a:gd name="connsiteX5" fmla="*/ 5984 w 210702"/>
                <a:gd name="connsiteY5" fmla="*/ 3190 h 931202"/>
                <a:gd name="connsiteX6" fmla="*/ 18 w 210702"/>
                <a:gd name="connsiteY6" fmla="*/ 2791 h 931202"/>
                <a:gd name="connsiteX7" fmla="*/ 18 w 210702"/>
                <a:gd name="connsiteY7" fmla="*/ 2791 h 93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702" h="931202">
                  <a:moveTo>
                    <a:pt x="18" y="2791"/>
                  </a:moveTo>
                  <a:cubicBezTo>
                    <a:pt x="11155" y="250201"/>
                    <a:pt x="54909" y="496417"/>
                    <a:pt x="131678" y="732291"/>
                  </a:cubicBezTo>
                  <a:cubicBezTo>
                    <a:pt x="153157" y="798718"/>
                    <a:pt x="177421" y="864747"/>
                    <a:pt x="204469" y="929184"/>
                  </a:cubicBezTo>
                  <a:cubicBezTo>
                    <a:pt x="206060" y="932764"/>
                    <a:pt x="212026" y="931173"/>
                    <a:pt x="210435" y="927593"/>
                  </a:cubicBezTo>
                  <a:cubicBezTo>
                    <a:pt x="118154" y="697686"/>
                    <a:pt x="53318" y="458231"/>
                    <a:pt x="23486" y="212016"/>
                  </a:cubicBezTo>
                  <a:cubicBezTo>
                    <a:pt x="15133" y="142407"/>
                    <a:pt x="9166" y="72798"/>
                    <a:pt x="5984" y="3190"/>
                  </a:cubicBezTo>
                  <a:cubicBezTo>
                    <a:pt x="5984" y="-788"/>
                    <a:pt x="-380" y="-1186"/>
                    <a:pt x="18" y="2791"/>
                  </a:cubicBezTo>
                  <a:lnTo>
                    <a:pt x="18" y="27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55" name="Freeform 2554">
              <a:extLst>
                <a:ext uri="{FF2B5EF4-FFF2-40B4-BE49-F238E27FC236}">
                  <a16:creationId xmlns:a16="http://schemas.microsoft.com/office/drawing/2014/main" id="{34443F97-ACEF-9E84-33C7-FC3AE8EC27F4}"/>
                </a:ext>
              </a:extLst>
            </p:cNvPr>
            <p:cNvSpPr/>
            <p:nvPr/>
          </p:nvSpPr>
          <p:spPr>
            <a:xfrm>
              <a:off x="551163" y="6613088"/>
              <a:ext cx="154492" cy="356354"/>
            </a:xfrm>
            <a:custGeom>
              <a:avLst/>
              <a:gdLst>
                <a:gd name="connsiteX0" fmla="*/ 83 w 154492"/>
                <a:gd name="connsiteY0" fmla="*/ 3325 h 356354"/>
                <a:gd name="connsiteX1" fmla="*/ 149244 w 154492"/>
                <a:gd name="connsiteY1" fmla="*/ 354949 h 356354"/>
                <a:gd name="connsiteX2" fmla="*/ 154018 w 154492"/>
                <a:gd name="connsiteY2" fmla="*/ 352165 h 356354"/>
                <a:gd name="connsiteX3" fmla="*/ 5254 w 154492"/>
                <a:gd name="connsiteY3" fmla="*/ 1734 h 356354"/>
                <a:gd name="connsiteX4" fmla="*/ 83 w 154492"/>
                <a:gd name="connsiteY4" fmla="*/ 3325 h 356354"/>
                <a:gd name="connsiteX5" fmla="*/ 83 w 154492"/>
                <a:gd name="connsiteY5" fmla="*/ 3325 h 35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492" h="356354">
                  <a:moveTo>
                    <a:pt x="83" y="3325"/>
                  </a:moveTo>
                  <a:cubicBezTo>
                    <a:pt x="32700" y="126234"/>
                    <a:pt x="82022" y="246757"/>
                    <a:pt x="149244" y="354949"/>
                  </a:cubicBezTo>
                  <a:cubicBezTo>
                    <a:pt x="151233" y="358131"/>
                    <a:pt x="156006" y="355347"/>
                    <a:pt x="154018" y="352165"/>
                  </a:cubicBezTo>
                  <a:cubicBezTo>
                    <a:pt x="89182" y="241984"/>
                    <a:pt x="38268" y="125837"/>
                    <a:pt x="5254" y="1734"/>
                  </a:cubicBezTo>
                  <a:cubicBezTo>
                    <a:pt x="4458" y="-1447"/>
                    <a:pt x="-713" y="143"/>
                    <a:pt x="83" y="3325"/>
                  </a:cubicBezTo>
                  <a:lnTo>
                    <a:pt x="83" y="33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56" name="Freeform 2555">
              <a:extLst>
                <a:ext uri="{FF2B5EF4-FFF2-40B4-BE49-F238E27FC236}">
                  <a16:creationId xmlns:a16="http://schemas.microsoft.com/office/drawing/2014/main" id="{C2441FAD-C8C7-0EB3-61EF-A5EFB6D00859}"/>
                </a:ext>
              </a:extLst>
            </p:cNvPr>
            <p:cNvSpPr/>
            <p:nvPr/>
          </p:nvSpPr>
          <p:spPr>
            <a:xfrm>
              <a:off x="604866" y="6660138"/>
              <a:ext cx="218129" cy="470221"/>
            </a:xfrm>
            <a:custGeom>
              <a:avLst/>
              <a:gdLst>
                <a:gd name="connsiteX0" fmla="*/ 77 w 218129"/>
                <a:gd name="connsiteY0" fmla="*/ 3609 h 470221"/>
                <a:gd name="connsiteX1" fmla="*/ 212881 w 218129"/>
                <a:gd name="connsiteY1" fmla="*/ 468992 h 470221"/>
                <a:gd name="connsiteX2" fmla="*/ 217654 w 218129"/>
                <a:gd name="connsiteY2" fmla="*/ 466208 h 470221"/>
                <a:gd name="connsiteX3" fmla="*/ 6044 w 218129"/>
                <a:gd name="connsiteY3" fmla="*/ 2018 h 470221"/>
                <a:gd name="connsiteX4" fmla="*/ 77 w 218129"/>
                <a:gd name="connsiteY4" fmla="*/ 3609 h 470221"/>
                <a:gd name="connsiteX5" fmla="*/ 77 w 218129"/>
                <a:gd name="connsiteY5" fmla="*/ 3609 h 47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129" h="470221">
                  <a:moveTo>
                    <a:pt x="77" y="3609"/>
                  </a:moveTo>
                  <a:cubicBezTo>
                    <a:pt x="45423" y="168681"/>
                    <a:pt x="117020" y="326991"/>
                    <a:pt x="212881" y="468992"/>
                  </a:cubicBezTo>
                  <a:cubicBezTo>
                    <a:pt x="214870" y="471777"/>
                    <a:pt x="219643" y="469391"/>
                    <a:pt x="217654" y="466208"/>
                  </a:cubicBezTo>
                  <a:cubicBezTo>
                    <a:pt x="122987" y="323411"/>
                    <a:pt x="50991" y="167488"/>
                    <a:pt x="6044" y="2018"/>
                  </a:cubicBezTo>
                  <a:cubicBezTo>
                    <a:pt x="4851" y="-1562"/>
                    <a:pt x="-718" y="29"/>
                    <a:pt x="77" y="3609"/>
                  </a:cubicBezTo>
                  <a:lnTo>
                    <a:pt x="77" y="36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57" name="Freeform 2556">
              <a:extLst>
                <a:ext uri="{FF2B5EF4-FFF2-40B4-BE49-F238E27FC236}">
                  <a16:creationId xmlns:a16="http://schemas.microsoft.com/office/drawing/2014/main" id="{D6AA3CD7-2EB6-C313-E165-D70AAC54F8D7}"/>
                </a:ext>
              </a:extLst>
            </p:cNvPr>
            <p:cNvSpPr/>
            <p:nvPr/>
          </p:nvSpPr>
          <p:spPr>
            <a:xfrm>
              <a:off x="664588" y="6672580"/>
              <a:ext cx="170953" cy="361398"/>
            </a:xfrm>
            <a:custGeom>
              <a:avLst/>
              <a:gdLst>
                <a:gd name="connsiteX0" fmla="*/ 20 w 170953"/>
                <a:gd name="connsiteY0" fmla="*/ 3895 h 361398"/>
                <a:gd name="connsiteX1" fmla="*/ 165888 w 170953"/>
                <a:gd name="connsiteY1" fmla="*/ 360292 h 361398"/>
                <a:gd name="connsiteX2" fmla="*/ 170263 w 170953"/>
                <a:gd name="connsiteY2" fmla="*/ 355916 h 361398"/>
                <a:gd name="connsiteX3" fmla="*/ 5589 w 170953"/>
                <a:gd name="connsiteY3" fmla="*/ 2304 h 361398"/>
                <a:gd name="connsiteX4" fmla="*/ 20 w 170953"/>
                <a:gd name="connsiteY4" fmla="*/ 3895 h 361398"/>
                <a:gd name="connsiteX5" fmla="*/ 20 w 170953"/>
                <a:gd name="connsiteY5" fmla="*/ 3895 h 36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953" h="361398">
                  <a:moveTo>
                    <a:pt x="20" y="3895"/>
                  </a:moveTo>
                  <a:cubicBezTo>
                    <a:pt x="25477" y="133566"/>
                    <a:pt x="81960" y="258067"/>
                    <a:pt x="165888" y="360292"/>
                  </a:cubicBezTo>
                  <a:cubicBezTo>
                    <a:pt x="168275" y="363474"/>
                    <a:pt x="172650" y="359099"/>
                    <a:pt x="170263" y="355916"/>
                  </a:cubicBezTo>
                  <a:cubicBezTo>
                    <a:pt x="88324" y="252100"/>
                    <a:pt x="31046" y="132373"/>
                    <a:pt x="5589" y="2304"/>
                  </a:cubicBezTo>
                  <a:cubicBezTo>
                    <a:pt x="5191" y="-1674"/>
                    <a:pt x="-377" y="-82"/>
                    <a:pt x="20" y="3895"/>
                  </a:cubicBezTo>
                  <a:lnTo>
                    <a:pt x="20" y="38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58" name="Freeform 2557">
              <a:extLst>
                <a:ext uri="{FF2B5EF4-FFF2-40B4-BE49-F238E27FC236}">
                  <a16:creationId xmlns:a16="http://schemas.microsoft.com/office/drawing/2014/main" id="{DEDC3829-6ADF-AF83-DF42-C399853A3F7D}"/>
                </a:ext>
              </a:extLst>
            </p:cNvPr>
            <p:cNvSpPr/>
            <p:nvPr/>
          </p:nvSpPr>
          <p:spPr>
            <a:xfrm>
              <a:off x="772402" y="6842939"/>
              <a:ext cx="76919" cy="164974"/>
            </a:xfrm>
            <a:custGeom>
              <a:avLst/>
              <a:gdLst>
                <a:gd name="connsiteX0" fmla="*/ 0 w 76919"/>
                <a:gd name="connsiteY0" fmla="*/ 2983 h 164974"/>
                <a:gd name="connsiteX1" fmla="*/ 71995 w 76919"/>
                <a:gd name="connsiteY1" fmla="*/ 164078 h 164974"/>
                <a:gd name="connsiteX2" fmla="*/ 75973 w 76919"/>
                <a:gd name="connsiteY2" fmla="*/ 160100 h 164974"/>
                <a:gd name="connsiteX3" fmla="*/ 5967 w 76919"/>
                <a:gd name="connsiteY3" fmla="*/ 2983 h 164974"/>
                <a:gd name="connsiteX4" fmla="*/ 0 w 76919"/>
                <a:gd name="connsiteY4" fmla="*/ 2983 h 164974"/>
                <a:gd name="connsiteX5" fmla="*/ 0 w 76919"/>
                <a:gd name="connsiteY5" fmla="*/ 2983 h 16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19" h="164974">
                  <a:moveTo>
                    <a:pt x="0" y="2983"/>
                  </a:moveTo>
                  <a:cubicBezTo>
                    <a:pt x="3182" y="63444"/>
                    <a:pt x="28639" y="121517"/>
                    <a:pt x="71995" y="164078"/>
                  </a:cubicBezTo>
                  <a:cubicBezTo>
                    <a:pt x="74780" y="166862"/>
                    <a:pt x="78757" y="162487"/>
                    <a:pt x="75973" y="160100"/>
                  </a:cubicBezTo>
                  <a:cubicBezTo>
                    <a:pt x="34208" y="117539"/>
                    <a:pt x="9149" y="62648"/>
                    <a:pt x="5967" y="2983"/>
                  </a:cubicBezTo>
                  <a:cubicBezTo>
                    <a:pt x="5967" y="-994"/>
                    <a:pt x="0" y="-994"/>
                    <a:pt x="0" y="2983"/>
                  </a:cubicBezTo>
                  <a:lnTo>
                    <a:pt x="0" y="2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59" name="Freeform 2558">
              <a:extLst>
                <a:ext uri="{FF2B5EF4-FFF2-40B4-BE49-F238E27FC236}">
                  <a16:creationId xmlns:a16="http://schemas.microsoft.com/office/drawing/2014/main" id="{6D54BAA8-BB43-6401-EA7A-B36FCC1A0B3A}"/>
                </a:ext>
              </a:extLst>
            </p:cNvPr>
            <p:cNvSpPr/>
            <p:nvPr/>
          </p:nvSpPr>
          <p:spPr>
            <a:xfrm>
              <a:off x="433359" y="5566685"/>
              <a:ext cx="75094" cy="638469"/>
            </a:xfrm>
            <a:custGeom>
              <a:avLst/>
              <a:gdLst>
                <a:gd name="connsiteX0" fmla="*/ 27594 w 75094"/>
                <a:gd name="connsiteY0" fmla="*/ 634861 h 638469"/>
                <a:gd name="connsiteX1" fmla="*/ 9695 w 75094"/>
                <a:gd name="connsiteY1" fmla="*/ 316252 h 638469"/>
                <a:gd name="connsiteX2" fmla="*/ 74928 w 75094"/>
                <a:gd name="connsiteY2" fmla="*/ 3609 h 638469"/>
                <a:gd name="connsiteX3" fmla="*/ 69359 w 75094"/>
                <a:gd name="connsiteY3" fmla="*/ 2018 h 638469"/>
                <a:gd name="connsiteX4" fmla="*/ 22423 w 75094"/>
                <a:gd name="connsiteY4" fmla="*/ 636452 h 638469"/>
                <a:gd name="connsiteX5" fmla="*/ 27594 w 75094"/>
                <a:gd name="connsiteY5" fmla="*/ 634861 h 638469"/>
                <a:gd name="connsiteX6" fmla="*/ 27594 w 75094"/>
                <a:gd name="connsiteY6" fmla="*/ 634861 h 63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94" h="638469">
                  <a:moveTo>
                    <a:pt x="27594" y="634861"/>
                  </a:moveTo>
                  <a:cubicBezTo>
                    <a:pt x="7706" y="529851"/>
                    <a:pt x="1740" y="422852"/>
                    <a:pt x="9695" y="316252"/>
                  </a:cubicBezTo>
                  <a:cubicBezTo>
                    <a:pt x="17650" y="209253"/>
                    <a:pt x="41118" y="105436"/>
                    <a:pt x="74928" y="3609"/>
                  </a:cubicBezTo>
                  <a:cubicBezTo>
                    <a:pt x="76122" y="29"/>
                    <a:pt x="70553" y="-1562"/>
                    <a:pt x="69359" y="2018"/>
                  </a:cubicBezTo>
                  <a:cubicBezTo>
                    <a:pt x="-5022" y="202491"/>
                    <a:pt x="-17751" y="427227"/>
                    <a:pt x="22423" y="636452"/>
                  </a:cubicBezTo>
                  <a:cubicBezTo>
                    <a:pt x="22821" y="640031"/>
                    <a:pt x="27992" y="638440"/>
                    <a:pt x="27594" y="634861"/>
                  </a:cubicBezTo>
                  <a:lnTo>
                    <a:pt x="27594" y="6348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60" name="Freeform 2559">
              <a:extLst>
                <a:ext uri="{FF2B5EF4-FFF2-40B4-BE49-F238E27FC236}">
                  <a16:creationId xmlns:a16="http://schemas.microsoft.com/office/drawing/2014/main" id="{3B4D0C87-384A-05E1-3621-D2627B8C5A89}"/>
                </a:ext>
              </a:extLst>
            </p:cNvPr>
            <p:cNvSpPr/>
            <p:nvPr/>
          </p:nvSpPr>
          <p:spPr>
            <a:xfrm>
              <a:off x="450566" y="5529407"/>
              <a:ext cx="80152" cy="469477"/>
            </a:xfrm>
            <a:custGeom>
              <a:avLst/>
              <a:gdLst>
                <a:gd name="connsiteX0" fmla="*/ 6807 w 80152"/>
                <a:gd name="connsiteY0" fmla="*/ 466495 h 469477"/>
                <a:gd name="connsiteX1" fmla="*/ 79996 w 80152"/>
                <a:gd name="connsiteY1" fmla="*/ 3895 h 469477"/>
                <a:gd name="connsiteX2" fmla="*/ 73632 w 80152"/>
                <a:gd name="connsiteY2" fmla="*/ 2304 h 469477"/>
                <a:gd name="connsiteX3" fmla="*/ 443 w 80152"/>
                <a:gd name="connsiteY3" fmla="*/ 466495 h 469477"/>
                <a:gd name="connsiteX4" fmla="*/ 6807 w 80152"/>
                <a:gd name="connsiteY4" fmla="*/ 466495 h 469477"/>
                <a:gd name="connsiteX5" fmla="*/ 6807 w 80152"/>
                <a:gd name="connsiteY5" fmla="*/ 466495 h 46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52" h="469477">
                  <a:moveTo>
                    <a:pt x="6807" y="466495"/>
                  </a:moveTo>
                  <a:cubicBezTo>
                    <a:pt x="3227" y="308184"/>
                    <a:pt x="29878" y="153852"/>
                    <a:pt x="79996" y="3895"/>
                  </a:cubicBezTo>
                  <a:cubicBezTo>
                    <a:pt x="81189" y="-83"/>
                    <a:pt x="75223" y="-1674"/>
                    <a:pt x="73632" y="2304"/>
                  </a:cubicBezTo>
                  <a:cubicBezTo>
                    <a:pt x="19138" y="149874"/>
                    <a:pt x="-3535" y="309775"/>
                    <a:pt x="443" y="466495"/>
                  </a:cubicBezTo>
                  <a:cubicBezTo>
                    <a:pt x="443" y="470472"/>
                    <a:pt x="6807" y="470472"/>
                    <a:pt x="6807" y="466495"/>
                  </a:cubicBezTo>
                  <a:lnTo>
                    <a:pt x="6807" y="4664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61" name="Freeform 2560">
              <a:extLst>
                <a:ext uri="{FF2B5EF4-FFF2-40B4-BE49-F238E27FC236}">
                  <a16:creationId xmlns:a16="http://schemas.microsoft.com/office/drawing/2014/main" id="{DEEA5D26-37AC-4814-D88F-500733B7B986}"/>
                </a:ext>
              </a:extLst>
            </p:cNvPr>
            <p:cNvSpPr/>
            <p:nvPr/>
          </p:nvSpPr>
          <p:spPr>
            <a:xfrm>
              <a:off x="520116" y="5481151"/>
              <a:ext cx="122721" cy="372449"/>
            </a:xfrm>
            <a:custGeom>
              <a:avLst/>
              <a:gdLst>
                <a:gd name="connsiteX0" fmla="*/ 8059 w 122721"/>
                <a:gd name="connsiteY0" fmla="*/ 369168 h 372449"/>
                <a:gd name="connsiteX1" fmla="*/ 122217 w 122721"/>
                <a:gd name="connsiteY1" fmla="*/ 4419 h 372449"/>
                <a:gd name="connsiteX2" fmla="*/ 117444 w 122721"/>
                <a:gd name="connsiteY2" fmla="*/ 839 h 372449"/>
                <a:gd name="connsiteX3" fmla="*/ 899 w 122721"/>
                <a:gd name="connsiteY3" fmla="*/ 369168 h 372449"/>
                <a:gd name="connsiteX4" fmla="*/ 8059 w 122721"/>
                <a:gd name="connsiteY4" fmla="*/ 369168 h 372449"/>
                <a:gd name="connsiteX5" fmla="*/ 8059 w 122721"/>
                <a:gd name="connsiteY5" fmla="*/ 369168 h 37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21" h="372449">
                  <a:moveTo>
                    <a:pt x="8059" y="369168"/>
                  </a:moveTo>
                  <a:cubicBezTo>
                    <a:pt x="502" y="236713"/>
                    <a:pt x="43062" y="109827"/>
                    <a:pt x="122217" y="4419"/>
                  </a:cubicBezTo>
                  <a:cubicBezTo>
                    <a:pt x="124206" y="1635"/>
                    <a:pt x="119831" y="-1547"/>
                    <a:pt x="117444" y="839"/>
                  </a:cubicBezTo>
                  <a:cubicBezTo>
                    <a:pt x="33516" y="102269"/>
                    <a:pt x="-6658" y="238305"/>
                    <a:pt x="899" y="369168"/>
                  </a:cubicBezTo>
                  <a:cubicBezTo>
                    <a:pt x="1695" y="373544"/>
                    <a:pt x="8457" y="373544"/>
                    <a:pt x="8059" y="369168"/>
                  </a:cubicBezTo>
                  <a:lnTo>
                    <a:pt x="8059" y="3691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62" name="Freeform 2561">
              <a:extLst>
                <a:ext uri="{FF2B5EF4-FFF2-40B4-BE49-F238E27FC236}">
                  <a16:creationId xmlns:a16="http://schemas.microsoft.com/office/drawing/2014/main" id="{3EA95997-7F4A-F198-2711-8873B91D0DE3}"/>
                </a:ext>
              </a:extLst>
            </p:cNvPr>
            <p:cNvSpPr/>
            <p:nvPr/>
          </p:nvSpPr>
          <p:spPr>
            <a:xfrm>
              <a:off x="577436" y="5384736"/>
              <a:ext cx="138533" cy="371413"/>
            </a:xfrm>
            <a:custGeom>
              <a:avLst/>
              <a:gdLst>
                <a:gd name="connsiteX0" fmla="*/ 6824 w 138533"/>
                <a:gd name="connsiteY0" fmla="*/ 368132 h 371413"/>
                <a:gd name="connsiteX1" fmla="*/ 138086 w 138533"/>
                <a:gd name="connsiteY1" fmla="*/ 4575 h 371413"/>
                <a:gd name="connsiteX2" fmla="*/ 132915 w 138533"/>
                <a:gd name="connsiteY2" fmla="*/ 1393 h 371413"/>
                <a:gd name="connsiteX3" fmla="*/ 62 w 138533"/>
                <a:gd name="connsiteY3" fmla="*/ 368132 h 371413"/>
                <a:gd name="connsiteX4" fmla="*/ 6824 w 138533"/>
                <a:gd name="connsiteY4" fmla="*/ 368132 h 371413"/>
                <a:gd name="connsiteX5" fmla="*/ 6824 w 138533"/>
                <a:gd name="connsiteY5" fmla="*/ 368132 h 37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33" h="371413">
                  <a:moveTo>
                    <a:pt x="6824" y="368132"/>
                  </a:moveTo>
                  <a:cubicBezTo>
                    <a:pt x="23132" y="238063"/>
                    <a:pt x="69273" y="115949"/>
                    <a:pt x="138086" y="4575"/>
                  </a:cubicBezTo>
                  <a:cubicBezTo>
                    <a:pt x="140075" y="996"/>
                    <a:pt x="134904" y="-1789"/>
                    <a:pt x="132915" y="1393"/>
                  </a:cubicBezTo>
                  <a:cubicBezTo>
                    <a:pt x="60522" y="110381"/>
                    <a:pt x="16370" y="238461"/>
                    <a:pt x="62" y="368132"/>
                  </a:cubicBezTo>
                  <a:cubicBezTo>
                    <a:pt x="-734" y="372507"/>
                    <a:pt x="6426" y="372507"/>
                    <a:pt x="6824" y="368132"/>
                  </a:cubicBezTo>
                  <a:lnTo>
                    <a:pt x="6824" y="3681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63" name="Freeform 2562">
              <a:extLst>
                <a:ext uri="{FF2B5EF4-FFF2-40B4-BE49-F238E27FC236}">
                  <a16:creationId xmlns:a16="http://schemas.microsoft.com/office/drawing/2014/main" id="{74197918-AEB2-18E0-D068-3324EB6C55B4}"/>
                </a:ext>
              </a:extLst>
            </p:cNvPr>
            <p:cNvSpPr/>
            <p:nvPr/>
          </p:nvSpPr>
          <p:spPr>
            <a:xfrm>
              <a:off x="648962" y="5325293"/>
              <a:ext cx="154650" cy="369987"/>
            </a:xfrm>
            <a:custGeom>
              <a:avLst/>
              <a:gdLst>
                <a:gd name="connsiteX0" fmla="*/ 6896 w 154650"/>
                <a:gd name="connsiteY0" fmla="*/ 367512 h 369987"/>
                <a:gd name="connsiteX1" fmla="*/ 154069 w 154650"/>
                <a:gd name="connsiteY1" fmla="*/ 4751 h 369987"/>
                <a:gd name="connsiteX2" fmla="*/ 148500 w 154650"/>
                <a:gd name="connsiteY2" fmla="*/ 1570 h 369987"/>
                <a:gd name="connsiteX3" fmla="*/ 134 w 154650"/>
                <a:gd name="connsiteY3" fmla="*/ 365921 h 369987"/>
                <a:gd name="connsiteX4" fmla="*/ 6896 w 154650"/>
                <a:gd name="connsiteY4" fmla="*/ 367512 h 369987"/>
                <a:gd name="connsiteX5" fmla="*/ 6896 w 154650"/>
                <a:gd name="connsiteY5" fmla="*/ 367512 h 369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650" h="369987">
                  <a:moveTo>
                    <a:pt x="6896" y="367512"/>
                  </a:moveTo>
                  <a:cubicBezTo>
                    <a:pt x="34739" y="238637"/>
                    <a:pt x="85255" y="116921"/>
                    <a:pt x="154069" y="4751"/>
                  </a:cubicBezTo>
                  <a:cubicBezTo>
                    <a:pt x="156455" y="1172"/>
                    <a:pt x="150886" y="-2011"/>
                    <a:pt x="148500" y="1570"/>
                  </a:cubicBezTo>
                  <a:cubicBezTo>
                    <a:pt x="76902" y="112148"/>
                    <a:pt x="27580" y="237046"/>
                    <a:pt x="134" y="365921"/>
                  </a:cubicBezTo>
                  <a:cubicBezTo>
                    <a:pt x="-1060" y="369899"/>
                    <a:pt x="6100" y="371887"/>
                    <a:pt x="6896" y="367512"/>
                  </a:cubicBezTo>
                  <a:lnTo>
                    <a:pt x="6896" y="3675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64" name="Freeform 2563">
              <a:extLst>
                <a:ext uri="{FF2B5EF4-FFF2-40B4-BE49-F238E27FC236}">
                  <a16:creationId xmlns:a16="http://schemas.microsoft.com/office/drawing/2014/main" id="{A14870A1-317F-5B44-D5CE-8BC9B6EADE08}"/>
                </a:ext>
              </a:extLst>
            </p:cNvPr>
            <p:cNvSpPr/>
            <p:nvPr/>
          </p:nvSpPr>
          <p:spPr>
            <a:xfrm>
              <a:off x="784741" y="5507062"/>
              <a:ext cx="41540" cy="41743"/>
            </a:xfrm>
            <a:custGeom>
              <a:avLst/>
              <a:gdLst>
                <a:gd name="connsiteX0" fmla="*/ 36984 w 41540"/>
                <a:gd name="connsiteY0" fmla="*/ 782 h 41743"/>
                <a:gd name="connsiteX1" fmla="*/ 787 w 41540"/>
                <a:gd name="connsiteY1" fmla="*/ 37377 h 41743"/>
                <a:gd name="connsiteX2" fmla="*/ 4367 w 41540"/>
                <a:gd name="connsiteY2" fmla="*/ 40956 h 41743"/>
                <a:gd name="connsiteX3" fmla="*/ 40961 w 41540"/>
                <a:gd name="connsiteY3" fmla="*/ 4760 h 41743"/>
                <a:gd name="connsiteX4" fmla="*/ 36984 w 41540"/>
                <a:gd name="connsiteY4" fmla="*/ 782 h 41743"/>
                <a:gd name="connsiteX5" fmla="*/ 36984 w 41540"/>
                <a:gd name="connsiteY5" fmla="*/ 782 h 4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40" h="41743">
                  <a:moveTo>
                    <a:pt x="36984" y="782"/>
                  </a:moveTo>
                  <a:cubicBezTo>
                    <a:pt x="25051" y="13113"/>
                    <a:pt x="12720" y="25046"/>
                    <a:pt x="787" y="37377"/>
                  </a:cubicBezTo>
                  <a:cubicBezTo>
                    <a:pt x="-1599" y="39763"/>
                    <a:pt x="1980" y="43343"/>
                    <a:pt x="4367" y="40956"/>
                  </a:cubicBezTo>
                  <a:cubicBezTo>
                    <a:pt x="16698" y="29024"/>
                    <a:pt x="28631" y="16693"/>
                    <a:pt x="40961" y="4760"/>
                  </a:cubicBezTo>
                  <a:cubicBezTo>
                    <a:pt x="42950" y="1975"/>
                    <a:pt x="39370" y="-1604"/>
                    <a:pt x="36984" y="782"/>
                  </a:cubicBezTo>
                  <a:lnTo>
                    <a:pt x="36984" y="7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65" name="Freeform 2564">
              <a:extLst>
                <a:ext uri="{FF2B5EF4-FFF2-40B4-BE49-F238E27FC236}">
                  <a16:creationId xmlns:a16="http://schemas.microsoft.com/office/drawing/2014/main" id="{AB93F8F1-98CD-F9E5-2FC3-CD11A6BC5217}"/>
                </a:ext>
              </a:extLst>
            </p:cNvPr>
            <p:cNvSpPr/>
            <p:nvPr/>
          </p:nvSpPr>
          <p:spPr>
            <a:xfrm>
              <a:off x="737513" y="5251191"/>
              <a:ext cx="209845" cy="342482"/>
            </a:xfrm>
            <a:custGeom>
              <a:avLst/>
              <a:gdLst>
                <a:gd name="connsiteX0" fmla="*/ 5455 w 209845"/>
                <a:gd name="connsiteY0" fmla="*/ 340980 h 342482"/>
                <a:gd name="connsiteX1" fmla="*/ 209110 w 209845"/>
                <a:gd name="connsiteY1" fmla="*/ 5267 h 342482"/>
                <a:gd name="connsiteX2" fmla="*/ 205132 w 209845"/>
                <a:gd name="connsiteY2" fmla="*/ 892 h 342482"/>
                <a:gd name="connsiteX3" fmla="*/ 284 w 209845"/>
                <a:gd name="connsiteY3" fmla="*/ 338594 h 342482"/>
                <a:gd name="connsiteX4" fmla="*/ 5455 w 209845"/>
                <a:gd name="connsiteY4" fmla="*/ 340980 h 342482"/>
                <a:gd name="connsiteX5" fmla="*/ 5455 w 209845"/>
                <a:gd name="connsiteY5" fmla="*/ 340980 h 34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845" h="342482">
                  <a:moveTo>
                    <a:pt x="5455" y="340980"/>
                  </a:moveTo>
                  <a:cubicBezTo>
                    <a:pt x="57562" y="218867"/>
                    <a:pt x="125579" y="108288"/>
                    <a:pt x="209110" y="5267"/>
                  </a:cubicBezTo>
                  <a:cubicBezTo>
                    <a:pt x="211496" y="2483"/>
                    <a:pt x="207519" y="-1893"/>
                    <a:pt x="205132" y="892"/>
                  </a:cubicBezTo>
                  <a:cubicBezTo>
                    <a:pt x="118419" y="99537"/>
                    <a:pt x="48413" y="216480"/>
                    <a:pt x="284" y="338594"/>
                  </a:cubicBezTo>
                  <a:cubicBezTo>
                    <a:pt x="-1307" y="341776"/>
                    <a:pt x="4261" y="344162"/>
                    <a:pt x="5455" y="340980"/>
                  </a:cubicBezTo>
                  <a:lnTo>
                    <a:pt x="5455" y="3409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66" name="Freeform 2565">
              <a:extLst>
                <a:ext uri="{FF2B5EF4-FFF2-40B4-BE49-F238E27FC236}">
                  <a16:creationId xmlns:a16="http://schemas.microsoft.com/office/drawing/2014/main" id="{B02009DC-3814-5FC4-3289-DDF0C801EFE6}"/>
                </a:ext>
              </a:extLst>
            </p:cNvPr>
            <p:cNvSpPr/>
            <p:nvPr/>
          </p:nvSpPr>
          <p:spPr>
            <a:xfrm>
              <a:off x="830336" y="5251637"/>
              <a:ext cx="190923" cy="285308"/>
            </a:xfrm>
            <a:custGeom>
              <a:avLst/>
              <a:gdLst>
                <a:gd name="connsiteX0" fmla="*/ 7300 w 190923"/>
                <a:gd name="connsiteY0" fmla="*/ 282858 h 285308"/>
                <a:gd name="connsiteX1" fmla="*/ 189874 w 190923"/>
                <a:gd name="connsiteY1" fmla="*/ 5616 h 285308"/>
                <a:gd name="connsiteX2" fmla="*/ 185101 w 190923"/>
                <a:gd name="connsiteY2" fmla="*/ 843 h 285308"/>
                <a:gd name="connsiteX3" fmla="*/ 140 w 190923"/>
                <a:gd name="connsiteY3" fmla="*/ 280868 h 285308"/>
                <a:gd name="connsiteX4" fmla="*/ 7300 w 190923"/>
                <a:gd name="connsiteY4" fmla="*/ 282858 h 285308"/>
                <a:gd name="connsiteX5" fmla="*/ 7300 w 190923"/>
                <a:gd name="connsiteY5" fmla="*/ 282858 h 28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923" h="285308">
                  <a:moveTo>
                    <a:pt x="7300" y="282858"/>
                  </a:moveTo>
                  <a:cubicBezTo>
                    <a:pt x="46679" y="176655"/>
                    <a:pt x="109923" y="85169"/>
                    <a:pt x="189874" y="5616"/>
                  </a:cubicBezTo>
                  <a:cubicBezTo>
                    <a:pt x="193056" y="2832"/>
                    <a:pt x="188283" y="-1942"/>
                    <a:pt x="185101" y="843"/>
                  </a:cubicBezTo>
                  <a:cubicBezTo>
                    <a:pt x="101570" y="76020"/>
                    <a:pt x="39121" y="175859"/>
                    <a:pt x="140" y="280868"/>
                  </a:cubicBezTo>
                  <a:cubicBezTo>
                    <a:pt x="-1053" y="285244"/>
                    <a:pt x="5709" y="287233"/>
                    <a:pt x="7300" y="282858"/>
                  </a:cubicBezTo>
                  <a:lnTo>
                    <a:pt x="7300" y="2828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67" name="Freeform 2566">
              <a:extLst>
                <a:ext uri="{FF2B5EF4-FFF2-40B4-BE49-F238E27FC236}">
                  <a16:creationId xmlns:a16="http://schemas.microsoft.com/office/drawing/2014/main" id="{D7D9B111-71A9-178E-6808-619867B268A5}"/>
                </a:ext>
              </a:extLst>
            </p:cNvPr>
            <p:cNvSpPr/>
            <p:nvPr/>
          </p:nvSpPr>
          <p:spPr>
            <a:xfrm>
              <a:off x="916126" y="5209268"/>
              <a:ext cx="196809" cy="291559"/>
            </a:xfrm>
            <a:custGeom>
              <a:avLst/>
              <a:gdLst>
                <a:gd name="connsiteX0" fmla="*/ 6631 w 196809"/>
                <a:gd name="connsiteY0" fmla="*/ 289826 h 291559"/>
                <a:gd name="connsiteX1" fmla="*/ 195967 w 196809"/>
                <a:gd name="connsiteY1" fmla="*/ 5823 h 291559"/>
                <a:gd name="connsiteX2" fmla="*/ 191193 w 196809"/>
                <a:gd name="connsiteY2" fmla="*/ 1049 h 291559"/>
                <a:gd name="connsiteX3" fmla="*/ 267 w 196809"/>
                <a:gd name="connsiteY3" fmla="*/ 286246 h 291559"/>
                <a:gd name="connsiteX4" fmla="*/ 6631 w 196809"/>
                <a:gd name="connsiteY4" fmla="*/ 289826 h 291559"/>
                <a:gd name="connsiteX5" fmla="*/ 6631 w 196809"/>
                <a:gd name="connsiteY5" fmla="*/ 289826 h 29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809" h="291559">
                  <a:moveTo>
                    <a:pt x="6631" y="289826"/>
                  </a:moveTo>
                  <a:cubicBezTo>
                    <a:pt x="54760" y="185612"/>
                    <a:pt x="118800" y="90546"/>
                    <a:pt x="195967" y="5823"/>
                  </a:cubicBezTo>
                  <a:cubicBezTo>
                    <a:pt x="198751" y="2640"/>
                    <a:pt x="193978" y="-2133"/>
                    <a:pt x="191193" y="1049"/>
                  </a:cubicBezTo>
                  <a:cubicBezTo>
                    <a:pt x="112436" y="84580"/>
                    <a:pt x="48396" y="182032"/>
                    <a:pt x="267" y="286246"/>
                  </a:cubicBezTo>
                  <a:cubicBezTo>
                    <a:pt x="-1324" y="290224"/>
                    <a:pt x="4642" y="293804"/>
                    <a:pt x="6631" y="289826"/>
                  </a:cubicBezTo>
                  <a:lnTo>
                    <a:pt x="6631" y="2898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68" name="Freeform 2567">
              <a:extLst>
                <a:ext uri="{FF2B5EF4-FFF2-40B4-BE49-F238E27FC236}">
                  <a16:creationId xmlns:a16="http://schemas.microsoft.com/office/drawing/2014/main" id="{3B533711-1E87-9365-4E00-F9ED774B8D1A}"/>
                </a:ext>
              </a:extLst>
            </p:cNvPr>
            <p:cNvSpPr/>
            <p:nvPr/>
          </p:nvSpPr>
          <p:spPr>
            <a:xfrm>
              <a:off x="1041062" y="5144992"/>
              <a:ext cx="165392" cy="259896"/>
            </a:xfrm>
            <a:custGeom>
              <a:avLst/>
              <a:gdLst>
                <a:gd name="connsiteX0" fmla="*/ 7389 w 165392"/>
                <a:gd name="connsiteY0" fmla="*/ 257445 h 259896"/>
                <a:gd name="connsiteX1" fmla="*/ 164506 w 165392"/>
                <a:gd name="connsiteY1" fmla="*/ 5660 h 259896"/>
                <a:gd name="connsiteX2" fmla="*/ 159733 w 165392"/>
                <a:gd name="connsiteY2" fmla="*/ 887 h 259896"/>
                <a:gd name="connsiteX3" fmla="*/ 229 w 165392"/>
                <a:gd name="connsiteY3" fmla="*/ 255456 h 259896"/>
                <a:gd name="connsiteX4" fmla="*/ 7389 w 165392"/>
                <a:gd name="connsiteY4" fmla="*/ 257445 h 259896"/>
                <a:gd name="connsiteX5" fmla="*/ 7389 w 165392"/>
                <a:gd name="connsiteY5" fmla="*/ 257445 h 25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392" h="259896">
                  <a:moveTo>
                    <a:pt x="7389" y="257445"/>
                  </a:moveTo>
                  <a:cubicBezTo>
                    <a:pt x="42392" y="163175"/>
                    <a:pt x="96488" y="79644"/>
                    <a:pt x="164506" y="5660"/>
                  </a:cubicBezTo>
                  <a:cubicBezTo>
                    <a:pt x="167290" y="2478"/>
                    <a:pt x="162915" y="-1897"/>
                    <a:pt x="159733" y="887"/>
                  </a:cubicBezTo>
                  <a:cubicBezTo>
                    <a:pt x="88931" y="72485"/>
                    <a:pt x="35232" y="161186"/>
                    <a:pt x="229" y="255456"/>
                  </a:cubicBezTo>
                  <a:cubicBezTo>
                    <a:pt x="-1362" y="259832"/>
                    <a:pt x="5798" y="261820"/>
                    <a:pt x="7389" y="257445"/>
                  </a:cubicBezTo>
                  <a:lnTo>
                    <a:pt x="7389" y="2574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69" name="Freeform 2568">
              <a:extLst>
                <a:ext uri="{FF2B5EF4-FFF2-40B4-BE49-F238E27FC236}">
                  <a16:creationId xmlns:a16="http://schemas.microsoft.com/office/drawing/2014/main" id="{933B3AEB-2240-3389-3F9A-545AA6C87137}"/>
                </a:ext>
              </a:extLst>
            </p:cNvPr>
            <p:cNvSpPr/>
            <p:nvPr/>
          </p:nvSpPr>
          <p:spPr>
            <a:xfrm>
              <a:off x="1183137" y="5178120"/>
              <a:ext cx="55628" cy="79025"/>
            </a:xfrm>
            <a:custGeom>
              <a:avLst/>
              <a:gdLst>
                <a:gd name="connsiteX0" fmla="*/ 6520 w 55628"/>
                <a:gd name="connsiteY0" fmla="*/ 77542 h 79025"/>
                <a:gd name="connsiteX1" fmla="*/ 55047 w 55628"/>
                <a:gd name="connsiteY1" fmla="*/ 4751 h 79025"/>
                <a:gd name="connsiteX2" fmla="*/ 49478 w 55628"/>
                <a:gd name="connsiteY2" fmla="*/ 1570 h 79025"/>
                <a:gd name="connsiteX3" fmla="*/ 553 w 55628"/>
                <a:gd name="connsiteY3" fmla="*/ 73962 h 79025"/>
                <a:gd name="connsiteX4" fmla="*/ 6520 w 55628"/>
                <a:gd name="connsiteY4" fmla="*/ 77542 h 79025"/>
                <a:gd name="connsiteX5" fmla="*/ 6520 w 55628"/>
                <a:gd name="connsiteY5" fmla="*/ 77542 h 7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8" h="79025">
                  <a:moveTo>
                    <a:pt x="6520" y="77542"/>
                  </a:moveTo>
                  <a:cubicBezTo>
                    <a:pt x="22828" y="53279"/>
                    <a:pt x="39534" y="29413"/>
                    <a:pt x="55047" y="4751"/>
                  </a:cubicBezTo>
                  <a:cubicBezTo>
                    <a:pt x="57433" y="1172"/>
                    <a:pt x="51865" y="-2011"/>
                    <a:pt x="49478" y="1570"/>
                  </a:cubicBezTo>
                  <a:cubicBezTo>
                    <a:pt x="32772" y="25435"/>
                    <a:pt x="16861" y="50097"/>
                    <a:pt x="553" y="73962"/>
                  </a:cubicBezTo>
                  <a:cubicBezTo>
                    <a:pt x="-1834" y="77542"/>
                    <a:pt x="4133" y="81122"/>
                    <a:pt x="6520" y="77542"/>
                  </a:cubicBezTo>
                  <a:lnTo>
                    <a:pt x="6520" y="775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70" name="Freeform 2569">
              <a:extLst>
                <a:ext uri="{FF2B5EF4-FFF2-40B4-BE49-F238E27FC236}">
                  <a16:creationId xmlns:a16="http://schemas.microsoft.com/office/drawing/2014/main" id="{3FE95B34-398D-B0A1-768D-C419B8D20657}"/>
                </a:ext>
              </a:extLst>
            </p:cNvPr>
            <p:cNvSpPr/>
            <p:nvPr/>
          </p:nvSpPr>
          <p:spPr>
            <a:xfrm>
              <a:off x="1183244" y="5034167"/>
              <a:ext cx="251585" cy="270942"/>
            </a:xfrm>
            <a:custGeom>
              <a:avLst/>
              <a:gdLst>
                <a:gd name="connsiteX0" fmla="*/ 6015 w 251585"/>
                <a:gd name="connsiteY0" fmla="*/ 269624 h 270942"/>
                <a:gd name="connsiteX1" fmla="*/ 250639 w 251585"/>
                <a:gd name="connsiteY1" fmla="*/ 4714 h 270942"/>
                <a:gd name="connsiteX2" fmla="*/ 246662 w 251585"/>
                <a:gd name="connsiteY2" fmla="*/ 736 h 270942"/>
                <a:gd name="connsiteX3" fmla="*/ 446 w 251585"/>
                <a:gd name="connsiteY3" fmla="*/ 266442 h 270942"/>
                <a:gd name="connsiteX4" fmla="*/ 6015 w 251585"/>
                <a:gd name="connsiteY4" fmla="*/ 269624 h 270942"/>
                <a:gd name="connsiteX5" fmla="*/ 6015 w 251585"/>
                <a:gd name="connsiteY5" fmla="*/ 269624 h 2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585" h="270942">
                  <a:moveTo>
                    <a:pt x="6015" y="269624"/>
                  </a:moveTo>
                  <a:cubicBezTo>
                    <a:pt x="78010" y="172570"/>
                    <a:pt x="160347" y="85062"/>
                    <a:pt x="250639" y="4714"/>
                  </a:cubicBezTo>
                  <a:cubicBezTo>
                    <a:pt x="253424" y="2327"/>
                    <a:pt x="249446" y="-1651"/>
                    <a:pt x="246662" y="736"/>
                  </a:cubicBezTo>
                  <a:cubicBezTo>
                    <a:pt x="153983" y="78698"/>
                    <a:pt x="72043" y="168990"/>
                    <a:pt x="446" y="266442"/>
                  </a:cubicBezTo>
                  <a:cubicBezTo>
                    <a:pt x="-1543" y="269624"/>
                    <a:pt x="3628" y="272807"/>
                    <a:pt x="6015" y="269624"/>
                  </a:cubicBezTo>
                  <a:lnTo>
                    <a:pt x="6015" y="2696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71" name="Freeform 2570">
              <a:extLst>
                <a:ext uri="{FF2B5EF4-FFF2-40B4-BE49-F238E27FC236}">
                  <a16:creationId xmlns:a16="http://schemas.microsoft.com/office/drawing/2014/main" id="{6366BF66-9FCC-3212-1C1B-51276B65245E}"/>
                </a:ext>
              </a:extLst>
            </p:cNvPr>
            <p:cNvSpPr/>
            <p:nvPr/>
          </p:nvSpPr>
          <p:spPr>
            <a:xfrm>
              <a:off x="1319723" y="5031504"/>
              <a:ext cx="162017" cy="190888"/>
            </a:xfrm>
            <a:custGeom>
              <a:avLst/>
              <a:gdLst>
                <a:gd name="connsiteX0" fmla="*/ 6367 w 162017"/>
                <a:gd name="connsiteY0" fmla="*/ 189155 h 190888"/>
                <a:gd name="connsiteX1" fmla="*/ 160699 w 162017"/>
                <a:gd name="connsiteY1" fmla="*/ 5785 h 190888"/>
                <a:gd name="connsiteX2" fmla="*/ 157517 w 162017"/>
                <a:gd name="connsiteY2" fmla="*/ 615 h 190888"/>
                <a:gd name="connsiteX3" fmla="*/ 400 w 162017"/>
                <a:gd name="connsiteY3" fmla="*/ 185575 h 190888"/>
                <a:gd name="connsiteX4" fmla="*/ 6367 w 162017"/>
                <a:gd name="connsiteY4" fmla="*/ 189155 h 190888"/>
                <a:gd name="connsiteX5" fmla="*/ 6367 w 162017"/>
                <a:gd name="connsiteY5" fmla="*/ 189155 h 19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017" h="190888">
                  <a:moveTo>
                    <a:pt x="6367" y="189155"/>
                  </a:moveTo>
                  <a:cubicBezTo>
                    <a:pt x="43359" y="116364"/>
                    <a:pt x="96261" y="55506"/>
                    <a:pt x="160699" y="5785"/>
                  </a:cubicBezTo>
                  <a:cubicBezTo>
                    <a:pt x="163881" y="3399"/>
                    <a:pt x="160699" y="-1772"/>
                    <a:pt x="157517" y="615"/>
                  </a:cubicBezTo>
                  <a:cubicBezTo>
                    <a:pt x="90693" y="47948"/>
                    <a:pt x="37392" y="112784"/>
                    <a:pt x="400" y="185575"/>
                  </a:cubicBezTo>
                  <a:cubicBezTo>
                    <a:pt x="-1589" y="189552"/>
                    <a:pt x="4378" y="193132"/>
                    <a:pt x="6367" y="189155"/>
                  </a:cubicBezTo>
                  <a:lnTo>
                    <a:pt x="6367" y="18915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72" name="Freeform 2571">
              <a:extLst>
                <a:ext uri="{FF2B5EF4-FFF2-40B4-BE49-F238E27FC236}">
                  <a16:creationId xmlns:a16="http://schemas.microsoft.com/office/drawing/2014/main" id="{DBA19924-2A34-137C-AC4D-9C1B340CCF5A}"/>
                </a:ext>
              </a:extLst>
            </p:cNvPr>
            <p:cNvSpPr/>
            <p:nvPr/>
          </p:nvSpPr>
          <p:spPr>
            <a:xfrm>
              <a:off x="1415457" y="4996134"/>
              <a:ext cx="164208" cy="189266"/>
            </a:xfrm>
            <a:custGeom>
              <a:avLst/>
              <a:gdLst>
                <a:gd name="connsiteX0" fmla="*/ 6494 w 164208"/>
                <a:gd name="connsiteY0" fmla="*/ 187533 h 189266"/>
                <a:gd name="connsiteX1" fmla="*/ 162816 w 164208"/>
                <a:gd name="connsiteY1" fmla="*/ 5755 h 189266"/>
                <a:gd name="connsiteX2" fmla="*/ 159634 w 164208"/>
                <a:gd name="connsiteY2" fmla="*/ 584 h 189266"/>
                <a:gd name="connsiteX3" fmla="*/ 528 w 164208"/>
                <a:gd name="connsiteY3" fmla="*/ 183953 h 189266"/>
                <a:gd name="connsiteX4" fmla="*/ 6494 w 164208"/>
                <a:gd name="connsiteY4" fmla="*/ 187533 h 189266"/>
                <a:gd name="connsiteX5" fmla="*/ 6494 w 164208"/>
                <a:gd name="connsiteY5" fmla="*/ 187533 h 18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208" h="189266">
                  <a:moveTo>
                    <a:pt x="6494" y="187533"/>
                  </a:moveTo>
                  <a:cubicBezTo>
                    <a:pt x="41100" y="113549"/>
                    <a:pt x="95196" y="51896"/>
                    <a:pt x="162816" y="5755"/>
                  </a:cubicBezTo>
                  <a:cubicBezTo>
                    <a:pt x="165998" y="3766"/>
                    <a:pt x="163213" y="-1803"/>
                    <a:pt x="159634" y="584"/>
                  </a:cubicBezTo>
                  <a:cubicBezTo>
                    <a:pt x="90025" y="44736"/>
                    <a:pt x="35133" y="109571"/>
                    <a:pt x="528" y="183953"/>
                  </a:cubicBezTo>
                  <a:cubicBezTo>
                    <a:pt x="-1859" y="187931"/>
                    <a:pt x="4506" y="191511"/>
                    <a:pt x="6494" y="187533"/>
                  </a:cubicBezTo>
                  <a:lnTo>
                    <a:pt x="6494" y="1875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73" name="Freeform 2572">
              <a:extLst>
                <a:ext uri="{FF2B5EF4-FFF2-40B4-BE49-F238E27FC236}">
                  <a16:creationId xmlns:a16="http://schemas.microsoft.com/office/drawing/2014/main" id="{5CF876A9-B387-E5BF-963C-038F6B8A8853}"/>
                </a:ext>
              </a:extLst>
            </p:cNvPr>
            <p:cNvSpPr/>
            <p:nvPr/>
          </p:nvSpPr>
          <p:spPr>
            <a:xfrm>
              <a:off x="1537848" y="5020487"/>
              <a:ext cx="65817" cy="80513"/>
            </a:xfrm>
            <a:custGeom>
              <a:avLst/>
              <a:gdLst>
                <a:gd name="connsiteX0" fmla="*/ 5819 w 65817"/>
                <a:gd name="connsiteY0" fmla="*/ 79251 h 80513"/>
                <a:gd name="connsiteX1" fmla="*/ 65086 w 65817"/>
                <a:gd name="connsiteY1" fmla="*/ 5267 h 80513"/>
                <a:gd name="connsiteX2" fmla="*/ 60710 w 65817"/>
                <a:gd name="connsiteY2" fmla="*/ 892 h 80513"/>
                <a:gd name="connsiteX3" fmla="*/ 648 w 65817"/>
                <a:gd name="connsiteY3" fmla="*/ 74080 h 80513"/>
                <a:gd name="connsiteX4" fmla="*/ 5819 w 65817"/>
                <a:gd name="connsiteY4" fmla="*/ 79251 h 80513"/>
                <a:gd name="connsiteX5" fmla="*/ 5819 w 65817"/>
                <a:gd name="connsiteY5" fmla="*/ 79251 h 8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817" h="80513">
                  <a:moveTo>
                    <a:pt x="5819" y="79251"/>
                  </a:moveTo>
                  <a:cubicBezTo>
                    <a:pt x="25707" y="54590"/>
                    <a:pt x="45595" y="29928"/>
                    <a:pt x="65086" y="5267"/>
                  </a:cubicBezTo>
                  <a:cubicBezTo>
                    <a:pt x="67472" y="2483"/>
                    <a:pt x="63494" y="-1893"/>
                    <a:pt x="60710" y="892"/>
                  </a:cubicBezTo>
                  <a:cubicBezTo>
                    <a:pt x="40424" y="25155"/>
                    <a:pt x="20536" y="49817"/>
                    <a:pt x="648" y="74080"/>
                  </a:cubicBezTo>
                  <a:cubicBezTo>
                    <a:pt x="-1739" y="78058"/>
                    <a:pt x="3034" y="82831"/>
                    <a:pt x="5819" y="79251"/>
                  </a:cubicBezTo>
                  <a:lnTo>
                    <a:pt x="5819" y="792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74" name="Freeform 2573">
              <a:extLst>
                <a:ext uri="{FF2B5EF4-FFF2-40B4-BE49-F238E27FC236}">
                  <a16:creationId xmlns:a16="http://schemas.microsoft.com/office/drawing/2014/main" id="{3A3D17F6-9C6F-9869-AFA4-4A3FC5D534D3}"/>
                </a:ext>
              </a:extLst>
            </p:cNvPr>
            <p:cNvSpPr/>
            <p:nvPr/>
          </p:nvSpPr>
          <p:spPr>
            <a:xfrm>
              <a:off x="1646489" y="5020584"/>
              <a:ext cx="5966" cy="6364"/>
            </a:xfrm>
            <a:custGeom>
              <a:avLst/>
              <a:gdLst>
                <a:gd name="connsiteX0" fmla="*/ 2983 w 5966"/>
                <a:gd name="connsiteY0" fmla="*/ 6364 h 6364"/>
                <a:gd name="connsiteX1" fmla="*/ 2983 w 5966"/>
                <a:gd name="connsiteY1" fmla="*/ 0 h 6364"/>
                <a:gd name="connsiteX2" fmla="*/ 2983 w 5966"/>
                <a:gd name="connsiteY2" fmla="*/ 6364 h 6364"/>
                <a:gd name="connsiteX3" fmla="*/ 2983 w 5966"/>
                <a:gd name="connsiteY3" fmla="*/ 6364 h 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6" h="6364">
                  <a:moveTo>
                    <a:pt x="2983" y="6364"/>
                  </a:moveTo>
                  <a:cubicBezTo>
                    <a:pt x="6961" y="6364"/>
                    <a:pt x="6961" y="0"/>
                    <a:pt x="2983" y="0"/>
                  </a:cubicBezTo>
                  <a:cubicBezTo>
                    <a:pt x="-994" y="0"/>
                    <a:pt x="-994" y="6364"/>
                    <a:pt x="2983" y="6364"/>
                  </a:cubicBezTo>
                  <a:lnTo>
                    <a:pt x="2983" y="63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75" name="Freeform 2574">
              <a:extLst>
                <a:ext uri="{FF2B5EF4-FFF2-40B4-BE49-F238E27FC236}">
                  <a16:creationId xmlns:a16="http://schemas.microsoft.com/office/drawing/2014/main" id="{A77F4125-0999-FD4F-08D4-35A626362CA1}"/>
                </a:ext>
              </a:extLst>
            </p:cNvPr>
            <p:cNvSpPr/>
            <p:nvPr/>
          </p:nvSpPr>
          <p:spPr>
            <a:xfrm>
              <a:off x="472070" y="6029413"/>
              <a:ext cx="116487" cy="422140"/>
            </a:xfrm>
            <a:custGeom>
              <a:avLst/>
              <a:gdLst>
                <a:gd name="connsiteX0" fmla="*/ 20 w 116487"/>
                <a:gd name="connsiteY0" fmla="*/ 2685 h 422140"/>
                <a:gd name="connsiteX1" fmla="*/ 111394 w 116487"/>
                <a:gd name="connsiteY1" fmla="*/ 420735 h 422140"/>
                <a:gd name="connsiteX2" fmla="*/ 116167 w 116487"/>
                <a:gd name="connsiteY2" fmla="*/ 417951 h 422140"/>
                <a:gd name="connsiteX3" fmla="*/ 5191 w 116487"/>
                <a:gd name="connsiteY3" fmla="*/ 2685 h 422140"/>
                <a:gd name="connsiteX4" fmla="*/ 20 w 116487"/>
                <a:gd name="connsiteY4" fmla="*/ 2685 h 422140"/>
                <a:gd name="connsiteX5" fmla="*/ 20 w 116487"/>
                <a:gd name="connsiteY5" fmla="*/ 2685 h 42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87" h="422140">
                  <a:moveTo>
                    <a:pt x="20" y="2685"/>
                  </a:moveTo>
                  <a:cubicBezTo>
                    <a:pt x="9169" y="147471"/>
                    <a:pt x="46559" y="290666"/>
                    <a:pt x="111394" y="420735"/>
                  </a:cubicBezTo>
                  <a:cubicBezTo>
                    <a:pt x="112985" y="423917"/>
                    <a:pt x="117758" y="421133"/>
                    <a:pt x="116167" y="417951"/>
                  </a:cubicBezTo>
                  <a:cubicBezTo>
                    <a:pt x="52923" y="287484"/>
                    <a:pt x="14738" y="147471"/>
                    <a:pt x="5191" y="2685"/>
                  </a:cubicBezTo>
                  <a:cubicBezTo>
                    <a:pt x="5191" y="-895"/>
                    <a:pt x="-377" y="-895"/>
                    <a:pt x="20" y="2685"/>
                  </a:cubicBezTo>
                  <a:lnTo>
                    <a:pt x="20" y="26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76" name="Freeform 2575">
              <a:extLst>
                <a:ext uri="{FF2B5EF4-FFF2-40B4-BE49-F238E27FC236}">
                  <a16:creationId xmlns:a16="http://schemas.microsoft.com/office/drawing/2014/main" id="{685FC280-F7FC-841D-5B8F-A6AFAEEA0214}"/>
                </a:ext>
              </a:extLst>
            </p:cNvPr>
            <p:cNvSpPr/>
            <p:nvPr/>
          </p:nvSpPr>
          <p:spPr>
            <a:xfrm>
              <a:off x="492774" y="5981076"/>
              <a:ext cx="138599" cy="600879"/>
            </a:xfrm>
            <a:custGeom>
              <a:avLst/>
              <a:gdLst>
                <a:gd name="connsiteX0" fmla="*/ 0 w 138599"/>
                <a:gd name="connsiteY0" fmla="*/ 2495 h 600879"/>
                <a:gd name="connsiteX1" fmla="*/ 133251 w 138599"/>
                <a:gd name="connsiteY1" fmla="*/ 599538 h 600879"/>
                <a:gd name="connsiteX2" fmla="*/ 138422 w 138599"/>
                <a:gd name="connsiteY2" fmla="*/ 597550 h 600879"/>
                <a:gd name="connsiteX3" fmla="*/ 5171 w 138599"/>
                <a:gd name="connsiteY3" fmla="*/ 2892 h 600879"/>
                <a:gd name="connsiteX4" fmla="*/ 0 w 138599"/>
                <a:gd name="connsiteY4" fmla="*/ 2495 h 600879"/>
                <a:gd name="connsiteX5" fmla="*/ 0 w 138599"/>
                <a:gd name="connsiteY5" fmla="*/ 2495 h 600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99" h="600879">
                  <a:moveTo>
                    <a:pt x="0" y="2495"/>
                  </a:moveTo>
                  <a:cubicBezTo>
                    <a:pt x="7558" y="207740"/>
                    <a:pt x="52505" y="410600"/>
                    <a:pt x="133251" y="599538"/>
                  </a:cubicBezTo>
                  <a:cubicBezTo>
                    <a:pt x="134444" y="602323"/>
                    <a:pt x="139615" y="600334"/>
                    <a:pt x="138422" y="597550"/>
                  </a:cubicBezTo>
                  <a:cubicBezTo>
                    <a:pt x="58869" y="409009"/>
                    <a:pt x="13126" y="207343"/>
                    <a:pt x="5171" y="2892"/>
                  </a:cubicBezTo>
                  <a:cubicBezTo>
                    <a:pt x="5171" y="-688"/>
                    <a:pt x="0" y="-1086"/>
                    <a:pt x="0" y="2495"/>
                  </a:cubicBezTo>
                  <a:lnTo>
                    <a:pt x="0" y="24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77" name="Freeform 2576">
              <a:extLst>
                <a:ext uri="{FF2B5EF4-FFF2-40B4-BE49-F238E27FC236}">
                  <a16:creationId xmlns:a16="http://schemas.microsoft.com/office/drawing/2014/main" id="{224977D6-3956-FB52-C1A2-8A9F02651F1D}"/>
                </a:ext>
              </a:extLst>
            </p:cNvPr>
            <p:cNvSpPr/>
            <p:nvPr/>
          </p:nvSpPr>
          <p:spPr>
            <a:xfrm>
              <a:off x="562296" y="6077751"/>
              <a:ext cx="70790" cy="321460"/>
            </a:xfrm>
            <a:custGeom>
              <a:avLst/>
              <a:gdLst>
                <a:gd name="connsiteX0" fmla="*/ 5258 w 70790"/>
                <a:gd name="connsiteY0" fmla="*/ 2476 h 321460"/>
                <a:gd name="connsiteX1" fmla="*/ 64923 w 70790"/>
                <a:gd name="connsiteY1" fmla="*/ 319892 h 321460"/>
                <a:gd name="connsiteX2" fmla="*/ 70491 w 70790"/>
                <a:gd name="connsiteY2" fmla="*/ 316709 h 321460"/>
                <a:gd name="connsiteX3" fmla="*/ 11622 w 70790"/>
                <a:gd name="connsiteY3" fmla="*/ 4067 h 321460"/>
                <a:gd name="connsiteX4" fmla="*/ 5258 w 70790"/>
                <a:gd name="connsiteY4" fmla="*/ 2476 h 321460"/>
                <a:gd name="connsiteX5" fmla="*/ 5258 w 70790"/>
                <a:gd name="connsiteY5" fmla="*/ 2476 h 32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790" h="321460">
                  <a:moveTo>
                    <a:pt x="5258" y="2476"/>
                  </a:moveTo>
                  <a:cubicBezTo>
                    <a:pt x="-10653" y="111065"/>
                    <a:pt x="9633" y="224826"/>
                    <a:pt x="64923" y="319892"/>
                  </a:cubicBezTo>
                  <a:cubicBezTo>
                    <a:pt x="66911" y="323471"/>
                    <a:pt x="72082" y="320289"/>
                    <a:pt x="70491" y="316709"/>
                  </a:cubicBezTo>
                  <a:cubicBezTo>
                    <a:pt x="17589" y="221246"/>
                    <a:pt x="-4288" y="112258"/>
                    <a:pt x="11622" y="4067"/>
                  </a:cubicBezTo>
                  <a:cubicBezTo>
                    <a:pt x="12020" y="89"/>
                    <a:pt x="5656" y="-1900"/>
                    <a:pt x="5258" y="2476"/>
                  </a:cubicBezTo>
                  <a:lnTo>
                    <a:pt x="5258" y="24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78" name="Freeform 2577">
              <a:extLst>
                <a:ext uri="{FF2B5EF4-FFF2-40B4-BE49-F238E27FC236}">
                  <a16:creationId xmlns:a16="http://schemas.microsoft.com/office/drawing/2014/main" id="{A121DA97-AD79-3B57-7D72-208446FD6E77}"/>
                </a:ext>
              </a:extLst>
            </p:cNvPr>
            <p:cNvSpPr/>
            <p:nvPr/>
          </p:nvSpPr>
          <p:spPr>
            <a:xfrm>
              <a:off x="1853227" y="5130190"/>
              <a:ext cx="53897" cy="6319"/>
            </a:xfrm>
            <a:custGeom>
              <a:avLst/>
              <a:gdLst>
                <a:gd name="connsiteX0" fmla="*/ 2685 w 53897"/>
                <a:gd name="connsiteY0" fmla="*/ 6143 h 6319"/>
                <a:gd name="connsiteX1" fmla="*/ 51212 w 53897"/>
                <a:gd name="connsiteY1" fmla="*/ 6143 h 6319"/>
                <a:gd name="connsiteX2" fmla="*/ 51212 w 53897"/>
                <a:gd name="connsiteY2" fmla="*/ 177 h 6319"/>
                <a:gd name="connsiteX3" fmla="*/ 2685 w 53897"/>
                <a:gd name="connsiteY3" fmla="*/ 177 h 6319"/>
                <a:gd name="connsiteX4" fmla="*/ 2685 w 53897"/>
                <a:gd name="connsiteY4" fmla="*/ 6143 h 6319"/>
                <a:gd name="connsiteX5" fmla="*/ 2685 w 53897"/>
                <a:gd name="connsiteY5" fmla="*/ 6143 h 6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897" h="6319">
                  <a:moveTo>
                    <a:pt x="2685" y="6143"/>
                  </a:moveTo>
                  <a:cubicBezTo>
                    <a:pt x="18993" y="6143"/>
                    <a:pt x="34904" y="6541"/>
                    <a:pt x="51212" y="6143"/>
                  </a:cubicBezTo>
                  <a:cubicBezTo>
                    <a:pt x="54792" y="6143"/>
                    <a:pt x="54792" y="575"/>
                    <a:pt x="51212" y="177"/>
                  </a:cubicBezTo>
                  <a:cubicBezTo>
                    <a:pt x="34904" y="-221"/>
                    <a:pt x="18993" y="177"/>
                    <a:pt x="2685" y="177"/>
                  </a:cubicBezTo>
                  <a:cubicBezTo>
                    <a:pt x="-895" y="177"/>
                    <a:pt x="-895" y="6143"/>
                    <a:pt x="2685" y="6143"/>
                  </a:cubicBezTo>
                  <a:lnTo>
                    <a:pt x="2685" y="61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79" name="Freeform 2578">
              <a:extLst>
                <a:ext uri="{FF2B5EF4-FFF2-40B4-BE49-F238E27FC236}">
                  <a16:creationId xmlns:a16="http://schemas.microsoft.com/office/drawing/2014/main" id="{003988CF-E3B8-B88E-751E-D83D06FA637A}"/>
                </a:ext>
              </a:extLst>
            </p:cNvPr>
            <p:cNvSpPr/>
            <p:nvPr/>
          </p:nvSpPr>
          <p:spPr>
            <a:xfrm>
              <a:off x="-171648" y="6723995"/>
              <a:ext cx="199514" cy="463551"/>
            </a:xfrm>
            <a:custGeom>
              <a:avLst/>
              <a:gdLst>
                <a:gd name="connsiteX0" fmla="*/ 5726 w 199514"/>
                <a:gd name="connsiteY0" fmla="*/ 461220 h 463551"/>
                <a:gd name="connsiteX1" fmla="*/ 199039 w 199514"/>
                <a:gd name="connsiteY1" fmla="*/ 4189 h 463551"/>
                <a:gd name="connsiteX2" fmla="*/ 194266 w 199514"/>
                <a:gd name="connsiteY2" fmla="*/ 1405 h 463551"/>
                <a:gd name="connsiteX3" fmla="*/ 157 w 199514"/>
                <a:gd name="connsiteY3" fmla="*/ 460027 h 463551"/>
                <a:gd name="connsiteX4" fmla="*/ 5726 w 199514"/>
                <a:gd name="connsiteY4" fmla="*/ 461220 h 463551"/>
                <a:gd name="connsiteX5" fmla="*/ 5726 w 199514"/>
                <a:gd name="connsiteY5" fmla="*/ 461220 h 463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514" h="463551">
                  <a:moveTo>
                    <a:pt x="5726" y="461220"/>
                  </a:moveTo>
                  <a:cubicBezTo>
                    <a:pt x="38343" y="297341"/>
                    <a:pt x="104769" y="142214"/>
                    <a:pt x="199039" y="4189"/>
                  </a:cubicBezTo>
                  <a:cubicBezTo>
                    <a:pt x="201028" y="1007"/>
                    <a:pt x="196255" y="-1777"/>
                    <a:pt x="194266" y="1405"/>
                  </a:cubicBezTo>
                  <a:cubicBezTo>
                    <a:pt x="98007" y="138236"/>
                    <a:pt x="31978" y="295750"/>
                    <a:pt x="157" y="460027"/>
                  </a:cubicBezTo>
                  <a:cubicBezTo>
                    <a:pt x="-1036" y="463607"/>
                    <a:pt x="4930" y="465198"/>
                    <a:pt x="5726" y="461220"/>
                  </a:cubicBezTo>
                  <a:lnTo>
                    <a:pt x="5726" y="4612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80" name="Freeform 2579">
              <a:extLst>
                <a:ext uri="{FF2B5EF4-FFF2-40B4-BE49-F238E27FC236}">
                  <a16:creationId xmlns:a16="http://schemas.microsoft.com/office/drawing/2014/main" id="{F38A3D1A-FB98-8011-3DC8-A0609EF67C6C}"/>
                </a:ext>
              </a:extLst>
            </p:cNvPr>
            <p:cNvSpPr/>
            <p:nvPr/>
          </p:nvSpPr>
          <p:spPr>
            <a:xfrm>
              <a:off x="-180350" y="6694959"/>
              <a:ext cx="238444" cy="459369"/>
            </a:xfrm>
            <a:custGeom>
              <a:avLst/>
              <a:gdLst>
                <a:gd name="connsiteX0" fmla="*/ 20394 w 238444"/>
                <a:gd name="connsiteY0" fmla="*/ 451674 h 459369"/>
                <a:gd name="connsiteX1" fmla="*/ 6075 w 238444"/>
                <a:gd name="connsiteY1" fmla="*/ 428603 h 459369"/>
                <a:gd name="connsiteX2" fmla="*/ 17212 w 238444"/>
                <a:gd name="connsiteY2" fmla="*/ 396385 h 459369"/>
                <a:gd name="connsiteX3" fmla="*/ 42271 w 238444"/>
                <a:gd name="connsiteY3" fmla="*/ 340698 h 459369"/>
                <a:gd name="connsiteX4" fmla="*/ 101140 w 238444"/>
                <a:gd name="connsiteY4" fmla="*/ 223755 h 459369"/>
                <a:gd name="connsiteX5" fmla="*/ 237971 w 238444"/>
                <a:gd name="connsiteY5" fmla="*/ 4189 h 459369"/>
                <a:gd name="connsiteX6" fmla="*/ 232800 w 238444"/>
                <a:gd name="connsiteY6" fmla="*/ 1405 h 459369"/>
                <a:gd name="connsiteX7" fmla="*/ 69717 w 238444"/>
                <a:gd name="connsiteY7" fmla="*/ 269895 h 459369"/>
                <a:gd name="connsiteX8" fmla="*/ 6075 w 238444"/>
                <a:gd name="connsiteY8" fmla="*/ 407125 h 459369"/>
                <a:gd name="connsiteX9" fmla="*/ 3688 w 238444"/>
                <a:gd name="connsiteY9" fmla="*/ 449685 h 459369"/>
                <a:gd name="connsiteX10" fmla="*/ 24372 w 238444"/>
                <a:gd name="connsiteY10" fmla="*/ 457243 h 459369"/>
                <a:gd name="connsiteX11" fmla="*/ 20394 w 238444"/>
                <a:gd name="connsiteY11" fmla="*/ 451674 h 459369"/>
                <a:gd name="connsiteX12" fmla="*/ 20394 w 238444"/>
                <a:gd name="connsiteY12" fmla="*/ 451674 h 459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444" h="459369">
                  <a:moveTo>
                    <a:pt x="20394" y="451674"/>
                  </a:moveTo>
                  <a:cubicBezTo>
                    <a:pt x="7268" y="458436"/>
                    <a:pt x="5677" y="434968"/>
                    <a:pt x="6075" y="428603"/>
                  </a:cubicBezTo>
                  <a:cubicBezTo>
                    <a:pt x="6472" y="417068"/>
                    <a:pt x="12837" y="406726"/>
                    <a:pt x="17212" y="396385"/>
                  </a:cubicBezTo>
                  <a:cubicBezTo>
                    <a:pt x="25167" y="377689"/>
                    <a:pt x="33520" y="358995"/>
                    <a:pt x="42271" y="340698"/>
                  </a:cubicBezTo>
                  <a:cubicBezTo>
                    <a:pt x="60568" y="301319"/>
                    <a:pt x="80457" y="262338"/>
                    <a:pt x="101140" y="223755"/>
                  </a:cubicBezTo>
                  <a:cubicBezTo>
                    <a:pt x="142508" y="147782"/>
                    <a:pt x="189046" y="75389"/>
                    <a:pt x="237971" y="4189"/>
                  </a:cubicBezTo>
                  <a:cubicBezTo>
                    <a:pt x="239960" y="1007"/>
                    <a:pt x="235187" y="-1777"/>
                    <a:pt x="232800" y="1405"/>
                  </a:cubicBezTo>
                  <a:cubicBezTo>
                    <a:pt x="170749" y="85731"/>
                    <a:pt x="117051" y="176819"/>
                    <a:pt x="69717" y="269895"/>
                  </a:cubicBezTo>
                  <a:cubicBezTo>
                    <a:pt x="47044" y="314843"/>
                    <a:pt x="25565" y="360586"/>
                    <a:pt x="6075" y="407125"/>
                  </a:cubicBezTo>
                  <a:cubicBezTo>
                    <a:pt x="506" y="420648"/>
                    <a:pt x="-3074" y="435763"/>
                    <a:pt x="3688" y="449685"/>
                  </a:cubicBezTo>
                  <a:cubicBezTo>
                    <a:pt x="8064" y="458436"/>
                    <a:pt x="15223" y="462015"/>
                    <a:pt x="24372" y="457243"/>
                  </a:cubicBezTo>
                  <a:cubicBezTo>
                    <a:pt x="27156" y="455254"/>
                    <a:pt x="23974" y="450083"/>
                    <a:pt x="20394" y="451674"/>
                  </a:cubicBezTo>
                  <a:lnTo>
                    <a:pt x="20394" y="45167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81" name="Freeform 2580">
              <a:extLst>
                <a:ext uri="{FF2B5EF4-FFF2-40B4-BE49-F238E27FC236}">
                  <a16:creationId xmlns:a16="http://schemas.microsoft.com/office/drawing/2014/main" id="{FCEAFF3C-379C-6BFC-FF30-3FF2629E8ED0}"/>
                </a:ext>
              </a:extLst>
            </p:cNvPr>
            <p:cNvSpPr/>
            <p:nvPr/>
          </p:nvSpPr>
          <p:spPr>
            <a:xfrm>
              <a:off x="-168457" y="6705759"/>
              <a:ext cx="225360" cy="458042"/>
            </a:xfrm>
            <a:custGeom>
              <a:avLst/>
              <a:gdLst>
                <a:gd name="connsiteX0" fmla="*/ 6513 w 225360"/>
                <a:gd name="connsiteY0" fmla="*/ 455591 h 458042"/>
                <a:gd name="connsiteX1" fmla="*/ 95612 w 225360"/>
                <a:gd name="connsiteY1" fmla="*/ 218126 h 458042"/>
                <a:gd name="connsiteX2" fmla="*/ 224885 w 225360"/>
                <a:gd name="connsiteY2" fmla="*/ 4924 h 458042"/>
                <a:gd name="connsiteX3" fmla="*/ 220112 w 225360"/>
                <a:gd name="connsiteY3" fmla="*/ 946 h 458042"/>
                <a:gd name="connsiteX4" fmla="*/ 148 w 225360"/>
                <a:gd name="connsiteY4" fmla="*/ 453602 h 458042"/>
                <a:gd name="connsiteX5" fmla="*/ 6513 w 225360"/>
                <a:gd name="connsiteY5" fmla="*/ 455591 h 458042"/>
                <a:gd name="connsiteX6" fmla="*/ 6513 w 225360"/>
                <a:gd name="connsiteY6" fmla="*/ 455591 h 45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360" h="458042">
                  <a:moveTo>
                    <a:pt x="6513" y="455591"/>
                  </a:moveTo>
                  <a:cubicBezTo>
                    <a:pt x="28787" y="373651"/>
                    <a:pt x="58620" y="294099"/>
                    <a:pt x="95612" y="218126"/>
                  </a:cubicBezTo>
                  <a:cubicBezTo>
                    <a:pt x="132206" y="142948"/>
                    <a:pt x="176756" y="73340"/>
                    <a:pt x="224885" y="4924"/>
                  </a:cubicBezTo>
                  <a:cubicBezTo>
                    <a:pt x="226874" y="2140"/>
                    <a:pt x="222101" y="-1838"/>
                    <a:pt x="220112" y="946"/>
                  </a:cubicBezTo>
                  <a:cubicBezTo>
                    <a:pt x="116693" y="133004"/>
                    <a:pt x="43505" y="292110"/>
                    <a:pt x="148" y="453602"/>
                  </a:cubicBezTo>
                  <a:cubicBezTo>
                    <a:pt x="-1045" y="457977"/>
                    <a:pt x="5319" y="459966"/>
                    <a:pt x="6513" y="455591"/>
                  </a:cubicBezTo>
                  <a:lnTo>
                    <a:pt x="6513" y="4555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82" name="Freeform 2581">
              <a:extLst>
                <a:ext uri="{FF2B5EF4-FFF2-40B4-BE49-F238E27FC236}">
                  <a16:creationId xmlns:a16="http://schemas.microsoft.com/office/drawing/2014/main" id="{2D647EE1-8BD5-00D6-9072-3392947C4B83}"/>
                </a:ext>
              </a:extLst>
            </p:cNvPr>
            <p:cNvSpPr/>
            <p:nvPr/>
          </p:nvSpPr>
          <p:spPr>
            <a:xfrm>
              <a:off x="-125446" y="6656211"/>
              <a:ext cx="228039" cy="528739"/>
            </a:xfrm>
            <a:custGeom>
              <a:avLst/>
              <a:gdLst>
                <a:gd name="connsiteX0" fmla="*/ 25950 w 228039"/>
                <a:gd name="connsiteY0" fmla="*/ 481273 h 528739"/>
                <a:gd name="connsiteX1" fmla="*/ 96 w 228039"/>
                <a:gd name="connsiteY1" fmla="*/ 523834 h 528739"/>
                <a:gd name="connsiteX2" fmla="*/ 5664 w 228039"/>
                <a:gd name="connsiteY2" fmla="*/ 526220 h 528739"/>
                <a:gd name="connsiteX3" fmla="*/ 101525 w 228039"/>
                <a:gd name="connsiteY3" fmla="*/ 256537 h 528739"/>
                <a:gd name="connsiteX4" fmla="*/ 227617 w 228039"/>
                <a:gd name="connsiteY4" fmla="*/ 4751 h 528739"/>
                <a:gd name="connsiteX5" fmla="*/ 222048 w 228039"/>
                <a:gd name="connsiteY5" fmla="*/ 1570 h 528739"/>
                <a:gd name="connsiteX6" fmla="*/ 93172 w 228039"/>
                <a:gd name="connsiteY6" fmla="*/ 258127 h 528739"/>
                <a:gd name="connsiteX7" fmla="*/ 96 w 228039"/>
                <a:gd name="connsiteY7" fmla="*/ 525027 h 528739"/>
                <a:gd name="connsiteX8" fmla="*/ 5664 w 228039"/>
                <a:gd name="connsiteY8" fmla="*/ 527414 h 528739"/>
                <a:gd name="connsiteX9" fmla="*/ 31121 w 228039"/>
                <a:gd name="connsiteY9" fmla="*/ 484455 h 528739"/>
                <a:gd name="connsiteX10" fmla="*/ 25950 w 228039"/>
                <a:gd name="connsiteY10" fmla="*/ 481273 h 528739"/>
                <a:gd name="connsiteX11" fmla="*/ 25950 w 228039"/>
                <a:gd name="connsiteY11" fmla="*/ 481273 h 5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039" h="528739">
                  <a:moveTo>
                    <a:pt x="25950" y="481273"/>
                  </a:moveTo>
                  <a:cubicBezTo>
                    <a:pt x="17199" y="495593"/>
                    <a:pt x="8846" y="509912"/>
                    <a:pt x="96" y="523834"/>
                  </a:cubicBezTo>
                  <a:cubicBezTo>
                    <a:pt x="2084" y="524629"/>
                    <a:pt x="3675" y="525424"/>
                    <a:pt x="5664" y="526220"/>
                  </a:cubicBezTo>
                  <a:cubicBezTo>
                    <a:pt x="32314" y="434336"/>
                    <a:pt x="64136" y="344442"/>
                    <a:pt x="101525" y="256537"/>
                  </a:cubicBezTo>
                  <a:cubicBezTo>
                    <a:pt x="138517" y="169824"/>
                    <a:pt x="182271" y="87089"/>
                    <a:pt x="227617" y="4751"/>
                  </a:cubicBezTo>
                  <a:cubicBezTo>
                    <a:pt x="229605" y="1172"/>
                    <a:pt x="224037" y="-2011"/>
                    <a:pt x="222048" y="1570"/>
                  </a:cubicBezTo>
                  <a:cubicBezTo>
                    <a:pt x="171930" y="83111"/>
                    <a:pt x="130562" y="170221"/>
                    <a:pt x="93172" y="258127"/>
                  </a:cubicBezTo>
                  <a:cubicBezTo>
                    <a:pt x="56578" y="344840"/>
                    <a:pt x="25155" y="433939"/>
                    <a:pt x="96" y="525027"/>
                  </a:cubicBezTo>
                  <a:cubicBezTo>
                    <a:pt x="-700" y="528209"/>
                    <a:pt x="3675" y="530198"/>
                    <a:pt x="5664" y="527414"/>
                  </a:cubicBezTo>
                  <a:cubicBezTo>
                    <a:pt x="14017" y="513094"/>
                    <a:pt x="22768" y="498775"/>
                    <a:pt x="31121" y="484455"/>
                  </a:cubicBezTo>
                  <a:cubicBezTo>
                    <a:pt x="32314" y="481273"/>
                    <a:pt x="27541" y="478488"/>
                    <a:pt x="25950" y="481273"/>
                  </a:cubicBezTo>
                  <a:lnTo>
                    <a:pt x="25950" y="4812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83" name="Freeform 2582">
              <a:extLst>
                <a:ext uri="{FF2B5EF4-FFF2-40B4-BE49-F238E27FC236}">
                  <a16:creationId xmlns:a16="http://schemas.microsoft.com/office/drawing/2014/main" id="{D7918E01-E0D7-15F4-DAC9-5906F97B9031}"/>
                </a:ext>
              </a:extLst>
            </p:cNvPr>
            <p:cNvSpPr/>
            <p:nvPr/>
          </p:nvSpPr>
          <p:spPr>
            <a:xfrm>
              <a:off x="-80259" y="6680639"/>
              <a:ext cx="231430" cy="508100"/>
            </a:xfrm>
            <a:custGeom>
              <a:avLst/>
              <a:gdLst>
                <a:gd name="connsiteX0" fmla="*/ 6220 w 231430"/>
                <a:gd name="connsiteY0" fmla="*/ 505770 h 508100"/>
                <a:gd name="connsiteX1" fmla="*/ 99695 w 231430"/>
                <a:gd name="connsiteY1" fmla="*/ 244041 h 508100"/>
                <a:gd name="connsiteX2" fmla="*/ 230957 w 231430"/>
                <a:gd name="connsiteY2" fmla="*/ 4190 h 508100"/>
                <a:gd name="connsiteX3" fmla="*/ 225786 w 231430"/>
                <a:gd name="connsiteY3" fmla="*/ 1406 h 508100"/>
                <a:gd name="connsiteX4" fmla="*/ 91342 w 231430"/>
                <a:gd name="connsiteY4" fmla="*/ 245632 h 508100"/>
                <a:gd name="connsiteX5" fmla="*/ 254 w 231430"/>
                <a:gd name="connsiteY5" fmla="*/ 504577 h 508100"/>
                <a:gd name="connsiteX6" fmla="*/ 6220 w 231430"/>
                <a:gd name="connsiteY6" fmla="*/ 505770 h 508100"/>
                <a:gd name="connsiteX7" fmla="*/ 6220 w 231430"/>
                <a:gd name="connsiteY7" fmla="*/ 505770 h 5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430" h="508100">
                  <a:moveTo>
                    <a:pt x="6220" y="505770"/>
                  </a:moveTo>
                  <a:cubicBezTo>
                    <a:pt x="30484" y="416273"/>
                    <a:pt x="61509" y="328367"/>
                    <a:pt x="99695" y="244041"/>
                  </a:cubicBezTo>
                  <a:cubicBezTo>
                    <a:pt x="137482" y="160511"/>
                    <a:pt x="183623" y="82549"/>
                    <a:pt x="230957" y="4190"/>
                  </a:cubicBezTo>
                  <a:cubicBezTo>
                    <a:pt x="232946" y="1007"/>
                    <a:pt x="228172" y="-1777"/>
                    <a:pt x="225786" y="1406"/>
                  </a:cubicBezTo>
                  <a:cubicBezTo>
                    <a:pt x="171690" y="76583"/>
                    <a:pt x="128731" y="161306"/>
                    <a:pt x="91342" y="245632"/>
                  </a:cubicBezTo>
                  <a:cubicBezTo>
                    <a:pt x="53952" y="329163"/>
                    <a:pt x="23722" y="415876"/>
                    <a:pt x="254" y="504577"/>
                  </a:cubicBezTo>
                  <a:cubicBezTo>
                    <a:pt x="-1337" y="508156"/>
                    <a:pt x="5027" y="509748"/>
                    <a:pt x="6220" y="505770"/>
                  </a:cubicBezTo>
                  <a:lnTo>
                    <a:pt x="6220" y="5057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84" name="Freeform 2583">
              <a:extLst>
                <a:ext uri="{FF2B5EF4-FFF2-40B4-BE49-F238E27FC236}">
                  <a16:creationId xmlns:a16="http://schemas.microsoft.com/office/drawing/2014/main" id="{61F64B81-9A8D-5C20-80B0-EEF1E37E3D41}"/>
                </a:ext>
              </a:extLst>
            </p:cNvPr>
            <p:cNvSpPr/>
            <p:nvPr/>
          </p:nvSpPr>
          <p:spPr>
            <a:xfrm>
              <a:off x="-73729" y="6696413"/>
              <a:ext cx="255528" cy="552447"/>
            </a:xfrm>
            <a:custGeom>
              <a:avLst/>
              <a:gdLst>
                <a:gd name="connsiteX0" fmla="*/ 57367 w 255528"/>
                <a:gd name="connsiteY0" fmla="*/ 452207 h 552447"/>
                <a:gd name="connsiteX1" fmla="*/ 486 w 255528"/>
                <a:gd name="connsiteY1" fmla="*/ 548069 h 552447"/>
                <a:gd name="connsiteX2" fmla="*/ 6453 w 255528"/>
                <a:gd name="connsiteY2" fmla="*/ 550455 h 552447"/>
                <a:gd name="connsiteX3" fmla="*/ 105894 w 255528"/>
                <a:gd name="connsiteY3" fmla="*/ 263668 h 552447"/>
                <a:gd name="connsiteX4" fmla="*/ 255055 w 255528"/>
                <a:gd name="connsiteY4" fmla="*/ 4325 h 552447"/>
                <a:gd name="connsiteX5" fmla="*/ 249884 w 255528"/>
                <a:gd name="connsiteY5" fmla="*/ 1144 h 552447"/>
                <a:gd name="connsiteX6" fmla="*/ 97143 w 255528"/>
                <a:gd name="connsiteY6" fmla="*/ 264463 h 552447"/>
                <a:gd name="connsiteX7" fmla="*/ 89 w 255528"/>
                <a:gd name="connsiteY7" fmla="*/ 548467 h 552447"/>
                <a:gd name="connsiteX8" fmla="*/ 6055 w 255528"/>
                <a:gd name="connsiteY8" fmla="*/ 550853 h 552447"/>
                <a:gd name="connsiteX9" fmla="*/ 62140 w 255528"/>
                <a:gd name="connsiteY9" fmla="*/ 454594 h 552447"/>
                <a:gd name="connsiteX10" fmla="*/ 57367 w 255528"/>
                <a:gd name="connsiteY10" fmla="*/ 452207 h 552447"/>
                <a:gd name="connsiteX11" fmla="*/ 57367 w 255528"/>
                <a:gd name="connsiteY11" fmla="*/ 452207 h 55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528" h="552447">
                  <a:moveTo>
                    <a:pt x="57367" y="452207"/>
                  </a:moveTo>
                  <a:cubicBezTo>
                    <a:pt x="38672" y="484029"/>
                    <a:pt x="19977" y="516248"/>
                    <a:pt x="486" y="548069"/>
                  </a:cubicBezTo>
                  <a:cubicBezTo>
                    <a:pt x="2475" y="548864"/>
                    <a:pt x="4464" y="549660"/>
                    <a:pt x="6453" y="550455"/>
                  </a:cubicBezTo>
                  <a:cubicBezTo>
                    <a:pt x="31512" y="452207"/>
                    <a:pt x="63333" y="355949"/>
                    <a:pt x="105894" y="263668"/>
                  </a:cubicBezTo>
                  <a:cubicBezTo>
                    <a:pt x="147659" y="172182"/>
                    <a:pt x="199766" y="88254"/>
                    <a:pt x="255055" y="4325"/>
                  </a:cubicBezTo>
                  <a:cubicBezTo>
                    <a:pt x="257044" y="1144"/>
                    <a:pt x="252271" y="-1641"/>
                    <a:pt x="249884" y="1144"/>
                  </a:cubicBezTo>
                  <a:cubicBezTo>
                    <a:pt x="188231" y="81492"/>
                    <a:pt x="138908" y="172580"/>
                    <a:pt x="97143" y="264463"/>
                  </a:cubicBezTo>
                  <a:cubicBezTo>
                    <a:pt x="55776" y="355551"/>
                    <a:pt x="22363" y="451014"/>
                    <a:pt x="89" y="548467"/>
                  </a:cubicBezTo>
                  <a:cubicBezTo>
                    <a:pt x="-707" y="552047"/>
                    <a:pt x="4066" y="554035"/>
                    <a:pt x="6055" y="550853"/>
                  </a:cubicBezTo>
                  <a:cubicBezTo>
                    <a:pt x="24352" y="518634"/>
                    <a:pt x="43445" y="486813"/>
                    <a:pt x="62140" y="454594"/>
                  </a:cubicBezTo>
                  <a:cubicBezTo>
                    <a:pt x="63731" y="451810"/>
                    <a:pt x="58958" y="449026"/>
                    <a:pt x="57367" y="452207"/>
                  </a:cubicBezTo>
                  <a:lnTo>
                    <a:pt x="57367" y="4522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85" name="Freeform 2584">
              <a:extLst>
                <a:ext uri="{FF2B5EF4-FFF2-40B4-BE49-F238E27FC236}">
                  <a16:creationId xmlns:a16="http://schemas.microsoft.com/office/drawing/2014/main" id="{E7C80EAA-A4EF-3066-E186-8D34220EF96E}"/>
                </a:ext>
              </a:extLst>
            </p:cNvPr>
            <p:cNvSpPr/>
            <p:nvPr/>
          </p:nvSpPr>
          <p:spPr>
            <a:xfrm>
              <a:off x="-28152" y="6705931"/>
              <a:ext cx="279668" cy="581029"/>
            </a:xfrm>
            <a:custGeom>
              <a:avLst/>
              <a:gdLst>
                <a:gd name="connsiteX0" fmla="*/ 6220 w 279668"/>
                <a:gd name="connsiteY0" fmla="*/ 578725 h 581029"/>
                <a:gd name="connsiteX1" fmla="*/ 119185 w 279668"/>
                <a:gd name="connsiteY1" fmla="*/ 278015 h 581029"/>
                <a:gd name="connsiteX2" fmla="*/ 279086 w 279668"/>
                <a:gd name="connsiteY2" fmla="*/ 4751 h 581029"/>
                <a:gd name="connsiteX3" fmla="*/ 273518 w 279668"/>
                <a:gd name="connsiteY3" fmla="*/ 1570 h 581029"/>
                <a:gd name="connsiteX4" fmla="*/ 254 w 279668"/>
                <a:gd name="connsiteY4" fmla="*/ 577134 h 581029"/>
                <a:gd name="connsiteX5" fmla="*/ 6220 w 279668"/>
                <a:gd name="connsiteY5" fmla="*/ 578725 h 581029"/>
                <a:gd name="connsiteX6" fmla="*/ 6220 w 279668"/>
                <a:gd name="connsiteY6" fmla="*/ 578725 h 58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668" h="581029">
                  <a:moveTo>
                    <a:pt x="6220" y="578725"/>
                  </a:moveTo>
                  <a:cubicBezTo>
                    <a:pt x="35257" y="475704"/>
                    <a:pt x="73045" y="375070"/>
                    <a:pt x="119185" y="278015"/>
                  </a:cubicBezTo>
                  <a:cubicBezTo>
                    <a:pt x="164928" y="182155"/>
                    <a:pt x="219820" y="92657"/>
                    <a:pt x="279086" y="4751"/>
                  </a:cubicBezTo>
                  <a:cubicBezTo>
                    <a:pt x="281473" y="1172"/>
                    <a:pt x="275904" y="-2011"/>
                    <a:pt x="273518" y="1570"/>
                  </a:cubicBezTo>
                  <a:cubicBezTo>
                    <a:pt x="147029" y="171812"/>
                    <a:pt x="56736" y="373081"/>
                    <a:pt x="254" y="577134"/>
                  </a:cubicBezTo>
                  <a:cubicBezTo>
                    <a:pt x="-1337" y="581112"/>
                    <a:pt x="5027" y="582703"/>
                    <a:pt x="6220" y="578725"/>
                  </a:cubicBezTo>
                  <a:lnTo>
                    <a:pt x="6220" y="5787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86" name="Freeform 2585">
              <a:extLst>
                <a:ext uri="{FF2B5EF4-FFF2-40B4-BE49-F238E27FC236}">
                  <a16:creationId xmlns:a16="http://schemas.microsoft.com/office/drawing/2014/main" id="{19CE1B5A-3EAA-02B8-FD41-3F44A0E5CE74}"/>
                </a:ext>
              </a:extLst>
            </p:cNvPr>
            <p:cNvSpPr/>
            <p:nvPr/>
          </p:nvSpPr>
          <p:spPr>
            <a:xfrm>
              <a:off x="17989" y="6769574"/>
              <a:ext cx="261768" cy="553185"/>
            </a:xfrm>
            <a:custGeom>
              <a:avLst/>
              <a:gdLst>
                <a:gd name="connsiteX0" fmla="*/ 6617 w 261768"/>
                <a:gd name="connsiteY0" fmla="*/ 550882 h 553185"/>
                <a:gd name="connsiteX1" fmla="*/ 261186 w 261768"/>
                <a:gd name="connsiteY1" fmla="*/ 4751 h 553185"/>
                <a:gd name="connsiteX2" fmla="*/ 255618 w 261768"/>
                <a:gd name="connsiteY2" fmla="*/ 1570 h 553185"/>
                <a:gd name="connsiteX3" fmla="*/ 253 w 261768"/>
                <a:gd name="connsiteY3" fmla="*/ 549291 h 553185"/>
                <a:gd name="connsiteX4" fmla="*/ 6617 w 261768"/>
                <a:gd name="connsiteY4" fmla="*/ 550882 h 553185"/>
                <a:gd name="connsiteX5" fmla="*/ 6617 w 261768"/>
                <a:gd name="connsiteY5" fmla="*/ 550882 h 5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768" h="553185">
                  <a:moveTo>
                    <a:pt x="6617" y="550882"/>
                  </a:moveTo>
                  <a:cubicBezTo>
                    <a:pt x="67078" y="357966"/>
                    <a:pt x="154188" y="176188"/>
                    <a:pt x="261186" y="4751"/>
                  </a:cubicBezTo>
                  <a:cubicBezTo>
                    <a:pt x="263573" y="1172"/>
                    <a:pt x="258004" y="-2011"/>
                    <a:pt x="255618" y="1570"/>
                  </a:cubicBezTo>
                  <a:cubicBezTo>
                    <a:pt x="144244" y="169824"/>
                    <a:pt x="59122" y="356375"/>
                    <a:pt x="253" y="549291"/>
                  </a:cubicBezTo>
                  <a:cubicBezTo>
                    <a:pt x="-1338" y="553268"/>
                    <a:pt x="5026" y="554860"/>
                    <a:pt x="6617" y="550882"/>
                  </a:cubicBezTo>
                  <a:lnTo>
                    <a:pt x="6617" y="5508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87" name="Freeform 2586">
              <a:extLst>
                <a:ext uri="{FF2B5EF4-FFF2-40B4-BE49-F238E27FC236}">
                  <a16:creationId xmlns:a16="http://schemas.microsoft.com/office/drawing/2014/main" id="{26E0D20C-32B7-2D62-30CE-9C0D9B861ECD}"/>
                </a:ext>
              </a:extLst>
            </p:cNvPr>
            <p:cNvSpPr/>
            <p:nvPr/>
          </p:nvSpPr>
          <p:spPr>
            <a:xfrm>
              <a:off x="62615" y="6813812"/>
              <a:ext cx="258082" cy="578227"/>
            </a:xfrm>
            <a:custGeom>
              <a:avLst/>
              <a:gdLst>
                <a:gd name="connsiteX0" fmla="*/ 28815 w 258082"/>
                <a:gd name="connsiteY0" fmla="*/ 528521 h 578227"/>
                <a:gd name="connsiteX1" fmla="*/ 574 w 258082"/>
                <a:gd name="connsiteY1" fmla="*/ 572672 h 578227"/>
                <a:gd name="connsiteX2" fmla="*/ 6938 w 258082"/>
                <a:gd name="connsiteY2" fmla="*/ 575457 h 578227"/>
                <a:gd name="connsiteX3" fmla="*/ 111550 w 258082"/>
                <a:gd name="connsiteY3" fmla="*/ 278725 h 578227"/>
                <a:gd name="connsiteX4" fmla="*/ 257530 w 258082"/>
                <a:gd name="connsiteY4" fmla="*/ 5063 h 578227"/>
                <a:gd name="connsiteX5" fmla="*/ 251563 w 258082"/>
                <a:gd name="connsiteY5" fmla="*/ 1483 h 578227"/>
                <a:gd name="connsiteX6" fmla="*/ 102799 w 258082"/>
                <a:gd name="connsiteY6" fmla="*/ 279918 h 578227"/>
                <a:gd name="connsiteX7" fmla="*/ 176 w 258082"/>
                <a:gd name="connsiteY7" fmla="*/ 573865 h 578227"/>
                <a:gd name="connsiteX8" fmla="*/ 6540 w 258082"/>
                <a:gd name="connsiteY8" fmla="*/ 576649 h 578227"/>
                <a:gd name="connsiteX9" fmla="*/ 34384 w 258082"/>
                <a:gd name="connsiteY9" fmla="*/ 532498 h 578227"/>
                <a:gd name="connsiteX10" fmla="*/ 28815 w 258082"/>
                <a:gd name="connsiteY10" fmla="*/ 528521 h 578227"/>
                <a:gd name="connsiteX11" fmla="*/ 28815 w 258082"/>
                <a:gd name="connsiteY11" fmla="*/ 528521 h 57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082" h="578227">
                  <a:moveTo>
                    <a:pt x="28815" y="528521"/>
                  </a:moveTo>
                  <a:cubicBezTo>
                    <a:pt x="19269" y="543237"/>
                    <a:pt x="10120" y="557955"/>
                    <a:pt x="574" y="572672"/>
                  </a:cubicBezTo>
                  <a:cubicBezTo>
                    <a:pt x="2563" y="573468"/>
                    <a:pt x="4552" y="574263"/>
                    <a:pt x="6938" y="575457"/>
                  </a:cubicBezTo>
                  <a:cubicBezTo>
                    <a:pt x="34384" y="474026"/>
                    <a:pt x="68989" y="374585"/>
                    <a:pt x="111550" y="278725"/>
                  </a:cubicBezTo>
                  <a:cubicBezTo>
                    <a:pt x="153315" y="183659"/>
                    <a:pt x="204229" y="93764"/>
                    <a:pt x="257530" y="5063"/>
                  </a:cubicBezTo>
                  <a:cubicBezTo>
                    <a:pt x="259916" y="1483"/>
                    <a:pt x="253950" y="-2097"/>
                    <a:pt x="251563" y="1483"/>
                  </a:cubicBezTo>
                  <a:cubicBezTo>
                    <a:pt x="193092" y="88593"/>
                    <a:pt x="144565" y="183659"/>
                    <a:pt x="102799" y="279918"/>
                  </a:cubicBezTo>
                  <a:cubicBezTo>
                    <a:pt x="61034" y="374983"/>
                    <a:pt x="26826" y="473231"/>
                    <a:pt x="176" y="573865"/>
                  </a:cubicBezTo>
                  <a:cubicBezTo>
                    <a:pt x="-1017" y="577843"/>
                    <a:pt x="4154" y="579832"/>
                    <a:pt x="6540" y="576649"/>
                  </a:cubicBezTo>
                  <a:cubicBezTo>
                    <a:pt x="15689" y="561933"/>
                    <a:pt x="25235" y="547215"/>
                    <a:pt x="34384" y="532498"/>
                  </a:cubicBezTo>
                  <a:cubicBezTo>
                    <a:pt x="36771" y="528122"/>
                    <a:pt x="31202" y="524940"/>
                    <a:pt x="28815" y="528521"/>
                  </a:cubicBezTo>
                  <a:lnTo>
                    <a:pt x="28815" y="5285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88" name="Freeform 2587">
              <a:extLst>
                <a:ext uri="{FF2B5EF4-FFF2-40B4-BE49-F238E27FC236}">
                  <a16:creationId xmlns:a16="http://schemas.microsoft.com/office/drawing/2014/main" id="{BBEB367C-F53E-DE35-7891-26D93FE29A94}"/>
                </a:ext>
              </a:extLst>
            </p:cNvPr>
            <p:cNvSpPr/>
            <p:nvPr/>
          </p:nvSpPr>
          <p:spPr>
            <a:xfrm>
              <a:off x="125638" y="6828443"/>
              <a:ext cx="260162" cy="575460"/>
            </a:xfrm>
            <a:custGeom>
              <a:avLst/>
              <a:gdLst>
                <a:gd name="connsiteX0" fmla="*/ 29832 w 260162"/>
                <a:gd name="connsiteY0" fmla="*/ 491614 h 575460"/>
                <a:gd name="connsiteX1" fmla="*/ 0 w 260162"/>
                <a:gd name="connsiteY1" fmla="*/ 571565 h 575460"/>
                <a:gd name="connsiteX2" fmla="*/ 6364 w 260162"/>
                <a:gd name="connsiteY2" fmla="*/ 573157 h 575460"/>
                <a:gd name="connsiteX3" fmla="*/ 259740 w 260162"/>
                <a:gd name="connsiteY3" fmla="*/ 4752 h 575460"/>
                <a:gd name="connsiteX4" fmla="*/ 254171 w 260162"/>
                <a:gd name="connsiteY4" fmla="*/ 1570 h 575460"/>
                <a:gd name="connsiteX5" fmla="*/ 398 w 260162"/>
                <a:gd name="connsiteY5" fmla="*/ 571565 h 575460"/>
                <a:gd name="connsiteX6" fmla="*/ 6762 w 260162"/>
                <a:gd name="connsiteY6" fmla="*/ 573157 h 575460"/>
                <a:gd name="connsiteX7" fmla="*/ 35799 w 260162"/>
                <a:gd name="connsiteY7" fmla="*/ 492808 h 575460"/>
                <a:gd name="connsiteX8" fmla="*/ 29832 w 260162"/>
                <a:gd name="connsiteY8" fmla="*/ 491614 h 575460"/>
                <a:gd name="connsiteX9" fmla="*/ 29832 w 260162"/>
                <a:gd name="connsiteY9" fmla="*/ 491614 h 57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0162" h="575460">
                  <a:moveTo>
                    <a:pt x="29832" y="491614"/>
                  </a:moveTo>
                  <a:cubicBezTo>
                    <a:pt x="19888" y="518265"/>
                    <a:pt x="10342" y="544915"/>
                    <a:pt x="0" y="571565"/>
                  </a:cubicBezTo>
                  <a:cubicBezTo>
                    <a:pt x="1989" y="571963"/>
                    <a:pt x="3978" y="572758"/>
                    <a:pt x="6364" y="573157"/>
                  </a:cubicBezTo>
                  <a:cubicBezTo>
                    <a:pt x="71598" y="375070"/>
                    <a:pt x="157117" y="186530"/>
                    <a:pt x="259740" y="4752"/>
                  </a:cubicBezTo>
                  <a:cubicBezTo>
                    <a:pt x="261729" y="1171"/>
                    <a:pt x="256160" y="-2011"/>
                    <a:pt x="254171" y="1570"/>
                  </a:cubicBezTo>
                  <a:cubicBezTo>
                    <a:pt x="147570" y="180165"/>
                    <a:pt x="62847" y="373479"/>
                    <a:pt x="398" y="571565"/>
                  </a:cubicBezTo>
                  <a:cubicBezTo>
                    <a:pt x="-795" y="575543"/>
                    <a:pt x="5171" y="577134"/>
                    <a:pt x="6762" y="573157"/>
                  </a:cubicBezTo>
                  <a:cubicBezTo>
                    <a:pt x="16308" y="546506"/>
                    <a:pt x="25855" y="519458"/>
                    <a:pt x="35799" y="492808"/>
                  </a:cubicBezTo>
                  <a:cubicBezTo>
                    <a:pt x="36594" y="489626"/>
                    <a:pt x="31026" y="488035"/>
                    <a:pt x="29832" y="491614"/>
                  </a:cubicBezTo>
                  <a:lnTo>
                    <a:pt x="29832" y="4916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89" name="Freeform 2588">
              <a:extLst>
                <a:ext uri="{FF2B5EF4-FFF2-40B4-BE49-F238E27FC236}">
                  <a16:creationId xmlns:a16="http://schemas.microsoft.com/office/drawing/2014/main" id="{06A88E6C-5B9A-0E79-F7E9-010EF25A754A}"/>
                </a:ext>
              </a:extLst>
            </p:cNvPr>
            <p:cNvSpPr/>
            <p:nvPr/>
          </p:nvSpPr>
          <p:spPr>
            <a:xfrm>
              <a:off x="185535" y="6889301"/>
              <a:ext cx="260328" cy="563904"/>
            </a:xfrm>
            <a:custGeom>
              <a:avLst/>
              <a:gdLst>
                <a:gd name="connsiteX0" fmla="*/ 17270 w 260328"/>
                <a:gd name="connsiteY0" fmla="*/ 527016 h 563904"/>
                <a:gd name="connsiteX1" fmla="*/ 166 w 260328"/>
                <a:gd name="connsiteY1" fmla="*/ 558439 h 563904"/>
                <a:gd name="connsiteX2" fmla="*/ 6530 w 260328"/>
                <a:gd name="connsiteY2" fmla="*/ 561223 h 563904"/>
                <a:gd name="connsiteX3" fmla="*/ 121882 w 260328"/>
                <a:gd name="connsiteY3" fmla="*/ 275231 h 563904"/>
                <a:gd name="connsiteX4" fmla="*/ 259906 w 260328"/>
                <a:gd name="connsiteY4" fmla="*/ 4752 h 563904"/>
                <a:gd name="connsiteX5" fmla="*/ 254337 w 260328"/>
                <a:gd name="connsiteY5" fmla="*/ 1570 h 563904"/>
                <a:gd name="connsiteX6" fmla="*/ 113131 w 260328"/>
                <a:gd name="connsiteY6" fmla="*/ 276822 h 563904"/>
                <a:gd name="connsiteX7" fmla="*/ 166 w 260328"/>
                <a:gd name="connsiteY7" fmla="*/ 559633 h 563904"/>
                <a:gd name="connsiteX8" fmla="*/ 6530 w 260328"/>
                <a:gd name="connsiteY8" fmla="*/ 562417 h 563904"/>
                <a:gd name="connsiteX9" fmla="*/ 23236 w 260328"/>
                <a:gd name="connsiteY9" fmla="*/ 530596 h 563904"/>
                <a:gd name="connsiteX10" fmla="*/ 17270 w 260328"/>
                <a:gd name="connsiteY10" fmla="*/ 527016 h 563904"/>
                <a:gd name="connsiteX11" fmla="*/ 17270 w 260328"/>
                <a:gd name="connsiteY11" fmla="*/ 527016 h 56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328" h="563904">
                  <a:moveTo>
                    <a:pt x="17270" y="527016"/>
                  </a:moveTo>
                  <a:cubicBezTo>
                    <a:pt x="11701" y="537358"/>
                    <a:pt x="6132" y="548097"/>
                    <a:pt x="166" y="558439"/>
                  </a:cubicBezTo>
                  <a:cubicBezTo>
                    <a:pt x="2155" y="559235"/>
                    <a:pt x="4541" y="560030"/>
                    <a:pt x="6530" y="561223"/>
                  </a:cubicBezTo>
                  <a:cubicBezTo>
                    <a:pt x="41136" y="464169"/>
                    <a:pt x="78923" y="368706"/>
                    <a:pt x="121882" y="275231"/>
                  </a:cubicBezTo>
                  <a:cubicBezTo>
                    <a:pt x="164045" y="182950"/>
                    <a:pt x="211776" y="94249"/>
                    <a:pt x="259906" y="4752"/>
                  </a:cubicBezTo>
                  <a:cubicBezTo>
                    <a:pt x="261895" y="1171"/>
                    <a:pt x="256326" y="-2011"/>
                    <a:pt x="254337" y="1570"/>
                  </a:cubicBezTo>
                  <a:cubicBezTo>
                    <a:pt x="201037" y="89475"/>
                    <a:pt x="155692" y="182950"/>
                    <a:pt x="113131" y="276822"/>
                  </a:cubicBezTo>
                  <a:cubicBezTo>
                    <a:pt x="71366" y="369104"/>
                    <a:pt x="33180" y="463771"/>
                    <a:pt x="166" y="559633"/>
                  </a:cubicBezTo>
                  <a:cubicBezTo>
                    <a:pt x="-1027" y="563212"/>
                    <a:pt x="4541" y="565599"/>
                    <a:pt x="6530" y="562417"/>
                  </a:cubicBezTo>
                  <a:cubicBezTo>
                    <a:pt x="12099" y="551677"/>
                    <a:pt x="17667" y="541336"/>
                    <a:pt x="23236" y="530596"/>
                  </a:cubicBezTo>
                  <a:cubicBezTo>
                    <a:pt x="24827" y="526618"/>
                    <a:pt x="19259" y="523038"/>
                    <a:pt x="17270" y="527016"/>
                  </a:cubicBezTo>
                  <a:lnTo>
                    <a:pt x="17270" y="5270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90" name="Freeform 2589">
              <a:extLst>
                <a:ext uri="{FF2B5EF4-FFF2-40B4-BE49-F238E27FC236}">
                  <a16:creationId xmlns:a16="http://schemas.microsoft.com/office/drawing/2014/main" id="{45F9D883-ECB2-6F6B-0716-BBBE2B478F25}"/>
                </a:ext>
              </a:extLst>
            </p:cNvPr>
            <p:cNvSpPr/>
            <p:nvPr/>
          </p:nvSpPr>
          <p:spPr>
            <a:xfrm>
              <a:off x="252452" y="6938226"/>
              <a:ext cx="231596" cy="546795"/>
            </a:xfrm>
            <a:custGeom>
              <a:avLst/>
              <a:gdLst>
                <a:gd name="connsiteX0" fmla="*/ 21552 w 231596"/>
                <a:gd name="connsiteY0" fmla="*/ 478090 h 546795"/>
                <a:gd name="connsiteX1" fmla="*/ 73 w 231596"/>
                <a:gd name="connsiteY1" fmla="*/ 542926 h 546795"/>
                <a:gd name="connsiteX2" fmla="*/ 6437 w 231596"/>
                <a:gd name="connsiteY2" fmla="*/ 544517 h 546795"/>
                <a:gd name="connsiteX3" fmla="*/ 101900 w 231596"/>
                <a:gd name="connsiteY3" fmla="*/ 270060 h 546795"/>
                <a:gd name="connsiteX4" fmla="*/ 231174 w 231596"/>
                <a:gd name="connsiteY4" fmla="*/ 4751 h 546795"/>
                <a:gd name="connsiteX5" fmla="*/ 225605 w 231596"/>
                <a:gd name="connsiteY5" fmla="*/ 1569 h 546795"/>
                <a:gd name="connsiteX6" fmla="*/ 96729 w 231596"/>
                <a:gd name="connsiteY6" fmla="*/ 262900 h 546795"/>
                <a:gd name="connsiteX7" fmla="*/ 73 w 231596"/>
                <a:gd name="connsiteY7" fmla="*/ 542528 h 546795"/>
                <a:gd name="connsiteX8" fmla="*/ 6437 w 231596"/>
                <a:gd name="connsiteY8" fmla="*/ 544517 h 546795"/>
                <a:gd name="connsiteX9" fmla="*/ 27121 w 231596"/>
                <a:gd name="connsiteY9" fmla="*/ 479681 h 546795"/>
                <a:gd name="connsiteX10" fmla="*/ 21552 w 231596"/>
                <a:gd name="connsiteY10" fmla="*/ 478090 h 546795"/>
                <a:gd name="connsiteX11" fmla="*/ 21552 w 231596"/>
                <a:gd name="connsiteY11" fmla="*/ 478090 h 54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596" h="546795">
                  <a:moveTo>
                    <a:pt x="21552" y="478090"/>
                  </a:moveTo>
                  <a:cubicBezTo>
                    <a:pt x="14392" y="499570"/>
                    <a:pt x="7630" y="521447"/>
                    <a:pt x="73" y="542926"/>
                  </a:cubicBezTo>
                  <a:cubicBezTo>
                    <a:pt x="2062" y="543324"/>
                    <a:pt x="4448" y="544119"/>
                    <a:pt x="6437" y="544517"/>
                  </a:cubicBezTo>
                  <a:cubicBezTo>
                    <a:pt x="33485" y="451440"/>
                    <a:pt x="64510" y="359955"/>
                    <a:pt x="101900" y="270060"/>
                  </a:cubicBezTo>
                  <a:cubicBezTo>
                    <a:pt x="139688" y="178972"/>
                    <a:pt x="184635" y="91862"/>
                    <a:pt x="231174" y="4751"/>
                  </a:cubicBezTo>
                  <a:cubicBezTo>
                    <a:pt x="233162" y="1172"/>
                    <a:pt x="227594" y="-2010"/>
                    <a:pt x="225605" y="1569"/>
                  </a:cubicBezTo>
                  <a:cubicBezTo>
                    <a:pt x="175884" y="84702"/>
                    <a:pt x="134119" y="173404"/>
                    <a:pt x="96729" y="262900"/>
                  </a:cubicBezTo>
                  <a:cubicBezTo>
                    <a:pt x="58942" y="353988"/>
                    <a:pt x="25927" y="447463"/>
                    <a:pt x="73" y="542528"/>
                  </a:cubicBezTo>
                  <a:cubicBezTo>
                    <a:pt x="-723" y="546904"/>
                    <a:pt x="5244" y="548495"/>
                    <a:pt x="6437" y="544517"/>
                  </a:cubicBezTo>
                  <a:cubicBezTo>
                    <a:pt x="13199" y="522640"/>
                    <a:pt x="20359" y="501161"/>
                    <a:pt x="27121" y="479681"/>
                  </a:cubicBezTo>
                  <a:cubicBezTo>
                    <a:pt x="28314" y="475704"/>
                    <a:pt x="22745" y="474511"/>
                    <a:pt x="21552" y="478090"/>
                  </a:cubicBezTo>
                  <a:lnTo>
                    <a:pt x="21552" y="4780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91" name="Freeform 2590">
              <a:extLst>
                <a:ext uri="{FF2B5EF4-FFF2-40B4-BE49-F238E27FC236}">
                  <a16:creationId xmlns:a16="http://schemas.microsoft.com/office/drawing/2014/main" id="{5D90B59E-D2C0-DB43-7E0C-7422AF057F1D}"/>
                </a:ext>
              </a:extLst>
            </p:cNvPr>
            <p:cNvSpPr/>
            <p:nvPr/>
          </p:nvSpPr>
          <p:spPr>
            <a:xfrm>
              <a:off x="311276" y="6976247"/>
              <a:ext cx="237208" cy="562954"/>
            </a:xfrm>
            <a:custGeom>
              <a:avLst/>
              <a:gdLst>
                <a:gd name="connsiteX0" fmla="*/ 12847 w 237208"/>
                <a:gd name="connsiteY0" fmla="*/ 524395 h 562954"/>
                <a:gd name="connsiteX1" fmla="*/ 4493 w 237208"/>
                <a:gd name="connsiteY1" fmla="*/ 561388 h 562954"/>
                <a:gd name="connsiteX2" fmla="*/ 10858 w 237208"/>
                <a:gd name="connsiteY2" fmla="*/ 560592 h 562954"/>
                <a:gd name="connsiteX3" fmla="*/ 105923 w 237208"/>
                <a:gd name="connsiteY3" fmla="*/ 278180 h 562954"/>
                <a:gd name="connsiteX4" fmla="*/ 236788 w 237208"/>
                <a:gd name="connsiteY4" fmla="*/ 5313 h 562954"/>
                <a:gd name="connsiteX5" fmla="*/ 230821 w 237208"/>
                <a:gd name="connsiteY5" fmla="*/ 1734 h 562954"/>
                <a:gd name="connsiteX6" fmla="*/ 100752 w 237208"/>
                <a:gd name="connsiteY6" fmla="*/ 271020 h 562954"/>
                <a:gd name="connsiteX7" fmla="*/ 4493 w 237208"/>
                <a:gd name="connsiteY7" fmla="*/ 559001 h 562954"/>
                <a:gd name="connsiteX8" fmla="*/ 10858 w 237208"/>
                <a:gd name="connsiteY8" fmla="*/ 558206 h 562954"/>
                <a:gd name="connsiteX9" fmla="*/ 16824 w 237208"/>
                <a:gd name="connsiteY9" fmla="*/ 529964 h 562954"/>
                <a:gd name="connsiteX10" fmla="*/ 12847 w 237208"/>
                <a:gd name="connsiteY10" fmla="*/ 524395 h 562954"/>
                <a:gd name="connsiteX11" fmla="*/ 12847 w 237208"/>
                <a:gd name="connsiteY11" fmla="*/ 524395 h 56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208" h="562954">
                  <a:moveTo>
                    <a:pt x="12847" y="524395"/>
                  </a:moveTo>
                  <a:cubicBezTo>
                    <a:pt x="-280" y="532351"/>
                    <a:pt x="-3860" y="548659"/>
                    <a:pt x="4493" y="561388"/>
                  </a:cubicBezTo>
                  <a:cubicBezTo>
                    <a:pt x="6085" y="563774"/>
                    <a:pt x="10062" y="563376"/>
                    <a:pt x="10858" y="560592"/>
                  </a:cubicBezTo>
                  <a:cubicBezTo>
                    <a:pt x="37110" y="464731"/>
                    <a:pt x="68533" y="370063"/>
                    <a:pt x="105923" y="278180"/>
                  </a:cubicBezTo>
                  <a:cubicBezTo>
                    <a:pt x="144109" y="184307"/>
                    <a:pt x="190249" y="95208"/>
                    <a:pt x="236788" y="5313"/>
                  </a:cubicBezTo>
                  <a:cubicBezTo>
                    <a:pt x="238777" y="1336"/>
                    <a:pt x="233208" y="-2244"/>
                    <a:pt x="230821" y="1734"/>
                  </a:cubicBezTo>
                  <a:cubicBezTo>
                    <a:pt x="179510" y="86855"/>
                    <a:pt x="138142" y="179136"/>
                    <a:pt x="100752" y="271020"/>
                  </a:cubicBezTo>
                  <a:cubicBezTo>
                    <a:pt x="62567" y="364892"/>
                    <a:pt x="29950" y="460753"/>
                    <a:pt x="4493" y="559001"/>
                  </a:cubicBezTo>
                  <a:cubicBezTo>
                    <a:pt x="6482" y="558603"/>
                    <a:pt x="8471" y="558603"/>
                    <a:pt x="10858" y="558206"/>
                  </a:cubicBezTo>
                  <a:cubicBezTo>
                    <a:pt x="4493" y="548659"/>
                    <a:pt x="6880" y="536329"/>
                    <a:pt x="16824" y="529964"/>
                  </a:cubicBezTo>
                  <a:cubicBezTo>
                    <a:pt x="19608" y="527976"/>
                    <a:pt x="16426" y="522009"/>
                    <a:pt x="12847" y="524395"/>
                  </a:cubicBezTo>
                  <a:lnTo>
                    <a:pt x="12847" y="5243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92" name="Freeform 2591">
              <a:extLst>
                <a:ext uri="{FF2B5EF4-FFF2-40B4-BE49-F238E27FC236}">
                  <a16:creationId xmlns:a16="http://schemas.microsoft.com/office/drawing/2014/main" id="{D6A5EAC1-7BE5-165A-7A70-8D0075A61B59}"/>
                </a:ext>
              </a:extLst>
            </p:cNvPr>
            <p:cNvSpPr/>
            <p:nvPr/>
          </p:nvSpPr>
          <p:spPr>
            <a:xfrm>
              <a:off x="389283" y="7023149"/>
              <a:ext cx="219549" cy="541224"/>
            </a:xfrm>
            <a:custGeom>
              <a:avLst/>
              <a:gdLst>
                <a:gd name="connsiteX0" fmla="*/ 6437 w 219549"/>
                <a:gd name="connsiteY0" fmla="*/ 502155 h 541224"/>
                <a:gd name="connsiteX1" fmla="*/ 73 w 219549"/>
                <a:gd name="connsiteY1" fmla="*/ 537158 h 541224"/>
                <a:gd name="connsiteX2" fmla="*/ 6437 w 219549"/>
                <a:gd name="connsiteY2" fmla="*/ 538750 h 541224"/>
                <a:gd name="connsiteX3" fmla="*/ 206512 w 219549"/>
                <a:gd name="connsiteY3" fmla="*/ 5746 h 541224"/>
                <a:gd name="connsiteX4" fmla="*/ 201341 w 219549"/>
                <a:gd name="connsiteY4" fmla="*/ 6939 h 541224"/>
                <a:gd name="connsiteX5" fmla="*/ 211285 w 219549"/>
                <a:gd name="connsiteY5" fmla="*/ 39158 h 541224"/>
                <a:gd name="connsiteX6" fmla="*/ 217252 w 219549"/>
                <a:gd name="connsiteY6" fmla="*/ 40749 h 541224"/>
                <a:gd name="connsiteX7" fmla="*/ 205319 w 219549"/>
                <a:gd name="connsiteY7" fmla="*/ 575 h 541224"/>
                <a:gd name="connsiteX8" fmla="*/ 200148 w 219549"/>
                <a:gd name="connsiteY8" fmla="*/ 1768 h 541224"/>
                <a:gd name="connsiteX9" fmla="*/ 73 w 219549"/>
                <a:gd name="connsiteY9" fmla="*/ 536760 h 541224"/>
                <a:gd name="connsiteX10" fmla="*/ 6437 w 219549"/>
                <a:gd name="connsiteY10" fmla="*/ 538351 h 541224"/>
                <a:gd name="connsiteX11" fmla="*/ 12403 w 219549"/>
                <a:gd name="connsiteY11" fmla="*/ 503348 h 541224"/>
                <a:gd name="connsiteX12" fmla="*/ 6437 w 219549"/>
                <a:gd name="connsiteY12" fmla="*/ 502155 h 541224"/>
                <a:gd name="connsiteX13" fmla="*/ 6437 w 219549"/>
                <a:gd name="connsiteY13" fmla="*/ 502155 h 54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9549" h="541224">
                  <a:moveTo>
                    <a:pt x="6437" y="502155"/>
                  </a:moveTo>
                  <a:cubicBezTo>
                    <a:pt x="4448" y="513690"/>
                    <a:pt x="2459" y="525225"/>
                    <a:pt x="73" y="537158"/>
                  </a:cubicBezTo>
                  <a:cubicBezTo>
                    <a:pt x="-723" y="541136"/>
                    <a:pt x="5244" y="543125"/>
                    <a:pt x="6437" y="538750"/>
                  </a:cubicBezTo>
                  <a:cubicBezTo>
                    <a:pt x="63317" y="356971"/>
                    <a:pt x="131335" y="180364"/>
                    <a:pt x="206512" y="5746"/>
                  </a:cubicBezTo>
                  <a:cubicBezTo>
                    <a:pt x="204921" y="6143"/>
                    <a:pt x="203330" y="6541"/>
                    <a:pt x="201341" y="6939"/>
                  </a:cubicBezTo>
                  <a:cubicBezTo>
                    <a:pt x="212479" y="14894"/>
                    <a:pt x="215661" y="26827"/>
                    <a:pt x="211285" y="39158"/>
                  </a:cubicBezTo>
                  <a:cubicBezTo>
                    <a:pt x="210092" y="42737"/>
                    <a:pt x="215661" y="44329"/>
                    <a:pt x="217252" y="40749"/>
                  </a:cubicBezTo>
                  <a:cubicBezTo>
                    <a:pt x="222821" y="25634"/>
                    <a:pt x="218047" y="10121"/>
                    <a:pt x="205319" y="575"/>
                  </a:cubicBezTo>
                  <a:cubicBezTo>
                    <a:pt x="203728" y="-619"/>
                    <a:pt x="200944" y="177"/>
                    <a:pt x="200148" y="1768"/>
                  </a:cubicBezTo>
                  <a:cubicBezTo>
                    <a:pt x="120595" y="174398"/>
                    <a:pt x="54964" y="354983"/>
                    <a:pt x="73" y="536760"/>
                  </a:cubicBezTo>
                  <a:cubicBezTo>
                    <a:pt x="2062" y="537158"/>
                    <a:pt x="4448" y="537954"/>
                    <a:pt x="6437" y="538351"/>
                  </a:cubicBezTo>
                  <a:cubicBezTo>
                    <a:pt x="8426" y="526816"/>
                    <a:pt x="10415" y="514883"/>
                    <a:pt x="12403" y="503348"/>
                  </a:cubicBezTo>
                  <a:cubicBezTo>
                    <a:pt x="13199" y="500166"/>
                    <a:pt x="6835" y="498177"/>
                    <a:pt x="6437" y="502155"/>
                  </a:cubicBezTo>
                  <a:lnTo>
                    <a:pt x="6437" y="50215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93" name="Freeform 2592">
              <a:extLst>
                <a:ext uri="{FF2B5EF4-FFF2-40B4-BE49-F238E27FC236}">
                  <a16:creationId xmlns:a16="http://schemas.microsoft.com/office/drawing/2014/main" id="{660A7C72-9503-B8E5-45F9-D367D55358F3}"/>
                </a:ext>
              </a:extLst>
            </p:cNvPr>
            <p:cNvSpPr/>
            <p:nvPr/>
          </p:nvSpPr>
          <p:spPr>
            <a:xfrm>
              <a:off x="421839" y="7119839"/>
              <a:ext cx="195320" cy="516107"/>
            </a:xfrm>
            <a:custGeom>
              <a:avLst/>
              <a:gdLst>
                <a:gd name="connsiteX0" fmla="*/ 21613 w 195320"/>
                <a:gd name="connsiteY0" fmla="*/ 417397 h 516107"/>
                <a:gd name="connsiteX1" fmla="*/ 134 w 195320"/>
                <a:gd name="connsiteY1" fmla="*/ 511667 h 516107"/>
                <a:gd name="connsiteX2" fmla="*/ 7293 w 195320"/>
                <a:gd name="connsiteY2" fmla="*/ 513656 h 516107"/>
                <a:gd name="connsiteX3" fmla="*/ 88039 w 195320"/>
                <a:gd name="connsiteY3" fmla="*/ 257098 h 516107"/>
                <a:gd name="connsiteX4" fmla="*/ 195038 w 195320"/>
                <a:gd name="connsiteY4" fmla="*/ 5313 h 516107"/>
                <a:gd name="connsiteX5" fmla="*/ 189071 w 195320"/>
                <a:gd name="connsiteY5" fmla="*/ 1734 h 516107"/>
                <a:gd name="connsiteX6" fmla="*/ 82073 w 195320"/>
                <a:gd name="connsiteY6" fmla="*/ 249541 h 516107"/>
                <a:gd name="connsiteX7" fmla="*/ 134 w 195320"/>
                <a:gd name="connsiteY7" fmla="*/ 511270 h 516107"/>
                <a:gd name="connsiteX8" fmla="*/ 7293 w 195320"/>
                <a:gd name="connsiteY8" fmla="*/ 513258 h 516107"/>
                <a:gd name="connsiteX9" fmla="*/ 28375 w 195320"/>
                <a:gd name="connsiteY9" fmla="*/ 418988 h 516107"/>
                <a:gd name="connsiteX10" fmla="*/ 21613 w 195320"/>
                <a:gd name="connsiteY10" fmla="*/ 417397 h 516107"/>
                <a:gd name="connsiteX11" fmla="*/ 21613 w 195320"/>
                <a:gd name="connsiteY11" fmla="*/ 417397 h 51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320" h="516107">
                  <a:moveTo>
                    <a:pt x="21613" y="417397"/>
                  </a:moveTo>
                  <a:cubicBezTo>
                    <a:pt x="14453" y="448820"/>
                    <a:pt x="7293" y="480244"/>
                    <a:pt x="134" y="511667"/>
                  </a:cubicBezTo>
                  <a:cubicBezTo>
                    <a:pt x="-1060" y="516042"/>
                    <a:pt x="6100" y="518032"/>
                    <a:pt x="7293" y="513656"/>
                  </a:cubicBezTo>
                  <a:cubicBezTo>
                    <a:pt x="30364" y="426944"/>
                    <a:pt x="57014" y="341424"/>
                    <a:pt x="88039" y="257098"/>
                  </a:cubicBezTo>
                  <a:cubicBezTo>
                    <a:pt x="119861" y="171181"/>
                    <a:pt x="157648" y="88844"/>
                    <a:pt x="195038" y="5313"/>
                  </a:cubicBezTo>
                  <a:cubicBezTo>
                    <a:pt x="196629" y="1336"/>
                    <a:pt x="191060" y="-2244"/>
                    <a:pt x="189071" y="1734"/>
                  </a:cubicBezTo>
                  <a:cubicBezTo>
                    <a:pt x="147306" y="80889"/>
                    <a:pt x="113496" y="165612"/>
                    <a:pt x="82073" y="249541"/>
                  </a:cubicBezTo>
                  <a:cubicBezTo>
                    <a:pt x="50252" y="335457"/>
                    <a:pt x="22806" y="422568"/>
                    <a:pt x="134" y="511270"/>
                  </a:cubicBezTo>
                  <a:cubicBezTo>
                    <a:pt x="2520" y="512065"/>
                    <a:pt x="4907" y="512463"/>
                    <a:pt x="7293" y="513258"/>
                  </a:cubicBezTo>
                  <a:cubicBezTo>
                    <a:pt x="14055" y="481835"/>
                    <a:pt x="21215" y="450412"/>
                    <a:pt x="28375" y="418988"/>
                  </a:cubicBezTo>
                  <a:cubicBezTo>
                    <a:pt x="29170" y="415011"/>
                    <a:pt x="22408" y="413420"/>
                    <a:pt x="21613" y="417397"/>
                  </a:cubicBezTo>
                  <a:lnTo>
                    <a:pt x="21613" y="4173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94" name="Freeform 2593">
              <a:extLst>
                <a:ext uri="{FF2B5EF4-FFF2-40B4-BE49-F238E27FC236}">
                  <a16:creationId xmlns:a16="http://schemas.microsoft.com/office/drawing/2014/main" id="{08FB7517-9F3A-C1C4-767B-095BCE383A88}"/>
                </a:ext>
              </a:extLst>
            </p:cNvPr>
            <p:cNvSpPr/>
            <p:nvPr/>
          </p:nvSpPr>
          <p:spPr>
            <a:xfrm>
              <a:off x="466855" y="7182453"/>
              <a:ext cx="189425" cy="490771"/>
            </a:xfrm>
            <a:custGeom>
              <a:avLst/>
              <a:gdLst>
                <a:gd name="connsiteX0" fmla="*/ 39046 w 189425"/>
                <a:gd name="connsiteY0" fmla="*/ 367115 h 490771"/>
                <a:gd name="connsiteX1" fmla="*/ 65 w 189425"/>
                <a:gd name="connsiteY1" fmla="*/ 486046 h 490771"/>
                <a:gd name="connsiteX2" fmla="*/ 7225 w 189425"/>
                <a:gd name="connsiteY2" fmla="*/ 488035 h 490771"/>
                <a:gd name="connsiteX3" fmla="*/ 77231 w 189425"/>
                <a:gd name="connsiteY3" fmla="*/ 241023 h 490771"/>
                <a:gd name="connsiteX4" fmla="*/ 189003 w 189425"/>
                <a:gd name="connsiteY4" fmla="*/ 4751 h 490771"/>
                <a:gd name="connsiteX5" fmla="*/ 183434 w 189425"/>
                <a:gd name="connsiteY5" fmla="*/ 1570 h 490771"/>
                <a:gd name="connsiteX6" fmla="*/ 71662 w 189425"/>
                <a:gd name="connsiteY6" fmla="*/ 233864 h 490771"/>
                <a:gd name="connsiteX7" fmla="*/ 463 w 189425"/>
                <a:gd name="connsiteY7" fmla="*/ 486046 h 490771"/>
                <a:gd name="connsiteX8" fmla="*/ 7622 w 189425"/>
                <a:gd name="connsiteY8" fmla="*/ 488035 h 490771"/>
                <a:gd name="connsiteX9" fmla="*/ 45012 w 189425"/>
                <a:gd name="connsiteY9" fmla="*/ 370297 h 490771"/>
                <a:gd name="connsiteX10" fmla="*/ 39046 w 189425"/>
                <a:gd name="connsiteY10" fmla="*/ 367115 h 490771"/>
                <a:gd name="connsiteX11" fmla="*/ 39046 w 189425"/>
                <a:gd name="connsiteY11" fmla="*/ 367115 h 49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25" h="490771">
                  <a:moveTo>
                    <a:pt x="39046" y="367115"/>
                  </a:moveTo>
                  <a:cubicBezTo>
                    <a:pt x="20351" y="404902"/>
                    <a:pt x="7622" y="444679"/>
                    <a:pt x="65" y="486046"/>
                  </a:cubicBezTo>
                  <a:cubicBezTo>
                    <a:pt x="-731" y="490819"/>
                    <a:pt x="6031" y="492808"/>
                    <a:pt x="7225" y="488035"/>
                  </a:cubicBezTo>
                  <a:cubicBezTo>
                    <a:pt x="24726" y="404106"/>
                    <a:pt x="47001" y="321372"/>
                    <a:pt x="77231" y="241023"/>
                  </a:cubicBezTo>
                  <a:cubicBezTo>
                    <a:pt x="107859" y="159084"/>
                    <a:pt x="146840" y="81520"/>
                    <a:pt x="189003" y="4751"/>
                  </a:cubicBezTo>
                  <a:cubicBezTo>
                    <a:pt x="190992" y="1172"/>
                    <a:pt x="185423" y="-2011"/>
                    <a:pt x="183434" y="1570"/>
                  </a:cubicBezTo>
                  <a:cubicBezTo>
                    <a:pt x="138089" y="74361"/>
                    <a:pt x="102290" y="153515"/>
                    <a:pt x="71662" y="233864"/>
                  </a:cubicBezTo>
                  <a:cubicBezTo>
                    <a:pt x="40637" y="315405"/>
                    <a:pt x="15975" y="400129"/>
                    <a:pt x="463" y="486046"/>
                  </a:cubicBezTo>
                  <a:cubicBezTo>
                    <a:pt x="2849" y="486841"/>
                    <a:pt x="5236" y="487240"/>
                    <a:pt x="7622" y="488035"/>
                  </a:cubicBezTo>
                  <a:cubicBezTo>
                    <a:pt x="13987" y="447066"/>
                    <a:pt x="26715" y="407687"/>
                    <a:pt x="45012" y="370297"/>
                  </a:cubicBezTo>
                  <a:cubicBezTo>
                    <a:pt x="46205" y="366319"/>
                    <a:pt x="40637" y="363535"/>
                    <a:pt x="39046" y="367115"/>
                  </a:cubicBezTo>
                  <a:lnTo>
                    <a:pt x="39046" y="3671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95" name="Freeform 2594">
              <a:extLst>
                <a:ext uri="{FF2B5EF4-FFF2-40B4-BE49-F238E27FC236}">
                  <a16:creationId xmlns:a16="http://schemas.microsoft.com/office/drawing/2014/main" id="{76501D21-3540-DD44-6635-7543FDDFE814}"/>
                </a:ext>
              </a:extLst>
            </p:cNvPr>
            <p:cNvSpPr/>
            <p:nvPr/>
          </p:nvSpPr>
          <p:spPr>
            <a:xfrm>
              <a:off x="496604" y="7240186"/>
              <a:ext cx="191473" cy="504625"/>
            </a:xfrm>
            <a:custGeom>
              <a:avLst/>
              <a:gdLst>
                <a:gd name="connsiteX0" fmla="*/ 47084 w 191473"/>
                <a:gd name="connsiteY0" fmla="*/ 394503 h 504625"/>
                <a:gd name="connsiteX1" fmla="*/ 546 w 191473"/>
                <a:gd name="connsiteY1" fmla="*/ 499115 h 504625"/>
                <a:gd name="connsiteX2" fmla="*/ 7308 w 191473"/>
                <a:gd name="connsiteY2" fmla="*/ 501899 h 504625"/>
                <a:gd name="connsiteX3" fmla="*/ 191075 w 191473"/>
                <a:gd name="connsiteY3" fmla="*/ 5490 h 504625"/>
                <a:gd name="connsiteX4" fmla="*/ 184711 w 191473"/>
                <a:gd name="connsiteY4" fmla="*/ 1910 h 504625"/>
                <a:gd name="connsiteX5" fmla="*/ 148 w 191473"/>
                <a:gd name="connsiteY5" fmla="*/ 499911 h 504625"/>
                <a:gd name="connsiteX6" fmla="*/ 6910 w 191473"/>
                <a:gd name="connsiteY6" fmla="*/ 502695 h 504625"/>
                <a:gd name="connsiteX7" fmla="*/ 52653 w 191473"/>
                <a:gd name="connsiteY7" fmla="*/ 397685 h 504625"/>
                <a:gd name="connsiteX8" fmla="*/ 47084 w 191473"/>
                <a:gd name="connsiteY8" fmla="*/ 394503 h 504625"/>
                <a:gd name="connsiteX9" fmla="*/ 47084 w 191473"/>
                <a:gd name="connsiteY9" fmla="*/ 394503 h 50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73" h="504625">
                  <a:moveTo>
                    <a:pt x="47084" y="394503"/>
                  </a:moveTo>
                  <a:cubicBezTo>
                    <a:pt x="31571" y="429506"/>
                    <a:pt x="16059" y="464509"/>
                    <a:pt x="546" y="499115"/>
                  </a:cubicBezTo>
                  <a:cubicBezTo>
                    <a:pt x="2932" y="499911"/>
                    <a:pt x="4921" y="501103"/>
                    <a:pt x="7308" y="501899"/>
                  </a:cubicBezTo>
                  <a:cubicBezTo>
                    <a:pt x="54244" y="330860"/>
                    <a:pt x="117091" y="166584"/>
                    <a:pt x="191075" y="5490"/>
                  </a:cubicBezTo>
                  <a:cubicBezTo>
                    <a:pt x="193064" y="1512"/>
                    <a:pt x="187097" y="-2466"/>
                    <a:pt x="184711" y="1910"/>
                  </a:cubicBezTo>
                  <a:cubicBezTo>
                    <a:pt x="105953" y="160220"/>
                    <a:pt x="45493" y="329269"/>
                    <a:pt x="148" y="499911"/>
                  </a:cubicBezTo>
                  <a:cubicBezTo>
                    <a:pt x="-1045" y="503888"/>
                    <a:pt x="5319" y="506673"/>
                    <a:pt x="6910" y="502695"/>
                  </a:cubicBezTo>
                  <a:cubicBezTo>
                    <a:pt x="22025" y="467691"/>
                    <a:pt x="37538" y="432688"/>
                    <a:pt x="52653" y="397685"/>
                  </a:cubicBezTo>
                  <a:cubicBezTo>
                    <a:pt x="54642" y="394105"/>
                    <a:pt x="48675" y="390923"/>
                    <a:pt x="47084" y="394503"/>
                  </a:cubicBezTo>
                  <a:lnTo>
                    <a:pt x="47084" y="3945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96" name="Freeform 2595">
              <a:extLst>
                <a:ext uri="{FF2B5EF4-FFF2-40B4-BE49-F238E27FC236}">
                  <a16:creationId xmlns:a16="http://schemas.microsoft.com/office/drawing/2014/main" id="{19BAD5A9-1557-6AAB-B51D-7A0804226A89}"/>
                </a:ext>
              </a:extLst>
            </p:cNvPr>
            <p:cNvSpPr/>
            <p:nvPr/>
          </p:nvSpPr>
          <p:spPr>
            <a:xfrm>
              <a:off x="545139" y="7235263"/>
              <a:ext cx="208938" cy="534729"/>
            </a:xfrm>
            <a:custGeom>
              <a:avLst/>
              <a:gdLst>
                <a:gd name="connsiteX0" fmla="*/ 29973 w 208938"/>
                <a:gd name="connsiteY0" fmla="*/ 435224 h 534729"/>
                <a:gd name="connsiteX1" fmla="*/ 141 w 208938"/>
                <a:gd name="connsiteY1" fmla="*/ 530290 h 534729"/>
                <a:gd name="connsiteX2" fmla="*/ 6903 w 208938"/>
                <a:gd name="connsiteY2" fmla="*/ 532278 h 534729"/>
                <a:gd name="connsiteX3" fmla="*/ 97195 w 208938"/>
                <a:gd name="connsiteY3" fmla="*/ 242707 h 534729"/>
                <a:gd name="connsiteX4" fmla="*/ 138960 w 208938"/>
                <a:gd name="connsiteY4" fmla="*/ 110251 h 534729"/>
                <a:gd name="connsiteX5" fmla="*/ 205785 w 208938"/>
                <a:gd name="connsiteY5" fmla="*/ 6435 h 534729"/>
                <a:gd name="connsiteX6" fmla="*/ 199420 w 208938"/>
                <a:gd name="connsiteY6" fmla="*/ 4844 h 534729"/>
                <a:gd name="connsiteX7" fmla="*/ 189874 w 208938"/>
                <a:gd name="connsiteY7" fmla="*/ 82805 h 534729"/>
                <a:gd name="connsiteX8" fmla="*/ 195443 w 208938"/>
                <a:gd name="connsiteY8" fmla="*/ 85987 h 534729"/>
                <a:gd name="connsiteX9" fmla="*/ 206978 w 208938"/>
                <a:gd name="connsiteY9" fmla="*/ 2855 h 534729"/>
                <a:gd name="connsiteX10" fmla="*/ 201409 w 208938"/>
                <a:gd name="connsiteY10" fmla="*/ 468 h 534729"/>
                <a:gd name="connsiteX11" fmla="*/ 136971 w 208938"/>
                <a:gd name="connsiteY11" fmla="*/ 92749 h 534729"/>
                <a:gd name="connsiteX12" fmla="*/ 94013 w 208938"/>
                <a:gd name="connsiteY12" fmla="*/ 226398 h 534729"/>
                <a:gd name="connsiteX13" fmla="*/ 141 w 208938"/>
                <a:gd name="connsiteY13" fmla="*/ 530290 h 534729"/>
                <a:gd name="connsiteX14" fmla="*/ 6903 w 208938"/>
                <a:gd name="connsiteY14" fmla="*/ 532278 h 534729"/>
                <a:gd name="connsiteX15" fmla="*/ 35542 w 208938"/>
                <a:gd name="connsiteY15" fmla="*/ 436815 h 534729"/>
                <a:gd name="connsiteX16" fmla="*/ 29973 w 208938"/>
                <a:gd name="connsiteY16" fmla="*/ 435224 h 534729"/>
                <a:gd name="connsiteX17" fmla="*/ 29973 w 208938"/>
                <a:gd name="connsiteY17" fmla="*/ 435224 h 53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8938" h="534729">
                  <a:moveTo>
                    <a:pt x="29973" y="435224"/>
                  </a:moveTo>
                  <a:cubicBezTo>
                    <a:pt x="20029" y="467045"/>
                    <a:pt x="10482" y="498866"/>
                    <a:pt x="141" y="530290"/>
                  </a:cubicBezTo>
                  <a:cubicBezTo>
                    <a:pt x="-1053" y="534665"/>
                    <a:pt x="5709" y="536654"/>
                    <a:pt x="6903" y="532278"/>
                  </a:cubicBezTo>
                  <a:cubicBezTo>
                    <a:pt x="37133" y="436020"/>
                    <a:pt x="66965" y="339363"/>
                    <a:pt x="97195" y="242707"/>
                  </a:cubicBezTo>
                  <a:cubicBezTo>
                    <a:pt x="111117" y="198555"/>
                    <a:pt x="123447" y="153607"/>
                    <a:pt x="138960" y="110251"/>
                  </a:cubicBezTo>
                  <a:cubicBezTo>
                    <a:pt x="152882" y="70872"/>
                    <a:pt x="171975" y="32687"/>
                    <a:pt x="205785" y="6435"/>
                  </a:cubicBezTo>
                  <a:cubicBezTo>
                    <a:pt x="203796" y="6037"/>
                    <a:pt x="201409" y="5241"/>
                    <a:pt x="199420" y="4844"/>
                  </a:cubicBezTo>
                  <a:cubicBezTo>
                    <a:pt x="204194" y="31494"/>
                    <a:pt x="201011" y="58144"/>
                    <a:pt x="189874" y="82805"/>
                  </a:cubicBezTo>
                  <a:cubicBezTo>
                    <a:pt x="188283" y="86385"/>
                    <a:pt x="193454" y="89567"/>
                    <a:pt x="195443" y="85987"/>
                  </a:cubicBezTo>
                  <a:cubicBezTo>
                    <a:pt x="207773" y="59735"/>
                    <a:pt x="211751" y="31494"/>
                    <a:pt x="206978" y="2855"/>
                  </a:cubicBezTo>
                  <a:cubicBezTo>
                    <a:pt x="206580" y="468"/>
                    <a:pt x="203398" y="-725"/>
                    <a:pt x="201409" y="468"/>
                  </a:cubicBezTo>
                  <a:cubicBezTo>
                    <a:pt x="170384" y="23936"/>
                    <a:pt x="151291" y="56950"/>
                    <a:pt x="136971" y="92749"/>
                  </a:cubicBezTo>
                  <a:cubicBezTo>
                    <a:pt x="119868" y="136106"/>
                    <a:pt x="107537" y="181849"/>
                    <a:pt x="94013" y="226398"/>
                  </a:cubicBezTo>
                  <a:cubicBezTo>
                    <a:pt x="62590" y="327828"/>
                    <a:pt x="31166" y="428860"/>
                    <a:pt x="141" y="530290"/>
                  </a:cubicBezTo>
                  <a:cubicBezTo>
                    <a:pt x="2527" y="531086"/>
                    <a:pt x="4914" y="531483"/>
                    <a:pt x="6903" y="532278"/>
                  </a:cubicBezTo>
                  <a:cubicBezTo>
                    <a:pt x="16449" y="500457"/>
                    <a:pt x="25597" y="468636"/>
                    <a:pt x="35542" y="436815"/>
                  </a:cubicBezTo>
                  <a:cubicBezTo>
                    <a:pt x="36735" y="433236"/>
                    <a:pt x="31166" y="431645"/>
                    <a:pt x="29973" y="435224"/>
                  </a:cubicBezTo>
                  <a:lnTo>
                    <a:pt x="29973" y="4352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97" name="Freeform 2596">
              <a:extLst>
                <a:ext uri="{FF2B5EF4-FFF2-40B4-BE49-F238E27FC236}">
                  <a16:creationId xmlns:a16="http://schemas.microsoft.com/office/drawing/2014/main" id="{31EB7061-A378-F521-4EF4-4FC551476D7C}"/>
                </a:ext>
              </a:extLst>
            </p:cNvPr>
            <p:cNvSpPr/>
            <p:nvPr/>
          </p:nvSpPr>
          <p:spPr>
            <a:xfrm>
              <a:off x="604866" y="7250894"/>
              <a:ext cx="210903" cy="534067"/>
            </a:xfrm>
            <a:custGeom>
              <a:avLst/>
              <a:gdLst>
                <a:gd name="connsiteX0" fmla="*/ 42638 w 210903"/>
                <a:gd name="connsiteY0" fmla="*/ 407263 h 534067"/>
                <a:gd name="connsiteX1" fmla="*/ 77 w 210903"/>
                <a:gd name="connsiteY1" fmla="*/ 529775 h 534067"/>
                <a:gd name="connsiteX2" fmla="*/ 6044 w 210903"/>
                <a:gd name="connsiteY2" fmla="*/ 531366 h 534067"/>
                <a:gd name="connsiteX3" fmla="*/ 88779 w 210903"/>
                <a:gd name="connsiteY3" fmla="*/ 257704 h 534067"/>
                <a:gd name="connsiteX4" fmla="*/ 139295 w 210903"/>
                <a:gd name="connsiteY4" fmla="*/ 124055 h 534067"/>
                <a:gd name="connsiteX5" fmla="*/ 167536 w 210903"/>
                <a:gd name="connsiteY5" fmla="*/ 56435 h 534067"/>
                <a:gd name="connsiteX6" fmla="*/ 181458 w 210903"/>
                <a:gd name="connsiteY6" fmla="*/ 25012 h 534067"/>
                <a:gd name="connsiteX7" fmla="*/ 191004 w 210903"/>
                <a:gd name="connsiteY7" fmla="*/ 11488 h 534067"/>
                <a:gd name="connsiteX8" fmla="*/ 204130 w 210903"/>
                <a:gd name="connsiteY8" fmla="*/ 10295 h 534067"/>
                <a:gd name="connsiteX9" fmla="*/ 210892 w 210903"/>
                <a:gd name="connsiteY9" fmla="*/ 10295 h 534067"/>
                <a:gd name="connsiteX10" fmla="*/ 193391 w 210903"/>
                <a:gd name="connsiteY10" fmla="*/ 1544 h 534067"/>
                <a:gd name="connsiteX11" fmla="*/ 163558 w 210903"/>
                <a:gd name="connsiteY11" fmla="*/ 47287 h 534067"/>
                <a:gd name="connsiteX12" fmla="*/ 101110 w 210903"/>
                <a:gd name="connsiteY12" fmla="*/ 202017 h 534067"/>
                <a:gd name="connsiteX13" fmla="*/ 77 w 210903"/>
                <a:gd name="connsiteY13" fmla="*/ 530172 h 534067"/>
                <a:gd name="connsiteX14" fmla="*/ 6044 w 210903"/>
                <a:gd name="connsiteY14" fmla="*/ 531763 h 534067"/>
                <a:gd name="connsiteX15" fmla="*/ 47809 w 210903"/>
                <a:gd name="connsiteY15" fmla="*/ 408854 h 534067"/>
                <a:gd name="connsiteX16" fmla="*/ 42638 w 210903"/>
                <a:gd name="connsiteY16" fmla="*/ 407263 h 534067"/>
                <a:gd name="connsiteX17" fmla="*/ 42638 w 210903"/>
                <a:gd name="connsiteY17" fmla="*/ 407263 h 53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0903" h="534067">
                  <a:moveTo>
                    <a:pt x="42638" y="407263"/>
                  </a:moveTo>
                  <a:cubicBezTo>
                    <a:pt x="28319" y="448233"/>
                    <a:pt x="15192" y="489203"/>
                    <a:pt x="77" y="529775"/>
                  </a:cubicBezTo>
                  <a:cubicBezTo>
                    <a:pt x="2066" y="530172"/>
                    <a:pt x="4055" y="530968"/>
                    <a:pt x="6044" y="531366"/>
                  </a:cubicBezTo>
                  <a:cubicBezTo>
                    <a:pt x="30705" y="439084"/>
                    <a:pt x="56958" y="347599"/>
                    <a:pt x="88779" y="257704"/>
                  </a:cubicBezTo>
                  <a:cubicBezTo>
                    <a:pt x="104689" y="212756"/>
                    <a:pt x="121395" y="168207"/>
                    <a:pt x="139295" y="124055"/>
                  </a:cubicBezTo>
                  <a:cubicBezTo>
                    <a:pt x="148443" y="101383"/>
                    <a:pt x="157990" y="78710"/>
                    <a:pt x="167536" y="56435"/>
                  </a:cubicBezTo>
                  <a:cubicBezTo>
                    <a:pt x="171912" y="46094"/>
                    <a:pt x="176685" y="35354"/>
                    <a:pt x="181458" y="25012"/>
                  </a:cubicBezTo>
                  <a:cubicBezTo>
                    <a:pt x="184242" y="19443"/>
                    <a:pt x="185833" y="15466"/>
                    <a:pt x="191004" y="11488"/>
                  </a:cubicBezTo>
                  <a:cubicBezTo>
                    <a:pt x="192993" y="9897"/>
                    <a:pt x="204130" y="2339"/>
                    <a:pt x="204130" y="10295"/>
                  </a:cubicBezTo>
                  <a:cubicBezTo>
                    <a:pt x="204130" y="14670"/>
                    <a:pt x="210495" y="14670"/>
                    <a:pt x="210892" y="10295"/>
                  </a:cubicBezTo>
                  <a:cubicBezTo>
                    <a:pt x="211290" y="-445"/>
                    <a:pt x="201346" y="-1638"/>
                    <a:pt x="193391" y="1544"/>
                  </a:cubicBezTo>
                  <a:cubicBezTo>
                    <a:pt x="175491" y="8704"/>
                    <a:pt x="170321" y="30979"/>
                    <a:pt x="163558" y="47287"/>
                  </a:cubicBezTo>
                  <a:cubicBezTo>
                    <a:pt x="141284" y="98201"/>
                    <a:pt x="120600" y="149910"/>
                    <a:pt x="101110" y="202017"/>
                  </a:cubicBezTo>
                  <a:cubicBezTo>
                    <a:pt x="61333" y="309015"/>
                    <a:pt x="26728" y="418799"/>
                    <a:pt x="77" y="530172"/>
                  </a:cubicBezTo>
                  <a:cubicBezTo>
                    <a:pt x="-718" y="534150"/>
                    <a:pt x="4851" y="535741"/>
                    <a:pt x="6044" y="531763"/>
                  </a:cubicBezTo>
                  <a:cubicBezTo>
                    <a:pt x="19170" y="490396"/>
                    <a:pt x="33887" y="449824"/>
                    <a:pt x="47809" y="408854"/>
                  </a:cubicBezTo>
                  <a:cubicBezTo>
                    <a:pt x="48605" y="405275"/>
                    <a:pt x="43434" y="404081"/>
                    <a:pt x="42638" y="407263"/>
                  </a:cubicBezTo>
                  <a:lnTo>
                    <a:pt x="42638" y="4072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98" name="Freeform 2597">
              <a:extLst>
                <a:ext uri="{FF2B5EF4-FFF2-40B4-BE49-F238E27FC236}">
                  <a16:creationId xmlns:a16="http://schemas.microsoft.com/office/drawing/2014/main" id="{D10453C6-CF23-346D-3056-1106E842C089}"/>
                </a:ext>
              </a:extLst>
            </p:cNvPr>
            <p:cNvSpPr/>
            <p:nvPr/>
          </p:nvSpPr>
          <p:spPr>
            <a:xfrm>
              <a:off x="659687" y="7306989"/>
              <a:ext cx="182472" cy="483117"/>
            </a:xfrm>
            <a:custGeom>
              <a:avLst/>
              <a:gdLst>
                <a:gd name="connsiteX0" fmla="*/ 14865 w 182472"/>
                <a:gd name="connsiteY0" fmla="*/ 437084 h 483117"/>
                <a:gd name="connsiteX1" fmla="*/ 944 w 182472"/>
                <a:gd name="connsiteY1" fmla="*/ 478452 h 483117"/>
                <a:gd name="connsiteX2" fmla="*/ 7706 w 182472"/>
                <a:gd name="connsiteY2" fmla="*/ 480441 h 483117"/>
                <a:gd name="connsiteX3" fmla="*/ 180335 w 182472"/>
                <a:gd name="connsiteY3" fmla="*/ 5511 h 483117"/>
                <a:gd name="connsiteX4" fmla="*/ 173175 w 182472"/>
                <a:gd name="connsiteY4" fmla="*/ 2726 h 483117"/>
                <a:gd name="connsiteX5" fmla="*/ 46289 w 182472"/>
                <a:gd name="connsiteY5" fmla="*/ 455780 h 483117"/>
                <a:gd name="connsiteX6" fmla="*/ 51857 w 182472"/>
                <a:gd name="connsiteY6" fmla="*/ 458166 h 483117"/>
                <a:gd name="connsiteX7" fmla="*/ 182324 w 182472"/>
                <a:gd name="connsiteY7" fmla="*/ 27388 h 483117"/>
                <a:gd name="connsiteX8" fmla="*/ 175960 w 182472"/>
                <a:gd name="connsiteY8" fmla="*/ 25797 h 483117"/>
                <a:gd name="connsiteX9" fmla="*/ 45891 w 182472"/>
                <a:gd name="connsiteY9" fmla="*/ 456576 h 483117"/>
                <a:gd name="connsiteX10" fmla="*/ 51857 w 182472"/>
                <a:gd name="connsiteY10" fmla="*/ 458166 h 483117"/>
                <a:gd name="connsiteX11" fmla="*/ 180335 w 182472"/>
                <a:gd name="connsiteY11" fmla="*/ 4715 h 483117"/>
                <a:gd name="connsiteX12" fmla="*/ 173175 w 182472"/>
                <a:gd name="connsiteY12" fmla="*/ 1931 h 483117"/>
                <a:gd name="connsiteX13" fmla="*/ 148 w 182472"/>
                <a:gd name="connsiteY13" fmla="*/ 478850 h 483117"/>
                <a:gd name="connsiteX14" fmla="*/ 6910 w 182472"/>
                <a:gd name="connsiteY14" fmla="*/ 480839 h 483117"/>
                <a:gd name="connsiteX15" fmla="*/ 20434 w 182472"/>
                <a:gd name="connsiteY15" fmla="*/ 439471 h 483117"/>
                <a:gd name="connsiteX16" fmla="*/ 14865 w 182472"/>
                <a:gd name="connsiteY16" fmla="*/ 437084 h 483117"/>
                <a:gd name="connsiteX17" fmla="*/ 14865 w 182472"/>
                <a:gd name="connsiteY17" fmla="*/ 437084 h 48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472" h="483117">
                  <a:moveTo>
                    <a:pt x="14865" y="437084"/>
                  </a:moveTo>
                  <a:cubicBezTo>
                    <a:pt x="10092" y="451007"/>
                    <a:pt x="5717" y="464530"/>
                    <a:pt x="944" y="478452"/>
                  </a:cubicBezTo>
                  <a:cubicBezTo>
                    <a:pt x="3330" y="479248"/>
                    <a:pt x="5319" y="479645"/>
                    <a:pt x="7706" y="480441"/>
                  </a:cubicBezTo>
                  <a:cubicBezTo>
                    <a:pt x="50664" y="316562"/>
                    <a:pt x="96009" y="153479"/>
                    <a:pt x="180335" y="5511"/>
                  </a:cubicBezTo>
                  <a:cubicBezTo>
                    <a:pt x="177949" y="4715"/>
                    <a:pt x="175562" y="3522"/>
                    <a:pt x="173175" y="2726"/>
                  </a:cubicBezTo>
                  <a:cubicBezTo>
                    <a:pt x="151696" y="157854"/>
                    <a:pt x="109931" y="312187"/>
                    <a:pt x="46289" y="455780"/>
                  </a:cubicBezTo>
                  <a:cubicBezTo>
                    <a:pt x="48278" y="456576"/>
                    <a:pt x="49869" y="457371"/>
                    <a:pt x="51857" y="458166"/>
                  </a:cubicBezTo>
                  <a:cubicBezTo>
                    <a:pt x="97203" y="315369"/>
                    <a:pt x="139763" y="171378"/>
                    <a:pt x="182324" y="27388"/>
                  </a:cubicBezTo>
                  <a:cubicBezTo>
                    <a:pt x="183517" y="23410"/>
                    <a:pt x="177153" y="21422"/>
                    <a:pt x="175960" y="25797"/>
                  </a:cubicBezTo>
                  <a:cubicBezTo>
                    <a:pt x="131808" y="168992"/>
                    <a:pt x="87258" y="312584"/>
                    <a:pt x="45891" y="456576"/>
                  </a:cubicBezTo>
                  <a:cubicBezTo>
                    <a:pt x="44698" y="460553"/>
                    <a:pt x="50266" y="461746"/>
                    <a:pt x="51857" y="458166"/>
                  </a:cubicBezTo>
                  <a:cubicBezTo>
                    <a:pt x="111522" y="311789"/>
                    <a:pt x="155674" y="161037"/>
                    <a:pt x="180335" y="4715"/>
                  </a:cubicBezTo>
                  <a:cubicBezTo>
                    <a:pt x="181131" y="738"/>
                    <a:pt x="175562" y="-2046"/>
                    <a:pt x="173175" y="1931"/>
                  </a:cubicBezTo>
                  <a:cubicBezTo>
                    <a:pt x="85667" y="147910"/>
                    <a:pt x="42709" y="315767"/>
                    <a:pt x="148" y="478850"/>
                  </a:cubicBezTo>
                  <a:cubicBezTo>
                    <a:pt x="-1045" y="483225"/>
                    <a:pt x="5319" y="484816"/>
                    <a:pt x="6910" y="480839"/>
                  </a:cubicBezTo>
                  <a:cubicBezTo>
                    <a:pt x="11285" y="466917"/>
                    <a:pt x="16059" y="452995"/>
                    <a:pt x="20434" y="439471"/>
                  </a:cubicBezTo>
                  <a:cubicBezTo>
                    <a:pt x="22821" y="434698"/>
                    <a:pt x="16059" y="432709"/>
                    <a:pt x="14865" y="437084"/>
                  </a:cubicBezTo>
                  <a:lnTo>
                    <a:pt x="14865" y="4370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599" name="Freeform 2598">
              <a:extLst>
                <a:ext uri="{FF2B5EF4-FFF2-40B4-BE49-F238E27FC236}">
                  <a16:creationId xmlns:a16="http://schemas.microsoft.com/office/drawing/2014/main" id="{3DAAD44C-0F73-6B5E-4728-0A3EE9331E46}"/>
                </a:ext>
              </a:extLst>
            </p:cNvPr>
            <p:cNvSpPr/>
            <p:nvPr/>
          </p:nvSpPr>
          <p:spPr>
            <a:xfrm>
              <a:off x="120324" y="6687329"/>
              <a:ext cx="704505" cy="660385"/>
            </a:xfrm>
            <a:custGeom>
              <a:avLst/>
              <a:gdLst>
                <a:gd name="connsiteX0" fmla="*/ 1734 w 704505"/>
                <a:gd name="connsiteY0" fmla="*/ 5454 h 660385"/>
                <a:gd name="connsiteX1" fmla="*/ 591221 w 704505"/>
                <a:gd name="connsiteY1" fmla="*/ 473622 h 660385"/>
                <a:gd name="connsiteX2" fmla="*/ 699413 w 704505"/>
                <a:gd name="connsiteY2" fmla="*/ 658980 h 660385"/>
                <a:gd name="connsiteX3" fmla="*/ 704186 w 704505"/>
                <a:gd name="connsiteY3" fmla="*/ 656196 h 660385"/>
                <a:gd name="connsiteX4" fmla="*/ 196241 w 704505"/>
                <a:gd name="connsiteY4" fmla="*/ 95747 h 660385"/>
                <a:gd name="connsiteX5" fmla="*/ 3326 w 704505"/>
                <a:gd name="connsiteY5" fmla="*/ 284 h 660385"/>
                <a:gd name="connsiteX6" fmla="*/ 1734 w 704505"/>
                <a:gd name="connsiteY6" fmla="*/ 5454 h 660385"/>
                <a:gd name="connsiteX7" fmla="*/ 1734 w 704505"/>
                <a:gd name="connsiteY7" fmla="*/ 5454 h 66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505" h="660385">
                  <a:moveTo>
                    <a:pt x="1734" y="5454"/>
                  </a:moveTo>
                  <a:cubicBezTo>
                    <a:pt x="238404" y="99725"/>
                    <a:pt x="445241" y="264796"/>
                    <a:pt x="591221" y="473622"/>
                  </a:cubicBezTo>
                  <a:cubicBezTo>
                    <a:pt x="632190" y="532492"/>
                    <a:pt x="668387" y="594543"/>
                    <a:pt x="699413" y="658980"/>
                  </a:cubicBezTo>
                  <a:cubicBezTo>
                    <a:pt x="701004" y="662163"/>
                    <a:pt x="705777" y="659379"/>
                    <a:pt x="704186" y="656196"/>
                  </a:cubicBezTo>
                  <a:cubicBezTo>
                    <a:pt x="595596" y="424300"/>
                    <a:pt x="415011" y="227804"/>
                    <a:pt x="196241" y="95747"/>
                  </a:cubicBezTo>
                  <a:cubicBezTo>
                    <a:pt x="134588" y="58357"/>
                    <a:pt x="70150" y="26934"/>
                    <a:pt x="3326" y="284"/>
                  </a:cubicBezTo>
                  <a:cubicBezTo>
                    <a:pt x="143" y="-1308"/>
                    <a:pt x="-1448" y="4261"/>
                    <a:pt x="1734" y="5454"/>
                  </a:cubicBezTo>
                  <a:lnTo>
                    <a:pt x="1734" y="54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00" name="Freeform 2599">
              <a:extLst>
                <a:ext uri="{FF2B5EF4-FFF2-40B4-BE49-F238E27FC236}">
                  <a16:creationId xmlns:a16="http://schemas.microsoft.com/office/drawing/2014/main" id="{8E5577BD-ADF1-90D8-8492-F71F6D8EA1C9}"/>
                </a:ext>
              </a:extLst>
            </p:cNvPr>
            <p:cNvSpPr/>
            <p:nvPr/>
          </p:nvSpPr>
          <p:spPr>
            <a:xfrm>
              <a:off x="208614" y="6750315"/>
              <a:ext cx="578407" cy="612293"/>
            </a:xfrm>
            <a:custGeom>
              <a:avLst/>
              <a:gdLst>
                <a:gd name="connsiteX0" fmla="*/ 952 w 578407"/>
                <a:gd name="connsiteY0" fmla="*/ 4520 h 612293"/>
                <a:gd name="connsiteX1" fmla="*/ 477075 w 578407"/>
                <a:gd name="connsiteY1" fmla="*/ 453993 h 612293"/>
                <a:gd name="connsiteX2" fmla="*/ 572936 w 578407"/>
                <a:gd name="connsiteY2" fmla="*/ 610712 h 612293"/>
                <a:gd name="connsiteX3" fmla="*/ 578107 w 578407"/>
                <a:gd name="connsiteY3" fmla="*/ 607928 h 612293"/>
                <a:gd name="connsiteX4" fmla="*/ 150511 w 578407"/>
                <a:gd name="connsiteY4" fmla="*/ 116689 h 612293"/>
                <a:gd name="connsiteX5" fmla="*/ 4532 w 578407"/>
                <a:gd name="connsiteY5" fmla="*/ 542 h 612293"/>
                <a:gd name="connsiteX6" fmla="*/ 952 w 578407"/>
                <a:gd name="connsiteY6" fmla="*/ 4520 h 612293"/>
                <a:gd name="connsiteX7" fmla="*/ 952 w 578407"/>
                <a:gd name="connsiteY7" fmla="*/ 4520 h 61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407" h="612293">
                  <a:moveTo>
                    <a:pt x="952" y="4520"/>
                  </a:moveTo>
                  <a:cubicBezTo>
                    <a:pt x="172388" y="138964"/>
                    <a:pt x="347404" y="276989"/>
                    <a:pt x="477075" y="453993"/>
                  </a:cubicBezTo>
                  <a:cubicBezTo>
                    <a:pt x="513272" y="503316"/>
                    <a:pt x="545491" y="555820"/>
                    <a:pt x="572936" y="610712"/>
                  </a:cubicBezTo>
                  <a:cubicBezTo>
                    <a:pt x="574528" y="614292"/>
                    <a:pt x="579699" y="611110"/>
                    <a:pt x="578107" y="607928"/>
                  </a:cubicBezTo>
                  <a:cubicBezTo>
                    <a:pt x="481451" y="409842"/>
                    <a:pt x="318765" y="254713"/>
                    <a:pt x="150511" y="116689"/>
                  </a:cubicBezTo>
                  <a:cubicBezTo>
                    <a:pt x="102382" y="77311"/>
                    <a:pt x="53457" y="38727"/>
                    <a:pt x="4532" y="542"/>
                  </a:cubicBezTo>
                  <a:cubicBezTo>
                    <a:pt x="2145" y="-1447"/>
                    <a:pt x="-1833" y="2531"/>
                    <a:pt x="952" y="4520"/>
                  </a:cubicBezTo>
                  <a:lnTo>
                    <a:pt x="952" y="45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01" name="Freeform 2600">
              <a:extLst>
                <a:ext uri="{FF2B5EF4-FFF2-40B4-BE49-F238E27FC236}">
                  <a16:creationId xmlns:a16="http://schemas.microsoft.com/office/drawing/2014/main" id="{D2098617-85BE-BD89-B4DE-91CB8080C257}"/>
                </a:ext>
              </a:extLst>
            </p:cNvPr>
            <p:cNvSpPr/>
            <p:nvPr/>
          </p:nvSpPr>
          <p:spPr>
            <a:xfrm>
              <a:off x="322571" y="6807233"/>
              <a:ext cx="443235" cy="564047"/>
            </a:xfrm>
            <a:custGeom>
              <a:avLst/>
              <a:gdLst>
                <a:gd name="connsiteX0" fmla="*/ 1153 w 443235"/>
                <a:gd name="connsiteY0" fmla="*/ 5277 h 564047"/>
                <a:gd name="connsiteX1" fmla="*/ 368687 w 443235"/>
                <a:gd name="connsiteY1" fmla="*/ 421338 h 564047"/>
                <a:gd name="connsiteX2" fmla="*/ 437500 w 443235"/>
                <a:gd name="connsiteY2" fmla="*/ 562544 h 564047"/>
                <a:gd name="connsiteX3" fmla="*/ 443069 w 443235"/>
                <a:gd name="connsiteY3" fmla="*/ 560158 h 564047"/>
                <a:gd name="connsiteX4" fmla="*/ 125653 w 443235"/>
                <a:gd name="connsiteY4" fmla="*/ 101138 h 564047"/>
                <a:gd name="connsiteX5" fmla="*/ 3938 w 443235"/>
                <a:gd name="connsiteY5" fmla="*/ 504 h 564047"/>
                <a:gd name="connsiteX6" fmla="*/ 1153 w 443235"/>
                <a:gd name="connsiteY6" fmla="*/ 5277 h 564047"/>
                <a:gd name="connsiteX7" fmla="*/ 1153 w 443235"/>
                <a:gd name="connsiteY7" fmla="*/ 5277 h 56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3235" h="564047">
                  <a:moveTo>
                    <a:pt x="1153" y="5277"/>
                  </a:moveTo>
                  <a:cubicBezTo>
                    <a:pt x="151110" y="116253"/>
                    <a:pt x="277202" y="258653"/>
                    <a:pt x="368687" y="421338"/>
                  </a:cubicBezTo>
                  <a:cubicBezTo>
                    <a:pt x="394542" y="467081"/>
                    <a:pt x="417215" y="514415"/>
                    <a:pt x="437500" y="562544"/>
                  </a:cubicBezTo>
                  <a:cubicBezTo>
                    <a:pt x="438694" y="565727"/>
                    <a:pt x="444262" y="563340"/>
                    <a:pt x="443069" y="560158"/>
                  </a:cubicBezTo>
                  <a:cubicBezTo>
                    <a:pt x="373063" y="386733"/>
                    <a:pt x="262087" y="228821"/>
                    <a:pt x="125653" y="101138"/>
                  </a:cubicBezTo>
                  <a:cubicBezTo>
                    <a:pt x="87070" y="64942"/>
                    <a:pt x="46498" y="31530"/>
                    <a:pt x="3938" y="504"/>
                  </a:cubicBezTo>
                  <a:cubicBezTo>
                    <a:pt x="1153" y="-1485"/>
                    <a:pt x="-1631" y="2890"/>
                    <a:pt x="1153" y="5277"/>
                  </a:cubicBezTo>
                  <a:lnTo>
                    <a:pt x="1153" y="52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02" name="Freeform 2601">
              <a:extLst>
                <a:ext uri="{FF2B5EF4-FFF2-40B4-BE49-F238E27FC236}">
                  <a16:creationId xmlns:a16="http://schemas.microsoft.com/office/drawing/2014/main" id="{0B715938-8B76-1EED-AD53-FB19A2C42932}"/>
                </a:ext>
              </a:extLst>
            </p:cNvPr>
            <p:cNvSpPr/>
            <p:nvPr/>
          </p:nvSpPr>
          <p:spPr>
            <a:xfrm>
              <a:off x="660746" y="7208049"/>
              <a:ext cx="129183" cy="248817"/>
            </a:xfrm>
            <a:custGeom>
              <a:avLst/>
              <a:gdLst>
                <a:gd name="connsiteX0" fmla="*/ 283 w 129183"/>
                <a:gd name="connsiteY0" fmla="*/ 5010 h 248817"/>
                <a:gd name="connsiteX1" fmla="*/ 123192 w 129183"/>
                <a:gd name="connsiteY1" fmla="*/ 247248 h 248817"/>
                <a:gd name="connsiteX2" fmla="*/ 128761 w 129183"/>
                <a:gd name="connsiteY2" fmla="*/ 244066 h 248817"/>
                <a:gd name="connsiteX3" fmla="*/ 5852 w 129183"/>
                <a:gd name="connsiteY3" fmla="*/ 1828 h 248817"/>
                <a:gd name="connsiteX4" fmla="*/ 283 w 129183"/>
                <a:gd name="connsiteY4" fmla="*/ 5010 h 248817"/>
                <a:gd name="connsiteX5" fmla="*/ 283 w 129183"/>
                <a:gd name="connsiteY5" fmla="*/ 5010 h 2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183" h="248817">
                  <a:moveTo>
                    <a:pt x="283" y="5010"/>
                  </a:moveTo>
                  <a:cubicBezTo>
                    <a:pt x="41253" y="85756"/>
                    <a:pt x="81029" y="167298"/>
                    <a:pt x="123192" y="247248"/>
                  </a:cubicBezTo>
                  <a:cubicBezTo>
                    <a:pt x="125181" y="250828"/>
                    <a:pt x="130749" y="247646"/>
                    <a:pt x="128761" y="244066"/>
                  </a:cubicBezTo>
                  <a:cubicBezTo>
                    <a:pt x="88984" y="162922"/>
                    <a:pt x="46821" y="82574"/>
                    <a:pt x="5852" y="1828"/>
                  </a:cubicBezTo>
                  <a:cubicBezTo>
                    <a:pt x="4260" y="-2150"/>
                    <a:pt x="-1308" y="1032"/>
                    <a:pt x="283" y="5010"/>
                  </a:cubicBezTo>
                  <a:lnTo>
                    <a:pt x="283" y="50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03" name="Freeform 2602">
              <a:extLst>
                <a:ext uri="{FF2B5EF4-FFF2-40B4-BE49-F238E27FC236}">
                  <a16:creationId xmlns:a16="http://schemas.microsoft.com/office/drawing/2014/main" id="{60E92EAA-F0FF-BEE7-3331-5E2345477ED2}"/>
                </a:ext>
              </a:extLst>
            </p:cNvPr>
            <p:cNvSpPr/>
            <p:nvPr/>
          </p:nvSpPr>
          <p:spPr>
            <a:xfrm>
              <a:off x="2838738" y="4303116"/>
              <a:ext cx="222376" cy="202886"/>
            </a:xfrm>
            <a:custGeom>
              <a:avLst/>
              <a:gdLst>
                <a:gd name="connsiteX0" fmla="*/ 6015 w 222376"/>
                <a:gd name="connsiteY0" fmla="*/ 201568 h 202886"/>
                <a:gd name="connsiteX1" fmla="*/ 220807 w 222376"/>
                <a:gd name="connsiteY1" fmla="*/ 5868 h 202886"/>
                <a:gd name="connsiteX2" fmla="*/ 217625 w 222376"/>
                <a:gd name="connsiteY2" fmla="*/ 300 h 202886"/>
                <a:gd name="connsiteX3" fmla="*/ 446 w 222376"/>
                <a:gd name="connsiteY3" fmla="*/ 198386 h 202886"/>
                <a:gd name="connsiteX4" fmla="*/ 6015 w 222376"/>
                <a:gd name="connsiteY4" fmla="*/ 201568 h 202886"/>
                <a:gd name="connsiteX5" fmla="*/ 6015 w 222376"/>
                <a:gd name="connsiteY5" fmla="*/ 201568 h 20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376" h="202886">
                  <a:moveTo>
                    <a:pt x="6015" y="201568"/>
                  </a:moveTo>
                  <a:cubicBezTo>
                    <a:pt x="62895" y="120026"/>
                    <a:pt x="136083" y="56782"/>
                    <a:pt x="220807" y="5868"/>
                  </a:cubicBezTo>
                  <a:cubicBezTo>
                    <a:pt x="224387" y="3879"/>
                    <a:pt x="221205" y="-1292"/>
                    <a:pt x="217625" y="300"/>
                  </a:cubicBezTo>
                  <a:cubicBezTo>
                    <a:pt x="129719" y="44849"/>
                    <a:pt x="54542" y="116447"/>
                    <a:pt x="446" y="198386"/>
                  </a:cubicBezTo>
                  <a:cubicBezTo>
                    <a:pt x="-1543" y="201568"/>
                    <a:pt x="3628" y="204750"/>
                    <a:pt x="6015" y="201568"/>
                  </a:cubicBezTo>
                  <a:lnTo>
                    <a:pt x="6015" y="2015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04" name="Freeform 2603">
              <a:extLst>
                <a:ext uri="{FF2B5EF4-FFF2-40B4-BE49-F238E27FC236}">
                  <a16:creationId xmlns:a16="http://schemas.microsoft.com/office/drawing/2014/main" id="{7D62E2A7-5846-3A9B-0D28-F6E05E496BEB}"/>
                </a:ext>
              </a:extLst>
            </p:cNvPr>
            <p:cNvSpPr/>
            <p:nvPr/>
          </p:nvSpPr>
          <p:spPr>
            <a:xfrm>
              <a:off x="2800586" y="4310612"/>
              <a:ext cx="246542" cy="224911"/>
            </a:xfrm>
            <a:custGeom>
              <a:avLst/>
              <a:gdLst>
                <a:gd name="connsiteX0" fmla="*/ 21892 w 246542"/>
                <a:gd name="connsiteY0" fmla="*/ 223904 h 224911"/>
                <a:gd name="connsiteX1" fmla="*/ 244242 w 246542"/>
                <a:gd name="connsiteY1" fmla="*/ 6725 h 224911"/>
                <a:gd name="connsiteX2" fmla="*/ 239867 w 246542"/>
                <a:gd name="connsiteY2" fmla="*/ 1157 h 224911"/>
                <a:gd name="connsiteX3" fmla="*/ 811 w 246542"/>
                <a:gd name="connsiteY3" fmla="*/ 195663 h 224911"/>
                <a:gd name="connsiteX4" fmla="*/ 5982 w 246542"/>
                <a:gd name="connsiteY4" fmla="*/ 200834 h 224911"/>
                <a:gd name="connsiteX5" fmla="*/ 223558 w 246542"/>
                <a:gd name="connsiteY5" fmla="*/ 22238 h 224911"/>
                <a:gd name="connsiteX6" fmla="*/ 218785 w 246542"/>
                <a:gd name="connsiteY6" fmla="*/ 17465 h 224911"/>
                <a:gd name="connsiteX7" fmla="*/ 1208 w 246542"/>
                <a:gd name="connsiteY7" fmla="*/ 195663 h 224911"/>
                <a:gd name="connsiteX8" fmla="*/ 6379 w 246542"/>
                <a:gd name="connsiteY8" fmla="*/ 200834 h 224911"/>
                <a:gd name="connsiteX9" fmla="*/ 245436 w 246542"/>
                <a:gd name="connsiteY9" fmla="*/ 6328 h 224911"/>
                <a:gd name="connsiteX10" fmla="*/ 241060 w 246542"/>
                <a:gd name="connsiteY10" fmla="*/ 759 h 224911"/>
                <a:gd name="connsiteX11" fmla="*/ 17517 w 246542"/>
                <a:gd name="connsiteY11" fmla="*/ 220325 h 224911"/>
                <a:gd name="connsiteX12" fmla="*/ 21892 w 246542"/>
                <a:gd name="connsiteY12" fmla="*/ 223904 h 224911"/>
                <a:gd name="connsiteX13" fmla="*/ 21892 w 246542"/>
                <a:gd name="connsiteY13" fmla="*/ 223904 h 22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542" h="224911">
                  <a:moveTo>
                    <a:pt x="21892" y="223904"/>
                  </a:moveTo>
                  <a:cubicBezTo>
                    <a:pt x="87921" y="142363"/>
                    <a:pt x="159121" y="68777"/>
                    <a:pt x="244242" y="6725"/>
                  </a:cubicBezTo>
                  <a:cubicBezTo>
                    <a:pt x="242651" y="4737"/>
                    <a:pt x="241458" y="2748"/>
                    <a:pt x="239867" y="1157"/>
                  </a:cubicBezTo>
                  <a:cubicBezTo>
                    <a:pt x="160314" y="65992"/>
                    <a:pt x="80364" y="130828"/>
                    <a:pt x="811" y="195663"/>
                  </a:cubicBezTo>
                  <a:cubicBezTo>
                    <a:pt x="2402" y="197254"/>
                    <a:pt x="4391" y="199243"/>
                    <a:pt x="5982" y="200834"/>
                  </a:cubicBezTo>
                  <a:cubicBezTo>
                    <a:pt x="79170" y="142363"/>
                    <a:pt x="151563" y="82300"/>
                    <a:pt x="223558" y="22238"/>
                  </a:cubicBezTo>
                  <a:cubicBezTo>
                    <a:pt x="227139" y="19454"/>
                    <a:pt x="221967" y="14681"/>
                    <a:pt x="218785" y="17465"/>
                  </a:cubicBezTo>
                  <a:cubicBezTo>
                    <a:pt x="145597" y="76334"/>
                    <a:pt x="72806" y="135203"/>
                    <a:pt x="1208" y="195663"/>
                  </a:cubicBezTo>
                  <a:cubicBezTo>
                    <a:pt x="-2371" y="198845"/>
                    <a:pt x="2800" y="204016"/>
                    <a:pt x="6379" y="200834"/>
                  </a:cubicBezTo>
                  <a:cubicBezTo>
                    <a:pt x="85932" y="135601"/>
                    <a:pt x="165883" y="71163"/>
                    <a:pt x="245436" y="6328"/>
                  </a:cubicBezTo>
                  <a:cubicBezTo>
                    <a:pt x="248618" y="3543"/>
                    <a:pt x="244242" y="-2025"/>
                    <a:pt x="241060" y="759"/>
                  </a:cubicBezTo>
                  <a:cubicBezTo>
                    <a:pt x="157132" y="62015"/>
                    <a:pt x="77977" y="135601"/>
                    <a:pt x="17517" y="220325"/>
                  </a:cubicBezTo>
                  <a:cubicBezTo>
                    <a:pt x="15130" y="223109"/>
                    <a:pt x="19903" y="226689"/>
                    <a:pt x="21892" y="223904"/>
                  </a:cubicBezTo>
                  <a:lnTo>
                    <a:pt x="21892" y="2239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05" name="Freeform 2604">
              <a:extLst>
                <a:ext uri="{FF2B5EF4-FFF2-40B4-BE49-F238E27FC236}">
                  <a16:creationId xmlns:a16="http://schemas.microsoft.com/office/drawing/2014/main" id="{661E04E3-D164-1B5A-13E3-DE875D4098BF}"/>
                </a:ext>
              </a:extLst>
            </p:cNvPr>
            <p:cNvSpPr/>
            <p:nvPr/>
          </p:nvSpPr>
          <p:spPr>
            <a:xfrm>
              <a:off x="2838206" y="4489193"/>
              <a:ext cx="1434196" cy="1821631"/>
            </a:xfrm>
            <a:custGeom>
              <a:avLst/>
              <a:gdLst>
                <a:gd name="connsiteX0" fmla="*/ 580 w 1434196"/>
                <a:gd name="connsiteY0" fmla="*/ 4751 h 1821631"/>
                <a:gd name="connsiteX1" fmla="*/ 277424 w 1434196"/>
                <a:gd name="connsiteY1" fmla="*/ 387003 h 1821631"/>
                <a:gd name="connsiteX2" fmla="*/ 548301 w 1434196"/>
                <a:gd name="connsiteY2" fmla="*/ 759310 h 1821631"/>
                <a:gd name="connsiteX3" fmla="*/ 1098011 w 1434196"/>
                <a:gd name="connsiteY3" fmla="*/ 1478865 h 1821631"/>
                <a:gd name="connsiteX4" fmla="*/ 1428155 w 1434196"/>
                <a:gd name="connsiteY4" fmla="*/ 1820942 h 1821631"/>
                <a:gd name="connsiteX5" fmla="*/ 1432928 w 1434196"/>
                <a:gd name="connsiteY5" fmla="*/ 1814578 h 1821631"/>
                <a:gd name="connsiteX6" fmla="*/ 1137788 w 1434196"/>
                <a:gd name="connsiteY6" fmla="*/ 1513072 h 1821631"/>
                <a:gd name="connsiteX7" fmla="*/ 853784 w 1434196"/>
                <a:gd name="connsiteY7" fmla="*/ 1155482 h 1821631"/>
                <a:gd name="connsiteX8" fmla="*/ 315212 w 1434196"/>
                <a:gd name="connsiteY8" fmla="*/ 424392 h 1821631"/>
                <a:gd name="connsiteX9" fmla="*/ 6547 w 1434196"/>
                <a:gd name="connsiteY9" fmla="*/ 1569 h 1821631"/>
                <a:gd name="connsiteX10" fmla="*/ 580 w 1434196"/>
                <a:gd name="connsiteY10" fmla="*/ 4751 h 1821631"/>
                <a:gd name="connsiteX11" fmla="*/ 580 w 1434196"/>
                <a:gd name="connsiteY11" fmla="*/ 4751 h 182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4196" h="1821631">
                  <a:moveTo>
                    <a:pt x="580" y="4751"/>
                  </a:moveTo>
                  <a:cubicBezTo>
                    <a:pt x="90077" y="134025"/>
                    <a:pt x="184745" y="259718"/>
                    <a:pt x="277424" y="387003"/>
                  </a:cubicBezTo>
                  <a:cubicBezTo>
                    <a:pt x="367717" y="511105"/>
                    <a:pt x="457611" y="635207"/>
                    <a:pt x="548301" y="759310"/>
                  </a:cubicBezTo>
                  <a:cubicBezTo>
                    <a:pt x="726102" y="1003139"/>
                    <a:pt x="906289" y="1245378"/>
                    <a:pt x="1098011" y="1478865"/>
                  </a:cubicBezTo>
                  <a:cubicBezTo>
                    <a:pt x="1197850" y="1600581"/>
                    <a:pt x="1299677" y="1728263"/>
                    <a:pt x="1428155" y="1820942"/>
                  </a:cubicBezTo>
                  <a:cubicBezTo>
                    <a:pt x="1431735" y="1823726"/>
                    <a:pt x="1436508" y="1817362"/>
                    <a:pt x="1432928" y="1814578"/>
                  </a:cubicBezTo>
                  <a:cubicBezTo>
                    <a:pt x="1320759" y="1727468"/>
                    <a:pt x="1228080" y="1621662"/>
                    <a:pt x="1137788" y="1513072"/>
                  </a:cubicBezTo>
                  <a:cubicBezTo>
                    <a:pt x="1040336" y="1396130"/>
                    <a:pt x="946065" y="1276403"/>
                    <a:pt x="853784" y="1155482"/>
                  </a:cubicBezTo>
                  <a:cubicBezTo>
                    <a:pt x="670017" y="914835"/>
                    <a:pt x="493410" y="669017"/>
                    <a:pt x="315212" y="424392"/>
                  </a:cubicBezTo>
                  <a:cubicBezTo>
                    <a:pt x="212588" y="283186"/>
                    <a:pt x="111954" y="140389"/>
                    <a:pt x="6547" y="1569"/>
                  </a:cubicBezTo>
                  <a:cubicBezTo>
                    <a:pt x="3763" y="-2010"/>
                    <a:pt x="-1807" y="1171"/>
                    <a:pt x="580" y="4751"/>
                  </a:cubicBezTo>
                  <a:lnTo>
                    <a:pt x="580" y="47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06" name="Freeform 2605">
              <a:extLst>
                <a:ext uri="{FF2B5EF4-FFF2-40B4-BE49-F238E27FC236}">
                  <a16:creationId xmlns:a16="http://schemas.microsoft.com/office/drawing/2014/main" id="{07AE2758-C67E-FA4E-86C0-F71F2AFEE5F8}"/>
                </a:ext>
              </a:extLst>
            </p:cNvPr>
            <p:cNvSpPr/>
            <p:nvPr/>
          </p:nvSpPr>
          <p:spPr>
            <a:xfrm>
              <a:off x="4282060" y="5251487"/>
              <a:ext cx="954546" cy="1053973"/>
            </a:xfrm>
            <a:custGeom>
              <a:avLst/>
              <a:gdLst>
                <a:gd name="connsiteX0" fmla="*/ 16122 w 954546"/>
                <a:gd name="connsiteY0" fmla="*/ 1039953 h 1053973"/>
                <a:gd name="connsiteX1" fmla="*/ 16122 w 954546"/>
                <a:gd name="connsiteY1" fmla="*/ 1041544 h 1053973"/>
                <a:gd name="connsiteX2" fmla="*/ 9758 w 954546"/>
                <a:gd name="connsiteY2" fmla="*/ 1030804 h 1053973"/>
                <a:gd name="connsiteX3" fmla="*/ 14531 w 954546"/>
                <a:gd name="connsiteY3" fmla="*/ 1023645 h 1053973"/>
                <a:gd name="connsiteX4" fmla="*/ 27259 w 954546"/>
                <a:gd name="connsiteY4" fmla="*/ 1008132 h 1053973"/>
                <a:gd name="connsiteX5" fmla="*/ 53512 w 954546"/>
                <a:gd name="connsiteY5" fmla="*/ 977902 h 1053973"/>
                <a:gd name="connsiteX6" fmla="*/ 103630 w 954546"/>
                <a:gd name="connsiteY6" fmla="*/ 923010 h 1053973"/>
                <a:gd name="connsiteX7" fmla="*/ 210231 w 954546"/>
                <a:gd name="connsiteY7" fmla="*/ 816012 h 1053973"/>
                <a:gd name="connsiteX8" fmla="*/ 437354 w 954546"/>
                <a:gd name="connsiteY8" fmla="*/ 616334 h 1053973"/>
                <a:gd name="connsiteX9" fmla="*/ 911091 w 954546"/>
                <a:gd name="connsiteY9" fmla="*/ 236867 h 1053973"/>
                <a:gd name="connsiteX10" fmla="*/ 952857 w 954546"/>
                <a:gd name="connsiteY10" fmla="*/ 187942 h 1053973"/>
                <a:gd name="connsiteX11" fmla="*/ 933366 w 954546"/>
                <a:gd name="connsiteY11" fmla="*/ 130267 h 1053973"/>
                <a:gd name="connsiteX12" fmla="*/ 808070 w 954546"/>
                <a:gd name="connsiteY12" fmla="*/ 993 h 1053973"/>
                <a:gd name="connsiteX13" fmla="*/ 802502 w 954546"/>
                <a:gd name="connsiteY13" fmla="*/ 6562 h 1053973"/>
                <a:gd name="connsiteX14" fmla="*/ 921433 w 954546"/>
                <a:gd name="connsiteY14" fmla="*/ 130664 h 1053973"/>
                <a:gd name="connsiteX15" fmla="*/ 944901 w 954546"/>
                <a:gd name="connsiteY15" fmla="*/ 171634 h 1053973"/>
                <a:gd name="connsiteX16" fmla="*/ 925013 w 954546"/>
                <a:gd name="connsiteY16" fmla="*/ 213002 h 1053973"/>
                <a:gd name="connsiteX17" fmla="*/ 863757 w 954546"/>
                <a:gd name="connsiteY17" fmla="*/ 264313 h 1053973"/>
                <a:gd name="connsiteX18" fmla="*/ 605211 w 954546"/>
                <a:gd name="connsiteY18" fmla="*/ 469957 h 1053973"/>
                <a:gd name="connsiteX19" fmla="*/ 110392 w 954546"/>
                <a:gd name="connsiteY19" fmla="*/ 903520 h 1053973"/>
                <a:gd name="connsiteX20" fmla="*/ 47943 w 954546"/>
                <a:gd name="connsiteY20" fmla="*/ 971935 h 1053973"/>
                <a:gd name="connsiteX21" fmla="*/ 18509 w 954546"/>
                <a:gd name="connsiteY21" fmla="*/ 1006143 h 1053973"/>
                <a:gd name="connsiteX22" fmla="*/ 212 w 954546"/>
                <a:gd name="connsiteY22" fmla="*/ 1035975 h 1053973"/>
                <a:gd name="connsiteX23" fmla="*/ 16918 w 954546"/>
                <a:gd name="connsiteY23" fmla="*/ 1051886 h 1053973"/>
                <a:gd name="connsiteX24" fmla="*/ 16520 w 954546"/>
                <a:gd name="connsiteY24" fmla="*/ 1033986 h 1053973"/>
                <a:gd name="connsiteX25" fmla="*/ 16122 w 954546"/>
                <a:gd name="connsiteY25" fmla="*/ 1039953 h 1053973"/>
                <a:gd name="connsiteX26" fmla="*/ 16122 w 954546"/>
                <a:gd name="connsiteY26" fmla="*/ 1039953 h 105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4546" h="1053973">
                  <a:moveTo>
                    <a:pt x="16122" y="1039953"/>
                  </a:moveTo>
                  <a:cubicBezTo>
                    <a:pt x="16122" y="1040351"/>
                    <a:pt x="16122" y="1040748"/>
                    <a:pt x="16122" y="1041544"/>
                  </a:cubicBezTo>
                  <a:cubicBezTo>
                    <a:pt x="16520" y="1047510"/>
                    <a:pt x="14531" y="1043931"/>
                    <a:pt x="9758" y="1030804"/>
                  </a:cubicBezTo>
                  <a:cubicBezTo>
                    <a:pt x="10156" y="1028816"/>
                    <a:pt x="13338" y="1024838"/>
                    <a:pt x="14531" y="1023645"/>
                  </a:cubicBezTo>
                  <a:cubicBezTo>
                    <a:pt x="18509" y="1018076"/>
                    <a:pt x="22884" y="1013302"/>
                    <a:pt x="27259" y="1008132"/>
                  </a:cubicBezTo>
                  <a:cubicBezTo>
                    <a:pt x="36010" y="998187"/>
                    <a:pt x="44761" y="987846"/>
                    <a:pt x="53512" y="977902"/>
                  </a:cubicBezTo>
                  <a:cubicBezTo>
                    <a:pt x="69820" y="959207"/>
                    <a:pt x="86526" y="940910"/>
                    <a:pt x="103630" y="923010"/>
                  </a:cubicBezTo>
                  <a:cubicBezTo>
                    <a:pt x="138236" y="886416"/>
                    <a:pt x="173637" y="851015"/>
                    <a:pt x="210231" y="816012"/>
                  </a:cubicBezTo>
                  <a:cubicBezTo>
                    <a:pt x="283420" y="746403"/>
                    <a:pt x="359392" y="680374"/>
                    <a:pt x="437354" y="616334"/>
                  </a:cubicBezTo>
                  <a:cubicBezTo>
                    <a:pt x="593676" y="487459"/>
                    <a:pt x="755566" y="366141"/>
                    <a:pt x="911091" y="236867"/>
                  </a:cubicBezTo>
                  <a:cubicBezTo>
                    <a:pt x="927400" y="223343"/>
                    <a:pt x="946492" y="209024"/>
                    <a:pt x="952857" y="187942"/>
                  </a:cubicBezTo>
                  <a:cubicBezTo>
                    <a:pt x="959221" y="166065"/>
                    <a:pt x="946492" y="146575"/>
                    <a:pt x="933366" y="130267"/>
                  </a:cubicBezTo>
                  <a:cubicBezTo>
                    <a:pt x="895579" y="83728"/>
                    <a:pt x="853416" y="40372"/>
                    <a:pt x="808070" y="993"/>
                  </a:cubicBezTo>
                  <a:cubicBezTo>
                    <a:pt x="804093" y="-2189"/>
                    <a:pt x="798922" y="2982"/>
                    <a:pt x="802502" y="6562"/>
                  </a:cubicBezTo>
                  <a:cubicBezTo>
                    <a:pt x="844267" y="45941"/>
                    <a:pt x="884441" y="86910"/>
                    <a:pt x="921433" y="130664"/>
                  </a:cubicBezTo>
                  <a:cubicBezTo>
                    <a:pt x="931377" y="142597"/>
                    <a:pt x="942912" y="155723"/>
                    <a:pt x="944901" y="171634"/>
                  </a:cubicBezTo>
                  <a:cubicBezTo>
                    <a:pt x="946890" y="188340"/>
                    <a:pt x="936548" y="201864"/>
                    <a:pt x="925013" y="213002"/>
                  </a:cubicBezTo>
                  <a:cubicBezTo>
                    <a:pt x="905920" y="231298"/>
                    <a:pt x="884441" y="247607"/>
                    <a:pt x="863757" y="264313"/>
                  </a:cubicBezTo>
                  <a:cubicBezTo>
                    <a:pt x="778636" y="333922"/>
                    <a:pt x="691923" y="401940"/>
                    <a:pt x="605211" y="469957"/>
                  </a:cubicBezTo>
                  <a:cubicBezTo>
                    <a:pt x="433377" y="605993"/>
                    <a:pt x="261940" y="744414"/>
                    <a:pt x="110392" y="903520"/>
                  </a:cubicBezTo>
                  <a:cubicBezTo>
                    <a:pt x="89311" y="925795"/>
                    <a:pt x="68229" y="948865"/>
                    <a:pt x="47943" y="971935"/>
                  </a:cubicBezTo>
                  <a:cubicBezTo>
                    <a:pt x="37999" y="983073"/>
                    <a:pt x="28055" y="994608"/>
                    <a:pt x="18509" y="1006143"/>
                  </a:cubicBezTo>
                  <a:cubicBezTo>
                    <a:pt x="11349" y="1014894"/>
                    <a:pt x="2200" y="1024042"/>
                    <a:pt x="212" y="1035975"/>
                  </a:cubicBezTo>
                  <a:cubicBezTo>
                    <a:pt x="-1379" y="1046317"/>
                    <a:pt x="6178" y="1059046"/>
                    <a:pt x="16918" y="1051886"/>
                  </a:cubicBezTo>
                  <a:cubicBezTo>
                    <a:pt x="23680" y="1047510"/>
                    <a:pt x="28055" y="1034384"/>
                    <a:pt x="16520" y="1033986"/>
                  </a:cubicBezTo>
                  <a:cubicBezTo>
                    <a:pt x="12145" y="1033986"/>
                    <a:pt x="12542" y="1039953"/>
                    <a:pt x="16122" y="1039953"/>
                  </a:cubicBezTo>
                  <a:lnTo>
                    <a:pt x="16122" y="10399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07" name="Freeform 2606">
              <a:extLst>
                <a:ext uri="{FF2B5EF4-FFF2-40B4-BE49-F238E27FC236}">
                  <a16:creationId xmlns:a16="http://schemas.microsoft.com/office/drawing/2014/main" id="{1D1226C2-600F-F20F-3AB7-85056DC272A4}"/>
                </a:ext>
              </a:extLst>
            </p:cNvPr>
            <p:cNvSpPr/>
            <p:nvPr/>
          </p:nvSpPr>
          <p:spPr>
            <a:xfrm>
              <a:off x="5044588" y="5156376"/>
              <a:ext cx="164726" cy="244235"/>
            </a:xfrm>
            <a:custGeom>
              <a:avLst/>
              <a:gdLst>
                <a:gd name="connsiteX0" fmla="*/ 993 w 164726"/>
                <a:gd name="connsiteY0" fmla="*/ 6210 h 244235"/>
                <a:gd name="connsiteX1" fmla="*/ 90490 w 164726"/>
                <a:gd name="connsiteY1" fmla="*/ 119572 h 244235"/>
                <a:gd name="connsiteX2" fmla="*/ 157712 w 164726"/>
                <a:gd name="connsiteY2" fmla="*/ 242481 h 244235"/>
                <a:gd name="connsiteX3" fmla="*/ 164474 w 164726"/>
                <a:gd name="connsiteY3" fmla="*/ 239697 h 244235"/>
                <a:gd name="connsiteX4" fmla="*/ 96059 w 164726"/>
                <a:gd name="connsiteY4" fmla="*/ 113606 h 244235"/>
                <a:gd name="connsiteX5" fmla="*/ 6562 w 164726"/>
                <a:gd name="connsiteY5" fmla="*/ 1436 h 244235"/>
                <a:gd name="connsiteX6" fmla="*/ 993 w 164726"/>
                <a:gd name="connsiteY6" fmla="*/ 6210 h 244235"/>
                <a:gd name="connsiteX7" fmla="*/ 993 w 164726"/>
                <a:gd name="connsiteY7" fmla="*/ 6210 h 24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726" h="244235">
                  <a:moveTo>
                    <a:pt x="993" y="6210"/>
                  </a:moveTo>
                  <a:cubicBezTo>
                    <a:pt x="34007" y="41213"/>
                    <a:pt x="63840" y="79000"/>
                    <a:pt x="90490" y="119572"/>
                  </a:cubicBezTo>
                  <a:cubicBezTo>
                    <a:pt x="116345" y="158951"/>
                    <a:pt x="136233" y="200318"/>
                    <a:pt x="157712" y="242481"/>
                  </a:cubicBezTo>
                  <a:cubicBezTo>
                    <a:pt x="159701" y="246061"/>
                    <a:pt x="166065" y="243675"/>
                    <a:pt x="164474" y="239697"/>
                  </a:cubicBezTo>
                  <a:cubicBezTo>
                    <a:pt x="147768" y="195147"/>
                    <a:pt x="122311" y="152984"/>
                    <a:pt x="96059" y="113606"/>
                  </a:cubicBezTo>
                  <a:cubicBezTo>
                    <a:pt x="69409" y="73829"/>
                    <a:pt x="39576" y="36440"/>
                    <a:pt x="6562" y="1436"/>
                  </a:cubicBezTo>
                  <a:cubicBezTo>
                    <a:pt x="2982" y="-2541"/>
                    <a:pt x="-2189" y="2630"/>
                    <a:pt x="993" y="6210"/>
                  </a:cubicBezTo>
                  <a:lnTo>
                    <a:pt x="993" y="62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08" name="Freeform 2607">
              <a:extLst>
                <a:ext uri="{FF2B5EF4-FFF2-40B4-BE49-F238E27FC236}">
                  <a16:creationId xmlns:a16="http://schemas.microsoft.com/office/drawing/2014/main" id="{78E87170-FD0A-AA42-D7E4-635D8C4E7AB7}"/>
                </a:ext>
              </a:extLst>
            </p:cNvPr>
            <p:cNvSpPr/>
            <p:nvPr/>
          </p:nvSpPr>
          <p:spPr>
            <a:xfrm>
              <a:off x="5049267" y="5140390"/>
              <a:ext cx="175157" cy="261101"/>
            </a:xfrm>
            <a:custGeom>
              <a:avLst/>
              <a:gdLst>
                <a:gd name="connsiteX0" fmla="*/ 690 w 175157"/>
                <a:gd name="connsiteY0" fmla="*/ 5490 h 261101"/>
                <a:gd name="connsiteX1" fmla="*/ 167750 w 175157"/>
                <a:gd name="connsiteY1" fmla="*/ 258865 h 261101"/>
                <a:gd name="connsiteX2" fmla="*/ 173319 w 175157"/>
                <a:gd name="connsiteY2" fmla="*/ 253297 h 261101"/>
                <a:gd name="connsiteX3" fmla="*/ 147067 w 175157"/>
                <a:gd name="connsiteY3" fmla="*/ 236591 h 261101"/>
                <a:gd name="connsiteX4" fmla="*/ 143487 w 175157"/>
                <a:gd name="connsiteY4" fmla="*/ 242557 h 261101"/>
                <a:gd name="connsiteX5" fmla="*/ 168944 w 175157"/>
                <a:gd name="connsiteY5" fmla="*/ 260457 h 261101"/>
                <a:gd name="connsiteX6" fmla="*/ 174513 w 175157"/>
                <a:gd name="connsiteY6" fmla="*/ 254888 h 261101"/>
                <a:gd name="connsiteX7" fmla="*/ 7054 w 175157"/>
                <a:gd name="connsiteY7" fmla="*/ 1910 h 261101"/>
                <a:gd name="connsiteX8" fmla="*/ 690 w 175157"/>
                <a:gd name="connsiteY8" fmla="*/ 5490 h 261101"/>
                <a:gd name="connsiteX9" fmla="*/ 690 w 175157"/>
                <a:gd name="connsiteY9" fmla="*/ 5490 h 26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157" h="261101">
                  <a:moveTo>
                    <a:pt x="690" y="5490"/>
                  </a:moveTo>
                  <a:cubicBezTo>
                    <a:pt x="56377" y="89816"/>
                    <a:pt x="112063" y="174539"/>
                    <a:pt x="167750" y="258865"/>
                  </a:cubicBezTo>
                  <a:cubicBezTo>
                    <a:pt x="169739" y="256877"/>
                    <a:pt x="171330" y="255285"/>
                    <a:pt x="173319" y="253297"/>
                  </a:cubicBezTo>
                  <a:cubicBezTo>
                    <a:pt x="164568" y="247728"/>
                    <a:pt x="155818" y="242159"/>
                    <a:pt x="147067" y="236591"/>
                  </a:cubicBezTo>
                  <a:cubicBezTo>
                    <a:pt x="143089" y="234204"/>
                    <a:pt x="139907" y="240170"/>
                    <a:pt x="143487" y="242557"/>
                  </a:cubicBezTo>
                  <a:cubicBezTo>
                    <a:pt x="151840" y="248523"/>
                    <a:pt x="160590" y="254490"/>
                    <a:pt x="168944" y="260457"/>
                  </a:cubicBezTo>
                  <a:cubicBezTo>
                    <a:pt x="172126" y="262843"/>
                    <a:pt x="176899" y="258070"/>
                    <a:pt x="174513" y="254888"/>
                  </a:cubicBezTo>
                  <a:cubicBezTo>
                    <a:pt x="118825" y="170562"/>
                    <a:pt x="62741" y="86236"/>
                    <a:pt x="7054" y="1910"/>
                  </a:cubicBezTo>
                  <a:cubicBezTo>
                    <a:pt x="4269" y="-2466"/>
                    <a:pt x="-2095" y="1512"/>
                    <a:pt x="690" y="5490"/>
                  </a:cubicBezTo>
                  <a:lnTo>
                    <a:pt x="690" y="54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09" name="Freeform 2608">
              <a:extLst>
                <a:ext uri="{FF2B5EF4-FFF2-40B4-BE49-F238E27FC236}">
                  <a16:creationId xmlns:a16="http://schemas.microsoft.com/office/drawing/2014/main" id="{F3B4F333-7610-4260-36A3-E6C99459B5C4}"/>
                </a:ext>
              </a:extLst>
            </p:cNvPr>
            <p:cNvSpPr/>
            <p:nvPr/>
          </p:nvSpPr>
          <p:spPr>
            <a:xfrm>
              <a:off x="5085376" y="5152732"/>
              <a:ext cx="173008" cy="359736"/>
            </a:xfrm>
            <a:custGeom>
              <a:avLst/>
              <a:gdLst>
                <a:gd name="connsiteX0" fmla="*/ 379 w 173008"/>
                <a:gd name="connsiteY0" fmla="*/ 5876 h 359736"/>
                <a:gd name="connsiteX1" fmla="*/ 165451 w 173008"/>
                <a:gd name="connsiteY1" fmla="*/ 249705 h 359736"/>
                <a:gd name="connsiteX2" fmla="*/ 165451 w 173008"/>
                <a:gd name="connsiteY2" fmla="*/ 243341 h 359736"/>
                <a:gd name="connsiteX3" fmla="*/ 71579 w 173008"/>
                <a:gd name="connsiteY3" fmla="*/ 353521 h 359736"/>
                <a:gd name="connsiteX4" fmla="*/ 76750 w 173008"/>
                <a:gd name="connsiteY4" fmla="*/ 358692 h 359736"/>
                <a:gd name="connsiteX5" fmla="*/ 171816 w 173008"/>
                <a:gd name="connsiteY5" fmla="*/ 249705 h 359736"/>
                <a:gd name="connsiteX6" fmla="*/ 171816 w 173008"/>
                <a:gd name="connsiteY6" fmla="*/ 243341 h 359736"/>
                <a:gd name="connsiteX7" fmla="*/ 7141 w 173008"/>
                <a:gd name="connsiteY7" fmla="*/ 1898 h 359736"/>
                <a:gd name="connsiteX8" fmla="*/ 379 w 173008"/>
                <a:gd name="connsiteY8" fmla="*/ 5876 h 359736"/>
                <a:gd name="connsiteX9" fmla="*/ 379 w 173008"/>
                <a:gd name="connsiteY9" fmla="*/ 5876 h 35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008" h="359736">
                  <a:moveTo>
                    <a:pt x="379" y="5876"/>
                  </a:moveTo>
                  <a:cubicBezTo>
                    <a:pt x="41349" y="95770"/>
                    <a:pt x="97434" y="178107"/>
                    <a:pt x="165451" y="249705"/>
                  </a:cubicBezTo>
                  <a:cubicBezTo>
                    <a:pt x="165451" y="247716"/>
                    <a:pt x="165451" y="245727"/>
                    <a:pt x="165451" y="243341"/>
                  </a:cubicBezTo>
                  <a:cubicBezTo>
                    <a:pt x="134028" y="279935"/>
                    <a:pt x="102207" y="316132"/>
                    <a:pt x="71579" y="353521"/>
                  </a:cubicBezTo>
                  <a:cubicBezTo>
                    <a:pt x="68795" y="357102"/>
                    <a:pt x="73568" y="361874"/>
                    <a:pt x="76750" y="358692"/>
                  </a:cubicBezTo>
                  <a:cubicBezTo>
                    <a:pt x="109367" y="322894"/>
                    <a:pt x="140392" y="286299"/>
                    <a:pt x="171816" y="249705"/>
                  </a:cubicBezTo>
                  <a:cubicBezTo>
                    <a:pt x="173406" y="247716"/>
                    <a:pt x="173406" y="245330"/>
                    <a:pt x="171816" y="243341"/>
                  </a:cubicBezTo>
                  <a:cubicBezTo>
                    <a:pt x="103798" y="172539"/>
                    <a:pt x="48111" y="90997"/>
                    <a:pt x="7141" y="1898"/>
                  </a:cubicBezTo>
                  <a:cubicBezTo>
                    <a:pt x="4755" y="-2477"/>
                    <a:pt x="-1610" y="1500"/>
                    <a:pt x="379" y="5876"/>
                  </a:cubicBezTo>
                  <a:lnTo>
                    <a:pt x="379" y="58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10" name="Freeform 2609">
              <a:extLst>
                <a:ext uri="{FF2B5EF4-FFF2-40B4-BE49-F238E27FC236}">
                  <a16:creationId xmlns:a16="http://schemas.microsoft.com/office/drawing/2014/main" id="{3FC18EC3-30A7-BF24-0074-A12B4B404CF3}"/>
                </a:ext>
              </a:extLst>
            </p:cNvPr>
            <p:cNvSpPr/>
            <p:nvPr/>
          </p:nvSpPr>
          <p:spPr>
            <a:xfrm>
              <a:off x="4245465" y="5462941"/>
              <a:ext cx="960135" cy="823865"/>
            </a:xfrm>
            <a:custGeom>
              <a:avLst/>
              <a:gdLst>
                <a:gd name="connsiteX0" fmla="*/ 124315 w 960135"/>
                <a:gd name="connsiteY0" fmla="*/ 726671 h 823865"/>
                <a:gd name="connsiteX1" fmla="*/ 610 w 960135"/>
                <a:gd name="connsiteY1" fmla="*/ 818157 h 823865"/>
                <a:gd name="connsiteX2" fmla="*/ 6576 w 960135"/>
                <a:gd name="connsiteY2" fmla="*/ 822930 h 823865"/>
                <a:gd name="connsiteX3" fmla="*/ 368144 w 960135"/>
                <a:gd name="connsiteY3" fmla="*/ 495570 h 823865"/>
                <a:gd name="connsiteX4" fmla="*/ 742838 w 960135"/>
                <a:gd name="connsiteY4" fmla="*/ 178950 h 823865"/>
                <a:gd name="connsiteX5" fmla="*/ 958426 w 960135"/>
                <a:gd name="connsiteY5" fmla="*/ 6718 h 823865"/>
                <a:gd name="connsiteX6" fmla="*/ 952459 w 960135"/>
                <a:gd name="connsiteY6" fmla="*/ 752 h 823865"/>
                <a:gd name="connsiteX7" fmla="*/ 924616 w 960135"/>
                <a:gd name="connsiteY7" fmla="*/ 32573 h 823865"/>
                <a:gd name="connsiteX8" fmla="*/ 929787 w 960135"/>
                <a:gd name="connsiteY8" fmla="*/ 37744 h 823865"/>
                <a:gd name="connsiteX9" fmla="*/ 958823 w 960135"/>
                <a:gd name="connsiteY9" fmla="*/ 7116 h 823865"/>
                <a:gd name="connsiteX10" fmla="*/ 952857 w 960135"/>
                <a:gd name="connsiteY10" fmla="*/ 1149 h 823865"/>
                <a:gd name="connsiteX11" fmla="*/ 204663 w 960135"/>
                <a:gd name="connsiteY11" fmla="*/ 630810 h 823865"/>
                <a:gd name="connsiteX12" fmla="*/ 2201 w 960135"/>
                <a:gd name="connsiteY12" fmla="*/ 817759 h 823865"/>
                <a:gd name="connsiteX13" fmla="*/ 8168 w 960135"/>
                <a:gd name="connsiteY13" fmla="*/ 822532 h 823865"/>
                <a:gd name="connsiteX14" fmla="*/ 127894 w 960135"/>
                <a:gd name="connsiteY14" fmla="*/ 731444 h 823865"/>
                <a:gd name="connsiteX15" fmla="*/ 124315 w 960135"/>
                <a:gd name="connsiteY15" fmla="*/ 726671 h 823865"/>
                <a:gd name="connsiteX16" fmla="*/ 124315 w 960135"/>
                <a:gd name="connsiteY16" fmla="*/ 726671 h 8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0135" h="823865">
                  <a:moveTo>
                    <a:pt x="124315" y="726671"/>
                  </a:moveTo>
                  <a:cubicBezTo>
                    <a:pt x="77776" y="749343"/>
                    <a:pt x="30044" y="774005"/>
                    <a:pt x="610" y="818157"/>
                  </a:cubicBezTo>
                  <a:cubicBezTo>
                    <a:pt x="-1777" y="821737"/>
                    <a:pt x="3394" y="825714"/>
                    <a:pt x="6576" y="822930"/>
                  </a:cubicBezTo>
                  <a:cubicBezTo>
                    <a:pt x="127099" y="713544"/>
                    <a:pt x="245633" y="602966"/>
                    <a:pt x="368144" y="495570"/>
                  </a:cubicBezTo>
                  <a:cubicBezTo>
                    <a:pt x="491053" y="387776"/>
                    <a:pt x="615951" y="282368"/>
                    <a:pt x="742838" y="178950"/>
                  </a:cubicBezTo>
                  <a:cubicBezTo>
                    <a:pt x="814037" y="120876"/>
                    <a:pt x="886033" y="63598"/>
                    <a:pt x="958426" y="6718"/>
                  </a:cubicBezTo>
                  <a:cubicBezTo>
                    <a:pt x="956437" y="4729"/>
                    <a:pt x="954448" y="2741"/>
                    <a:pt x="952459" y="752"/>
                  </a:cubicBezTo>
                  <a:cubicBezTo>
                    <a:pt x="943311" y="11094"/>
                    <a:pt x="933764" y="21833"/>
                    <a:pt x="924616" y="32573"/>
                  </a:cubicBezTo>
                  <a:cubicBezTo>
                    <a:pt x="921831" y="36153"/>
                    <a:pt x="926605" y="40925"/>
                    <a:pt x="929787" y="37744"/>
                  </a:cubicBezTo>
                  <a:cubicBezTo>
                    <a:pt x="939333" y="27800"/>
                    <a:pt x="949277" y="17458"/>
                    <a:pt x="958823" y="7116"/>
                  </a:cubicBezTo>
                  <a:cubicBezTo>
                    <a:pt x="962801" y="3138"/>
                    <a:pt x="956835" y="-2431"/>
                    <a:pt x="952857" y="1149"/>
                  </a:cubicBezTo>
                  <a:cubicBezTo>
                    <a:pt x="695902" y="201623"/>
                    <a:pt x="446504" y="412437"/>
                    <a:pt x="204663" y="630810"/>
                  </a:cubicBezTo>
                  <a:cubicBezTo>
                    <a:pt x="136645" y="692463"/>
                    <a:pt x="67832" y="753719"/>
                    <a:pt x="2201" y="817759"/>
                  </a:cubicBezTo>
                  <a:cubicBezTo>
                    <a:pt x="4190" y="819350"/>
                    <a:pt x="6179" y="820941"/>
                    <a:pt x="8168" y="822532"/>
                  </a:cubicBezTo>
                  <a:cubicBezTo>
                    <a:pt x="35215" y="777982"/>
                    <a:pt x="82549" y="753719"/>
                    <a:pt x="127894" y="731444"/>
                  </a:cubicBezTo>
                  <a:cubicBezTo>
                    <a:pt x="129883" y="729455"/>
                    <a:pt x="127099" y="725080"/>
                    <a:pt x="124315" y="726671"/>
                  </a:cubicBezTo>
                  <a:lnTo>
                    <a:pt x="124315" y="7266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11" name="Freeform 2610">
              <a:extLst>
                <a:ext uri="{FF2B5EF4-FFF2-40B4-BE49-F238E27FC236}">
                  <a16:creationId xmlns:a16="http://schemas.microsoft.com/office/drawing/2014/main" id="{BBD3B6BA-8415-9080-231F-C077561B61AB}"/>
                </a:ext>
              </a:extLst>
            </p:cNvPr>
            <p:cNvSpPr/>
            <p:nvPr/>
          </p:nvSpPr>
          <p:spPr>
            <a:xfrm>
              <a:off x="4277310" y="5420075"/>
              <a:ext cx="983927" cy="863574"/>
            </a:xfrm>
            <a:custGeom>
              <a:avLst/>
              <a:gdLst>
                <a:gd name="connsiteX0" fmla="*/ 43943 w 983927"/>
                <a:gd name="connsiteY0" fmla="*/ 816473 h 863574"/>
                <a:gd name="connsiteX1" fmla="*/ 188 w 983927"/>
                <a:gd name="connsiteY1" fmla="*/ 859034 h 863574"/>
                <a:gd name="connsiteX2" fmla="*/ 6155 w 983927"/>
                <a:gd name="connsiteY2" fmla="*/ 862613 h 863574"/>
                <a:gd name="connsiteX3" fmla="*/ 759520 w 983927"/>
                <a:gd name="connsiteY3" fmla="*/ 184426 h 863574"/>
                <a:gd name="connsiteX4" fmla="*/ 982666 w 983927"/>
                <a:gd name="connsiteY4" fmla="*/ 7421 h 863574"/>
                <a:gd name="connsiteX5" fmla="*/ 977495 w 983927"/>
                <a:gd name="connsiteY5" fmla="*/ 659 h 863574"/>
                <a:gd name="connsiteX6" fmla="*/ 584504 w 983927"/>
                <a:gd name="connsiteY6" fmla="*/ 318075 h 863574"/>
                <a:gd name="connsiteX7" fmla="*/ 205037 w 983927"/>
                <a:gd name="connsiteY7" fmla="*/ 658561 h 863574"/>
                <a:gd name="connsiteX8" fmla="*/ 984 w 983927"/>
                <a:gd name="connsiteY8" fmla="*/ 857443 h 863574"/>
                <a:gd name="connsiteX9" fmla="*/ 6950 w 983927"/>
                <a:gd name="connsiteY9" fmla="*/ 861023 h 863574"/>
                <a:gd name="connsiteX10" fmla="*/ 45136 w 983927"/>
                <a:gd name="connsiteY10" fmla="*/ 822439 h 863574"/>
                <a:gd name="connsiteX11" fmla="*/ 43943 w 983927"/>
                <a:gd name="connsiteY11" fmla="*/ 816473 h 863574"/>
                <a:gd name="connsiteX12" fmla="*/ 43943 w 983927"/>
                <a:gd name="connsiteY12" fmla="*/ 816473 h 86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3927" h="863574">
                  <a:moveTo>
                    <a:pt x="43943" y="816473"/>
                  </a:moveTo>
                  <a:cubicBezTo>
                    <a:pt x="22463" y="822439"/>
                    <a:pt x="6553" y="837953"/>
                    <a:pt x="188" y="859034"/>
                  </a:cubicBezTo>
                  <a:cubicBezTo>
                    <a:pt x="-1005" y="862613"/>
                    <a:pt x="3768" y="865000"/>
                    <a:pt x="6155" y="862613"/>
                  </a:cubicBezTo>
                  <a:cubicBezTo>
                    <a:pt x="248393" y="626342"/>
                    <a:pt x="496996" y="398025"/>
                    <a:pt x="759520" y="184426"/>
                  </a:cubicBezTo>
                  <a:cubicBezTo>
                    <a:pt x="833106" y="124364"/>
                    <a:pt x="908284" y="66290"/>
                    <a:pt x="982666" y="7421"/>
                  </a:cubicBezTo>
                  <a:cubicBezTo>
                    <a:pt x="986245" y="4637"/>
                    <a:pt x="981472" y="-2125"/>
                    <a:pt x="977495" y="659"/>
                  </a:cubicBezTo>
                  <a:cubicBezTo>
                    <a:pt x="842652" y="101691"/>
                    <a:pt x="712584" y="209087"/>
                    <a:pt x="584504" y="318075"/>
                  </a:cubicBezTo>
                  <a:cubicBezTo>
                    <a:pt x="455230" y="428256"/>
                    <a:pt x="328344" y="541618"/>
                    <a:pt x="205037" y="658561"/>
                  </a:cubicBezTo>
                  <a:cubicBezTo>
                    <a:pt x="135826" y="723794"/>
                    <a:pt x="67411" y="789425"/>
                    <a:pt x="984" y="857443"/>
                  </a:cubicBezTo>
                  <a:cubicBezTo>
                    <a:pt x="2973" y="858636"/>
                    <a:pt x="4961" y="859829"/>
                    <a:pt x="6950" y="861023"/>
                  </a:cubicBezTo>
                  <a:cubicBezTo>
                    <a:pt x="12519" y="841930"/>
                    <a:pt x="26043" y="828008"/>
                    <a:pt x="45136" y="822439"/>
                  </a:cubicBezTo>
                  <a:cubicBezTo>
                    <a:pt x="49511" y="821644"/>
                    <a:pt x="47920" y="815280"/>
                    <a:pt x="43943" y="816473"/>
                  </a:cubicBezTo>
                  <a:lnTo>
                    <a:pt x="43943" y="8164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12" name="Freeform 2611">
              <a:extLst>
                <a:ext uri="{FF2B5EF4-FFF2-40B4-BE49-F238E27FC236}">
                  <a16:creationId xmlns:a16="http://schemas.microsoft.com/office/drawing/2014/main" id="{8F0C02DE-92A0-7C8E-9D28-E3DE92DA9189}"/>
                </a:ext>
              </a:extLst>
            </p:cNvPr>
            <p:cNvSpPr/>
            <p:nvPr/>
          </p:nvSpPr>
          <p:spPr>
            <a:xfrm>
              <a:off x="4295979" y="5437695"/>
              <a:ext cx="957058" cy="837237"/>
            </a:xfrm>
            <a:custGeom>
              <a:avLst/>
              <a:gdLst>
                <a:gd name="connsiteX0" fmla="*/ 59879 w 957058"/>
                <a:gd name="connsiteY0" fmla="*/ 772601 h 837237"/>
                <a:gd name="connsiteX1" fmla="*/ 612 w 957058"/>
                <a:gd name="connsiteY1" fmla="*/ 831868 h 837237"/>
                <a:gd name="connsiteX2" fmla="*/ 6181 w 957058"/>
                <a:gd name="connsiteY2" fmla="*/ 836244 h 837237"/>
                <a:gd name="connsiteX3" fmla="*/ 734089 w 957058"/>
                <a:gd name="connsiteY3" fmla="*/ 182320 h 837237"/>
                <a:gd name="connsiteX4" fmla="*/ 955246 w 957058"/>
                <a:gd name="connsiteY4" fmla="*/ 8497 h 837237"/>
                <a:gd name="connsiteX5" fmla="*/ 950870 w 957058"/>
                <a:gd name="connsiteY5" fmla="*/ 939 h 837237"/>
                <a:gd name="connsiteX6" fmla="*/ 201483 w 957058"/>
                <a:gd name="connsiteY6" fmla="*/ 636566 h 837237"/>
                <a:gd name="connsiteX7" fmla="*/ 1010 w 957058"/>
                <a:gd name="connsiteY7" fmla="*/ 831471 h 837237"/>
                <a:gd name="connsiteX8" fmla="*/ 6579 w 957058"/>
                <a:gd name="connsiteY8" fmla="*/ 835846 h 837237"/>
                <a:gd name="connsiteX9" fmla="*/ 62663 w 957058"/>
                <a:gd name="connsiteY9" fmla="*/ 777773 h 837237"/>
                <a:gd name="connsiteX10" fmla="*/ 59879 w 957058"/>
                <a:gd name="connsiteY10" fmla="*/ 772601 h 837237"/>
                <a:gd name="connsiteX11" fmla="*/ 59879 w 957058"/>
                <a:gd name="connsiteY11" fmla="*/ 772601 h 83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58" h="837237">
                  <a:moveTo>
                    <a:pt x="59879" y="772601"/>
                  </a:moveTo>
                  <a:cubicBezTo>
                    <a:pt x="36808" y="788910"/>
                    <a:pt x="16921" y="808798"/>
                    <a:pt x="612" y="831868"/>
                  </a:cubicBezTo>
                  <a:cubicBezTo>
                    <a:pt x="-1774" y="835448"/>
                    <a:pt x="3396" y="839028"/>
                    <a:pt x="6181" y="836244"/>
                  </a:cubicBezTo>
                  <a:cubicBezTo>
                    <a:pt x="240066" y="608325"/>
                    <a:pt x="480316" y="387963"/>
                    <a:pt x="734089" y="182320"/>
                  </a:cubicBezTo>
                  <a:cubicBezTo>
                    <a:pt x="806880" y="123053"/>
                    <a:pt x="880864" y="65377"/>
                    <a:pt x="955246" y="8497"/>
                  </a:cubicBezTo>
                  <a:cubicBezTo>
                    <a:pt x="959621" y="4917"/>
                    <a:pt x="955246" y="-2641"/>
                    <a:pt x="950870" y="939"/>
                  </a:cubicBezTo>
                  <a:cubicBezTo>
                    <a:pt x="690335" y="199821"/>
                    <a:pt x="440141" y="411830"/>
                    <a:pt x="201483" y="636566"/>
                  </a:cubicBezTo>
                  <a:cubicBezTo>
                    <a:pt x="133465" y="700606"/>
                    <a:pt x="66243" y="765044"/>
                    <a:pt x="1010" y="831471"/>
                  </a:cubicBezTo>
                  <a:cubicBezTo>
                    <a:pt x="2999" y="833062"/>
                    <a:pt x="4590" y="834255"/>
                    <a:pt x="6579" y="835846"/>
                  </a:cubicBezTo>
                  <a:cubicBezTo>
                    <a:pt x="21694" y="813173"/>
                    <a:pt x="40389" y="794081"/>
                    <a:pt x="62663" y="777773"/>
                  </a:cubicBezTo>
                  <a:cubicBezTo>
                    <a:pt x="65845" y="775386"/>
                    <a:pt x="63061" y="770215"/>
                    <a:pt x="59879" y="772601"/>
                  </a:cubicBezTo>
                  <a:lnTo>
                    <a:pt x="59879" y="77260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13" name="Freeform 2612">
              <a:extLst>
                <a:ext uri="{FF2B5EF4-FFF2-40B4-BE49-F238E27FC236}">
                  <a16:creationId xmlns:a16="http://schemas.microsoft.com/office/drawing/2014/main" id="{2EDAA189-684E-32B4-DB7E-73A73FABF268}"/>
                </a:ext>
              </a:extLst>
            </p:cNvPr>
            <p:cNvSpPr/>
            <p:nvPr/>
          </p:nvSpPr>
          <p:spPr>
            <a:xfrm>
              <a:off x="5126037" y="5258702"/>
              <a:ext cx="99388" cy="218639"/>
            </a:xfrm>
            <a:custGeom>
              <a:avLst/>
              <a:gdLst>
                <a:gd name="connsiteX0" fmla="*/ 688 w 99388"/>
                <a:gd name="connsiteY0" fmla="*/ 5314 h 218639"/>
                <a:gd name="connsiteX1" fmla="*/ 91378 w 99388"/>
                <a:gd name="connsiteY1" fmla="*/ 215731 h 218639"/>
                <a:gd name="connsiteX2" fmla="*/ 99333 w 99388"/>
                <a:gd name="connsiteY2" fmla="*/ 213742 h 218639"/>
                <a:gd name="connsiteX3" fmla="*/ 7450 w 99388"/>
                <a:gd name="connsiteY3" fmla="*/ 1734 h 218639"/>
                <a:gd name="connsiteX4" fmla="*/ 688 w 99388"/>
                <a:gd name="connsiteY4" fmla="*/ 5314 h 218639"/>
                <a:gd name="connsiteX5" fmla="*/ 688 w 99388"/>
                <a:gd name="connsiteY5" fmla="*/ 5314 h 21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88" h="218639">
                  <a:moveTo>
                    <a:pt x="688" y="5314"/>
                  </a:moveTo>
                  <a:cubicBezTo>
                    <a:pt x="46828" y="68558"/>
                    <a:pt x="76263" y="138962"/>
                    <a:pt x="91378" y="215731"/>
                  </a:cubicBezTo>
                  <a:cubicBezTo>
                    <a:pt x="92173" y="220902"/>
                    <a:pt x="100129" y="218515"/>
                    <a:pt x="99333" y="213742"/>
                  </a:cubicBezTo>
                  <a:cubicBezTo>
                    <a:pt x="87002" y="137371"/>
                    <a:pt x="53988" y="63387"/>
                    <a:pt x="7450" y="1734"/>
                  </a:cubicBezTo>
                  <a:cubicBezTo>
                    <a:pt x="4267" y="-2244"/>
                    <a:pt x="-2097" y="1336"/>
                    <a:pt x="688" y="5314"/>
                  </a:cubicBezTo>
                  <a:lnTo>
                    <a:pt x="688" y="53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14" name="Freeform 2613">
              <a:extLst>
                <a:ext uri="{FF2B5EF4-FFF2-40B4-BE49-F238E27FC236}">
                  <a16:creationId xmlns:a16="http://schemas.microsoft.com/office/drawing/2014/main" id="{1221AF08-1496-C6EC-5951-45B6B58BD807}"/>
                </a:ext>
              </a:extLst>
            </p:cNvPr>
            <p:cNvSpPr/>
            <p:nvPr/>
          </p:nvSpPr>
          <p:spPr>
            <a:xfrm>
              <a:off x="5094127" y="5178891"/>
              <a:ext cx="138846" cy="261465"/>
            </a:xfrm>
            <a:custGeom>
              <a:avLst/>
              <a:gdLst>
                <a:gd name="connsiteX0" fmla="*/ 379 w 138846"/>
                <a:gd name="connsiteY0" fmla="*/ 5571 h 261465"/>
                <a:gd name="connsiteX1" fmla="*/ 131244 w 138846"/>
                <a:gd name="connsiteY1" fmla="*/ 259345 h 261465"/>
                <a:gd name="connsiteX2" fmla="*/ 137608 w 138846"/>
                <a:gd name="connsiteY2" fmla="*/ 254571 h 261465"/>
                <a:gd name="connsiteX3" fmla="*/ 91467 w 138846"/>
                <a:gd name="connsiteY3" fmla="*/ 208431 h 261465"/>
                <a:gd name="connsiteX4" fmla="*/ 87092 w 138846"/>
                <a:gd name="connsiteY4" fmla="*/ 212806 h 261465"/>
                <a:gd name="connsiteX5" fmla="*/ 132039 w 138846"/>
                <a:gd name="connsiteY5" fmla="*/ 260140 h 261465"/>
                <a:gd name="connsiteX6" fmla="*/ 138403 w 138846"/>
                <a:gd name="connsiteY6" fmla="*/ 255367 h 261465"/>
                <a:gd name="connsiteX7" fmla="*/ 7141 w 138846"/>
                <a:gd name="connsiteY7" fmla="*/ 1991 h 261465"/>
                <a:gd name="connsiteX8" fmla="*/ 379 w 138846"/>
                <a:gd name="connsiteY8" fmla="*/ 5571 h 261465"/>
                <a:gd name="connsiteX9" fmla="*/ 379 w 138846"/>
                <a:gd name="connsiteY9" fmla="*/ 5571 h 26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846" h="261465">
                  <a:moveTo>
                    <a:pt x="379" y="5571"/>
                  </a:moveTo>
                  <a:cubicBezTo>
                    <a:pt x="43736" y="90295"/>
                    <a:pt x="86694" y="175416"/>
                    <a:pt x="131244" y="259345"/>
                  </a:cubicBezTo>
                  <a:cubicBezTo>
                    <a:pt x="133233" y="257754"/>
                    <a:pt x="135221" y="256162"/>
                    <a:pt x="137608" y="254571"/>
                  </a:cubicBezTo>
                  <a:cubicBezTo>
                    <a:pt x="122095" y="239059"/>
                    <a:pt x="106980" y="223546"/>
                    <a:pt x="91467" y="208431"/>
                  </a:cubicBezTo>
                  <a:cubicBezTo>
                    <a:pt x="88683" y="205646"/>
                    <a:pt x="84308" y="210022"/>
                    <a:pt x="87092" y="212806"/>
                  </a:cubicBezTo>
                  <a:cubicBezTo>
                    <a:pt x="102207" y="228717"/>
                    <a:pt x="116924" y="244627"/>
                    <a:pt x="132039" y="260140"/>
                  </a:cubicBezTo>
                  <a:cubicBezTo>
                    <a:pt x="135221" y="263720"/>
                    <a:pt x="140392" y="259345"/>
                    <a:pt x="138403" y="255367"/>
                  </a:cubicBezTo>
                  <a:cubicBezTo>
                    <a:pt x="95445" y="170245"/>
                    <a:pt x="50896" y="86317"/>
                    <a:pt x="7141" y="1991"/>
                  </a:cubicBezTo>
                  <a:cubicBezTo>
                    <a:pt x="4755" y="-2384"/>
                    <a:pt x="-1609" y="1196"/>
                    <a:pt x="379" y="5571"/>
                  </a:cubicBezTo>
                  <a:lnTo>
                    <a:pt x="379" y="55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15" name="Freeform 2614">
              <a:extLst>
                <a:ext uri="{FF2B5EF4-FFF2-40B4-BE49-F238E27FC236}">
                  <a16:creationId xmlns:a16="http://schemas.microsoft.com/office/drawing/2014/main" id="{A13DABBF-6D7B-36D6-F614-BA530DCEC798}"/>
                </a:ext>
              </a:extLst>
            </p:cNvPr>
            <p:cNvSpPr/>
            <p:nvPr/>
          </p:nvSpPr>
          <p:spPr>
            <a:xfrm>
              <a:off x="5088539" y="5178673"/>
              <a:ext cx="181165" cy="267432"/>
            </a:xfrm>
            <a:custGeom>
              <a:avLst/>
              <a:gdLst>
                <a:gd name="connsiteX0" fmla="*/ 18297 w 181165"/>
                <a:gd name="connsiteY0" fmla="*/ 6188 h 267432"/>
                <a:gd name="connsiteX1" fmla="*/ 140013 w 181165"/>
                <a:gd name="connsiteY1" fmla="*/ 227742 h 267432"/>
                <a:gd name="connsiteX2" fmla="*/ 143990 w 181165"/>
                <a:gd name="connsiteY2" fmla="*/ 222174 h 267432"/>
                <a:gd name="connsiteX3" fmla="*/ 66825 w 181165"/>
                <a:gd name="connsiteY3" fmla="*/ 119948 h 267432"/>
                <a:gd name="connsiteX4" fmla="*/ 6364 w 181165"/>
                <a:gd name="connsiteY4" fmla="*/ 30054 h 267432"/>
                <a:gd name="connsiteX5" fmla="*/ 796 w 181165"/>
                <a:gd name="connsiteY5" fmla="*/ 35622 h 267432"/>
                <a:gd name="connsiteX6" fmla="*/ 174619 w 181165"/>
                <a:gd name="connsiteY6" fmla="*/ 266326 h 267432"/>
                <a:gd name="connsiteX7" fmla="*/ 180585 w 181165"/>
                <a:gd name="connsiteY7" fmla="*/ 261950 h 267432"/>
                <a:gd name="connsiteX8" fmla="*/ 7955 w 181165"/>
                <a:gd name="connsiteY8" fmla="*/ 31645 h 267432"/>
                <a:gd name="connsiteX9" fmla="*/ 2386 w 181165"/>
                <a:gd name="connsiteY9" fmla="*/ 37213 h 267432"/>
                <a:gd name="connsiteX10" fmla="*/ 144388 w 181165"/>
                <a:gd name="connsiteY10" fmla="*/ 230924 h 267432"/>
                <a:gd name="connsiteX11" fmla="*/ 148366 w 181165"/>
                <a:gd name="connsiteY11" fmla="*/ 225356 h 267432"/>
                <a:gd name="connsiteX12" fmla="*/ 25457 w 181165"/>
                <a:gd name="connsiteY12" fmla="*/ 1812 h 267432"/>
                <a:gd name="connsiteX13" fmla="*/ 18297 w 181165"/>
                <a:gd name="connsiteY13" fmla="*/ 6188 h 267432"/>
                <a:gd name="connsiteX14" fmla="*/ 18297 w 181165"/>
                <a:gd name="connsiteY14" fmla="*/ 6188 h 26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1165" h="267432">
                  <a:moveTo>
                    <a:pt x="18297" y="6188"/>
                  </a:moveTo>
                  <a:cubicBezTo>
                    <a:pt x="69211" y="73808"/>
                    <a:pt x="110180" y="148587"/>
                    <a:pt x="140013" y="227742"/>
                  </a:cubicBezTo>
                  <a:cubicBezTo>
                    <a:pt x="141206" y="225753"/>
                    <a:pt x="142797" y="224163"/>
                    <a:pt x="143990" y="222174"/>
                  </a:cubicBezTo>
                  <a:cubicBezTo>
                    <a:pt x="94668" y="216605"/>
                    <a:pt x="78757" y="159725"/>
                    <a:pt x="66825" y="119948"/>
                  </a:cubicBezTo>
                  <a:cubicBezTo>
                    <a:pt x="56085" y="84945"/>
                    <a:pt x="42163" y="45964"/>
                    <a:pt x="6364" y="30054"/>
                  </a:cubicBezTo>
                  <a:cubicBezTo>
                    <a:pt x="3182" y="28462"/>
                    <a:pt x="-1989" y="32042"/>
                    <a:pt x="796" y="35622"/>
                  </a:cubicBezTo>
                  <a:cubicBezTo>
                    <a:pt x="59267" y="111993"/>
                    <a:pt x="114954" y="191148"/>
                    <a:pt x="174619" y="266326"/>
                  </a:cubicBezTo>
                  <a:cubicBezTo>
                    <a:pt x="177403" y="269507"/>
                    <a:pt x="182972" y="265132"/>
                    <a:pt x="180585" y="261950"/>
                  </a:cubicBezTo>
                  <a:cubicBezTo>
                    <a:pt x="126091" y="183193"/>
                    <a:pt x="66029" y="107618"/>
                    <a:pt x="7955" y="31645"/>
                  </a:cubicBezTo>
                  <a:cubicBezTo>
                    <a:pt x="5966" y="33634"/>
                    <a:pt x="4375" y="35224"/>
                    <a:pt x="2386" y="37213"/>
                  </a:cubicBezTo>
                  <a:cubicBezTo>
                    <a:pt x="80746" y="72614"/>
                    <a:pt x="46141" y="219389"/>
                    <a:pt x="144388" y="230924"/>
                  </a:cubicBezTo>
                  <a:cubicBezTo>
                    <a:pt x="147173" y="231322"/>
                    <a:pt x="149559" y="228140"/>
                    <a:pt x="148366" y="225356"/>
                  </a:cubicBezTo>
                  <a:cubicBezTo>
                    <a:pt x="118136" y="145405"/>
                    <a:pt x="77166" y="70228"/>
                    <a:pt x="25457" y="1812"/>
                  </a:cubicBezTo>
                  <a:cubicBezTo>
                    <a:pt x="22275" y="-2563"/>
                    <a:pt x="14717" y="1812"/>
                    <a:pt x="18297" y="6188"/>
                  </a:cubicBezTo>
                  <a:lnTo>
                    <a:pt x="18297" y="61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16" name="Freeform 2615">
              <a:extLst>
                <a:ext uri="{FF2B5EF4-FFF2-40B4-BE49-F238E27FC236}">
                  <a16:creationId xmlns:a16="http://schemas.microsoft.com/office/drawing/2014/main" id="{90395C0A-F65D-E7A9-8E9B-B725CEA4B5A3}"/>
                </a:ext>
              </a:extLst>
            </p:cNvPr>
            <p:cNvSpPr/>
            <p:nvPr/>
          </p:nvSpPr>
          <p:spPr>
            <a:xfrm>
              <a:off x="2843406" y="4485353"/>
              <a:ext cx="1444712" cy="1770799"/>
            </a:xfrm>
            <a:custGeom>
              <a:avLst/>
              <a:gdLst>
                <a:gd name="connsiteX0" fmla="*/ 551 w 1444712"/>
                <a:gd name="connsiteY0" fmla="*/ 25298 h 1770799"/>
                <a:gd name="connsiteX1" fmla="*/ 527986 w 1444712"/>
                <a:gd name="connsiteY1" fmla="*/ 732919 h 1770799"/>
                <a:gd name="connsiteX2" fmla="*/ 1097585 w 1444712"/>
                <a:gd name="connsiteY2" fmla="*/ 1405936 h 1770799"/>
                <a:gd name="connsiteX3" fmla="*/ 1436877 w 1444712"/>
                <a:gd name="connsiteY3" fmla="*/ 1769492 h 1770799"/>
                <a:gd name="connsiteX4" fmla="*/ 1443242 w 1444712"/>
                <a:gd name="connsiteY4" fmla="*/ 1763129 h 1770799"/>
                <a:gd name="connsiteX5" fmla="*/ 833071 w 1444712"/>
                <a:gd name="connsiteY5" fmla="*/ 1131479 h 1770799"/>
                <a:gd name="connsiteX6" fmla="*/ 308421 w 1444712"/>
                <a:gd name="connsiteY6" fmla="*/ 415504 h 1770799"/>
                <a:gd name="connsiteX7" fmla="*/ 35157 w 1444712"/>
                <a:gd name="connsiteY7" fmla="*/ 2227 h 1770799"/>
                <a:gd name="connsiteX8" fmla="*/ 26804 w 1444712"/>
                <a:gd name="connsiteY8" fmla="*/ 7000 h 1770799"/>
                <a:gd name="connsiteX9" fmla="*/ 525202 w 1444712"/>
                <a:gd name="connsiteY9" fmla="*/ 744455 h 1770799"/>
                <a:gd name="connsiteX10" fmla="*/ 1077299 w 1444712"/>
                <a:gd name="connsiteY10" fmla="*/ 1425427 h 1770799"/>
                <a:gd name="connsiteX11" fmla="*/ 1436877 w 1444712"/>
                <a:gd name="connsiteY11" fmla="*/ 1769492 h 1770799"/>
                <a:gd name="connsiteX12" fmla="*/ 1443242 w 1444712"/>
                <a:gd name="connsiteY12" fmla="*/ 1763129 h 1770799"/>
                <a:gd name="connsiteX13" fmla="*/ 850573 w 1444712"/>
                <a:gd name="connsiteY13" fmla="*/ 1110795 h 1770799"/>
                <a:gd name="connsiteX14" fmla="*/ 297681 w 1444712"/>
                <a:gd name="connsiteY14" fmla="*/ 421868 h 1770799"/>
                <a:gd name="connsiteX15" fmla="*/ 6916 w 1444712"/>
                <a:gd name="connsiteY15" fmla="*/ 21717 h 1770799"/>
                <a:gd name="connsiteX16" fmla="*/ 551 w 1444712"/>
                <a:gd name="connsiteY16" fmla="*/ 25298 h 1770799"/>
                <a:gd name="connsiteX17" fmla="*/ 551 w 1444712"/>
                <a:gd name="connsiteY17" fmla="*/ 25298 h 17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44712" h="1770799">
                  <a:moveTo>
                    <a:pt x="551" y="25298"/>
                  </a:moveTo>
                  <a:cubicBezTo>
                    <a:pt x="168806" y="266740"/>
                    <a:pt x="344617" y="502614"/>
                    <a:pt x="527986" y="732919"/>
                  </a:cubicBezTo>
                  <a:cubicBezTo>
                    <a:pt x="710958" y="962827"/>
                    <a:pt x="900691" y="1187564"/>
                    <a:pt x="1097585" y="1405936"/>
                  </a:cubicBezTo>
                  <a:cubicBezTo>
                    <a:pt x="1208561" y="1529243"/>
                    <a:pt x="1321526" y="1650561"/>
                    <a:pt x="1436877" y="1769492"/>
                  </a:cubicBezTo>
                  <a:cubicBezTo>
                    <a:pt x="1438866" y="1767504"/>
                    <a:pt x="1441253" y="1765117"/>
                    <a:pt x="1443242" y="1763129"/>
                  </a:cubicBezTo>
                  <a:cubicBezTo>
                    <a:pt x="1220096" y="1572600"/>
                    <a:pt x="1018429" y="1358204"/>
                    <a:pt x="833071" y="1131479"/>
                  </a:cubicBezTo>
                  <a:cubicBezTo>
                    <a:pt x="645725" y="902367"/>
                    <a:pt x="473891" y="660924"/>
                    <a:pt x="308421" y="415504"/>
                  </a:cubicBezTo>
                  <a:cubicBezTo>
                    <a:pt x="216140" y="278673"/>
                    <a:pt x="125449" y="140251"/>
                    <a:pt x="35157" y="2227"/>
                  </a:cubicBezTo>
                  <a:cubicBezTo>
                    <a:pt x="31577" y="-2944"/>
                    <a:pt x="23622" y="1829"/>
                    <a:pt x="26804" y="7000"/>
                  </a:cubicBezTo>
                  <a:cubicBezTo>
                    <a:pt x="189091" y="255205"/>
                    <a:pt x="351777" y="503410"/>
                    <a:pt x="525202" y="744455"/>
                  </a:cubicBezTo>
                  <a:cubicBezTo>
                    <a:pt x="695843" y="981522"/>
                    <a:pt x="877223" y="1212225"/>
                    <a:pt x="1077299" y="1425427"/>
                  </a:cubicBezTo>
                  <a:cubicBezTo>
                    <a:pt x="1191059" y="1546347"/>
                    <a:pt x="1310388" y="1661698"/>
                    <a:pt x="1436877" y="1769492"/>
                  </a:cubicBezTo>
                  <a:cubicBezTo>
                    <a:pt x="1441253" y="1773470"/>
                    <a:pt x="1447617" y="1767504"/>
                    <a:pt x="1443242" y="1763129"/>
                  </a:cubicBezTo>
                  <a:cubicBezTo>
                    <a:pt x="1239189" y="1551916"/>
                    <a:pt x="1041500" y="1334339"/>
                    <a:pt x="850573" y="1110795"/>
                  </a:cubicBezTo>
                  <a:cubicBezTo>
                    <a:pt x="659248" y="886854"/>
                    <a:pt x="475084" y="656947"/>
                    <a:pt x="297681" y="421868"/>
                  </a:cubicBezTo>
                  <a:cubicBezTo>
                    <a:pt x="198638" y="290208"/>
                    <a:pt x="101584" y="156560"/>
                    <a:pt x="6916" y="21717"/>
                  </a:cubicBezTo>
                  <a:cubicBezTo>
                    <a:pt x="4131" y="18138"/>
                    <a:pt x="-1835" y="21717"/>
                    <a:pt x="551" y="25298"/>
                  </a:cubicBezTo>
                  <a:lnTo>
                    <a:pt x="551" y="2529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17" name="Freeform 2616">
              <a:extLst>
                <a:ext uri="{FF2B5EF4-FFF2-40B4-BE49-F238E27FC236}">
                  <a16:creationId xmlns:a16="http://schemas.microsoft.com/office/drawing/2014/main" id="{FBB8FD87-803D-C318-034C-DC68AE621F9D}"/>
                </a:ext>
              </a:extLst>
            </p:cNvPr>
            <p:cNvSpPr/>
            <p:nvPr/>
          </p:nvSpPr>
          <p:spPr>
            <a:xfrm>
              <a:off x="2388042" y="4384437"/>
              <a:ext cx="633998" cy="599554"/>
            </a:xfrm>
            <a:custGeom>
              <a:avLst/>
              <a:gdLst>
                <a:gd name="connsiteX0" fmla="*/ 17181 w 633998"/>
                <a:gd name="connsiteY0" fmla="*/ 274977 h 599554"/>
                <a:gd name="connsiteX1" fmla="*/ 17977 w 633998"/>
                <a:gd name="connsiteY1" fmla="*/ 229234 h 599554"/>
                <a:gd name="connsiteX2" fmla="*/ 12408 w 633998"/>
                <a:gd name="connsiteY2" fmla="*/ 228439 h 599554"/>
                <a:gd name="connsiteX3" fmla="*/ 78 w 633998"/>
                <a:gd name="connsiteY3" fmla="*/ 282932 h 599554"/>
                <a:gd name="connsiteX4" fmla="*/ 5646 w 633998"/>
                <a:gd name="connsiteY4" fmla="*/ 284523 h 599554"/>
                <a:gd name="connsiteX5" fmla="*/ 88381 w 633998"/>
                <a:gd name="connsiteY5" fmla="*/ 107916 h 599554"/>
                <a:gd name="connsiteX6" fmla="*/ 82415 w 633998"/>
                <a:gd name="connsiteY6" fmla="*/ 105530 h 599554"/>
                <a:gd name="connsiteX7" fmla="*/ 34285 w 633998"/>
                <a:gd name="connsiteY7" fmla="*/ 267817 h 599554"/>
                <a:gd name="connsiteX8" fmla="*/ 40649 w 633998"/>
                <a:gd name="connsiteY8" fmla="*/ 269408 h 599554"/>
                <a:gd name="connsiteX9" fmla="*/ 167138 w 633998"/>
                <a:gd name="connsiteY9" fmla="*/ 13248 h 599554"/>
                <a:gd name="connsiteX10" fmla="*/ 160774 w 633998"/>
                <a:gd name="connsiteY10" fmla="*/ 10464 h 599554"/>
                <a:gd name="connsiteX11" fmla="*/ 62527 w 633998"/>
                <a:gd name="connsiteY11" fmla="*/ 331062 h 599554"/>
                <a:gd name="connsiteX12" fmla="*/ 68891 w 633998"/>
                <a:gd name="connsiteY12" fmla="*/ 332653 h 599554"/>
                <a:gd name="connsiteX13" fmla="*/ 214074 w 633998"/>
                <a:gd name="connsiteY13" fmla="*/ 12851 h 599554"/>
                <a:gd name="connsiteX14" fmla="*/ 207710 w 633998"/>
                <a:gd name="connsiteY14" fmla="*/ 10066 h 599554"/>
                <a:gd name="connsiteX15" fmla="*/ 106678 w 633998"/>
                <a:gd name="connsiteY15" fmla="*/ 403455 h 599554"/>
                <a:gd name="connsiteX16" fmla="*/ 113043 w 633998"/>
                <a:gd name="connsiteY16" fmla="*/ 406239 h 599554"/>
                <a:gd name="connsiteX17" fmla="*/ 287263 w 633998"/>
                <a:gd name="connsiteY17" fmla="*/ 6486 h 599554"/>
                <a:gd name="connsiteX18" fmla="*/ 280501 w 633998"/>
                <a:gd name="connsiteY18" fmla="*/ 4895 h 599554"/>
                <a:gd name="connsiteX19" fmla="*/ 173502 w 633998"/>
                <a:gd name="connsiteY19" fmla="*/ 429707 h 599554"/>
                <a:gd name="connsiteX20" fmla="*/ 180265 w 633998"/>
                <a:gd name="connsiteY20" fmla="*/ 431696 h 599554"/>
                <a:gd name="connsiteX21" fmla="*/ 258624 w 633998"/>
                <a:gd name="connsiteY21" fmla="*/ 221677 h 599554"/>
                <a:gd name="connsiteX22" fmla="*/ 346928 w 633998"/>
                <a:gd name="connsiteY22" fmla="*/ 45467 h 599554"/>
                <a:gd name="connsiteX23" fmla="*/ 340961 w 633998"/>
                <a:gd name="connsiteY23" fmla="*/ 41887 h 599554"/>
                <a:gd name="connsiteX24" fmla="*/ 240327 w 633998"/>
                <a:gd name="connsiteY24" fmla="*/ 453175 h 599554"/>
                <a:gd name="connsiteX25" fmla="*/ 246691 w 633998"/>
                <a:gd name="connsiteY25" fmla="*/ 454766 h 599554"/>
                <a:gd name="connsiteX26" fmla="*/ 390682 w 633998"/>
                <a:gd name="connsiteY26" fmla="*/ 76493 h 599554"/>
                <a:gd name="connsiteX27" fmla="*/ 383522 w 633998"/>
                <a:gd name="connsiteY27" fmla="*/ 75697 h 599554"/>
                <a:gd name="connsiteX28" fmla="*/ 278910 w 633998"/>
                <a:gd name="connsiteY28" fmla="*/ 537104 h 599554"/>
                <a:gd name="connsiteX29" fmla="*/ 284877 w 633998"/>
                <a:gd name="connsiteY29" fmla="*/ 539888 h 599554"/>
                <a:gd name="connsiteX30" fmla="*/ 435231 w 633998"/>
                <a:gd name="connsiteY30" fmla="*/ 129395 h 599554"/>
                <a:gd name="connsiteX31" fmla="*/ 428469 w 633998"/>
                <a:gd name="connsiteY31" fmla="*/ 127406 h 599554"/>
                <a:gd name="connsiteX32" fmla="*/ 339370 w 633998"/>
                <a:gd name="connsiteY32" fmla="*/ 535115 h 599554"/>
                <a:gd name="connsiteX33" fmla="*/ 346132 w 633998"/>
                <a:gd name="connsiteY33" fmla="*/ 537104 h 599554"/>
                <a:gd name="connsiteX34" fmla="*/ 444380 w 633998"/>
                <a:gd name="connsiteY34" fmla="*/ 243554 h 599554"/>
                <a:gd name="connsiteX35" fmla="*/ 437618 w 633998"/>
                <a:gd name="connsiteY35" fmla="*/ 241962 h 599554"/>
                <a:gd name="connsiteX36" fmla="*/ 370396 w 633998"/>
                <a:gd name="connsiteY36" fmla="*/ 587620 h 599554"/>
                <a:gd name="connsiteX37" fmla="*/ 377158 w 633998"/>
                <a:gd name="connsiteY37" fmla="*/ 589608 h 599554"/>
                <a:gd name="connsiteX38" fmla="*/ 539445 w 633998"/>
                <a:gd name="connsiteY38" fmla="*/ 214915 h 599554"/>
                <a:gd name="connsiteX39" fmla="*/ 533081 w 633998"/>
                <a:gd name="connsiteY39" fmla="*/ 212130 h 599554"/>
                <a:gd name="connsiteX40" fmla="*/ 424492 w 633998"/>
                <a:gd name="connsiteY40" fmla="*/ 586029 h 599554"/>
                <a:gd name="connsiteX41" fmla="*/ 431254 w 633998"/>
                <a:gd name="connsiteY41" fmla="*/ 588813 h 599554"/>
                <a:gd name="connsiteX42" fmla="*/ 548196 w 633998"/>
                <a:gd name="connsiteY42" fmla="*/ 322311 h 599554"/>
                <a:gd name="connsiteX43" fmla="*/ 541037 w 633998"/>
                <a:gd name="connsiteY43" fmla="*/ 320322 h 599554"/>
                <a:gd name="connsiteX44" fmla="*/ 496089 w 633998"/>
                <a:gd name="connsiteY44" fmla="*/ 593984 h 599554"/>
                <a:gd name="connsiteX45" fmla="*/ 502454 w 633998"/>
                <a:gd name="connsiteY45" fmla="*/ 597563 h 599554"/>
                <a:gd name="connsiteX46" fmla="*/ 633716 w 633998"/>
                <a:gd name="connsiteY46" fmla="*/ 317538 h 599554"/>
                <a:gd name="connsiteX47" fmla="*/ 628147 w 633998"/>
                <a:gd name="connsiteY47" fmla="*/ 314356 h 599554"/>
                <a:gd name="connsiteX48" fmla="*/ 496089 w 633998"/>
                <a:gd name="connsiteY48" fmla="*/ 594382 h 599554"/>
                <a:gd name="connsiteX49" fmla="*/ 502454 w 633998"/>
                <a:gd name="connsiteY49" fmla="*/ 597961 h 599554"/>
                <a:gd name="connsiteX50" fmla="*/ 548594 w 633998"/>
                <a:gd name="connsiteY50" fmla="*/ 320720 h 599554"/>
                <a:gd name="connsiteX51" fmla="*/ 541434 w 633998"/>
                <a:gd name="connsiteY51" fmla="*/ 317935 h 599554"/>
                <a:gd name="connsiteX52" fmla="*/ 424094 w 633998"/>
                <a:gd name="connsiteY52" fmla="*/ 586029 h 599554"/>
                <a:gd name="connsiteX53" fmla="*/ 430856 w 633998"/>
                <a:gd name="connsiteY53" fmla="*/ 588813 h 599554"/>
                <a:gd name="connsiteX54" fmla="*/ 539445 w 633998"/>
                <a:gd name="connsiteY54" fmla="*/ 213324 h 599554"/>
                <a:gd name="connsiteX55" fmla="*/ 533081 w 633998"/>
                <a:gd name="connsiteY55" fmla="*/ 210937 h 599554"/>
                <a:gd name="connsiteX56" fmla="*/ 369998 w 633998"/>
                <a:gd name="connsiteY56" fmla="*/ 587222 h 599554"/>
                <a:gd name="connsiteX57" fmla="*/ 376760 w 633998"/>
                <a:gd name="connsiteY57" fmla="*/ 589210 h 599554"/>
                <a:gd name="connsiteX58" fmla="*/ 444380 w 633998"/>
                <a:gd name="connsiteY58" fmla="*/ 241565 h 599554"/>
                <a:gd name="connsiteX59" fmla="*/ 437618 w 633998"/>
                <a:gd name="connsiteY59" fmla="*/ 239576 h 599554"/>
                <a:gd name="connsiteX60" fmla="*/ 338575 w 633998"/>
                <a:gd name="connsiteY60" fmla="*/ 534717 h 599554"/>
                <a:gd name="connsiteX61" fmla="*/ 345337 w 633998"/>
                <a:gd name="connsiteY61" fmla="*/ 536706 h 599554"/>
                <a:gd name="connsiteX62" fmla="*/ 435231 w 633998"/>
                <a:gd name="connsiteY62" fmla="*/ 127009 h 599554"/>
                <a:gd name="connsiteX63" fmla="*/ 428469 w 633998"/>
                <a:gd name="connsiteY63" fmla="*/ 125020 h 599554"/>
                <a:gd name="connsiteX64" fmla="*/ 277717 w 633998"/>
                <a:gd name="connsiteY64" fmla="*/ 537104 h 599554"/>
                <a:gd name="connsiteX65" fmla="*/ 284081 w 633998"/>
                <a:gd name="connsiteY65" fmla="*/ 539092 h 599554"/>
                <a:gd name="connsiteX66" fmla="*/ 390284 w 633998"/>
                <a:gd name="connsiteY66" fmla="*/ 74901 h 599554"/>
                <a:gd name="connsiteX67" fmla="*/ 383124 w 633998"/>
                <a:gd name="connsiteY67" fmla="*/ 73708 h 599554"/>
                <a:gd name="connsiteX68" fmla="*/ 239929 w 633998"/>
                <a:gd name="connsiteY68" fmla="*/ 452380 h 599554"/>
                <a:gd name="connsiteX69" fmla="*/ 246293 w 633998"/>
                <a:gd name="connsiteY69" fmla="*/ 453971 h 599554"/>
                <a:gd name="connsiteX70" fmla="*/ 347325 w 633998"/>
                <a:gd name="connsiteY70" fmla="*/ 42683 h 599554"/>
                <a:gd name="connsiteX71" fmla="*/ 341359 w 633998"/>
                <a:gd name="connsiteY71" fmla="*/ 39103 h 599554"/>
                <a:gd name="connsiteX72" fmla="*/ 255442 w 633998"/>
                <a:gd name="connsiteY72" fmla="*/ 206959 h 599554"/>
                <a:gd name="connsiteX73" fmla="*/ 173105 w 633998"/>
                <a:gd name="connsiteY73" fmla="*/ 428116 h 599554"/>
                <a:gd name="connsiteX74" fmla="*/ 179867 w 633998"/>
                <a:gd name="connsiteY74" fmla="*/ 430105 h 599554"/>
                <a:gd name="connsiteX75" fmla="*/ 287263 w 633998"/>
                <a:gd name="connsiteY75" fmla="*/ 3702 h 599554"/>
                <a:gd name="connsiteX76" fmla="*/ 280501 w 633998"/>
                <a:gd name="connsiteY76" fmla="*/ 1713 h 599554"/>
                <a:gd name="connsiteX77" fmla="*/ 106678 w 633998"/>
                <a:gd name="connsiteY77" fmla="*/ 401864 h 599554"/>
                <a:gd name="connsiteX78" fmla="*/ 113043 w 633998"/>
                <a:gd name="connsiteY78" fmla="*/ 404648 h 599554"/>
                <a:gd name="connsiteX79" fmla="*/ 214472 w 633998"/>
                <a:gd name="connsiteY79" fmla="*/ 11657 h 599554"/>
                <a:gd name="connsiteX80" fmla="*/ 208108 w 633998"/>
                <a:gd name="connsiteY80" fmla="*/ 8873 h 599554"/>
                <a:gd name="connsiteX81" fmla="*/ 62129 w 633998"/>
                <a:gd name="connsiteY81" fmla="*/ 330664 h 599554"/>
                <a:gd name="connsiteX82" fmla="*/ 68493 w 633998"/>
                <a:gd name="connsiteY82" fmla="*/ 333050 h 599554"/>
                <a:gd name="connsiteX83" fmla="*/ 167536 w 633998"/>
                <a:gd name="connsiteY83" fmla="*/ 12851 h 599554"/>
                <a:gd name="connsiteX84" fmla="*/ 161172 w 633998"/>
                <a:gd name="connsiteY84" fmla="*/ 10066 h 599554"/>
                <a:gd name="connsiteX85" fmla="*/ 34285 w 633998"/>
                <a:gd name="connsiteY85" fmla="*/ 267817 h 599554"/>
                <a:gd name="connsiteX86" fmla="*/ 40649 w 633998"/>
                <a:gd name="connsiteY86" fmla="*/ 269408 h 599554"/>
                <a:gd name="connsiteX87" fmla="*/ 88779 w 633998"/>
                <a:gd name="connsiteY87" fmla="*/ 107121 h 599554"/>
                <a:gd name="connsiteX88" fmla="*/ 82812 w 633998"/>
                <a:gd name="connsiteY88" fmla="*/ 104734 h 599554"/>
                <a:gd name="connsiteX89" fmla="*/ 78 w 633998"/>
                <a:gd name="connsiteY89" fmla="*/ 283330 h 599554"/>
                <a:gd name="connsiteX90" fmla="*/ 5646 w 633998"/>
                <a:gd name="connsiteY90" fmla="*/ 284921 h 599554"/>
                <a:gd name="connsiteX91" fmla="*/ 17579 w 633998"/>
                <a:gd name="connsiteY91" fmla="*/ 230428 h 599554"/>
                <a:gd name="connsiteX92" fmla="*/ 12010 w 633998"/>
                <a:gd name="connsiteY92" fmla="*/ 229632 h 599554"/>
                <a:gd name="connsiteX93" fmla="*/ 11613 w 633998"/>
                <a:gd name="connsiteY93" fmla="*/ 275375 h 599554"/>
                <a:gd name="connsiteX94" fmla="*/ 17181 w 633998"/>
                <a:gd name="connsiteY94" fmla="*/ 274977 h 599554"/>
                <a:gd name="connsiteX95" fmla="*/ 17181 w 633998"/>
                <a:gd name="connsiteY95" fmla="*/ 274977 h 59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633998" h="599554">
                  <a:moveTo>
                    <a:pt x="17181" y="274977"/>
                  </a:moveTo>
                  <a:cubicBezTo>
                    <a:pt x="17579" y="259862"/>
                    <a:pt x="17579" y="244747"/>
                    <a:pt x="17977" y="229234"/>
                  </a:cubicBezTo>
                  <a:cubicBezTo>
                    <a:pt x="17977" y="226052"/>
                    <a:pt x="13204" y="225654"/>
                    <a:pt x="12408" y="228439"/>
                  </a:cubicBezTo>
                  <a:cubicBezTo>
                    <a:pt x="8431" y="246736"/>
                    <a:pt x="4055" y="264635"/>
                    <a:pt x="78" y="282932"/>
                  </a:cubicBezTo>
                  <a:cubicBezTo>
                    <a:pt x="-718" y="286512"/>
                    <a:pt x="4851" y="288103"/>
                    <a:pt x="5646" y="284523"/>
                  </a:cubicBezTo>
                  <a:cubicBezTo>
                    <a:pt x="21557" y="220483"/>
                    <a:pt x="49400" y="160819"/>
                    <a:pt x="88381" y="107916"/>
                  </a:cubicBezTo>
                  <a:cubicBezTo>
                    <a:pt x="86392" y="107121"/>
                    <a:pt x="84404" y="106325"/>
                    <a:pt x="82415" y="105530"/>
                  </a:cubicBezTo>
                  <a:cubicBezTo>
                    <a:pt x="66504" y="159625"/>
                    <a:pt x="50196" y="213721"/>
                    <a:pt x="34285" y="267817"/>
                  </a:cubicBezTo>
                  <a:cubicBezTo>
                    <a:pt x="33092" y="271795"/>
                    <a:pt x="39058" y="273386"/>
                    <a:pt x="40649" y="269408"/>
                  </a:cubicBezTo>
                  <a:cubicBezTo>
                    <a:pt x="73266" y="179514"/>
                    <a:pt x="115827" y="93994"/>
                    <a:pt x="167138" y="13248"/>
                  </a:cubicBezTo>
                  <a:cubicBezTo>
                    <a:pt x="165149" y="12453"/>
                    <a:pt x="163161" y="11657"/>
                    <a:pt x="160774" y="10464"/>
                  </a:cubicBezTo>
                  <a:cubicBezTo>
                    <a:pt x="128158" y="117462"/>
                    <a:pt x="95541" y="224461"/>
                    <a:pt x="62527" y="331062"/>
                  </a:cubicBezTo>
                  <a:cubicBezTo>
                    <a:pt x="61333" y="335039"/>
                    <a:pt x="67300" y="336630"/>
                    <a:pt x="68891" y="332653"/>
                  </a:cubicBezTo>
                  <a:cubicBezTo>
                    <a:pt x="108269" y="222472"/>
                    <a:pt x="148841" y="111098"/>
                    <a:pt x="214074" y="12851"/>
                  </a:cubicBezTo>
                  <a:cubicBezTo>
                    <a:pt x="212086" y="12055"/>
                    <a:pt x="209699" y="11259"/>
                    <a:pt x="207710" y="10066"/>
                  </a:cubicBezTo>
                  <a:cubicBezTo>
                    <a:pt x="184242" y="143317"/>
                    <a:pt x="149637" y="274977"/>
                    <a:pt x="106678" y="403455"/>
                  </a:cubicBezTo>
                  <a:cubicBezTo>
                    <a:pt x="105485" y="407034"/>
                    <a:pt x="111452" y="409819"/>
                    <a:pt x="113043" y="406239"/>
                  </a:cubicBezTo>
                  <a:cubicBezTo>
                    <a:pt x="171116" y="272988"/>
                    <a:pt x="229190" y="139737"/>
                    <a:pt x="287263" y="6486"/>
                  </a:cubicBezTo>
                  <a:cubicBezTo>
                    <a:pt x="284877" y="6089"/>
                    <a:pt x="282888" y="5293"/>
                    <a:pt x="280501" y="4895"/>
                  </a:cubicBezTo>
                  <a:cubicBezTo>
                    <a:pt x="266977" y="151272"/>
                    <a:pt x="220439" y="290887"/>
                    <a:pt x="173502" y="429707"/>
                  </a:cubicBezTo>
                  <a:cubicBezTo>
                    <a:pt x="171912" y="434082"/>
                    <a:pt x="178674" y="435674"/>
                    <a:pt x="180265" y="431696"/>
                  </a:cubicBezTo>
                  <a:cubicBezTo>
                    <a:pt x="206517" y="361690"/>
                    <a:pt x="232372" y="291683"/>
                    <a:pt x="258624" y="221677"/>
                  </a:cubicBezTo>
                  <a:cubicBezTo>
                    <a:pt x="281297" y="160421"/>
                    <a:pt x="300787" y="93994"/>
                    <a:pt x="346928" y="45467"/>
                  </a:cubicBezTo>
                  <a:cubicBezTo>
                    <a:pt x="344939" y="44274"/>
                    <a:pt x="342950" y="43080"/>
                    <a:pt x="340961" y="41887"/>
                  </a:cubicBezTo>
                  <a:cubicBezTo>
                    <a:pt x="308742" y="179116"/>
                    <a:pt x="274535" y="316344"/>
                    <a:pt x="240327" y="453175"/>
                  </a:cubicBezTo>
                  <a:cubicBezTo>
                    <a:pt x="239134" y="457550"/>
                    <a:pt x="245498" y="459142"/>
                    <a:pt x="246691" y="454766"/>
                  </a:cubicBezTo>
                  <a:cubicBezTo>
                    <a:pt x="291639" y="327482"/>
                    <a:pt x="339370" y="201391"/>
                    <a:pt x="390682" y="76493"/>
                  </a:cubicBezTo>
                  <a:cubicBezTo>
                    <a:pt x="388295" y="76095"/>
                    <a:pt x="385909" y="75697"/>
                    <a:pt x="383522" y="75697"/>
                  </a:cubicBezTo>
                  <a:cubicBezTo>
                    <a:pt x="376362" y="234803"/>
                    <a:pt x="342155" y="390726"/>
                    <a:pt x="278910" y="537104"/>
                  </a:cubicBezTo>
                  <a:cubicBezTo>
                    <a:pt x="280899" y="537899"/>
                    <a:pt x="282888" y="538694"/>
                    <a:pt x="284877" y="539888"/>
                  </a:cubicBezTo>
                  <a:cubicBezTo>
                    <a:pt x="327835" y="400670"/>
                    <a:pt x="377556" y="263442"/>
                    <a:pt x="435231" y="129395"/>
                  </a:cubicBezTo>
                  <a:cubicBezTo>
                    <a:pt x="432845" y="128998"/>
                    <a:pt x="430856" y="128202"/>
                    <a:pt x="428469" y="127406"/>
                  </a:cubicBezTo>
                  <a:cubicBezTo>
                    <a:pt x="420116" y="267419"/>
                    <a:pt x="390682" y="404648"/>
                    <a:pt x="339370" y="535115"/>
                  </a:cubicBezTo>
                  <a:cubicBezTo>
                    <a:pt x="341757" y="535910"/>
                    <a:pt x="343746" y="536308"/>
                    <a:pt x="346132" y="537104"/>
                  </a:cubicBezTo>
                  <a:cubicBezTo>
                    <a:pt x="366816" y="435674"/>
                    <a:pt x="399830" y="337426"/>
                    <a:pt x="444380" y="243554"/>
                  </a:cubicBezTo>
                  <a:cubicBezTo>
                    <a:pt x="441993" y="242758"/>
                    <a:pt x="440004" y="242360"/>
                    <a:pt x="437618" y="241962"/>
                  </a:cubicBezTo>
                  <a:cubicBezTo>
                    <a:pt x="424094" y="358507"/>
                    <a:pt x="401024" y="474257"/>
                    <a:pt x="370396" y="587620"/>
                  </a:cubicBezTo>
                  <a:cubicBezTo>
                    <a:pt x="372782" y="588415"/>
                    <a:pt x="374771" y="588813"/>
                    <a:pt x="377158" y="589608"/>
                  </a:cubicBezTo>
                  <a:cubicBezTo>
                    <a:pt x="407786" y="455164"/>
                    <a:pt x="463472" y="329869"/>
                    <a:pt x="539445" y="214915"/>
                  </a:cubicBezTo>
                  <a:cubicBezTo>
                    <a:pt x="537457" y="214119"/>
                    <a:pt x="535468" y="213324"/>
                    <a:pt x="533081" y="212130"/>
                  </a:cubicBezTo>
                  <a:cubicBezTo>
                    <a:pt x="514386" y="341006"/>
                    <a:pt x="476997" y="467097"/>
                    <a:pt x="424492" y="586029"/>
                  </a:cubicBezTo>
                  <a:cubicBezTo>
                    <a:pt x="426878" y="586824"/>
                    <a:pt x="428867" y="588017"/>
                    <a:pt x="431254" y="588813"/>
                  </a:cubicBezTo>
                  <a:cubicBezTo>
                    <a:pt x="456711" y="494543"/>
                    <a:pt x="495691" y="405046"/>
                    <a:pt x="548196" y="322311"/>
                  </a:cubicBezTo>
                  <a:cubicBezTo>
                    <a:pt x="545810" y="321515"/>
                    <a:pt x="543423" y="321118"/>
                    <a:pt x="541037" y="320322"/>
                  </a:cubicBezTo>
                  <a:cubicBezTo>
                    <a:pt x="549390" y="413797"/>
                    <a:pt x="534275" y="508067"/>
                    <a:pt x="496089" y="593984"/>
                  </a:cubicBezTo>
                  <a:cubicBezTo>
                    <a:pt x="494101" y="598359"/>
                    <a:pt x="500067" y="601939"/>
                    <a:pt x="502454" y="597563"/>
                  </a:cubicBezTo>
                  <a:cubicBezTo>
                    <a:pt x="548594" y="505282"/>
                    <a:pt x="591950" y="411808"/>
                    <a:pt x="633716" y="317538"/>
                  </a:cubicBezTo>
                  <a:cubicBezTo>
                    <a:pt x="635307" y="313560"/>
                    <a:pt x="629738" y="310378"/>
                    <a:pt x="628147" y="314356"/>
                  </a:cubicBezTo>
                  <a:cubicBezTo>
                    <a:pt x="586382" y="408626"/>
                    <a:pt x="541832" y="501702"/>
                    <a:pt x="496089" y="594382"/>
                  </a:cubicBezTo>
                  <a:cubicBezTo>
                    <a:pt x="498078" y="595575"/>
                    <a:pt x="500465" y="596768"/>
                    <a:pt x="502454" y="597961"/>
                  </a:cubicBezTo>
                  <a:cubicBezTo>
                    <a:pt x="540639" y="510851"/>
                    <a:pt x="556549" y="415785"/>
                    <a:pt x="548594" y="320720"/>
                  </a:cubicBezTo>
                  <a:cubicBezTo>
                    <a:pt x="548196" y="316344"/>
                    <a:pt x="543423" y="314753"/>
                    <a:pt x="541434" y="317935"/>
                  </a:cubicBezTo>
                  <a:cubicBezTo>
                    <a:pt x="488532" y="400670"/>
                    <a:pt x="448755" y="491360"/>
                    <a:pt x="424094" y="586029"/>
                  </a:cubicBezTo>
                  <a:cubicBezTo>
                    <a:pt x="422901" y="590006"/>
                    <a:pt x="429265" y="592790"/>
                    <a:pt x="430856" y="588813"/>
                  </a:cubicBezTo>
                  <a:cubicBezTo>
                    <a:pt x="482167" y="468290"/>
                    <a:pt x="517569" y="342199"/>
                    <a:pt x="539445" y="213324"/>
                  </a:cubicBezTo>
                  <a:cubicBezTo>
                    <a:pt x="540241" y="209744"/>
                    <a:pt x="535468" y="207357"/>
                    <a:pt x="533081" y="210937"/>
                  </a:cubicBezTo>
                  <a:cubicBezTo>
                    <a:pt x="454722" y="323504"/>
                    <a:pt x="399433" y="453175"/>
                    <a:pt x="369998" y="587222"/>
                  </a:cubicBezTo>
                  <a:cubicBezTo>
                    <a:pt x="369203" y="591597"/>
                    <a:pt x="375567" y="593586"/>
                    <a:pt x="376760" y="589210"/>
                  </a:cubicBezTo>
                  <a:cubicBezTo>
                    <a:pt x="406990" y="475052"/>
                    <a:pt x="429662" y="358905"/>
                    <a:pt x="444380" y="241565"/>
                  </a:cubicBezTo>
                  <a:cubicBezTo>
                    <a:pt x="444778" y="237985"/>
                    <a:pt x="439209" y="236792"/>
                    <a:pt x="437618" y="239576"/>
                  </a:cubicBezTo>
                  <a:cubicBezTo>
                    <a:pt x="391875" y="333050"/>
                    <a:pt x="358861" y="432491"/>
                    <a:pt x="338575" y="534717"/>
                  </a:cubicBezTo>
                  <a:cubicBezTo>
                    <a:pt x="337779" y="539092"/>
                    <a:pt x="343746" y="540683"/>
                    <a:pt x="345337" y="536706"/>
                  </a:cubicBezTo>
                  <a:cubicBezTo>
                    <a:pt x="395455" y="405841"/>
                    <a:pt x="426481" y="267419"/>
                    <a:pt x="435231" y="127009"/>
                  </a:cubicBezTo>
                  <a:cubicBezTo>
                    <a:pt x="435629" y="123429"/>
                    <a:pt x="430060" y="121838"/>
                    <a:pt x="428469" y="125020"/>
                  </a:cubicBezTo>
                  <a:cubicBezTo>
                    <a:pt x="370396" y="259464"/>
                    <a:pt x="319482" y="396693"/>
                    <a:pt x="277717" y="537104"/>
                  </a:cubicBezTo>
                  <a:cubicBezTo>
                    <a:pt x="276524" y="541479"/>
                    <a:pt x="282490" y="542672"/>
                    <a:pt x="284081" y="539092"/>
                  </a:cubicBezTo>
                  <a:cubicBezTo>
                    <a:pt x="345734" y="391919"/>
                    <a:pt x="383124" y="234405"/>
                    <a:pt x="390284" y="74901"/>
                  </a:cubicBezTo>
                  <a:cubicBezTo>
                    <a:pt x="390682" y="70128"/>
                    <a:pt x="384318" y="70128"/>
                    <a:pt x="383124" y="73708"/>
                  </a:cubicBezTo>
                  <a:cubicBezTo>
                    <a:pt x="331813" y="198606"/>
                    <a:pt x="284081" y="324697"/>
                    <a:pt x="239929" y="452380"/>
                  </a:cubicBezTo>
                  <a:cubicBezTo>
                    <a:pt x="241918" y="453175"/>
                    <a:pt x="244305" y="453573"/>
                    <a:pt x="246293" y="453971"/>
                  </a:cubicBezTo>
                  <a:cubicBezTo>
                    <a:pt x="279308" y="316742"/>
                    <a:pt x="312322" y="179514"/>
                    <a:pt x="347325" y="42683"/>
                  </a:cubicBezTo>
                  <a:cubicBezTo>
                    <a:pt x="348121" y="39103"/>
                    <a:pt x="343746" y="36716"/>
                    <a:pt x="341359" y="39103"/>
                  </a:cubicBezTo>
                  <a:cubicBezTo>
                    <a:pt x="296412" y="84448"/>
                    <a:pt x="277319" y="148488"/>
                    <a:pt x="255442" y="206959"/>
                  </a:cubicBezTo>
                  <a:cubicBezTo>
                    <a:pt x="227996" y="280546"/>
                    <a:pt x="200551" y="354530"/>
                    <a:pt x="173105" y="428116"/>
                  </a:cubicBezTo>
                  <a:cubicBezTo>
                    <a:pt x="175491" y="428912"/>
                    <a:pt x="177480" y="429310"/>
                    <a:pt x="179867" y="430105"/>
                  </a:cubicBezTo>
                  <a:cubicBezTo>
                    <a:pt x="226405" y="291285"/>
                    <a:pt x="273341" y="150477"/>
                    <a:pt x="287263" y="3702"/>
                  </a:cubicBezTo>
                  <a:cubicBezTo>
                    <a:pt x="287661" y="122"/>
                    <a:pt x="282092" y="-1469"/>
                    <a:pt x="280501" y="1713"/>
                  </a:cubicBezTo>
                  <a:cubicBezTo>
                    <a:pt x="222427" y="134964"/>
                    <a:pt x="164752" y="268215"/>
                    <a:pt x="106678" y="401864"/>
                  </a:cubicBezTo>
                  <a:cubicBezTo>
                    <a:pt x="108667" y="402659"/>
                    <a:pt x="110656" y="403455"/>
                    <a:pt x="113043" y="404648"/>
                  </a:cubicBezTo>
                  <a:cubicBezTo>
                    <a:pt x="156001" y="276170"/>
                    <a:pt x="189413" y="144510"/>
                    <a:pt x="214472" y="11657"/>
                  </a:cubicBezTo>
                  <a:cubicBezTo>
                    <a:pt x="215268" y="7679"/>
                    <a:pt x="210495" y="5691"/>
                    <a:pt x="208108" y="8873"/>
                  </a:cubicBezTo>
                  <a:cubicBezTo>
                    <a:pt x="141681" y="107518"/>
                    <a:pt x="101905" y="219688"/>
                    <a:pt x="62129" y="330664"/>
                  </a:cubicBezTo>
                  <a:cubicBezTo>
                    <a:pt x="64515" y="331857"/>
                    <a:pt x="66504" y="332255"/>
                    <a:pt x="68493" y="333050"/>
                  </a:cubicBezTo>
                  <a:cubicBezTo>
                    <a:pt x="101507" y="226052"/>
                    <a:pt x="134920" y="119451"/>
                    <a:pt x="167536" y="12851"/>
                  </a:cubicBezTo>
                  <a:cubicBezTo>
                    <a:pt x="168730" y="9270"/>
                    <a:pt x="163161" y="6884"/>
                    <a:pt x="161172" y="10066"/>
                  </a:cubicBezTo>
                  <a:cubicBezTo>
                    <a:pt x="109463" y="91210"/>
                    <a:pt x="66902" y="177525"/>
                    <a:pt x="34285" y="267817"/>
                  </a:cubicBezTo>
                  <a:cubicBezTo>
                    <a:pt x="36274" y="268215"/>
                    <a:pt x="38661" y="269010"/>
                    <a:pt x="40649" y="269408"/>
                  </a:cubicBezTo>
                  <a:cubicBezTo>
                    <a:pt x="56560" y="215312"/>
                    <a:pt x="72471" y="161216"/>
                    <a:pt x="88779" y="107121"/>
                  </a:cubicBezTo>
                  <a:cubicBezTo>
                    <a:pt x="89972" y="103541"/>
                    <a:pt x="84801" y="101950"/>
                    <a:pt x="82812" y="104734"/>
                  </a:cubicBezTo>
                  <a:cubicBezTo>
                    <a:pt x="43831" y="158432"/>
                    <a:pt x="15590" y="218892"/>
                    <a:pt x="78" y="283330"/>
                  </a:cubicBezTo>
                  <a:cubicBezTo>
                    <a:pt x="2066" y="283728"/>
                    <a:pt x="3657" y="284523"/>
                    <a:pt x="5646" y="284921"/>
                  </a:cubicBezTo>
                  <a:cubicBezTo>
                    <a:pt x="9624" y="266624"/>
                    <a:pt x="13602" y="248327"/>
                    <a:pt x="17579" y="230428"/>
                  </a:cubicBezTo>
                  <a:cubicBezTo>
                    <a:pt x="15590" y="230030"/>
                    <a:pt x="13999" y="230030"/>
                    <a:pt x="12010" y="229632"/>
                  </a:cubicBezTo>
                  <a:cubicBezTo>
                    <a:pt x="12010" y="244747"/>
                    <a:pt x="11613" y="259862"/>
                    <a:pt x="11613" y="275375"/>
                  </a:cubicBezTo>
                  <a:cubicBezTo>
                    <a:pt x="12010" y="278557"/>
                    <a:pt x="17181" y="278557"/>
                    <a:pt x="17181" y="274977"/>
                  </a:cubicBezTo>
                  <a:lnTo>
                    <a:pt x="17181" y="2749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18" name="Freeform 2617">
              <a:extLst>
                <a:ext uri="{FF2B5EF4-FFF2-40B4-BE49-F238E27FC236}">
                  <a16:creationId xmlns:a16="http://schemas.microsoft.com/office/drawing/2014/main" id="{C63C38FD-BB03-2DE3-D607-A940CB9E1AD8}"/>
                </a:ext>
              </a:extLst>
            </p:cNvPr>
            <p:cNvSpPr/>
            <p:nvPr/>
          </p:nvSpPr>
          <p:spPr>
            <a:xfrm>
              <a:off x="2943001" y="4982274"/>
              <a:ext cx="91137" cy="235033"/>
            </a:xfrm>
            <a:custGeom>
              <a:avLst/>
              <a:gdLst>
                <a:gd name="connsiteX0" fmla="*/ 3182 w 91137"/>
                <a:gd name="connsiteY0" fmla="*/ 199404 h 235033"/>
                <a:gd name="connsiteX1" fmla="*/ 0 w 91137"/>
                <a:gd name="connsiteY1" fmla="*/ 231623 h 235033"/>
                <a:gd name="connsiteX2" fmla="*/ 6762 w 91137"/>
                <a:gd name="connsiteY2" fmla="*/ 232419 h 235033"/>
                <a:gd name="connsiteX3" fmla="*/ 90690 w 91137"/>
                <a:gd name="connsiteY3" fmla="*/ 4500 h 235033"/>
                <a:gd name="connsiteX4" fmla="*/ 85519 w 91137"/>
                <a:gd name="connsiteY4" fmla="*/ 1318 h 235033"/>
                <a:gd name="connsiteX5" fmla="*/ 398 w 91137"/>
                <a:gd name="connsiteY5" fmla="*/ 230430 h 235033"/>
                <a:gd name="connsiteX6" fmla="*/ 6762 w 91137"/>
                <a:gd name="connsiteY6" fmla="*/ 231225 h 235033"/>
                <a:gd name="connsiteX7" fmla="*/ 9546 w 91137"/>
                <a:gd name="connsiteY7" fmla="*/ 199007 h 235033"/>
                <a:gd name="connsiteX8" fmla="*/ 3182 w 91137"/>
                <a:gd name="connsiteY8" fmla="*/ 199404 h 235033"/>
                <a:gd name="connsiteX9" fmla="*/ 3182 w 91137"/>
                <a:gd name="connsiteY9" fmla="*/ 199404 h 23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137" h="235033">
                  <a:moveTo>
                    <a:pt x="3182" y="199404"/>
                  </a:moveTo>
                  <a:cubicBezTo>
                    <a:pt x="2386" y="210144"/>
                    <a:pt x="1193" y="220884"/>
                    <a:pt x="0" y="231623"/>
                  </a:cubicBezTo>
                  <a:cubicBezTo>
                    <a:pt x="0" y="235601"/>
                    <a:pt x="5966" y="236397"/>
                    <a:pt x="6762" y="232419"/>
                  </a:cubicBezTo>
                  <a:cubicBezTo>
                    <a:pt x="23468" y="152071"/>
                    <a:pt x="50516" y="76495"/>
                    <a:pt x="90690" y="4500"/>
                  </a:cubicBezTo>
                  <a:cubicBezTo>
                    <a:pt x="92679" y="1318"/>
                    <a:pt x="87508" y="-1864"/>
                    <a:pt x="85519" y="1318"/>
                  </a:cubicBezTo>
                  <a:cubicBezTo>
                    <a:pt x="43754" y="70927"/>
                    <a:pt x="13524" y="150082"/>
                    <a:pt x="398" y="230430"/>
                  </a:cubicBezTo>
                  <a:cubicBezTo>
                    <a:pt x="2386" y="230828"/>
                    <a:pt x="4773" y="231225"/>
                    <a:pt x="6762" y="231225"/>
                  </a:cubicBezTo>
                  <a:cubicBezTo>
                    <a:pt x="7558" y="220486"/>
                    <a:pt x="8353" y="209746"/>
                    <a:pt x="9546" y="199007"/>
                  </a:cubicBezTo>
                  <a:cubicBezTo>
                    <a:pt x="9944" y="195427"/>
                    <a:pt x="3580" y="195427"/>
                    <a:pt x="3182" y="199404"/>
                  </a:cubicBezTo>
                  <a:lnTo>
                    <a:pt x="3182" y="19940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19" name="Freeform 2618">
              <a:extLst>
                <a:ext uri="{FF2B5EF4-FFF2-40B4-BE49-F238E27FC236}">
                  <a16:creationId xmlns:a16="http://schemas.microsoft.com/office/drawing/2014/main" id="{0E7B59FA-258A-2643-7588-E5F849243590}"/>
                </a:ext>
              </a:extLst>
            </p:cNvPr>
            <p:cNvSpPr/>
            <p:nvPr/>
          </p:nvSpPr>
          <p:spPr>
            <a:xfrm>
              <a:off x="2988189" y="4957557"/>
              <a:ext cx="116469" cy="302000"/>
            </a:xfrm>
            <a:custGeom>
              <a:avLst/>
              <a:gdLst>
                <a:gd name="connsiteX0" fmla="*/ 30386 w 116469"/>
                <a:gd name="connsiteY0" fmla="*/ 223325 h 302000"/>
                <a:gd name="connsiteX1" fmla="*/ 157 w 116469"/>
                <a:gd name="connsiteY1" fmla="*/ 298105 h 302000"/>
                <a:gd name="connsiteX2" fmla="*/ 6521 w 116469"/>
                <a:gd name="connsiteY2" fmla="*/ 299696 h 302000"/>
                <a:gd name="connsiteX3" fmla="*/ 116304 w 116469"/>
                <a:gd name="connsiteY3" fmla="*/ 4158 h 302000"/>
                <a:gd name="connsiteX4" fmla="*/ 110337 w 116469"/>
                <a:gd name="connsiteY4" fmla="*/ 1771 h 302000"/>
                <a:gd name="connsiteX5" fmla="*/ 157 w 116469"/>
                <a:gd name="connsiteY5" fmla="*/ 298105 h 302000"/>
                <a:gd name="connsiteX6" fmla="*/ 6521 w 116469"/>
                <a:gd name="connsiteY6" fmla="*/ 299696 h 302000"/>
                <a:gd name="connsiteX7" fmla="*/ 35558 w 116469"/>
                <a:gd name="connsiteY7" fmla="*/ 224519 h 302000"/>
                <a:gd name="connsiteX8" fmla="*/ 30386 w 116469"/>
                <a:gd name="connsiteY8" fmla="*/ 223325 h 302000"/>
                <a:gd name="connsiteX9" fmla="*/ 30386 w 116469"/>
                <a:gd name="connsiteY9" fmla="*/ 223325 h 30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469" h="302000">
                  <a:moveTo>
                    <a:pt x="30386" y="223325"/>
                  </a:moveTo>
                  <a:cubicBezTo>
                    <a:pt x="20442" y="248385"/>
                    <a:pt x="10498" y="273444"/>
                    <a:pt x="157" y="298105"/>
                  </a:cubicBezTo>
                  <a:cubicBezTo>
                    <a:pt x="2145" y="298901"/>
                    <a:pt x="4532" y="299298"/>
                    <a:pt x="6521" y="299696"/>
                  </a:cubicBezTo>
                  <a:cubicBezTo>
                    <a:pt x="42320" y="200653"/>
                    <a:pt x="80505" y="102803"/>
                    <a:pt x="116304" y="4158"/>
                  </a:cubicBezTo>
                  <a:cubicBezTo>
                    <a:pt x="117497" y="578"/>
                    <a:pt x="111928" y="-1809"/>
                    <a:pt x="110337" y="1771"/>
                  </a:cubicBezTo>
                  <a:cubicBezTo>
                    <a:pt x="68970" y="98427"/>
                    <a:pt x="33171" y="198664"/>
                    <a:pt x="157" y="298105"/>
                  </a:cubicBezTo>
                  <a:cubicBezTo>
                    <a:pt x="-1037" y="302083"/>
                    <a:pt x="4929" y="303674"/>
                    <a:pt x="6521" y="299696"/>
                  </a:cubicBezTo>
                  <a:cubicBezTo>
                    <a:pt x="16067" y="274637"/>
                    <a:pt x="26011" y="249578"/>
                    <a:pt x="35558" y="224519"/>
                  </a:cubicBezTo>
                  <a:cubicBezTo>
                    <a:pt x="37148" y="221337"/>
                    <a:pt x="31580" y="219746"/>
                    <a:pt x="30386" y="223325"/>
                  </a:cubicBezTo>
                  <a:lnTo>
                    <a:pt x="30386" y="2233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20" name="Freeform 2619">
              <a:extLst>
                <a:ext uri="{FF2B5EF4-FFF2-40B4-BE49-F238E27FC236}">
                  <a16:creationId xmlns:a16="http://schemas.microsoft.com/office/drawing/2014/main" id="{87C9E0A0-5E62-C170-5558-568F439447BC}"/>
                </a:ext>
              </a:extLst>
            </p:cNvPr>
            <p:cNvSpPr/>
            <p:nvPr/>
          </p:nvSpPr>
          <p:spPr>
            <a:xfrm>
              <a:off x="3050328" y="4995495"/>
              <a:ext cx="229735" cy="454454"/>
            </a:xfrm>
            <a:custGeom>
              <a:avLst/>
              <a:gdLst>
                <a:gd name="connsiteX0" fmla="*/ 15979 w 229735"/>
                <a:gd name="connsiteY0" fmla="*/ 209651 h 454454"/>
                <a:gd name="connsiteX1" fmla="*/ 68 w 229735"/>
                <a:gd name="connsiteY1" fmla="*/ 304717 h 454454"/>
                <a:gd name="connsiteX2" fmla="*/ 7228 w 229735"/>
                <a:gd name="connsiteY2" fmla="*/ 306706 h 454454"/>
                <a:gd name="connsiteX3" fmla="*/ 117807 w 229735"/>
                <a:gd name="connsiteY3" fmla="*/ 4008 h 454454"/>
                <a:gd name="connsiteX4" fmla="*/ 110249 w 229735"/>
                <a:gd name="connsiteY4" fmla="*/ 3212 h 454454"/>
                <a:gd name="connsiteX5" fmla="*/ 61722 w 229735"/>
                <a:gd name="connsiteY5" fmla="*/ 399783 h 454454"/>
                <a:gd name="connsiteX6" fmla="*/ 68484 w 229735"/>
                <a:gd name="connsiteY6" fmla="*/ 401772 h 454454"/>
                <a:gd name="connsiteX7" fmla="*/ 194575 w 229735"/>
                <a:gd name="connsiteY7" fmla="*/ 31453 h 454454"/>
                <a:gd name="connsiteX8" fmla="*/ 187018 w 229735"/>
                <a:gd name="connsiteY8" fmla="*/ 30260 h 454454"/>
                <a:gd name="connsiteX9" fmla="*/ 115420 w 229735"/>
                <a:gd name="connsiteY9" fmla="*/ 449901 h 454454"/>
                <a:gd name="connsiteX10" fmla="*/ 122580 w 229735"/>
                <a:gd name="connsiteY10" fmla="*/ 451890 h 454454"/>
                <a:gd name="connsiteX11" fmla="*/ 229579 w 229735"/>
                <a:gd name="connsiteY11" fmla="*/ 163113 h 454454"/>
                <a:gd name="connsiteX12" fmla="*/ 223214 w 229735"/>
                <a:gd name="connsiteY12" fmla="*/ 161522 h 454454"/>
                <a:gd name="connsiteX13" fmla="*/ 115420 w 229735"/>
                <a:gd name="connsiteY13" fmla="*/ 449901 h 454454"/>
                <a:gd name="connsiteX14" fmla="*/ 122580 w 229735"/>
                <a:gd name="connsiteY14" fmla="*/ 451890 h 454454"/>
                <a:gd name="connsiteX15" fmla="*/ 194973 w 229735"/>
                <a:gd name="connsiteY15" fmla="*/ 30260 h 454454"/>
                <a:gd name="connsiteX16" fmla="*/ 187416 w 229735"/>
                <a:gd name="connsiteY16" fmla="*/ 29464 h 454454"/>
                <a:gd name="connsiteX17" fmla="*/ 62120 w 229735"/>
                <a:gd name="connsiteY17" fmla="*/ 400180 h 454454"/>
                <a:gd name="connsiteX18" fmla="*/ 68882 w 229735"/>
                <a:gd name="connsiteY18" fmla="*/ 402169 h 454454"/>
                <a:gd name="connsiteX19" fmla="*/ 118204 w 229735"/>
                <a:gd name="connsiteY19" fmla="*/ 3610 h 454454"/>
                <a:gd name="connsiteX20" fmla="*/ 111045 w 229735"/>
                <a:gd name="connsiteY20" fmla="*/ 2416 h 454454"/>
                <a:gd name="connsiteX21" fmla="*/ 864 w 229735"/>
                <a:gd name="connsiteY21" fmla="*/ 305115 h 454454"/>
                <a:gd name="connsiteX22" fmla="*/ 8024 w 229735"/>
                <a:gd name="connsiteY22" fmla="*/ 307103 h 454454"/>
                <a:gd name="connsiteX23" fmla="*/ 23934 w 229735"/>
                <a:gd name="connsiteY23" fmla="*/ 212038 h 454454"/>
                <a:gd name="connsiteX24" fmla="*/ 15979 w 229735"/>
                <a:gd name="connsiteY24" fmla="*/ 209651 h 454454"/>
                <a:gd name="connsiteX25" fmla="*/ 15979 w 229735"/>
                <a:gd name="connsiteY25" fmla="*/ 209651 h 4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9735" h="454454">
                  <a:moveTo>
                    <a:pt x="15979" y="209651"/>
                  </a:moveTo>
                  <a:cubicBezTo>
                    <a:pt x="10808" y="241472"/>
                    <a:pt x="5637" y="272896"/>
                    <a:pt x="68" y="304717"/>
                  </a:cubicBezTo>
                  <a:cubicBezTo>
                    <a:pt x="-727" y="309490"/>
                    <a:pt x="5637" y="311081"/>
                    <a:pt x="7228" y="306706"/>
                  </a:cubicBezTo>
                  <a:cubicBezTo>
                    <a:pt x="44220" y="205674"/>
                    <a:pt x="81213" y="105040"/>
                    <a:pt x="117807" y="4008"/>
                  </a:cubicBezTo>
                  <a:cubicBezTo>
                    <a:pt x="115420" y="3610"/>
                    <a:pt x="113034" y="3212"/>
                    <a:pt x="110249" y="3212"/>
                  </a:cubicBezTo>
                  <a:cubicBezTo>
                    <a:pt x="111443" y="136861"/>
                    <a:pt x="95532" y="270509"/>
                    <a:pt x="61722" y="399783"/>
                  </a:cubicBezTo>
                  <a:cubicBezTo>
                    <a:pt x="60529" y="404158"/>
                    <a:pt x="66893" y="405749"/>
                    <a:pt x="68484" y="401772"/>
                  </a:cubicBezTo>
                  <a:cubicBezTo>
                    <a:pt x="111045" y="278465"/>
                    <a:pt x="153208" y="155158"/>
                    <a:pt x="194575" y="31453"/>
                  </a:cubicBezTo>
                  <a:cubicBezTo>
                    <a:pt x="192189" y="31056"/>
                    <a:pt x="189802" y="30658"/>
                    <a:pt x="187018" y="30260"/>
                  </a:cubicBezTo>
                  <a:cubicBezTo>
                    <a:pt x="170709" y="171068"/>
                    <a:pt x="146048" y="311479"/>
                    <a:pt x="115420" y="449901"/>
                  </a:cubicBezTo>
                  <a:cubicBezTo>
                    <a:pt x="114227" y="454674"/>
                    <a:pt x="120989" y="456265"/>
                    <a:pt x="122580" y="451890"/>
                  </a:cubicBezTo>
                  <a:cubicBezTo>
                    <a:pt x="158379" y="356028"/>
                    <a:pt x="196564" y="260168"/>
                    <a:pt x="229579" y="163113"/>
                  </a:cubicBezTo>
                  <a:cubicBezTo>
                    <a:pt x="230772" y="159135"/>
                    <a:pt x="224805" y="157544"/>
                    <a:pt x="223214" y="161522"/>
                  </a:cubicBezTo>
                  <a:cubicBezTo>
                    <a:pt x="184631" y="256587"/>
                    <a:pt x="150821" y="354040"/>
                    <a:pt x="115420" y="449901"/>
                  </a:cubicBezTo>
                  <a:cubicBezTo>
                    <a:pt x="117807" y="450696"/>
                    <a:pt x="120193" y="451094"/>
                    <a:pt x="122580" y="451890"/>
                  </a:cubicBezTo>
                  <a:cubicBezTo>
                    <a:pt x="153208" y="312673"/>
                    <a:pt x="176676" y="171864"/>
                    <a:pt x="194973" y="30260"/>
                  </a:cubicBezTo>
                  <a:cubicBezTo>
                    <a:pt x="195371" y="25884"/>
                    <a:pt x="189007" y="25487"/>
                    <a:pt x="187416" y="29464"/>
                  </a:cubicBezTo>
                  <a:cubicBezTo>
                    <a:pt x="144855" y="152771"/>
                    <a:pt x="103090" y="276078"/>
                    <a:pt x="62120" y="400180"/>
                  </a:cubicBezTo>
                  <a:cubicBezTo>
                    <a:pt x="64507" y="400976"/>
                    <a:pt x="66495" y="401374"/>
                    <a:pt x="68882" y="402169"/>
                  </a:cubicBezTo>
                  <a:cubicBezTo>
                    <a:pt x="101101" y="271703"/>
                    <a:pt x="117807" y="138054"/>
                    <a:pt x="118204" y="3610"/>
                  </a:cubicBezTo>
                  <a:cubicBezTo>
                    <a:pt x="118204" y="-766"/>
                    <a:pt x="112238" y="-1164"/>
                    <a:pt x="111045" y="2416"/>
                  </a:cubicBezTo>
                  <a:cubicBezTo>
                    <a:pt x="73655" y="103051"/>
                    <a:pt x="37459" y="204481"/>
                    <a:pt x="864" y="305115"/>
                  </a:cubicBezTo>
                  <a:cubicBezTo>
                    <a:pt x="3251" y="305910"/>
                    <a:pt x="5637" y="306308"/>
                    <a:pt x="8024" y="307103"/>
                  </a:cubicBezTo>
                  <a:cubicBezTo>
                    <a:pt x="13195" y="275282"/>
                    <a:pt x="18366" y="243859"/>
                    <a:pt x="23934" y="212038"/>
                  </a:cubicBezTo>
                  <a:cubicBezTo>
                    <a:pt x="23934" y="206867"/>
                    <a:pt x="16775" y="204878"/>
                    <a:pt x="15979" y="209651"/>
                  </a:cubicBezTo>
                  <a:lnTo>
                    <a:pt x="15979" y="2096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21" name="Freeform 2620">
              <a:extLst>
                <a:ext uri="{FF2B5EF4-FFF2-40B4-BE49-F238E27FC236}">
                  <a16:creationId xmlns:a16="http://schemas.microsoft.com/office/drawing/2014/main" id="{1550123D-94CB-BED1-011C-5E8F76149DE4}"/>
                </a:ext>
              </a:extLst>
            </p:cNvPr>
            <p:cNvSpPr/>
            <p:nvPr/>
          </p:nvSpPr>
          <p:spPr>
            <a:xfrm>
              <a:off x="3246346" y="5288301"/>
              <a:ext cx="83979" cy="248247"/>
            </a:xfrm>
            <a:custGeom>
              <a:avLst/>
              <a:gdLst>
                <a:gd name="connsiteX0" fmla="*/ 6115 w 83979"/>
                <a:gd name="connsiteY0" fmla="*/ 245796 h 248247"/>
                <a:gd name="connsiteX1" fmla="*/ 83679 w 83979"/>
                <a:gd name="connsiteY1" fmla="*/ 4752 h 248247"/>
                <a:gd name="connsiteX2" fmla="*/ 78508 w 83979"/>
                <a:gd name="connsiteY2" fmla="*/ 1569 h 248247"/>
                <a:gd name="connsiteX3" fmla="*/ 148 w 83979"/>
                <a:gd name="connsiteY3" fmla="*/ 243808 h 248247"/>
                <a:gd name="connsiteX4" fmla="*/ 6115 w 83979"/>
                <a:gd name="connsiteY4" fmla="*/ 245796 h 248247"/>
                <a:gd name="connsiteX5" fmla="*/ 6115 w 83979"/>
                <a:gd name="connsiteY5" fmla="*/ 245796 h 24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979" h="248247">
                  <a:moveTo>
                    <a:pt x="6115" y="245796"/>
                  </a:moveTo>
                  <a:cubicBezTo>
                    <a:pt x="22821" y="162664"/>
                    <a:pt x="49074" y="82316"/>
                    <a:pt x="83679" y="4752"/>
                  </a:cubicBezTo>
                  <a:cubicBezTo>
                    <a:pt x="85270" y="1171"/>
                    <a:pt x="80099" y="-2010"/>
                    <a:pt x="78508" y="1569"/>
                  </a:cubicBezTo>
                  <a:cubicBezTo>
                    <a:pt x="41516" y="78338"/>
                    <a:pt x="15264" y="160277"/>
                    <a:pt x="148" y="243808"/>
                  </a:cubicBezTo>
                  <a:cubicBezTo>
                    <a:pt x="-1045" y="248183"/>
                    <a:pt x="5320" y="250172"/>
                    <a:pt x="6115" y="245796"/>
                  </a:cubicBezTo>
                  <a:lnTo>
                    <a:pt x="6115" y="2457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22" name="Freeform 2621">
              <a:extLst>
                <a:ext uri="{FF2B5EF4-FFF2-40B4-BE49-F238E27FC236}">
                  <a16:creationId xmlns:a16="http://schemas.microsoft.com/office/drawing/2014/main" id="{94699E82-E355-7802-FD07-C9C412EE25B3}"/>
                </a:ext>
              </a:extLst>
            </p:cNvPr>
            <p:cNvSpPr/>
            <p:nvPr/>
          </p:nvSpPr>
          <p:spPr>
            <a:xfrm>
              <a:off x="3313246" y="5298218"/>
              <a:ext cx="84651" cy="272165"/>
            </a:xfrm>
            <a:custGeom>
              <a:avLst/>
              <a:gdLst>
                <a:gd name="connsiteX0" fmla="*/ 9619 w 84651"/>
                <a:gd name="connsiteY0" fmla="*/ 235084 h 272165"/>
                <a:gd name="connsiteX1" fmla="*/ 73 w 84651"/>
                <a:gd name="connsiteY1" fmla="*/ 268496 h 272165"/>
                <a:gd name="connsiteX2" fmla="*/ 6437 w 84651"/>
                <a:gd name="connsiteY2" fmla="*/ 270087 h 272165"/>
                <a:gd name="connsiteX3" fmla="*/ 84399 w 84651"/>
                <a:gd name="connsiteY3" fmla="*/ 3983 h 272165"/>
                <a:gd name="connsiteX4" fmla="*/ 78035 w 84651"/>
                <a:gd name="connsiteY4" fmla="*/ 1994 h 272165"/>
                <a:gd name="connsiteX5" fmla="*/ 73 w 84651"/>
                <a:gd name="connsiteY5" fmla="*/ 268099 h 272165"/>
                <a:gd name="connsiteX6" fmla="*/ 6437 w 84651"/>
                <a:gd name="connsiteY6" fmla="*/ 269690 h 272165"/>
                <a:gd name="connsiteX7" fmla="*/ 15586 w 84651"/>
                <a:gd name="connsiteY7" fmla="*/ 236278 h 272165"/>
                <a:gd name="connsiteX8" fmla="*/ 9619 w 84651"/>
                <a:gd name="connsiteY8" fmla="*/ 235084 h 272165"/>
                <a:gd name="connsiteX9" fmla="*/ 9619 w 84651"/>
                <a:gd name="connsiteY9" fmla="*/ 235084 h 27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651" h="272165">
                  <a:moveTo>
                    <a:pt x="9619" y="235084"/>
                  </a:moveTo>
                  <a:cubicBezTo>
                    <a:pt x="6437" y="246221"/>
                    <a:pt x="3255" y="257359"/>
                    <a:pt x="73" y="268496"/>
                  </a:cubicBezTo>
                  <a:cubicBezTo>
                    <a:pt x="2062" y="268894"/>
                    <a:pt x="4050" y="269690"/>
                    <a:pt x="6437" y="270087"/>
                  </a:cubicBezTo>
                  <a:cubicBezTo>
                    <a:pt x="25132" y="178999"/>
                    <a:pt x="51384" y="91093"/>
                    <a:pt x="84399" y="3983"/>
                  </a:cubicBezTo>
                  <a:cubicBezTo>
                    <a:pt x="85990" y="5"/>
                    <a:pt x="79625" y="-1586"/>
                    <a:pt x="78035" y="1994"/>
                  </a:cubicBezTo>
                  <a:cubicBezTo>
                    <a:pt x="42236" y="86718"/>
                    <a:pt x="15983" y="177408"/>
                    <a:pt x="73" y="268099"/>
                  </a:cubicBezTo>
                  <a:cubicBezTo>
                    <a:pt x="-723" y="272076"/>
                    <a:pt x="5244" y="274065"/>
                    <a:pt x="6437" y="269690"/>
                  </a:cubicBezTo>
                  <a:cubicBezTo>
                    <a:pt x="9619" y="258552"/>
                    <a:pt x="12801" y="247415"/>
                    <a:pt x="15586" y="236278"/>
                  </a:cubicBezTo>
                  <a:cubicBezTo>
                    <a:pt x="16779" y="232697"/>
                    <a:pt x="10813" y="231106"/>
                    <a:pt x="9619" y="235084"/>
                  </a:cubicBezTo>
                  <a:lnTo>
                    <a:pt x="9619" y="2350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23" name="Freeform 2622">
              <a:extLst>
                <a:ext uri="{FF2B5EF4-FFF2-40B4-BE49-F238E27FC236}">
                  <a16:creationId xmlns:a16="http://schemas.microsoft.com/office/drawing/2014/main" id="{B9D693FA-52E9-4F0A-C2F6-DDA3DF39BEF2}"/>
                </a:ext>
              </a:extLst>
            </p:cNvPr>
            <p:cNvSpPr/>
            <p:nvPr/>
          </p:nvSpPr>
          <p:spPr>
            <a:xfrm>
              <a:off x="3360570" y="5311605"/>
              <a:ext cx="102844" cy="319222"/>
            </a:xfrm>
            <a:custGeom>
              <a:avLst/>
              <a:gdLst>
                <a:gd name="connsiteX0" fmla="*/ 21562 w 102844"/>
                <a:gd name="connsiteY0" fmla="*/ 268632 h 319222"/>
                <a:gd name="connsiteX1" fmla="*/ 480 w 102844"/>
                <a:gd name="connsiteY1" fmla="*/ 313978 h 319222"/>
                <a:gd name="connsiteX2" fmla="*/ 6447 w 102844"/>
                <a:gd name="connsiteY2" fmla="*/ 316762 h 319222"/>
                <a:gd name="connsiteX3" fmla="*/ 93159 w 102844"/>
                <a:gd name="connsiteY3" fmla="*/ 4517 h 319222"/>
                <a:gd name="connsiteX4" fmla="*/ 86795 w 102844"/>
                <a:gd name="connsiteY4" fmla="*/ 5312 h 319222"/>
                <a:gd name="connsiteX5" fmla="*/ 94353 w 102844"/>
                <a:gd name="connsiteY5" fmla="*/ 51055 h 319222"/>
                <a:gd name="connsiteX6" fmla="*/ 99921 w 102844"/>
                <a:gd name="connsiteY6" fmla="*/ 52646 h 319222"/>
                <a:gd name="connsiteX7" fmla="*/ 92762 w 102844"/>
                <a:gd name="connsiteY7" fmla="*/ 1733 h 319222"/>
                <a:gd name="connsiteX8" fmla="*/ 86397 w 102844"/>
                <a:gd name="connsiteY8" fmla="*/ 2528 h 319222"/>
                <a:gd name="connsiteX9" fmla="*/ 83 w 102844"/>
                <a:gd name="connsiteY9" fmla="*/ 314773 h 319222"/>
                <a:gd name="connsiteX10" fmla="*/ 6049 w 102844"/>
                <a:gd name="connsiteY10" fmla="*/ 317557 h 319222"/>
                <a:gd name="connsiteX11" fmla="*/ 25937 w 102844"/>
                <a:gd name="connsiteY11" fmla="*/ 271417 h 319222"/>
                <a:gd name="connsiteX12" fmla="*/ 21562 w 102844"/>
                <a:gd name="connsiteY12" fmla="*/ 268632 h 319222"/>
                <a:gd name="connsiteX13" fmla="*/ 21562 w 102844"/>
                <a:gd name="connsiteY13" fmla="*/ 268632 h 319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844" h="319222">
                  <a:moveTo>
                    <a:pt x="21562" y="268632"/>
                  </a:moveTo>
                  <a:cubicBezTo>
                    <a:pt x="14800" y="283747"/>
                    <a:pt x="7640" y="298863"/>
                    <a:pt x="480" y="313978"/>
                  </a:cubicBezTo>
                  <a:cubicBezTo>
                    <a:pt x="2469" y="314773"/>
                    <a:pt x="4458" y="315569"/>
                    <a:pt x="6447" y="316762"/>
                  </a:cubicBezTo>
                  <a:cubicBezTo>
                    <a:pt x="32301" y="211752"/>
                    <a:pt x="60941" y="107936"/>
                    <a:pt x="93159" y="4517"/>
                  </a:cubicBezTo>
                  <a:cubicBezTo>
                    <a:pt x="91171" y="4915"/>
                    <a:pt x="88784" y="4915"/>
                    <a:pt x="86795" y="5312"/>
                  </a:cubicBezTo>
                  <a:cubicBezTo>
                    <a:pt x="96739" y="19234"/>
                    <a:pt x="99126" y="34747"/>
                    <a:pt x="94353" y="51055"/>
                  </a:cubicBezTo>
                  <a:cubicBezTo>
                    <a:pt x="93159" y="54635"/>
                    <a:pt x="98728" y="55828"/>
                    <a:pt x="99921" y="52646"/>
                  </a:cubicBezTo>
                  <a:cubicBezTo>
                    <a:pt x="105490" y="35145"/>
                    <a:pt x="103104" y="17246"/>
                    <a:pt x="92762" y="1733"/>
                  </a:cubicBezTo>
                  <a:cubicBezTo>
                    <a:pt x="91171" y="-1052"/>
                    <a:pt x="87193" y="-256"/>
                    <a:pt x="86397" y="2528"/>
                  </a:cubicBezTo>
                  <a:cubicBezTo>
                    <a:pt x="51792" y="104753"/>
                    <a:pt x="22755" y="209763"/>
                    <a:pt x="83" y="314773"/>
                  </a:cubicBezTo>
                  <a:cubicBezTo>
                    <a:pt x="-713" y="318353"/>
                    <a:pt x="4458" y="321137"/>
                    <a:pt x="6049" y="317557"/>
                  </a:cubicBezTo>
                  <a:cubicBezTo>
                    <a:pt x="12811" y="302044"/>
                    <a:pt x="19175" y="286929"/>
                    <a:pt x="25937" y="271417"/>
                  </a:cubicBezTo>
                  <a:cubicBezTo>
                    <a:pt x="27926" y="268234"/>
                    <a:pt x="23153" y="265450"/>
                    <a:pt x="21562" y="268632"/>
                  </a:cubicBezTo>
                  <a:lnTo>
                    <a:pt x="21562" y="2686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24" name="Freeform 2623">
              <a:extLst>
                <a:ext uri="{FF2B5EF4-FFF2-40B4-BE49-F238E27FC236}">
                  <a16:creationId xmlns:a16="http://schemas.microsoft.com/office/drawing/2014/main" id="{336C9803-62E4-3375-63EE-5F719C220532}"/>
                </a:ext>
              </a:extLst>
            </p:cNvPr>
            <p:cNvSpPr/>
            <p:nvPr/>
          </p:nvSpPr>
          <p:spPr>
            <a:xfrm>
              <a:off x="3419501" y="5457437"/>
              <a:ext cx="66197" cy="209682"/>
            </a:xfrm>
            <a:custGeom>
              <a:avLst/>
              <a:gdLst>
                <a:gd name="connsiteX0" fmla="*/ 15135 w 66197"/>
                <a:gd name="connsiteY0" fmla="*/ 52397 h 209682"/>
                <a:gd name="connsiteX1" fmla="*/ 20 w 66197"/>
                <a:gd name="connsiteY1" fmla="*/ 206730 h 209682"/>
                <a:gd name="connsiteX2" fmla="*/ 6384 w 66197"/>
                <a:gd name="connsiteY2" fmla="*/ 207525 h 209682"/>
                <a:gd name="connsiteX3" fmla="*/ 66049 w 66197"/>
                <a:gd name="connsiteY3" fmla="*/ 4267 h 209682"/>
                <a:gd name="connsiteX4" fmla="*/ 59287 w 66197"/>
                <a:gd name="connsiteY4" fmla="*/ 2279 h 209682"/>
                <a:gd name="connsiteX5" fmla="*/ 20 w 66197"/>
                <a:gd name="connsiteY5" fmla="*/ 205934 h 209682"/>
                <a:gd name="connsiteX6" fmla="*/ 5987 w 66197"/>
                <a:gd name="connsiteY6" fmla="*/ 206730 h 209682"/>
                <a:gd name="connsiteX7" fmla="*/ 19909 w 66197"/>
                <a:gd name="connsiteY7" fmla="*/ 52397 h 209682"/>
                <a:gd name="connsiteX8" fmla="*/ 15135 w 66197"/>
                <a:gd name="connsiteY8" fmla="*/ 52397 h 209682"/>
                <a:gd name="connsiteX9" fmla="*/ 15135 w 66197"/>
                <a:gd name="connsiteY9" fmla="*/ 52397 h 20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97" h="209682">
                  <a:moveTo>
                    <a:pt x="15135" y="52397"/>
                  </a:moveTo>
                  <a:cubicBezTo>
                    <a:pt x="10362" y="103708"/>
                    <a:pt x="5589" y="155020"/>
                    <a:pt x="20" y="206730"/>
                  </a:cubicBezTo>
                  <a:cubicBezTo>
                    <a:pt x="-378" y="210309"/>
                    <a:pt x="5191" y="210707"/>
                    <a:pt x="6384" y="207525"/>
                  </a:cubicBezTo>
                  <a:cubicBezTo>
                    <a:pt x="27068" y="139905"/>
                    <a:pt x="47354" y="72285"/>
                    <a:pt x="66049" y="4267"/>
                  </a:cubicBezTo>
                  <a:cubicBezTo>
                    <a:pt x="67242" y="-108"/>
                    <a:pt x="60878" y="-1699"/>
                    <a:pt x="59287" y="2279"/>
                  </a:cubicBezTo>
                  <a:cubicBezTo>
                    <a:pt x="38206" y="69898"/>
                    <a:pt x="19113" y="137916"/>
                    <a:pt x="20" y="205934"/>
                  </a:cubicBezTo>
                  <a:cubicBezTo>
                    <a:pt x="2009" y="206331"/>
                    <a:pt x="3998" y="206331"/>
                    <a:pt x="5987" y="206730"/>
                  </a:cubicBezTo>
                  <a:cubicBezTo>
                    <a:pt x="10362" y="155417"/>
                    <a:pt x="15135" y="104106"/>
                    <a:pt x="19909" y="52397"/>
                  </a:cubicBezTo>
                  <a:cubicBezTo>
                    <a:pt x="20306" y="49214"/>
                    <a:pt x="15135" y="49214"/>
                    <a:pt x="15135" y="52397"/>
                  </a:cubicBezTo>
                  <a:lnTo>
                    <a:pt x="15135" y="523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25" name="Freeform 2624">
              <a:extLst>
                <a:ext uri="{FF2B5EF4-FFF2-40B4-BE49-F238E27FC236}">
                  <a16:creationId xmlns:a16="http://schemas.microsoft.com/office/drawing/2014/main" id="{FCBADD6D-A844-FE60-194C-9F73C35C27A6}"/>
                </a:ext>
              </a:extLst>
            </p:cNvPr>
            <p:cNvSpPr/>
            <p:nvPr/>
          </p:nvSpPr>
          <p:spPr>
            <a:xfrm>
              <a:off x="3706901" y="5871898"/>
              <a:ext cx="36420" cy="217855"/>
            </a:xfrm>
            <a:custGeom>
              <a:avLst/>
              <a:gdLst>
                <a:gd name="connsiteX0" fmla="*/ 7364 w 36420"/>
                <a:gd name="connsiteY0" fmla="*/ 202761 h 217855"/>
                <a:gd name="connsiteX1" fmla="*/ 2988 w 36420"/>
                <a:gd name="connsiteY1" fmla="*/ 215886 h 217855"/>
                <a:gd name="connsiteX2" fmla="*/ 19695 w 36420"/>
                <a:gd name="connsiteY2" fmla="*/ 199180 h 217855"/>
                <a:gd name="connsiteX3" fmla="*/ 36401 w 36420"/>
                <a:gd name="connsiteY3" fmla="*/ 2685 h 217855"/>
                <a:gd name="connsiteX4" fmla="*/ 30832 w 36420"/>
                <a:gd name="connsiteY4" fmla="*/ 2685 h 217855"/>
                <a:gd name="connsiteX5" fmla="*/ 21286 w 36420"/>
                <a:gd name="connsiteY5" fmla="*/ 106899 h 217855"/>
                <a:gd name="connsiteX6" fmla="*/ 16910 w 36420"/>
                <a:gd name="connsiteY6" fmla="*/ 157415 h 217855"/>
                <a:gd name="connsiteX7" fmla="*/ 5773 w 36420"/>
                <a:gd name="connsiteY7" fmla="*/ 208329 h 217855"/>
                <a:gd name="connsiteX8" fmla="*/ 7364 w 36420"/>
                <a:gd name="connsiteY8" fmla="*/ 202761 h 217855"/>
                <a:gd name="connsiteX9" fmla="*/ 7364 w 36420"/>
                <a:gd name="connsiteY9" fmla="*/ 202761 h 21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20" h="217855">
                  <a:moveTo>
                    <a:pt x="7364" y="202761"/>
                  </a:moveTo>
                  <a:cubicBezTo>
                    <a:pt x="-592" y="200374"/>
                    <a:pt x="-2183" y="211511"/>
                    <a:pt x="2988" y="215886"/>
                  </a:cubicBezTo>
                  <a:cubicBezTo>
                    <a:pt x="13330" y="223842"/>
                    <a:pt x="18899" y="205545"/>
                    <a:pt x="19695" y="199180"/>
                  </a:cubicBezTo>
                  <a:cubicBezTo>
                    <a:pt x="28445" y="134345"/>
                    <a:pt x="31627" y="67918"/>
                    <a:pt x="36401" y="2685"/>
                  </a:cubicBezTo>
                  <a:cubicBezTo>
                    <a:pt x="36798" y="-895"/>
                    <a:pt x="31229" y="-895"/>
                    <a:pt x="30832" y="2685"/>
                  </a:cubicBezTo>
                  <a:cubicBezTo>
                    <a:pt x="27252" y="37291"/>
                    <a:pt x="24467" y="72294"/>
                    <a:pt x="21286" y="106899"/>
                  </a:cubicBezTo>
                  <a:cubicBezTo>
                    <a:pt x="19695" y="123605"/>
                    <a:pt x="18501" y="140709"/>
                    <a:pt x="16910" y="157415"/>
                  </a:cubicBezTo>
                  <a:cubicBezTo>
                    <a:pt x="16114" y="164972"/>
                    <a:pt x="16512" y="211114"/>
                    <a:pt x="5773" y="208329"/>
                  </a:cubicBezTo>
                  <a:cubicBezTo>
                    <a:pt x="9353" y="209124"/>
                    <a:pt x="10944" y="203556"/>
                    <a:pt x="7364" y="202761"/>
                  </a:cubicBezTo>
                  <a:lnTo>
                    <a:pt x="7364" y="2027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26" name="Freeform 2625">
              <a:extLst>
                <a:ext uri="{FF2B5EF4-FFF2-40B4-BE49-F238E27FC236}">
                  <a16:creationId xmlns:a16="http://schemas.microsoft.com/office/drawing/2014/main" id="{55D67FBE-939D-DA9D-18C7-FD95016BEED7}"/>
                </a:ext>
              </a:extLst>
            </p:cNvPr>
            <p:cNvSpPr/>
            <p:nvPr/>
          </p:nvSpPr>
          <p:spPr>
            <a:xfrm>
              <a:off x="3760385" y="5834906"/>
              <a:ext cx="43774" cy="329558"/>
            </a:xfrm>
            <a:custGeom>
              <a:avLst/>
              <a:gdLst>
                <a:gd name="connsiteX0" fmla="*/ 20 w 43774"/>
                <a:gd name="connsiteY0" fmla="*/ 294246 h 329558"/>
                <a:gd name="connsiteX1" fmla="*/ 3600 w 43774"/>
                <a:gd name="connsiteY1" fmla="*/ 326862 h 329558"/>
                <a:gd name="connsiteX2" fmla="*/ 9169 w 43774"/>
                <a:gd name="connsiteY2" fmla="*/ 327658 h 329558"/>
                <a:gd name="connsiteX3" fmla="*/ 43774 w 43774"/>
                <a:gd name="connsiteY3" fmla="*/ 2685 h 329558"/>
                <a:gd name="connsiteX4" fmla="*/ 38206 w 43774"/>
                <a:gd name="connsiteY4" fmla="*/ 2685 h 329558"/>
                <a:gd name="connsiteX5" fmla="*/ 3998 w 43774"/>
                <a:gd name="connsiteY5" fmla="*/ 326067 h 329558"/>
                <a:gd name="connsiteX6" fmla="*/ 9566 w 43774"/>
                <a:gd name="connsiteY6" fmla="*/ 326862 h 329558"/>
                <a:gd name="connsiteX7" fmla="*/ 5987 w 43774"/>
                <a:gd name="connsiteY7" fmla="*/ 294246 h 329558"/>
                <a:gd name="connsiteX8" fmla="*/ 20 w 43774"/>
                <a:gd name="connsiteY8" fmla="*/ 294246 h 329558"/>
                <a:gd name="connsiteX9" fmla="*/ 20 w 43774"/>
                <a:gd name="connsiteY9" fmla="*/ 294246 h 32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74" h="329558">
                  <a:moveTo>
                    <a:pt x="20" y="294246"/>
                  </a:moveTo>
                  <a:cubicBezTo>
                    <a:pt x="1213" y="304985"/>
                    <a:pt x="2407" y="316123"/>
                    <a:pt x="3600" y="326862"/>
                  </a:cubicBezTo>
                  <a:cubicBezTo>
                    <a:pt x="3998" y="329647"/>
                    <a:pt x="8373" y="330840"/>
                    <a:pt x="9169" y="327658"/>
                  </a:cubicBezTo>
                  <a:cubicBezTo>
                    <a:pt x="28659" y="220659"/>
                    <a:pt x="39399" y="111274"/>
                    <a:pt x="43774" y="2685"/>
                  </a:cubicBezTo>
                  <a:cubicBezTo>
                    <a:pt x="43774" y="-895"/>
                    <a:pt x="38206" y="-895"/>
                    <a:pt x="38206" y="2685"/>
                  </a:cubicBezTo>
                  <a:cubicBezTo>
                    <a:pt x="32239" y="111274"/>
                    <a:pt x="20306" y="218670"/>
                    <a:pt x="3998" y="326067"/>
                  </a:cubicBezTo>
                  <a:cubicBezTo>
                    <a:pt x="5987" y="326465"/>
                    <a:pt x="7577" y="326465"/>
                    <a:pt x="9566" y="326862"/>
                  </a:cubicBezTo>
                  <a:cubicBezTo>
                    <a:pt x="8373" y="316123"/>
                    <a:pt x="7180" y="304985"/>
                    <a:pt x="5987" y="294246"/>
                  </a:cubicBezTo>
                  <a:cubicBezTo>
                    <a:pt x="5191" y="291064"/>
                    <a:pt x="-378" y="291064"/>
                    <a:pt x="20" y="294246"/>
                  </a:cubicBezTo>
                  <a:lnTo>
                    <a:pt x="20" y="2942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27" name="Freeform 2626">
              <a:extLst>
                <a:ext uri="{FF2B5EF4-FFF2-40B4-BE49-F238E27FC236}">
                  <a16:creationId xmlns:a16="http://schemas.microsoft.com/office/drawing/2014/main" id="{58820D90-0A23-9A3C-D203-76F6B8A5779E}"/>
                </a:ext>
              </a:extLst>
            </p:cNvPr>
            <p:cNvSpPr/>
            <p:nvPr/>
          </p:nvSpPr>
          <p:spPr>
            <a:xfrm>
              <a:off x="3821721" y="5846313"/>
              <a:ext cx="36555" cy="346680"/>
            </a:xfrm>
            <a:custGeom>
              <a:avLst/>
              <a:gdLst>
                <a:gd name="connsiteX0" fmla="*/ 6304 w 36555"/>
                <a:gd name="connsiteY0" fmla="*/ 343697 h 346680"/>
                <a:gd name="connsiteX1" fmla="*/ 12669 w 36555"/>
                <a:gd name="connsiteY1" fmla="*/ 175443 h 346680"/>
                <a:gd name="connsiteX2" fmla="*/ 36534 w 36555"/>
                <a:gd name="connsiteY2" fmla="*/ 3609 h 346680"/>
                <a:gd name="connsiteX3" fmla="*/ 30965 w 36555"/>
                <a:gd name="connsiteY3" fmla="*/ 2018 h 346680"/>
                <a:gd name="connsiteX4" fmla="*/ 338 w 36555"/>
                <a:gd name="connsiteY4" fmla="*/ 343697 h 346680"/>
                <a:gd name="connsiteX5" fmla="*/ 6304 w 36555"/>
                <a:gd name="connsiteY5" fmla="*/ 343697 h 346680"/>
                <a:gd name="connsiteX6" fmla="*/ 6304 w 36555"/>
                <a:gd name="connsiteY6" fmla="*/ 343697 h 34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55" h="346680">
                  <a:moveTo>
                    <a:pt x="6304" y="343697"/>
                  </a:moveTo>
                  <a:cubicBezTo>
                    <a:pt x="5906" y="287613"/>
                    <a:pt x="7895" y="231130"/>
                    <a:pt x="12669" y="175443"/>
                  </a:cubicBezTo>
                  <a:cubicBezTo>
                    <a:pt x="17839" y="117768"/>
                    <a:pt x="27784" y="60888"/>
                    <a:pt x="36534" y="3609"/>
                  </a:cubicBezTo>
                  <a:cubicBezTo>
                    <a:pt x="36932" y="29"/>
                    <a:pt x="31761" y="-1562"/>
                    <a:pt x="30965" y="2018"/>
                  </a:cubicBezTo>
                  <a:cubicBezTo>
                    <a:pt x="4713" y="112597"/>
                    <a:pt x="-1651" y="230732"/>
                    <a:pt x="338" y="343697"/>
                  </a:cubicBezTo>
                  <a:cubicBezTo>
                    <a:pt x="-60" y="347675"/>
                    <a:pt x="6304" y="347675"/>
                    <a:pt x="6304" y="343697"/>
                  </a:cubicBezTo>
                  <a:lnTo>
                    <a:pt x="6304" y="3436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28" name="Freeform 2627">
              <a:extLst>
                <a:ext uri="{FF2B5EF4-FFF2-40B4-BE49-F238E27FC236}">
                  <a16:creationId xmlns:a16="http://schemas.microsoft.com/office/drawing/2014/main" id="{28C43D0D-8FDC-B7DE-8208-D834321EDBCB}"/>
                </a:ext>
              </a:extLst>
            </p:cNvPr>
            <p:cNvSpPr/>
            <p:nvPr/>
          </p:nvSpPr>
          <p:spPr>
            <a:xfrm>
              <a:off x="3872955" y="5919729"/>
              <a:ext cx="38221" cy="334519"/>
            </a:xfrm>
            <a:custGeom>
              <a:avLst/>
              <a:gdLst>
                <a:gd name="connsiteX0" fmla="*/ 6382 w 38221"/>
                <a:gd name="connsiteY0" fmla="*/ 331536 h 334519"/>
                <a:gd name="connsiteX1" fmla="*/ 38203 w 38221"/>
                <a:gd name="connsiteY1" fmla="*/ 2983 h 334519"/>
                <a:gd name="connsiteX2" fmla="*/ 31839 w 38221"/>
                <a:gd name="connsiteY2" fmla="*/ 2983 h 334519"/>
                <a:gd name="connsiteX3" fmla="*/ 18 w 38221"/>
                <a:gd name="connsiteY3" fmla="*/ 331536 h 334519"/>
                <a:gd name="connsiteX4" fmla="*/ 6382 w 38221"/>
                <a:gd name="connsiteY4" fmla="*/ 331536 h 334519"/>
                <a:gd name="connsiteX5" fmla="*/ 6382 w 38221"/>
                <a:gd name="connsiteY5" fmla="*/ 331536 h 334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21" h="334519">
                  <a:moveTo>
                    <a:pt x="6382" y="331536"/>
                  </a:moveTo>
                  <a:cubicBezTo>
                    <a:pt x="17121" y="222151"/>
                    <a:pt x="28657" y="112766"/>
                    <a:pt x="38203" y="2983"/>
                  </a:cubicBezTo>
                  <a:cubicBezTo>
                    <a:pt x="38601" y="-994"/>
                    <a:pt x="32237" y="-994"/>
                    <a:pt x="31839" y="2983"/>
                  </a:cubicBezTo>
                  <a:cubicBezTo>
                    <a:pt x="19906" y="112368"/>
                    <a:pt x="10360" y="221753"/>
                    <a:pt x="18" y="331536"/>
                  </a:cubicBezTo>
                  <a:cubicBezTo>
                    <a:pt x="-380" y="335514"/>
                    <a:pt x="5984" y="335514"/>
                    <a:pt x="6382" y="331536"/>
                  </a:cubicBezTo>
                  <a:lnTo>
                    <a:pt x="6382" y="3315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29" name="Freeform 2628">
              <a:extLst>
                <a:ext uri="{FF2B5EF4-FFF2-40B4-BE49-F238E27FC236}">
                  <a16:creationId xmlns:a16="http://schemas.microsoft.com/office/drawing/2014/main" id="{C537BC36-1F9C-44BA-1981-B0A8DFF2DE1B}"/>
                </a:ext>
              </a:extLst>
            </p:cNvPr>
            <p:cNvSpPr/>
            <p:nvPr/>
          </p:nvSpPr>
          <p:spPr>
            <a:xfrm>
              <a:off x="3918249" y="5959443"/>
              <a:ext cx="56342" cy="330604"/>
            </a:xfrm>
            <a:custGeom>
              <a:avLst/>
              <a:gdLst>
                <a:gd name="connsiteX0" fmla="*/ 6035 w 56342"/>
                <a:gd name="connsiteY0" fmla="*/ 327622 h 330604"/>
                <a:gd name="connsiteX1" fmla="*/ 42630 w 56342"/>
                <a:gd name="connsiteY1" fmla="*/ 3046 h 330604"/>
                <a:gd name="connsiteX2" fmla="*/ 36663 w 56342"/>
                <a:gd name="connsiteY2" fmla="*/ 4637 h 330604"/>
                <a:gd name="connsiteX3" fmla="*/ 47800 w 56342"/>
                <a:gd name="connsiteY3" fmla="*/ 71461 h 330604"/>
                <a:gd name="connsiteX4" fmla="*/ 53369 w 56342"/>
                <a:gd name="connsiteY4" fmla="*/ 73052 h 330604"/>
                <a:gd name="connsiteX5" fmla="*/ 42630 w 56342"/>
                <a:gd name="connsiteY5" fmla="*/ 1455 h 330604"/>
                <a:gd name="connsiteX6" fmla="*/ 36663 w 56342"/>
                <a:gd name="connsiteY6" fmla="*/ 3046 h 330604"/>
                <a:gd name="connsiteX7" fmla="*/ 69 w 56342"/>
                <a:gd name="connsiteY7" fmla="*/ 327622 h 330604"/>
                <a:gd name="connsiteX8" fmla="*/ 6035 w 56342"/>
                <a:gd name="connsiteY8" fmla="*/ 327622 h 330604"/>
                <a:gd name="connsiteX9" fmla="*/ 6035 w 56342"/>
                <a:gd name="connsiteY9" fmla="*/ 327622 h 33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342" h="330604">
                  <a:moveTo>
                    <a:pt x="6035" y="327622"/>
                  </a:moveTo>
                  <a:cubicBezTo>
                    <a:pt x="18366" y="219430"/>
                    <a:pt x="31492" y="111636"/>
                    <a:pt x="42630" y="3046"/>
                  </a:cubicBezTo>
                  <a:cubicBezTo>
                    <a:pt x="40641" y="3444"/>
                    <a:pt x="38652" y="4239"/>
                    <a:pt x="36663" y="4637"/>
                  </a:cubicBezTo>
                  <a:cubicBezTo>
                    <a:pt x="49789" y="24923"/>
                    <a:pt x="53369" y="47993"/>
                    <a:pt x="47800" y="71461"/>
                  </a:cubicBezTo>
                  <a:cubicBezTo>
                    <a:pt x="47005" y="75042"/>
                    <a:pt x="52574" y="76633"/>
                    <a:pt x="53369" y="73052"/>
                  </a:cubicBezTo>
                  <a:cubicBezTo>
                    <a:pt x="59734" y="48391"/>
                    <a:pt x="55756" y="23332"/>
                    <a:pt x="42630" y="1455"/>
                  </a:cubicBezTo>
                  <a:cubicBezTo>
                    <a:pt x="40641" y="-1330"/>
                    <a:pt x="36663" y="262"/>
                    <a:pt x="36663" y="3046"/>
                  </a:cubicBezTo>
                  <a:cubicBezTo>
                    <a:pt x="23537" y="111238"/>
                    <a:pt x="12002" y="219430"/>
                    <a:pt x="69" y="327622"/>
                  </a:cubicBezTo>
                  <a:cubicBezTo>
                    <a:pt x="-727" y="331599"/>
                    <a:pt x="5637" y="331599"/>
                    <a:pt x="6035" y="327622"/>
                  </a:cubicBezTo>
                  <a:lnTo>
                    <a:pt x="6035" y="3276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30" name="Freeform 2629">
              <a:extLst>
                <a:ext uri="{FF2B5EF4-FFF2-40B4-BE49-F238E27FC236}">
                  <a16:creationId xmlns:a16="http://schemas.microsoft.com/office/drawing/2014/main" id="{93BD0A41-A2BC-77C5-371B-4AA4D9F40FB6}"/>
                </a:ext>
              </a:extLst>
            </p:cNvPr>
            <p:cNvSpPr/>
            <p:nvPr/>
          </p:nvSpPr>
          <p:spPr>
            <a:xfrm>
              <a:off x="3970009" y="6064685"/>
              <a:ext cx="33849" cy="237991"/>
            </a:xfrm>
            <a:custGeom>
              <a:avLst/>
              <a:gdLst>
                <a:gd name="connsiteX0" fmla="*/ 6382 w 33849"/>
                <a:gd name="connsiteY0" fmla="*/ 234710 h 237991"/>
                <a:gd name="connsiteX1" fmla="*/ 33828 w 33849"/>
                <a:gd name="connsiteY1" fmla="*/ 3609 h 237991"/>
                <a:gd name="connsiteX2" fmla="*/ 28259 w 33849"/>
                <a:gd name="connsiteY2" fmla="*/ 2018 h 237991"/>
                <a:gd name="connsiteX3" fmla="*/ 18 w 33849"/>
                <a:gd name="connsiteY3" fmla="*/ 234710 h 237991"/>
                <a:gd name="connsiteX4" fmla="*/ 6382 w 33849"/>
                <a:gd name="connsiteY4" fmla="*/ 234710 h 237991"/>
                <a:gd name="connsiteX5" fmla="*/ 6382 w 33849"/>
                <a:gd name="connsiteY5" fmla="*/ 234710 h 23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9" h="237991">
                  <a:moveTo>
                    <a:pt x="6382" y="234710"/>
                  </a:moveTo>
                  <a:cubicBezTo>
                    <a:pt x="11155" y="157146"/>
                    <a:pt x="22293" y="80378"/>
                    <a:pt x="33828" y="3609"/>
                  </a:cubicBezTo>
                  <a:cubicBezTo>
                    <a:pt x="34226" y="29"/>
                    <a:pt x="29055" y="-1562"/>
                    <a:pt x="28259" y="2018"/>
                  </a:cubicBezTo>
                  <a:cubicBezTo>
                    <a:pt x="11951" y="78388"/>
                    <a:pt x="4393" y="157146"/>
                    <a:pt x="18" y="234710"/>
                  </a:cubicBezTo>
                  <a:cubicBezTo>
                    <a:pt x="-380" y="239086"/>
                    <a:pt x="5984" y="239086"/>
                    <a:pt x="6382" y="234710"/>
                  </a:cubicBezTo>
                  <a:lnTo>
                    <a:pt x="6382" y="2347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31" name="Freeform 2630">
              <a:extLst>
                <a:ext uri="{FF2B5EF4-FFF2-40B4-BE49-F238E27FC236}">
                  <a16:creationId xmlns:a16="http://schemas.microsoft.com/office/drawing/2014/main" id="{0B1F1E7C-F07D-DD8D-68FE-E05338F77ACD}"/>
                </a:ext>
              </a:extLst>
            </p:cNvPr>
            <p:cNvSpPr/>
            <p:nvPr/>
          </p:nvSpPr>
          <p:spPr>
            <a:xfrm>
              <a:off x="4001037" y="6077576"/>
              <a:ext cx="299985" cy="623015"/>
            </a:xfrm>
            <a:custGeom>
              <a:avLst/>
              <a:gdLst>
                <a:gd name="connsiteX0" fmla="*/ 7176 w 299985"/>
                <a:gd name="connsiteY0" fmla="*/ 318873 h 623015"/>
                <a:gd name="connsiteX1" fmla="*/ 48941 w 299985"/>
                <a:gd name="connsiteY1" fmla="*/ 4242 h 623015"/>
                <a:gd name="connsiteX2" fmla="*/ 41781 w 299985"/>
                <a:gd name="connsiteY2" fmla="*/ 4242 h 623015"/>
                <a:gd name="connsiteX3" fmla="*/ 50930 w 299985"/>
                <a:gd name="connsiteY3" fmla="*/ 339955 h 623015"/>
                <a:gd name="connsiteX4" fmla="*/ 57294 w 299985"/>
                <a:gd name="connsiteY4" fmla="*/ 339955 h 623015"/>
                <a:gd name="connsiteX5" fmla="*/ 101446 w 299985"/>
                <a:gd name="connsiteY5" fmla="*/ 49587 h 623015"/>
                <a:gd name="connsiteX6" fmla="*/ 95082 w 299985"/>
                <a:gd name="connsiteY6" fmla="*/ 48791 h 623015"/>
                <a:gd name="connsiteX7" fmla="*/ 100650 w 299985"/>
                <a:gd name="connsiteY7" fmla="*/ 423087 h 623015"/>
                <a:gd name="connsiteX8" fmla="*/ 107412 w 299985"/>
                <a:gd name="connsiteY8" fmla="*/ 423883 h 623015"/>
                <a:gd name="connsiteX9" fmla="*/ 152757 w 299985"/>
                <a:gd name="connsiteY9" fmla="*/ 104876 h 623015"/>
                <a:gd name="connsiteX10" fmla="*/ 145200 w 299985"/>
                <a:gd name="connsiteY10" fmla="*/ 103683 h 623015"/>
                <a:gd name="connsiteX11" fmla="*/ 159917 w 299985"/>
                <a:gd name="connsiteY11" fmla="*/ 450135 h 623015"/>
                <a:gd name="connsiteX12" fmla="*/ 167077 w 299985"/>
                <a:gd name="connsiteY12" fmla="*/ 450135 h 623015"/>
                <a:gd name="connsiteX13" fmla="*/ 180999 w 299985"/>
                <a:gd name="connsiteY13" fmla="*/ 184429 h 623015"/>
                <a:gd name="connsiteX14" fmla="*/ 173839 w 299985"/>
                <a:gd name="connsiteY14" fmla="*/ 183634 h 623015"/>
                <a:gd name="connsiteX15" fmla="*/ 184578 w 299985"/>
                <a:gd name="connsiteY15" fmla="*/ 497867 h 623015"/>
                <a:gd name="connsiteX16" fmla="*/ 191738 w 299985"/>
                <a:gd name="connsiteY16" fmla="*/ 498663 h 623015"/>
                <a:gd name="connsiteX17" fmla="*/ 239470 w 299985"/>
                <a:gd name="connsiteY17" fmla="*/ 218239 h 623015"/>
                <a:gd name="connsiteX18" fmla="*/ 232310 w 299985"/>
                <a:gd name="connsiteY18" fmla="*/ 218239 h 623015"/>
                <a:gd name="connsiteX19" fmla="*/ 235094 w 299985"/>
                <a:gd name="connsiteY19" fmla="*/ 619582 h 623015"/>
                <a:gd name="connsiteX20" fmla="*/ 242254 w 299985"/>
                <a:gd name="connsiteY20" fmla="*/ 619582 h 623015"/>
                <a:gd name="connsiteX21" fmla="*/ 299930 w 299985"/>
                <a:gd name="connsiteY21" fmla="*/ 161359 h 623015"/>
                <a:gd name="connsiteX22" fmla="*/ 292372 w 299985"/>
                <a:gd name="connsiteY22" fmla="*/ 161359 h 623015"/>
                <a:gd name="connsiteX23" fmla="*/ 235094 w 299985"/>
                <a:gd name="connsiteY23" fmla="*/ 619582 h 623015"/>
                <a:gd name="connsiteX24" fmla="*/ 242254 w 299985"/>
                <a:gd name="connsiteY24" fmla="*/ 619582 h 623015"/>
                <a:gd name="connsiteX25" fmla="*/ 239470 w 299985"/>
                <a:gd name="connsiteY25" fmla="*/ 216250 h 623015"/>
                <a:gd name="connsiteX26" fmla="*/ 232310 w 299985"/>
                <a:gd name="connsiteY26" fmla="*/ 216250 h 623015"/>
                <a:gd name="connsiteX27" fmla="*/ 184976 w 299985"/>
                <a:gd name="connsiteY27" fmla="*/ 496673 h 623015"/>
                <a:gd name="connsiteX28" fmla="*/ 192136 w 299985"/>
                <a:gd name="connsiteY28" fmla="*/ 497469 h 623015"/>
                <a:gd name="connsiteX29" fmla="*/ 181397 w 299985"/>
                <a:gd name="connsiteY29" fmla="*/ 183236 h 623015"/>
                <a:gd name="connsiteX30" fmla="*/ 174237 w 299985"/>
                <a:gd name="connsiteY30" fmla="*/ 182440 h 623015"/>
                <a:gd name="connsiteX31" fmla="*/ 159917 w 299985"/>
                <a:gd name="connsiteY31" fmla="*/ 449737 h 623015"/>
                <a:gd name="connsiteX32" fmla="*/ 167077 w 299985"/>
                <a:gd name="connsiteY32" fmla="*/ 449737 h 623015"/>
                <a:gd name="connsiteX33" fmla="*/ 152757 w 299985"/>
                <a:gd name="connsiteY33" fmla="*/ 103285 h 623015"/>
                <a:gd name="connsiteX34" fmla="*/ 145200 w 299985"/>
                <a:gd name="connsiteY34" fmla="*/ 102092 h 623015"/>
                <a:gd name="connsiteX35" fmla="*/ 100650 w 299985"/>
                <a:gd name="connsiteY35" fmla="*/ 421099 h 623015"/>
                <a:gd name="connsiteX36" fmla="*/ 107412 w 299985"/>
                <a:gd name="connsiteY36" fmla="*/ 421894 h 623015"/>
                <a:gd name="connsiteX37" fmla="*/ 101843 w 299985"/>
                <a:gd name="connsiteY37" fmla="*/ 47598 h 623015"/>
                <a:gd name="connsiteX38" fmla="*/ 95479 w 299985"/>
                <a:gd name="connsiteY38" fmla="*/ 46803 h 623015"/>
                <a:gd name="connsiteX39" fmla="*/ 51327 w 299985"/>
                <a:gd name="connsiteY39" fmla="*/ 339159 h 623015"/>
                <a:gd name="connsiteX40" fmla="*/ 57692 w 299985"/>
                <a:gd name="connsiteY40" fmla="*/ 339159 h 623015"/>
                <a:gd name="connsiteX41" fmla="*/ 49339 w 299985"/>
                <a:gd name="connsiteY41" fmla="*/ 3446 h 623015"/>
                <a:gd name="connsiteX42" fmla="*/ 42179 w 299985"/>
                <a:gd name="connsiteY42" fmla="*/ 2651 h 623015"/>
                <a:gd name="connsiteX43" fmla="*/ 16 w 299985"/>
                <a:gd name="connsiteY43" fmla="*/ 318078 h 623015"/>
                <a:gd name="connsiteX44" fmla="*/ 7176 w 299985"/>
                <a:gd name="connsiteY44" fmla="*/ 318873 h 623015"/>
                <a:gd name="connsiteX45" fmla="*/ 7176 w 299985"/>
                <a:gd name="connsiteY45" fmla="*/ 318873 h 62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99985" h="623015">
                  <a:moveTo>
                    <a:pt x="7176" y="318873"/>
                  </a:moveTo>
                  <a:cubicBezTo>
                    <a:pt x="21098" y="213864"/>
                    <a:pt x="35815" y="109252"/>
                    <a:pt x="48941" y="4242"/>
                  </a:cubicBezTo>
                  <a:cubicBezTo>
                    <a:pt x="46554" y="4242"/>
                    <a:pt x="44168" y="4242"/>
                    <a:pt x="41781" y="4242"/>
                  </a:cubicBezTo>
                  <a:cubicBezTo>
                    <a:pt x="51327" y="116014"/>
                    <a:pt x="54510" y="227785"/>
                    <a:pt x="50930" y="339955"/>
                  </a:cubicBezTo>
                  <a:cubicBezTo>
                    <a:pt x="50930" y="344330"/>
                    <a:pt x="57294" y="343932"/>
                    <a:pt x="57294" y="339955"/>
                  </a:cubicBezTo>
                  <a:cubicBezTo>
                    <a:pt x="60476" y="241310"/>
                    <a:pt x="75989" y="144653"/>
                    <a:pt x="101446" y="49587"/>
                  </a:cubicBezTo>
                  <a:cubicBezTo>
                    <a:pt x="99457" y="49189"/>
                    <a:pt x="97071" y="49189"/>
                    <a:pt x="95082" y="48791"/>
                  </a:cubicBezTo>
                  <a:cubicBezTo>
                    <a:pt x="98264" y="173690"/>
                    <a:pt x="98662" y="298587"/>
                    <a:pt x="100650" y="423087"/>
                  </a:cubicBezTo>
                  <a:cubicBezTo>
                    <a:pt x="100650" y="427065"/>
                    <a:pt x="107015" y="427861"/>
                    <a:pt x="107412" y="423883"/>
                  </a:cubicBezTo>
                  <a:cubicBezTo>
                    <a:pt x="122527" y="317680"/>
                    <a:pt x="138040" y="211477"/>
                    <a:pt x="152757" y="104876"/>
                  </a:cubicBezTo>
                  <a:cubicBezTo>
                    <a:pt x="150371" y="104479"/>
                    <a:pt x="147984" y="104080"/>
                    <a:pt x="145200" y="103683"/>
                  </a:cubicBezTo>
                  <a:cubicBezTo>
                    <a:pt x="158724" y="218637"/>
                    <a:pt x="163497" y="334386"/>
                    <a:pt x="159917" y="450135"/>
                  </a:cubicBezTo>
                  <a:cubicBezTo>
                    <a:pt x="162304" y="450135"/>
                    <a:pt x="164690" y="450135"/>
                    <a:pt x="167077" y="450135"/>
                  </a:cubicBezTo>
                  <a:cubicBezTo>
                    <a:pt x="159519" y="361434"/>
                    <a:pt x="164690" y="272335"/>
                    <a:pt x="180999" y="184429"/>
                  </a:cubicBezTo>
                  <a:cubicBezTo>
                    <a:pt x="178612" y="184031"/>
                    <a:pt x="176225" y="183634"/>
                    <a:pt x="173839" y="183634"/>
                  </a:cubicBezTo>
                  <a:cubicBezTo>
                    <a:pt x="184976" y="287847"/>
                    <a:pt x="188158" y="392857"/>
                    <a:pt x="184578" y="497867"/>
                  </a:cubicBezTo>
                  <a:cubicBezTo>
                    <a:pt x="184578" y="501844"/>
                    <a:pt x="190943" y="503038"/>
                    <a:pt x="191738" y="498663"/>
                  </a:cubicBezTo>
                  <a:cubicBezTo>
                    <a:pt x="207649" y="405188"/>
                    <a:pt x="223559" y="311714"/>
                    <a:pt x="239470" y="218239"/>
                  </a:cubicBezTo>
                  <a:cubicBezTo>
                    <a:pt x="237083" y="218239"/>
                    <a:pt x="234697" y="218239"/>
                    <a:pt x="232310" y="218239"/>
                  </a:cubicBezTo>
                  <a:cubicBezTo>
                    <a:pt x="251005" y="351092"/>
                    <a:pt x="251801" y="486332"/>
                    <a:pt x="235094" y="619582"/>
                  </a:cubicBezTo>
                  <a:cubicBezTo>
                    <a:pt x="234299" y="624356"/>
                    <a:pt x="241856" y="623958"/>
                    <a:pt x="242254" y="619582"/>
                  </a:cubicBezTo>
                  <a:cubicBezTo>
                    <a:pt x="261745" y="466842"/>
                    <a:pt x="280838" y="314100"/>
                    <a:pt x="299930" y="161359"/>
                  </a:cubicBezTo>
                  <a:cubicBezTo>
                    <a:pt x="300725" y="156585"/>
                    <a:pt x="292770" y="156585"/>
                    <a:pt x="292372" y="161359"/>
                  </a:cubicBezTo>
                  <a:cubicBezTo>
                    <a:pt x="273280" y="314100"/>
                    <a:pt x="254187" y="466842"/>
                    <a:pt x="235094" y="619582"/>
                  </a:cubicBezTo>
                  <a:cubicBezTo>
                    <a:pt x="237481" y="619582"/>
                    <a:pt x="239868" y="619582"/>
                    <a:pt x="242254" y="619582"/>
                  </a:cubicBezTo>
                  <a:cubicBezTo>
                    <a:pt x="258562" y="485536"/>
                    <a:pt x="257369" y="350296"/>
                    <a:pt x="239470" y="216250"/>
                  </a:cubicBezTo>
                  <a:cubicBezTo>
                    <a:pt x="239072" y="212670"/>
                    <a:pt x="232708" y="212670"/>
                    <a:pt x="232310" y="216250"/>
                  </a:cubicBezTo>
                  <a:cubicBezTo>
                    <a:pt x="216399" y="309725"/>
                    <a:pt x="200489" y="403199"/>
                    <a:pt x="184976" y="496673"/>
                  </a:cubicBezTo>
                  <a:cubicBezTo>
                    <a:pt x="187363" y="497072"/>
                    <a:pt x="189750" y="497469"/>
                    <a:pt x="192136" y="497469"/>
                  </a:cubicBezTo>
                  <a:cubicBezTo>
                    <a:pt x="195318" y="392460"/>
                    <a:pt x="191738" y="287847"/>
                    <a:pt x="181397" y="183236"/>
                  </a:cubicBezTo>
                  <a:cubicBezTo>
                    <a:pt x="180999" y="179656"/>
                    <a:pt x="175032" y="178065"/>
                    <a:pt x="174237" y="182440"/>
                  </a:cubicBezTo>
                  <a:cubicBezTo>
                    <a:pt x="156735" y="270346"/>
                    <a:pt x="152360" y="360638"/>
                    <a:pt x="159917" y="449737"/>
                  </a:cubicBezTo>
                  <a:cubicBezTo>
                    <a:pt x="160315" y="454511"/>
                    <a:pt x="167077" y="454511"/>
                    <a:pt x="167077" y="449737"/>
                  </a:cubicBezTo>
                  <a:cubicBezTo>
                    <a:pt x="170657" y="333988"/>
                    <a:pt x="165884" y="218239"/>
                    <a:pt x="152757" y="103285"/>
                  </a:cubicBezTo>
                  <a:cubicBezTo>
                    <a:pt x="152360" y="99308"/>
                    <a:pt x="145995" y="97717"/>
                    <a:pt x="145200" y="102092"/>
                  </a:cubicBezTo>
                  <a:cubicBezTo>
                    <a:pt x="130085" y="208295"/>
                    <a:pt x="115368" y="314896"/>
                    <a:pt x="100650" y="421099"/>
                  </a:cubicBezTo>
                  <a:cubicBezTo>
                    <a:pt x="103037" y="421496"/>
                    <a:pt x="105424" y="421496"/>
                    <a:pt x="107412" y="421894"/>
                  </a:cubicBezTo>
                  <a:cubicBezTo>
                    <a:pt x="105424" y="296996"/>
                    <a:pt x="102241" y="172098"/>
                    <a:pt x="101843" y="47598"/>
                  </a:cubicBezTo>
                  <a:cubicBezTo>
                    <a:pt x="101843" y="44018"/>
                    <a:pt x="96275" y="43223"/>
                    <a:pt x="95479" y="46803"/>
                  </a:cubicBezTo>
                  <a:cubicBezTo>
                    <a:pt x="68431" y="141869"/>
                    <a:pt x="54112" y="240514"/>
                    <a:pt x="51327" y="339159"/>
                  </a:cubicBezTo>
                  <a:cubicBezTo>
                    <a:pt x="53316" y="339159"/>
                    <a:pt x="55703" y="339159"/>
                    <a:pt x="57692" y="339159"/>
                  </a:cubicBezTo>
                  <a:cubicBezTo>
                    <a:pt x="60476" y="227388"/>
                    <a:pt x="57294" y="115218"/>
                    <a:pt x="49339" y="3446"/>
                  </a:cubicBezTo>
                  <a:cubicBezTo>
                    <a:pt x="48941" y="-133"/>
                    <a:pt x="42974" y="-1724"/>
                    <a:pt x="42179" y="2651"/>
                  </a:cubicBezTo>
                  <a:cubicBezTo>
                    <a:pt x="27462" y="107661"/>
                    <a:pt x="13938" y="213068"/>
                    <a:pt x="16" y="318078"/>
                  </a:cubicBezTo>
                  <a:cubicBezTo>
                    <a:pt x="-382" y="323249"/>
                    <a:pt x="6778" y="323249"/>
                    <a:pt x="7176" y="318873"/>
                  </a:cubicBezTo>
                  <a:lnTo>
                    <a:pt x="7176" y="3188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32" name="Freeform 2631">
              <a:extLst>
                <a:ext uri="{FF2B5EF4-FFF2-40B4-BE49-F238E27FC236}">
                  <a16:creationId xmlns:a16="http://schemas.microsoft.com/office/drawing/2014/main" id="{75FC38ED-F433-B10B-812D-4200703A00F8}"/>
                </a:ext>
              </a:extLst>
            </p:cNvPr>
            <p:cNvSpPr/>
            <p:nvPr/>
          </p:nvSpPr>
          <p:spPr>
            <a:xfrm>
              <a:off x="4267953" y="6210776"/>
              <a:ext cx="80902" cy="439778"/>
            </a:xfrm>
            <a:custGeom>
              <a:avLst/>
              <a:gdLst>
                <a:gd name="connsiteX0" fmla="*/ 14319 w 80902"/>
                <a:gd name="connsiteY0" fmla="*/ 391318 h 439778"/>
                <a:gd name="connsiteX1" fmla="*/ 0 w 80902"/>
                <a:gd name="connsiteY1" fmla="*/ 436265 h 439778"/>
                <a:gd name="connsiteX2" fmla="*/ 6364 w 80902"/>
                <a:gd name="connsiteY2" fmla="*/ 437060 h 439778"/>
                <a:gd name="connsiteX3" fmla="*/ 31423 w 80902"/>
                <a:gd name="connsiteY3" fmla="*/ 215904 h 439778"/>
                <a:gd name="connsiteX4" fmla="*/ 80746 w 80902"/>
                <a:gd name="connsiteY4" fmla="*/ 3895 h 439778"/>
                <a:gd name="connsiteX5" fmla="*/ 74780 w 80902"/>
                <a:gd name="connsiteY5" fmla="*/ 2304 h 439778"/>
                <a:gd name="connsiteX6" fmla="*/ 0 w 80902"/>
                <a:gd name="connsiteY6" fmla="*/ 436662 h 439778"/>
                <a:gd name="connsiteX7" fmla="*/ 6364 w 80902"/>
                <a:gd name="connsiteY7" fmla="*/ 437458 h 439778"/>
                <a:gd name="connsiteX8" fmla="*/ 20286 w 80902"/>
                <a:gd name="connsiteY8" fmla="*/ 392511 h 439778"/>
                <a:gd name="connsiteX9" fmla="*/ 14319 w 80902"/>
                <a:gd name="connsiteY9" fmla="*/ 391318 h 439778"/>
                <a:gd name="connsiteX10" fmla="*/ 14319 w 80902"/>
                <a:gd name="connsiteY10" fmla="*/ 391318 h 4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902" h="439778">
                  <a:moveTo>
                    <a:pt x="14319" y="391318"/>
                  </a:moveTo>
                  <a:cubicBezTo>
                    <a:pt x="9546" y="406433"/>
                    <a:pt x="4773" y="421149"/>
                    <a:pt x="0" y="436265"/>
                  </a:cubicBezTo>
                  <a:cubicBezTo>
                    <a:pt x="1988" y="436662"/>
                    <a:pt x="4375" y="436662"/>
                    <a:pt x="6364" y="437060"/>
                  </a:cubicBezTo>
                  <a:cubicBezTo>
                    <a:pt x="11137" y="363076"/>
                    <a:pt x="18695" y="289092"/>
                    <a:pt x="31423" y="215904"/>
                  </a:cubicBezTo>
                  <a:cubicBezTo>
                    <a:pt x="43754" y="144306"/>
                    <a:pt x="61653" y="74299"/>
                    <a:pt x="80746" y="3895"/>
                  </a:cubicBezTo>
                  <a:cubicBezTo>
                    <a:pt x="81939" y="-83"/>
                    <a:pt x="75973" y="-1674"/>
                    <a:pt x="74780" y="2304"/>
                  </a:cubicBezTo>
                  <a:cubicBezTo>
                    <a:pt x="29832" y="141522"/>
                    <a:pt x="6364" y="291081"/>
                    <a:pt x="0" y="436662"/>
                  </a:cubicBezTo>
                  <a:cubicBezTo>
                    <a:pt x="0" y="440242"/>
                    <a:pt x="5171" y="441038"/>
                    <a:pt x="6364" y="437458"/>
                  </a:cubicBezTo>
                  <a:cubicBezTo>
                    <a:pt x="10739" y="422343"/>
                    <a:pt x="15513" y="407625"/>
                    <a:pt x="20286" y="392511"/>
                  </a:cubicBezTo>
                  <a:cubicBezTo>
                    <a:pt x="21081" y="389328"/>
                    <a:pt x="15513" y="387737"/>
                    <a:pt x="14319" y="391318"/>
                  </a:cubicBezTo>
                  <a:lnTo>
                    <a:pt x="14319" y="3913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33" name="Freeform 2632">
              <a:extLst>
                <a:ext uri="{FF2B5EF4-FFF2-40B4-BE49-F238E27FC236}">
                  <a16:creationId xmlns:a16="http://schemas.microsoft.com/office/drawing/2014/main" id="{6D85665A-E506-8FDC-0918-20ED7F2C1FBA}"/>
                </a:ext>
              </a:extLst>
            </p:cNvPr>
            <p:cNvSpPr/>
            <p:nvPr/>
          </p:nvSpPr>
          <p:spPr>
            <a:xfrm>
              <a:off x="4302138" y="6126450"/>
              <a:ext cx="121496" cy="535874"/>
            </a:xfrm>
            <a:custGeom>
              <a:avLst/>
              <a:gdLst>
                <a:gd name="connsiteX0" fmla="*/ 17523 w 121496"/>
                <a:gd name="connsiteY0" fmla="*/ 487974 h 535874"/>
                <a:gd name="connsiteX1" fmla="*/ 420 w 121496"/>
                <a:gd name="connsiteY1" fmla="*/ 532126 h 535874"/>
                <a:gd name="connsiteX2" fmla="*/ 5988 w 121496"/>
                <a:gd name="connsiteY2" fmla="*/ 533717 h 535874"/>
                <a:gd name="connsiteX3" fmla="*/ 53720 w 121496"/>
                <a:gd name="connsiteY3" fmla="*/ 266817 h 535874"/>
                <a:gd name="connsiteX4" fmla="*/ 121340 w 121496"/>
                <a:gd name="connsiteY4" fmla="*/ 3895 h 535874"/>
                <a:gd name="connsiteX5" fmla="*/ 115373 w 121496"/>
                <a:gd name="connsiteY5" fmla="*/ 2304 h 535874"/>
                <a:gd name="connsiteX6" fmla="*/ 46162 w 121496"/>
                <a:gd name="connsiteY6" fmla="*/ 267613 h 535874"/>
                <a:gd name="connsiteX7" fmla="*/ 22 w 121496"/>
                <a:gd name="connsiteY7" fmla="*/ 532921 h 535874"/>
                <a:gd name="connsiteX8" fmla="*/ 5988 w 121496"/>
                <a:gd name="connsiteY8" fmla="*/ 533717 h 535874"/>
                <a:gd name="connsiteX9" fmla="*/ 22694 w 121496"/>
                <a:gd name="connsiteY9" fmla="*/ 489565 h 535874"/>
                <a:gd name="connsiteX10" fmla="*/ 17523 w 121496"/>
                <a:gd name="connsiteY10" fmla="*/ 487974 h 535874"/>
                <a:gd name="connsiteX11" fmla="*/ 17523 w 121496"/>
                <a:gd name="connsiteY11" fmla="*/ 487974 h 53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496" h="535874">
                  <a:moveTo>
                    <a:pt x="17523" y="487974"/>
                  </a:moveTo>
                  <a:cubicBezTo>
                    <a:pt x="11955" y="502691"/>
                    <a:pt x="6386" y="517409"/>
                    <a:pt x="420" y="532126"/>
                  </a:cubicBezTo>
                  <a:cubicBezTo>
                    <a:pt x="2408" y="532524"/>
                    <a:pt x="4397" y="533319"/>
                    <a:pt x="5988" y="533717"/>
                  </a:cubicBezTo>
                  <a:cubicBezTo>
                    <a:pt x="20308" y="444220"/>
                    <a:pt x="34627" y="355120"/>
                    <a:pt x="53720" y="266817"/>
                  </a:cubicBezTo>
                  <a:cubicBezTo>
                    <a:pt x="72812" y="178514"/>
                    <a:pt x="96281" y="91005"/>
                    <a:pt x="121340" y="3895"/>
                  </a:cubicBezTo>
                  <a:cubicBezTo>
                    <a:pt x="122533" y="-83"/>
                    <a:pt x="116567" y="-1674"/>
                    <a:pt x="115373" y="2304"/>
                  </a:cubicBezTo>
                  <a:cubicBezTo>
                    <a:pt x="87928" y="89414"/>
                    <a:pt x="65255" y="178514"/>
                    <a:pt x="46162" y="267613"/>
                  </a:cubicBezTo>
                  <a:cubicBezTo>
                    <a:pt x="27070" y="355120"/>
                    <a:pt x="10364" y="443822"/>
                    <a:pt x="22" y="532921"/>
                  </a:cubicBezTo>
                  <a:cubicBezTo>
                    <a:pt x="-376" y="536501"/>
                    <a:pt x="4795" y="536899"/>
                    <a:pt x="5988" y="533717"/>
                  </a:cubicBezTo>
                  <a:cubicBezTo>
                    <a:pt x="11159" y="518999"/>
                    <a:pt x="17126" y="504282"/>
                    <a:pt x="22694" y="489565"/>
                  </a:cubicBezTo>
                  <a:cubicBezTo>
                    <a:pt x="23490" y="486383"/>
                    <a:pt x="18717" y="485190"/>
                    <a:pt x="17523" y="487974"/>
                  </a:cubicBezTo>
                  <a:lnTo>
                    <a:pt x="17523" y="48797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34" name="Freeform 2633">
              <a:extLst>
                <a:ext uri="{FF2B5EF4-FFF2-40B4-BE49-F238E27FC236}">
                  <a16:creationId xmlns:a16="http://schemas.microsoft.com/office/drawing/2014/main" id="{500975AC-9428-24C0-A1DA-AEBBD9DCF9EC}"/>
                </a:ext>
              </a:extLst>
            </p:cNvPr>
            <p:cNvSpPr/>
            <p:nvPr/>
          </p:nvSpPr>
          <p:spPr>
            <a:xfrm>
              <a:off x="4364585" y="6136530"/>
              <a:ext cx="112659" cy="550033"/>
            </a:xfrm>
            <a:custGeom>
              <a:avLst/>
              <a:gdLst>
                <a:gd name="connsiteX0" fmla="*/ 15138 w 112659"/>
                <a:gd name="connsiteY0" fmla="*/ 430958 h 550033"/>
                <a:gd name="connsiteX1" fmla="*/ 23 w 112659"/>
                <a:gd name="connsiteY1" fmla="*/ 545912 h 550033"/>
                <a:gd name="connsiteX2" fmla="*/ 5592 w 112659"/>
                <a:gd name="connsiteY2" fmla="*/ 548299 h 550033"/>
                <a:gd name="connsiteX3" fmla="*/ 54915 w 112659"/>
                <a:gd name="connsiteY3" fmla="*/ 275432 h 550033"/>
                <a:gd name="connsiteX4" fmla="*/ 112591 w 112659"/>
                <a:gd name="connsiteY4" fmla="*/ 4157 h 550033"/>
                <a:gd name="connsiteX5" fmla="*/ 106226 w 112659"/>
                <a:gd name="connsiteY5" fmla="*/ 2168 h 550033"/>
                <a:gd name="connsiteX6" fmla="*/ 48153 w 112659"/>
                <a:gd name="connsiteY6" fmla="*/ 273045 h 550033"/>
                <a:gd name="connsiteX7" fmla="*/ 23 w 112659"/>
                <a:gd name="connsiteY7" fmla="*/ 546309 h 550033"/>
                <a:gd name="connsiteX8" fmla="*/ 5990 w 112659"/>
                <a:gd name="connsiteY8" fmla="*/ 547900 h 550033"/>
                <a:gd name="connsiteX9" fmla="*/ 20310 w 112659"/>
                <a:gd name="connsiteY9" fmla="*/ 429366 h 550033"/>
                <a:gd name="connsiteX10" fmla="*/ 15138 w 112659"/>
                <a:gd name="connsiteY10" fmla="*/ 430958 h 550033"/>
                <a:gd name="connsiteX11" fmla="*/ 15138 w 112659"/>
                <a:gd name="connsiteY11" fmla="*/ 430958 h 55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59" h="550033">
                  <a:moveTo>
                    <a:pt x="15138" y="430958"/>
                  </a:moveTo>
                  <a:cubicBezTo>
                    <a:pt x="20707" y="470336"/>
                    <a:pt x="15934" y="509715"/>
                    <a:pt x="23" y="545912"/>
                  </a:cubicBezTo>
                  <a:cubicBezTo>
                    <a:pt x="2012" y="546707"/>
                    <a:pt x="3604" y="547503"/>
                    <a:pt x="5592" y="548299"/>
                  </a:cubicBezTo>
                  <a:cubicBezTo>
                    <a:pt x="22298" y="457211"/>
                    <a:pt x="37016" y="366123"/>
                    <a:pt x="54915" y="275432"/>
                  </a:cubicBezTo>
                  <a:cubicBezTo>
                    <a:pt x="72814" y="184742"/>
                    <a:pt x="93100" y="94449"/>
                    <a:pt x="112591" y="4157"/>
                  </a:cubicBezTo>
                  <a:cubicBezTo>
                    <a:pt x="113386" y="180"/>
                    <a:pt x="107022" y="-1810"/>
                    <a:pt x="106226" y="2168"/>
                  </a:cubicBezTo>
                  <a:cubicBezTo>
                    <a:pt x="84350" y="92063"/>
                    <a:pt x="65655" y="182753"/>
                    <a:pt x="48153" y="273045"/>
                  </a:cubicBezTo>
                  <a:cubicBezTo>
                    <a:pt x="30254" y="363736"/>
                    <a:pt x="12752" y="454824"/>
                    <a:pt x="23" y="546309"/>
                  </a:cubicBezTo>
                  <a:cubicBezTo>
                    <a:pt x="-374" y="550287"/>
                    <a:pt x="4399" y="551480"/>
                    <a:pt x="5990" y="547900"/>
                  </a:cubicBezTo>
                  <a:cubicBezTo>
                    <a:pt x="21105" y="509715"/>
                    <a:pt x="26276" y="469939"/>
                    <a:pt x="20310" y="429366"/>
                  </a:cubicBezTo>
                  <a:cubicBezTo>
                    <a:pt x="19514" y="426185"/>
                    <a:pt x="14741" y="427775"/>
                    <a:pt x="15138" y="430958"/>
                  </a:cubicBezTo>
                  <a:lnTo>
                    <a:pt x="15138" y="4309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35" name="Freeform 2634">
              <a:extLst>
                <a:ext uri="{FF2B5EF4-FFF2-40B4-BE49-F238E27FC236}">
                  <a16:creationId xmlns:a16="http://schemas.microsoft.com/office/drawing/2014/main" id="{DC60199A-DAA8-97DF-7BE2-70EDFF243699}"/>
                </a:ext>
              </a:extLst>
            </p:cNvPr>
            <p:cNvSpPr/>
            <p:nvPr/>
          </p:nvSpPr>
          <p:spPr>
            <a:xfrm>
              <a:off x="4448913" y="6247880"/>
              <a:ext cx="59705" cy="390446"/>
            </a:xfrm>
            <a:custGeom>
              <a:avLst/>
              <a:gdLst>
                <a:gd name="connsiteX0" fmla="*/ 15534 w 59705"/>
                <a:gd name="connsiteY0" fmla="*/ 305686 h 390446"/>
                <a:gd name="connsiteX1" fmla="*/ 22 w 59705"/>
                <a:gd name="connsiteY1" fmla="*/ 386829 h 390446"/>
                <a:gd name="connsiteX2" fmla="*/ 5590 w 59705"/>
                <a:gd name="connsiteY2" fmla="*/ 388420 h 390446"/>
                <a:gd name="connsiteX3" fmla="*/ 59686 w 59705"/>
                <a:gd name="connsiteY3" fmla="*/ 2987 h 390446"/>
                <a:gd name="connsiteX4" fmla="*/ 53720 w 59705"/>
                <a:gd name="connsiteY4" fmla="*/ 2192 h 390446"/>
                <a:gd name="connsiteX5" fmla="*/ 22 w 59705"/>
                <a:gd name="connsiteY5" fmla="*/ 387625 h 390446"/>
                <a:gd name="connsiteX6" fmla="*/ 5590 w 59705"/>
                <a:gd name="connsiteY6" fmla="*/ 388420 h 390446"/>
                <a:gd name="connsiteX7" fmla="*/ 20706 w 59705"/>
                <a:gd name="connsiteY7" fmla="*/ 307277 h 390446"/>
                <a:gd name="connsiteX8" fmla="*/ 15534 w 59705"/>
                <a:gd name="connsiteY8" fmla="*/ 305686 h 390446"/>
                <a:gd name="connsiteX9" fmla="*/ 15534 w 59705"/>
                <a:gd name="connsiteY9" fmla="*/ 305686 h 3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705" h="390446">
                  <a:moveTo>
                    <a:pt x="15534" y="305686"/>
                  </a:moveTo>
                  <a:cubicBezTo>
                    <a:pt x="10364" y="332734"/>
                    <a:pt x="5193" y="359782"/>
                    <a:pt x="22" y="386829"/>
                  </a:cubicBezTo>
                  <a:cubicBezTo>
                    <a:pt x="2010" y="387228"/>
                    <a:pt x="3602" y="388023"/>
                    <a:pt x="5590" y="388420"/>
                  </a:cubicBezTo>
                  <a:cubicBezTo>
                    <a:pt x="25478" y="260341"/>
                    <a:pt x="42980" y="131863"/>
                    <a:pt x="59686" y="2987"/>
                  </a:cubicBezTo>
                  <a:cubicBezTo>
                    <a:pt x="60084" y="-195"/>
                    <a:pt x="54118" y="-1388"/>
                    <a:pt x="53720" y="2192"/>
                  </a:cubicBezTo>
                  <a:cubicBezTo>
                    <a:pt x="34627" y="130271"/>
                    <a:pt x="16330" y="258750"/>
                    <a:pt x="22" y="387625"/>
                  </a:cubicBezTo>
                  <a:cubicBezTo>
                    <a:pt x="-376" y="390807"/>
                    <a:pt x="4795" y="391603"/>
                    <a:pt x="5590" y="388420"/>
                  </a:cubicBezTo>
                  <a:cubicBezTo>
                    <a:pt x="10364" y="361373"/>
                    <a:pt x="15534" y="334325"/>
                    <a:pt x="20706" y="307277"/>
                  </a:cubicBezTo>
                  <a:cubicBezTo>
                    <a:pt x="21501" y="303697"/>
                    <a:pt x="16330" y="302503"/>
                    <a:pt x="15534" y="305686"/>
                  </a:cubicBezTo>
                  <a:lnTo>
                    <a:pt x="15534" y="3056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36" name="Freeform 2635">
              <a:extLst>
                <a:ext uri="{FF2B5EF4-FFF2-40B4-BE49-F238E27FC236}">
                  <a16:creationId xmlns:a16="http://schemas.microsoft.com/office/drawing/2014/main" id="{801CB3CF-9C81-D212-6E2C-EC9254E44B70}"/>
                </a:ext>
              </a:extLst>
            </p:cNvPr>
            <p:cNvSpPr/>
            <p:nvPr/>
          </p:nvSpPr>
          <p:spPr>
            <a:xfrm>
              <a:off x="4488314" y="6198445"/>
              <a:ext cx="101900" cy="477565"/>
            </a:xfrm>
            <a:custGeom>
              <a:avLst/>
              <a:gdLst>
                <a:gd name="connsiteX0" fmla="*/ 795 w 101900"/>
                <a:gd name="connsiteY0" fmla="*/ 428707 h 477565"/>
                <a:gd name="connsiteX1" fmla="*/ 0 w 101900"/>
                <a:gd name="connsiteY1" fmla="*/ 474450 h 477565"/>
                <a:gd name="connsiteX2" fmla="*/ 5966 w 101900"/>
                <a:gd name="connsiteY2" fmla="*/ 475245 h 477565"/>
                <a:gd name="connsiteX3" fmla="*/ 101827 w 101900"/>
                <a:gd name="connsiteY3" fmla="*/ 3895 h 477565"/>
                <a:gd name="connsiteX4" fmla="*/ 95861 w 101900"/>
                <a:gd name="connsiteY4" fmla="*/ 2304 h 477565"/>
                <a:gd name="connsiteX5" fmla="*/ 0 w 101900"/>
                <a:gd name="connsiteY5" fmla="*/ 473654 h 477565"/>
                <a:gd name="connsiteX6" fmla="*/ 6364 w 101900"/>
                <a:gd name="connsiteY6" fmla="*/ 474450 h 477565"/>
                <a:gd name="connsiteX7" fmla="*/ 7160 w 101900"/>
                <a:gd name="connsiteY7" fmla="*/ 428707 h 477565"/>
                <a:gd name="connsiteX8" fmla="*/ 795 w 101900"/>
                <a:gd name="connsiteY8" fmla="*/ 428707 h 477565"/>
                <a:gd name="connsiteX9" fmla="*/ 795 w 101900"/>
                <a:gd name="connsiteY9" fmla="*/ 428707 h 47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900" h="477565">
                  <a:moveTo>
                    <a:pt x="795" y="428707"/>
                  </a:moveTo>
                  <a:cubicBezTo>
                    <a:pt x="398" y="443822"/>
                    <a:pt x="0" y="459335"/>
                    <a:pt x="0" y="474450"/>
                  </a:cubicBezTo>
                  <a:cubicBezTo>
                    <a:pt x="0" y="478030"/>
                    <a:pt x="5569" y="478825"/>
                    <a:pt x="5966" y="475245"/>
                  </a:cubicBezTo>
                  <a:cubicBezTo>
                    <a:pt x="38185" y="318129"/>
                    <a:pt x="70802" y="161410"/>
                    <a:pt x="101827" y="3895"/>
                  </a:cubicBezTo>
                  <a:cubicBezTo>
                    <a:pt x="102623" y="-83"/>
                    <a:pt x="96657" y="-1674"/>
                    <a:pt x="95861" y="2304"/>
                  </a:cubicBezTo>
                  <a:cubicBezTo>
                    <a:pt x="62847" y="159024"/>
                    <a:pt x="31821" y="316538"/>
                    <a:pt x="0" y="473654"/>
                  </a:cubicBezTo>
                  <a:cubicBezTo>
                    <a:pt x="1988" y="474053"/>
                    <a:pt x="3977" y="474053"/>
                    <a:pt x="6364" y="474450"/>
                  </a:cubicBezTo>
                  <a:cubicBezTo>
                    <a:pt x="6762" y="459335"/>
                    <a:pt x="6762" y="444220"/>
                    <a:pt x="7160" y="428707"/>
                  </a:cubicBezTo>
                  <a:cubicBezTo>
                    <a:pt x="6762" y="424730"/>
                    <a:pt x="795" y="425127"/>
                    <a:pt x="795" y="428707"/>
                  </a:cubicBezTo>
                  <a:lnTo>
                    <a:pt x="795" y="4287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37" name="Freeform 2636">
              <a:extLst>
                <a:ext uri="{FF2B5EF4-FFF2-40B4-BE49-F238E27FC236}">
                  <a16:creationId xmlns:a16="http://schemas.microsoft.com/office/drawing/2014/main" id="{A7FA1CB3-2200-80C6-8A56-399565110459}"/>
                </a:ext>
              </a:extLst>
            </p:cNvPr>
            <p:cNvSpPr/>
            <p:nvPr/>
          </p:nvSpPr>
          <p:spPr>
            <a:xfrm>
              <a:off x="4548358" y="6199925"/>
              <a:ext cx="106377" cy="418258"/>
            </a:xfrm>
            <a:custGeom>
              <a:avLst/>
              <a:gdLst>
                <a:gd name="connsiteX0" fmla="*/ 6382 w 106377"/>
                <a:gd name="connsiteY0" fmla="*/ 416091 h 418258"/>
                <a:gd name="connsiteX1" fmla="*/ 106221 w 106377"/>
                <a:gd name="connsiteY1" fmla="*/ 3609 h 418258"/>
                <a:gd name="connsiteX2" fmla="*/ 100652 w 106377"/>
                <a:gd name="connsiteY2" fmla="*/ 2018 h 418258"/>
                <a:gd name="connsiteX3" fmla="*/ 18 w 106377"/>
                <a:gd name="connsiteY3" fmla="*/ 414101 h 418258"/>
                <a:gd name="connsiteX4" fmla="*/ 6382 w 106377"/>
                <a:gd name="connsiteY4" fmla="*/ 416091 h 418258"/>
                <a:gd name="connsiteX5" fmla="*/ 6382 w 106377"/>
                <a:gd name="connsiteY5" fmla="*/ 416091 h 41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377" h="418258">
                  <a:moveTo>
                    <a:pt x="6382" y="416091"/>
                  </a:moveTo>
                  <a:cubicBezTo>
                    <a:pt x="33430" y="277271"/>
                    <a:pt x="67638" y="140042"/>
                    <a:pt x="106221" y="3609"/>
                  </a:cubicBezTo>
                  <a:cubicBezTo>
                    <a:pt x="107414" y="29"/>
                    <a:pt x="101447" y="-1562"/>
                    <a:pt x="100652" y="2018"/>
                  </a:cubicBezTo>
                  <a:cubicBezTo>
                    <a:pt x="59682" y="137258"/>
                    <a:pt x="27066" y="275282"/>
                    <a:pt x="18" y="414101"/>
                  </a:cubicBezTo>
                  <a:cubicBezTo>
                    <a:pt x="-380" y="418079"/>
                    <a:pt x="5984" y="420068"/>
                    <a:pt x="6382" y="416091"/>
                  </a:cubicBezTo>
                  <a:lnTo>
                    <a:pt x="6382" y="4160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38" name="Freeform 2637">
              <a:extLst>
                <a:ext uri="{FF2B5EF4-FFF2-40B4-BE49-F238E27FC236}">
                  <a16:creationId xmlns:a16="http://schemas.microsoft.com/office/drawing/2014/main" id="{BB91B0D6-305E-C67D-C848-6F420AB5ACED}"/>
                </a:ext>
              </a:extLst>
            </p:cNvPr>
            <p:cNvSpPr/>
            <p:nvPr/>
          </p:nvSpPr>
          <p:spPr>
            <a:xfrm>
              <a:off x="4589346" y="6134803"/>
              <a:ext cx="126248" cy="480505"/>
            </a:xfrm>
            <a:custGeom>
              <a:avLst/>
              <a:gdLst>
                <a:gd name="connsiteX0" fmla="*/ 34605 w 126248"/>
                <a:gd name="connsiteY0" fmla="*/ 346370 h 480505"/>
                <a:gd name="connsiteX1" fmla="*/ 0 w 126248"/>
                <a:gd name="connsiteY1" fmla="*/ 476837 h 480505"/>
                <a:gd name="connsiteX2" fmla="*/ 6364 w 126248"/>
                <a:gd name="connsiteY2" fmla="*/ 478428 h 480505"/>
                <a:gd name="connsiteX3" fmla="*/ 60858 w 126248"/>
                <a:gd name="connsiteY3" fmla="*/ 239769 h 480505"/>
                <a:gd name="connsiteX4" fmla="*/ 126091 w 126248"/>
                <a:gd name="connsiteY4" fmla="*/ 3895 h 480505"/>
                <a:gd name="connsiteX5" fmla="*/ 120125 w 126248"/>
                <a:gd name="connsiteY5" fmla="*/ 2304 h 480505"/>
                <a:gd name="connsiteX6" fmla="*/ 398 w 126248"/>
                <a:gd name="connsiteY6" fmla="*/ 476439 h 480505"/>
                <a:gd name="connsiteX7" fmla="*/ 6762 w 126248"/>
                <a:gd name="connsiteY7" fmla="*/ 478030 h 480505"/>
                <a:gd name="connsiteX8" fmla="*/ 40572 w 126248"/>
                <a:gd name="connsiteY8" fmla="*/ 347166 h 480505"/>
                <a:gd name="connsiteX9" fmla="*/ 34605 w 126248"/>
                <a:gd name="connsiteY9" fmla="*/ 346370 h 480505"/>
                <a:gd name="connsiteX10" fmla="*/ 34605 w 126248"/>
                <a:gd name="connsiteY10" fmla="*/ 346370 h 48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248" h="480505">
                  <a:moveTo>
                    <a:pt x="34605" y="346370"/>
                  </a:moveTo>
                  <a:cubicBezTo>
                    <a:pt x="23070" y="389726"/>
                    <a:pt x="11933" y="433480"/>
                    <a:pt x="0" y="476837"/>
                  </a:cubicBezTo>
                  <a:cubicBezTo>
                    <a:pt x="1989" y="477234"/>
                    <a:pt x="4375" y="478030"/>
                    <a:pt x="6364" y="478428"/>
                  </a:cubicBezTo>
                  <a:cubicBezTo>
                    <a:pt x="23070" y="398477"/>
                    <a:pt x="40970" y="318924"/>
                    <a:pt x="60858" y="239769"/>
                  </a:cubicBezTo>
                  <a:cubicBezTo>
                    <a:pt x="80746" y="160614"/>
                    <a:pt x="103816" y="82652"/>
                    <a:pt x="126091" y="3895"/>
                  </a:cubicBezTo>
                  <a:cubicBezTo>
                    <a:pt x="127284" y="-83"/>
                    <a:pt x="121318" y="-1674"/>
                    <a:pt x="120125" y="2304"/>
                  </a:cubicBezTo>
                  <a:cubicBezTo>
                    <a:pt x="69609" y="156637"/>
                    <a:pt x="31026" y="316936"/>
                    <a:pt x="398" y="476439"/>
                  </a:cubicBezTo>
                  <a:cubicBezTo>
                    <a:pt x="-398" y="480416"/>
                    <a:pt x="5569" y="482406"/>
                    <a:pt x="6762" y="478030"/>
                  </a:cubicBezTo>
                  <a:cubicBezTo>
                    <a:pt x="17501" y="434276"/>
                    <a:pt x="29037" y="390919"/>
                    <a:pt x="40572" y="347166"/>
                  </a:cubicBezTo>
                  <a:cubicBezTo>
                    <a:pt x="40970" y="344381"/>
                    <a:pt x="35401" y="342790"/>
                    <a:pt x="34605" y="346370"/>
                  </a:cubicBezTo>
                  <a:lnTo>
                    <a:pt x="34605" y="3463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39" name="Freeform 2638">
              <a:extLst>
                <a:ext uri="{FF2B5EF4-FFF2-40B4-BE49-F238E27FC236}">
                  <a16:creationId xmlns:a16="http://schemas.microsoft.com/office/drawing/2014/main" id="{E553AA17-AE05-B11D-F0F3-13A1C77E2575}"/>
                </a:ext>
              </a:extLst>
            </p:cNvPr>
            <p:cNvSpPr/>
            <p:nvPr/>
          </p:nvSpPr>
          <p:spPr>
            <a:xfrm>
              <a:off x="4645362" y="6148725"/>
              <a:ext cx="122737" cy="453830"/>
            </a:xfrm>
            <a:custGeom>
              <a:avLst/>
              <a:gdLst>
                <a:gd name="connsiteX0" fmla="*/ 26719 w 122737"/>
                <a:gd name="connsiteY0" fmla="*/ 380180 h 453830"/>
                <a:gd name="connsiteX1" fmla="*/ 69 w 122737"/>
                <a:gd name="connsiteY1" fmla="*/ 449391 h 453830"/>
                <a:gd name="connsiteX2" fmla="*/ 6433 w 122737"/>
                <a:gd name="connsiteY2" fmla="*/ 451380 h 453830"/>
                <a:gd name="connsiteX3" fmla="*/ 122580 w 122737"/>
                <a:gd name="connsiteY3" fmla="*/ 3895 h 453830"/>
                <a:gd name="connsiteX4" fmla="*/ 116614 w 122737"/>
                <a:gd name="connsiteY4" fmla="*/ 2304 h 453830"/>
                <a:gd name="connsiteX5" fmla="*/ 69 w 122737"/>
                <a:gd name="connsiteY5" fmla="*/ 449789 h 453830"/>
                <a:gd name="connsiteX6" fmla="*/ 6831 w 122737"/>
                <a:gd name="connsiteY6" fmla="*/ 450584 h 453830"/>
                <a:gd name="connsiteX7" fmla="*/ 31890 w 122737"/>
                <a:gd name="connsiteY7" fmla="*/ 383362 h 453830"/>
                <a:gd name="connsiteX8" fmla="*/ 26719 w 122737"/>
                <a:gd name="connsiteY8" fmla="*/ 380180 h 453830"/>
                <a:gd name="connsiteX9" fmla="*/ 26719 w 122737"/>
                <a:gd name="connsiteY9" fmla="*/ 380180 h 45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737" h="453830">
                  <a:moveTo>
                    <a:pt x="26719" y="380180"/>
                  </a:moveTo>
                  <a:cubicBezTo>
                    <a:pt x="12399" y="401262"/>
                    <a:pt x="4046" y="424332"/>
                    <a:pt x="69" y="449391"/>
                  </a:cubicBezTo>
                  <a:cubicBezTo>
                    <a:pt x="-727" y="453766"/>
                    <a:pt x="5637" y="455755"/>
                    <a:pt x="6433" y="451380"/>
                  </a:cubicBezTo>
                  <a:cubicBezTo>
                    <a:pt x="39447" y="300627"/>
                    <a:pt x="78428" y="151466"/>
                    <a:pt x="122580" y="3895"/>
                  </a:cubicBezTo>
                  <a:cubicBezTo>
                    <a:pt x="123773" y="-83"/>
                    <a:pt x="117807" y="-1674"/>
                    <a:pt x="116614" y="2304"/>
                  </a:cubicBezTo>
                  <a:cubicBezTo>
                    <a:pt x="70075" y="149079"/>
                    <a:pt x="31492" y="299036"/>
                    <a:pt x="69" y="449789"/>
                  </a:cubicBezTo>
                  <a:cubicBezTo>
                    <a:pt x="2455" y="450186"/>
                    <a:pt x="4444" y="450186"/>
                    <a:pt x="6831" y="450584"/>
                  </a:cubicBezTo>
                  <a:cubicBezTo>
                    <a:pt x="9615" y="426321"/>
                    <a:pt x="18366" y="403648"/>
                    <a:pt x="31890" y="383362"/>
                  </a:cubicBezTo>
                  <a:cubicBezTo>
                    <a:pt x="33879" y="379782"/>
                    <a:pt x="28708" y="376998"/>
                    <a:pt x="26719" y="380180"/>
                  </a:cubicBezTo>
                  <a:lnTo>
                    <a:pt x="26719" y="3801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40" name="Freeform 2639">
              <a:extLst>
                <a:ext uri="{FF2B5EF4-FFF2-40B4-BE49-F238E27FC236}">
                  <a16:creationId xmlns:a16="http://schemas.microsoft.com/office/drawing/2014/main" id="{6B771040-1905-7602-F67A-2CE1875C0AC5}"/>
                </a:ext>
              </a:extLst>
            </p:cNvPr>
            <p:cNvSpPr/>
            <p:nvPr/>
          </p:nvSpPr>
          <p:spPr>
            <a:xfrm>
              <a:off x="4743265" y="6175712"/>
              <a:ext cx="70321" cy="248581"/>
            </a:xfrm>
            <a:custGeom>
              <a:avLst/>
              <a:gdLst>
                <a:gd name="connsiteX0" fmla="*/ 7573 w 70321"/>
                <a:gd name="connsiteY0" fmla="*/ 245001 h 248581"/>
                <a:gd name="connsiteX1" fmla="*/ 70021 w 70321"/>
                <a:gd name="connsiteY1" fmla="*/ 4751 h 248581"/>
                <a:gd name="connsiteX2" fmla="*/ 64453 w 70321"/>
                <a:gd name="connsiteY2" fmla="*/ 1570 h 248581"/>
                <a:gd name="connsiteX3" fmla="*/ 15 w 70321"/>
                <a:gd name="connsiteY3" fmla="*/ 245001 h 248581"/>
                <a:gd name="connsiteX4" fmla="*/ 7573 w 70321"/>
                <a:gd name="connsiteY4" fmla="*/ 245001 h 248581"/>
                <a:gd name="connsiteX5" fmla="*/ 7573 w 70321"/>
                <a:gd name="connsiteY5" fmla="*/ 245001 h 24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321" h="248581">
                  <a:moveTo>
                    <a:pt x="7573" y="245001"/>
                  </a:moveTo>
                  <a:cubicBezTo>
                    <a:pt x="15528" y="162266"/>
                    <a:pt x="36609" y="81123"/>
                    <a:pt x="70021" y="4751"/>
                  </a:cubicBezTo>
                  <a:cubicBezTo>
                    <a:pt x="71613" y="1172"/>
                    <a:pt x="66442" y="-2011"/>
                    <a:pt x="64453" y="1570"/>
                  </a:cubicBezTo>
                  <a:cubicBezTo>
                    <a:pt x="29449" y="78736"/>
                    <a:pt x="7970" y="160675"/>
                    <a:pt x="15" y="245001"/>
                  </a:cubicBezTo>
                  <a:cubicBezTo>
                    <a:pt x="-383" y="249774"/>
                    <a:pt x="7175" y="249774"/>
                    <a:pt x="7573" y="245001"/>
                  </a:cubicBezTo>
                  <a:lnTo>
                    <a:pt x="7573" y="24500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41" name="Freeform 2640">
              <a:extLst>
                <a:ext uri="{FF2B5EF4-FFF2-40B4-BE49-F238E27FC236}">
                  <a16:creationId xmlns:a16="http://schemas.microsoft.com/office/drawing/2014/main" id="{663F8D68-09DB-1AFA-E63B-B68EEEF477CA}"/>
                </a:ext>
              </a:extLst>
            </p:cNvPr>
            <p:cNvSpPr/>
            <p:nvPr/>
          </p:nvSpPr>
          <p:spPr>
            <a:xfrm>
              <a:off x="4757523" y="6086276"/>
              <a:ext cx="140644" cy="445884"/>
            </a:xfrm>
            <a:custGeom>
              <a:avLst/>
              <a:gdLst>
                <a:gd name="connsiteX0" fmla="*/ 27921 w 140644"/>
                <a:gd name="connsiteY0" fmla="*/ 383760 h 445884"/>
                <a:gd name="connsiteX1" fmla="*/ 77 w 140644"/>
                <a:gd name="connsiteY1" fmla="*/ 440242 h 445884"/>
                <a:gd name="connsiteX2" fmla="*/ 6442 w 140644"/>
                <a:gd name="connsiteY2" fmla="*/ 443027 h 445884"/>
                <a:gd name="connsiteX3" fmla="*/ 67697 w 140644"/>
                <a:gd name="connsiteY3" fmla="*/ 221870 h 445884"/>
                <a:gd name="connsiteX4" fmla="*/ 140488 w 140644"/>
                <a:gd name="connsiteY4" fmla="*/ 3895 h 445884"/>
                <a:gd name="connsiteX5" fmla="*/ 134521 w 140644"/>
                <a:gd name="connsiteY5" fmla="*/ 2304 h 445884"/>
                <a:gd name="connsiteX6" fmla="*/ 60935 w 140644"/>
                <a:gd name="connsiteY6" fmla="*/ 219881 h 445884"/>
                <a:gd name="connsiteX7" fmla="*/ 77 w 140644"/>
                <a:gd name="connsiteY7" fmla="*/ 441436 h 445884"/>
                <a:gd name="connsiteX8" fmla="*/ 6442 w 140644"/>
                <a:gd name="connsiteY8" fmla="*/ 444220 h 445884"/>
                <a:gd name="connsiteX9" fmla="*/ 33489 w 140644"/>
                <a:gd name="connsiteY9" fmla="*/ 387340 h 445884"/>
                <a:gd name="connsiteX10" fmla="*/ 27921 w 140644"/>
                <a:gd name="connsiteY10" fmla="*/ 383760 h 445884"/>
                <a:gd name="connsiteX11" fmla="*/ 27921 w 140644"/>
                <a:gd name="connsiteY11" fmla="*/ 383760 h 44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644" h="445884">
                  <a:moveTo>
                    <a:pt x="27921" y="383760"/>
                  </a:moveTo>
                  <a:cubicBezTo>
                    <a:pt x="18772" y="402455"/>
                    <a:pt x="9623" y="421547"/>
                    <a:pt x="77" y="440242"/>
                  </a:cubicBezTo>
                  <a:cubicBezTo>
                    <a:pt x="2066" y="441037"/>
                    <a:pt x="4453" y="442231"/>
                    <a:pt x="6442" y="443027"/>
                  </a:cubicBezTo>
                  <a:cubicBezTo>
                    <a:pt x="25534" y="369042"/>
                    <a:pt x="45422" y="295058"/>
                    <a:pt x="67697" y="221870"/>
                  </a:cubicBezTo>
                  <a:cubicBezTo>
                    <a:pt x="89972" y="148681"/>
                    <a:pt x="116224" y="76686"/>
                    <a:pt x="140488" y="3895"/>
                  </a:cubicBezTo>
                  <a:cubicBezTo>
                    <a:pt x="141681" y="-83"/>
                    <a:pt x="135715" y="-1674"/>
                    <a:pt x="134521" y="2304"/>
                  </a:cubicBezTo>
                  <a:cubicBezTo>
                    <a:pt x="106280" y="73503"/>
                    <a:pt x="83210" y="146692"/>
                    <a:pt x="60935" y="219881"/>
                  </a:cubicBezTo>
                  <a:cubicBezTo>
                    <a:pt x="38660" y="293069"/>
                    <a:pt x="17579" y="366656"/>
                    <a:pt x="77" y="441436"/>
                  </a:cubicBezTo>
                  <a:cubicBezTo>
                    <a:pt x="-718" y="445015"/>
                    <a:pt x="4850" y="447799"/>
                    <a:pt x="6442" y="444220"/>
                  </a:cubicBezTo>
                  <a:cubicBezTo>
                    <a:pt x="15192" y="425127"/>
                    <a:pt x="24341" y="406432"/>
                    <a:pt x="33489" y="387340"/>
                  </a:cubicBezTo>
                  <a:cubicBezTo>
                    <a:pt x="35080" y="383362"/>
                    <a:pt x="29512" y="379782"/>
                    <a:pt x="27921" y="383760"/>
                  </a:cubicBezTo>
                  <a:lnTo>
                    <a:pt x="27921" y="3837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42" name="Freeform 2641">
              <a:extLst>
                <a:ext uri="{FF2B5EF4-FFF2-40B4-BE49-F238E27FC236}">
                  <a16:creationId xmlns:a16="http://schemas.microsoft.com/office/drawing/2014/main" id="{A35209F1-9C7F-F39F-E321-FBF40F9F75D5}"/>
                </a:ext>
              </a:extLst>
            </p:cNvPr>
            <p:cNvSpPr/>
            <p:nvPr/>
          </p:nvSpPr>
          <p:spPr>
            <a:xfrm>
              <a:off x="4876870" y="6075475"/>
              <a:ext cx="76454" cy="227499"/>
            </a:xfrm>
            <a:custGeom>
              <a:avLst/>
              <a:gdLst>
                <a:gd name="connsiteX0" fmla="*/ 7219 w 76454"/>
                <a:gd name="connsiteY0" fmla="*/ 223919 h 227499"/>
                <a:gd name="connsiteX1" fmla="*/ 76032 w 76454"/>
                <a:gd name="connsiteY1" fmla="*/ 4752 h 227499"/>
                <a:gd name="connsiteX2" fmla="*/ 70463 w 76454"/>
                <a:gd name="connsiteY2" fmla="*/ 1569 h 227499"/>
                <a:gd name="connsiteX3" fmla="*/ 59 w 76454"/>
                <a:gd name="connsiteY3" fmla="*/ 223919 h 227499"/>
                <a:gd name="connsiteX4" fmla="*/ 7219 w 76454"/>
                <a:gd name="connsiteY4" fmla="*/ 223919 h 227499"/>
                <a:gd name="connsiteX5" fmla="*/ 7219 w 76454"/>
                <a:gd name="connsiteY5" fmla="*/ 223919 h 22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54" h="227499">
                  <a:moveTo>
                    <a:pt x="7219" y="223919"/>
                  </a:moveTo>
                  <a:cubicBezTo>
                    <a:pt x="15572" y="146355"/>
                    <a:pt x="40233" y="73963"/>
                    <a:pt x="76032" y="4752"/>
                  </a:cubicBezTo>
                  <a:cubicBezTo>
                    <a:pt x="78020" y="1172"/>
                    <a:pt x="72452" y="-2010"/>
                    <a:pt x="70463" y="1569"/>
                  </a:cubicBezTo>
                  <a:cubicBezTo>
                    <a:pt x="31084" y="69189"/>
                    <a:pt x="8412" y="146355"/>
                    <a:pt x="59" y="223919"/>
                  </a:cubicBezTo>
                  <a:cubicBezTo>
                    <a:pt x="-737" y="228693"/>
                    <a:pt x="6821" y="228693"/>
                    <a:pt x="7219" y="223919"/>
                  </a:cubicBezTo>
                  <a:lnTo>
                    <a:pt x="7219" y="22391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43" name="Freeform 2642">
              <a:extLst>
                <a:ext uri="{FF2B5EF4-FFF2-40B4-BE49-F238E27FC236}">
                  <a16:creationId xmlns:a16="http://schemas.microsoft.com/office/drawing/2014/main" id="{1FC6605F-2625-6D5F-25BC-1A63D5BE6D27}"/>
                </a:ext>
              </a:extLst>
            </p:cNvPr>
            <p:cNvSpPr/>
            <p:nvPr/>
          </p:nvSpPr>
          <p:spPr>
            <a:xfrm>
              <a:off x="4892414" y="6039979"/>
              <a:ext cx="135586" cy="391875"/>
            </a:xfrm>
            <a:custGeom>
              <a:avLst/>
              <a:gdLst>
                <a:gd name="connsiteX0" fmla="*/ 22302 w 135586"/>
                <a:gd name="connsiteY0" fmla="*/ 354880 h 391875"/>
                <a:gd name="connsiteX1" fmla="*/ 425 w 135586"/>
                <a:gd name="connsiteY1" fmla="*/ 387099 h 391875"/>
                <a:gd name="connsiteX2" fmla="*/ 6392 w 135586"/>
                <a:gd name="connsiteY2" fmla="*/ 389485 h 391875"/>
                <a:gd name="connsiteX3" fmla="*/ 56112 w 135586"/>
                <a:gd name="connsiteY3" fmla="*/ 194581 h 391875"/>
                <a:gd name="connsiteX4" fmla="*/ 135268 w 135586"/>
                <a:gd name="connsiteY4" fmla="*/ 4450 h 391875"/>
                <a:gd name="connsiteX5" fmla="*/ 130096 w 135586"/>
                <a:gd name="connsiteY5" fmla="*/ 1665 h 391875"/>
                <a:gd name="connsiteX6" fmla="*/ 50942 w 135586"/>
                <a:gd name="connsiteY6" fmla="*/ 187421 h 391875"/>
                <a:gd name="connsiteX7" fmla="*/ 28 w 135586"/>
                <a:gd name="connsiteY7" fmla="*/ 387894 h 391875"/>
                <a:gd name="connsiteX8" fmla="*/ 5994 w 135586"/>
                <a:gd name="connsiteY8" fmla="*/ 390280 h 391875"/>
                <a:gd name="connsiteX9" fmla="*/ 27474 w 135586"/>
                <a:gd name="connsiteY9" fmla="*/ 357664 h 391875"/>
                <a:gd name="connsiteX10" fmla="*/ 22302 w 135586"/>
                <a:gd name="connsiteY10" fmla="*/ 354880 h 391875"/>
                <a:gd name="connsiteX11" fmla="*/ 22302 w 135586"/>
                <a:gd name="connsiteY11" fmla="*/ 354880 h 3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586" h="391875">
                  <a:moveTo>
                    <a:pt x="22302" y="354880"/>
                  </a:moveTo>
                  <a:cubicBezTo>
                    <a:pt x="15143" y="365619"/>
                    <a:pt x="7585" y="376359"/>
                    <a:pt x="425" y="387099"/>
                  </a:cubicBezTo>
                  <a:cubicBezTo>
                    <a:pt x="2414" y="387894"/>
                    <a:pt x="4403" y="388689"/>
                    <a:pt x="6392" y="389485"/>
                  </a:cubicBezTo>
                  <a:cubicBezTo>
                    <a:pt x="19916" y="323456"/>
                    <a:pt x="34633" y="258621"/>
                    <a:pt x="56112" y="194581"/>
                  </a:cubicBezTo>
                  <a:cubicBezTo>
                    <a:pt x="77990" y="129347"/>
                    <a:pt x="105435" y="66501"/>
                    <a:pt x="135268" y="4450"/>
                  </a:cubicBezTo>
                  <a:cubicBezTo>
                    <a:pt x="136858" y="869"/>
                    <a:pt x="132085" y="-1915"/>
                    <a:pt x="130096" y="1665"/>
                  </a:cubicBezTo>
                  <a:cubicBezTo>
                    <a:pt x="98275" y="60932"/>
                    <a:pt x="72421" y="123778"/>
                    <a:pt x="50942" y="187421"/>
                  </a:cubicBezTo>
                  <a:cubicBezTo>
                    <a:pt x="29064" y="252256"/>
                    <a:pt x="10370" y="319876"/>
                    <a:pt x="28" y="387894"/>
                  </a:cubicBezTo>
                  <a:cubicBezTo>
                    <a:pt x="-370" y="391474"/>
                    <a:pt x="3608" y="393463"/>
                    <a:pt x="5994" y="390280"/>
                  </a:cubicBezTo>
                  <a:cubicBezTo>
                    <a:pt x="13154" y="379541"/>
                    <a:pt x="20314" y="368403"/>
                    <a:pt x="27474" y="357664"/>
                  </a:cubicBezTo>
                  <a:cubicBezTo>
                    <a:pt x="29462" y="354880"/>
                    <a:pt x="24291" y="351697"/>
                    <a:pt x="22302" y="354880"/>
                  </a:cubicBezTo>
                  <a:lnTo>
                    <a:pt x="22302" y="3548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44" name="Freeform 2643">
              <a:extLst>
                <a:ext uri="{FF2B5EF4-FFF2-40B4-BE49-F238E27FC236}">
                  <a16:creationId xmlns:a16="http://schemas.microsoft.com/office/drawing/2014/main" id="{65AD24F6-A8BE-B49D-8136-A66256489E35}"/>
                </a:ext>
              </a:extLst>
            </p:cNvPr>
            <p:cNvSpPr/>
            <p:nvPr/>
          </p:nvSpPr>
          <p:spPr>
            <a:xfrm>
              <a:off x="4971127" y="6078607"/>
              <a:ext cx="85748" cy="254490"/>
            </a:xfrm>
            <a:custGeom>
              <a:avLst/>
              <a:gdLst>
                <a:gd name="connsiteX0" fmla="*/ 15585 w 85748"/>
                <a:gd name="connsiteY0" fmla="*/ 171067 h 254490"/>
                <a:gd name="connsiteX1" fmla="*/ 73 w 85748"/>
                <a:gd name="connsiteY1" fmla="*/ 250223 h 254490"/>
                <a:gd name="connsiteX2" fmla="*/ 6835 w 85748"/>
                <a:gd name="connsiteY2" fmla="*/ 252211 h 254490"/>
                <a:gd name="connsiteX3" fmla="*/ 85592 w 85748"/>
                <a:gd name="connsiteY3" fmla="*/ 3609 h 254490"/>
                <a:gd name="connsiteX4" fmla="*/ 79625 w 85748"/>
                <a:gd name="connsiteY4" fmla="*/ 2018 h 254490"/>
                <a:gd name="connsiteX5" fmla="*/ 73 w 85748"/>
                <a:gd name="connsiteY5" fmla="*/ 250223 h 254490"/>
                <a:gd name="connsiteX6" fmla="*/ 6835 w 85748"/>
                <a:gd name="connsiteY6" fmla="*/ 252211 h 254490"/>
                <a:gd name="connsiteX7" fmla="*/ 22347 w 85748"/>
                <a:gd name="connsiteY7" fmla="*/ 173057 h 254490"/>
                <a:gd name="connsiteX8" fmla="*/ 15585 w 85748"/>
                <a:gd name="connsiteY8" fmla="*/ 171067 h 254490"/>
                <a:gd name="connsiteX9" fmla="*/ 15585 w 85748"/>
                <a:gd name="connsiteY9" fmla="*/ 171067 h 25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48" h="254490">
                  <a:moveTo>
                    <a:pt x="15585" y="171067"/>
                  </a:moveTo>
                  <a:cubicBezTo>
                    <a:pt x="10415" y="197320"/>
                    <a:pt x="5243" y="223970"/>
                    <a:pt x="73" y="250223"/>
                  </a:cubicBezTo>
                  <a:cubicBezTo>
                    <a:pt x="-723" y="254598"/>
                    <a:pt x="5243" y="256189"/>
                    <a:pt x="6835" y="252211"/>
                  </a:cubicBezTo>
                  <a:cubicBezTo>
                    <a:pt x="33087" y="169476"/>
                    <a:pt x="61328" y="87140"/>
                    <a:pt x="85592" y="3609"/>
                  </a:cubicBezTo>
                  <a:cubicBezTo>
                    <a:pt x="86785" y="29"/>
                    <a:pt x="80819" y="-1562"/>
                    <a:pt x="79625" y="2018"/>
                  </a:cubicBezTo>
                  <a:cubicBezTo>
                    <a:pt x="50987" y="83957"/>
                    <a:pt x="26325" y="167488"/>
                    <a:pt x="73" y="250223"/>
                  </a:cubicBezTo>
                  <a:cubicBezTo>
                    <a:pt x="2459" y="250620"/>
                    <a:pt x="4448" y="251416"/>
                    <a:pt x="6835" y="252211"/>
                  </a:cubicBezTo>
                  <a:cubicBezTo>
                    <a:pt x="12005" y="225959"/>
                    <a:pt x="17177" y="199309"/>
                    <a:pt x="22347" y="173057"/>
                  </a:cubicBezTo>
                  <a:cubicBezTo>
                    <a:pt x="23143" y="168681"/>
                    <a:pt x="16381" y="166692"/>
                    <a:pt x="15585" y="171067"/>
                  </a:cubicBezTo>
                  <a:lnTo>
                    <a:pt x="15585" y="1710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45" name="Freeform 2644">
              <a:extLst>
                <a:ext uri="{FF2B5EF4-FFF2-40B4-BE49-F238E27FC236}">
                  <a16:creationId xmlns:a16="http://schemas.microsoft.com/office/drawing/2014/main" id="{22A20C2C-2086-5A8F-2755-789C0BDF468C}"/>
                </a:ext>
              </a:extLst>
            </p:cNvPr>
            <p:cNvSpPr/>
            <p:nvPr/>
          </p:nvSpPr>
          <p:spPr>
            <a:xfrm>
              <a:off x="5010809" y="6124350"/>
              <a:ext cx="85056" cy="246786"/>
            </a:xfrm>
            <a:custGeom>
              <a:avLst/>
              <a:gdLst>
                <a:gd name="connsiteX0" fmla="*/ 29203 w 85056"/>
                <a:gd name="connsiteY0" fmla="*/ 175045 h 246786"/>
                <a:gd name="connsiteX1" fmla="*/ 564 w 85056"/>
                <a:gd name="connsiteY1" fmla="*/ 242267 h 246786"/>
                <a:gd name="connsiteX2" fmla="*/ 6133 w 85056"/>
                <a:gd name="connsiteY2" fmla="*/ 244654 h 246786"/>
                <a:gd name="connsiteX3" fmla="*/ 84890 w 85056"/>
                <a:gd name="connsiteY3" fmla="*/ 3609 h 246786"/>
                <a:gd name="connsiteX4" fmla="*/ 78924 w 85056"/>
                <a:gd name="connsiteY4" fmla="*/ 2018 h 246786"/>
                <a:gd name="connsiteX5" fmla="*/ 166 w 85056"/>
                <a:gd name="connsiteY5" fmla="*/ 243063 h 246786"/>
                <a:gd name="connsiteX6" fmla="*/ 6133 w 85056"/>
                <a:gd name="connsiteY6" fmla="*/ 244654 h 246786"/>
                <a:gd name="connsiteX7" fmla="*/ 34374 w 85056"/>
                <a:gd name="connsiteY7" fmla="*/ 177034 h 246786"/>
                <a:gd name="connsiteX8" fmla="*/ 29203 w 85056"/>
                <a:gd name="connsiteY8" fmla="*/ 175045 h 246786"/>
                <a:gd name="connsiteX9" fmla="*/ 29203 w 85056"/>
                <a:gd name="connsiteY9" fmla="*/ 175045 h 24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056" h="246786">
                  <a:moveTo>
                    <a:pt x="29203" y="175045"/>
                  </a:moveTo>
                  <a:cubicBezTo>
                    <a:pt x="19657" y="197320"/>
                    <a:pt x="10110" y="219992"/>
                    <a:pt x="564" y="242267"/>
                  </a:cubicBezTo>
                  <a:cubicBezTo>
                    <a:pt x="2553" y="243063"/>
                    <a:pt x="4542" y="243858"/>
                    <a:pt x="6133" y="244654"/>
                  </a:cubicBezTo>
                  <a:cubicBezTo>
                    <a:pt x="33181" y="164703"/>
                    <a:pt x="60626" y="84355"/>
                    <a:pt x="84890" y="3609"/>
                  </a:cubicBezTo>
                  <a:cubicBezTo>
                    <a:pt x="86083" y="29"/>
                    <a:pt x="80515" y="-1562"/>
                    <a:pt x="78924" y="2018"/>
                  </a:cubicBezTo>
                  <a:cubicBezTo>
                    <a:pt x="50682" y="81571"/>
                    <a:pt x="25623" y="162715"/>
                    <a:pt x="166" y="243063"/>
                  </a:cubicBezTo>
                  <a:cubicBezTo>
                    <a:pt x="-1027" y="247041"/>
                    <a:pt x="4542" y="248233"/>
                    <a:pt x="6133" y="244654"/>
                  </a:cubicBezTo>
                  <a:cubicBezTo>
                    <a:pt x="15281" y="221981"/>
                    <a:pt x="24828" y="199706"/>
                    <a:pt x="34374" y="177034"/>
                  </a:cubicBezTo>
                  <a:cubicBezTo>
                    <a:pt x="35567" y="174250"/>
                    <a:pt x="30396" y="172260"/>
                    <a:pt x="29203" y="175045"/>
                  </a:cubicBezTo>
                  <a:lnTo>
                    <a:pt x="29203" y="1750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46" name="Freeform 2645">
              <a:extLst>
                <a:ext uri="{FF2B5EF4-FFF2-40B4-BE49-F238E27FC236}">
                  <a16:creationId xmlns:a16="http://schemas.microsoft.com/office/drawing/2014/main" id="{58660C6A-822F-2A06-DD37-04D08CAED049}"/>
                </a:ext>
              </a:extLst>
            </p:cNvPr>
            <p:cNvSpPr/>
            <p:nvPr/>
          </p:nvSpPr>
          <p:spPr>
            <a:xfrm>
              <a:off x="5088518" y="6114578"/>
              <a:ext cx="62239" cy="176890"/>
            </a:xfrm>
            <a:custGeom>
              <a:avLst/>
              <a:gdLst>
                <a:gd name="connsiteX0" fmla="*/ 5988 w 62239"/>
                <a:gd name="connsiteY0" fmla="*/ 174873 h 176890"/>
                <a:gd name="connsiteX1" fmla="*/ 62073 w 62239"/>
                <a:gd name="connsiteY1" fmla="*/ 3436 h 176890"/>
                <a:gd name="connsiteX2" fmla="*/ 56504 w 62239"/>
                <a:gd name="connsiteY2" fmla="*/ 1845 h 176890"/>
                <a:gd name="connsiteX3" fmla="*/ 22 w 62239"/>
                <a:gd name="connsiteY3" fmla="*/ 173282 h 176890"/>
                <a:gd name="connsiteX4" fmla="*/ 5988 w 62239"/>
                <a:gd name="connsiteY4" fmla="*/ 174873 h 176890"/>
                <a:gd name="connsiteX5" fmla="*/ 5988 w 62239"/>
                <a:gd name="connsiteY5" fmla="*/ 174873 h 17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239" h="176890">
                  <a:moveTo>
                    <a:pt x="5988" y="174873"/>
                  </a:moveTo>
                  <a:cubicBezTo>
                    <a:pt x="24683" y="117595"/>
                    <a:pt x="44571" y="60715"/>
                    <a:pt x="62073" y="3436"/>
                  </a:cubicBezTo>
                  <a:cubicBezTo>
                    <a:pt x="63266" y="-143"/>
                    <a:pt x="57697" y="-1336"/>
                    <a:pt x="56504" y="1845"/>
                  </a:cubicBezTo>
                  <a:cubicBezTo>
                    <a:pt x="36616" y="58328"/>
                    <a:pt x="18717" y="116402"/>
                    <a:pt x="22" y="173282"/>
                  </a:cubicBezTo>
                  <a:cubicBezTo>
                    <a:pt x="-376" y="176862"/>
                    <a:pt x="4795" y="178453"/>
                    <a:pt x="5988" y="174873"/>
                  </a:cubicBezTo>
                  <a:lnTo>
                    <a:pt x="5988" y="1748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47" name="Freeform 2646">
              <a:extLst>
                <a:ext uri="{FF2B5EF4-FFF2-40B4-BE49-F238E27FC236}">
                  <a16:creationId xmlns:a16="http://schemas.microsoft.com/office/drawing/2014/main" id="{ED6FDF65-5F5E-9C12-4929-22E25656B0DC}"/>
                </a:ext>
              </a:extLst>
            </p:cNvPr>
            <p:cNvSpPr/>
            <p:nvPr/>
          </p:nvSpPr>
          <p:spPr>
            <a:xfrm>
              <a:off x="4508474" y="6502166"/>
              <a:ext cx="119621" cy="270815"/>
            </a:xfrm>
            <a:custGeom>
              <a:avLst/>
              <a:gdLst>
                <a:gd name="connsiteX0" fmla="*/ 5695 w 119621"/>
                <a:gd name="connsiteY0" fmla="*/ 233178 h 270815"/>
                <a:gd name="connsiteX1" fmla="*/ 1717 w 119621"/>
                <a:gd name="connsiteY1" fmla="*/ 268579 h 270815"/>
                <a:gd name="connsiteX2" fmla="*/ 7684 w 119621"/>
                <a:gd name="connsiteY2" fmla="*/ 269374 h 270815"/>
                <a:gd name="connsiteX3" fmla="*/ 119455 w 119621"/>
                <a:gd name="connsiteY3" fmla="*/ 4066 h 270815"/>
                <a:gd name="connsiteX4" fmla="*/ 113489 w 119621"/>
                <a:gd name="connsiteY4" fmla="*/ 1680 h 270815"/>
                <a:gd name="connsiteX5" fmla="*/ 1717 w 119621"/>
                <a:gd name="connsiteY5" fmla="*/ 266988 h 270815"/>
                <a:gd name="connsiteX6" fmla="*/ 8081 w 119621"/>
                <a:gd name="connsiteY6" fmla="*/ 266988 h 270815"/>
                <a:gd name="connsiteX7" fmla="*/ 11263 w 119621"/>
                <a:gd name="connsiteY7" fmla="*/ 236360 h 270815"/>
                <a:gd name="connsiteX8" fmla="*/ 5695 w 119621"/>
                <a:gd name="connsiteY8" fmla="*/ 233178 h 270815"/>
                <a:gd name="connsiteX9" fmla="*/ 5695 w 119621"/>
                <a:gd name="connsiteY9" fmla="*/ 233178 h 27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621" h="270815">
                  <a:moveTo>
                    <a:pt x="5695" y="233178"/>
                  </a:moveTo>
                  <a:cubicBezTo>
                    <a:pt x="-272" y="244713"/>
                    <a:pt x="-1465" y="255851"/>
                    <a:pt x="1717" y="268579"/>
                  </a:cubicBezTo>
                  <a:cubicBezTo>
                    <a:pt x="2512" y="270965"/>
                    <a:pt x="6490" y="271761"/>
                    <a:pt x="7684" y="269374"/>
                  </a:cubicBezTo>
                  <a:cubicBezTo>
                    <a:pt x="45471" y="181071"/>
                    <a:pt x="83259" y="92767"/>
                    <a:pt x="119455" y="4066"/>
                  </a:cubicBezTo>
                  <a:cubicBezTo>
                    <a:pt x="120649" y="884"/>
                    <a:pt x="115080" y="-1901"/>
                    <a:pt x="113489" y="1680"/>
                  </a:cubicBezTo>
                  <a:cubicBezTo>
                    <a:pt x="75303" y="89585"/>
                    <a:pt x="38709" y="178286"/>
                    <a:pt x="1717" y="266988"/>
                  </a:cubicBezTo>
                  <a:cubicBezTo>
                    <a:pt x="3706" y="266988"/>
                    <a:pt x="5695" y="266988"/>
                    <a:pt x="8081" y="266988"/>
                  </a:cubicBezTo>
                  <a:cubicBezTo>
                    <a:pt x="5297" y="255851"/>
                    <a:pt x="6093" y="246702"/>
                    <a:pt x="11263" y="236360"/>
                  </a:cubicBezTo>
                  <a:cubicBezTo>
                    <a:pt x="12457" y="232780"/>
                    <a:pt x="7286" y="229598"/>
                    <a:pt x="5695" y="233178"/>
                  </a:cubicBezTo>
                  <a:lnTo>
                    <a:pt x="5695" y="2331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48" name="Freeform 2647">
              <a:extLst>
                <a:ext uri="{FF2B5EF4-FFF2-40B4-BE49-F238E27FC236}">
                  <a16:creationId xmlns:a16="http://schemas.microsoft.com/office/drawing/2014/main" id="{F9CA3754-3BF5-0ABE-AF15-DF3C9F96EA3C}"/>
                </a:ext>
              </a:extLst>
            </p:cNvPr>
            <p:cNvSpPr/>
            <p:nvPr/>
          </p:nvSpPr>
          <p:spPr>
            <a:xfrm>
              <a:off x="4646201" y="6526540"/>
              <a:ext cx="42089" cy="79509"/>
            </a:xfrm>
            <a:custGeom>
              <a:avLst/>
              <a:gdLst>
                <a:gd name="connsiteX0" fmla="*/ 5991 w 42089"/>
                <a:gd name="connsiteY0" fmla="*/ 77940 h 79509"/>
                <a:gd name="connsiteX1" fmla="*/ 41790 w 42089"/>
                <a:gd name="connsiteY1" fmla="*/ 4751 h 79509"/>
                <a:gd name="connsiteX2" fmla="*/ 36221 w 42089"/>
                <a:gd name="connsiteY2" fmla="*/ 1570 h 79509"/>
                <a:gd name="connsiteX3" fmla="*/ 423 w 42089"/>
                <a:gd name="connsiteY3" fmla="*/ 74758 h 79509"/>
                <a:gd name="connsiteX4" fmla="*/ 5991 w 42089"/>
                <a:gd name="connsiteY4" fmla="*/ 77940 h 79509"/>
                <a:gd name="connsiteX5" fmla="*/ 5991 w 42089"/>
                <a:gd name="connsiteY5" fmla="*/ 77940 h 7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89" h="79509">
                  <a:moveTo>
                    <a:pt x="5991" y="77940"/>
                  </a:moveTo>
                  <a:cubicBezTo>
                    <a:pt x="17924" y="53677"/>
                    <a:pt x="30255" y="29413"/>
                    <a:pt x="41790" y="4751"/>
                  </a:cubicBezTo>
                  <a:cubicBezTo>
                    <a:pt x="43381" y="1172"/>
                    <a:pt x="38210" y="-2011"/>
                    <a:pt x="36221" y="1570"/>
                  </a:cubicBezTo>
                  <a:cubicBezTo>
                    <a:pt x="23891" y="25833"/>
                    <a:pt x="12355" y="50494"/>
                    <a:pt x="423" y="74758"/>
                  </a:cubicBezTo>
                  <a:cubicBezTo>
                    <a:pt x="-1566" y="78338"/>
                    <a:pt x="4002" y="81520"/>
                    <a:pt x="5991" y="77940"/>
                  </a:cubicBezTo>
                  <a:lnTo>
                    <a:pt x="5991" y="779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49" name="Freeform 2648">
              <a:extLst>
                <a:ext uri="{FF2B5EF4-FFF2-40B4-BE49-F238E27FC236}">
                  <a16:creationId xmlns:a16="http://schemas.microsoft.com/office/drawing/2014/main" id="{148CA368-0CD7-C5C1-1297-98382F4853DE}"/>
                </a:ext>
              </a:extLst>
            </p:cNvPr>
            <p:cNvSpPr/>
            <p:nvPr/>
          </p:nvSpPr>
          <p:spPr>
            <a:xfrm>
              <a:off x="5060226" y="5347517"/>
              <a:ext cx="158946" cy="493571"/>
            </a:xfrm>
            <a:custGeom>
              <a:avLst/>
              <a:gdLst>
                <a:gd name="connsiteX0" fmla="*/ 6437 w 158946"/>
                <a:gd name="connsiteY0" fmla="*/ 491268 h 493571"/>
                <a:gd name="connsiteX1" fmla="*/ 158781 w 158946"/>
                <a:gd name="connsiteY1" fmla="*/ 3609 h 493571"/>
                <a:gd name="connsiteX2" fmla="*/ 152814 w 158946"/>
                <a:gd name="connsiteY2" fmla="*/ 2018 h 493571"/>
                <a:gd name="connsiteX3" fmla="*/ 73 w 158946"/>
                <a:gd name="connsiteY3" fmla="*/ 489677 h 493571"/>
                <a:gd name="connsiteX4" fmla="*/ 6437 w 158946"/>
                <a:gd name="connsiteY4" fmla="*/ 491268 h 493571"/>
                <a:gd name="connsiteX5" fmla="*/ 6437 w 158946"/>
                <a:gd name="connsiteY5" fmla="*/ 491268 h 4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946" h="493571">
                  <a:moveTo>
                    <a:pt x="6437" y="491268"/>
                  </a:moveTo>
                  <a:cubicBezTo>
                    <a:pt x="51384" y="326594"/>
                    <a:pt x="105082" y="165499"/>
                    <a:pt x="158781" y="3609"/>
                  </a:cubicBezTo>
                  <a:cubicBezTo>
                    <a:pt x="159974" y="29"/>
                    <a:pt x="154405" y="-1562"/>
                    <a:pt x="152814" y="2018"/>
                  </a:cubicBezTo>
                  <a:cubicBezTo>
                    <a:pt x="92752" y="161124"/>
                    <a:pt x="44225" y="325798"/>
                    <a:pt x="73" y="489677"/>
                  </a:cubicBezTo>
                  <a:cubicBezTo>
                    <a:pt x="-723" y="493654"/>
                    <a:pt x="5243" y="495245"/>
                    <a:pt x="6437" y="491268"/>
                  </a:cubicBezTo>
                  <a:lnTo>
                    <a:pt x="6437" y="4912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50" name="Freeform 2649">
              <a:extLst>
                <a:ext uri="{FF2B5EF4-FFF2-40B4-BE49-F238E27FC236}">
                  <a16:creationId xmlns:a16="http://schemas.microsoft.com/office/drawing/2014/main" id="{6A3197AE-C74F-27ED-E670-4845C9116243}"/>
                </a:ext>
              </a:extLst>
            </p:cNvPr>
            <p:cNvSpPr/>
            <p:nvPr/>
          </p:nvSpPr>
          <p:spPr>
            <a:xfrm>
              <a:off x="5116365" y="5372516"/>
              <a:ext cx="131048" cy="443684"/>
            </a:xfrm>
            <a:custGeom>
              <a:avLst/>
              <a:gdLst>
                <a:gd name="connsiteX0" fmla="*/ 6780 w 131048"/>
                <a:gd name="connsiteY0" fmla="*/ 441209 h 443684"/>
                <a:gd name="connsiteX1" fmla="*/ 57296 w 131048"/>
                <a:gd name="connsiteY1" fmla="*/ 219256 h 443684"/>
                <a:gd name="connsiteX2" fmla="*/ 130882 w 131048"/>
                <a:gd name="connsiteY2" fmla="*/ 4066 h 443684"/>
                <a:gd name="connsiteX3" fmla="*/ 124916 w 131048"/>
                <a:gd name="connsiteY3" fmla="*/ 1679 h 443684"/>
                <a:gd name="connsiteX4" fmla="*/ 18 w 131048"/>
                <a:gd name="connsiteY4" fmla="*/ 439618 h 443684"/>
                <a:gd name="connsiteX5" fmla="*/ 6780 w 131048"/>
                <a:gd name="connsiteY5" fmla="*/ 441209 h 443684"/>
                <a:gd name="connsiteX6" fmla="*/ 6780 w 131048"/>
                <a:gd name="connsiteY6" fmla="*/ 441209 h 44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048" h="443684">
                  <a:moveTo>
                    <a:pt x="6780" y="441209"/>
                  </a:moveTo>
                  <a:cubicBezTo>
                    <a:pt x="19508" y="366429"/>
                    <a:pt x="36612" y="292445"/>
                    <a:pt x="57296" y="219256"/>
                  </a:cubicBezTo>
                  <a:cubicBezTo>
                    <a:pt x="77980" y="146068"/>
                    <a:pt x="104232" y="75266"/>
                    <a:pt x="130882" y="4066"/>
                  </a:cubicBezTo>
                  <a:cubicBezTo>
                    <a:pt x="132075" y="884"/>
                    <a:pt x="126507" y="-1900"/>
                    <a:pt x="124916" y="1679"/>
                  </a:cubicBezTo>
                  <a:cubicBezTo>
                    <a:pt x="64456" y="140101"/>
                    <a:pt x="25475" y="290854"/>
                    <a:pt x="18" y="439618"/>
                  </a:cubicBezTo>
                  <a:cubicBezTo>
                    <a:pt x="-380" y="443596"/>
                    <a:pt x="5984" y="445584"/>
                    <a:pt x="6780" y="441209"/>
                  </a:cubicBezTo>
                  <a:lnTo>
                    <a:pt x="6780" y="4412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51" name="Freeform 2650">
              <a:extLst>
                <a:ext uri="{FF2B5EF4-FFF2-40B4-BE49-F238E27FC236}">
                  <a16:creationId xmlns:a16="http://schemas.microsoft.com/office/drawing/2014/main" id="{666973DF-D95E-0DD8-6B1F-22F7A575660E}"/>
                </a:ext>
              </a:extLst>
            </p:cNvPr>
            <p:cNvSpPr/>
            <p:nvPr/>
          </p:nvSpPr>
          <p:spPr>
            <a:xfrm>
              <a:off x="5189033" y="5324558"/>
              <a:ext cx="120421" cy="381860"/>
            </a:xfrm>
            <a:custGeom>
              <a:avLst/>
              <a:gdLst>
                <a:gd name="connsiteX0" fmla="*/ 6902 w 120421"/>
                <a:gd name="connsiteY0" fmla="*/ 379384 h 381860"/>
                <a:gd name="connsiteX1" fmla="*/ 120265 w 120421"/>
                <a:gd name="connsiteY1" fmla="*/ 3895 h 381860"/>
                <a:gd name="connsiteX2" fmla="*/ 113901 w 120421"/>
                <a:gd name="connsiteY2" fmla="*/ 2304 h 381860"/>
                <a:gd name="connsiteX3" fmla="*/ 141 w 120421"/>
                <a:gd name="connsiteY3" fmla="*/ 377793 h 381860"/>
                <a:gd name="connsiteX4" fmla="*/ 6902 w 120421"/>
                <a:gd name="connsiteY4" fmla="*/ 379384 h 381860"/>
                <a:gd name="connsiteX5" fmla="*/ 6902 w 120421"/>
                <a:gd name="connsiteY5" fmla="*/ 379384 h 381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421" h="381860">
                  <a:moveTo>
                    <a:pt x="6902" y="379384"/>
                  </a:moveTo>
                  <a:cubicBezTo>
                    <a:pt x="38326" y="252100"/>
                    <a:pt x="77307" y="127600"/>
                    <a:pt x="120265" y="3895"/>
                  </a:cubicBezTo>
                  <a:cubicBezTo>
                    <a:pt x="121458" y="-83"/>
                    <a:pt x="115492" y="-1674"/>
                    <a:pt x="113901" y="2304"/>
                  </a:cubicBezTo>
                  <a:cubicBezTo>
                    <a:pt x="67760" y="124815"/>
                    <a:pt x="31166" y="250906"/>
                    <a:pt x="141" y="377793"/>
                  </a:cubicBezTo>
                  <a:cubicBezTo>
                    <a:pt x="-1053" y="381771"/>
                    <a:pt x="5709" y="383760"/>
                    <a:pt x="6902" y="379384"/>
                  </a:cubicBezTo>
                  <a:lnTo>
                    <a:pt x="6902" y="3793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52" name="Freeform 2651">
              <a:extLst>
                <a:ext uri="{FF2B5EF4-FFF2-40B4-BE49-F238E27FC236}">
                  <a16:creationId xmlns:a16="http://schemas.microsoft.com/office/drawing/2014/main" id="{7D42A663-F5CC-D280-5314-00802CA97C83}"/>
                </a:ext>
              </a:extLst>
            </p:cNvPr>
            <p:cNvSpPr/>
            <p:nvPr/>
          </p:nvSpPr>
          <p:spPr>
            <a:xfrm>
              <a:off x="5267077" y="5287174"/>
              <a:ext cx="100870" cy="335624"/>
            </a:xfrm>
            <a:custGeom>
              <a:avLst/>
              <a:gdLst>
                <a:gd name="connsiteX0" fmla="*/ 7219 w 100870"/>
                <a:gd name="connsiteY0" fmla="*/ 332045 h 335624"/>
                <a:gd name="connsiteX1" fmla="*/ 100693 w 100870"/>
                <a:gd name="connsiteY1" fmla="*/ 3889 h 335624"/>
                <a:gd name="connsiteX2" fmla="*/ 95124 w 100870"/>
                <a:gd name="connsiteY2" fmla="*/ 1503 h 335624"/>
                <a:gd name="connsiteX3" fmla="*/ 59 w 100870"/>
                <a:gd name="connsiteY3" fmla="*/ 332045 h 335624"/>
                <a:gd name="connsiteX4" fmla="*/ 7219 w 100870"/>
                <a:gd name="connsiteY4" fmla="*/ 332045 h 335624"/>
                <a:gd name="connsiteX5" fmla="*/ 7219 w 100870"/>
                <a:gd name="connsiteY5" fmla="*/ 332045 h 33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870" h="335624">
                  <a:moveTo>
                    <a:pt x="7219" y="332045"/>
                  </a:moveTo>
                  <a:cubicBezTo>
                    <a:pt x="22334" y="217886"/>
                    <a:pt x="56144" y="109694"/>
                    <a:pt x="100693" y="3889"/>
                  </a:cubicBezTo>
                  <a:cubicBezTo>
                    <a:pt x="101886" y="707"/>
                    <a:pt x="96715" y="-1679"/>
                    <a:pt x="95124" y="1503"/>
                  </a:cubicBezTo>
                  <a:cubicBezTo>
                    <a:pt x="44608" y="104524"/>
                    <a:pt x="14776" y="218682"/>
                    <a:pt x="59" y="332045"/>
                  </a:cubicBezTo>
                  <a:cubicBezTo>
                    <a:pt x="-737" y="336817"/>
                    <a:pt x="6821" y="336817"/>
                    <a:pt x="7219" y="332045"/>
                  </a:cubicBezTo>
                  <a:lnTo>
                    <a:pt x="7219" y="3320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53" name="Freeform 2652">
              <a:extLst>
                <a:ext uri="{FF2B5EF4-FFF2-40B4-BE49-F238E27FC236}">
                  <a16:creationId xmlns:a16="http://schemas.microsoft.com/office/drawing/2014/main" id="{C23733A3-8630-D4C5-2F59-948D6FEB7A5A}"/>
                </a:ext>
              </a:extLst>
            </p:cNvPr>
            <p:cNvSpPr/>
            <p:nvPr/>
          </p:nvSpPr>
          <p:spPr>
            <a:xfrm>
              <a:off x="5313376" y="5298729"/>
              <a:ext cx="89545" cy="282122"/>
            </a:xfrm>
            <a:custGeom>
              <a:avLst/>
              <a:gdLst>
                <a:gd name="connsiteX0" fmla="*/ 14618 w 89545"/>
                <a:gd name="connsiteY0" fmla="*/ 268781 h 282122"/>
                <a:gd name="connsiteX1" fmla="*/ 5867 w 89545"/>
                <a:gd name="connsiteY1" fmla="*/ 265598 h 282122"/>
                <a:gd name="connsiteX2" fmla="*/ 6265 w 89545"/>
                <a:gd name="connsiteY2" fmla="*/ 258836 h 282122"/>
                <a:gd name="connsiteX3" fmla="*/ 10242 w 89545"/>
                <a:gd name="connsiteY3" fmla="*/ 245710 h 282122"/>
                <a:gd name="connsiteX4" fmla="*/ 21778 w 89545"/>
                <a:gd name="connsiteY4" fmla="*/ 211105 h 282122"/>
                <a:gd name="connsiteX5" fmla="*/ 44450 w 89545"/>
                <a:gd name="connsiteY5" fmla="*/ 142292 h 282122"/>
                <a:gd name="connsiteX6" fmla="*/ 89397 w 89545"/>
                <a:gd name="connsiteY6" fmla="*/ 4267 h 282122"/>
                <a:gd name="connsiteX7" fmla="*/ 82635 w 89545"/>
                <a:gd name="connsiteY7" fmla="*/ 2279 h 282122"/>
                <a:gd name="connsiteX8" fmla="*/ 4276 w 89545"/>
                <a:gd name="connsiteY8" fmla="*/ 240539 h 282122"/>
                <a:gd name="connsiteX9" fmla="*/ 14220 w 89545"/>
                <a:gd name="connsiteY9" fmla="*/ 281111 h 282122"/>
                <a:gd name="connsiteX10" fmla="*/ 13027 w 89545"/>
                <a:gd name="connsiteY10" fmla="*/ 262019 h 282122"/>
                <a:gd name="connsiteX11" fmla="*/ 14618 w 89545"/>
                <a:gd name="connsiteY11" fmla="*/ 268781 h 282122"/>
                <a:gd name="connsiteX12" fmla="*/ 14618 w 89545"/>
                <a:gd name="connsiteY12" fmla="*/ 268781 h 282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545" h="282122">
                  <a:moveTo>
                    <a:pt x="14618" y="268781"/>
                  </a:moveTo>
                  <a:cubicBezTo>
                    <a:pt x="14618" y="275542"/>
                    <a:pt x="11436" y="274747"/>
                    <a:pt x="5867" y="265598"/>
                  </a:cubicBezTo>
                  <a:cubicBezTo>
                    <a:pt x="5867" y="263212"/>
                    <a:pt x="6265" y="261223"/>
                    <a:pt x="6265" y="258836"/>
                  </a:cubicBezTo>
                  <a:cubicBezTo>
                    <a:pt x="7060" y="254461"/>
                    <a:pt x="8651" y="250086"/>
                    <a:pt x="10242" y="245710"/>
                  </a:cubicBezTo>
                  <a:cubicBezTo>
                    <a:pt x="13822" y="234175"/>
                    <a:pt x="17800" y="222640"/>
                    <a:pt x="21778" y="211105"/>
                  </a:cubicBezTo>
                  <a:cubicBezTo>
                    <a:pt x="29335" y="188034"/>
                    <a:pt x="36893" y="164964"/>
                    <a:pt x="44450" y="142292"/>
                  </a:cubicBezTo>
                  <a:cubicBezTo>
                    <a:pt x="59565" y="96549"/>
                    <a:pt x="75873" y="50806"/>
                    <a:pt x="89397" y="4267"/>
                  </a:cubicBezTo>
                  <a:cubicBezTo>
                    <a:pt x="90591" y="-108"/>
                    <a:pt x="84226" y="-1699"/>
                    <a:pt x="82635" y="2279"/>
                  </a:cubicBezTo>
                  <a:cubicBezTo>
                    <a:pt x="53997" y="80638"/>
                    <a:pt x="30131" y="161384"/>
                    <a:pt x="4276" y="240539"/>
                  </a:cubicBezTo>
                  <a:cubicBezTo>
                    <a:pt x="1889" y="247699"/>
                    <a:pt x="-8055" y="289066"/>
                    <a:pt x="14220" y="281111"/>
                  </a:cubicBezTo>
                  <a:cubicBezTo>
                    <a:pt x="22971" y="277929"/>
                    <a:pt x="25755" y="259632"/>
                    <a:pt x="13027" y="262019"/>
                  </a:cubicBezTo>
                  <a:cubicBezTo>
                    <a:pt x="8651" y="263212"/>
                    <a:pt x="10640" y="269576"/>
                    <a:pt x="14618" y="268781"/>
                  </a:cubicBezTo>
                  <a:lnTo>
                    <a:pt x="14618" y="2687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54" name="Freeform 2653">
              <a:extLst>
                <a:ext uri="{FF2B5EF4-FFF2-40B4-BE49-F238E27FC236}">
                  <a16:creationId xmlns:a16="http://schemas.microsoft.com/office/drawing/2014/main" id="{26413C2A-4DB2-4B62-6FF8-2D9ACFC04BD4}"/>
                </a:ext>
              </a:extLst>
            </p:cNvPr>
            <p:cNvSpPr/>
            <p:nvPr/>
          </p:nvSpPr>
          <p:spPr>
            <a:xfrm>
              <a:off x="5375982" y="5360858"/>
              <a:ext cx="66644" cy="140313"/>
            </a:xfrm>
            <a:custGeom>
              <a:avLst/>
              <a:gdLst>
                <a:gd name="connsiteX0" fmla="*/ 6505 w 66644"/>
                <a:gd name="connsiteY0" fmla="*/ 137838 h 140313"/>
                <a:gd name="connsiteX1" fmla="*/ 66170 w 66644"/>
                <a:gd name="connsiteY1" fmla="*/ 4587 h 140313"/>
                <a:gd name="connsiteX2" fmla="*/ 61397 w 66644"/>
                <a:gd name="connsiteY2" fmla="*/ 1007 h 140313"/>
                <a:gd name="connsiteX3" fmla="*/ 141 w 66644"/>
                <a:gd name="connsiteY3" fmla="*/ 136247 h 140313"/>
                <a:gd name="connsiteX4" fmla="*/ 6505 w 66644"/>
                <a:gd name="connsiteY4" fmla="*/ 137838 h 140313"/>
                <a:gd name="connsiteX5" fmla="*/ 6505 w 66644"/>
                <a:gd name="connsiteY5" fmla="*/ 137838 h 14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44" h="140313">
                  <a:moveTo>
                    <a:pt x="6505" y="137838"/>
                  </a:moveTo>
                  <a:cubicBezTo>
                    <a:pt x="15654" y="88913"/>
                    <a:pt x="36735" y="44762"/>
                    <a:pt x="66170" y="4587"/>
                  </a:cubicBezTo>
                  <a:cubicBezTo>
                    <a:pt x="68159" y="1803"/>
                    <a:pt x="63385" y="-1777"/>
                    <a:pt x="61397" y="1007"/>
                  </a:cubicBezTo>
                  <a:cubicBezTo>
                    <a:pt x="29575" y="39988"/>
                    <a:pt x="9289" y="86925"/>
                    <a:pt x="141" y="136247"/>
                  </a:cubicBezTo>
                  <a:cubicBezTo>
                    <a:pt x="-1052" y="140224"/>
                    <a:pt x="5709" y="142214"/>
                    <a:pt x="6505" y="137838"/>
                  </a:cubicBezTo>
                  <a:lnTo>
                    <a:pt x="6505" y="1378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55" name="Freeform 2654">
              <a:extLst>
                <a:ext uri="{FF2B5EF4-FFF2-40B4-BE49-F238E27FC236}">
                  <a16:creationId xmlns:a16="http://schemas.microsoft.com/office/drawing/2014/main" id="{39CC0EE8-2530-538D-358B-6362B640EF03}"/>
                </a:ext>
              </a:extLst>
            </p:cNvPr>
            <p:cNvSpPr/>
            <p:nvPr/>
          </p:nvSpPr>
          <p:spPr>
            <a:xfrm>
              <a:off x="5433929" y="5336626"/>
              <a:ext cx="70042" cy="151472"/>
            </a:xfrm>
            <a:custGeom>
              <a:avLst/>
              <a:gdLst>
                <a:gd name="connsiteX0" fmla="*/ 6234 w 70042"/>
                <a:gd name="connsiteY0" fmla="*/ 149739 h 151472"/>
                <a:gd name="connsiteX1" fmla="*/ 69876 w 70042"/>
                <a:gd name="connsiteY1" fmla="*/ 4158 h 151472"/>
                <a:gd name="connsiteX2" fmla="*/ 63909 w 70042"/>
                <a:gd name="connsiteY2" fmla="*/ 1771 h 151472"/>
                <a:gd name="connsiteX3" fmla="*/ 267 w 70042"/>
                <a:gd name="connsiteY3" fmla="*/ 146159 h 151472"/>
                <a:gd name="connsiteX4" fmla="*/ 6234 w 70042"/>
                <a:gd name="connsiteY4" fmla="*/ 149739 h 151472"/>
                <a:gd name="connsiteX5" fmla="*/ 6234 w 70042"/>
                <a:gd name="connsiteY5" fmla="*/ 149739 h 1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42" h="151472">
                  <a:moveTo>
                    <a:pt x="6234" y="149739"/>
                  </a:moveTo>
                  <a:cubicBezTo>
                    <a:pt x="27713" y="101212"/>
                    <a:pt x="50386" y="53480"/>
                    <a:pt x="69876" y="4158"/>
                  </a:cubicBezTo>
                  <a:cubicBezTo>
                    <a:pt x="71069" y="578"/>
                    <a:pt x="65501" y="-1809"/>
                    <a:pt x="63909" y="1771"/>
                  </a:cubicBezTo>
                  <a:cubicBezTo>
                    <a:pt x="40839" y="49105"/>
                    <a:pt x="21349" y="98030"/>
                    <a:pt x="267" y="146159"/>
                  </a:cubicBezTo>
                  <a:cubicBezTo>
                    <a:pt x="-1324" y="150137"/>
                    <a:pt x="4643" y="153717"/>
                    <a:pt x="6234" y="149739"/>
                  </a:cubicBezTo>
                  <a:lnTo>
                    <a:pt x="6234" y="1497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56" name="Freeform 2655">
              <a:extLst>
                <a:ext uri="{FF2B5EF4-FFF2-40B4-BE49-F238E27FC236}">
                  <a16:creationId xmlns:a16="http://schemas.microsoft.com/office/drawing/2014/main" id="{C88B40C6-5CF9-E514-66F0-C6AAB2ED6802}"/>
                </a:ext>
              </a:extLst>
            </p:cNvPr>
            <p:cNvSpPr/>
            <p:nvPr/>
          </p:nvSpPr>
          <p:spPr>
            <a:xfrm>
              <a:off x="5471754" y="5351638"/>
              <a:ext cx="69838" cy="149372"/>
            </a:xfrm>
            <a:custGeom>
              <a:avLst/>
              <a:gdLst>
                <a:gd name="connsiteX0" fmla="*/ 6992 w 69838"/>
                <a:gd name="connsiteY0" fmla="*/ 146660 h 149372"/>
                <a:gd name="connsiteX1" fmla="*/ 69043 w 69838"/>
                <a:gd name="connsiteY1" fmla="*/ 5454 h 149372"/>
                <a:gd name="connsiteX2" fmla="*/ 62281 w 69838"/>
                <a:gd name="connsiteY2" fmla="*/ 3466 h 149372"/>
                <a:gd name="connsiteX3" fmla="*/ 62281 w 69838"/>
                <a:gd name="connsiteY3" fmla="*/ 129955 h 149372"/>
                <a:gd name="connsiteX4" fmla="*/ 68247 w 69838"/>
                <a:gd name="connsiteY4" fmla="*/ 129955 h 149372"/>
                <a:gd name="connsiteX5" fmla="*/ 68645 w 69838"/>
                <a:gd name="connsiteY5" fmla="*/ 97338 h 149372"/>
                <a:gd name="connsiteX6" fmla="*/ 62281 w 69838"/>
                <a:gd name="connsiteY6" fmla="*/ 97338 h 149372"/>
                <a:gd name="connsiteX7" fmla="*/ 62678 w 69838"/>
                <a:gd name="connsiteY7" fmla="*/ 129955 h 149372"/>
                <a:gd name="connsiteX8" fmla="*/ 68645 w 69838"/>
                <a:gd name="connsiteY8" fmla="*/ 129955 h 149372"/>
                <a:gd name="connsiteX9" fmla="*/ 69838 w 69838"/>
                <a:gd name="connsiteY9" fmla="*/ 3466 h 149372"/>
                <a:gd name="connsiteX10" fmla="*/ 63076 w 69838"/>
                <a:gd name="connsiteY10" fmla="*/ 1477 h 149372"/>
                <a:gd name="connsiteX11" fmla="*/ 229 w 69838"/>
                <a:gd name="connsiteY11" fmla="*/ 144274 h 149372"/>
                <a:gd name="connsiteX12" fmla="*/ 6992 w 69838"/>
                <a:gd name="connsiteY12" fmla="*/ 146660 h 149372"/>
                <a:gd name="connsiteX13" fmla="*/ 6992 w 69838"/>
                <a:gd name="connsiteY13" fmla="*/ 146660 h 14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838" h="149372">
                  <a:moveTo>
                    <a:pt x="6992" y="146660"/>
                  </a:moveTo>
                  <a:cubicBezTo>
                    <a:pt x="17333" y="95349"/>
                    <a:pt x="38415" y="48015"/>
                    <a:pt x="69043" y="5454"/>
                  </a:cubicBezTo>
                  <a:cubicBezTo>
                    <a:pt x="66656" y="4659"/>
                    <a:pt x="64667" y="4261"/>
                    <a:pt x="62281" y="3466"/>
                  </a:cubicBezTo>
                  <a:cubicBezTo>
                    <a:pt x="62281" y="45629"/>
                    <a:pt x="62678" y="87792"/>
                    <a:pt x="62281" y="129955"/>
                  </a:cubicBezTo>
                  <a:cubicBezTo>
                    <a:pt x="64270" y="129955"/>
                    <a:pt x="66258" y="129955"/>
                    <a:pt x="68247" y="129955"/>
                  </a:cubicBezTo>
                  <a:cubicBezTo>
                    <a:pt x="68247" y="119215"/>
                    <a:pt x="68645" y="108077"/>
                    <a:pt x="68645" y="97338"/>
                  </a:cubicBezTo>
                  <a:cubicBezTo>
                    <a:pt x="68645" y="93360"/>
                    <a:pt x="62281" y="93360"/>
                    <a:pt x="62281" y="97338"/>
                  </a:cubicBezTo>
                  <a:cubicBezTo>
                    <a:pt x="61883" y="108077"/>
                    <a:pt x="62281" y="119215"/>
                    <a:pt x="62678" y="129955"/>
                  </a:cubicBezTo>
                  <a:cubicBezTo>
                    <a:pt x="62678" y="133932"/>
                    <a:pt x="68645" y="133932"/>
                    <a:pt x="68645" y="129955"/>
                  </a:cubicBezTo>
                  <a:cubicBezTo>
                    <a:pt x="68645" y="87792"/>
                    <a:pt x="69440" y="45629"/>
                    <a:pt x="69838" y="3466"/>
                  </a:cubicBezTo>
                  <a:cubicBezTo>
                    <a:pt x="69838" y="-512"/>
                    <a:pt x="65065" y="-910"/>
                    <a:pt x="63076" y="1477"/>
                  </a:cubicBezTo>
                  <a:cubicBezTo>
                    <a:pt x="31653" y="43640"/>
                    <a:pt x="10571" y="92962"/>
                    <a:pt x="229" y="144274"/>
                  </a:cubicBezTo>
                  <a:cubicBezTo>
                    <a:pt x="-1361" y="149445"/>
                    <a:pt x="5798" y="151434"/>
                    <a:pt x="6992" y="146660"/>
                  </a:cubicBezTo>
                  <a:lnTo>
                    <a:pt x="6992" y="1466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57" name="Freeform 2656">
              <a:extLst>
                <a:ext uri="{FF2B5EF4-FFF2-40B4-BE49-F238E27FC236}">
                  <a16:creationId xmlns:a16="http://schemas.microsoft.com/office/drawing/2014/main" id="{1F9A9352-8B71-B720-E860-B2B203A9A5F7}"/>
                </a:ext>
              </a:extLst>
            </p:cNvPr>
            <p:cNvSpPr/>
            <p:nvPr/>
          </p:nvSpPr>
          <p:spPr>
            <a:xfrm>
              <a:off x="3576237" y="3635823"/>
              <a:ext cx="43040" cy="151824"/>
            </a:xfrm>
            <a:custGeom>
              <a:avLst/>
              <a:gdLst>
                <a:gd name="connsiteX0" fmla="*/ 13130 w 43040"/>
                <a:gd name="connsiteY0" fmla="*/ 143339 h 151824"/>
                <a:gd name="connsiteX1" fmla="*/ 14721 w 43040"/>
                <a:gd name="connsiteY1" fmla="*/ 108734 h 151824"/>
                <a:gd name="connsiteX2" fmla="*/ 24268 w 43040"/>
                <a:gd name="connsiteY2" fmla="*/ 73731 h 151824"/>
                <a:gd name="connsiteX3" fmla="*/ 42963 w 43040"/>
                <a:gd name="connsiteY3" fmla="*/ 3724 h 151824"/>
                <a:gd name="connsiteX4" fmla="*/ 36996 w 43040"/>
                <a:gd name="connsiteY4" fmla="*/ 2133 h 151824"/>
                <a:gd name="connsiteX5" fmla="*/ 16710 w 43040"/>
                <a:gd name="connsiteY5" fmla="*/ 74526 h 151824"/>
                <a:gd name="connsiteX6" fmla="*/ 6368 w 43040"/>
                <a:gd name="connsiteY6" fmla="*/ 112314 h 151824"/>
                <a:gd name="connsiteX7" fmla="*/ 4 w 43040"/>
                <a:gd name="connsiteY7" fmla="*/ 138566 h 151824"/>
                <a:gd name="connsiteX8" fmla="*/ 17108 w 43040"/>
                <a:gd name="connsiteY8" fmla="*/ 138964 h 151824"/>
                <a:gd name="connsiteX9" fmla="*/ 13130 w 43040"/>
                <a:gd name="connsiteY9" fmla="*/ 143339 h 151824"/>
                <a:gd name="connsiteX10" fmla="*/ 13130 w 43040"/>
                <a:gd name="connsiteY10" fmla="*/ 143339 h 15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0" h="151824">
                  <a:moveTo>
                    <a:pt x="13130" y="143339"/>
                  </a:moveTo>
                  <a:cubicBezTo>
                    <a:pt x="3584" y="134191"/>
                    <a:pt x="11937" y="119871"/>
                    <a:pt x="14721" y="108734"/>
                  </a:cubicBezTo>
                  <a:cubicBezTo>
                    <a:pt x="17904" y="97199"/>
                    <a:pt x="21086" y="85266"/>
                    <a:pt x="24268" y="73731"/>
                  </a:cubicBezTo>
                  <a:cubicBezTo>
                    <a:pt x="30632" y="50660"/>
                    <a:pt x="37394" y="27192"/>
                    <a:pt x="42963" y="3724"/>
                  </a:cubicBezTo>
                  <a:cubicBezTo>
                    <a:pt x="43758" y="-254"/>
                    <a:pt x="38190" y="-1447"/>
                    <a:pt x="36996" y="2133"/>
                  </a:cubicBezTo>
                  <a:cubicBezTo>
                    <a:pt x="29837" y="25999"/>
                    <a:pt x="23074" y="50660"/>
                    <a:pt x="16710" y="74526"/>
                  </a:cubicBezTo>
                  <a:cubicBezTo>
                    <a:pt x="13130" y="87255"/>
                    <a:pt x="9948" y="99585"/>
                    <a:pt x="6368" y="112314"/>
                  </a:cubicBezTo>
                  <a:cubicBezTo>
                    <a:pt x="3982" y="120667"/>
                    <a:pt x="4" y="129816"/>
                    <a:pt x="4" y="138566"/>
                  </a:cubicBezTo>
                  <a:cubicBezTo>
                    <a:pt x="-394" y="162830"/>
                    <a:pt x="27052" y="148112"/>
                    <a:pt x="17108" y="138964"/>
                  </a:cubicBezTo>
                  <a:cubicBezTo>
                    <a:pt x="14324" y="136578"/>
                    <a:pt x="10346" y="140953"/>
                    <a:pt x="13130" y="143339"/>
                  </a:cubicBezTo>
                  <a:lnTo>
                    <a:pt x="13130" y="1433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58" name="Freeform 2657">
              <a:extLst>
                <a:ext uri="{FF2B5EF4-FFF2-40B4-BE49-F238E27FC236}">
                  <a16:creationId xmlns:a16="http://schemas.microsoft.com/office/drawing/2014/main" id="{D394B978-F4EF-9EEF-F832-24322C1E3A5C}"/>
                </a:ext>
              </a:extLst>
            </p:cNvPr>
            <p:cNvSpPr/>
            <p:nvPr/>
          </p:nvSpPr>
          <p:spPr>
            <a:xfrm>
              <a:off x="3563097" y="3612685"/>
              <a:ext cx="70497" cy="175029"/>
            </a:xfrm>
            <a:custGeom>
              <a:avLst/>
              <a:gdLst>
                <a:gd name="connsiteX0" fmla="*/ 6382 w 70497"/>
                <a:gd name="connsiteY0" fmla="*/ 172046 h 175029"/>
                <a:gd name="connsiteX1" fmla="*/ 70024 w 70497"/>
                <a:gd name="connsiteY1" fmla="*/ 4189 h 175029"/>
                <a:gd name="connsiteX2" fmla="*/ 64853 w 70497"/>
                <a:gd name="connsiteY2" fmla="*/ 1405 h 175029"/>
                <a:gd name="connsiteX3" fmla="*/ 18 w 70497"/>
                <a:gd name="connsiteY3" fmla="*/ 172046 h 175029"/>
                <a:gd name="connsiteX4" fmla="*/ 6382 w 70497"/>
                <a:gd name="connsiteY4" fmla="*/ 172046 h 175029"/>
                <a:gd name="connsiteX5" fmla="*/ 6382 w 70497"/>
                <a:gd name="connsiteY5" fmla="*/ 172046 h 17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497" h="175029">
                  <a:moveTo>
                    <a:pt x="6382" y="172046"/>
                  </a:moveTo>
                  <a:cubicBezTo>
                    <a:pt x="13144" y="110392"/>
                    <a:pt x="35817" y="55501"/>
                    <a:pt x="70024" y="4189"/>
                  </a:cubicBezTo>
                  <a:cubicBezTo>
                    <a:pt x="72013" y="1007"/>
                    <a:pt x="67240" y="-1777"/>
                    <a:pt x="64853" y="1405"/>
                  </a:cubicBezTo>
                  <a:cubicBezTo>
                    <a:pt x="27464" y="50330"/>
                    <a:pt x="6382" y="111188"/>
                    <a:pt x="18" y="172046"/>
                  </a:cubicBezTo>
                  <a:cubicBezTo>
                    <a:pt x="-380" y="176023"/>
                    <a:pt x="5984" y="176023"/>
                    <a:pt x="6382" y="172046"/>
                  </a:cubicBezTo>
                  <a:lnTo>
                    <a:pt x="6382" y="1720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59" name="Freeform 2658">
              <a:extLst>
                <a:ext uri="{FF2B5EF4-FFF2-40B4-BE49-F238E27FC236}">
                  <a16:creationId xmlns:a16="http://schemas.microsoft.com/office/drawing/2014/main" id="{E7DD3BA7-A277-FEC0-79B4-9F5235477E13}"/>
                </a:ext>
              </a:extLst>
            </p:cNvPr>
            <p:cNvSpPr/>
            <p:nvPr/>
          </p:nvSpPr>
          <p:spPr>
            <a:xfrm>
              <a:off x="3613150" y="3440540"/>
              <a:ext cx="260693" cy="380304"/>
            </a:xfrm>
            <a:custGeom>
              <a:avLst/>
              <a:gdLst>
                <a:gd name="connsiteX0" fmla="*/ 14402 w 260693"/>
                <a:gd name="connsiteY0" fmla="*/ 282935 h 380304"/>
                <a:gd name="connsiteX1" fmla="*/ 83 w 260693"/>
                <a:gd name="connsiteY1" fmla="*/ 376410 h 380304"/>
                <a:gd name="connsiteX2" fmla="*/ 6049 w 260693"/>
                <a:gd name="connsiteY2" fmla="*/ 378000 h 380304"/>
                <a:gd name="connsiteX3" fmla="*/ 106684 w 260693"/>
                <a:gd name="connsiteY3" fmla="*/ 123829 h 380304"/>
                <a:gd name="connsiteX4" fmla="*/ 100319 w 260693"/>
                <a:gd name="connsiteY4" fmla="*/ 123829 h 380304"/>
                <a:gd name="connsiteX5" fmla="*/ 60941 w 260693"/>
                <a:gd name="connsiteY5" fmla="*/ 312767 h 380304"/>
                <a:gd name="connsiteX6" fmla="*/ 67305 w 260693"/>
                <a:gd name="connsiteY6" fmla="*/ 315552 h 380304"/>
                <a:gd name="connsiteX7" fmla="*/ 162370 w 260693"/>
                <a:gd name="connsiteY7" fmla="*/ 105134 h 380304"/>
                <a:gd name="connsiteX8" fmla="*/ 156006 w 260693"/>
                <a:gd name="connsiteY8" fmla="*/ 103543 h 380304"/>
                <a:gd name="connsiteX9" fmla="*/ 125776 w 260693"/>
                <a:gd name="connsiteY9" fmla="*/ 272195 h 380304"/>
                <a:gd name="connsiteX10" fmla="*/ 131743 w 260693"/>
                <a:gd name="connsiteY10" fmla="*/ 274582 h 380304"/>
                <a:gd name="connsiteX11" fmla="*/ 260220 w 260693"/>
                <a:gd name="connsiteY11" fmla="*/ 4500 h 380304"/>
                <a:gd name="connsiteX12" fmla="*/ 255050 w 260693"/>
                <a:gd name="connsiteY12" fmla="*/ 1318 h 380304"/>
                <a:gd name="connsiteX13" fmla="*/ 125378 w 260693"/>
                <a:gd name="connsiteY13" fmla="*/ 272593 h 380304"/>
                <a:gd name="connsiteX14" fmla="*/ 131743 w 260693"/>
                <a:gd name="connsiteY14" fmla="*/ 274184 h 380304"/>
                <a:gd name="connsiteX15" fmla="*/ 162768 w 260693"/>
                <a:gd name="connsiteY15" fmla="*/ 103146 h 380304"/>
                <a:gd name="connsiteX16" fmla="*/ 156404 w 260693"/>
                <a:gd name="connsiteY16" fmla="*/ 101555 h 380304"/>
                <a:gd name="connsiteX17" fmla="*/ 60543 w 260693"/>
                <a:gd name="connsiteY17" fmla="*/ 313563 h 380304"/>
                <a:gd name="connsiteX18" fmla="*/ 66907 w 260693"/>
                <a:gd name="connsiteY18" fmla="*/ 316347 h 380304"/>
                <a:gd name="connsiteX19" fmla="*/ 107081 w 260693"/>
                <a:gd name="connsiteY19" fmla="*/ 123034 h 380304"/>
                <a:gd name="connsiteX20" fmla="*/ 101115 w 260693"/>
                <a:gd name="connsiteY20" fmla="*/ 121443 h 380304"/>
                <a:gd name="connsiteX21" fmla="*/ 481 w 260693"/>
                <a:gd name="connsiteY21" fmla="*/ 376410 h 380304"/>
                <a:gd name="connsiteX22" fmla="*/ 6447 w 260693"/>
                <a:gd name="connsiteY22" fmla="*/ 378000 h 380304"/>
                <a:gd name="connsiteX23" fmla="*/ 19573 w 260693"/>
                <a:gd name="connsiteY23" fmla="*/ 284128 h 380304"/>
                <a:gd name="connsiteX24" fmla="*/ 14402 w 260693"/>
                <a:gd name="connsiteY24" fmla="*/ 282935 h 380304"/>
                <a:gd name="connsiteX25" fmla="*/ 14402 w 260693"/>
                <a:gd name="connsiteY25" fmla="*/ 282935 h 38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693" h="380304">
                  <a:moveTo>
                    <a:pt x="14402" y="282935"/>
                  </a:moveTo>
                  <a:cubicBezTo>
                    <a:pt x="9629" y="313961"/>
                    <a:pt x="4856" y="345384"/>
                    <a:pt x="83" y="376410"/>
                  </a:cubicBezTo>
                  <a:cubicBezTo>
                    <a:pt x="-713" y="380387"/>
                    <a:pt x="4458" y="381978"/>
                    <a:pt x="6049" y="378000"/>
                  </a:cubicBezTo>
                  <a:cubicBezTo>
                    <a:pt x="39859" y="293675"/>
                    <a:pt x="75260" y="209349"/>
                    <a:pt x="106684" y="123829"/>
                  </a:cubicBezTo>
                  <a:cubicBezTo>
                    <a:pt x="104695" y="123829"/>
                    <a:pt x="102308" y="123829"/>
                    <a:pt x="100319" y="123829"/>
                  </a:cubicBezTo>
                  <a:cubicBezTo>
                    <a:pt x="110661" y="189063"/>
                    <a:pt x="95944" y="257080"/>
                    <a:pt x="60941" y="312767"/>
                  </a:cubicBezTo>
                  <a:cubicBezTo>
                    <a:pt x="62929" y="313563"/>
                    <a:pt x="64918" y="314358"/>
                    <a:pt x="67305" y="315552"/>
                  </a:cubicBezTo>
                  <a:cubicBezTo>
                    <a:pt x="92364" y="241965"/>
                    <a:pt x="124185" y="172754"/>
                    <a:pt x="162370" y="105134"/>
                  </a:cubicBezTo>
                  <a:cubicBezTo>
                    <a:pt x="160382" y="104737"/>
                    <a:pt x="158393" y="103941"/>
                    <a:pt x="156006" y="103543"/>
                  </a:cubicBezTo>
                  <a:cubicBezTo>
                    <a:pt x="160382" y="161219"/>
                    <a:pt x="149642" y="219690"/>
                    <a:pt x="125776" y="272195"/>
                  </a:cubicBezTo>
                  <a:cubicBezTo>
                    <a:pt x="127765" y="272991"/>
                    <a:pt x="129754" y="273787"/>
                    <a:pt x="131743" y="274582"/>
                  </a:cubicBezTo>
                  <a:cubicBezTo>
                    <a:pt x="161973" y="177925"/>
                    <a:pt x="204136" y="88826"/>
                    <a:pt x="260220" y="4500"/>
                  </a:cubicBezTo>
                  <a:cubicBezTo>
                    <a:pt x="262209" y="1318"/>
                    <a:pt x="257436" y="-1864"/>
                    <a:pt x="255050" y="1318"/>
                  </a:cubicBezTo>
                  <a:cubicBezTo>
                    <a:pt x="196976" y="82462"/>
                    <a:pt x="151631" y="176334"/>
                    <a:pt x="125378" y="272593"/>
                  </a:cubicBezTo>
                  <a:cubicBezTo>
                    <a:pt x="124185" y="276571"/>
                    <a:pt x="130152" y="278162"/>
                    <a:pt x="131743" y="274184"/>
                  </a:cubicBezTo>
                  <a:cubicBezTo>
                    <a:pt x="154415" y="219690"/>
                    <a:pt x="164757" y="162412"/>
                    <a:pt x="162768" y="103146"/>
                  </a:cubicBezTo>
                  <a:cubicBezTo>
                    <a:pt x="162768" y="99964"/>
                    <a:pt x="158393" y="98373"/>
                    <a:pt x="156404" y="101555"/>
                  </a:cubicBezTo>
                  <a:cubicBezTo>
                    <a:pt x="115832" y="167186"/>
                    <a:pt x="83613" y="239977"/>
                    <a:pt x="60543" y="313563"/>
                  </a:cubicBezTo>
                  <a:cubicBezTo>
                    <a:pt x="59350" y="317143"/>
                    <a:pt x="64918" y="319529"/>
                    <a:pt x="66907" y="316347"/>
                  </a:cubicBezTo>
                  <a:cubicBezTo>
                    <a:pt x="102308" y="257876"/>
                    <a:pt x="115832" y="190654"/>
                    <a:pt x="107081" y="123034"/>
                  </a:cubicBezTo>
                  <a:cubicBezTo>
                    <a:pt x="106684" y="120249"/>
                    <a:pt x="102308" y="117863"/>
                    <a:pt x="101115" y="121443"/>
                  </a:cubicBezTo>
                  <a:cubicBezTo>
                    <a:pt x="65714" y="205371"/>
                    <a:pt x="33893" y="291288"/>
                    <a:pt x="481" y="376410"/>
                  </a:cubicBezTo>
                  <a:cubicBezTo>
                    <a:pt x="2469" y="376807"/>
                    <a:pt x="4458" y="377603"/>
                    <a:pt x="6447" y="378000"/>
                  </a:cubicBezTo>
                  <a:cubicBezTo>
                    <a:pt x="10822" y="346975"/>
                    <a:pt x="15198" y="315552"/>
                    <a:pt x="19573" y="284128"/>
                  </a:cubicBezTo>
                  <a:cubicBezTo>
                    <a:pt x="19971" y="281344"/>
                    <a:pt x="14800" y="279753"/>
                    <a:pt x="14402" y="282935"/>
                  </a:cubicBezTo>
                  <a:lnTo>
                    <a:pt x="14402" y="2829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60" name="Freeform 2659">
              <a:extLst>
                <a:ext uri="{FF2B5EF4-FFF2-40B4-BE49-F238E27FC236}">
                  <a16:creationId xmlns:a16="http://schemas.microsoft.com/office/drawing/2014/main" id="{82FAE5F9-F3AE-75F3-828B-47BA6A197AEE}"/>
                </a:ext>
              </a:extLst>
            </p:cNvPr>
            <p:cNvSpPr/>
            <p:nvPr/>
          </p:nvSpPr>
          <p:spPr>
            <a:xfrm>
              <a:off x="3819981" y="3440989"/>
              <a:ext cx="77555" cy="197276"/>
            </a:xfrm>
            <a:custGeom>
              <a:avLst/>
              <a:gdLst>
                <a:gd name="connsiteX0" fmla="*/ 25943 w 77555"/>
                <a:gd name="connsiteY0" fmla="*/ 136109 h 197276"/>
                <a:gd name="connsiteX1" fmla="*/ 487 w 77555"/>
                <a:gd name="connsiteY1" fmla="*/ 192592 h 197276"/>
                <a:gd name="connsiteX2" fmla="*/ 6055 w 77555"/>
                <a:gd name="connsiteY2" fmla="*/ 194978 h 197276"/>
                <a:gd name="connsiteX3" fmla="*/ 77255 w 77555"/>
                <a:gd name="connsiteY3" fmla="*/ 4449 h 197276"/>
                <a:gd name="connsiteX4" fmla="*/ 72084 w 77555"/>
                <a:gd name="connsiteY4" fmla="*/ 1665 h 197276"/>
                <a:gd name="connsiteX5" fmla="*/ 89 w 77555"/>
                <a:gd name="connsiteY5" fmla="*/ 193387 h 197276"/>
                <a:gd name="connsiteX6" fmla="*/ 5657 w 77555"/>
                <a:gd name="connsiteY6" fmla="*/ 195774 h 197276"/>
                <a:gd name="connsiteX7" fmla="*/ 30716 w 77555"/>
                <a:gd name="connsiteY7" fmla="*/ 138894 h 197276"/>
                <a:gd name="connsiteX8" fmla="*/ 25943 w 77555"/>
                <a:gd name="connsiteY8" fmla="*/ 136109 h 197276"/>
                <a:gd name="connsiteX9" fmla="*/ 25943 w 77555"/>
                <a:gd name="connsiteY9" fmla="*/ 136109 h 19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55" h="197276">
                  <a:moveTo>
                    <a:pt x="25943" y="136109"/>
                  </a:moveTo>
                  <a:cubicBezTo>
                    <a:pt x="17590" y="154804"/>
                    <a:pt x="9237" y="173897"/>
                    <a:pt x="487" y="192592"/>
                  </a:cubicBezTo>
                  <a:cubicBezTo>
                    <a:pt x="2475" y="193387"/>
                    <a:pt x="4066" y="194183"/>
                    <a:pt x="6055" y="194978"/>
                  </a:cubicBezTo>
                  <a:cubicBezTo>
                    <a:pt x="26739" y="130143"/>
                    <a:pt x="50605" y="66899"/>
                    <a:pt x="77255" y="4449"/>
                  </a:cubicBezTo>
                  <a:cubicBezTo>
                    <a:pt x="78846" y="870"/>
                    <a:pt x="73675" y="-1915"/>
                    <a:pt x="72084" y="1665"/>
                  </a:cubicBezTo>
                  <a:cubicBezTo>
                    <a:pt x="43047" y="63318"/>
                    <a:pt x="18784" y="128154"/>
                    <a:pt x="89" y="193387"/>
                  </a:cubicBezTo>
                  <a:cubicBezTo>
                    <a:pt x="-707" y="196569"/>
                    <a:pt x="4066" y="198956"/>
                    <a:pt x="5657" y="195774"/>
                  </a:cubicBezTo>
                  <a:cubicBezTo>
                    <a:pt x="14010" y="176681"/>
                    <a:pt x="22363" y="157986"/>
                    <a:pt x="30716" y="138894"/>
                  </a:cubicBezTo>
                  <a:cubicBezTo>
                    <a:pt x="31910" y="135711"/>
                    <a:pt x="27535" y="132927"/>
                    <a:pt x="25943" y="136109"/>
                  </a:cubicBezTo>
                  <a:lnTo>
                    <a:pt x="25943" y="1361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61" name="Freeform 2660">
              <a:extLst>
                <a:ext uri="{FF2B5EF4-FFF2-40B4-BE49-F238E27FC236}">
                  <a16:creationId xmlns:a16="http://schemas.microsoft.com/office/drawing/2014/main" id="{907E6625-083A-BE45-BFA0-91B9CCFD4EE9}"/>
                </a:ext>
              </a:extLst>
            </p:cNvPr>
            <p:cNvSpPr/>
            <p:nvPr/>
          </p:nvSpPr>
          <p:spPr>
            <a:xfrm>
              <a:off x="4302878" y="3757385"/>
              <a:ext cx="54989" cy="406168"/>
            </a:xfrm>
            <a:custGeom>
              <a:avLst/>
              <a:gdLst>
                <a:gd name="connsiteX0" fmla="*/ 5646 w 54989"/>
                <a:gd name="connsiteY0" fmla="*/ 403631 h 406168"/>
                <a:gd name="connsiteX1" fmla="*/ 54969 w 54989"/>
                <a:gd name="connsiteY1" fmla="*/ 2685 h 406168"/>
                <a:gd name="connsiteX2" fmla="*/ 49400 w 54989"/>
                <a:gd name="connsiteY2" fmla="*/ 2685 h 406168"/>
                <a:gd name="connsiteX3" fmla="*/ 78 w 54989"/>
                <a:gd name="connsiteY3" fmla="*/ 403631 h 406168"/>
                <a:gd name="connsiteX4" fmla="*/ 5646 w 54989"/>
                <a:gd name="connsiteY4" fmla="*/ 403631 h 406168"/>
                <a:gd name="connsiteX5" fmla="*/ 5646 w 54989"/>
                <a:gd name="connsiteY5" fmla="*/ 403631 h 40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89" h="406168">
                  <a:moveTo>
                    <a:pt x="5646" y="403631"/>
                  </a:moveTo>
                  <a:cubicBezTo>
                    <a:pt x="22352" y="269982"/>
                    <a:pt x="39456" y="136731"/>
                    <a:pt x="54969" y="2685"/>
                  </a:cubicBezTo>
                  <a:cubicBezTo>
                    <a:pt x="55367" y="-895"/>
                    <a:pt x="49798" y="-895"/>
                    <a:pt x="49400" y="2685"/>
                  </a:cubicBezTo>
                  <a:cubicBezTo>
                    <a:pt x="31899" y="135936"/>
                    <a:pt x="16386" y="269982"/>
                    <a:pt x="78" y="403631"/>
                  </a:cubicBezTo>
                  <a:cubicBezTo>
                    <a:pt x="-718" y="407211"/>
                    <a:pt x="4851" y="406813"/>
                    <a:pt x="5646" y="403631"/>
                  </a:cubicBezTo>
                  <a:lnTo>
                    <a:pt x="5646" y="4036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62" name="Freeform 2661">
              <a:extLst>
                <a:ext uri="{FF2B5EF4-FFF2-40B4-BE49-F238E27FC236}">
                  <a16:creationId xmlns:a16="http://schemas.microsoft.com/office/drawing/2014/main" id="{66938D6E-2DB1-7A0E-C2BF-FF8704DE323B}"/>
                </a:ext>
              </a:extLst>
            </p:cNvPr>
            <p:cNvSpPr/>
            <p:nvPr/>
          </p:nvSpPr>
          <p:spPr>
            <a:xfrm>
              <a:off x="4366182" y="3805783"/>
              <a:ext cx="53395" cy="419423"/>
            </a:xfrm>
            <a:custGeom>
              <a:avLst/>
              <a:gdLst>
                <a:gd name="connsiteX0" fmla="*/ 5984 w 53395"/>
                <a:gd name="connsiteY0" fmla="*/ 416488 h 419423"/>
                <a:gd name="connsiteX1" fmla="*/ 53318 w 53395"/>
                <a:gd name="connsiteY1" fmla="*/ 3609 h 419423"/>
                <a:gd name="connsiteX2" fmla="*/ 47750 w 53395"/>
                <a:gd name="connsiteY2" fmla="*/ 2018 h 419423"/>
                <a:gd name="connsiteX3" fmla="*/ 18 w 53395"/>
                <a:gd name="connsiteY3" fmla="*/ 416090 h 419423"/>
                <a:gd name="connsiteX4" fmla="*/ 5984 w 53395"/>
                <a:gd name="connsiteY4" fmla="*/ 416488 h 419423"/>
                <a:gd name="connsiteX5" fmla="*/ 5984 w 53395"/>
                <a:gd name="connsiteY5" fmla="*/ 416488 h 4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95" h="419423">
                  <a:moveTo>
                    <a:pt x="5984" y="416488"/>
                  </a:moveTo>
                  <a:cubicBezTo>
                    <a:pt x="9564" y="277668"/>
                    <a:pt x="26270" y="139644"/>
                    <a:pt x="53318" y="3609"/>
                  </a:cubicBezTo>
                  <a:cubicBezTo>
                    <a:pt x="54114" y="29"/>
                    <a:pt x="48545" y="-1562"/>
                    <a:pt x="47750" y="2018"/>
                  </a:cubicBezTo>
                  <a:cubicBezTo>
                    <a:pt x="18315" y="138053"/>
                    <a:pt x="2802" y="276873"/>
                    <a:pt x="18" y="416090"/>
                  </a:cubicBezTo>
                  <a:cubicBezTo>
                    <a:pt x="-380" y="420466"/>
                    <a:pt x="5984" y="420466"/>
                    <a:pt x="5984" y="416488"/>
                  </a:cubicBezTo>
                  <a:lnTo>
                    <a:pt x="5984" y="4164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63" name="Freeform 2662">
              <a:extLst>
                <a:ext uri="{FF2B5EF4-FFF2-40B4-BE49-F238E27FC236}">
                  <a16:creationId xmlns:a16="http://schemas.microsoft.com/office/drawing/2014/main" id="{C197B41C-F7FE-77E3-63BA-2948735F0ECB}"/>
                </a:ext>
              </a:extLst>
            </p:cNvPr>
            <p:cNvSpPr/>
            <p:nvPr/>
          </p:nvSpPr>
          <p:spPr>
            <a:xfrm>
              <a:off x="4414705" y="3871112"/>
              <a:ext cx="156016" cy="496394"/>
            </a:xfrm>
            <a:custGeom>
              <a:avLst/>
              <a:gdLst>
                <a:gd name="connsiteX0" fmla="*/ 22 w 156016"/>
                <a:gd name="connsiteY0" fmla="*/ 314963 h 496394"/>
                <a:gd name="connsiteX1" fmla="*/ 7977 w 156016"/>
                <a:gd name="connsiteY1" fmla="*/ 400879 h 496394"/>
                <a:gd name="connsiteX2" fmla="*/ 13546 w 156016"/>
                <a:gd name="connsiteY2" fmla="*/ 401675 h 496394"/>
                <a:gd name="connsiteX3" fmla="*/ 80768 w 156016"/>
                <a:gd name="connsiteY3" fmla="*/ 3513 h 496394"/>
                <a:gd name="connsiteX4" fmla="*/ 74404 w 156016"/>
                <a:gd name="connsiteY4" fmla="*/ 2718 h 496394"/>
                <a:gd name="connsiteX5" fmla="*/ 74801 w 156016"/>
                <a:gd name="connsiteY5" fmla="*/ 248138 h 496394"/>
                <a:gd name="connsiteX6" fmla="*/ 74404 w 156016"/>
                <a:gd name="connsiteY6" fmla="*/ 493558 h 496394"/>
                <a:gd name="connsiteX7" fmla="*/ 80370 w 156016"/>
                <a:gd name="connsiteY7" fmla="*/ 493558 h 496394"/>
                <a:gd name="connsiteX8" fmla="*/ 140035 w 156016"/>
                <a:gd name="connsiteY8" fmla="*/ 160630 h 496394"/>
                <a:gd name="connsiteX9" fmla="*/ 133273 w 156016"/>
                <a:gd name="connsiteY9" fmla="*/ 159835 h 496394"/>
                <a:gd name="connsiteX10" fmla="*/ 136057 w 156016"/>
                <a:gd name="connsiteY10" fmla="*/ 375025 h 496394"/>
                <a:gd name="connsiteX11" fmla="*/ 149581 w 156016"/>
                <a:gd name="connsiteY11" fmla="*/ 418779 h 496394"/>
                <a:gd name="connsiteX12" fmla="*/ 149581 w 156016"/>
                <a:gd name="connsiteY12" fmla="*/ 403664 h 496394"/>
                <a:gd name="connsiteX13" fmla="*/ 149581 w 156016"/>
                <a:gd name="connsiteY13" fmla="*/ 409232 h 496394"/>
                <a:gd name="connsiteX14" fmla="*/ 142024 w 156016"/>
                <a:gd name="connsiteY14" fmla="*/ 348375 h 496394"/>
                <a:gd name="connsiteX15" fmla="*/ 141626 w 156016"/>
                <a:gd name="connsiteY15" fmla="*/ 285528 h 496394"/>
                <a:gd name="connsiteX16" fmla="*/ 140830 w 156016"/>
                <a:gd name="connsiteY16" fmla="*/ 160232 h 496394"/>
                <a:gd name="connsiteX17" fmla="*/ 134068 w 156016"/>
                <a:gd name="connsiteY17" fmla="*/ 159437 h 496394"/>
                <a:gd name="connsiteX18" fmla="*/ 75199 w 156016"/>
                <a:gd name="connsiteY18" fmla="*/ 493956 h 496394"/>
                <a:gd name="connsiteX19" fmla="*/ 81166 w 156016"/>
                <a:gd name="connsiteY19" fmla="*/ 493956 h 496394"/>
                <a:gd name="connsiteX20" fmla="*/ 81166 w 156016"/>
                <a:gd name="connsiteY20" fmla="*/ 248536 h 496394"/>
                <a:gd name="connsiteX21" fmla="*/ 81961 w 156016"/>
                <a:gd name="connsiteY21" fmla="*/ 3115 h 496394"/>
                <a:gd name="connsiteX22" fmla="*/ 75597 w 156016"/>
                <a:gd name="connsiteY22" fmla="*/ 2320 h 496394"/>
                <a:gd name="connsiteX23" fmla="*/ 9170 w 156016"/>
                <a:gd name="connsiteY23" fmla="*/ 400879 h 496394"/>
                <a:gd name="connsiteX24" fmla="*/ 14739 w 156016"/>
                <a:gd name="connsiteY24" fmla="*/ 401675 h 496394"/>
                <a:gd name="connsiteX25" fmla="*/ 6386 w 156016"/>
                <a:gd name="connsiteY25" fmla="*/ 315758 h 496394"/>
                <a:gd name="connsiteX26" fmla="*/ 22 w 156016"/>
                <a:gd name="connsiteY26" fmla="*/ 314963 h 496394"/>
                <a:gd name="connsiteX27" fmla="*/ 22 w 156016"/>
                <a:gd name="connsiteY27" fmla="*/ 314963 h 49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6016" h="496394">
                  <a:moveTo>
                    <a:pt x="22" y="314963"/>
                  </a:moveTo>
                  <a:cubicBezTo>
                    <a:pt x="2806" y="343601"/>
                    <a:pt x="5590" y="372241"/>
                    <a:pt x="7977" y="400879"/>
                  </a:cubicBezTo>
                  <a:cubicBezTo>
                    <a:pt x="8375" y="403664"/>
                    <a:pt x="12750" y="404857"/>
                    <a:pt x="13546" y="401675"/>
                  </a:cubicBezTo>
                  <a:cubicBezTo>
                    <a:pt x="37014" y="269219"/>
                    <a:pt x="60084" y="136366"/>
                    <a:pt x="80768" y="3513"/>
                  </a:cubicBezTo>
                  <a:cubicBezTo>
                    <a:pt x="78779" y="3115"/>
                    <a:pt x="76790" y="3115"/>
                    <a:pt x="74404" y="2718"/>
                  </a:cubicBezTo>
                  <a:cubicBezTo>
                    <a:pt x="75199" y="84657"/>
                    <a:pt x="74801" y="166199"/>
                    <a:pt x="74801" y="248138"/>
                  </a:cubicBezTo>
                  <a:cubicBezTo>
                    <a:pt x="74801" y="330078"/>
                    <a:pt x="75995" y="411619"/>
                    <a:pt x="74404" y="493558"/>
                  </a:cubicBezTo>
                  <a:cubicBezTo>
                    <a:pt x="74404" y="497536"/>
                    <a:pt x="79972" y="497138"/>
                    <a:pt x="80370" y="493558"/>
                  </a:cubicBezTo>
                  <a:cubicBezTo>
                    <a:pt x="92303" y="380991"/>
                    <a:pt x="110203" y="270413"/>
                    <a:pt x="140035" y="160630"/>
                  </a:cubicBezTo>
                  <a:cubicBezTo>
                    <a:pt x="137648" y="160232"/>
                    <a:pt x="135262" y="159835"/>
                    <a:pt x="133273" y="159835"/>
                  </a:cubicBezTo>
                  <a:cubicBezTo>
                    <a:pt x="134466" y="231432"/>
                    <a:pt x="135262" y="303029"/>
                    <a:pt x="136057" y="375025"/>
                  </a:cubicBezTo>
                  <a:cubicBezTo>
                    <a:pt x="136057" y="381787"/>
                    <a:pt x="131682" y="422757"/>
                    <a:pt x="149581" y="418779"/>
                  </a:cubicBezTo>
                  <a:cubicBezTo>
                    <a:pt x="157139" y="417188"/>
                    <a:pt x="159127" y="402868"/>
                    <a:pt x="149581" y="403664"/>
                  </a:cubicBezTo>
                  <a:cubicBezTo>
                    <a:pt x="146001" y="404062"/>
                    <a:pt x="146001" y="409232"/>
                    <a:pt x="149581" y="409232"/>
                  </a:cubicBezTo>
                  <a:cubicBezTo>
                    <a:pt x="137250" y="409630"/>
                    <a:pt x="142024" y="356330"/>
                    <a:pt x="142024" y="348375"/>
                  </a:cubicBezTo>
                  <a:cubicBezTo>
                    <a:pt x="142024" y="327293"/>
                    <a:pt x="141626" y="306610"/>
                    <a:pt x="141626" y="285528"/>
                  </a:cubicBezTo>
                  <a:cubicBezTo>
                    <a:pt x="141228" y="243763"/>
                    <a:pt x="140830" y="201997"/>
                    <a:pt x="140830" y="160232"/>
                  </a:cubicBezTo>
                  <a:cubicBezTo>
                    <a:pt x="140830" y="156255"/>
                    <a:pt x="134864" y="155459"/>
                    <a:pt x="134068" y="159437"/>
                  </a:cubicBezTo>
                  <a:cubicBezTo>
                    <a:pt x="103440" y="268026"/>
                    <a:pt x="81961" y="381389"/>
                    <a:pt x="75199" y="493956"/>
                  </a:cubicBezTo>
                  <a:cubicBezTo>
                    <a:pt x="77188" y="493956"/>
                    <a:pt x="79177" y="493956"/>
                    <a:pt x="81166" y="493956"/>
                  </a:cubicBezTo>
                  <a:cubicBezTo>
                    <a:pt x="79574" y="412415"/>
                    <a:pt x="80768" y="330475"/>
                    <a:pt x="81166" y="248536"/>
                  </a:cubicBezTo>
                  <a:cubicBezTo>
                    <a:pt x="81166" y="166597"/>
                    <a:pt x="81166" y="85055"/>
                    <a:pt x="81961" y="3115"/>
                  </a:cubicBezTo>
                  <a:cubicBezTo>
                    <a:pt x="81961" y="-464"/>
                    <a:pt x="76393" y="-1260"/>
                    <a:pt x="75597" y="2320"/>
                  </a:cubicBezTo>
                  <a:cubicBezTo>
                    <a:pt x="51731" y="134775"/>
                    <a:pt x="30252" y="267629"/>
                    <a:pt x="9170" y="400879"/>
                  </a:cubicBezTo>
                  <a:cubicBezTo>
                    <a:pt x="11159" y="401277"/>
                    <a:pt x="12750" y="401277"/>
                    <a:pt x="14739" y="401675"/>
                  </a:cubicBezTo>
                  <a:cubicBezTo>
                    <a:pt x="11955" y="373036"/>
                    <a:pt x="9170" y="344397"/>
                    <a:pt x="6386" y="315758"/>
                  </a:cubicBezTo>
                  <a:cubicBezTo>
                    <a:pt x="4795" y="311382"/>
                    <a:pt x="-376" y="311382"/>
                    <a:pt x="22" y="314963"/>
                  </a:cubicBezTo>
                  <a:lnTo>
                    <a:pt x="22" y="3149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64" name="Freeform 2663">
              <a:extLst>
                <a:ext uri="{FF2B5EF4-FFF2-40B4-BE49-F238E27FC236}">
                  <a16:creationId xmlns:a16="http://schemas.microsoft.com/office/drawing/2014/main" id="{C448F201-B0BB-4A33-D14B-C993741322A4}"/>
                </a:ext>
              </a:extLst>
            </p:cNvPr>
            <p:cNvSpPr/>
            <p:nvPr/>
          </p:nvSpPr>
          <p:spPr>
            <a:xfrm>
              <a:off x="4232474" y="3794079"/>
              <a:ext cx="33092" cy="285026"/>
            </a:xfrm>
            <a:custGeom>
              <a:avLst/>
              <a:gdLst>
                <a:gd name="connsiteX0" fmla="*/ 5646 w 33092"/>
                <a:gd name="connsiteY0" fmla="*/ 283009 h 285026"/>
                <a:gd name="connsiteX1" fmla="*/ 33092 w 33092"/>
                <a:gd name="connsiteY1" fmla="*/ 2983 h 285026"/>
                <a:gd name="connsiteX2" fmla="*/ 26728 w 33092"/>
                <a:gd name="connsiteY2" fmla="*/ 2983 h 285026"/>
                <a:gd name="connsiteX3" fmla="*/ 78 w 33092"/>
                <a:gd name="connsiteY3" fmla="*/ 281418 h 285026"/>
                <a:gd name="connsiteX4" fmla="*/ 5646 w 33092"/>
                <a:gd name="connsiteY4" fmla="*/ 283009 h 285026"/>
                <a:gd name="connsiteX5" fmla="*/ 5646 w 33092"/>
                <a:gd name="connsiteY5" fmla="*/ 283009 h 28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92" h="285026">
                  <a:moveTo>
                    <a:pt x="5646" y="283009"/>
                  </a:moveTo>
                  <a:cubicBezTo>
                    <a:pt x="21159" y="190728"/>
                    <a:pt x="31501" y="96855"/>
                    <a:pt x="33092" y="2983"/>
                  </a:cubicBezTo>
                  <a:cubicBezTo>
                    <a:pt x="33092" y="-994"/>
                    <a:pt x="26728" y="-994"/>
                    <a:pt x="26728" y="2983"/>
                  </a:cubicBezTo>
                  <a:cubicBezTo>
                    <a:pt x="21955" y="96458"/>
                    <a:pt x="14397" y="188739"/>
                    <a:pt x="78" y="281418"/>
                  </a:cubicBezTo>
                  <a:cubicBezTo>
                    <a:pt x="-718" y="284998"/>
                    <a:pt x="4851" y="286589"/>
                    <a:pt x="5646" y="283009"/>
                  </a:cubicBezTo>
                  <a:lnTo>
                    <a:pt x="5646" y="2830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65" name="Freeform 2664">
              <a:extLst>
                <a:ext uri="{FF2B5EF4-FFF2-40B4-BE49-F238E27FC236}">
                  <a16:creationId xmlns:a16="http://schemas.microsoft.com/office/drawing/2014/main" id="{BB729697-D5CF-A825-DD35-194A2437E3B5}"/>
                </a:ext>
              </a:extLst>
            </p:cNvPr>
            <p:cNvSpPr/>
            <p:nvPr/>
          </p:nvSpPr>
          <p:spPr>
            <a:xfrm>
              <a:off x="4195346" y="3878949"/>
              <a:ext cx="18986" cy="164245"/>
            </a:xfrm>
            <a:custGeom>
              <a:avLst/>
              <a:gdLst>
                <a:gd name="connsiteX0" fmla="*/ 18909 w 18986"/>
                <a:gd name="connsiteY0" fmla="*/ 160351 h 164245"/>
                <a:gd name="connsiteX1" fmla="*/ 8964 w 18986"/>
                <a:gd name="connsiteY1" fmla="*/ 2836 h 164245"/>
                <a:gd name="connsiteX2" fmla="*/ 2998 w 18986"/>
                <a:gd name="connsiteY2" fmla="*/ 2836 h 164245"/>
                <a:gd name="connsiteX3" fmla="*/ 12942 w 18986"/>
                <a:gd name="connsiteY3" fmla="*/ 161941 h 164245"/>
                <a:gd name="connsiteX4" fmla="*/ 18909 w 18986"/>
                <a:gd name="connsiteY4" fmla="*/ 160351 h 164245"/>
                <a:gd name="connsiteX5" fmla="*/ 18909 w 18986"/>
                <a:gd name="connsiteY5" fmla="*/ 160351 h 1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86" h="164245">
                  <a:moveTo>
                    <a:pt x="18909" y="160351"/>
                  </a:moveTo>
                  <a:cubicBezTo>
                    <a:pt x="6578" y="108641"/>
                    <a:pt x="3794" y="56136"/>
                    <a:pt x="8964" y="2836"/>
                  </a:cubicBezTo>
                  <a:cubicBezTo>
                    <a:pt x="9362" y="-1142"/>
                    <a:pt x="3396" y="-744"/>
                    <a:pt x="2998" y="2836"/>
                  </a:cubicBezTo>
                  <a:cubicBezTo>
                    <a:pt x="-3366" y="56136"/>
                    <a:pt x="611" y="109835"/>
                    <a:pt x="12942" y="161941"/>
                  </a:cubicBezTo>
                  <a:cubicBezTo>
                    <a:pt x="14136" y="165919"/>
                    <a:pt x="19704" y="164328"/>
                    <a:pt x="18909" y="160351"/>
                  </a:cubicBezTo>
                  <a:lnTo>
                    <a:pt x="18909" y="1603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66" name="Freeform 2665">
              <a:extLst>
                <a:ext uri="{FF2B5EF4-FFF2-40B4-BE49-F238E27FC236}">
                  <a16:creationId xmlns:a16="http://schemas.microsoft.com/office/drawing/2014/main" id="{95FCBB71-DC22-A39F-A2D4-CA4024C8153D}"/>
                </a:ext>
              </a:extLst>
            </p:cNvPr>
            <p:cNvSpPr/>
            <p:nvPr/>
          </p:nvSpPr>
          <p:spPr>
            <a:xfrm>
              <a:off x="4145684" y="3795442"/>
              <a:ext cx="24287" cy="175645"/>
            </a:xfrm>
            <a:custGeom>
              <a:avLst/>
              <a:gdLst>
                <a:gd name="connsiteX0" fmla="*/ 18849 w 24287"/>
                <a:gd name="connsiteY0" fmla="*/ 171863 h 175645"/>
                <a:gd name="connsiteX1" fmla="*/ 24020 w 24287"/>
                <a:gd name="connsiteY1" fmla="*/ 3609 h 175645"/>
                <a:gd name="connsiteX2" fmla="*/ 18054 w 24287"/>
                <a:gd name="connsiteY2" fmla="*/ 2018 h 175645"/>
                <a:gd name="connsiteX3" fmla="*/ 12883 w 24287"/>
                <a:gd name="connsiteY3" fmla="*/ 173454 h 175645"/>
                <a:gd name="connsiteX4" fmla="*/ 18849 w 24287"/>
                <a:gd name="connsiteY4" fmla="*/ 171863 h 175645"/>
                <a:gd name="connsiteX5" fmla="*/ 18849 w 24287"/>
                <a:gd name="connsiteY5" fmla="*/ 171863 h 17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87" h="175645">
                  <a:moveTo>
                    <a:pt x="18849" y="171863"/>
                  </a:moveTo>
                  <a:cubicBezTo>
                    <a:pt x="552" y="116574"/>
                    <a:pt x="2939" y="57705"/>
                    <a:pt x="24020" y="3609"/>
                  </a:cubicBezTo>
                  <a:cubicBezTo>
                    <a:pt x="25611" y="29"/>
                    <a:pt x="19645" y="-1562"/>
                    <a:pt x="18054" y="2018"/>
                  </a:cubicBezTo>
                  <a:cubicBezTo>
                    <a:pt x="-4221" y="56909"/>
                    <a:pt x="-5812" y="117369"/>
                    <a:pt x="12883" y="173454"/>
                  </a:cubicBezTo>
                  <a:cubicBezTo>
                    <a:pt x="14076" y="177432"/>
                    <a:pt x="20042" y="175443"/>
                    <a:pt x="18849" y="171863"/>
                  </a:cubicBezTo>
                  <a:lnTo>
                    <a:pt x="18849" y="1718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67" name="Freeform 2666">
              <a:extLst>
                <a:ext uri="{FF2B5EF4-FFF2-40B4-BE49-F238E27FC236}">
                  <a16:creationId xmlns:a16="http://schemas.microsoft.com/office/drawing/2014/main" id="{957E2AF5-5B39-B980-CA19-3BEF2D52FE95}"/>
                </a:ext>
              </a:extLst>
            </p:cNvPr>
            <p:cNvSpPr/>
            <p:nvPr/>
          </p:nvSpPr>
          <p:spPr>
            <a:xfrm>
              <a:off x="4697489" y="4329352"/>
              <a:ext cx="31942" cy="309230"/>
            </a:xfrm>
            <a:custGeom>
              <a:avLst/>
              <a:gdLst>
                <a:gd name="connsiteX0" fmla="*/ 8003 w 31942"/>
                <a:gd name="connsiteY0" fmla="*/ 306196 h 309230"/>
                <a:gd name="connsiteX1" fmla="*/ 31869 w 31942"/>
                <a:gd name="connsiteY1" fmla="*/ 3895 h 309230"/>
                <a:gd name="connsiteX2" fmla="*/ 25903 w 31942"/>
                <a:gd name="connsiteY2" fmla="*/ 2304 h 309230"/>
                <a:gd name="connsiteX3" fmla="*/ 1639 w 31942"/>
                <a:gd name="connsiteY3" fmla="*/ 306593 h 309230"/>
                <a:gd name="connsiteX4" fmla="*/ 8003 w 31942"/>
                <a:gd name="connsiteY4" fmla="*/ 306196 h 309230"/>
                <a:gd name="connsiteX5" fmla="*/ 8003 w 31942"/>
                <a:gd name="connsiteY5" fmla="*/ 306196 h 30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42" h="309230">
                  <a:moveTo>
                    <a:pt x="8003" y="306196"/>
                  </a:moveTo>
                  <a:cubicBezTo>
                    <a:pt x="5219" y="204368"/>
                    <a:pt x="12776" y="103734"/>
                    <a:pt x="31869" y="3895"/>
                  </a:cubicBezTo>
                  <a:cubicBezTo>
                    <a:pt x="32665" y="-83"/>
                    <a:pt x="26698" y="-1674"/>
                    <a:pt x="25903" y="2304"/>
                  </a:cubicBezTo>
                  <a:cubicBezTo>
                    <a:pt x="4821" y="101745"/>
                    <a:pt x="-3930" y="204766"/>
                    <a:pt x="1639" y="306593"/>
                  </a:cubicBezTo>
                  <a:cubicBezTo>
                    <a:pt x="2037" y="310173"/>
                    <a:pt x="8003" y="310173"/>
                    <a:pt x="8003" y="306196"/>
                  </a:cubicBezTo>
                  <a:lnTo>
                    <a:pt x="8003" y="3061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68" name="Freeform 2667">
              <a:extLst>
                <a:ext uri="{FF2B5EF4-FFF2-40B4-BE49-F238E27FC236}">
                  <a16:creationId xmlns:a16="http://schemas.microsoft.com/office/drawing/2014/main" id="{610BFAD1-7143-C99F-3A4F-4BAA1E79D16D}"/>
                </a:ext>
              </a:extLst>
            </p:cNvPr>
            <p:cNvSpPr/>
            <p:nvPr/>
          </p:nvSpPr>
          <p:spPr>
            <a:xfrm>
              <a:off x="4644053" y="4327761"/>
              <a:ext cx="20149" cy="261961"/>
            </a:xfrm>
            <a:custGeom>
              <a:avLst/>
              <a:gdLst>
                <a:gd name="connsiteX0" fmla="*/ 20072 w 20149"/>
                <a:gd name="connsiteY0" fmla="*/ 258067 h 261961"/>
                <a:gd name="connsiteX1" fmla="*/ 17288 w 20149"/>
                <a:gd name="connsiteY1" fmla="*/ 3895 h 261961"/>
                <a:gd name="connsiteX2" fmla="*/ 11322 w 20149"/>
                <a:gd name="connsiteY2" fmla="*/ 2304 h 261961"/>
                <a:gd name="connsiteX3" fmla="*/ 14504 w 20149"/>
                <a:gd name="connsiteY3" fmla="*/ 259657 h 261961"/>
                <a:gd name="connsiteX4" fmla="*/ 20072 w 20149"/>
                <a:gd name="connsiteY4" fmla="*/ 258067 h 261961"/>
                <a:gd name="connsiteX5" fmla="*/ 20072 w 20149"/>
                <a:gd name="connsiteY5" fmla="*/ 258067 h 26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9" h="261961">
                  <a:moveTo>
                    <a:pt x="20072" y="258067"/>
                  </a:moveTo>
                  <a:cubicBezTo>
                    <a:pt x="2968" y="173740"/>
                    <a:pt x="2968" y="88619"/>
                    <a:pt x="17288" y="3895"/>
                  </a:cubicBezTo>
                  <a:cubicBezTo>
                    <a:pt x="18083" y="-82"/>
                    <a:pt x="12117" y="-1674"/>
                    <a:pt x="11322" y="2304"/>
                  </a:cubicBezTo>
                  <a:cubicBezTo>
                    <a:pt x="-5385" y="87028"/>
                    <a:pt x="-2998" y="175332"/>
                    <a:pt x="14504" y="259657"/>
                  </a:cubicBezTo>
                  <a:cubicBezTo>
                    <a:pt x="15299" y="263635"/>
                    <a:pt x="20868" y="262044"/>
                    <a:pt x="20072" y="258067"/>
                  </a:cubicBezTo>
                  <a:lnTo>
                    <a:pt x="20072" y="2580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69" name="Freeform 2668">
              <a:extLst>
                <a:ext uri="{FF2B5EF4-FFF2-40B4-BE49-F238E27FC236}">
                  <a16:creationId xmlns:a16="http://schemas.microsoft.com/office/drawing/2014/main" id="{7904D47C-8BA1-7F74-3838-DDC95289109E}"/>
                </a:ext>
              </a:extLst>
            </p:cNvPr>
            <p:cNvSpPr/>
            <p:nvPr/>
          </p:nvSpPr>
          <p:spPr>
            <a:xfrm>
              <a:off x="4620796" y="4352025"/>
              <a:ext cx="16752" cy="188656"/>
            </a:xfrm>
            <a:custGeom>
              <a:avLst/>
              <a:gdLst>
                <a:gd name="connsiteX0" fmla="*/ 9122 w 16752"/>
                <a:gd name="connsiteY0" fmla="*/ 185673 h 188656"/>
                <a:gd name="connsiteX1" fmla="*/ 16680 w 16752"/>
                <a:gd name="connsiteY1" fmla="*/ 3895 h 188656"/>
                <a:gd name="connsiteX2" fmla="*/ 11111 w 16752"/>
                <a:gd name="connsiteY2" fmla="*/ 2304 h 188656"/>
                <a:gd name="connsiteX3" fmla="*/ 3553 w 16752"/>
                <a:gd name="connsiteY3" fmla="*/ 185673 h 188656"/>
                <a:gd name="connsiteX4" fmla="*/ 9122 w 16752"/>
                <a:gd name="connsiteY4" fmla="*/ 185673 h 188656"/>
                <a:gd name="connsiteX5" fmla="*/ 9122 w 16752"/>
                <a:gd name="connsiteY5" fmla="*/ 185673 h 18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52" h="188656">
                  <a:moveTo>
                    <a:pt x="9122" y="185673"/>
                  </a:moveTo>
                  <a:cubicBezTo>
                    <a:pt x="2758" y="124815"/>
                    <a:pt x="5542" y="63958"/>
                    <a:pt x="16680" y="3895"/>
                  </a:cubicBezTo>
                  <a:cubicBezTo>
                    <a:pt x="17475" y="-83"/>
                    <a:pt x="11508" y="-1674"/>
                    <a:pt x="11111" y="2304"/>
                  </a:cubicBezTo>
                  <a:cubicBezTo>
                    <a:pt x="-822" y="62764"/>
                    <a:pt x="-2811" y="124417"/>
                    <a:pt x="3553" y="185673"/>
                  </a:cubicBezTo>
                  <a:cubicBezTo>
                    <a:pt x="3553" y="189651"/>
                    <a:pt x="9520" y="189651"/>
                    <a:pt x="9122" y="185673"/>
                  </a:cubicBezTo>
                  <a:lnTo>
                    <a:pt x="9122" y="1856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70" name="Freeform 2669">
              <a:extLst>
                <a:ext uri="{FF2B5EF4-FFF2-40B4-BE49-F238E27FC236}">
                  <a16:creationId xmlns:a16="http://schemas.microsoft.com/office/drawing/2014/main" id="{FFF1A1F4-A77D-55A7-FF1E-8EA57108F183}"/>
                </a:ext>
              </a:extLst>
            </p:cNvPr>
            <p:cNvSpPr/>
            <p:nvPr/>
          </p:nvSpPr>
          <p:spPr>
            <a:xfrm>
              <a:off x="4803130" y="4525389"/>
              <a:ext cx="36196" cy="166480"/>
            </a:xfrm>
            <a:custGeom>
              <a:avLst/>
              <a:gdLst>
                <a:gd name="connsiteX0" fmla="*/ 22090 w 36196"/>
                <a:gd name="connsiteY0" fmla="*/ 161471 h 166480"/>
                <a:gd name="connsiteX1" fmla="*/ 35614 w 36196"/>
                <a:gd name="connsiteY1" fmla="*/ 4752 h 166480"/>
                <a:gd name="connsiteX2" fmla="*/ 30045 w 36196"/>
                <a:gd name="connsiteY2" fmla="*/ 1569 h 166480"/>
                <a:gd name="connsiteX3" fmla="*/ 16919 w 36196"/>
                <a:gd name="connsiteY3" fmla="*/ 164653 h 166480"/>
                <a:gd name="connsiteX4" fmla="*/ 22090 w 36196"/>
                <a:gd name="connsiteY4" fmla="*/ 161471 h 166480"/>
                <a:gd name="connsiteX5" fmla="*/ 22090 w 36196"/>
                <a:gd name="connsiteY5" fmla="*/ 161471 h 16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6" h="166480">
                  <a:moveTo>
                    <a:pt x="22090" y="161471"/>
                  </a:moveTo>
                  <a:cubicBezTo>
                    <a:pt x="-1776" y="110557"/>
                    <a:pt x="3395" y="50892"/>
                    <a:pt x="35614" y="4752"/>
                  </a:cubicBezTo>
                  <a:cubicBezTo>
                    <a:pt x="38001" y="1172"/>
                    <a:pt x="32432" y="-2010"/>
                    <a:pt x="30045" y="1569"/>
                  </a:cubicBezTo>
                  <a:cubicBezTo>
                    <a:pt x="-4560" y="48505"/>
                    <a:pt x="-9731" y="112944"/>
                    <a:pt x="16919" y="164653"/>
                  </a:cubicBezTo>
                  <a:cubicBezTo>
                    <a:pt x="18510" y="168630"/>
                    <a:pt x="24079" y="165448"/>
                    <a:pt x="22090" y="161471"/>
                  </a:cubicBezTo>
                  <a:lnTo>
                    <a:pt x="22090" y="1614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71" name="Freeform 2670">
              <a:extLst>
                <a:ext uri="{FF2B5EF4-FFF2-40B4-BE49-F238E27FC236}">
                  <a16:creationId xmlns:a16="http://schemas.microsoft.com/office/drawing/2014/main" id="{0753C62E-E228-FFFF-0315-63061A9FDA05}"/>
                </a:ext>
              </a:extLst>
            </p:cNvPr>
            <p:cNvSpPr/>
            <p:nvPr/>
          </p:nvSpPr>
          <p:spPr>
            <a:xfrm>
              <a:off x="4844638" y="4474027"/>
              <a:ext cx="73736" cy="274403"/>
            </a:xfrm>
            <a:custGeom>
              <a:avLst/>
              <a:gdLst>
                <a:gd name="connsiteX0" fmla="*/ 6437 w 73736"/>
                <a:gd name="connsiteY0" fmla="*/ 272100 h 274403"/>
                <a:gd name="connsiteX1" fmla="*/ 73659 w 73736"/>
                <a:gd name="connsiteY1" fmla="*/ 3609 h 274403"/>
                <a:gd name="connsiteX2" fmla="*/ 68090 w 73736"/>
                <a:gd name="connsiteY2" fmla="*/ 2018 h 274403"/>
                <a:gd name="connsiteX3" fmla="*/ 73 w 73736"/>
                <a:gd name="connsiteY3" fmla="*/ 270508 h 274403"/>
                <a:gd name="connsiteX4" fmla="*/ 6437 w 73736"/>
                <a:gd name="connsiteY4" fmla="*/ 272100 h 274403"/>
                <a:gd name="connsiteX5" fmla="*/ 6437 w 73736"/>
                <a:gd name="connsiteY5" fmla="*/ 272100 h 27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736" h="274403">
                  <a:moveTo>
                    <a:pt x="6437" y="272100"/>
                  </a:moveTo>
                  <a:cubicBezTo>
                    <a:pt x="29109" y="182603"/>
                    <a:pt x="52578" y="93106"/>
                    <a:pt x="73659" y="3609"/>
                  </a:cubicBezTo>
                  <a:cubicBezTo>
                    <a:pt x="74454" y="29"/>
                    <a:pt x="68886" y="-1562"/>
                    <a:pt x="68090" y="2018"/>
                  </a:cubicBezTo>
                  <a:cubicBezTo>
                    <a:pt x="44622" y="91117"/>
                    <a:pt x="22347" y="181012"/>
                    <a:pt x="73" y="270508"/>
                  </a:cubicBezTo>
                  <a:cubicBezTo>
                    <a:pt x="-723" y="274486"/>
                    <a:pt x="5243" y="276077"/>
                    <a:pt x="6437" y="272100"/>
                  </a:cubicBezTo>
                  <a:lnTo>
                    <a:pt x="6437" y="2721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72" name="Freeform 2671">
              <a:extLst>
                <a:ext uri="{FF2B5EF4-FFF2-40B4-BE49-F238E27FC236}">
                  <a16:creationId xmlns:a16="http://schemas.microsoft.com/office/drawing/2014/main" id="{284E26A1-849F-74CB-3E97-4C9841E3F555}"/>
                </a:ext>
              </a:extLst>
            </p:cNvPr>
            <p:cNvSpPr/>
            <p:nvPr/>
          </p:nvSpPr>
          <p:spPr>
            <a:xfrm>
              <a:off x="4879167" y="4545158"/>
              <a:ext cx="92053" cy="300101"/>
            </a:xfrm>
            <a:custGeom>
              <a:avLst/>
              <a:gdLst>
                <a:gd name="connsiteX0" fmla="*/ 6512 w 92053"/>
                <a:gd name="connsiteY0" fmla="*/ 297626 h 300101"/>
                <a:gd name="connsiteX1" fmla="*/ 81690 w 92053"/>
                <a:gd name="connsiteY1" fmla="*/ 4076 h 300101"/>
                <a:gd name="connsiteX2" fmla="*/ 75326 w 92053"/>
                <a:gd name="connsiteY2" fmla="*/ 3280 h 300101"/>
                <a:gd name="connsiteX3" fmla="*/ 86861 w 92053"/>
                <a:gd name="connsiteY3" fmla="*/ 101926 h 300101"/>
                <a:gd name="connsiteX4" fmla="*/ 92032 w 92053"/>
                <a:gd name="connsiteY4" fmla="*/ 101926 h 300101"/>
                <a:gd name="connsiteX5" fmla="*/ 81690 w 92053"/>
                <a:gd name="connsiteY5" fmla="*/ 3280 h 300101"/>
                <a:gd name="connsiteX6" fmla="*/ 75326 w 92053"/>
                <a:gd name="connsiteY6" fmla="*/ 2485 h 300101"/>
                <a:gd name="connsiteX7" fmla="*/ 148 w 92053"/>
                <a:gd name="connsiteY7" fmla="*/ 296034 h 300101"/>
                <a:gd name="connsiteX8" fmla="*/ 6512 w 92053"/>
                <a:gd name="connsiteY8" fmla="*/ 297626 h 300101"/>
                <a:gd name="connsiteX9" fmla="*/ 6512 w 92053"/>
                <a:gd name="connsiteY9" fmla="*/ 297626 h 30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053" h="300101">
                  <a:moveTo>
                    <a:pt x="6512" y="297626"/>
                  </a:moveTo>
                  <a:cubicBezTo>
                    <a:pt x="31571" y="199776"/>
                    <a:pt x="57824" y="102324"/>
                    <a:pt x="81690" y="4076"/>
                  </a:cubicBezTo>
                  <a:cubicBezTo>
                    <a:pt x="79701" y="3678"/>
                    <a:pt x="77315" y="3280"/>
                    <a:pt x="75326" y="3280"/>
                  </a:cubicBezTo>
                  <a:cubicBezTo>
                    <a:pt x="79303" y="35897"/>
                    <a:pt x="82883" y="68911"/>
                    <a:pt x="86861" y="101926"/>
                  </a:cubicBezTo>
                  <a:cubicBezTo>
                    <a:pt x="87259" y="105108"/>
                    <a:pt x="92429" y="105505"/>
                    <a:pt x="92032" y="101926"/>
                  </a:cubicBezTo>
                  <a:cubicBezTo>
                    <a:pt x="88452" y="68911"/>
                    <a:pt x="84872" y="36295"/>
                    <a:pt x="81690" y="3280"/>
                  </a:cubicBezTo>
                  <a:cubicBezTo>
                    <a:pt x="81292" y="-300"/>
                    <a:pt x="76121" y="-1493"/>
                    <a:pt x="75326" y="2485"/>
                  </a:cubicBezTo>
                  <a:cubicBezTo>
                    <a:pt x="49073" y="99937"/>
                    <a:pt x="25207" y="198185"/>
                    <a:pt x="148" y="296034"/>
                  </a:cubicBezTo>
                  <a:cubicBezTo>
                    <a:pt x="-1045" y="300012"/>
                    <a:pt x="5319" y="302001"/>
                    <a:pt x="6512" y="297626"/>
                  </a:cubicBezTo>
                  <a:lnTo>
                    <a:pt x="6512" y="2976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73" name="Freeform 2672">
              <a:extLst>
                <a:ext uri="{FF2B5EF4-FFF2-40B4-BE49-F238E27FC236}">
                  <a16:creationId xmlns:a16="http://schemas.microsoft.com/office/drawing/2014/main" id="{15602791-6197-E02F-2BE2-6098D14D0478}"/>
                </a:ext>
              </a:extLst>
            </p:cNvPr>
            <p:cNvSpPr/>
            <p:nvPr/>
          </p:nvSpPr>
          <p:spPr>
            <a:xfrm>
              <a:off x="4938081" y="4583640"/>
              <a:ext cx="58594" cy="269668"/>
            </a:xfrm>
            <a:custGeom>
              <a:avLst/>
              <a:gdLst>
                <a:gd name="connsiteX0" fmla="*/ 12037 w 58594"/>
                <a:gd name="connsiteY0" fmla="*/ 233686 h 269668"/>
                <a:gd name="connsiteX1" fmla="*/ 899 w 58594"/>
                <a:gd name="connsiteY1" fmla="*/ 264712 h 269668"/>
                <a:gd name="connsiteX2" fmla="*/ 6070 w 58594"/>
                <a:gd name="connsiteY2" fmla="*/ 267496 h 269668"/>
                <a:gd name="connsiteX3" fmla="*/ 58575 w 58594"/>
                <a:gd name="connsiteY3" fmla="*/ 2983 h 269668"/>
                <a:gd name="connsiteX4" fmla="*/ 52609 w 58594"/>
                <a:gd name="connsiteY4" fmla="*/ 2983 h 269668"/>
                <a:gd name="connsiteX5" fmla="*/ 104 w 58594"/>
                <a:gd name="connsiteY5" fmla="*/ 265905 h 269668"/>
                <a:gd name="connsiteX6" fmla="*/ 5275 w 58594"/>
                <a:gd name="connsiteY6" fmla="*/ 268689 h 269668"/>
                <a:gd name="connsiteX7" fmla="*/ 17605 w 58594"/>
                <a:gd name="connsiteY7" fmla="*/ 233288 h 269668"/>
                <a:gd name="connsiteX8" fmla="*/ 12037 w 58594"/>
                <a:gd name="connsiteY8" fmla="*/ 233686 h 269668"/>
                <a:gd name="connsiteX9" fmla="*/ 12037 w 58594"/>
                <a:gd name="connsiteY9" fmla="*/ 233686 h 2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94" h="269668">
                  <a:moveTo>
                    <a:pt x="12037" y="233686"/>
                  </a:moveTo>
                  <a:cubicBezTo>
                    <a:pt x="13230" y="246017"/>
                    <a:pt x="9650" y="255961"/>
                    <a:pt x="899" y="264712"/>
                  </a:cubicBezTo>
                  <a:cubicBezTo>
                    <a:pt x="2491" y="265905"/>
                    <a:pt x="4479" y="266701"/>
                    <a:pt x="6070" y="267496"/>
                  </a:cubicBezTo>
                  <a:cubicBezTo>
                    <a:pt x="33516" y="181977"/>
                    <a:pt x="51813" y="92878"/>
                    <a:pt x="58575" y="2983"/>
                  </a:cubicBezTo>
                  <a:cubicBezTo>
                    <a:pt x="58973" y="-994"/>
                    <a:pt x="53006" y="-994"/>
                    <a:pt x="52609" y="2983"/>
                  </a:cubicBezTo>
                  <a:cubicBezTo>
                    <a:pt x="43460" y="92480"/>
                    <a:pt x="26356" y="179988"/>
                    <a:pt x="104" y="265905"/>
                  </a:cubicBezTo>
                  <a:cubicBezTo>
                    <a:pt x="-692" y="268689"/>
                    <a:pt x="3286" y="271076"/>
                    <a:pt x="5275" y="268689"/>
                  </a:cubicBezTo>
                  <a:cubicBezTo>
                    <a:pt x="14821" y="258745"/>
                    <a:pt x="19197" y="247210"/>
                    <a:pt x="17605" y="233288"/>
                  </a:cubicBezTo>
                  <a:cubicBezTo>
                    <a:pt x="17208" y="230504"/>
                    <a:pt x="11639" y="230107"/>
                    <a:pt x="12037" y="233686"/>
                  </a:cubicBezTo>
                  <a:lnTo>
                    <a:pt x="12037" y="2336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74" name="Freeform 2673">
              <a:extLst>
                <a:ext uri="{FF2B5EF4-FFF2-40B4-BE49-F238E27FC236}">
                  <a16:creationId xmlns:a16="http://schemas.microsoft.com/office/drawing/2014/main" id="{CC4A3092-42A3-AAB5-A1F1-E28CF976171E}"/>
                </a:ext>
              </a:extLst>
            </p:cNvPr>
            <p:cNvSpPr/>
            <p:nvPr/>
          </p:nvSpPr>
          <p:spPr>
            <a:xfrm>
              <a:off x="4717407" y="4486748"/>
              <a:ext cx="36236" cy="224042"/>
            </a:xfrm>
            <a:custGeom>
              <a:avLst/>
              <a:gdLst>
                <a:gd name="connsiteX0" fmla="*/ 5986 w 36236"/>
                <a:gd name="connsiteY0" fmla="*/ 221591 h 224042"/>
                <a:gd name="connsiteX1" fmla="*/ 36216 w 36236"/>
                <a:gd name="connsiteY1" fmla="*/ 2821 h 224042"/>
                <a:gd name="connsiteX2" fmla="*/ 30647 w 36236"/>
                <a:gd name="connsiteY2" fmla="*/ 2026 h 224042"/>
                <a:gd name="connsiteX3" fmla="*/ 19 w 36236"/>
                <a:gd name="connsiteY3" fmla="*/ 219603 h 224042"/>
                <a:gd name="connsiteX4" fmla="*/ 5986 w 36236"/>
                <a:gd name="connsiteY4" fmla="*/ 221591 h 224042"/>
                <a:gd name="connsiteX5" fmla="*/ 5986 w 36236"/>
                <a:gd name="connsiteY5" fmla="*/ 221591 h 22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36" h="224042">
                  <a:moveTo>
                    <a:pt x="5986" y="221591"/>
                  </a:moveTo>
                  <a:cubicBezTo>
                    <a:pt x="16327" y="148801"/>
                    <a:pt x="26271" y="76010"/>
                    <a:pt x="36216" y="2821"/>
                  </a:cubicBezTo>
                  <a:cubicBezTo>
                    <a:pt x="36613" y="-361"/>
                    <a:pt x="31045" y="-1157"/>
                    <a:pt x="30647" y="2026"/>
                  </a:cubicBezTo>
                  <a:cubicBezTo>
                    <a:pt x="19907" y="74419"/>
                    <a:pt x="9963" y="147210"/>
                    <a:pt x="19" y="219603"/>
                  </a:cubicBezTo>
                  <a:cubicBezTo>
                    <a:pt x="-379" y="223978"/>
                    <a:pt x="5588" y="225967"/>
                    <a:pt x="5986" y="221591"/>
                  </a:cubicBezTo>
                  <a:lnTo>
                    <a:pt x="5986" y="2215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75" name="Freeform 2674">
              <a:extLst>
                <a:ext uri="{FF2B5EF4-FFF2-40B4-BE49-F238E27FC236}">
                  <a16:creationId xmlns:a16="http://schemas.microsoft.com/office/drawing/2014/main" id="{C2C1FF6F-1772-FDE8-65B9-6F87A6544605}"/>
                </a:ext>
              </a:extLst>
            </p:cNvPr>
            <p:cNvSpPr/>
            <p:nvPr/>
          </p:nvSpPr>
          <p:spPr>
            <a:xfrm>
              <a:off x="4769841" y="4693341"/>
              <a:ext cx="30408" cy="113810"/>
            </a:xfrm>
            <a:custGeom>
              <a:avLst/>
              <a:gdLst>
                <a:gd name="connsiteX0" fmla="*/ 89 w 30408"/>
                <a:gd name="connsiteY0" fmla="*/ 3065 h 113810"/>
                <a:gd name="connsiteX1" fmla="*/ 25546 w 30408"/>
                <a:gd name="connsiteY1" fmla="*/ 112052 h 113810"/>
                <a:gd name="connsiteX2" fmla="*/ 30319 w 30408"/>
                <a:gd name="connsiteY2" fmla="*/ 110859 h 113810"/>
                <a:gd name="connsiteX3" fmla="*/ 4862 w 30408"/>
                <a:gd name="connsiteY3" fmla="*/ 1872 h 113810"/>
                <a:gd name="connsiteX4" fmla="*/ 89 w 30408"/>
                <a:gd name="connsiteY4" fmla="*/ 3065 h 113810"/>
                <a:gd name="connsiteX5" fmla="*/ 89 w 30408"/>
                <a:gd name="connsiteY5" fmla="*/ 3065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08" h="113810">
                  <a:moveTo>
                    <a:pt x="89" y="3065"/>
                  </a:moveTo>
                  <a:cubicBezTo>
                    <a:pt x="8442" y="39262"/>
                    <a:pt x="17193" y="75856"/>
                    <a:pt x="25546" y="112052"/>
                  </a:cubicBezTo>
                  <a:cubicBezTo>
                    <a:pt x="26341" y="115235"/>
                    <a:pt x="31115" y="113644"/>
                    <a:pt x="30319" y="110859"/>
                  </a:cubicBezTo>
                  <a:cubicBezTo>
                    <a:pt x="21966" y="74663"/>
                    <a:pt x="13215" y="38068"/>
                    <a:pt x="4862" y="1872"/>
                  </a:cubicBezTo>
                  <a:cubicBezTo>
                    <a:pt x="4067" y="-1310"/>
                    <a:pt x="-706" y="-117"/>
                    <a:pt x="89" y="3065"/>
                  </a:cubicBezTo>
                  <a:lnTo>
                    <a:pt x="89" y="30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76" name="Freeform 2675">
              <a:extLst>
                <a:ext uri="{FF2B5EF4-FFF2-40B4-BE49-F238E27FC236}">
                  <a16:creationId xmlns:a16="http://schemas.microsoft.com/office/drawing/2014/main" id="{57CAED17-BCB6-473F-B9FF-E1ACD812407F}"/>
                </a:ext>
              </a:extLst>
            </p:cNvPr>
            <p:cNvSpPr/>
            <p:nvPr/>
          </p:nvSpPr>
          <p:spPr>
            <a:xfrm>
              <a:off x="4764094" y="4670607"/>
              <a:ext cx="155047" cy="296490"/>
            </a:xfrm>
            <a:custGeom>
              <a:avLst/>
              <a:gdLst>
                <a:gd name="connsiteX0" fmla="*/ 268 w 155047"/>
                <a:gd name="connsiteY0" fmla="*/ 3524 h 296490"/>
                <a:gd name="connsiteX1" fmla="*/ 149429 w 155047"/>
                <a:gd name="connsiteY1" fmla="*/ 295085 h 296490"/>
                <a:gd name="connsiteX2" fmla="*/ 154600 w 155047"/>
                <a:gd name="connsiteY2" fmla="*/ 292301 h 296490"/>
                <a:gd name="connsiteX3" fmla="*/ 5836 w 155047"/>
                <a:gd name="connsiteY3" fmla="*/ 2331 h 296490"/>
                <a:gd name="connsiteX4" fmla="*/ 268 w 155047"/>
                <a:gd name="connsiteY4" fmla="*/ 3524 h 296490"/>
                <a:gd name="connsiteX5" fmla="*/ 268 w 155047"/>
                <a:gd name="connsiteY5" fmla="*/ 3524 h 29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047" h="296490">
                  <a:moveTo>
                    <a:pt x="268" y="3524"/>
                  </a:moveTo>
                  <a:cubicBezTo>
                    <a:pt x="36862" y="105749"/>
                    <a:pt x="85390" y="206782"/>
                    <a:pt x="149429" y="295085"/>
                  </a:cubicBezTo>
                  <a:cubicBezTo>
                    <a:pt x="151418" y="298267"/>
                    <a:pt x="156589" y="295483"/>
                    <a:pt x="154600" y="292301"/>
                  </a:cubicBezTo>
                  <a:cubicBezTo>
                    <a:pt x="94936" y="200418"/>
                    <a:pt x="43227" y="105749"/>
                    <a:pt x="5836" y="2331"/>
                  </a:cubicBezTo>
                  <a:cubicBezTo>
                    <a:pt x="4643" y="-1647"/>
                    <a:pt x="-1323" y="-56"/>
                    <a:pt x="268" y="3524"/>
                  </a:cubicBezTo>
                  <a:lnTo>
                    <a:pt x="268" y="35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77" name="Freeform 2676">
              <a:extLst>
                <a:ext uri="{FF2B5EF4-FFF2-40B4-BE49-F238E27FC236}">
                  <a16:creationId xmlns:a16="http://schemas.microsoft.com/office/drawing/2014/main" id="{805B897E-C4D0-7B82-9DA8-E1D959564D08}"/>
                </a:ext>
              </a:extLst>
            </p:cNvPr>
            <p:cNvSpPr/>
            <p:nvPr/>
          </p:nvSpPr>
          <p:spPr>
            <a:xfrm>
              <a:off x="4853304" y="4802294"/>
              <a:ext cx="115727" cy="224865"/>
            </a:xfrm>
            <a:custGeom>
              <a:avLst/>
              <a:gdLst>
                <a:gd name="connsiteX0" fmla="*/ 157 w 115727"/>
                <a:gd name="connsiteY0" fmla="*/ 3895 h 224865"/>
                <a:gd name="connsiteX1" fmla="*/ 110338 w 115727"/>
                <a:gd name="connsiteY1" fmla="*/ 223858 h 224865"/>
                <a:gd name="connsiteX2" fmla="*/ 115111 w 115727"/>
                <a:gd name="connsiteY2" fmla="*/ 220279 h 224865"/>
                <a:gd name="connsiteX3" fmla="*/ 5726 w 115727"/>
                <a:gd name="connsiteY3" fmla="*/ 2304 h 224865"/>
                <a:gd name="connsiteX4" fmla="*/ 157 w 115727"/>
                <a:gd name="connsiteY4" fmla="*/ 3895 h 224865"/>
                <a:gd name="connsiteX5" fmla="*/ 157 w 115727"/>
                <a:gd name="connsiteY5" fmla="*/ 3895 h 22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727" h="224865">
                  <a:moveTo>
                    <a:pt x="157" y="3895"/>
                  </a:moveTo>
                  <a:cubicBezTo>
                    <a:pt x="21636" y="83845"/>
                    <a:pt x="58629" y="159421"/>
                    <a:pt x="110338" y="223858"/>
                  </a:cubicBezTo>
                  <a:cubicBezTo>
                    <a:pt x="112327" y="226643"/>
                    <a:pt x="117498" y="223063"/>
                    <a:pt x="115111" y="220279"/>
                  </a:cubicBezTo>
                  <a:cubicBezTo>
                    <a:pt x="64993" y="155046"/>
                    <a:pt x="27603" y="82254"/>
                    <a:pt x="5726" y="2304"/>
                  </a:cubicBezTo>
                  <a:cubicBezTo>
                    <a:pt x="4930" y="-1674"/>
                    <a:pt x="-1036" y="-83"/>
                    <a:pt x="157" y="3895"/>
                  </a:cubicBezTo>
                  <a:lnTo>
                    <a:pt x="157" y="38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78" name="Freeform 2677">
              <a:extLst>
                <a:ext uri="{FF2B5EF4-FFF2-40B4-BE49-F238E27FC236}">
                  <a16:creationId xmlns:a16="http://schemas.microsoft.com/office/drawing/2014/main" id="{66BCAFE8-1B21-B1CE-C55D-D7E96342991A}"/>
                </a:ext>
              </a:extLst>
            </p:cNvPr>
            <p:cNvSpPr/>
            <p:nvPr/>
          </p:nvSpPr>
          <p:spPr>
            <a:xfrm>
              <a:off x="5015749" y="4899054"/>
              <a:ext cx="61178" cy="200585"/>
            </a:xfrm>
            <a:custGeom>
              <a:avLst/>
              <a:gdLst>
                <a:gd name="connsiteX0" fmla="*/ 5569 w 61178"/>
                <a:gd name="connsiteY0" fmla="*/ 197901 h 200585"/>
                <a:gd name="connsiteX1" fmla="*/ 60858 w 61178"/>
                <a:gd name="connsiteY1" fmla="*/ 4189 h 200585"/>
                <a:gd name="connsiteX2" fmla="*/ 56085 w 61178"/>
                <a:gd name="connsiteY2" fmla="*/ 1405 h 200585"/>
                <a:gd name="connsiteX3" fmla="*/ 0 w 61178"/>
                <a:gd name="connsiteY3" fmla="*/ 197901 h 200585"/>
                <a:gd name="connsiteX4" fmla="*/ 5569 w 61178"/>
                <a:gd name="connsiteY4" fmla="*/ 197901 h 200585"/>
                <a:gd name="connsiteX5" fmla="*/ 5569 w 61178"/>
                <a:gd name="connsiteY5" fmla="*/ 197901 h 20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178" h="200585">
                  <a:moveTo>
                    <a:pt x="5569" y="197901"/>
                  </a:moveTo>
                  <a:cubicBezTo>
                    <a:pt x="12331" y="129883"/>
                    <a:pt x="30230" y="65445"/>
                    <a:pt x="60858" y="4189"/>
                  </a:cubicBezTo>
                  <a:cubicBezTo>
                    <a:pt x="62449" y="1007"/>
                    <a:pt x="57676" y="-1777"/>
                    <a:pt x="56085" y="1405"/>
                  </a:cubicBezTo>
                  <a:cubicBezTo>
                    <a:pt x="23468" y="61865"/>
                    <a:pt x="3580" y="129485"/>
                    <a:pt x="0" y="197901"/>
                  </a:cubicBezTo>
                  <a:cubicBezTo>
                    <a:pt x="0" y="201480"/>
                    <a:pt x="5171" y="201480"/>
                    <a:pt x="5569" y="197901"/>
                  </a:cubicBezTo>
                  <a:lnTo>
                    <a:pt x="5569" y="19790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79" name="Freeform 2678">
              <a:extLst>
                <a:ext uri="{FF2B5EF4-FFF2-40B4-BE49-F238E27FC236}">
                  <a16:creationId xmlns:a16="http://schemas.microsoft.com/office/drawing/2014/main" id="{6654185A-03A9-C10A-74C7-A2522076CD68}"/>
                </a:ext>
              </a:extLst>
            </p:cNvPr>
            <p:cNvSpPr/>
            <p:nvPr/>
          </p:nvSpPr>
          <p:spPr>
            <a:xfrm>
              <a:off x="5055127" y="4799725"/>
              <a:ext cx="98812" cy="348458"/>
            </a:xfrm>
            <a:custGeom>
              <a:avLst/>
              <a:gdLst>
                <a:gd name="connsiteX0" fmla="*/ 11138 w 98812"/>
                <a:gd name="connsiteY0" fmla="*/ 270977 h 348458"/>
                <a:gd name="connsiteX1" fmla="*/ 398 w 98812"/>
                <a:gd name="connsiteY1" fmla="*/ 344563 h 348458"/>
                <a:gd name="connsiteX2" fmla="*/ 6365 w 98812"/>
                <a:gd name="connsiteY2" fmla="*/ 346154 h 348458"/>
                <a:gd name="connsiteX3" fmla="*/ 85122 w 98812"/>
                <a:gd name="connsiteY3" fmla="*/ 4077 h 348458"/>
                <a:gd name="connsiteX4" fmla="*/ 79155 w 98812"/>
                <a:gd name="connsiteY4" fmla="*/ 4077 h 348458"/>
                <a:gd name="connsiteX5" fmla="*/ 93475 w 98812"/>
                <a:gd name="connsiteY5" fmla="*/ 53400 h 348458"/>
                <a:gd name="connsiteX6" fmla="*/ 98646 w 98812"/>
                <a:gd name="connsiteY6" fmla="*/ 51809 h 348458"/>
                <a:gd name="connsiteX7" fmla="*/ 84724 w 98812"/>
                <a:gd name="connsiteY7" fmla="*/ 2088 h 348458"/>
                <a:gd name="connsiteX8" fmla="*/ 78757 w 98812"/>
                <a:gd name="connsiteY8" fmla="*/ 2088 h 348458"/>
                <a:gd name="connsiteX9" fmla="*/ 0 w 98812"/>
                <a:gd name="connsiteY9" fmla="*/ 344166 h 348458"/>
                <a:gd name="connsiteX10" fmla="*/ 6365 w 98812"/>
                <a:gd name="connsiteY10" fmla="*/ 344961 h 348458"/>
                <a:gd name="connsiteX11" fmla="*/ 16308 w 98812"/>
                <a:gd name="connsiteY11" fmla="*/ 271772 h 348458"/>
                <a:gd name="connsiteX12" fmla="*/ 11138 w 98812"/>
                <a:gd name="connsiteY12" fmla="*/ 270977 h 348458"/>
                <a:gd name="connsiteX13" fmla="*/ 11138 w 98812"/>
                <a:gd name="connsiteY13" fmla="*/ 270977 h 348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8812" h="348458">
                  <a:moveTo>
                    <a:pt x="11138" y="270977"/>
                  </a:moveTo>
                  <a:cubicBezTo>
                    <a:pt x="7558" y="295638"/>
                    <a:pt x="4376" y="319902"/>
                    <a:pt x="398" y="344563"/>
                  </a:cubicBezTo>
                  <a:cubicBezTo>
                    <a:pt x="0" y="348541"/>
                    <a:pt x="5569" y="350132"/>
                    <a:pt x="6365" y="346154"/>
                  </a:cubicBezTo>
                  <a:cubicBezTo>
                    <a:pt x="33412" y="232394"/>
                    <a:pt x="60858" y="118633"/>
                    <a:pt x="85122" y="4077"/>
                  </a:cubicBezTo>
                  <a:cubicBezTo>
                    <a:pt x="83133" y="4077"/>
                    <a:pt x="81144" y="4077"/>
                    <a:pt x="79155" y="4077"/>
                  </a:cubicBezTo>
                  <a:cubicBezTo>
                    <a:pt x="84326" y="20386"/>
                    <a:pt x="89099" y="37092"/>
                    <a:pt x="93475" y="53400"/>
                  </a:cubicBezTo>
                  <a:cubicBezTo>
                    <a:pt x="94270" y="56582"/>
                    <a:pt x="99839" y="55389"/>
                    <a:pt x="98646" y="51809"/>
                  </a:cubicBezTo>
                  <a:cubicBezTo>
                    <a:pt x="93872" y="35103"/>
                    <a:pt x="89497" y="18794"/>
                    <a:pt x="84724" y="2088"/>
                  </a:cubicBezTo>
                  <a:cubicBezTo>
                    <a:pt x="83928" y="-696"/>
                    <a:pt x="79553" y="-696"/>
                    <a:pt x="78757" y="2088"/>
                  </a:cubicBezTo>
                  <a:cubicBezTo>
                    <a:pt x="50516" y="115451"/>
                    <a:pt x="25457" y="230007"/>
                    <a:pt x="0" y="344166"/>
                  </a:cubicBezTo>
                  <a:cubicBezTo>
                    <a:pt x="1989" y="344563"/>
                    <a:pt x="3978" y="344563"/>
                    <a:pt x="6365" y="344961"/>
                  </a:cubicBezTo>
                  <a:cubicBezTo>
                    <a:pt x="9546" y="320697"/>
                    <a:pt x="12729" y="296434"/>
                    <a:pt x="16308" y="271772"/>
                  </a:cubicBezTo>
                  <a:cubicBezTo>
                    <a:pt x="17104" y="268988"/>
                    <a:pt x="11535" y="267397"/>
                    <a:pt x="11138" y="270977"/>
                  </a:cubicBezTo>
                  <a:lnTo>
                    <a:pt x="11138" y="2709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80" name="Freeform 2679">
              <a:extLst>
                <a:ext uri="{FF2B5EF4-FFF2-40B4-BE49-F238E27FC236}">
                  <a16:creationId xmlns:a16="http://schemas.microsoft.com/office/drawing/2014/main" id="{72DCC1AD-FEEE-06E6-581A-C9D91B52950E}"/>
                </a:ext>
              </a:extLst>
            </p:cNvPr>
            <p:cNvSpPr/>
            <p:nvPr/>
          </p:nvSpPr>
          <p:spPr>
            <a:xfrm>
              <a:off x="5098406" y="4870200"/>
              <a:ext cx="78116" cy="311793"/>
            </a:xfrm>
            <a:custGeom>
              <a:avLst/>
              <a:gdLst>
                <a:gd name="connsiteX0" fmla="*/ 23943 w 78116"/>
                <a:gd name="connsiteY0" fmla="*/ 226357 h 311793"/>
                <a:gd name="connsiteX1" fmla="*/ 77 w 78116"/>
                <a:gd name="connsiteY1" fmla="*/ 307898 h 311793"/>
                <a:gd name="connsiteX2" fmla="*/ 6044 w 78116"/>
                <a:gd name="connsiteY2" fmla="*/ 309490 h 311793"/>
                <a:gd name="connsiteX3" fmla="*/ 78039 w 78116"/>
                <a:gd name="connsiteY3" fmla="*/ 3609 h 311793"/>
                <a:gd name="connsiteX4" fmla="*/ 72471 w 78116"/>
                <a:gd name="connsiteY4" fmla="*/ 2018 h 311793"/>
                <a:gd name="connsiteX5" fmla="*/ 77 w 78116"/>
                <a:gd name="connsiteY5" fmla="*/ 307898 h 311793"/>
                <a:gd name="connsiteX6" fmla="*/ 6044 w 78116"/>
                <a:gd name="connsiteY6" fmla="*/ 309490 h 311793"/>
                <a:gd name="connsiteX7" fmla="*/ 29114 w 78116"/>
                <a:gd name="connsiteY7" fmla="*/ 227948 h 311793"/>
                <a:gd name="connsiteX8" fmla="*/ 23943 w 78116"/>
                <a:gd name="connsiteY8" fmla="*/ 226357 h 311793"/>
                <a:gd name="connsiteX9" fmla="*/ 23943 w 78116"/>
                <a:gd name="connsiteY9" fmla="*/ 226357 h 31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116" h="311793">
                  <a:moveTo>
                    <a:pt x="23943" y="226357"/>
                  </a:moveTo>
                  <a:cubicBezTo>
                    <a:pt x="15988" y="253405"/>
                    <a:pt x="8033" y="280851"/>
                    <a:pt x="77" y="307898"/>
                  </a:cubicBezTo>
                  <a:cubicBezTo>
                    <a:pt x="2066" y="308296"/>
                    <a:pt x="4055" y="309092"/>
                    <a:pt x="6044" y="309490"/>
                  </a:cubicBezTo>
                  <a:cubicBezTo>
                    <a:pt x="31103" y="207662"/>
                    <a:pt x="54571" y="105835"/>
                    <a:pt x="78039" y="3609"/>
                  </a:cubicBezTo>
                  <a:cubicBezTo>
                    <a:pt x="78835" y="29"/>
                    <a:pt x="73266" y="-1562"/>
                    <a:pt x="72471" y="2018"/>
                  </a:cubicBezTo>
                  <a:cubicBezTo>
                    <a:pt x="47809" y="103846"/>
                    <a:pt x="23148" y="205673"/>
                    <a:pt x="77" y="307898"/>
                  </a:cubicBezTo>
                  <a:cubicBezTo>
                    <a:pt x="-718" y="311876"/>
                    <a:pt x="4851" y="313467"/>
                    <a:pt x="6044" y="309490"/>
                  </a:cubicBezTo>
                  <a:cubicBezTo>
                    <a:pt x="13602" y="282044"/>
                    <a:pt x="21557" y="254996"/>
                    <a:pt x="29114" y="227948"/>
                  </a:cubicBezTo>
                  <a:cubicBezTo>
                    <a:pt x="30308" y="224368"/>
                    <a:pt x="24739" y="222777"/>
                    <a:pt x="23943" y="226357"/>
                  </a:cubicBezTo>
                  <a:lnTo>
                    <a:pt x="23943" y="2263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81" name="Freeform 2680">
              <a:extLst>
                <a:ext uri="{FF2B5EF4-FFF2-40B4-BE49-F238E27FC236}">
                  <a16:creationId xmlns:a16="http://schemas.microsoft.com/office/drawing/2014/main" id="{325657A4-FBC3-5960-1755-4A83B399D0D8}"/>
                </a:ext>
              </a:extLst>
            </p:cNvPr>
            <p:cNvSpPr/>
            <p:nvPr/>
          </p:nvSpPr>
          <p:spPr>
            <a:xfrm>
              <a:off x="5138242" y="4864432"/>
              <a:ext cx="134482" cy="454366"/>
            </a:xfrm>
            <a:custGeom>
              <a:avLst/>
              <a:gdLst>
                <a:gd name="connsiteX0" fmla="*/ 6382 w 134482"/>
                <a:gd name="connsiteY0" fmla="*/ 317246 h 454366"/>
                <a:gd name="connsiteX1" fmla="*/ 18 w 134482"/>
                <a:gd name="connsiteY1" fmla="*/ 375718 h 454366"/>
                <a:gd name="connsiteX2" fmla="*/ 7177 w 134482"/>
                <a:gd name="connsiteY2" fmla="*/ 376513 h 454366"/>
                <a:gd name="connsiteX3" fmla="*/ 95481 w 134482"/>
                <a:gd name="connsiteY3" fmla="*/ 3808 h 454366"/>
                <a:gd name="connsiteX4" fmla="*/ 88719 w 134482"/>
                <a:gd name="connsiteY4" fmla="*/ 3013 h 454366"/>
                <a:gd name="connsiteX5" fmla="*/ 36214 w 134482"/>
                <a:gd name="connsiteY5" fmla="*/ 450100 h 454366"/>
                <a:gd name="connsiteX6" fmla="*/ 42578 w 134482"/>
                <a:gd name="connsiteY6" fmla="*/ 452089 h 454366"/>
                <a:gd name="connsiteX7" fmla="*/ 131678 w 134482"/>
                <a:gd name="connsiteY7" fmla="*/ 66257 h 454366"/>
                <a:gd name="connsiteX8" fmla="*/ 124916 w 134482"/>
                <a:gd name="connsiteY8" fmla="*/ 65462 h 454366"/>
                <a:gd name="connsiteX9" fmla="*/ 128893 w 134482"/>
                <a:gd name="connsiteY9" fmla="*/ 98874 h 454366"/>
                <a:gd name="connsiteX10" fmla="*/ 134462 w 134482"/>
                <a:gd name="connsiteY10" fmla="*/ 98874 h 454366"/>
                <a:gd name="connsiteX11" fmla="*/ 131678 w 134482"/>
                <a:gd name="connsiteY11" fmla="*/ 65462 h 454366"/>
                <a:gd name="connsiteX12" fmla="*/ 124916 w 134482"/>
                <a:gd name="connsiteY12" fmla="*/ 64666 h 454366"/>
                <a:gd name="connsiteX13" fmla="*/ 84344 w 134482"/>
                <a:gd name="connsiteY13" fmla="*/ 258377 h 454366"/>
                <a:gd name="connsiteX14" fmla="*/ 36214 w 134482"/>
                <a:gd name="connsiteY14" fmla="*/ 450497 h 454366"/>
                <a:gd name="connsiteX15" fmla="*/ 42578 w 134482"/>
                <a:gd name="connsiteY15" fmla="*/ 452486 h 454366"/>
                <a:gd name="connsiteX16" fmla="*/ 95879 w 134482"/>
                <a:gd name="connsiteY16" fmla="*/ 3411 h 454366"/>
                <a:gd name="connsiteX17" fmla="*/ 89117 w 134482"/>
                <a:gd name="connsiteY17" fmla="*/ 2615 h 454366"/>
                <a:gd name="connsiteX18" fmla="*/ 813 w 134482"/>
                <a:gd name="connsiteY18" fmla="*/ 375320 h 454366"/>
                <a:gd name="connsiteX19" fmla="*/ 7973 w 134482"/>
                <a:gd name="connsiteY19" fmla="*/ 376116 h 454366"/>
                <a:gd name="connsiteX20" fmla="*/ 14337 w 134482"/>
                <a:gd name="connsiteY20" fmla="*/ 317644 h 454366"/>
                <a:gd name="connsiteX21" fmla="*/ 6382 w 134482"/>
                <a:gd name="connsiteY21" fmla="*/ 317246 h 454366"/>
                <a:gd name="connsiteX22" fmla="*/ 6382 w 134482"/>
                <a:gd name="connsiteY22" fmla="*/ 317246 h 45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4482" h="454366">
                  <a:moveTo>
                    <a:pt x="6382" y="317246"/>
                  </a:moveTo>
                  <a:cubicBezTo>
                    <a:pt x="4393" y="336737"/>
                    <a:pt x="2007" y="356227"/>
                    <a:pt x="18" y="375718"/>
                  </a:cubicBezTo>
                  <a:cubicBezTo>
                    <a:pt x="-380" y="379695"/>
                    <a:pt x="5984" y="380491"/>
                    <a:pt x="7177" y="376513"/>
                  </a:cubicBezTo>
                  <a:cubicBezTo>
                    <a:pt x="36612" y="252411"/>
                    <a:pt x="67638" y="128309"/>
                    <a:pt x="95481" y="3808"/>
                  </a:cubicBezTo>
                  <a:cubicBezTo>
                    <a:pt x="93095" y="3411"/>
                    <a:pt x="90708" y="3013"/>
                    <a:pt x="88719" y="3013"/>
                  </a:cubicBezTo>
                  <a:cubicBezTo>
                    <a:pt x="93890" y="153368"/>
                    <a:pt x="64853" y="303325"/>
                    <a:pt x="36214" y="450100"/>
                  </a:cubicBezTo>
                  <a:cubicBezTo>
                    <a:pt x="35419" y="454475"/>
                    <a:pt x="41385" y="456066"/>
                    <a:pt x="42578" y="452089"/>
                  </a:cubicBezTo>
                  <a:cubicBezTo>
                    <a:pt x="77980" y="325599"/>
                    <a:pt x="110596" y="195929"/>
                    <a:pt x="131678" y="66257"/>
                  </a:cubicBezTo>
                  <a:cubicBezTo>
                    <a:pt x="129291" y="65859"/>
                    <a:pt x="127302" y="65462"/>
                    <a:pt x="124916" y="65462"/>
                  </a:cubicBezTo>
                  <a:cubicBezTo>
                    <a:pt x="126109" y="76599"/>
                    <a:pt x="127700" y="87737"/>
                    <a:pt x="128893" y="98874"/>
                  </a:cubicBezTo>
                  <a:cubicBezTo>
                    <a:pt x="129291" y="102454"/>
                    <a:pt x="134860" y="102454"/>
                    <a:pt x="134462" y="98874"/>
                  </a:cubicBezTo>
                  <a:cubicBezTo>
                    <a:pt x="133666" y="87737"/>
                    <a:pt x="132473" y="76599"/>
                    <a:pt x="131678" y="65462"/>
                  </a:cubicBezTo>
                  <a:cubicBezTo>
                    <a:pt x="131280" y="61882"/>
                    <a:pt x="125711" y="60689"/>
                    <a:pt x="124916" y="64666"/>
                  </a:cubicBezTo>
                  <a:cubicBezTo>
                    <a:pt x="110994" y="129104"/>
                    <a:pt x="99061" y="193940"/>
                    <a:pt x="84344" y="258377"/>
                  </a:cubicBezTo>
                  <a:cubicBezTo>
                    <a:pt x="69627" y="322815"/>
                    <a:pt x="53318" y="386855"/>
                    <a:pt x="36214" y="450497"/>
                  </a:cubicBezTo>
                  <a:cubicBezTo>
                    <a:pt x="38203" y="451293"/>
                    <a:pt x="40590" y="451691"/>
                    <a:pt x="42578" y="452486"/>
                  </a:cubicBezTo>
                  <a:cubicBezTo>
                    <a:pt x="70024" y="303723"/>
                    <a:pt x="96277" y="155357"/>
                    <a:pt x="95879" y="3411"/>
                  </a:cubicBezTo>
                  <a:cubicBezTo>
                    <a:pt x="95879" y="-567"/>
                    <a:pt x="89912" y="-1363"/>
                    <a:pt x="89117" y="2615"/>
                  </a:cubicBezTo>
                  <a:cubicBezTo>
                    <a:pt x="58091" y="126320"/>
                    <a:pt x="29850" y="251218"/>
                    <a:pt x="813" y="375320"/>
                  </a:cubicBezTo>
                  <a:cubicBezTo>
                    <a:pt x="3200" y="375718"/>
                    <a:pt x="5587" y="376116"/>
                    <a:pt x="7973" y="376116"/>
                  </a:cubicBezTo>
                  <a:cubicBezTo>
                    <a:pt x="9962" y="356625"/>
                    <a:pt x="12349" y="337135"/>
                    <a:pt x="14337" y="317644"/>
                  </a:cubicBezTo>
                  <a:cubicBezTo>
                    <a:pt x="13940" y="312871"/>
                    <a:pt x="6780" y="312871"/>
                    <a:pt x="6382" y="317246"/>
                  </a:cubicBezTo>
                  <a:lnTo>
                    <a:pt x="6382" y="3172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82" name="Freeform 2681">
              <a:extLst>
                <a:ext uri="{FF2B5EF4-FFF2-40B4-BE49-F238E27FC236}">
                  <a16:creationId xmlns:a16="http://schemas.microsoft.com/office/drawing/2014/main" id="{97009A92-2C11-4496-448F-CEA98F3F7CA0}"/>
                </a:ext>
              </a:extLst>
            </p:cNvPr>
            <p:cNvSpPr/>
            <p:nvPr/>
          </p:nvSpPr>
          <p:spPr>
            <a:xfrm>
              <a:off x="5208984" y="4970150"/>
              <a:ext cx="103966" cy="418282"/>
            </a:xfrm>
            <a:custGeom>
              <a:avLst/>
              <a:gdLst>
                <a:gd name="connsiteX0" fmla="*/ 10817 w 103966"/>
                <a:gd name="connsiteY0" fmla="*/ 344779 h 418282"/>
                <a:gd name="connsiteX1" fmla="*/ 77 w 103966"/>
                <a:gd name="connsiteY1" fmla="*/ 414387 h 418282"/>
                <a:gd name="connsiteX2" fmla="*/ 6044 w 103966"/>
                <a:gd name="connsiteY2" fmla="*/ 415978 h 418282"/>
                <a:gd name="connsiteX3" fmla="*/ 55367 w 103966"/>
                <a:gd name="connsiteY3" fmla="*/ 209937 h 418282"/>
                <a:gd name="connsiteX4" fmla="*/ 103894 w 103966"/>
                <a:gd name="connsiteY4" fmla="*/ 3895 h 418282"/>
                <a:gd name="connsiteX5" fmla="*/ 97927 w 103966"/>
                <a:gd name="connsiteY5" fmla="*/ 2304 h 418282"/>
                <a:gd name="connsiteX6" fmla="*/ 48605 w 103966"/>
                <a:gd name="connsiteY6" fmla="*/ 208346 h 418282"/>
                <a:gd name="connsiteX7" fmla="*/ 77 w 103966"/>
                <a:gd name="connsiteY7" fmla="*/ 414387 h 418282"/>
                <a:gd name="connsiteX8" fmla="*/ 6044 w 103966"/>
                <a:gd name="connsiteY8" fmla="*/ 415978 h 418282"/>
                <a:gd name="connsiteX9" fmla="*/ 15988 w 103966"/>
                <a:gd name="connsiteY9" fmla="*/ 345972 h 418282"/>
                <a:gd name="connsiteX10" fmla="*/ 10817 w 103966"/>
                <a:gd name="connsiteY10" fmla="*/ 344779 h 418282"/>
                <a:gd name="connsiteX11" fmla="*/ 10817 w 103966"/>
                <a:gd name="connsiteY11" fmla="*/ 344779 h 41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966" h="418282">
                  <a:moveTo>
                    <a:pt x="10817" y="344779"/>
                  </a:moveTo>
                  <a:cubicBezTo>
                    <a:pt x="7237" y="367849"/>
                    <a:pt x="4055" y="391317"/>
                    <a:pt x="77" y="414387"/>
                  </a:cubicBezTo>
                  <a:cubicBezTo>
                    <a:pt x="-718" y="418365"/>
                    <a:pt x="4851" y="419956"/>
                    <a:pt x="6044" y="415978"/>
                  </a:cubicBezTo>
                  <a:cubicBezTo>
                    <a:pt x="23148" y="347563"/>
                    <a:pt x="39059" y="278750"/>
                    <a:pt x="55367" y="209937"/>
                  </a:cubicBezTo>
                  <a:cubicBezTo>
                    <a:pt x="71675" y="141123"/>
                    <a:pt x="89574" y="72708"/>
                    <a:pt x="103894" y="3895"/>
                  </a:cubicBezTo>
                  <a:cubicBezTo>
                    <a:pt x="104690" y="-83"/>
                    <a:pt x="98723" y="-1674"/>
                    <a:pt x="97927" y="2304"/>
                  </a:cubicBezTo>
                  <a:cubicBezTo>
                    <a:pt x="79631" y="70322"/>
                    <a:pt x="64913" y="139533"/>
                    <a:pt x="48605" y="208346"/>
                  </a:cubicBezTo>
                  <a:cubicBezTo>
                    <a:pt x="32296" y="277159"/>
                    <a:pt x="15590" y="345574"/>
                    <a:pt x="77" y="414387"/>
                  </a:cubicBezTo>
                  <a:cubicBezTo>
                    <a:pt x="2066" y="414785"/>
                    <a:pt x="4055" y="415581"/>
                    <a:pt x="6044" y="415978"/>
                  </a:cubicBezTo>
                  <a:cubicBezTo>
                    <a:pt x="9226" y="392510"/>
                    <a:pt x="12408" y="369440"/>
                    <a:pt x="15988" y="345972"/>
                  </a:cubicBezTo>
                  <a:cubicBezTo>
                    <a:pt x="16386" y="342790"/>
                    <a:pt x="11215" y="341199"/>
                    <a:pt x="10817" y="344779"/>
                  </a:cubicBezTo>
                  <a:lnTo>
                    <a:pt x="10817" y="3447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83" name="Freeform 2682">
              <a:extLst>
                <a:ext uri="{FF2B5EF4-FFF2-40B4-BE49-F238E27FC236}">
                  <a16:creationId xmlns:a16="http://schemas.microsoft.com/office/drawing/2014/main" id="{E559EE9D-5AE0-C85C-AF93-1985B3E6C0EE}"/>
                </a:ext>
              </a:extLst>
            </p:cNvPr>
            <p:cNvSpPr/>
            <p:nvPr/>
          </p:nvSpPr>
          <p:spPr>
            <a:xfrm>
              <a:off x="5268260" y="5085851"/>
              <a:ext cx="82060" cy="342529"/>
            </a:xfrm>
            <a:custGeom>
              <a:avLst/>
              <a:gdLst>
                <a:gd name="connsiteX0" fmla="*/ 6433 w 82060"/>
                <a:gd name="connsiteY0" fmla="*/ 340054 h 342529"/>
                <a:gd name="connsiteX1" fmla="*/ 56551 w 82060"/>
                <a:gd name="connsiteY1" fmla="*/ 120886 h 342529"/>
                <a:gd name="connsiteX2" fmla="*/ 80815 w 82060"/>
                <a:gd name="connsiteY2" fmla="*/ 12694 h 342529"/>
                <a:gd name="connsiteX3" fmla="*/ 78826 w 82060"/>
                <a:gd name="connsiteY3" fmla="*/ 364 h 342529"/>
                <a:gd name="connsiteX4" fmla="*/ 68484 w 82060"/>
                <a:gd name="connsiteY4" fmla="*/ 5535 h 342529"/>
                <a:gd name="connsiteX5" fmla="*/ 68484 w 82060"/>
                <a:gd name="connsiteY5" fmla="*/ 8319 h 342529"/>
                <a:gd name="connsiteX6" fmla="*/ 73257 w 82060"/>
                <a:gd name="connsiteY6" fmla="*/ 10706 h 342529"/>
                <a:gd name="connsiteX7" fmla="*/ 73257 w 82060"/>
                <a:gd name="connsiteY7" fmla="*/ 5137 h 342529"/>
                <a:gd name="connsiteX8" fmla="*/ 56949 w 82060"/>
                <a:gd name="connsiteY8" fmla="*/ 87076 h 342529"/>
                <a:gd name="connsiteX9" fmla="*/ 37856 w 82060"/>
                <a:gd name="connsiteY9" fmla="*/ 171800 h 342529"/>
                <a:gd name="connsiteX10" fmla="*/ 69 w 82060"/>
                <a:gd name="connsiteY10" fmla="*/ 338463 h 342529"/>
                <a:gd name="connsiteX11" fmla="*/ 6433 w 82060"/>
                <a:gd name="connsiteY11" fmla="*/ 340054 h 342529"/>
                <a:gd name="connsiteX12" fmla="*/ 6433 w 82060"/>
                <a:gd name="connsiteY12" fmla="*/ 340054 h 34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60" h="342529">
                  <a:moveTo>
                    <a:pt x="6433" y="340054"/>
                  </a:moveTo>
                  <a:cubicBezTo>
                    <a:pt x="23139" y="266866"/>
                    <a:pt x="39845" y="194075"/>
                    <a:pt x="56551" y="120886"/>
                  </a:cubicBezTo>
                  <a:cubicBezTo>
                    <a:pt x="64904" y="84690"/>
                    <a:pt x="73655" y="48891"/>
                    <a:pt x="80815" y="12694"/>
                  </a:cubicBezTo>
                  <a:cubicBezTo>
                    <a:pt x="81610" y="8717"/>
                    <a:pt x="83997" y="2353"/>
                    <a:pt x="78826" y="364"/>
                  </a:cubicBezTo>
                  <a:cubicBezTo>
                    <a:pt x="75246" y="-1227"/>
                    <a:pt x="70075" y="2751"/>
                    <a:pt x="68484" y="5535"/>
                  </a:cubicBezTo>
                  <a:cubicBezTo>
                    <a:pt x="68086" y="6330"/>
                    <a:pt x="68086" y="7524"/>
                    <a:pt x="68484" y="8319"/>
                  </a:cubicBezTo>
                  <a:cubicBezTo>
                    <a:pt x="69677" y="10308"/>
                    <a:pt x="70871" y="10308"/>
                    <a:pt x="73257" y="10706"/>
                  </a:cubicBezTo>
                  <a:cubicBezTo>
                    <a:pt x="76837" y="11104"/>
                    <a:pt x="76837" y="5535"/>
                    <a:pt x="73257" y="5137"/>
                  </a:cubicBezTo>
                  <a:cubicBezTo>
                    <a:pt x="76042" y="5535"/>
                    <a:pt x="58142" y="80712"/>
                    <a:pt x="56949" y="87076"/>
                  </a:cubicBezTo>
                  <a:cubicBezTo>
                    <a:pt x="50585" y="115318"/>
                    <a:pt x="44220" y="143559"/>
                    <a:pt x="37856" y="171800"/>
                  </a:cubicBezTo>
                  <a:cubicBezTo>
                    <a:pt x="25128" y="227487"/>
                    <a:pt x="12797" y="282776"/>
                    <a:pt x="69" y="338463"/>
                  </a:cubicBezTo>
                  <a:cubicBezTo>
                    <a:pt x="-727" y="342441"/>
                    <a:pt x="5637" y="344430"/>
                    <a:pt x="6433" y="340054"/>
                  </a:cubicBezTo>
                  <a:lnTo>
                    <a:pt x="6433" y="3400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84" name="Freeform 2683">
              <a:extLst>
                <a:ext uri="{FF2B5EF4-FFF2-40B4-BE49-F238E27FC236}">
                  <a16:creationId xmlns:a16="http://schemas.microsoft.com/office/drawing/2014/main" id="{0C96AA5C-3955-7310-50A2-F8A6A21E5694}"/>
                </a:ext>
              </a:extLst>
            </p:cNvPr>
            <p:cNvSpPr/>
            <p:nvPr/>
          </p:nvSpPr>
          <p:spPr>
            <a:xfrm>
              <a:off x="5338556" y="5227918"/>
              <a:ext cx="31998" cy="126158"/>
            </a:xfrm>
            <a:custGeom>
              <a:avLst/>
              <a:gdLst>
                <a:gd name="connsiteX0" fmla="*/ 5746 w 31998"/>
                <a:gd name="connsiteY0" fmla="*/ 124401 h 126158"/>
                <a:gd name="connsiteX1" fmla="*/ 31998 w 31998"/>
                <a:gd name="connsiteY1" fmla="*/ 2685 h 126158"/>
                <a:gd name="connsiteX2" fmla="*/ 26430 w 31998"/>
                <a:gd name="connsiteY2" fmla="*/ 2685 h 126158"/>
                <a:gd name="connsiteX3" fmla="*/ 177 w 31998"/>
                <a:gd name="connsiteY3" fmla="*/ 123208 h 126158"/>
                <a:gd name="connsiteX4" fmla="*/ 5746 w 31998"/>
                <a:gd name="connsiteY4" fmla="*/ 124401 h 126158"/>
                <a:gd name="connsiteX5" fmla="*/ 5746 w 31998"/>
                <a:gd name="connsiteY5" fmla="*/ 124401 h 12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8" h="126158">
                  <a:moveTo>
                    <a:pt x="5746" y="124401"/>
                  </a:moveTo>
                  <a:cubicBezTo>
                    <a:pt x="21656" y="85420"/>
                    <a:pt x="30407" y="44450"/>
                    <a:pt x="31998" y="2685"/>
                  </a:cubicBezTo>
                  <a:cubicBezTo>
                    <a:pt x="31998" y="-895"/>
                    <a:pt x="26827" y="-895"/>
                    <a:pt x="26430" y="2685"/>
                  </a:cubicBezTo>
                  <a:cubicBezTo>
                    <a:pt x="24441" y="44052"/>
                    <a:pt x="16088" y="84624"/>
                    <a:pt x="177" y="123208"/>
                  </a:cubicBezTo>
                  <a:cubicBezTo>
                    <a:pt x="-1016" y="125992"/>
                    <a:pt x="4155" y="127583"/>
                    <a:pt x="5746" y="124401"/>
                  </a:cubicBezTo>
                  <a:lnTo>
                    <a:pt x="5746" y="12440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85" name="Freeform 2684">
              <a:extLst>
                <a:ext uri="{FF2B5EF4-FFF2-40B4-BE49-F238E27FC236}">
                  <a16:creationId xmlns:a16="http://schemas.microsoft.com/office/drawing/2014/main" id="{8A435E53-B915-345A-F67C-6EA9C7EE96E8}"/>
                </a:ext>
              </a:extLst>
            </p:cNvPr>
            <p:cNvSpPr/>
            <p:nvPr/>
          </p:nvSpPr>
          <p:spPr>
            <a:xfrm>
              <a:off x="5384328" y="4947478"/>
              <a:ext cx="57106" cy="212412"/>
            </a:xfrm>
            <a:custGeom>
              <a:avLst/>
              <a:gdLst>
                <a:gd name="connsiteX0" fmla="*/ 6513 w 57106"/>
                <a:gd name="connsiteY0" fmla="*/ 209937 h 212412"/>
                <a:gd name="connsiteX1" fmla="*/ 31969 w 57106"/>
                <a:gd name="connsiteY1" fmla="*/ 106916 h 212412"/>
                <a:gd name="connsiteX2" fmla="*/ 57029 w 57106"/>
                <a:gd name="connsiteY2" fmla="*/ 3895 h 212412"/>
                <a:gd name="connsiteX3" fmla="*/ 51062 w 57106"/>
                <a:gd name="connsiteY3" fmla="*/ 2304 h 212412"/>
                <a:gd name="connsiteX4" fmla="*/ 25208 w 57106"/>
                <a:gd name="connsiteY4" fmla="*/ 105325 h 212412"/>
                <a:gd name="connsiteX5" fmla="*/ 148 w 57106"/>
                <a:gd name="connsiteY5" fmla="*/ 208346 h 212412"/>
                <a:gd name="connsiteX6" fmla="*/ 6513 w 57106"/>
                <a:gd name="connsiteY6" fmla="*/ 209937 h 212412"/>
                <a:gd name="connsiteX7" fmla="*/ 6513 w 57106"/>
                <a:gd name="connsiteY7" fmla="*/ 209937 h 21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06" h="212412">
                  <a:moveTo>
                    <a:pt x="6513" y="209937"/>
                  </a:moveTo>
                  <a:cubicBezTo>
                    <a:pt x="15263" y="175729"/>
                    <a:pt x="23616" y="141124"/>
                    <a:pt x="31969" y="106916"/>
                  </a:cubicBezTo>
                  <a:cubicBezTo>
                    <a:pt x="40323" y="72708"/>
                    <a:pt x="50664" y="38501"/>
                    <a:pt x="57029" y="3895"/>
                  </a:cubicBezTo>
                  <a:cubicBezTo>
                    <a:pt x="57824" y="-83"/>
                    <a:pt x="52256" y="-1674"/>
                    <a:pt x="51062" y="2304"/>
                  </a:cubicBezTo>
                  <a:cubicBezTo>
                    <a:pt x="40720" y="36114"/>
                    <a:pt x="33561" y="71117"/>
                    <a:pt x="25208" y="105325"/>
                  </a:cubicBezTo>
                  <a:cubicBezTo>
                    <a:pt x="16855" y="139532"/>
                    <a:pt x="8501" y="174138"/>
                    <a:pt x="148" y="208346"/>
                  </a:cubicBezTo>
                  <a:cubicBezTo>
                    <a:pt x="-1045" y="212323"/>
                    <a:pt x="5319" y="214312"/>
                    <a:pt x="6513" y="209937"/>
                  </a:cubicBezTo>
                  <a:lnTo>
                    <a:pt x="6513" y="2099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86" name="Freeform 2685">
              <a:extLst>
                <a:ext uri="{FF2B5EF4-FFF2-40B4-BE49-F238E27FC236}">
                  <a16:creationId xmlns:a16="http://schemas.microsoft.com/office/drawing/2014/main" id="{0A9F373D-551F-6FC6-4D74-FAD4D90925B6}"/>
                </a:ext>
              </a:extLst>
            </p:cNvPr>
            <p:cNvSpPr/>
            <p:nvPr/>
          </p:nvSpPr>
          <p:spPr>
            <a:xfrm>
              <a:off x="5411853" y="4959100"/>
              <a:ext cx="215875" cy="324803"/>
            </a:xfrm>
            <a:custGeom>
              <a:avLst/>
              <a:gdLst>
                <a:gd name="connsiteX0" fmla="*/ 6831 w 215875"/>
                <a:gd name="connsiteY0" fmla="*/ 199508 h 324803"/>
                <a:gd name="connsiteX1" fmla="*/ 62915 w 215875"/>
                <a:gd name="connsiteY1" fmla="*/ 3809 h 324803"/>
                <a:gd name="connsiteX2" fmla="*/ 56153 w 215875"/>
                <a:gd name="connsiteY2" fmla="*/ 3013 h 324803"/>
                <a:gd name="connsiteX3" fmla="*/ 34276 w 215875"/>
                <a:gd name="connsiteY3" fmla="*/ 266730 h 324803"/>
                <a:gd name="connsiteX4" fmla="*/ 41038 w 215875"/>
                <a:gd name="connsiteY4" fmla="*/ 268719 h 324803"/>
                <a:gd name="connsiteX5" fmla="*/ 97521 w 215875"/>
                <a:gd name="connsiteY5" fmla="*/ 67848 h 324803"/>
                <a:gd name="connsiteX6" fmla="*/ 90361 w 215875"/>
                <a:gd name="connsiteY6" fmla="*/ 67053 h 324803"/>
                <a:gd name="connsiteX7" fmla="*/ 93941 w 215875"/>
                <a:gd name="connsiteY7" fmla="*/ 270708 h 324803"/>
                <a:gd name="connsiteX8" fmla="*/ 101101 w 215875"/>
                <a:gd name="connsiteY8" fmla="*/ 271901 h 324803"/>
                <a:gd name="connsiteX9" fmla="*/ 150026 w 215875"/>
                <a:gd name="connsiteY9" fmla="*/ 92908 h 324803"/>
                <a:gd name="connsiteX10" fmla="*/ 142866 w 215875"/>
                <a:gd name="connsiteY10" fmla="*/ 92112 h 324803"/>
                <a:gd name="connsiteX11" fmla="*/ 146446 w 215875"/>
                <a:gd name="connsiteY11" fmla="*/ 300540 h 324803"/>
                <a:gd name="connsiteX12" fmla="*/ 153605 w 215875"/>
                <a:gd name="connsiteY12" fmla="*/ 301734 h 324803"/>
                <a:gd name="connsiteX13" fmla="*/ 199746 w 215875"/>
                <a:gd name="connsiteY13" fmla="*/ 107227 h 324803"/>
                <a:gd name="connsiteX14" fmla="*/ 192189 w 215875"/>
                <a:gd name="connsiteY14" fmla="*/ 108420 h 324803"/>
                <a:gd name="connsiteX15" fmla="*/ 205315 w 215875"/>
                <a:gd name="connsiteY15" fmla="*/ 321224 h 324803"/>
                <a:gd name="connsiteX16" fmla="*/ 212872 w 215875"/>
                <a:gd name="connsiteY16" fmla="*/ 321224 h 324803"/>
                <a:gd name="connsiteX17" fmla="*/ 199746 w 215875"/>
                <a:gd name="connsiteY17" fmla="*/ 106431 h 324803"/>
                <a:gd name="connsiteX18" fmla="*/ 192189 w 215875"/>
                <a:gd name="connsiteY18" fmla="*/ 107227 h 324803"/>
                <a:gd name="connsiteX19" fmla="*/ 146446 w 215875"/>
                <a:gd name="connsiteY19" fmla="*/ 299745 h 324803"/>
                <a:gd name="connsiteX20" fmla="*/ 153605 w 215875"/>
                <a:gd name="connsiteY20" fmla="*/ 300540 h 324803"/>
                <a:gd name="connsiteX21" fmla="*/ 150026 w 215875"/>
                <a:gd name="connsiteY21" fmla="*/ 92112 h 324803"/>
                <a:gd name="connsiteX22" fmla="*/ 142866 w 215875"/>
                <a:gd name="connsiteY22" fmla="*/ 90919 h 324803"/>
                <a:gd name="connsiteX23" fmla="*/ 93941 w 215875"/>
                <a:gd name="connsiteY23" fmla="*/ 269913 h 324803"/>
                <a:gd name="connsiteX24" fmla="*/ 101101 w 215875"/>
                <a:gd name="connsiteY24" fmla="*/ 270708 h 324803"/>
                <a:gd name="connsiteX25" fmla="*/ 97521 w 215875"/>
                <a:gd name="connsiteY25" fmla="*/ 67053 h 324803"/>
                <a:gd name="connsiteX26" fmla="*/ 90361 w 215875"/>
                <a:gd name="connsiteY26" fmla="*/ 65859 h 324803"/>
                <a:gd name="connsiteX27" fmla="*/ 34276 w 215875"/>
                <a:gd name="connsiteY27" fmla="*/ 266730 h 324803"/>
                <a:gd name="connsiteX28" fmla="*/ 41038 w 215875"/>
                <a:gd name="connsiteY28" fmla="*/ 268719 h 324803"/>
                <a:gd name="connsiteX29" fmla="*/ 62915 w 215875"/>
                <a:gd name="connsiteY29" fmla="*/ 3411 h 324803"/>
                <a:gd name="connsiteX30" fmla="*/ 56153 w 215875"/>
                <a:gd name="connsiteY30" fmla="*/ 2615 h 324803"/>
                <a:gd name="connsiteX31" fmla="*/ 69 w 215875"/>
                <a:gd name="connsiteY31" fmla="*/ 198315 h 324803"/>
                <a:gd name="connsiteX32" fmla="*/ 6831 w 215875"/>
                <a:gd name="connsiteY32" fmla="*/ 199508 h 324803"/>
                <a:gd name="connsiteX33" fmla="*/ 6831 w 215875"/>
                <a:gd name="connsiteY33" fmla="*/ 199508 h 32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5875" h="324803">
                  <a:moveTo>
                    <a:pt x="6831" y="199508"/>
                  </a:moveTo>
                  <a:cubicBezTo>
                    <a:pt x="25526" y="134275"/>
                    <a:pt x="44618" y="69440"/>
                    <a:pt x="62915" y="3809"/>
                  </a:cubicBezTo>
                  <a:cubicBezTo>
                    <a:pt x="60529" y="3411"/>
                    <a:pt x="58540" y="3013"/>
                    <a:pt x="56153" y="3013"/>
                  </a:cubicBezTo>
                  <a:cubicBezTo>
                    <a:pt x="59335" y="91316"/>
                    <a:pt x="52176" y="180018"/>
                    <a:pt x="34276" y="266730"/>
                  </a:cubicBezTo>
                  <a:cubicBezTo>
                    <a:pt x="33481" y="271106"/>
                    <a:pt x="39845" y="273095"/>
                    <a:pt x="41038" y="268719"/>
                  </a:cubicBezTo>
                  <a:cubicBezTo>
                    <a:pt x="60131" y="201895"/>
                    <a:pt x="78826" y="134673"/>
                    <a:pt x="97521" y="67848"/>
                  </a:cubicBezTo>
                  <a:cubicBezTo>
                    <a:pt x="95134" y="67451"/>
                    <a:pt x="92748" y="67053"/>
                    <a:pt x="90361" y="67053"/>
                  </a:cubicBezTo>
                  <a:cubicBezTo>
                    <a:pt x="99510" y="134673"/>
                    <a:pt x="100703" y="202691"/>
                    <a:pt x="93941" y="270708"/>
                  </a:cubicBezTo>
                  <a:cubicBezTo>
                    <a:pt x="93543" y="275083"/>
                    <a:pt x="100305" y="275481"/>
                    <a:pt x="101101" y="271901"/>
                  </a:cubicBezTo>
                  <a:cubicBezTo>
                    <a:pt x="117409" y="212237"/>
                    <a:pt x="133717" y="152572"/>
                    <a:pt x="150026" y="92908"/>
                  </a:cubicBezTo>
                  <a:cubicBezTo>
                    <a:pt x="147639" y="92510"/>
                    <a:pt x="145252" y="92112"/>
                    <a:pt x="142866" y="92112"/>
                  </a:cubicBezTo>
                  <a:cubicBezTo>
                    <a:pt x="144059" y="161323"/>
                    <a:pt x="145252" y="230932"/>
                    <a:pt x="146446" y="300540"/>
                  </a:cubicBezTo>
                  <a:cubicBezTo>
                    <a:pt x="146446" y="304916"/>
                    <a:pt x="152014" y="305313"/>
                    <a:pt x="153605" y="301734"/>
                  </a:cubicBezTo>
                  <a:cubicBezTo>
                    <a:pt x="179460" y="239682"/>
                    <a:pt x="194973" y="174051"/>
                    <a:pt x="199746" y="107227"/>
                  </a:cubicBezTo>
                  <a:cubicBezTo>
                    <a:pt x="197360" y="107625"/>
                    <a:pt x="194973" y="108022"/>
                    <a:pt x="192189" y="108420"/>
                  </a:cubicBezTo>
                  <a:cubicBezTo>
                    <a:pt x="207304" y="178427"/>
                    <a:pt x="211281" y="250024"/>
                    <a:pt x="205315" y="321224"/>
                  </a:cubicBezTo>
                  <a:cubicBezTo>
                    <a:pt x="204917" y="325997"/>
                    <a:pt x="212077" y="325997"/>
                    <a:pt x="212872" y="321224"/>
                  </a:cubicBezTo>
                  <a:cubicBezTo>
                    <a:pt x="219634" y="249229"/>
                    <a:pt x="214861" y="176836"/>
                    <a:pt x="199746" y="106431"/>
                  </a:cubicBezTo>
                  <a:cubicBezTo>
                    <a:pt x="198951" y="102056"/>
                    <a:pt x="192586" y="103250"/>
                    <a:pt x="192189" y="107227"/>
                  </a:cubicBezTo>
                  <a:cubicBezTo>
                    <a:pt x="187415" y="173654"/>
                    <a:pt x="172300" y="238489"/>
                    <a:pt x="146446" y="299745"/>
                  </a:cubicBezTo>
                  <a:cubicBezTo>
                    <a:pt x="148833" y="300143"/>
                    <a:pt x="151219" y="300540"/>
                    <a:pt x="153605" y="300540"/>
                  </a:cubicBezTo>
                  <a:cubicBezTo>
                    <a:pt x="152412" y="231329"/>
                    <a:pt x="151219" y="161721"/>
                    <a:pt x="150026" y="92112"/>
                  </a:cubicBezTo>
                  <a:cubicBezTo>
                    <a:pt x="150026" y="88135"/>
                    <a:pt x="144059" y="86941"/>
                    <a:pt x="142866" y="90919"/>
                  </a:cubicBezTo>
                  <a:cubicBezTo>
                    <a:pt x="126557" y="150583"/>
                    <a:pt x="110249" y="210248"/>
                    <a:pt x="93941" y="269913"/>
                  </a:cubicBezTo>
                  <a:cubicBezTo>
                    <a:pt x="96327" y="270311"/>
                    <a:pt x="98714" y="270708"/>
                    <a:pt x="101101" y="270708"/>
                  </a:cubicBezTo>
                  <a:cubicBezTo>
                    <a:pt x="107465" y="202691"/>
                    <a:pt x="106272" y="134673"/>
                    <a:pt x="97521" y="67053"/>
                  </a:cubicBezTo>
                  <a:cubicBezTo>
                    <a:pt x="97123" y="63075"/>
                    <a:pt x="91554" y="61882"/>
                    <a:pt x="90361" y="65859"/>
                  </a:cubicBezTo>
                  <a:cubicBezTo>
                    <a:pt x="71666" y="132684"/>
                    <a:pt x="52573" y="199906"/>
                    <a:pt x="34276" y="266730"/>
                  </a:cubicBezTo>
                  <a:cubicBezTo>
                    <a:pt x="36663" y="267526"/>
                    <a:pt x="38652" y="267924"/>
                    <a:pt x="41038" y="268719"/>
                  </a:cubicBezTo>
                  <a:cubicBezTo>
                    <a:pt x="58142" y="181211"/>
                    <a:pt x="65700" y="92510"/>
                    <a:pt x="62915" y="3411"/>
                  </a:cubicBezTo>
                  <a:cubicBezTo>
                    <a:pt x="62915" y="-567"/>
                    <a:pt x="57347" y="-1363"/>
                    <a:pt x="56153" y="2615"/>
                  </a:cubicBezTo>
                  <a:cubicBezTo>
                    <a:pt x="37061" y="67451"/>
                    <a:pt x="18763" y="133082"/>
                    <a:pt x="69" y="198315"/>
                  </a:cubicBezTo>
                  <a:cubicBezTo>
                    <a:pt x="-727" y="201895"/>
                    <a:pt x="5637" y="203486"/>
                    <a:pt x="6831" y="199508"/>
                  </a:cubicBezTo>
                  <a:lnTo>
                    <a:pt x="6831" y="1995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87" name="Freeform 2686">
              <a:extLst>
                <a:ext uri="{FF2B5EF4-FFF2-40B4-BE49-F238E27FC236}">
                  <a16:creationId xmlns:a16="http://schemas.microsoft.com/office/drawing/2014/main" id="{65B043C3-77DB-5266-897B-231B8F402FE7}"/>
                </a:ext>
              </a:extLst>
            </p:cNvPr>
            <p:cNvSpPr/>
            <p:nvPr/>
          </p:nvSpPr>
          <p:spPr>
            <a:xfrm>
              <a:off x="4507785" y="4997484"/>
              <a:ext cx="173521" cy="984826"/>
            </a:xfrm>
            <a:custGeom>
              <a:avLst/>
              <a:gdLst>
                <a:gd name="connsiteX0" fmla="*/ 17918 w 173521"/>
                <a:gd name="connsiteY0" fmla="*/ 924433 h 984826"/>
                <a:gd name="connsiteX1" fmla="*/ 19 w 173521"/>
                <a:gd name="connsiteY1" fmla="*/ 980915 h 984826"/>
                <a:gd name="connsiteX2" fmla="*/ 6383 w 173521"/>
                <a:gd name="connsiteY2" fmla="*/ 981711 h 984826"/>
                <a:gd name="connsiteX3" fmla="*/ 58490 w 173521"/>
                <a:gd name="connsiteY3" fmla="*/ 593493 h 984826"/>
                <a:gd name="connsiteX4" fmla="*/ 127303 w 173521"/>
                <a:gd name="connsiteY4" fmla="*/ 216015 h 984826"/>
                <a:gd name="connsiteX5" fmla="*/ 173444 w 173521"/>
                <a:gd name="connsiteY5" fmla="*/ 3609 h 984826"/>
                <a:gd name="connsiteX6" fmla="*/ 167875 w 173521"/>
                <a:gd name="connsiteY6" fmla="*/ 2018 h 984826"/>
                <a:gd name="connsiteX7" fmla="*/ 25874 w 173521"/>
                <a:gd name="connsiteY7" fmla="*/ 768111 h 984826"/>
                <a:gd name="connsiteX8" fmla="*/ 19 w 173521"/>
                <a:gd name="connsiteY8" fmla="*/ 981711 h 984826"/>
                <a:gd name="connsiteX9" fmla="*/ 6383 w 173521"/>
                <a:gd name="connsiteY9" fmla="*/ 982506 h 984826"/>
                <a:gd name="connsiteX10" fmla="*/ 23487 w 173521"/>
                <a:gd name="connsiteY10" fmla="*/ 925626 h 984826"/>
                <a:gd name="connsiteX11" fmla="*/ 17918 w 173521"/>
                <a:gd name="connsiteY11" fmla="*/ 924433 h 984826"/>
                <a:gd name="connsiteX12" fmla="*/ 17918 w 173521"/>
                <a:gd name="connsiteY12" fmla="*/ 924433 h 9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3521" h="984826">
                  <a:moveTo>
                    <a:pt x="17918" y="924433"/>
                  </a:moveTo>
                  <a:cubicBezTo>
                    <a:pt x="11952" y="943525"/>
                    <a:pt x="5985" y="962221"/>
                    <a:pt x="19" y="980915"/>
                  </a:cubicBezTo>
                  <a:cubicBezTo>
                    <a:pt x="2008" y="981313"/>
                    <a:pt x="4394" y="981313"/>
                    <a:pt x="6383" y="981711"/>
                  </a:cubicBezTo>
                  <a:cubicBezTo>
                    <a:pt x="22692" y="852040"/>
                    <a:pt x="38204" y="722369"/>
                    <a:pt x="58490" y="593493"/>
                  </a:cubicBezTo>
                  <a:cubicBezTo>
                    <a:pt x="78378" y="467004"/>
                    <a:pt x="101449" y="341311"/>
                    <a:pt x="127303" y="216015"/>
                  </a:cubicBezTo>
                  <a:cubicBezTo>
                    <a:pt x="142021" y="145213"/>
                    <a:pt x="157534" y="74411"/>
                    <a:pt x="173444" y="3609"/>
                  </a:cubicBezTo>
                  <a:cubicBezTo>
                    <a:pt x="174240" y="29"/>
                    <a:pt x="168671" y="-1562"/>
                    <a:pt x="167875" y="2018"/>
                  </a:cubicBezTo>
                  <a:cubicBezTo>
                    <a:pt x="106222" y="254200"/>
                    <a:pt x="60479" y="510758"/>
                    <a:pt x="25874" y="768111"/>
                  </a:cubicBezTo>
                  <a:cubicBezTo>
                    <a:pt x="16327" y="839311"/>
                    <a:pt x="6781" y="910511"/>
                    <a:pt x="19" y="981711"/>
                  </a:cubicBezTo>
                  <a:cubicBezTo>
                    <a:pt x="-379" y="985290"/>
                    <a:pt x="5588" y="986086"/>
                    <a:pt x="6383" y="982506"/>
                  </a:cubicBezTo>
                  <a:cubicBezTo>
                    <a:pt x="11952" y="963413"/>
                    <a:pt x="17521" y="944719"/>
                    <a:pt x="23487" y="925626"/>
                  </a:cubicBezTo>
                  <a:cubicBezTo>
                    <a:pt x="24283" y="922842"/>
                    <a:pt x="19111" y="921251"/>
                    <a:pt x="17918" y="924433"/>
                  </a:cubicBezTo>
                  <a:lnTo>
                    <a:pt x="17918" y="9244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88" name="Freeform 2687">
              <a:extLst>
                <a:ext uri="{FF2B5EF4-FFF2-40B4-BE49-F238E27FC236}">
                  <a16:creationId xmlns:a16="http://schemas.microsoft.com/office/drawing/2014/main" id="{C135641E-4060-2507-06F1-CD9AF8D461B7}"/>
                </a:ext>
              </a:extLst>
            </p:cNvPr>
            <p:cNvSpPr/>
            <p:nvPr/>
          </p:nvSpPr>
          <p:spPr>
            <a:xfrm>
              <a:off x="4563413" y="4789168"/>
              <a:ext cx="233240" cy="1173238"/>
            </a:xfrm>
            <a:custGeom>
              <a:avLst/>
              <a:gdLst>
                <a:gd name="connsiteX0" fmla="*/ 5647 w 233240"/>
                <a:gd name="connsiteY0" fmla="*/ 1170935 h 1173238"/>
                <a:gd name="connsiteX1" fmla="*/ 183845 w 233240"/>
                <a:gd name="connsiteY1" fmla="*/ 260055 h 1173238"/>
                <a:gd name="connsiteX2" fmla="*/ 233167 w 233240"/>
                <a:gd name="connsiteY2" fmla="*/ 3895 h 1173238"/>
                <a:gd name="connsiteX3" fmla="*/ 227201 w 233240"/>
                <a:gd name="connsiteY3" fmla="*/ 2304 h 1173238"/>
                <a:gd name="connsiteX4" fmla="*/ 49400 w 233240"/>
                <a:gd name="connsiteY4" fmla="*/ 913183 h 1173238"/>
                <a:gd name="connsiteX5" fmla="*/ 78 w 233240"/>
                <a:gd name="connsiteY5" fmla="*/ 1169344 h 1173238"/>
                <a:gd name="connsiteX6" fmla="*/ 5647 w 233240"/>
                <a:gd name="connsiteY6" fmla="*/ 1170935 h 1173238"/>
                <a:gd name="connsiteX7" fmla="*/ 5647 w 233240"/>
                <a:gd name="connsiteY7" fmla="*/ 1170935 h 117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240" h="1173238">
                  <a:moveTo>
                    <a:pt x="5647" y="1170935"/>
                  </a:moveTo>
                  <a:cubicBezTo>
                    <a:pt x="65709" y="867441"/>
                    <a:pt x="124578" y="563947"/>
                    <a:pt x="183845" y="260055"/>
                  </a:cubicBezTo>
                  <a:cubicBezTo>
                    <a:pt x="200551" y="174933"/>
                    <a:pt x="216859" y="89414"/>
                    <a:pt x="233167" y="3895"/>
                  </a:cubicBezTo>
                  <a:cubicBezTo>
                    <a:pt x="233963" y="-83"/>
                    <a:pt x="227997" y="-1674"/>
                    <a:pt x="227201" y="2304"/>
                  </a:cubicBezTo>
                  <a:cubicBezTo>
                    <a:pt x="166343" y="305400"/>
                    <a:pt x="108269" y="609292"/>
                    <a:pt x="49400" y="913183"/>
                  </a:cubicBezTo>
                  <a:cubicBezTo>
                    <a:pt x="32694" y="998703"/>
                    <a:pt x="16386" y="1083825"/>
                    <a:pt x="78" y="1169344"/>
                  </a:cubicBezTo>
                  <a:cubicBezTo>
                    <a:pt x="-718" y="1173322"/>
                    <a:pt x="4851" y="1174913"/>
                    <a:pt x="5647" y="1170935"/>
                  </a:cubicBezTo>
                  <a:lnTo>
                    <a:pt x="5647" y="11709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89" name="Freeform 2688">
              <a:extLst>
                <a:ext uri="{FF2B5EF4-FFF2-40B4-BE49-F238E27FC236}">
                  <a16:creationId xmlns:a16="http://schemas.microsoft.com/office/drawing/2014/main" id="{5061671E-6CEE-00FF-3FC2-75BDE197CD02}"/>
                </a:ext>
              </a:extLst>
            </p:cNvPr>
            <p:cNvSpPr/>
            <p:nvPr/>
          </p:nvSpPr>
          <p:spPr>
            <a:xfrm>
              <a:off x="4646208" y="4911679"/>
              <a:ext cx="165162" cy="977474"/>
            </a:xfrm>
            <a:custGeom>
              <a:avLst/>
              <a:gdLst>
                <a:gd name="connsiteX0" fmla="*/ 6382 w 165162"/>
                <a:gd name="connsiteY0" fmla="*/ 974439 h 977474"/>
                <a:gd name="connsiteX1" fmla="*/ 121336 w 165162"/>
                <a:gd name="connsiteY1" fmla="*/ 215903 h 977474"/>
                <a:gd name="connsiteX2" fmla="*/ 165090 w 165162"/>
                <a:gd name="connsiteY2" fmla="*/ 3895 h 977474"/>
                <a:gd name="connsiteX3" fmla="*/ 159124 w 165162"/>
                <a:gd name="connsiteY3" fmla="*/ 2304 h 977474"/>
                <a:gd name="connsiteX4" fmla="*/ 25873 w 165162"/>
                <a:gd name="connsiteY4" fmla="*/ 756863 h 977474"/>
                <a:gd name="connsiteX5" fmla="*/ 18 w 165162"/>
                <a:gd name="connsiteY5" fmla="*/ 974837 h 977474"/>
                <a:gd name="connsiteX6" fmla="*/ 6382 w 165162"/>
                <a:gd name="connsiteY6" fmla="*/ 974439 h 977474"/>
                <a:gd name="connsiteX7" fmla="*/ 6382 w 165162"/>
                <a:gd name="connsiteY7" fmla="*/ 974439 h 977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62" h="977474">
                  <a:moveTo>
                    <a:pt x="6382" y="974439"/>
                  </a:moveTo>
                  <a:cubicBezTo>
                    <a:pt x="33828" y="720268"/>
                    <a:pt x="72013" y="466893"/>
                    <a:pt x="121336" y="215903"/>
                  </a:cubicBezTo>
                  <a:cubicBezTo>
                    <a:pt x="135258" y="145101"/>
                    <a:pt x="149975" y="74299"/>
                    <a:pt x="165090" y="3895"/>
                  </a:cubicBezTo>
                  <a:cubicBezTo>
                    <a:pt x="165885" y="-83"/>
                    <a:pt x="159919" y="-1674"/>
                    <a:pt x="159124" y="2304"/>
                  </a:cubicBezTo>
                  <a:cubicBezTo>
                    <a:pt x="102641" y="251304"/>
                    <a:pt x="58887" y="503487"/>
                    <a:pt x="25873" y="756863"/>
                  </a:cubicBezTo>
                  <a:cubicBezTo>
                    <a:pt x="16326" y="829255"/>
                    <a:pt x="7973" y="902046"/>
                    <a:pt x="18" y="974837"/>
                  </a:cubicBezTo>
                  <a:cubicBezTo>
                    <a:pt x="-380" y="978417"/>
                    <a:pt x="5984" y="978417"/>
                    <a:pt x="6382" y="974439"/>
                  </a:cubicBezTo>
                  <a:lnTo>
                    <a:pt x="6382" y="9744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90" name="Freeform 2689">
              <a:extLst>
                <a:ext uri="{FF2B5EF4-FFF2-40B4-BE49-F238E27FC236}">
                  <a16:creationId xmlns:a16="http://schemas.microsoft.com/office/drawing/2014/main" id="{97A895FF-946B-39B0-93EB-5869A8205155}"/>
                </a:ext>
              </a:extLst>
            </p:cNvPr>
            <p:cNvSpPr/>
            <p:nvPr/>
          </p:nvSpPr>
          <p:spPr>
            <a:xfrm>
              <a:off x="4720132" y="5007524"/>
              <a:ext cx="144485" cy="892217"/>
            </a:xfrm>
            <a:custGeom>
              <a:avLst/>
              <a:gdLst>
                <a:gd name="connsiteX0" fmla="*/ 78 w 144485"/>
                <a:gd name="connsiteY0" fmla="*/ 843193 h 892217"/>
                <a:gd name="connsiteX1" fmla="*/ 7635 w 144485"/>
                <a:gd name="connsiteY1" fmla="*/ 890130 h 892217"/>
                <a:gd name="connsiteX2" fmla="*/ 13204 w 144485"/>
                <a:gd name="connsiteY2" fmla="*/ 890130 h 892217"/>
                <a:gd name="connsiteX3" fmla="*/ 116623 w 144485"/>
                <a:gd name="connsiteY3" fmla="*/ 195633 h 892217"/>
                <a:gd name="connsiteX4" fmla="*/ 144467 w 144485"/>
                <a:gd name="connsiteY4" fmla="*/ 3116 h 892217"/>
                <a:gd name="connsiteX5" fmla="*/ 138102 w 144485"/>
                <a:gd name="connsiteY5" fmla="*/ 2320 h 892217"/>
                <a:gd name="connsiteX6" fmla="*/ 35877 w 144485"/>
                <a:gd name="connsiteY6" fmla="*/ 690849 h 892217"/>
                <a:gd name="connsiteX7" fmla="*/ 7238 w 144485"/>
                <a:gd name="connsiteY7" fmla="*/ 888538 h 892217"/>
                <a:gd name="connsiteX8" fmla="*/ 12807 w 144485"/>
                <a:gd name="connsiteY8" fmla="*/ 888538 h 892217"/>
                <a:gd name="connsiteX9" fmla="*/ 4454 w 144485"/>
                <a:gd name="connsiteY9" fmla="*/ 841602 h 892217"/>
                <a:gd name="connsiteX10" fmla="*/ 78 w 144485"/>
                <a:gd name="connsiteY10" fmla="*/ 843193 h 892217"/>
                <a:gd name="connsiteX11" fmla="*/ 78 w 144485"/>
                <a:gd name="connsiteY11" fmla="*/ 843193 h 89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485" h="892217">
                  <a:moveTo>
                    <a:pt x="78" y="843193"/>
                  </a:moveTo>
                  <a:cubicBezTo>
                    <a:pt x="2465" y="858706"/>
                    <a:pt x="5249" y="874616"/>
                    <a:pt x="7635" y="890130"/>
                  </a:cubicBezTo>
                  <a:cubicBezTo>
                    <a:pt x="8033" y="892914"/>
                    <a:pt x="12807" y="892914"/>
                    <a:pt x="13204" y="890130"/>
                  </a:cubicBezTo>
                  <a:cubicBezTo>
                    <a:pt x="48207" y="658631"/>
                    <a:pt x="82415" y="427132"/>
                    <a:pt x="116623" y="195633"/>
                  </a:cubicBezTo>
                  <a:cubicBezTo>
                    <a:pt x="126169" y="131593"/>
                    <a:pt x="136113" y="67155"/>
                    <a:pt x="144467" y="3116"/>
                  </a:cubicBezTo>
                  <a:cubicBezTo>
                    <a:pt x="144864" y="-464"/>
                    <a:pt x="138898" y="-1260"/>
                    <a:pt x="138102" y="2320"/>
                  </a:cubicBezTo>
                  <a:cubicBezTo>
                    <a:pt x="100315" y="231034"/>
                    <a:pt x="69687" y="461340"/>
                    <a:pt x="35877" y="690849"/>
                  </a:cubicBezTo>
                  <a:cubicBezTo>
                    <a:pt x="26330" y="756878"/>
                    <a:pt x="16784" y="822510"/>
                    <a:pt x="7238" y="888538"/>
                  </a:cubicBezTo>
                  <a:cubicBezTo>
                    <a:pt x="9227" y="888538"/>
                    <a:pt x="11216" y="888538"/>
                    <a:pt x="12807" y="888538"/>
                  </a:cubicBezTo>
                  <a:cubicBezTo>
                    <a:pt x="10022" y="873025"/>
                    <a:pt x="7238" y="857115"/>
                    <a:pt x="4454" y="841602"/>
                  </a:cubicBezTo>
                  <a:cubicBezTo>
                    <a:pt x="4851" y="838022"/>
                    <a:pt x="-718" y="839613"/>
                    <a:pt x="78" y="843193"/>
                  </a:cubicBezTo>
                  <a:lnTo>
                    <a:pt x="78" y="8431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91" name="Freeform 2690">
              <a:extLst>
                <a:ext uri="{FF2B5EF4-FFF2-40B4-BE49-F238E27FC236}">
                  <a16:creationId xmlns:a16="http://schemas.microsoft.com/office/drawing/2014/main" id="{91FA787A-FF28-33D2-9A28-1B42069FC403}"/>
                </a:ext>
              </a:extLst>
            </p:cNvPr>
            <p:cNvSpPr/>
            <p:nvPr/>
          </p:nvSpPr>
          <p:spPr>
            <a:xfrm>
              <a:off x="4815193" y="5153770"/>
              <a:ext cx="115502" cy="513666"/>
            </a:xfrm>
            <a:custGeom>
              <a:avLst/>
              <a:gdLst>
                <a:gd name="connsiteX0" fmla="*/ 15596 w 115502"/>
                <a:gd name="connsiteY0" fmla="*/ 476586 h 513666"/>
                <a:gd name="connsiteX1" fmla="*/ 481 w 115502"/>
                <a:gd name="connsiteY1" fmla="*/ 508805 h 513666"/>
                <a:gd name="connsiteX2" fmla="*/ 6447 w 115502"/>
                <a:gd name="connsiteY2" fmla="*/ 511191 h 513666"/>
                <a:gd name="connsiteX3" fmla="*/ 61338 w 115502"/>
                <a:gd name="connsiteY3" fmla="*/ 257816 h 513666"/>
                <a:gd name="connsiteX4" fmla="*/ 115434 w 115502"/>
                <a:gd name="connsiteY4" fmla="*/ 4440 h 513666"/>
                <a:gd name="connsiteX5" fmla="*/ 108672 w 115502"/>
                <a:gd name="connsiteY5" fmla="*/ 2451 h 513666"/>
                <a:gd name="connsiteX6" fmla="*/ 54178 w 115502"/>
                <a:gd name="connsiteY6" fmla="*/ 255827 h 513666"/>
                <a:gd name="connsiteX7" fmla="*/ 83 w 115502"/>
                <a:gd name="connsiteY7" fmla="*/ 509600 h 513666"/>
                <a:gd name="connsiteX8" fmla="*/ 6049 w 115502"/>
                <a:gd name="connsiteY8" fmla="*/ 511987 h 513666"/>
                <a:gd name="connsiteX9" fmla="*/ 20368 w 115502"/>
                <a:gd name="connsiteY9" fmla="*/ 479370 h 513666"/>
                <a:gd name="connsiteX10" fmla="*/ 15596 w 115502"/>
                <a:gd name="connsiteY10" fmla="*/ 476586 h 513666"/>
                <a:gd name="connsiteX11" fmla="*/ 15596 w 115502"/>
                <a:gd name="connsiteY11" fmla="*/ 476586 h 51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02" h="513666">
                  <a:moveTo>
                    <a:pt x="15596" y="476586"/>
                  </a:moveTo>
                  <a:cubicBezTo>
                    <a:pt x="10425" y="487326"/>
                    <a:pt x="5651" y="498065"/>
                    <a:pt x="481" y="508805"/>
                  </a:cubicBezTo>
                  <a:cubicBezTo>
                    <a:pt x="2469" y="509600"/>
                    <a:pt x="4458" y="510396"/>
                    <a:pt x="6447" y="511191"/>
                  </a:cubicBezTo>
                  <a:cubicBezTo>
                    <a:pt x="25540" y="426865"/>
                    <a:pt x="43041" y="342142"/>
                    <a:pt x="61338" y="257816"/>
                  </a:cubicBezTo>
                  <a:cubicBezTo>
                    <a:pt x="79635" y="173490"/>
                    <a:pt x="100319" y="89164"/>
                    <a:pt x="115434" y="4440"/>
                  </a:cubicBezTo>
                  <a:cubicBezTo>
                    <a:pt x="116230" y="65"/>
                    <a:pt x="109866" y="-1924"/>
                    <a:pt x="108672" y="2451"/>
                  </a:cubicBezTo>
                  <a:cubicBezTo>
                    <a:pt x="87988" y="86379"/>
                    <a:pt x="72078" y="171501"/>
                    <a:pt x="54178" y="255827"/>
                  </a:cubicBezTo>
                  <a:cubicBezTo>
                    <a:pt x="35881" y="340153"/>
                    <a:pt x="17187" y="424877"/>
                    <a:pt x="83" y="509600"/>
                  </a:cubicBezTo>
                  <a:cubicBezTo>
                    <a:pt x="-713" y="512782"/>
                    <a:pt x="4458" y="515567"/>
                    <a:pt x="6049" y="511987"/>
                  </a:cubicBezTo>
                  <a:cubicBezTo>
                    <a:pt x="10822" y="501247"/>
                    <a:pt x="15596" y="490110"/>
                    <a:pt x="20368" y="479370"/>
                  </a:cubicBezTo>
                  <a:cubicBezTo>
                    <a:pt x="21960" y="476188"/>
                    <a:pt x="17187" y="473006"/>
                    <a:pt x="15596" y="476586"/>
                  </a:cubicBezTo>
                  <a:lnTo>
                    <a:pt x="15596" y="4765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92" name="Freeform 2691">
              <a:extLst>
                <a:ext uri="{FF2B5EF4-FFF2-40B4-BE49-F238E27FC236}">
                  <a16:creationId xmlns:a16="http://schemas.microsoft.com/office/drawing/2014/main" id="{7F18CBC5-5751-70D9-1EBE-30129FA49282}"/>
                </a:ext>
              </a:extLst>
            </p:cNvPr>
            <p:cNvSpPr/>
            <p:nvPr/>
          </p:nvSpPr>
          <p:spPr>
            <a:xfrm>
              <a:off x="4903438" y="5274152"/>
              <a:ext cx="96540" cy="397263"/>
            </a:xfrm>
            <a:custGeom>
              <a:avLst/>
              <a:gdLst>
                <a:gd name="connsiteX0" fmla="*/ 6505 w 96540"/>
                <a:gd name="connsiteY0" fmla="*/ 394788 h 397263"/>
                <a:gd name="connsiteX1" fmla="*/ 96400 w 96540"/>
                <a:gd name="connsiteY1" fmla="*/ 4183 h 397263"/>
                <a:gd name="connsiteX2" fmla="*/ 89638 w 96540"/>
                <a:gd name="connsiteY2" fmla="*/ 2592 h 397263"/>
                <a:gd name="connsiteX3" fmla="*/ 141 w 96540"/>
                <a:gd name="connsiteY3" fmla="*/ 393197 h 397263"/>
                <a:gd name="connsiteX4" fmla="*/ 6505 w 96540"/>
                <a:gd name="connsiteY4" fmla="*/ 394788 h 397263"/>
                <a:gd name="connsiteX5" fmla="*/ 6505 w 96540"/>
                <a:gd name="connsiteY5" fmla="*/ 394788 h 39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540" h="397263">
                  <a:moveTo>
                    <a:pt x="6505" y="394788"/>
                  </a:moveTo>
                  <a:cubicBezTo>
                    <a:pt x="33155" y="263923"/>
                    <a:pt x="64578" y="134252"/>
                    <a:pt x="96400" y="4183"/>
                  </a:cubicBezTo>
                  <a:cubicBezTo>
                    <a:pt x="97593" y="-192"/>
                    <a:pt x="90831" y="-1783"/>
                    <a:pt x="89638" y="2592"/>
                  </a:cubicBezTo>
                  <a:cubicBezTo>
                    <a:pt x="55032" y="131468"/>
                    <a:pt x="26393" y="262332"/>
                    <a:pt x="141" y="393197"/>
                  </a:cubicBezTo>
                  <a:cubicBezTo>
                    <a:pt x="-1053" y="397174"/>
                    <a:pt x="5709" y="399163"/>
                    <a:pt x="6505" y="394788"/>
                  </a:cubicBezTo>
                  <a:lnTo>
                    <a:pt x="6505" y="3947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93" name="Freeform 2692">
              <a:extLst>
                <a:ext uri="{FF2B5EF4-FFF2-40B4-BE49-F238E27FC236}">
                  <a16:creationId xmlns:a16="http://schemas.microsoft.com/office/drawing/2014/main" id="{393EADEF-4FD8-9868-F255-C85E3C9662C4}"/>
                </a:ext>
              </a:extLst>
            </p:cNvPr>
            <p:cNvSpPr/>
            <p:nvPr/>
          </p:nvSpPr>
          <p:spPr>
            <a:xfrm>
              <a:off x="2946161" y="4424306"/>
              <a:ext cx="74163" cy="283266"/>
            </a:xfrm>
            <a:custGeom>
              <a:avLst/>
              <a:gdLst>
                <a:gd name="connsiteX0" fmla="*/ 37014 w 74163"/>
                <a:gd name="connsiteY0" fmla="*/ 184990 h 283266"/>
                <a:gd name="connsiteX1" fmla="*/ 22 w 74163"/>
                <a:gd name="connsiteY1" fmla="*/ 279657 h 283266"/>
                <a:gd name="connsiteX2" fmla="*/ 5591 w 74163"/>
                <a:gd name="connsiteY2" fmla="*/ 281248 h 283266"/>
                <a:gd name="connsiteX3" fmla="*/ 74006 w 74163"/>
                <a:gd name="connsiteY3" fmla="*/ 3609 h 283266"/>
                <a:gd name="connsiteX4" fmla="*/ 68040 w 74163"/>
                <a:gd name="connsiteY4" fmla="*/ 2018 h 283266"/>
                <a:gd name="connsiteX5" fmla="*/ 22 w 74163"/>
                <a:gd name="connsiteY5" fmla="*/ 279657 h 283266"/>
                <a:gd name="connsiteX6" fmla="*/ 5591 w 74163"/>
                <a:gd name="connsiteY6" fmla="*/ 281248 h 283266"/>
                <a:gd name="connsiteX7" fmla="*/ 41389 w 74163"/>
                <a:gd name="connsiteY7" fmla="*/ 187774 h 283266"/>
                <a:gd name="connsiteX8" fmla="*/ 37014 w 74163"/>
                <a:gd name="connsiteY8" fmla="*/ 184990 h 283266"/>
                <a:gd name="connsiteX9" fmla="*/ 37014 w 74163"/>
                <a:gd name="connsiteY9" fmla="*/ 184990 h 28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163" h="283266">
                  <a:moveTo>
                    <a:pt x="37014" y="184990"/>
                  </a:moveTo>
                  <a:cubicBezTo>
                    <a:pt x="20308" y="214822"/>
                    <a:pt x="7977" y="246245"/>
                    <a:pt x="22" y="279657"/>
                  </a:cubicBezTo>
                  <a:cubicBezTo>
                    <a:pt x="2011" y="280055"/>
                    <a:pt x="3602" y="280850"/>
                    <a:pt x="5591" y="281248"/>
                  </a:cubicBezTo>
                  <a:cubicBezTo>
                    <a:pt x="24286" y="187376"/>
                    <a:pt x="46162" y="95492"/>
                    <a:pt x="74006" y="3609"/>
                  </a:cubicBezTo>
                  <a:cubicBezTo>
                    <a:pt x="75199" y="29"/>
                    <a:pt x="69233" y="-1562"/>
                    <a:pt x="68040" y="2018"/>
                  </a:cubicBezTo>
                  <a:cubicBezTo>
                    <a:pt x="37809" y="91913"/>
                    <a:pt x="13546" y="186183"/>
                    <a:pt x="22" y="279657"/>
                  </a:cubicBezTo>
                  <a:cubicBezTo>
                    <a:pt x="-376" y="283237"/>
                    <a:pt x="4795" y="284828"/>
                    <a:pt x="5591" y="281248"/>
                  </a:cubicBezTo>
                  <a:cubicBezTo>
                    <a:pt x="12353" y="248234"/>
                    <a:pt x="24683" y="216811"/>
                    <a:pt x="41389" y="187774"/>
                  </a:cubicBezTo>
                  <a:cubicBezTo>
                    <a:pt x="42583" y="184592"/>
                    <a:pt x="38207" y="182205"/>
                    <a:pt x="37014" y="184990"/>
                  </a:cubicBezTo>
                  <a:lnTo>
                    <a:pt x="37014" y="1849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94" name="Freeform 2693">
              <a:extLst>
                <a:ext uri="{FF2B5EF4-FFF2-40B4-BE49-F238E27FC236}">
                  <a16:creationId xmlns:a16="http://schemas.microsoft.com/office/drawing/2014/main" id="{8F9253EB-C955-B760-4FCD-B9D60859A19D}"/>
                </a:ext>
              </a:extLst>
            </p:cNvPr>
            <p:cNvSpPr/>
            <p:nvPr/>
          </p:nvSpPr>
          <p:spPr>
            <a:xfrm>
              <a:off x="3023726" y="4291963"/>
              <a:ext cx="109478" cy="465234"/>
            </a:xfrm>
            <a:custGeom>
              <a:avLst/>
              <a:gdLst>
                <a:gd name="connsiteX0" fmla="*/ 6782 w 109478"/>
                <a:gd name="connsiteY0" fmla="*/ 404046 h 465234"/>
                <a:gd name="connsiteX1" fmla="*/ 20 w 109478"/>
                <a:gd name="connsiteY1" fmla="*/ 462119 h 465234"/>
                <a:gd name="connsiteX2" fmla="*/ 5987 w 109478"/>
                <a:gd name="connsiteY2" fmla="*/ 462915 h 465234"/>
                <a:gd name="connsiteX3" fmla="*/ 58094 w 109478"/>
                <a:gd name="connsiteY3" fmla="*/ 233405 h 465234"/>
                <a:gd name="connsiteX4" fmla="*/ 109405 w 109478"/>
                <a:gd name="connsiteY4" fmla="*/ 3895 h 465234"/>
                <a:gd name="connsiteX5" fmla="*/ 103439 w 109478"/>
                <a:gd name="connsiteY5" fmla="*/ 2304 h 465234"/>
                <a:gd name="connsiteX6" fmla="*/ 51332 w 109478"/>
                <a:gd name="connsiteY6" fmla="*/ 231814 h 465234"/>
                <a:gd name="connsiteX7" fmla="*/ 20 w 109478"/>
                <a:gd name="connsiteY7" fmla="*/ 461324 h 465234"/>
                <a:gd name="connsiteX8" fmla="*/ 5987 w 109478"/>
                <a:gd name="connsiteY8" fmla="*/ 462119 h 465234"/>
                <a:gd name="connsiteX9" fmla="*/ 12351 w 109478"/>
                <a:gd name="connsiteY9" fmla="*/ 404046 h 465234"/>
                <a:gd name="connsiteX10" fmla="*/ 6782 w 109478"/>
                <a:gd name="connsiteY10" fmla="*/ 404046 h 465234"/>
                <a:gd name="connsiteX11" fmla="*/ 6782 w 109478"/>
                <a:gd name="connsiteY11" fmla="*/ 404046 h 46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78" h="465234">
                  <a:moveTo>
                    <a:pt x="6782" y="404046"/>
                  </a:moveTo>
                  <a:cubicBezTo>
                    <a:pt x="4396" y="423536"/>
                    <a:pt x="2407" y="442629"/>
                    <a:pt x="20" y="462119"/>
                  </a:cubicBezTo>
                  <a:cubicBezTo>
                    <a:pt x="-378" y="465699"/>
                    <a:pt x="5191" y="466495"/>
                    <a:pt x="5987" y="462915"/>
                  </a:cubicBezTo>
                  <a:cubicBezTo>
                    <a:pt x="23488" y="386544"/>
                    <a:pt x="40592" y="310173"/>
                    <a:pt x="58094" y="233405"/>
                  </a:cubicBezTo>
                  <a:cubicBezTo>
                    <a:pt x="75198" y="157034"/>
                    <a:pt x="93893" y="80664"/>
                    <a:pt x="109405" y="3895"/>
                  </a:cubicBezTo>
                  <a:cubicBezTo>
                    <a:pt x="110201" y="-83"/>
                    <a:pt x="104235" y="-1674"/>
                    <a:pt x="103439" y="2304"/>
                  </a:cubicBezTo>
                  <a:cubicBezTo>
                    <a:pt x="84346" y="78277"/>
                    <a:pt x="68833" y="155443"/>
                    <a:pt x="51332" y="231814"/>
                  </a:cubicBezTo>
                  <a:cubicBezTo>
                    <a:pt x="34228" y="308184"/>
                    <a:pt x="16726" y="384953"/>
                    <a:pt x="20" y="461324"/>
                  </a:cubicBezTo>
                  <a:cubicBezTo>
                    <a:pt x="2009" y="461722"/>
                    <a:pt x="3998" y="461722"/>
                    <a:pt x="5987" y="462119"/>
                  </a:cubicBezTo>
                  <a:cubicBezTo>
                    <a:pt x="7975" y="442629"/>
                    <a:pt x="10362" y="423536"/>
                    <a:pt x="12351" y="404046"/>
                  </a:cubicBezTo>
                  <a:cubicBezTo>
                    <a:pt x="12749" y="400068"/>
                    <a:pt x="7180" y="400068"/>
                    <a:pt x="6782" y="404046"/>
                  </a:cubicBezTo>
                  <a:lnTo>
                    <a:pt x="6782" y="4040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95" name="Freeform 2694">
              <a:extLst>
                <a:ext uri="{FF2B5EF4-FFF2-40B4-BE49-F238E27FC236}">
                  <a16:creationId xmlns:a16="http://schemas.microsoft.com/office/drawing/2014/main" id="{FF2AE264-E639-BB21-33DD-91CD73930E1C}"/>
                </a:ext>
              </a:extLst>
            </p:cNvPr>
            <p:cNvSpPr/>
            <p:nvPr/>
          </p:nvSpPr>
          <p:spPr>
            <a:xfrm>
              <a:off x="3111977" y="4291565"/>
              <a:ext cx="129821" cy="524087"/>
            </a:xfrm>
            <a:custGeom>
              <a:avLst/>
              <a:gdLst>
                <a:gd name="connsiteX0" fmla="*/ 12801 w 129821"/>
                <a:gd name="connsiteY0" fmla="*/ 475643 h 524087"/>
                <a:gd name="connsiteX1" fmla="*/ 73 w 129821"/>
                <a:gd name="connsiteY1" fmla="*/ 520590 h 524087"/>
                <a:gd name="connsiteX2" fmla="*/ 6039 w 129821"/>
                <a:gd name="connsiteY2" fmla="*/ 522182 h 524087"/>
                <a:gd name="connsiteX3" fmla="*/ 68090 w 129821"/>
                <a:gd name="connsiteY3" fmla="*/ 263237 h 524087"/>
                <a:gd name="connsiteX4" fmla="*/ 129744 w 129821"/>
                <a:gd name="connsiteY4" fmla="*/ 3895 h 524087"/>
                <a:gd name="connsiteX5" fmla="*/ 123777 w 129821"/>
                <a:gd name="connsiteY5" fmla="*/ 2304 h 524087"/>
                <a:gd name="connsiteX6" fmla="*/ 61726 w 129821"/>
                <a:gd name="connsiteY6" fmla="*/ 261249 h 524087"/>
                <a:gd name="connsiteX7" fmla="*/ 73 w 129821"/>
                <a:gd name="connsiteY7" fmla="*/ 520193 h 524087"/>
                <a:gd name="connsiteX8" fmla="*/ 6039 w 129821"/>
                <a:gd name="connsiteY8" fmla="*/ 521784 h 524087"/>
                <a:gd name="connsiteX9" fmla="*/ 17972 w 129821"/>
                <a:gd name="connsiteY9" fmla="*/ 476837 h 524087"/>
                <a:gd name="connsiteX10" fmla="*/ 12801 w 129821"/>
                <a:gd name="connsiteY10" fmla="*/ 475643 h 524087"/>
                <a:gd name="connsiteX11" fmla="*/ 12801 w 129821"/>
                <a:gd name="connsiteY11" fmla="*/ 475643 h 52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821" h="524087">
                  <a:moveTo>
                    <a:pt x="12801" y="475643"/>
                  </a:moveTo>
                  <a:cubicBezTo>
                    <a:pt x="8823" y="490758"/>
                    <a:pt x="4448" y="505475"/>
                    <a:pt x="73" y="520590"/>
                  </a:cubicBezTo>
                  <a:cubicBezTo>
                    <a:pt x="2062" y="521386"/>
                    <a:pt x="4050" y="521784"/>
                    <a:pt x="6039" y="522182"/>
                  </a:cubicBezTo>
                  <a:cubicBezTo>
                    <a:pt x="26723" y="435867"/>
                    <a:pt x="47407" y="349552"/>
                    <a:pt x="68090" y="263237"/>
                  </a:cubicBezTo>
                  <a:cubicBezTo>
                    <a:pt x="88774" y="176923"/>
                    <a:pt x="111049" y="91005"/>
                    <a:pt x="129744" y="3895"/>
                  </a:cubicBezTo>
                  <a:cubicBezTo>
                    <a:pt x="130540" y="-83"/>
                    <a:pt x="124971" y="-1674"/>
                    <a:pt x="123777" y="2304"/>
                  </a:cubicBezTo>
                  <a:cubicBezTo>
                    <a:pt x="101105" y="88221"/>
                    <a:pt x="82410" y="174934"/>
                    <a:pt x="61726" y="261249"/>
                  </a:cubicBezTo>
                  <a:cubicBezTo>
                    <a:pt x="41042" y="347563"/>
                    <a:pt x="20359" y="433878"/>
                    <a:pt x="73" y="520193"/>
                  </a:cubicBezTo>
                  <a:cubicBezTo>
                    <a:pt x="-723" y="524170"/>
                    <a:pt x="5244" y="525762"/>
                    <a:pt x="6039" y="521784"/>
                  </a:cubicBezTo>
                  <a:cubicBezTo>
                    <a:pt x="10017" y="506669"/>
                    <a:pt x="13995" y="491952"/>
                    <a:pt x="17972" y="476837"/>
                  </a:cubicBezTo>
                  <a:cubicBezTo>
                    <a:pt x="19165" y="473257"/>
                    <a:pt x="13995" y="472063"/>
                    <a:pt x="12801" y="475643"/>
                  </a:cubicBezTo>
                  <a:lnTo>
                    <a:pt x="12801" y="4756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96" name="Freeform 2695">
              <a:extLst>
                <a:ext uri="{FF2B5EF4-FFF2-40B4-BE49-F238E27FC236}">
                  <a16:creationId xmlns:a16="http://schemas.microsoft.com/office/drawing/2014/main" id="{4BDEC404-B93A-FEA8-4C1C-3FA65FE00527}"/>
                </a:ext>
              </a:extLst>
            </p:cNvPr>
            <p:cNvSpPr/>
            <p:nvPr/>
          </p:nvSpPr>
          <p:spPr>
            <a:xfrm>
              <a:off x="3207043" y="4464412"/>
              <a:ext cx="109478" cy="439146"/>
            </a:xfrm>
            <a:custGeom>
              <a:avLst/>
              <a:gdLst>
                <a:gd name="connsiteX0" fmla="*/ 6437 w 109478"/>
                <a:gd name="connsiteY0" fmla="*/ 400646 h 439146"/>
                <a:gd name="connsiteX1" fmla="*/ 73 w 109478"/>
                <a:gd name="connsiteY1" fmla="*/ 435252 h 439146"/>
                <a:gd name="connsiteX2" fmla="*/ 6039 w 109478"/>
                <a:gd name="connsiteY2" fmla="*/ 436843 h 439146"/>
                <a:gd name="connsiteX3" fmla="*/ 105878 w 109478"/>
                <a:gd name="connsiteY3" fmla="*/ 4076 h 439146"/>
                <a:gd name="connsiteX4" fmla="*/ 99514 w 109478"/>
                <a:gd name="connsiteY4" fmla="*/ 3280 h 439146"/>
                <a:gd name="connsiteX5" fmla="*/ 103889 w 109478"/>
                <a:gd name="connsiteY5" fmla="*/ 61354 h 439146"/>
                <a:gd name="connsiteX6" fmla="*/ 109458 w 109478"/>
                <a:gd name="connsiteY6" fmla="*/ 61354 h 439146"/>
                <a:gd name="connsiteX7" fmla="*/ 106276 w 109478"/>
                <a:gd name="connsiteY7" fmla="*/ 3280 h 439146"/>
                <a:gd name="connsiteX8" fmla="*/ 99912 w 109478"/>
                <a:gd name="connsiteY8" fmla="*/ 2484 h 439146"/>
                <a:gd name="connsiteX9" fmla="*/ 471 w 109478"/>
                <a:gd name="connsiteY9" fmla="*/ 435252 h 439146"/>
                <a:gd name="connsiteX10" fmla="*/ 6437 w 109478"/>
                <a:gd name="connsiteY10" fmla="*/ 436843 h 439146"/>
                <a:gd name="connsiteX11" fmla="*/ 12801 w 109478"/>
                <a:gd name="connsiteY11" fmla="*/ 402237 h 439146"/>
                <a:gd name="connsiteX12" fmla="*/ 6437 w 109478"/>
                <a:gd name="connsiteY12" fmla="*/ 400646 h 439146"/>
                <a:gd name="connsiteX13" fmla="*/ 6437 w 109478"/>
                <a:gd name="connsiteY13" fmla="*/ 400646 h 439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478" h="439146">
                  <a:moveTo>
                    <a:pt x="6437" y="400646"/>
                  </a:moveTo>
                  <a:cubicBezTo>
                    <a:pt x="4448" y="412182"/>
                    <a:pt x="2062" y="423717"/>
                    <a:pt x="73" y="435252"/>
                  </a:cubicBezTo>
                  <a:cubicBezTo>
                    <a:pt x="-723" y="439230"/>
                    <a:pt x="5244" y="440821"/>
                    <a:pt x="6039" y="436843"/>
                  </a:cubicBezTo>
                  <a:cubicBezTo>
                    <a:pt x="39451" y="292852"/>
                    <a:pt x="73659" y="148862"/>
                    <a:pt x="105878" y="4076"/>
                  </a:cubicBezTo>
                  <a:cubicBezTo>
                    <a:pt x="103889" y="3678"/>
                    <a:pt x="101503" y="3678"/>
                    <a:pt x="99514" y="3280"/>
                  </a:cubicBezTo>
                  <a:cubicBezTo>
                    <a:pt x="101105" y="22771"/>
                    <a:pt x="102298" y="41863"/>
                    <a:pt x="103889" y="61354"/>
                  </a:cubicBezTo>
                  <a:cubicBezTo>
                    <a:pt x="104287" y="64934"/>
                    <a:pt x="109856" y="64934"/>
                    <a:pt x="109458" y="61354"/>
                  </a:cubicBezTo>
                  <a:cubicBezTo>
                    <a:pt x="108265" y="41863"/>
                    <a:pt x="107071" y="22771"/>
                    <a:pt x="106276" y="3280"/>
                  </a:cubicBezTo>
                  <a:cubicBezTo>
                    <a:pt x="105878" y="-300"/>
                    <a:pt x="100707" y="-1493"/>
                    <a:pt x="99912" y="2484"/>
                  </a:cubicBezTo>
                  <a:cubicBezTo>
                    <a:pt x="65704" y="146475"/>
                    <a:pt x="33485" y="290864"/>
                    <a:pt x="471" y="435252"/>
                  </a:cubicBezTo>
                  <a:cubicBezTo>
                    <a:pt x="2460" y="435650"/>
                    <a:pt x="4448" y="436445"/>
                    <a:pt x="6437" y="436843"/>
                  </a:cubicBezTo>
                  <a:cubicBezTo>
                    <a:pt x="8426" y="425308"/>
                    <a:pt x="10415" y="413773"/>
                    <a:pt x="12801" y="402237"/>
                  </a:cubicBezTo>
                  <a:cubicBezTo>
                    <a:pt x="13199" y="398658"/>
                    <a:pt x="7233" y="396669"/>
                    <a:pt x="6437" y="400646"/>
                  </a:cubicBezTo>
                  <a:lnTo>
                    <a:pt x="6437" y="4006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97" name="Freeform 2696">
              <a:extLst>
                <a:ext uri="{FF2B5EF4-FFF2-40B4-BE49-F238E27FC236}">
                  <a16:creationId xmlns:a16="http://schemas.microsoft.com/office/drawing/2014/main" id="{FC4DC033-0DE8-FC00-F07E-2EAD659A50C7}"/>
                </a:ext>
              </a:extLst>
            </p:cNvPr>
            <p:cNvSpPr/>
            <p:nvPr/>
          </p:nvSpPr>
          <p:spPr>
            <a:xfrm>
              <a:off x="3283414" y="4733862"/>
              <a:ext cx="170095" cy="635815"/>
            </a:xfrm>
            <a:custGeom>
              <a:avLst/>
              <a:gdLst>
                <a:gd name="connsiteX0" fmla="*/ 6039 w 170095"/>
                <a:gd name="connsiteY0" fmla="*/ 302234 h 635815"/>
                <a:gd name="connsiteX1" fmla="*/ 70477 w 170095"/>
                <a:gd name="connsiteY1" fmla="*/ 3911 h 635815"/>
                <a:gd name="connsiteX2" fmla="*/ 64510 w 170095"/>
                <a:gd name="connsiteY2" fmla="*/ 3115 h 635815"/>
                <a:gd name="connsiteX3" fmla="*/ 50589 w 170095"/>
                <a:gd name="connsiteY3" fmla="*/ 336840 h 635815"/>
                <a:gd name="connsiteX4" fmla="*/ 54567 w 170095"/>
                <a:gd name="connsiteY4" fmla="*/ 390140 h 635815"/>
                <a:gd name="connsiteX5" fmla="*/ 77637 w 170095"/>
                <a:gd name="connsiteY5" fmla="*/ 402471 h 635815"/>
                <a:gd name="connsiteX6" fmla="*/ 87581 w 170095"/>
                <a:gd name="connsiteY6" fmla="*/ 379798 h 635815"/>
                <a:gd name="connsiteX7" fmla="*/ 99116 w 170095"/>
                <a:gd name="connsiteY7" fmla="*/ 342408 h 635815"/>
                <a:gd name="connsiteX8" fmla="*/ 109060 w 170095"/>
                <a:gd name="connsiteY8" fmla="*/ 269617 h 635815"/>
                <a:gd name="connsiteX9" fmla="*/ 102298 w 170095"/>
                <a:gd name="connsiteY9" fmla="*/ 269617 h 635815"/>
                <a:gd name="connsiteX10" fmla="*/ 164747 w 170095"/>
                <a:gd name="connsiteY10" fmla="*/ 633969 h 635815"/>
                <a:gd name="connsiteX11" fmla="*/ 169918 w 170095"/>
                <a:gd name="connsiteY11" fmla="*/ 632378 h 635815"/>
                <a:gd name="connsiteX12" fmla="*/ 109060 w 170095"/>
                <a:gd name="connsiteY12" fmla="*/ 269617 h 635815"/>
                <a:gd name="connsiteX13" fmla="*/ 102298 w 170095"/>
                <a:gd name="connsiteY13" fmla="*/ 269617 h 635815"/>
                <a:gd name="connsiteX14" fmla="*/ 93945 w 170095"/>
                <a:gd name="connsiteY14" fmla="*/ 335248 h 635815"/>
                <a:gd name="connsiteX15" fmla="*/ 84797 w 170095"/>
                <a:gd name="connsiteY15" fmla="*/ 367467 h 635815"/>
                <a:gd name="connsiteX16" fmla="*/ 80023 w 170095"/>
                <a:gd name="connsiteY16" fmla="*/ 380594 h 635815"/>
                <a:gd name="connsiteX17" fmla="*/ 75250 w 170095"/>
                <a:gd name="connsiteY17" fmla="*/ 392924 h 635815"/>
                <a:gd name="connsiteX18" fmla="*/ 64510 w 170095"/>
                <a:gd name="connsiteY18" fmla="*/ 394118 h 635815"/>
                <a:gd name="connsiteX19" fmla="*/ 56555 w 170095"/>
                <a:gd name="connsiteY19" fmla="*/ 339624 h 635815"/>
                <a:gd name="connsiteX20" fmla="*/ 59340 w 170095"/>
                <a:gd name="connsiteY20" fmla="*/ 270413 h 635815"/>
                <a:gd name="connsiteX21" fmla="*/ 70477 w 170095"/>
                <a:gd name="connsiteY21" fmla="*/ 3115 h 635815"/>
                <a:gd name="connsiteX22" fmla="*/ 64510 w 170095"/>
                <a:gd name="connsiteY22" fmla="*/ 2320 h 635815"/>
                <a:gd name="connsiteX23" fmla="*/ 73 w 170095"/>
                <a:gd name="connsiteY23" fmla="*/ 300643 h 635815"/>
                <a:gd name="connsiteX24" fmla="*/ 6039 w 170095"/>
                <a:gd name="connsiteY24" fmla="*/ 302234 h 635815"/>
                <a:gd name="connsiteX25" fmla="*/ 6039 w 170095"/>
                <a:gd name="connsiteY25" fmla="*/ 302234 h 63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095" h="635815">
                  <a:moveTo>
                    <a:pt x="6039" y="302234"/>
                  </a:moveTo>
                  <a:cubicBezTo>
                    <a:pt x="27519" y="202793"/>
                    <a:pt x="48998" y="103352"/>
                    <a:pt x="70477" y="3911"/>
                  </a:cubicBezTo>
                  <a:cubicBezTo>
                    <a:pt x="68488" y="3513"/>
                    <a:pt x="66499" y="3513"/>
                    <a:pt x="64510" y="3115"/>
                  </a:cubicBezTo>
                  <a:cubicBezTo>
                    <a:pt x="59737" y="114490"/>
                    <a:pt x="54964" y="225466"/>
                    <a:pt x="50589" y="336840"/>
                  </a:cubicBezTo>
                  <a:cubicBezTo>
                    <a:pt x="49793" y="354341"/>
                    <a:pt x="46611" y="373832"/>
                    <a:pt x="54567" y="390140"/>
                  </a:cubicBezTo>
                  <a:cubicBezTo>
                    <a:pt x="58146" y="397300"/>
                    <a:pt x="68488" y="408437"/>
                    <a:pt x="77637" y="402471"/>
                  </a:cubicBezTo>
                  <a:cubicBezTo>
                    <a:pt x="82410" y="399289"/>
                    <a:pt x="85592" y="385367"/>
                    <a:pt x="87581" y="379798"/>
                  </a:cubicBezTo>
                  <a:cubicBezTo>
                    <a:pt x="92354" y="367467"/>
                    <a:pt x="95934" y="355137"/>
                    <a:pt x="99116" y="342408"/>
                  </a:cubicBezTo>
                  <a:cubicBezTo>
                    <a:pt x="105083" y="318542"/>
                    <a:pt x="108265" y="294279"/>
                    <a:pt x="109060" y="269617"/>
                  </a:cubicBezTo>
                  <a:cubicBezTo>
                    <a:pt x="107071" y="269617"/>
                    <a:pt x="104685" y="269617"/>
                    <a:pt x="102298" y="269617"/>
                  </a:cubicBezTo>
                  <a:cubicBezTo>
                    <a:pt x="101105" y="393720"/>
                    <a:pt x="122186" y="517424"/>
                    <a:pt x="164747" y="633969"/>
                  </a:cubicBezTo>
                  <a:cubicBezTo>
                    <a:pt x="165940" y="637152"/>
                    <a:pt x="171111" y="635958"/>
                    <a:pt x="169918" y="632378"/>
                  </a:cubicBezTo>
                  <a:cubicBezTo>
                    <a:pt x="128949" y="515833"/>
                    <a:pt x="108265" y="392924"/>
                    <a:pt x="109060" y="269617"/>
                  </a:cubicBezTo>
                  <a:cubicBezTo>
                    <a:pt x="109060" y="265242"/>
                    <a:pt x="102696" y="265242"/>
                    <a:pt x="102298" y="269617"/>
                  </a:cubicBezTo>
                  <a:cubicBezTo>
                    <a:pt x="101503" y="291892"/>
                    <a:pt x="99116" y="313769"/>
                    <a:pt x="93945" y="335248"/>
                  </a:cubicBezTo>
                  <a:cubicBezTo>
                    <a:pt x="91558" y="345988"/>
                    <a:pt x="88376" y="356728"/>
                    <a:pt x="84797" y="367467"/>
                  </a:cubicBezTo>
                  <a:cubicBezTo>
                    <a:pt x="83205" y="371843"/>
                    <a:pt x="81614" y="376218"/>
                    <a:pt x="80023" y="380594"/>
                  </a:cubicBezTo>
                  <a:cubicBezTo>
                    <a:pt x="78432" y="384571"/>
                    <a:pt x="76841" y="388947"/>
                    <a:pt x="75250" y="392924"/>
                  </a:cubicBezTo>
                  <a:cubicBezTo>
                    <a:pt x="71670" y="393322"/>
                    <a:pt x="68090" y="393720"/>
                    <a:pt x="64510" y="394118"/>
                  </a:cubicBezTo>
                  <a:cubicBezTo>
                    <a:pt x="50191" y="386560"/>
                    <a:pt x="55760" y="351955"/>
                    <a:pt x="56555" y="339624"/>
                  </a:cubicBezTo>
                  <a:cubicBezTo>
                    <a:pt x="57351" y="316554"/>
                    <a:pt x="58544" y="293483"/>
                    <a:pt x="59340" y="270413"/>
                  </a:cubicBezTo>
                  <a:cubicBezTo>
                    <a:pt x="62920" y="181314"/>
                    <a:pt x="66897" y="92215"/>
                    <a:pt x="70477" y="3115"/>
                  </a:cubicBezTo>
                  <a:cubicBezTo>
                    <a:pt x="70477" y="-464"/>
                    <a:pt x="64908" y="-1260"/>
                    <a:pt x="64510" y="2320"/>
                  </a:cubicBezTo>
                  <a:cubicBezTo>
                    <a:pt x="43031" y="101761"/>
                    <a:pt x="21552" y="201202"/>
                    <a:pt x="73" y="300643"/>
                  </a:cubicBezTo>
                  <a:cubicBezTo>
                    <a:pt x="-723" y="304621"/>
                    <a:pt x="5244" y="306212"/>
                    <a:pt x="6039" y="302234"/>
                  </a:cubicBezTo>
                  <a:lnTo>
                    <a:pt x="6039" y="3022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98" name="Freeform 2697">
              <a:extLst>
                <a:ext uri="{FF2B5EF4-FFF2-40B4-BE49-F238E27FC236}">
                  <a16:creationId xmlns:a16="http://schemas.microsoft.com/office/drawing/2014/main" id="{1CA53171-B85B-ED13-4CB3-9BFE5F739C2E}"/>
                </a:ext>
              </a:extLst>
            </p:cNvPr>
            <p:cNvSpPr/>
            <p:nvPr/>
          </p:nvSpPr>
          <p:spPr>
            <a:xfrm>
              <a:off x="3542033" y="5361468"/>
              <a:ext cx="4795" cy="16705"/>
            </a:xfrm>
            <a:custGeom>
              <a:avLst/>
              <a:gdLst>
                <a:gd name="connsiteX0" fmla="*/ 0 w 4795"/>
                <a:gd name="connsiteY0" fmla="*/ 2386 h 16705"/>
                <a:gd name="connsiteX1" fmla="*/ 0 w 4795"/>
                <a:gd name="connsiteY1" fmla="*/ 14319 h 16705"/>
                <a:gd name="connsiteX2" fmla="*/ 4773 w 4795"/>
                <a:gd name="connsiteY2" fmla="*/ 14319 h 16705"/>
                <a:gd name="connsiteX3" fmla="*/ 4773 w 4795"/>
                <a:gd name="connsiteY3" fmla="*/ 2386 h 16705"/>
                <a:gd name="connsiteX4" fmla="*/ 0 w 4795"/>
                <a:gd name="connsiteY4" fmla="*/ 2386 h 16705"/>
                <a:gd name="connsiteX5" fmla="*/ 0 w 4795"/>
                <a:gd name="connsiteY5" fmla="*/ 2386 h 1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5" h="16705">
                  <a:moveTo>
                    <a:pt x="0" y="2386"/>
                  </a:moveTo>
                  <a:cubicBezTo>
                    <a:pt x="0" y="6364"/>
                    <a:pt x="0" y="10342"/>
                    <a:pt x="0" y="14319"/>
                  </a:cubicBezTo>
                  <a:cubicBezTo>
                    <a:pt x="0" y="17501"/>
                    <a:pt x="4773" y="17501"/>
                    <a:pt x="4773" y="14319"/>
                  </a:cubicBezTo>
                  <a:cubicBezTo>
                    <a:pt x="4773" y="10342"/>
                    <a:pt x="4773" y="6364"/>
                    <a:pt x="4773" y="2386"/>
                  </a:cubicBezTo>
                  <a:cubicBezTo>
                    <a:pt x="5171" y="-795"/>
                    <a:pt x="0" y="-795"/>
                    <a:pt x="0" y="2386"/>
                  </a:cubicBezTo>
                  <a:lnTo>
                    <a:pt x="0" y="23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699" name="Freeform 2698">
              <a:extLst>
                <a:ext uri="{FF2B5EF4-FFF2-40B4-BE49-F238E27FC236}">
                  <a16:creationId xmlns:a16="http://schemas.microsoft.com/office/drawing/2014/main" id="{63DBFA7F-B1BC-CCBB-4319-26781B28477D}"/>
                </a:ext>
              </a:extLst>
            </p:cNvPr>
            <p:cNvSpPr/>
            <p:nvPr/>
          </p:nvSpPr>
          <p:spPr>
            <a:xfrm>
              <a:off x="5021936" y="4195421"/>
              <a:ext cx="275730" cy="721375"/>
            </a:xfrm>
            <a:custGeom>
              <a:avLst/>
              <a:gdLst>
                <a:gd name="connsiteX0" fmla="*/ 5348 w 275730"/>
                <a:gd name="connsiteY0" fmla="*/ 719357 h 721375"/>
                <a:gd name="connsiteX1" fmla="*/ 203435 w 275730"/>
                <a:gd name="connsiteY1" fmla="*/ 155726 h 721375"/>
                <a:gd name="connsiteX2" fmla="*/ 275430 w 275730"/>
                <a:gd name="connsiteY2" fmla="*/ 4575 h 721375"/>
                <a:gd name="connsiteX3" fmla="*/ 270259 w 275730"/>
                <a:gd name="connsiteY3" fmla="*/ 1393 h 721375"/>
                <a:gd name="connsiteX4" fmla="*/ 46318 w 275730"/>
                <a:gd name="connsiteY4" fmla="*/ 553887 h 721375"/>
                <a:gd name="connsiteX5" fmla="*/ 178 w 275730"/>
                <a:gd name="connsiteY5" fmla="*/ 717766 h 721375"/>
                <a:gd name="connsiteX6" fmla="*/ 5348 w 275730"/>
                <a:gd name="connsiteY6" fmla="*/ 719357 h 721375"/>
                <a:gd name="connsiteX7" fmla="*/ 5348 w 275730"/>
                <a:gd name="connsiteY7" fmla="*/ 719357 h 72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730" h="721375">
                  <a:moveTo>
                    <a:pt x="5348" y="719357"/>
                  </a:moveTo>
                  <a:cubicBezTo>
                    <a:pt x="55467" y="526442"/>
                    <a:pt x="121495" y="337504"/>
                    <a:pt x="203435" y="155726"/>
                  </a:cubicBezTo>
                  <a:cubicBezTo>
                    <a:pt x="226505" y="104812"/>
                    <a:pt x="250371" y="54296"/>
                    <a:pt x="275430" y="4575"/>
                  </a:cubicBezTo>
                  <a:cubicBezTo>
                    <a:pt x="277021" y="996"/>
                    <a:pt x="271850" y="-1789"/>
                    <a:pt x="270259" y="1393"/>
                  </a:cubicBezTo>
                  <a:cubicBezTo>
                    <a:pt x="179569" y="178398"/>
                    <a:pt x="104789" y="364154"/>
                    <a:pt x="46318" y="553887"/>
                  </a:cubicBezTo>
                  <a:cubicBezTo>
                    <a:pt x="29612" y="607984"/>
                    <a:pt x="14099" y="662875"/>
                    <a:pt x="178" y="717766"/>
                  </a:cubicBezTo>
                  <a:cubicBezTo>
                    <a:pt x="-1016" y="721346"/>
                    <a:pt x="4155" y="722937"/>
                    <a:pt x="5348" y="719357"/>
                  </a:cubicBezTo>
                  <a:lnTo>
                    <a:pt x="5348" y="7193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00" name="Freeform 2699">
              <a:extLst>
                <a:ext uri="{FF2B5EF4-FFF2-40B4-BE49-F238E27FC236}">
                  <a16:creationId xmlns:a16="http://schemas.microsoft.com/office/drawing/2014/main" id="{4A9F9F20-E0D9-F3E2-36DC-4B57C4397273}"/>
                </a:ext>
              </a:extLst>
            </p:cNvPr>
            <p:cNvSpPr/>
            <p:nvPr/>
          </p:nvSpPr>
          <p:spPr>
            <a:xfrm>
              <a:off x="5038642" y="4083252"/>
              <a:ext cx="289651" cy="744817"/>
            </a:xfrm>
            <a:custGeom>
              <a:avLst/>
              <a:gdLst>
                <a:gd name="connsiteX0" fmla="*/ 57455 w 289651"/>
                <a:gd name="connsiteY0" fmla="*/ 635031 h 744817"/>
                <a:gd name="connsiteX1" fmla="*/ 973 w 289651"/>
                <a:gd name="connsiteY1" fmla="*/ 740439 h 744817"/>
                <a:gd name="connsiteX2" fmla="*/ 6541 w 289651"/>
                <a:gd name="connsiteY2" fmla="*/ 742825 h 744817"/>
                <a:gd name="connsiteX3" fmla="*/ 218947 w 289651"/>
                <a:gd name="connsiteY3" fmla="*/ 163283 h 744817"/>
                <a:gd name="connsiteX4" fmla="*/ 289352 w 289651"/>
                <a:gd name="connsiteY4" fmla="*/ 4575 h 744817"/>
                <a:gd name="connsiteX5" fmla="*/ 284180 w 289651"/>
                <a:gd name="connsiteY5" fmla="*/ 1393 h 744817"/>
                <a:gd name="connsiteX6" fmla="*/ 161271 w 289651"/>
                <a:gd name="connsiteY6" fmla="*/ 283010 h 744817"/>
                <a:gd name="connsiteX7" fmla="*/ 53875 w 289651"/>
                <a:gd name="connsiteY7" fmla="*/ 572980 h 744817"/>
                <a:gd name="connsiteX8" fmla="*/ 177 w 289651"/>
                <a:gd name="connsiteY8" fmla="*/ 740837 h 744817"/>
                <a:gd name="connsiteX9" fmla="*/ 5746 w 289651"/>
                <a:gd name="connsiteY9" fmla="*/ 743223 h 744817"/>
                <a:gd name="connsiteX10" fmla="*/ 61432 w 289651"/>
                <a:gd name="connsiteY10" fmla="*/ 637418 h 744817"/>
                <a:gd name="connsiteX11" fmla="*/ 57455 w 289651"/>
                <a:gd name="connsiteY11" fmla="*/ 635031 h 744817"/>
                <a:gd name="connsiteX12" fmla="*/ 57455 w 289651"/>
                <a:gd name="connsiteY12" fmla="*/ 635031 h 7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651" h="744817">
                  <a:moveTo>
                    <a:pt x="57455" y="635031"/>
                  </a:moveTo>
                  <a:cubicBezTo>
                    <a:pt x="38760" y="670035"/>
                    <a:pt x="20065" y="705436"/>
                    <a:pt x="973" y="740439"/>
                  </a:cubicBezTo>
                  <a:cubicBezTo>
                    <a:pt x="2961" y="741234"/>
                    <a:pt x="4950" y="742030"/>
                    <a:pt x="6541" y="742825"/>
                  </a:cubicBezTo>
                  <a:cubicBezTo>
                    <a:pt x="68195" y="546330"/>
                    <a:pt x="137803" y="352619"/>
                    <a:pt x="218947" y="163283"/>
                  </a:cubicBezTo>
                  <a:cubicBezTo>
                    <a:pt x="241620" y="109983"/>
                    <a:pt x="266281" y="57876"/>
                    <a:pt x="289352" y="4575"/>
                  </a:cubicBezTo>
                  <a:cubicBezTo>
                    <a:pt x="290943" y="996"/>
                    <a:pt x="285771" y="-1789"/>
                    <a:pt x="284180" y="1393"/>
                  </a:cubicBezTo>
                  <a:cubicBezTo>
                    <a:pt x="238438" y="92879"/>
                    <a:pt x="199457" y="187945"/>
                    <a:pt x="161271" y="283010"/>
                  </a:cubicBezTo>
                  <a:cubicBezTo>
                    <a:pt x="122688" y="378474"/>
                    <a:pt x="87287" y="475130"/>
                    <a:pt x="53875" y="572980"/>
                  </a:cubicBezTo>
                  <a:cubicBezTo>
                    <a:pt x="35180" y="628667"/>
                    <a:pt x="16883" y="684752"/>
                    <a:pt x="177" y="740837"/>
                  </a:cubicBezTo>
                  <a:cubicBezTo>
                    <a:pt x="-1016" y="744417"/>
                    <a:pt x="4155" y="746406"/>
                    <a:pt x="5746" y="743223"/>
                  </a:cubicBezTo>
                  <a:cubicBezTo>
                    <a:pt x="24043" y="707822"/>
                    <a:pt x="42738" y="672819"/>
                    <a:pt x="61432" y="637418"/>
                  </a:cubicBezTo>
                  <a:cubicBezTo>
                    <a:pt x="64217" y="634634"/>
                    <a:pt x="59444" y="631849"/>
                    <a:pt x="57455" y="635031"/>
                  </a:cubicBezTo>
                  <a:lnTo>
                    <a:pt x="57455" y="6350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01" name="Freeform 2700">
              <a:extLst>
                <a:ext uri="{FF2B5EF4-FFF2-40B4-BE49-F238E27FC236}">
                  <a16:creationId xmlns:a16="http://schemas.microsoft.com/office/drawing/2014/main" id="{A69BBDAE-995F-EF66-4034-D0670C5D2C5C}"/>
                </a:ext>
              </a:extLst>
            </p:cNvPr>
            <p:cNvSpPr/>
            <p:nvPr/>
          </p:nvSpPr>
          <p:spPr>
            <a:xfrm>
              <a:off x="5049013" y="4161259"/>
              <a:ext cx="267072" cy="766710"/>
            </a:xfrm>
            <a:custGeom>
              <a:avLst/>
              <a:gdLst>
                <a:gd name="connsiteX0" fmla="*/ 6512 w 267072"/>
                <a:gd name="connsiteY0" fmla="*/ 764259 h 766710"/>
                <a:gd name="connsiteX1" fmla="*/ 191870 w 267072"/>
                <a:gd name="connsiteY1" fmla="*/ 164829 h 766710"/>
                <a:gd name="connsiteX2" fmla="*/ 266650 w 267072"/>
                <a:gd name="connsiteY2" fmla="*/ 4928 h 766710"/>
                <a:gd name="connsiteX3" fmla="*/ 261082 w 267072"/>
                <a:gd name="connsiteY3" fmla="*/ 1746 h 766710"/>
                <a:gd name="connsiteX4" fmla="*/ 39129 w 267072"/>
                <a:gd name="connsiteY4" fmla="*/ 587652 h 766710"/>
                <a:gd name="connsiteX5" fmla="*/ 148 w 267072"/>
                <a:gd name="connsiteY5" fmla="*/ 762271 h 766710"/>
                <a:gd name="connsiteX6" fmla="*/ 6512 w 267072"/>
                <a:gd name="connsiteY6" fmla="*/ 764259 h 766710"/>
                <a:gd name="connsiteX7" fmla="*/ 6512 w 267072"/>
                <a:gd name="connsiteY7" fmla="*/ 764259 h 76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072" h="766710">
                  <a:moveTo>
                    <a:pt x="6512" y="764259"/>
                  </a:moveTo>
                  <a:cubicBezTo>
                    <a:pt x="46687" y="558615"/>
                    <a:pt x="108340" y="357347"/>
                    <a:pt x="191870" y="164829"/>
                  </a:cubicBezTo>
                  <a:cubicBezTo>
                    <a:pt x="215338" y="110733"/>
                    <a:pt x="240000" y="57830"/>
                    <a:pt x="266650" y="4928"/>
                  </a:cubicBezTo>
                  <a:cubicBezTo>
                    <a:pt x="268639" y="1348"/>
                    <a:pt x="263070" y="-2232"/>
                    <a:pt x="261082" y="1746"/>
                  </a:cubicBezTo>
                  <a:cubicBezTo>
                    <a:pt x="165220" y="187501"/>
                    <a:pt x="91236" y="385190"/>
                    <a:pt x="39129" y="587652"/>
                  </a:cubicBezTo>
                  <a:cubicBezTo>
                    <a:pt x="24412" y="645328"/>
                    <a:pt x="11286" y="703799"/>
                    <a:pt x="148" y="762271"/>
                  </a:cubicBezTo>
                  <a:cubicBezTo>
                    <a:pt x="-1045" y="766646"/>
                    <a:pt x="5319" y="768635"/>
                    <a:pt x="6512" y="764259"/>
                  </a:cubicBezTo>
                  <a:lnTo>
                    <a:pt x="6512" y="76425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02" name="Freeform 2701">
              <a:extLst>
                <a:ext uri="{FF2B5EF4-FFF2-40B4-BE49-F238E27FC236}">
                  <a16:creationId xmlns:a16="http://schemas.microsoft.com/office/drawing/2014/main" id="{B2E05C81-3482-F4ED-4378-026FB8374C8C}"/>
                </a:ext>
              </a:extLst>
            </p:cNvPr>
            <p:cNvSpPr/>
            <p:nvPr/>
          </p:nvSpPr>
          <p:spPr>
            <a:xfrm>
              <a:off x="5972117" y="5395586"/>
              <a:ext cx="226266" cy="225106"/>
            </a:xfrm>
            <a:custGeom>
              <a:avLst/>
              <a:gdLst>
                <a:gd name="connsiteX0" fmla="*/ 1845 w 226266"/>
                <a:gd name="connsiteY0" fmla="*/ 5260 h 225106"/>
                <a:gd name="connsiteX1" fmla="*/ 221014 w 226266"/>
                <a:gd name="connsiteY1" fmla="*/ 223235 h 225106"/>
                <a:gd name="connsiteX2" fmla="*/ 226184 w 226266"/>
                <a:gd name="connsiteY2" fmla="*/ 222041 h 225106"/>
                <a:gd name="connsiteX3" fmla="*/ 3436 w 226266"/>
                <a:gd name="connsiteY3" fmla="*/ 89 h 225106"/>
                <a:gd name="connsiteX4" fmla="*/ 1845 w 226266"/>
                <a:gd name="connsiteY4" fmla="*/ 5260 h 225106"/>
                <a:gd name="connsiteX5" fmla="*/ 1845 w 226266"/>
                <a:gd name="connsiteY5" fmla="*/ 5260 h 22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266" h="225106">
                  <a:moveTo>
                    <a:pt x="1845" y="5260"/>
                  </a:moveTo>
                  <a:cubicBezTo>
                    <a:pt x="105662" y="36286"/>
                    <a:pt x="189590" y="119816"/>
                    <a:pt x="221014" y="223235"/>
                  </a:cubicBezTo>
                  <a:cubicBezTo>
                    <a:pt x="221809" y="226417"/>
                    <a:pt x="226980" y="225223"/>
                    <a:pt x="226184" y="222041"/>
                  </a:cubicBezTo>
                  <a:cubicBezTo>
                    <a:pt x="194761" y="116634"/>
                    <a:pt x="108844" y="31512"/>
                    <a:pt x="3436" y="89"/>
                  </a:cubicBezTo>
                  <a:cubicBezTo>
                    <a:pt x="-143" y="-707"/>
                    <a:pt x="-1336" y="4067"/>
                    <a:pt x="1845" y="5260"/>
                  </a:cubicBezTo>
                  <a:lnTo>
                    <a:pt x="1845" y="52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03" name="Freeform 2702">
              <a:extLst>
                <a:ext uri="{FF2B5EF4-FFF2-40B4-BE49-F238E27FC236}">
                  <a16:creationId xmlns:a16="http://schemas.microsoft.com/office/drawing/2014/main" id="{8BA1F469-0E7E-CADD-C997-8CD06DDA9B70}"/>
                </a:ext>
              </a:extLst>
            </p:cNvPr>
            <p:cNvSpPr/>
            <p:nvPr/>
          </p:nvSpPr>
          <p:spPr>
            <a:xfrm>
              <a:off x="6029946" y="5351025"/>
              <a:ext cx="179908" cy="380561"/>
            </a:xfrm>
            <a:custGeom>
              <a:avLst/>
              <a:gdLst>
                <a:gd name="connsiteX0" fmla="*/ 896 w 179908"/>
                <a:gd name="connsiteY0" fmla="*/ 4874 h 380561"/>
                <a:gd name="connsiteX1" fmla="*/ 173923 w 179908"/>
                <a:gd name="connsiteY1" fmla="*/ 377579 h 380561"/>
                <a:gd name="connsiteX2" fmla="*/ 179890 w 179908"/>
                <a:gd name="connsiteY2" fmla="*/ 377579 h 380561"/>
                <a:gd name="connsiteX3" fmla="*/ 4874 w 179908"/>
                <a:gd name="connsiteY3" fmla="*/ 896 h 380561"/>
                <a:gd name="connsiteX4" fmla="*/ 896 w 179908"/>
                <a:gd name="connsiteY4" fmla="*/ 4874 h 380561"/>
                <a:gd name="connsiteX5" fmla="*/ 896 w 179908"/>
                <a:gd name="connsiteY5" fmla="*/ 4874 h 38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08" h="380561">
                  <a:moveTo>
                    <a:pt x="896" y="4874"/>
                  </a:moveTo>
                  <a:cubicBezTo>
                    <a:pt x="105508" y="100337"/>
                    <a:pt x="167957" y="235975"/>
                    <a:pt x="173923" y="377579"/>
                  </a:cubicBezTo>
                  <a:cubicBezTo>
                    <a:pt x="173923" y="381556"/>
                    <a:pt x="180288" y="381556"/>
                    <a:pt x="179890" y="377579"/>
                  </a:cubicBezTo>
                  <a:cubicBezTo>
                    <a:pt x="175515" y="234782"/>
                    <a:pt x="110680" y="96758"/>
                    <a:pt x="4874" y="896"/>
                  </a:cubicBezTo>
                  <a:cubicBezTo>
                    <a:pt x="2487" y="-1888"/>
                    <a:pt x="-1888" y="2487"/>
                    <a:pt x="896" y="4874"/>
                  </a:cubicBezTo>
                  <a:lnTo>
                    <a:pt x="896" y="487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04" name="Freeform 2703">
              <a:extLst>
                <a:ext uri="{FF2B5EF4-FFF2-40B4-BE49-F238E27FC236}">
                  <a16:creationId xmlns:a16="http://schemas.microsoft.com/office/drawing/2014/main" id="{0DBF4B99-6A0A-2F9F-0D4D-05AD27F39446}"/>
                </a:ext>
              </a:extLst>
            </p:cNvPr>
            <p:cNvSpPr/>
            <p:nvPr/>
          </p:nvSpPr>
          <p:spPr>
            <a:xfrm>
              <a:off x="6094389" y="5443891"/>
              <a:ext cx="159068" cy="397379"/>
            </a:xfrm>
            <a:custGeom>
              <a:avLst/>
              <a:gdLst>
                <a:gd name="connsiteX0" fmla="*/ 892 w 159068"/>
                <a:gd name="connsiteY0" fmla="*/ 5482 h 397379"/>
                <a:gd name="connsiteX1" fmla="*/ 152042 w 159068"/>
                <a:gd name="connsiteY1" fmla="*/ 394097 h 397379"/>
                <a:gd name="connsiteX2" fmla="*/ 158804 w 159068"/>
                <a:gd name="connsiteY2" fmla="*/ 394097 h 397379"/>
                <a:gd name="connsiteX3" fmla="*/ 5267 w 159068"/>
                <a:gd name="connsiteY3" fmla="*/ 1107 h 397379"/>
                <a:gd name="connsiteX4" fmla="*/ 892 w 159068"/>
                <a:gd name="connsiteY4" fmla="*/ 5482 h 397379"/>
                <a:gd name="connsiteX5" fmla="*/ 892 w 159068"/>
                <a:gd name="connsiteY5" fmla="*/ 5482 h 39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8" h="397379">
                  <a:moveTo>
                    <a:pt x="892" y="5482"/>
                  </a:moveTo>
                  <a:cubicBezTo>
                    <a:pt x="100333" y="111685"/>
                    <a:pt x="150451" y="249709"/>
                    <a:pt x="152042" y="394097"/>
                  </a:cubicBezTo>
                  <a:cubicBezTo>
                    <a:pt x="152042" y="398473"/>
                    <a:pt x="158804" y="398473"/>
                    <a:pt x="158804" y="394097"/>
                  </a:cubicBezTo>
                  <a:cubicBezTo>
                    <a:pt x="163577" y="250504"/>
                    <a:pt x="103515" y="105321"/>
                    <a:pt x="5267" y="1107"/>
                  </a:cubicBezTo>
                  <a:cubicBezTo>
                    <a:pt x="2483" y="-2076"/>
                    <a:pt x="-1893" y="2300"/>
                    <a:pt x="892" y="5482"/>
                  </a:cubicBezTo>
                  <a:lnTo>
                    <a:pt x="892" y="54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05" name="Freeform 2704">
              <a:extLst>
                <a:ext uri="{FF2B5EF4-FFF2-40B4-BE49-F238E27FC236}">
                  <a16:creationId xmlns:a16="http://schemas.microsoft.com/office/drawing/2014/main" id="{4BBCCFFC-4808-9372-3984-5C2D0B079CA8}"/>
                </a:ext>
              </a:extLst>
            </p:cNvPr>
            <p:cNvSpPr/>
            <p:nvPr/>
          </p:nvSpPr>
          <p:spPr>
            <a:xfrm>
              <a:off x="6179353" y="5554579"/>
              <a:ext cx="78253" cy="419644"/>
            </a:xfrm>
            <a:custGeom>
              <a:avLst/>
              <a:gdLst>
                <a:gd name="connsiteX0" fmla="*/ 254 w 78253"/>
                <a:gd name="connsiteY0" fmla="*/ 3782 h 419644"/>
                <a:gd name="connsiteX1" fmla="*/ 72249 w 78253"/>
                <a:gd name="connsiteY1" fmla="*/ 416661 h 419644"/>
                <a:gd name="connsiteX2" fmla="*/ 78215 w 78253"/>
                <a:gd name="connsiteY2" fmla="*/ 416661 h 419644"/>
                <a:gd name="connsiteX3" fmla="*/ 6220 w 78253"/>
                <a:gd name="connsiteY3" fmla="*/ 2191 h 419644"/>
                <a:gd name="connsiteX4" fmla="*/ 254 w 78253"/>
                <a:gd name="connsiteY4" fmla="*/ 3782 h 419644"/>
                <a:gd name="connsiteX5" fmla="*/ 254 w 78253"/>
                <a:gd name="connsiteY5" fmla="*/ 3782 h 41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253" h="419644">
                  <a:moveTo>
                    <a:pt x="254" y="3782"/>
                  </a:moveTo>
                  <a:cubicBezTo>
                    <a:pt x="46792" y="137033"/>
                    <a:pt x="69067" y="275455"/>
                    <a:pt x="72249" y="416661"/>
                  </a:cubicBezTo>
                  <a:cubicBezTo>
                    <a:pt x="72249" y="420639"/>
                    <a:pt x="78215" y="420639"/>
                    <a:pt x="78215" y="416661"/>
                  </a:cubicBezTo>
                  <a:cubicBezTo>
                    <a:pt x="79409" y="276250"/>
                    <a:pt x="52759" y="134647"/>
                    <a:pt x="6220" y="2191"/>
                  </a:cubicBezTo>
                  <a:cubicBezTo>
                    <a:pt x="5027" y="-1787"/>
                    <a:pt x="-1337" y="202"/>
                    <a:pt x="254" y="3782"/>
                  </a:cubicBezTo>
                  <a:lnTo>
                    <a:pt x="254" y="37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06" name="Freeform 2705">
              <a:extLst>
                <a:ext uri="{FF2B5EF4-FFF2-40B4-BE49-F238E27FC236}">
                  <a16:creationId xmlns:a16="http://schemas.microsoft.com/office/drawing/2014/main" id="{1DD4C2DD-6A41-8279-ADC5-B464BEA56104}"/>
                </a:ext>
              </a:extLst>
            </p:cNvPr>
            <p:cNvSpPr/>
            <p:nvPr/>
          </p:nvSpPr>
          <p:spPr>
            <a:xfrm>
              <a:off x="-16662" y="4160046"/>
              <a:ext cx="148046" cy="333632"/>
            </a:xfrm>
            <a:custGeom>
              <a:avLst/>
              <a:gdLst>
                <a:gd name="connsiteX0" fmla="*/ 41269 w 148046"/>
                <a:gd name="connsiteY0" fmla="*/ 61430 h 333632"/>
                <a:gd name="connsiteX1" fmla="*/ 5868 w 148046"/>
                <a:gd name="connsiteY1" fmla="*/ 969 h 333632"/>
                <a:gd name="connsiteX2" fmla="*/ 300 w 148046"/>
                <a:gd name="connsiteY2" fmla="*/ 4152 h 333632"/>
                <a:gd name="connsiteX3" fmla="*/ 69908 w 148046"/>
                <a:gd name="connsiteY3" fmla="*/ 166042 h 333632"/>
                <a:gd name="connsiteX4" fmla="*/ 142301 w 148046"/>
                <a:gd name="connsiteY4" fmla="*/ 332307 h 333632"/>
                <a:gd name="connsiteX5" fmla="*/ 147870 w 148046"/>
                <a:gd name="connsiteY5" fmla="*/ 329921 h 333632"/>
                <a:gd name="connsiteX6" fmla="*/ 78659 w 148046"/>
                <a:gd name="connsiteY6" fmla="*/ 168030 h 333632"/>
                <a:gd name="connsiteX7" fmla="*/ 6664 w 148046"/>
                <a:gd name="connsiteY7" fmla="*/ 1765 h 333632"/>
                <a:gd name="connsiteX8" fmla="*/ 1493 w 148046"/>
                <a:gd name="connsiteY8" fmla="*/ 5743 h 333632"/>
                <a:gd name="connsiteX9" fmla="*/ 36098 w 148046"/>
                <a:gd name="connsiteY9" fmla="*/ 63021 h 333632"/>
                <a:gd name="connsiteX10" fmla="*/ 41269 w 148046"/>
                <a:gd name="connsiteY10" fmla="*/ 61430 h 333632"/>
                <a:gd name="connsiteX11" fmla="*/ 41269 w 148046"/>
                <a:gd name="connsiteY11" fmla="*/ 61430 h 33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046" h="333632">
                  <a:moveTo>
                    <a:pt x="41269" y="61430"/>
                  </a:moveTo>
                  <a:cubicBezTo>
                    <a:pt x="33712" y="38757"/>
                    <a:pt x="21779" y="18471"/>
                    <a:pt x="5868" y="969"/>
                  </a:cubicBezTo>
                  <a:cubicBezTo>
                    <a:pt x="3879" y="-1417"/>
                    <a:pt x="-1292" y="969"/>
                    <a:pt x="300" y="4152"/>
                  </a:cubicBezTo>
                  <a:cubicBezTo>
                    <a:pt x="22972" y="58247"/>
                    <a:pt x="46440" y="111946"/>
                    <a:pt x="69908" y="166042"/>
                  </a:cubicBezTo>
                  <a:cubicBezTo>
                    <a:pt x="93774" y="221331"/>
                    <a:pt x="116447" y="277813"/>
                    <a:pt x="142301" y="332307"/>
                  </a:cubicBezTo>
                  <a:cubicBezTo>
                    <a:pt x="143892" y="335091"/>
                    <a:pt x="149063" y="333102"/>
                    <a:pt x="147870" y="329921"/>
                  </a:cubicBezTo>
                  <a:cubicBezTo>
                    <a:pt x="126391" y="275427"/>
                    <a:pt x="101729" y="221729"/>
                    <a:pt x="78659" y="168030"/>
                  </a:cubicBezTo>
                  <a:cubicBezTo>
                    <a:pt x="54793" y="112344"/>
                    <a:pt x="31325" y="56657"/>
                    <a:pt x="6664" y="1765"/>
                  </a:cubicBezTo>
                  <a:cubicBezTo>
                    <a:pt x="5073" y="2958"/>
                    <a:pt x="3084" y="4550"/>
                    <a:pt x="1493" y="5743"/>
                  </a:cubicBezTo>
                  <a:cubicBezTo>
                    <a:pt x="17403" y="22449"/>
                    <a:pt x="28541" y="41144"/>
                    <a:pt x="36098" y="63021"/>
                  </a:cubicBezTo>
                  <a:cubicBezTo>
                    <a:pt x="36894" y="66203"/>
                    <a:pt x="42463" y="65010"/>
                    <a:pt x="41269" y="61430"/>
                  </a:cubicBezTo>
                  <a:lnTo>
                    <a:pt x="41269" y="614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07" name="Freeform 2706">
              <a:extLst>
                <a:ext uri="{FF2B5EF4-FFF2-40B4-BE49-F238E27FC236}">
                  <a16:creationId xmlns:a16="http://schemas.microsoft.com/office/drawing/2014/main" id="{81FCD941-2A86-116F-2F5B-CE407943BE2D}"/>
                </a:ext>
              </a:extLst>
            </p:cNvPr>
            <p:cNvSpPr/>
            <p:nvPr/>
          </p:nvSpPr>
          <p:spPr>
            <a:xfrm>
              <a:off x="-19563" y="4194646"/>
              <a:ext cx="109451" cy="290127"/>
            </a:xfrm>
            <a:custGeom>
              <a:avLst/>
              <a:gdLst>
                <a:gd name="connsiteX0" fmla="*/ 18 w 109451"/>
                <a:gd name="connsiteY0" fmla="*/ 4157 h 290127"/>
                <a:gd name="connsiteX1" fmla="*/ 103437 w 109451"/>
                <a:gd name="connsiteY1" fmla="*/ 288558 h 290127"/>
                <a:gd name="connsiteX2" fmla="*/ 109005 w 109451"/>
                <a:gd name="connsiteY2" fmla="*/ 285376 h 290127"/>
                <a:gd name="connsiteX3" fmla="*/ 6780 w 109451"/>
                <a:gd name="connsiteY3" fmla="*/ 2168 h 290127"/>
                <a:gd name="connsiteX4" fmla="*/ 18 w 109451"/>
                <a:gd name="connsiteY4" fmla="*/ 4157 h 290127"/>
                <a:gd name="connsiteX5" fmla="*/ 18 w 109451"/>
                <a:gd name="connsiteY5" fmla="*/ 4157 h 29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451" h="290127">
                  <a:moveTo>
                    <a:pt x="18" y="4157"/>
                  </a:moveTo>
                  <a:cubicBezTo>
                    <a:pt x="17122" y="102803"/>
                    <a:pt x="50136" y="203437"/>
                    <a:pt x="103437" y="288558"/>
                  </a:cubicBezTo>
                  <a:cubicBezTo>
                    <a:pt x="105823" y="292138"/>
                    <a:pt x="110994" y="288956"/>
                    <a:pt x="109005" y="285376"/>
                  </a:cubicBezTo>
                  <a:cubicBezTo>
                    <a:pt x="61274" y="195084"/>
                    <a:pt x="24281" y="103201"/>
                    <a:pt x="6780" y="2168"/>
                  </a:cubicBezTo>
                  <a:cubicBezTo>
                    <a:pt x="5984" y="-1810"/>
                    <a:pt x="-380" y="179"/>
                    <a:pt x="18" y="4157"/>
                  </a:cubicBezTo>
                  <a:lnTo>
                    <a:pt x="18" y="41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08" name="Freeform 2707">
              <a:extLst>
                <a:ext uri="{FF2B5EF4-FFF2-40B4-BE49-F238E27FC236}">
                  <a16:creationId xmlns:a16="http://schemas.microsoft.com/office/drawing/2014/main" id="{BB6C882B-AA0A-2480-9568-F758992E857E}"/>
                </a:ext>
              </a:extLst>
            </p:cNvPr>
            <p:cNvSpPr/>
            <p:nvPr/>
          </p:nvSpPr>
          <p:spPr>
            <a:xfrm>
              <a:off x="2270" y="4231468"/>
              <a:ext cx="103973" cy="202355"/>
            </a:xfrm>
            <a:custGeom>
              <a:avLst/>
              <a:gdLst>
                <a:gd name="connsiteX0" fmla="*/ 62 w 103973"/>
                <a:gd name="connsiteY0" fmla="*/ 4725 h 202355"/>
                <a:gd name="connsiteX1" fmla="*/ 97911 w 103973"/>
                <a:gd name="connsiteY1" fmla="*/ 201221 h 202355"/>
                <a:gd name="connsiteX2" fmla="*/ 103878 w 103973"/>
                <a:gd name="connsiteY2" fmla="*/ 197641 h 202355"/>
                <a:gd name="connsiteX3" fmla="*/ 82001 w 103973"/>
                <a:gd name="connsiteY3" fmla="*/ 99791 h 202355"/>
                <a:gd name="connsiteX4" fmla="*/ 76830 w 103973"/>
                <a:gd name="connsiteY4" fmla="*/ 101382 h 202355"/>
                <a:gd name="connsiteX5" fmla="*/ 97116 w 103973"/>
                <a:gd name="connsiteY5" fmla="*/ 199630 h 202355"/>
                <a:gd name="connsiteX6" fmla="*/ 103082 w 103973"/>
                <a:gd name="connsiteY6" fmla="*/ 196050 h 202355"/>
                <a:gd name="connsiteX7" fmla="*/ 7619 w 103973"/>
                <a:gd name="connsiteY7" fmla="*/ 2737 h 202355"/>
                <a:gd name="connsiteX8" fmla="*/ 62 w 103973"/>
                <a:gd name="connsiteY8" fmla="*/ 4725 h 202355"/>
                <a:gd name="connsiteX9" fmla="*/ 62 w 103973"/>
                <a:gd name="connsiteY9" fmla="*/ 4725 h 20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973" h="202355">
                  <a:moveTo>
                    <a:pt x="62" y="4725"/>
                  </a:moveTo>
                  <a:cubicBezTo>
                    <a:pt x="14381" y="76721"/>
                    <a:pt x="47395" y="147125"/>
                    <a:pt x="97911" y="201221"/>
                  </a:cubicBezTo>
                  <a:cubicBezTo>
                    <a:pt x="100298" y="204005"/>
                    <a:pt x="104673" y="201221"/>
                    <a:pt x="103878" y="197641"/>
                  </a:cubicBezTo>
                  <a:cubicBezTo>
                    <a:pt x="96320" y="165024"/>
                    <a:pt x="89161" y="132408"/>
                    <a:pt x="82001" y="99791"/>
                  </a:cubicBezTo>
                  <a:cubicBezTo>
                    <a:pt x="81205" y="96211"/>
                    <a:pt x="76034" y="97802"/>
                    <a:pt x="76830" y="101382"/>
                  </a:cubicBezTo>
                  <a:cubicBezTo>
                    <a:pt x="83592" y="133999"/>
                    <a:pt x="90752" y="167013"/>
                    <a:pt x="97116" y="199630"/>
                  </a:cubicBezTo>
                  <a:cubicBezTo>
                    <a:pt x="99105" y="198437"/>
                    <a:pt x="101094" y="197243"/>
                    <a:pt x="103082" y="196050"/>
                  </a:cubicBezTo>
                  <a:cubicBezTo>
                    <a:pt x="56146" y="139170"/>
                    <a:pt x="22336" y="75130"/>
                    <a:pt x="7619" y="2737"/>
                  </a:cubicBezTo>
                  <a:cubicBezTo>
                    <a:pt x="6426" y="-2037"/>
                    <a:pt x="-734" y="-48"/>
                    <a:pt x="62" y="4725"/>
                  </a:cubicBezTo>
                  <a:lnTo>
                    <a:pt x="62" y="47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09" name="Freeform 2708">
              <a:extLst>
                <a:ext uri="{FF2B5EF4-FFF2-40B4-BE49-F238E27FC236}">
                  <a16:creationId xmlns:a16="http://schemas.microsoft.com/office/drawing/2014/main" id="{B1EE0DAB-B2F6-A394-CD37-19CF61E5F16F}"/>
                </a:ext>
              </a:extLst>
            </p:cNvPr>
            <p:cNvSpPr/>
            <p:nvPr/>
          </p:nvSpPr>
          <p:spPr>
            <a:xfrm>
              <a:off x="41312" y="4206111"/>
              <a:ext cx="74566" cy="206094"/>
            </a:xfrm>
            <a:custGeom>
              <a:avLst/>
              <a:gdLst>
                <a:gd name="connsiteX0" fmla="*/ 0 w 74566"/>
                <a:gd name="connsiteY0" fmla="*/ 3830 h 206094"/>
                <a:gd name="connsiteX1" fmla="*/ 68415 w 74566"/>
                <a:gd name="connsiteY1" fmla="*/ 204701 h 206094"/>
                <a:gd name="connsiteX2" fmla="*/ 73984 w 74566"/>
                <a:gd name="connsiteY2" fmla="*/ 201518 h 206094"/>
                <a:gd name="connsiteX3" fmla="*/ 7955 w 74566"/>
                <a:gd name="connsiteY3" fmla="*/ 4228 h 206094"/>
                <a:gd name="connsiteX4" fmla="*/ 0 w 74566"/>
                <a:gd name="connsiteY4" fmla="*/ 3830 h 206094"/>
                <a:gd name="connsiteX5" fmla="*/ 0 w 74566"/>
                <a:gd name="connsiteY5" fmla="*/ 3830 h 206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566" h="206094">
                  <a:moveTo>
                    <a:pt x="0" y="3830"/>
                  </a:moveTo>
                  <a:cubicBezTo>
                    <a:pt x="2387" y="75427"/>
                    <a:pt x="24661" y="147025"/>
                    <a:pt x="68415" y="204701"/>
                  </a:cubicBezTo>
                  <a:cubicBezTo>
                    <a:pt x="70802" y="207883"/>
                    <a:pt x="76371" y="205099"/>
                    <a:pt x="73984" y="201518"/>
                  </a:cubicBezTo>
                  <a:cubicBezTo>
                    <a:pt x="34605" y="142252"/>
                    <a:pt x="10740" y="75427"/>
                    <a:pt x="7955" y="4228"/>
                  </a:cubicBezTo>
                  <a:cubicBezTo>
                    <a:pt x="7955" y="-1341"/>
                    <a:pt x="0" y="-1341"/>
                    <a:pt x="0" y="3830"/>
                  </a:cubicBezTo>
                  <a:lnTo>
                    <a:pt x="0" y="38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10" name="Freeform 2709">
              <a:extLst>
                <a:ext uri="{FF2B5EF4-FFF2-40B4-BE49-F238E27FC236}">
                  <a16:creationId xmlns:a16="http://schemas.microsoft.com/office/drawing/2014/main" id="{94B886F4-12A7-B59A-0CE5-01A5C6DE887D}"/>
                </a:ext>
              </a:extLst>
            </p:cNvPr>
            <p:cNvSpPr/>
            <p:nvPr/>
          </p:nvSpPr>
          <p:spPr>
            <a:xfrm>
              <a:off x="52449" y="4084793"/>
              <a:ext cx="114235" cy="359196"/>
            </a:xfrm>
            <a:custGeom>
              <a:avLst/>
              <a:gdLst>
                <a:gd name="connsiteX0" fmla="*/ 0 w 114235"/>
                <a:gd name="connsiteY0" fmla="*/ 3830 h 359196"/>
                <a:gd name="connsiteX1" fmla="*/ 106999 w 114235"/>
                <a:gd name="connsiteY1" fmla="*/ 357442 h 359196"/>
                <a:gd name="connsiteX2" fmla="*/ 114158 w 114235"/>
                <a:gd name="connsiteY2" fmla="*/ 354658 h 359196"/>
                <a:gd name="connsiteX3" fmla="*/ 75575 w 114235"/>
                <a:gd name="connsiteY3" fmla="*/ 174471 h 359196"/>
                <a:gd name="connsiteX4" fmla="*/ 70007 w 114235"/>
                <a:gd name="connsiteY4" fmla="*/ 176062 h 359196"/>
                <a:gd name="connsiteX5" fmla="*/ 106601 w 114235"/>
                <a:gd name="connsiteY5" fmla="*/ 357044 h 359196"/>
                <a:gd name="connsiteX6" fmla="*/ 113761 w 114235"/>
                <a:gd name="connsiteY6" fmla="*/ 353862 h 359196"/>
                <a:gd name="connsiteX7" fmla="*/ 38981 w 114235"/>
                <a:gd name="connsiteY7" fmla="*/ 185608 h 359196"/>
                <a:gd name="connsiteX8" fmla="*/ 8353 w 114235"/>
                <a:gd name="connsiteY8" fmla="*/ 4228 h 359196"/>
                <a:gd name="connsiteX9" fmla="*/ 0 w 114235"/>
                <a:gd name="connsiteY9" fmla="*/ 3830 h 359196"/>
                <a:gd name="connsiteX10" fmla="*/ 0 w 114235"/>
                <a:gd name="connsiteY10" fmla="*/ 3830 h 359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235" h="359196">
                  <a:moveTo>
                    <a:pt x="0" y="3830"/>
                  </a:moveTo>
                  <a:cubicBezTo>
                    <a:pt x="4773" y="125943"/>
                    <a:pt x="38981" y="254819"/>
                    <a:pt x="106999" y="357442"/>
                  </a:cubicBezTo>
                  <a:cubicBezTo>
                    <a:pt x="109385" y="361022"/>
                    <a:pt x="114954" y="358635"/>
                    <a:pt x="114158" y="354658"/>
                  </a:cubicBezTo>
                  <a:cubicBezTo>
                    <a:pt x="100634" y="294596"/>
                    <a:pt x="88304" y="234533"/>
                    <a:pt x="75575" y="174471"/>
                  </a:cubicBezTo>
                  <a:cubicBezTo>
                    <a:pt x="74780" y="170891"/>
                    <a:pt x="69609" y="172482"/>
                    <a:pt x="70007" y="176062"/>
                  </a:cubicBezTo>
                  <a:cubicBezTo>
                    <a:pt x="82337" y="236124"/>
                    <a:pt x="95066" y="296584"/>
                    <a:pt x="106601" y="357044"/>
                  </a:cubicBezTo>
                  <a:cubicBezTo>
                    <a:pt x="108987" y="355851"/>
                    <a:pt x="111374" y="355055"/>
                    <a:pt x="113761" y="353862"/>
                  </a:cubicBezTo>
                  <a:cubicBezTo>
                    <a:pt x="83530" y="299766"/>
                    <a:pt x="56880" y="245273"/>
                    <a:pt x="38981" y="185608"/>
                  </a:cubicBezTo>
                  <a:cubicBezTo>
                    <a:pt x="21082" y="126739"/>
                    <a:pt x="10740" y="65483"/>
                    <a:pt x="8353" y="4228"/>
                  </a:cubicBezTo>
                  <a:cubicBezTo>
                    <a:pt x="7955" y="-1341"/>
                    <a:pt x="0" y="-1341"/>
                    <a:pt x="0" y="3830"/>
                  </a:cubicBezTo>
                  <a:lnTo>
                    <a:pt x="0" y="38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11" name="Freeform 2710">
              <a:extLst>
                <a:ext uri="{FF2B5EF4-FFF2-40B4-BE49-F238E27FC236}">
                  <a16:creationId xmlns:a16="http://schemas.microsoft.com/office/drawing/2014/main" id="{E2760058-1B88-F4B4-72CA-10DE1F412A8C}"/>
                </a:ext>
              </a:extLst>
            </p:cNvPr>
            <p:cNvSpPr/>
            <p:nvPr/>
          </p:nvSpPr>
          <p:spPr>
            <a:xfrm>
              <a:off x="56427" y="4006505"/>
              <a:ext cx="199702" cy="427277"/>
            </a:xfrm>
            <a:custGeom>
              <a:avLst/>
              <a:gdLst>
                <a:gd name="connsiteX0" fmla="*/ 0 w 199702"/>
                <a:gd name="connsiteY0" fmla="*/ 61037 h 427277"/>
                <a:gd name="connsiteX1" fmla="*/ 127682 w 199702"/>
                <a:gd name="connsiteY1" fmla="*/ 425388 h 427277"/>
                <a:gd name="connsiteX2" fmla="*/ 135638 w 199702"/>
                <a:gd name="connsiteY2" fmla="*/ 423400 h 427277"/>
                <a:gd name="connsiteX3" fmla="*/ 70404 w 199702"/>
                <a:gd name="connsiteY3" fmla="*/ 58252 h 427277"/>
                <a:gd name="connsiteX4" fmla="*/ 63642 w 199702"/>
                <a:gd name="connsiteY4" fmla="*/ 59048 h 427277"/>
                <a:gd name="connsiteX5" fmla="*/ 144786 w 199702"/>
                <a:gd name="connsiteY5" fmla="*/ 384021 h 427277"/>
                <a:gd name="connsiteX6" fmla="*/ 152344 w 199702"/>
                <a:gd name="connsiteY6" fmla="*/ 382032 h 427277"/>
                <a:gd name="connsiteX7" fmla="*/ 88701 w 199702"/>
                <a:gd name="connsiteY7" fmla="*/ 2565 h 427277"/>
                <a:gd name="connsiteX8" fmla="*/ 81939 w 199702"/>
                <a:gd name="connsiteY8" fmla="*/ 4554 h 427277"/>
                <a:gd name="connsiteX9" fmla="*/ 193711 w 199702"/>
                <a:gd name="connsiteY9" fmla="*/ 350609 h 427277"/>
                <a:gd name="connsiteX10" fmla="*/ 199280 w 199702"/>
                <a:gd name="connsiteY10" fmla="*/ 347029 h 427277"/>
                <a:gd name="connsiteX11" fmla="*/ 88701 w 199702"/>
                <a:gd name="connsiteY11" fmla="*/ 2565 h 427277"/>
                <a:gd name="connsiteX12" fmla="*/ 81939 w 199702"/>
                <a:gd name="connsiteY12" fmla="*/ 4554 h 427277"/>
                <a:gd name="connsiteX13" fmla="*/ 144388 w 199702"/>
                <a:gd name="connsiteY13" fmla="*/ 382032 h 427277"/>
                <a:gd name="connsiteX14" fmla="*/ 151946 w 199702"/>
                <a:gd name="connsiteY14" fmla="*/ 380043 h 427277"/>
                <a:gd name="connsiteX15" fmla="*/ 70404 w 199702"/>
                <a:gd name="connsiteY15" fmla="*/ 59048 h 427277"/>
                <a:gd name="connsiteX16" fmla="*/ 63642 w 199702"/>
                <a:gd name="connsiteY16" fmla="*/ 59843 h 427277"/>
                <a:gd name="connsiteX17" fmla="*/ 126489 w 199702"/>
                <a:gd name="connsiteY17" fmla="*/ 423400 h 427277"/>
                <a:gd name="connsiteX18" fmla="*/ 134444 w 199702"/>
                <a:gd name="connsiteY18" fmla="*/ 421411 h 427277"/>
                <a:gd name="connsiteX19" fmla="*/ 5569 w 199702"/>
                <a:gd name="connsiteY19" fmla="*/ 61434 h 427277"/>
                <a:gd name="connsiteX20" fmla="*/ 0 w 199702"/>
                <a:gd name="connsiteY20" fmla="*/ 61037 h 427277"/>
                <a:gd name="connsiteX21" fmla="*/ 0 w 199702"/>
                <a:gd name="connsiteY21" fmla="*/ 61037 h 42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9702" h="427277">
                  <a:moveTo>
                    <a:pt x="0" y="61037"/>
                  </a:moveTo>
                  <a:cubicBezTo>
                    <a:pt x="3580" y="191503"/>
                    <a:pt x="50914" y="320379"/>
                    <a:pt x="127682" y="425388"/>
                  </a:cubicBezTo>
                  <a:cubicBezTo>
                    <a:pt x="130069" y="428173"/>
                    <a:pt x="136433" y="428173"/>
                    <a:pt x="135638" y="423400"/>
                  </a:cubicBezTo>
                  <a:cubicBezTo>
                    <a:pt x="119727" y="300491"/>
                    <a:pt x="96259" y="179172"/>
                    <a:pt x="70404" y="58252"/>
                  </a:cubicBezTo>
                  <a:cubicBezTo>
                    <a:pt x="69609" y="54274"/>
                    <a:pt x="63642" y="55468"/>
                    <a:pt x="63642" y="59048"/>
                  </a:cubicBezTo>
                  <a:cubicBezTo>
                    <a:pt x="62051" y="172013"/>
                    <a:pt x="91486" y="284580"/>
                    <a:pt x="144786" y="384021"/>
                  </a:cubicBezTo>
                  <a:cubicBezTo>
                    <a:pt x="146775" y="387601"/>
                    <a:pt x="152741" y="386010"/>
                    <a:pt x="152344" y="382032"/>
                  </a:cubicBezTo>
                  <a:cubicBezTo>
                    <a:pt x="141604" y="254350"/>
                    <a:pt x="119329" y="127065"/>
                    <a:pt x="88701" y="2565"/>
                  </a:cubicBezTo>
                  <a:cubicBezTo>
                    <a:pt x="87508" y="-1810"/>
                    <a:pt x="81144" y="-219"/>
                    <a:pt x="81939" y="4554"/>
                  </a:cubicBezTo>
                  <a:cubicBezTo>
                    <a:pt x="104612" y="124281"/>
                    <a:pt x="142002" y="240030"/>
                    <a:pt x="193711" y="350609"/>
                  </a:cubicBezTo>
                  <a:cubicBezTo>
                    <a:pt x="195700" y="354586"/>
                    <a:pt x="201269" y="351007"/>
                    <a:pt x="199280" y="347029"/>
                  </a:cubicBezTo>
                  <a:cubicBezTo>
                    <a:pt x="149957" y="236450"/>
                    <a:pt x="112965" y="120701"/>
                    <a:pt x="88701" y="2565"/>
                  </a:cubicBezTo>
                  <a:cubicBezTo>
                    <a:pt x="86315" y="2963"/>
                    <a:pt x="83928" y="3758"/>
                    <a:pt x="81939" y="4554"/>
                  </a:cubicBezTo>
                  <a:cubicBezTo>
                    <a:pt x="114158" y="128258"/>
                    <a:pt x="134046" y="254350"/>
                    <a:pt x="144388" y="382032"/>
                  </a:cubicBezTo>
                  <a:cubicBezTo>
                    <a:pt x="146775" y="381237"/>
                    <a:pt x="149559" y="380839"/>
                    <a:pt x="151946" y="380043"/>
                  </a:cubicBezTo>
                  <a:cubicBezTo>
                    <a:pt x="99043" y="280602"/>
                    <a:pt x="72791" y="171217"/>
                    <a:pt x="70404" y="59048"/>
                  </a:cubicBezTo>
                  <a:cubicBezTo>
                    <a:pt x="68018" y="59446"/>
                    <a:pt x="66029" y="59843"/>
                    <a:pt x="63642" y="59843"/>
                  </a:cubicBezTo>
                  <a:cubicBezTo>
                    <a:pt x="91883" y="179570"/>
                    <a:pt x="111374" y="301286"/>
                    <a:pt x="126489" y="423400"/>
                  </a:cubicBezTo>
                  <a:cubicBezTo>
                    <a:pt x="129273" y="422604"/>
                    <a:pt x="132058" y="421808"/>
                    <a:pt x="134444" y="421411"/>
                  </a:cubicBezTo>
                  <a:cubicBezTo>
                    <a:pt x="56880" y="314810"/>
                    <a:pt x="16308" y="192299"/>
                    <a:pt x="5569" y="61434"/>
                  </a:cubicBezTo>
                  <a:cubicBezTo>
                    <a:pt x="6364" y="57059"/>
                    <a:pt x="0" y="56661"/>
                    <a:pt x="0" y="61037"/>
                  </a:cubicBezTo>
                  <a:lnTo>
                    <a:pt x="0" y="610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12" name="Freeform 2711">
              <a:extLst>
                <a:ext uri="{FF2B5EF4-FFF2-40B4-BE49-F238E27FC236}">
                  <a16:creationId xmlns:a16="http://schemas.microsoft.com/office/drawing/2014/main" id="{650C02F0-F11A-B2AC-A929-99C0E73CBA20}"/>
                </a:ext>
              </a:extLst>
            </p:cNvPr>
            <p:cNvSpPr/>
            <p:nvPr/>
          </p:nvSpPr>
          <p:spPr>
            <a:xfrm>
              <a:off x="601351" y="3879248"/>
              <a:ext cx="40259" cy="322826"/>
            </a:xfrm>
            <a:custGeom>
              <a:avLst/>
              <a:gdLst>
                <a:gd name="connsiteX0" fmla="*/ 13 w 40259"/>
                <a:gd name="connsiteY0" fmla="*/ 2935 h 322826"/>
                <a:gd name="connsiteX1" fmla="*/ 33823 w 40259"/>
                <a:gd name="connsiteY1" fmla="*/ 320351 h 322826"/>
                <a:gd name="connsiteX2" fmla="*/ 40187 w 40259"/>
                <a:gd name="connsiteY2" fmla="*/ 318760 h 322826"/>
                <a:gd name="connsiteX3" fmla="*/ 5979 w 40259"/>
                <a:gd name="connsiteY3" fmla="*/ 3333 h 322826"/>
                <a:gd name="connsiteX4" fmla="*/ 13 w 40259"/>
                <a:gd name="connsiteY4" fmla="*/ 2935 h 322826"/>
                <a:gd name="connsiteX5" fmla="*/ 13 w 40259"/>
                <a:gd name="connsiteY5" fmla="*/ 2935 h 3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59" h="322826">
                  <a:moveTo>
                    <a:pt x="13" y="2935"/>
                  </a:moveTo>
                  <a:cubicBezTo>
                    <a:pt x="-385" y="108741"/>
                    <a:pt x="8366" y="217330"/>
                    <a:pt x="33823" y="320351"/>
                  </a:cubicBezTo>
                  <a:cubicBezTo>
                    <a:pt x="35016" y="324726"/>
                    <a:pt x="40983" y="322738"/>
                    <a:pt x="40187" y="318760"/>
                  </a:cubicBezTo>
                  <a:cubicBezTo>
                    <a:pt x="21492" y="213750"/>
                    <a:pt x="7968" y="109934"/>
                    <a:pt x="5979" y="3333"/>
                  </a:cubicBezTo>
                  <a:cubicBezTo>
                    <a:pt x="5979" y="-1042"/>
                    <a:pt x="13" y="-1042"/>
                    <a:pt x="13" y="2935"/>
                  </a:cubicBezTo>
                  <a:lnTo>
                    <a:pt x="13" y="29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13" name="Freeform 2712">
              <a:extLst>
                <a:ext uri="{FF2B5EF4-FFF2-40B4-BE49-F238E27FC236}">
                  <a16:creationId xmlns:a16="http://schemas.microsoft.com/office/drawing/2014/main" id="{228C6BF0-2E64-1EA1-52C1-8260FD2698B0}"/>
                </a:ext>
              </a:extLst>
            </p:cNvPr>
            <p:cNvSpPr/>
            <p:nvPr/>
          </p:nvSpPr>
          <p:spPr>
            <a:xfrm>
              <a:off x="639932" y="3841659"/>
              <a:ext cx="53805" cy="408333"/>
            </a:xfrm>
            <a:custGeom>
              <a:avLst/>
              <a:gdLst>
                <a:gd name="connsiteX0" fmla="*/ 14 w 53805"/>
                <a:gd name="connsiteY0" fmla="*/ 3532 h 408333"/>
                <a:gd name="connsiteX1" fmla="*/ 33824 w 53805"/>
                <a:gd name="connsiteY1" fmla="*/ 404080 h 408333"/>
                <a:gd name="connsiteX2" fmla="*/ 39791 w 53805"/>
                <a:gd name="connsiteY2" fmla="*/ 407660 h 408333"/>
                <a:gd name="connsiteX3" fmla="*/ 51326 w 53805"/>
                <a:gd name="connsiteY3" fmla="*/ 368281 h 408333"/>
                <a:gd name="connsiteX4" fmla="*/ 44962 w 53805"/>
                <a:gd name="connsiteY4" fmla="*/ 369873 h 408333"/>
                <a:gd name="connsiteX5" fmla="*/ 36211 w 53805"/>
                <a:gd name="connsiteY5" fmla="*/ 400898 h 408333"/>
                <a:gd name="connsiteX6" fmla="*/ 42177 w 53805"/>
                <a:gd name="connsiteY6" fmla="*/ 404478 h 408333"/>
                <a:gd name="connsiteX7" fmla="*/ 7970 w 53805"/>
                <a:gd name="connsiteY7" fmla="*/ 3930 h 408333"/>
                <a:gd name="connsiteX8" fmla="*/ 14 w 53805"/>
                <a:gd name="connsiteY8" fmla="*/ 3532 h 408333"/>
                <a:gd name="connsiteX9" fmla="*/ 14 w 53805"/>
                <a:gd name="connsiteY9" fmla="*/ 3532 h 40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05" h="408333">
                  <a:moveTo>
                    <a:pt x="14" y="3532"/>
                  </a:moveTo>
                  <a:cubicBezTo>
                    <a:pt x="11152" y="137181"/>
                    <a:pt x="19903" y="270829"/>
                    <a:pt x="33824" y="404080"/>
                  </a:cubicBezTo>
                  <a:cubicBezTo>
                    <a:pt x="34222" y="406864"/>
                    <a:pt x="37007" y="409649"/>
                    <a:pt x="39791" y="407660"/>
                  </a:cubicBezTo>
                  <a:cubicBezTo>
                    <a:pt x="52122" y="398113"/>
                    <a:pt x="57292" y="383396"/>
                    <a:pt x="51326" y="368281"/>
                  </a:cubicBezTo>
                  <a:cubicBezTo>
                    <a:pt x="49735" y="364303"/>
                    <a:pt x="43371" y="365895"/>
                    <a:pt x="44962" y="369873"/>
                  </a:cubicBezTo>
                  <a:cubicBezTo>
                    <a:pt x="49735" y="381805"/>
                    <a:pt x="46553" y="393738"/>
                    <a:pt x="36211" y="400898"/>
                  </a:cubicBezTo>
                  <a:cubicBezTo>
                    <a:pt x="38200" y="402091"/>
                    <a:pt x="40189" y="403285"/>
                    <a:pt x="42177" y="404478"/>
                  </a:cubicBezTo>
                  <a:cubicBezTo>
                    <a:pt x="33427" y="270829"/>
                    <a:pt x="19505" y="137181"/>
                    <a:pt x="7970" y="3930"/>
                  </a:cubicBezTo>
                  <a:cubicBezTo>
                    <a:pt x="7572" y="-1242"/>
                    <a:pt x="-383" y="-1242"/>
                    <a:pt x="14" y="3532"/>
                  </a:cubicBezTo>
                  <a:lnTo>
                    <a:pt x="14" y="35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14" name="Freeform 2713">
              <a:extLst>
                <a:ext uri="{FF2B5EF4-FFF2-40B4-BE49-F238E27FC236}">
                  <a16:creationId xmlns:a16="http://schemas.microsoft.com/office/drawing/2014/main" id="{10889DAE-C9B4-62BC-6924-1BCBB1666049}"/>
                </a:ext>
              </a:extLst>
            </p:cNvPr>
            <p:cNvSpPr/>
            <p:nvPr/>
          </p:nvSpPr>
          <p:spPr>
            <a:xfrm>
              <a:off x="681395" y="3780654"/>
              <a:ext cx="30963" cy="542717"/>
            </a:xfrm>
            <a:custGeom>
              <a:avLst/>
              <a:gdLst>
                <a:gd name="connsiteX0" fmla="*/ 13841 w 30963"/>
                <a:gd name="connsiteY0" fmla="*/ 3679 h 542717"/>
                <a:gd name="connsiteX1" fmla="*/ 317 w 30963"/>
                <a:gd name="connsiteY1" fmla="*/ 274955 h 542717"/>
                <a:gd name="connsiteX2" fmla="*/ 7477 w 30963"/>
                <a:gd name="connsiteY2" fmla="*/ 410592 h 542717"/>
                <a:gd name="connsiteX3" fmla="*/ 24183 w 30963"/>
                <a:gd name="connsiteY3" fmla="*/ 540263 h 542717"/>
                <a:gd name="connsiteX4" fmla="*/ 30945 w 30963"/>
                <a:gd name="connsiteY4" fmla="*/ 539468 h 542717"/>
                <a:gd name="connsiteX5" fmla="*/ 15830 w 30963"/>
                <a:gd name="connsiteY5" fmla="*/ 404626 h 542717"/>
                <a:gd name="connsiteX6" fmla="*/ 9068 w 30963"/>
                <a:gd name="connsiteY6" fmla="*/ 272170 h 542717"/>
                <a:gd name="connsiteX7" fmla="*/ 21797 w 30963"/>
                <a:gd name="connsiteY7" fmla="*/ 4077 h 542717"/>
                <a:gd name="connsiteX8" fmla="*/ 13841 w 30963"/>
                <a:gd name="connsiteY8" fmla="*/ 3679 h 542717"/>
                <a:gd name="connsiteX9" fmla="*/ 13841 w 30963"/>
                <a:gd name="connsiteY9" fmla="*/ 3679 h 54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963" h="542717">
                  <a:moveTo>
                    <a:pt x="13841" y="3679"/>
                  </a:moveTo>
                  <a:cubicBezTo>
                    <a:pt x="3102" y="93574"/>
                    <a:pt x="-1274" y="184264"/>
                    <a:pt x="317" y="274955"/>
                  </a:cubicBezTo>
                  <a:cubicBezTo>
                    <a:pt x="1113" y="320299"/>
                    <a:pt x="3499" y="365247"/>
                    <a:pt x="7477" y="410592"/>
                  </a:cubicBezTo>
                  <a:cubicBezTo>
                    <a:pt x="11057" y="453153"/>
                    <a:pt x="13443" y="498896"/>
                    <a:pt x="24183" y="540263"/>
                  </a:cubicBezTo>
                  <a:cubicBezTo>
                    <a:pt x="24979" y="543843"/>
                    <a:pt x="31343" y="543445"/>
                    <a:pt x="30945" y="539468"/>
                  </a:cubicBezTo>
                  <a:cubicBezTo>
                    <a:pt x="28559" y="494520"/>
                    <a:pt x="19808" y="449573"/>
                    <a:pt x="15830" y="404626"/>
                  </a:cubicBezTo>
                  <a:cubicBezTo>
                    <a:pt x="12250" y="360474"/>
                    <a:pt x="9864" y="316322"/>
                    <a:pt x="9068" y="272170"/>
                  </a:cubicBezTo>
                  <a:cubicBezTo>
                    <a:pt x="7477" y="182673"/>
                    <a:pt x="11852" y="93176"/>
                    <a:pt x="21797" y="4077"/>
                  </a:cubicBezTo>
                  <a:cubicBezTo>
                    <a:pt x="22194" y="-1492"/>
                    <a:pt x="14239" y="-1094"/>
                    <a:pt x="13841" y="3679"/>
                  </a:cubicBezTo>
                  <a:lnTo>
                    <a:pt x="13841" y="36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15" name="Freeform 2714">
              <a:extLst>
                <a:ext uri="{FF2B5EF4-FFF2-40B4-BE49-F238E27FC236}">
                  <a16:creationId xmlns:a16="http://schemas.microsoft.com/office/drawing/2014/main" id="{25158F15-C710-D5F7-EA19-89964402A3D0}"/>
                </a:ext>
              </a:extLst>
            </p:cNvPr>
            <p:cNvSpPr/>
            <p:nvPr/>
          </p:nvSpPr>
          <p:spPr>
            <a:xfrm>
              <a:off x="719301" y="3829727"/>
              <a:ext cx="48305" cy="479469"/>
            </a:xfrm>
            <a:custGeom>
              <a:avLst/>
              <a:gdLst>
                <a:gd name="connsiteX0" fmla="*/ 4972 w 48305"/>
                <a:gd name="connsiteY0" fmla="*/ 3929 h 479469"/>
                <a:gd name="connsiteX1" fmla="*/ 16110 w 48305"/>
                <a:gd name="connsiteY1" fmla="*/ 475280 h 479469"/>
                <a:gd name="connsiteX2" fmla="*/ 23269 w 48305"/>
                <a:gd name="connsiteY2" fmla="*/ 478064 h 479469"/>
                <a:gd name="connsiteX3" fmla="*/ 45942 w 48305"/>
                <a:gd name="connsiteY3" fmla="*/ 392147 h 479469"/>
                <a:gd name="connsiteX4" fmla="*/ 39578 w 48305"/>
                <a:gd name="connsiteY4" fmla="*/ 393738 h 479469"/>
                <a:gd name="connsiteX5" fmla="*/ 17303 w 48305"/>
                <a:gd name="connsiteY5" fmla="*/ 472098 h 479469"/>
                <a:gd name="connsiteX6" fmla="*/ 24463 w 48305"/>
                <a:gd name="connsiteY6" fmla="*/ 474882 h 479469"/>
                <a:gd name="connsiteX7" fmla="*/ 12928 w 48305"/>
                <a:gd name="connsiteY7" fmla="*/ 3532 h 479469"/>
                <a:gd name="connsiteX8" fmla="*/ 4972 w 48305"/>
                <a:gd name="connsiteY8" fmla="*/ 3929 h 479469"/>
                <a:gd name="connsiteX9" fmla="*/ 4972 w 48305"/>
                <a:gd name="connsiteY9" fmla="*/ 3929 h 47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05" h="479469">
                  <a:moveTo>
                    <a:pt x="4972" y="3929"/>
                  </a:moveTo>
                  <a:cubicBezTo>
                    <a:pt x="-3381" y="160648"/>
                    <a:pt x="-2187" y="319356"/>
                    <a:pt x="16110" y="475280"/>
                  </a:cubicBezTo>
                  <a:cubicBezTo>
                    <a:pt x="16507" y="478462"/>
                    <a:pt x="20485" y="481246"/>
                    <a:pt x="23269" y="478064"/>
                  </a:cubicBezTo>
                  <a:cubicBezTo>
                    <a:pt x="43555" y="453801"/>
                    <a:pt x="53102" y="423570"/>
                    <a:pt x="45942" y="392147"/>
                  </a:cubicBezTo>
                  <a:cubicBezTo>
                    <a:pt x="44749" y="387772"/>
                    <a:pt x="38782" y="389760"/>
                    <a:pt x="39578" y="393738"/>
                  </a:cubicBezTo>
                  <a:cubicBezTo>
                    <a:pt x="44749" y="421979"/>
                    <a:pt x="38384" y="451414"/>
                    <a:pt x="17303" y="472098"/>
                  </a:cubicBezTo>
                  <a:cubicBezTo>
                    <a:pt x="19690" y="473291"/>
                    <a:pt x="22076" y="474086"/>
                    <a:pt x="24463" y="474882"/>
                  </a:cubicBezTo>
                  <a:cubicBezTo>
                    <a:pt x="11337" y="317765"/>
                    <a:pt x="4972" y="161046"/>
                    <a:pt x="12928" y="3532"/>
                  </a:cubicBezTo>
                  <a:cubicBezTo>
                    <a:pt x="12928" y="-1242"/>
                    <a:pt x="5370" y="-1242"/>
                    <a:pt x="4972" y="3929"/>
                  </a:cubicBezTo>
                  <a:lnTo>
                    <a:pt x="4972" y="39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16" name="Freeform 2715">
              <a:extLst>
                <a:ext uri="{FF2B5EF4-FFF2-40B4-BE49-F238E27FC236}">
                  <a16:creationId xmlns:a16="http://schemas.microsoft.com/office/drawing/2014/main" id="{C7345661-BA0C-B8B8-70C7-0F9C32007AE2}"/>
                </a:ext>
              </a:extLst>
            </p:cNvPr>
            <p:cNvSpPr/>
            <p:nvPr/>
          </p:nvSpPr>
          <p:spPr>
            <a:xfrm>
              <a:off x="766654" y="3805463"/>
              <a:ext cx="184809" cy="481898"/>
            </a:xfrm>
            <a:custGeom>
              <a:avLst/>
              <a:gdLst>
                <a:gd name="connsiteX0" fmla="*/ 7339 w 184809"/>
                <a:gd name="connsiteY0" fmla="*/ 3929 h 481898"/>
                <a:gd name="connsiteX1" fmla="*/ 28818 w 184809"/>
                <a:gd name="connsiteY1" fmla="*/ 478859 h 481898"/>
                <a:gd name="connsiteX2" fmla="*/ 37171 w 184809"/>
                <a:gd name="connsiteY2" fmla="*/ 477666 h 481898"/>
                <a:gd name="connsiteX3" fmla="*/ 53082 w 184809"/>
                <a:gd name="connsiteY3" fmla="*/ 67969 h 481898"/>
                <a:gd name="connsiteX4" fmla="*/ 45524 w 184809"/>
                <a:gd name="connsiteY4" fmla="*/ 67969 h 481898"/>
                <a:gd name="connsiteX5" fmla="*/ 43138 w 184809"/>
                <a:gd name="connsiteY5" fmla="*/ 457380 h 481898"/>
                <a:gd name="connsiteX6" fmla="*/ 51093 w 184809"/>
                <a:gd name="connsiteY6" fmla="*/ 458574 h 481898"/>
                <a:gd name="connsiteX7" fmla="*/ 99620 w 184809"/>
                <a:gd name="connsiteY7" fmla="*/ 45695 h 481898"/>
                <a:gd name="connsiteX8" fmla="*/ 91665 w 184809"/>
                <a:gd name="connsiteY8" fmla="*/ 45695 h 481898"/>
                <a:gd name="connsiteX9" fmla="*/ 72572 w 184809"/>
                <a:gd name="connsiteY9" fmla="*/ 285546 h 481898"/>
                <a:gd name="connsiteX10" fmla="*/ 64219 w 184809"/>
                <a:gd name="connsiteY10" fmla="*/ 395727 h 481898"/>
                <a:gd name="connsiteX11" fmla="*/ 89278 w 184809"/>
                <a:gd name="connsiteY11" fmla="*/ 456187 h 481898"/>
                <a:gd name="connsiteX12" fmla="*/ 94847 w 184809"/>
                <a:gd name="connsiteY12" fmla="*/ 453800 h 481898"/>
                <a:gd name="connsiteX13" fmla="*/ 145363 w 184809"/>
                <a:gd name="connsiteY13" fmla="*/ 155080 h 481898"/>
                <a:gd name="connsiteX14" fmla="*/ 137010 w 184809"/>
                <a:gd name="connsiteY14" fmla="*/ 155080 h 481898"/>
                <a:gd name="connsiteX15" fmla="*/ 137408 w 184809"/>
                <a:gd name="connsiteY15" fmla="*/ 414422 h 481898"/>
                <a:gd name="connsiteX16" fmla="*/ 145363 w 184809"/>
                <a:gd name="connsiteY16" fmla="*/ 415615 h 481898"/>
                <a:gd name="connsiteX17" fmla="*/ 184344 w 184809"/>
                <a:gd name="connsiteY17" fmla="*/ 81493 h 481898"/>
                <a:gd name="connsiteX18" fmla="*/ 175195 w 184809"/>
                <a:gd name="connsiteY18" fmla="*/ 80300 h 481898"/>
                <a:gd name="connsiteX19" fmla="*/ 170820 w 184809"/>
                <a:gd name="connsiteY19" fmla="*/ 378623 h 481898"/>
                <a:gd name="connsiteX20" fmla="*/ 179571 w 184809"/>
                <a:gd name="connsiteY20" fmla="*/ 377430 h 481898"/>
                <a:gd name="connsiteX21" fmla="*/ 182355 w 184809"/>
                <a:gd name="connsiteY21" fmla="*/ 283955 h 481898"/>
                <a:gd name="connsiteX22" fmla="*/ 174002 w 184809"/>
                <a:gd name="connsiteY22" fmla="*/ 283955 h 481898"/>
                <a:gd name="connsiteX23" fmla="*/ 170820 w 184809"/>
                <a:gd name="connsiteY23" fmla="*/ 377430 h 481898"/>
                <a:gd name="connsiteX24" fmla="*/ 179571 w 184809"/>
                <a:gd name="connsiteY24" fmla="*/ 376236 h 481898"/>
                <a:gd name="connsiteX25" fmla="*/ 184344 w 184809"/>
                <a:gd name="connsiteY25" fmla="*/ 82686 h 481898"/>
                <a:gd name="connsiteX26" fmla="*/ 175195 w 184809"/>
                <a:gd name="connsiteY26" fmla="*/ 81493 h 481898"/>
                <a:gd name="connsiteX27" fmla="*/ 137806 w 184809"/>
                <a:gd name="connsiteY27" fmla="*/ 413626 h 481898"/>
                <a:gd name="connsiteX28" fmla="*/ 145761 w 184809"/>
                <a:gd name="connsiteY28" fmla="*/ 414819 h 481898"/>
                <a:gd name="connsiteX29" fmla="*/ 145363 w 184809"/>
                <a:gd name="connsiteY29" fmla="*/ 155477 h 481898"/>
                <a:gd name="connsiteX30" fmla="*/ 137010 w 184809"/>
                <a:gd name="connsiteY30" fmla="*/ 155477 h 481898"/>
                <a:gd name="connsiteX31" fmla="*/ 87290 w 184809"/>
                <a:gd name="connsiteY31" fmla="*/ 451812 h 481898"/>
                <a:gd name="connsiteX32" fmla="*/ 92858 w 184809"/>
                <a:gd name="connsiteY32" fmla="*/ 449425 h 481898"/>
                <a:gd name="connsiteX33" fmla="*/ 73766 w 184809"/>
                <a:gd name="connsiteY33" fmla="*/ 369475 h 481898"/>
                <a:gd name="connsiteX34" fmla="*/ 82119 w 184809"/>
                <a:gd name="connsiteY34" fmla="*/ 261680 h 481898"/>
                <a:gd name="connsiteX35" fmla="*/ 99222 w 184809"/>
                <a:gd name="connsiteY35" fmla="*/ 46092 h 481898"/>
                <a:gd name="connsiteX36" fmla="*/ 91267 w 184809"/>
                <a:gd name="connsiteY36" fmla="*/ 46092 h 481898"/>
                <a:gd name="connsiteX37" fmla="*/ 43138 w 184809"/>
                <a:gd name="connsiteY37" fmla="*/ 456982 h 481898"/>
                <a:gd name="connsiteX38" fmla="*/ 51093 w 184809"/>
                <a:gd name="connsiteY38" fmla="*/ 458176 h 481898"/>
                <a:gd name="connsiteX39" fmla="*/ 53082 w 184809"/>
                <a:gd name="connsiteY39" fmla="*/ 68765 h 481898"/>
                <a:gd name="connsiteX40" fmla="*/ 45524 w 184809"/>
                <a:gd name="connsiteY40" fmla="*/ 68765 h 481898"/>
                <a:gd name="connsiteX41" fmla="*/ 28818 w 184809"/>
                <a:gd name="connsiteY41" fmla="*/ 478462 h 481898"/>
                <a:gd name="connsiteX42" fmla="*/ 37171 w 184809"/>
                <a:gd name="connsiteY42" fmla="*/ 477269 h 481898"/>
                <a:gd name="connsiteX43" fmla="*/ 15692 w 184809"/>
                <a:gd name="connsiteY43" fmla="*/ 4725 h 481898"/>
                <a:gd name="connsiteX44" fmla="*/ 7339 w 184809"/>
                <a:gd name="connsiteY44" fmla="*/ 3929 h 481898"/>
                <a:gd name="connsiteX45" fmla="*/ 7339 w 184809"/>
                <a:gd name="connsiteY45" fmla="*/ 3929 h 481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84809" h="481898">
                  <a:moveTo>
                    <a:pt x="7339" y="3929"/>
                  </a:moveTo>
                  <a:cubicBezTo>
                    <a:pt x="-6981" y="162239"/>
                    <a:pt x="-616" y="322538"/>
                    <a:pt x="28818" y="478859"/>
                  </a:cubicBezTo>
                  <a:cubicBezTo>
                    <a:pt x="29614" y="483633"/>
                    <a:pt x="37171" y="482439"/>
                    <a:pt x="37171" y="477666"/>
                  </a:cubicBezTo>
                  <a:cubicBezTo>
                    <a:pt x="42342" y="341233"/>
                    <a:pt x="47115" y="204402"/>
                    <a:pt x="53082" y="67969"/>
                  </a:cubicBezTo>
                  <a:cubicBezTo>
                    <a:pt x="53480" y="63196"/>
                    <a:pt x="45922" y="63196"/>
                    <a:pt x="45524" y="67969"/>
                  </a:cubicBezTo>
                  <a:cubicBezTo>
                    <a:pt x="30807" y="197242"/>
                    <a:pt x="30409" y="328107"/>
                    <a:pt x="43138" y="457380"/>
                  </a:cubicBezTo>
                  <a:cubicBezTo>
                    <a:pt x="43535" y="461756"/>
                    <a:pt x="49900" y="462949"/>
                    <a:pt x="51093" y="458574"/>
                  </a:cubicBezTo>
                  <a:cubicBezTo>
                    <a:pt x="84903" y="323731"/>
                    <a:pt x="101211" y="184514"/>
                    <a:pt x="99620" y="45695"/>
                  </a:cubicBezTo>
                  <a:cubicBezTo>
                    <a:pt x="99620" y="40523"/>
                    <a:pt x="92063" y="40523"/>
                    <a:pt x="91665" y="45695"/>
                  </a:cubicBezTo>
                  <a:cubicBezTo>
                    <a:pt x="85301" y="125645"/>
                    <a:pt x="78936" y="205595"/>
                    <a:pt x="72572" y="285546"/>
                  </a:cubicBezTo>
                  <a:cubicBezTo>
                    <a:pt x="69788" y="322140"/>
                    <a:pt x="64617" y="359133"/>
                    <a:pt x="64219" y="395727"/>
                  </a:cubicBezTo>
                  <a:cubicBezTo>
                    <a:pt x="63821" y="418797"/>
                    <a:pt x="68197" y="443061"/>
                    <a:pt x="89278" y="456187"/>
                  </a:cubicBezTo>
                  <a:cubicBezTo>
                    <a:pt x="91267" y="457380"/>
                    <a:pt x="94449" y="456187"/>
                    <a:pt x="94847" y="453800"/>
                  </a:cubicBezTo>
                  <a:cubicBezTo>
                    <a:pt x="116724" y="355155"/>
                    <a:pt x="133430" y="255714"/>
                    <a:pt x="145363" y="155080"/>
                  </a:cubicBezTo>
                  <a:cubicBezTo>
                    <a:pt x="142579" y="155080"/>
                    <a:pt x="139794" y="155080"/>
                    <a:pt x="137010" y="155080"/>
                  </a:cubicBezTo>
                  <a:cubicBezTo>
                    <a:pt x="137010" y="241394"/>
                    <a:pt x="137408" y="328107"/>
                    <a:pt x="137408" y="414422"/>
                  </a:cubicBezTo>
                  <a:cubicBezTo>
                    <a:pt x="137408" y="418797"/>
                    <a:pt x="144170" y="419990"/>
                    <a:pt x="145363" y="415615"/>
                  </a:cubicBezTo>
                  <a:cubicBezTo>
                    <a:pt x="174400" y="306628"/>
                    <a:pt x="187526" y="194061"/>
                    <a:pt x="184344" y="81493"/>
                  </a:cubicBezTo>
                  <a:cubicBezTo>
                    <a:pt x="184344" y="76720"/>
                    <a:pt x="176389" y="75129"/>
                    <a:pt x="175195" y="80300"/>
                  </a:cubicBezTo>
                  <a:cubicBezTo>
                    <a:pt x="156898" y="178946"/>
                    <a:pt x="155705" y="279580"/>
                    <a:pt x="170820" y="378623"/>
                  </a:cubicBezTo>
                  <a:cubicBezTo>
                    <a:pt x="171616" y="383794"/>
                    <a:pt x="179571" y="382203"/>
                    <a:pt x="179571" y="377430"/>
                  </a:cubicBezTo>
                  <a:cubicBezTo>
                    <a:pt x="180366" y="346404"/>
                    <a:pt x="181560" y="314981"/>
                    <a:pt x="182355" y="283955"/>
                  </a:cubicBezTo>
                  <a:cubicBezTo>
                    <a:pt x="182355" y="278387"/>
                    <a:pt x="174400" y="278387"/>
                    <a:pt x="174002" y="283955"/>
                  </a:cubicBezTo>
                  <a:cubicBezTo>
                    <a:pt x="172809" y="314981"/>
                    <a:pt x="171616" y="346404"/>
                    <a:pt x="170820" y="377430"/>
                  </a:cubicBezTo>
                  <a:cubicBezTo>
                    <a:pt x="173604" y="377032"/>
                    <a:pt x="176787" y="376634"/>
                    <a:pt x="179571" y="376236"/>
                  </a:cubicBezTo>
                  <a:cubicBezTo>
                    <a:pt x="165251" y="278784"/>
                    <a:pt x="167240" y="179741"/>
                    <a:pt x="184344" y="82686"/>
                  </a:cubicBezTo>
                  <a:cubicBezTo>
                    <a:pt x="181162" y="82289"/>
                    <a:pt x="178377" y="81891"/>
                    <a:pt x="175195" y="81493"/>
                  </a:cubicBezTo>
                  <a:cubicBezTo>
                    <a:pt x="179173" y="193663"/>
                    <a:pt x="166445" y="305434"/>
                    <a:pt x="137806" y="413626"/>
                  </a:cubicBezTo>
                  <a:cubicBezTo>
                    <a:pt x="140590" y="414024"/>
                    <a:pt x="142977" y="414422"/>
                    <a:pt x="145761" y="414819"/>
                  </a:cubicBezTo>
                  <a:cubicBezTo>
                    <a:pt x="145761" y="328505"/>
                    <a:pt x="145761" y="241792"/>
                    <a:pt x="145363" y="155477"/>
                  </a:cubicBezTo>
                  <a:cubicBezTo>
                    <a:pt x="145363" y="149909"/>
                    <a:pt x="137806" y="150306"/>
                    <a:pt x="137010" y="155477"/>
                  </a:cubicBezTo>
                  <a:cubicBezTo>
                    <a:pt x="125475" y="254918"/>
                    <a:pt x="108769" y="353962"/>
                    <a:pt x="87290" y="451812"/>
                  </a:cubicBezTo>
                  <a:cubicBezTo>
                    <a:pt x="89278" y="451016"/>
                    <a:pt x="91267" y="450220"/>
                    <a:pt x="92858" y="449425"/>
                  </a:cubicBezTo>
                  <a:cubicBezTo>
                    <a:pt x="66606" y="433514"/>
                    <a:pt x="71777" y="395727"/>
                    <a:pt x="73766" y="369475"/>
                  </a:cubicBezTo>
                  <a:cubicBezTo>
                    <a:pt x="76550" y="333676"/>
                    <a:pt x="79334" y="297479"/>
                    <a:pt x="82119" y="261680"/>
                  </a:cubicBezTo>
                  <a:cubicBezTo>
                    <a:pt x="87687" y="189685"/>
                    <a:pt x="93256" y="117690"/>
                    <a:pt x="99222" y="46092"/>
                  </a:cubicBezTo>
                  <a:cubicBezTo>
                    <a:pt x="96438" y="46092"/>
                    <a:pt x="93654" y="46092"/>
                    <a:pt x="91267" y="46092"/>
                  </a:cubicBezTo>
                  <a:cubicBezTo>
                    <a:pt x="92858" y="184514"/>
                    <a:pt x="76948" y="322538"/>
                    <a:pt x="43138" y="456982"/>
                  </a:cubicBezTo>
                  <a:cubicBezTo>
                    <a:pt x="45922" y="457380"/>
                    <a:pt x="48309" y="457778"/>
                    <a:pt x="51093" y="458176"/>
                  </a:cubicBezTo>
                  <a:cubicBezTo>
                    <a:pt x="38762" y="328505"/>
                    <a:pt x="39558" y="198038"/>
                    <a:pt x="53082" y="68765"/>
                  </a:cubicBezTo>
                  <a:cubicBezTo>
                    <a:pt x="50695" y="68765"/>
                    <a:pt x="47911" y="68765"/>
                    <a:pt x="45524" y="68765"/>
                  </a:cubicBezTo>
                  <a:cubicBezTo>
                    <a:pt x="40353" y="205198"/>
                    <a:pt x="34387" y="342029"/>
                    <a:pt x="28818" y="478462"/>
                  </a:cubicBezTo>
                  <a:cubicBezTo>
                    <a:pt x="31603" y="478064"/>
                    <a:pt x="34387" y="477666"/>
                    <a:pt x="37171" y="477269"/>
                  </a:cubicBezTo>
                  <a:cubicBezTo>
                    <a:pt x="9726" y="321345"/>
                    <a:pt x="1770" y="162637"/>
                    <a:pt x="15692" y="4725"/>
                  </a:cubicBezTo>
                  <a:cubicBezTo>
                    <a:pt x="16090" y="-1640"/>
                    <a:pt x="7737" y="-1242"/>
                    <a:pt x="7339" y="3929"/>
                  </a:cubicBezTo>
                  <a:lnTo>
                    <a:pt x="7339" y="39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17" name="Freeform 2716">
              <a:extLst>
                <a:ext uri="{FF2B5EF4-FFF2-40B4-BE49-F238E27FC236}">
                  <a16:creationId xmlns:a16="http://schemas.microsoft.com/office/drawing/2014/main" id="{8A965B34-9FE1-FAE9-F96C-9D7339148591}"/>
                </a:ext>
              </a:extLst>
            </p:cNvPr>
            <p:cNvSpPr/>
            <p:nvPr/>
          </p:nvSpPr>
          <p:spPr>
            <a:xfrm>
              <a:off x="143064" y="4452539"/>
              <a:ext cx="206561" cy="280508"/>
            </a:xfrm>
            <a:custGeom>
              <a:avLst/>
              <a:gdLst>
                <a:gd name="connsiteX0" fmla="*/ 26726 w 206561"/>
                <a:gd name="connsiteY0" fmla="*/ 22313 h 280508"/>
                <a:gd name="connsiteX1" fmla="*/ 5644 w 206561"/>
                <a:gd name="connsiteY1" fmla="*/ 833 h 280508"/>
                <a:gd name="connsiteX2" fmla="*/ 473 w 206561"/>
                <a:gd name="connsiteY2" fmla="*/ 4811 h 280508"/>
                <a:gd name="connsiteX3" fmla="*/ 200151 w 206561"/>
                <a:gd name="connsiteY3" fmla="*/ 278870 h 280508"/>
                <a:gd name="connsiteX4" fmla="*/ 206117 w 206561"/>
                <a:gd name="connsiteY4" fmla="*/ 275290 h 280508"/>
                <a:gd name="connsiteX5" fmla="*/ 172307 w 206561"/>
                <a:gd name="connsiteY5" fmla="*/ 205284 h 280508"/>
                <a:gd name="connsiteX6" fmla="*/ 167534 w 206561"/>
                <a:gd name="connsiteY6" fmla="*/ 208068 h 280508"/>
                <a:gd name="connsiteX7" fmla="*/ 200151 w 206561"/>
                <a:gd name="connsiteY7" fmla="*/ 278870 h 280508"/>
                <a:gd name="connsiteX8" fmla="*/ 206117 w 206561"/>
                <a:gd name="connsiteY8" fmla="*/ 275290 h 280508"/>
                <a:gd name="connsiteX9" fmla="*/ 6042 w 206561"/>
                <a:gd name="connsiteY9" fmla="*/ 1231 h 280508"/>
                <a:gd name="connsiteX10" fmla="*/ 871 w 206561"/>
                <a:gd name="connsiteY10" fmla="*/ 5209 h 280508"/>
                <a:gd name="connsiteX11" fmla="*/ 22350 w 206561"/>
                <a:gd name="connsiteY11" fmla="*/ 26290 h 280508"/>
                <a:gd name="connsiteX12" fmla="*/ 26726 w 206561"/>
                <a:gd name="connsiteY12" fmla="*/ 22313 h 280508"/>
                <a:gd name="connsiteX13" fmla="*/ 26726 w 206561"/>
                <a:gd name="connsiteY13" fmla="*/ 22313 h 28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561" h="280508">
                  <a:moveTo>
                    <a:pt x="26726" y="22313"/>
                  </a:moveTo>
                  <a:cubicBezTo>
                    <a:pt x="19566" y="15153"/>
                    <a:pt x="12804" y="7993"/>
                    <a:pt x="5644" y="833"/>
                  </a:cubicBezTo>
                  <a:cubicBezTo>
                    <a:pt x="3258" y="-1553"/>
                    <a:pt x="-1516" y="1629"/>
                    <a:pt x="473" y="4811"/>
                  </a:cubicBezTo>
                  <a:cubicBezTo>
                    <a:pt x="66104" y="96695"/>
                    <a:pt x="133326" y="187782"/>
                    <a:pt x="200151" y="278870"/>
                  </a:cubicBezTo>
                  <a:cubicBezTo>
                    <a:pt x="202935" y="282450"/>
                    <a:pt x="208106" y="279666"/>
                    <a:pt x="206117" y="275290"/>
                  </a:cubicBezTo>
                  <a:cubicBezTo>
                    <a:pt x="194980" y="251822"/>
                    <a:pt x="183445" y="228752"/>
                    <a:pt x="172307" y="205284"/>
                  </a:cubicBezTo>
                  <a:cubicBezTo>
                    <a:pt x="170716" y="202102"/>
                    <a:pt x="165943" y="204886"/>
                    <a:pt x="167534" y="208068"/>
                  </a:cubicBezTo>
                  <a:cubicBezTo>
                    <a:pt x="178274" y="231536"/>
                    <a:pt x="189013" y="255402"/>
                    <a:pt x="200151" y="278870"/>
                  </a:cubicBezTo>
                  <a:cubicBezTo>
                    <a:pt x="202140" y="277677"/>
                    <a:pt x="204128" y="276484"/>
                    <a:pt x="206117" y="275290"/>
                  </a:cubicBezTo>
                  <a:cubicBezTo>
                    <a:pt x="140088" y="183805"/>
                    <a:pt x="73662" y="91921"/>
                    <a:pt x="6042" y="1231"/>
                  </a:cubicBezTo>
                  <a:cubicBezTo>
                    <a:pt x="4451" y="2424"/>
                    <a:pt x="2462" y="4015"/>
                    <a:pt x="871" y="5209"/>
                  </a:cubicBezTo>
                  <a:cubicBezTo>
                    <a:pt x="8031" y="12368"/>
                    <a:pt x="15191" y="19130"/>
                    <a:pt x="22350" y="26290"/>
                  </a:cubicBezTo>
                  <a:cubicBezTo>
                    <a:pt x="25135" y="29472"/>
                    <a:pt x="29510" y="25097"/>
                    <a:pt x="26726" y="22313"/>
                  </a:cubicBezTo>
                  <a:lnTo>
                    <a:pt x="26726" y="2231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18" name="Freeform 2717">
              <a:extLst>
                <a:ext uri="{FF2B5EF4-FFF2-40B4-BE49-F238E27FC236}">
                  <a16:creationId xmlns:a16="http://schemas.microsoft.com/office/drawing/2014/main" id="{0AD78BF0-2AC8-2C40-8D50-88EC294F7BC1}"/>
                </a:ext>
              </a:extLst>
            </p:cNvPr>
            <p:cNvSpPr/>
            <p:nvPr/>
          </p:nvSpPr>
          <p:spPr>
            <a:xfrm>
              <a:off x="226668" y="4460530"/>
              <a:ext cx="172705" cy="309034"/>
            </a:xfrm>
            <a:custGeom>
              <a:avLst/>
              <a:gdLst>
                <a:gd name="connsiteX0" fmla="*/ 400 w 172705"/>
                <a:gd name="connsiteY0" fmla="*/ 5571 h 309034"/>
                <a:gd name="connsiteX1" fmla="*/ 79555 w 172705"/>
                <a:gd name="connsiteY1" fmla="*/ 158312 h 309034"/>
                <a:gd name="connsiteX2" fmla="*/ 166268 w 172705"/>
                <a:gd name="connsiteY2" fmla="*/ 307076 h 309034"/>
                <a:gd name="connsiteX3" fmla="*/ 171837 w 172705"/>
                <a:gd name="connsiteY3" fmla="*/ 302701 h 309034"/>
                <a:gd name="connsiteX4" fmla="*/ 150755 w 172705"/>
                <a:gd name="connsiteY4" fmla="*/ 280824 h 309034"/>
                <a:gd name="connsiteX5" fmla="*/ 146380 w 172705"/>
                <a:gd name="connsiteY5" fmla="*/ 285199 h 309034"/>
                <a:gd name="connsiteX6" fmla="*/ 166666 w 172705"/>
                <a:gd name="connsiteY6" fmla="*/ 307872 h 309034"/>
                <a:gd name="connsiteX7" fmla="*/ 172234 w 172705"/>
                <a:gd name="connsiteY7" fmla="*/ 303496 h 309034"/>
                <a:gd name="connsiteX8" fmla="*/ 85920 w 172705"/>
                <a:gd name="connsiteY8" fmla="*/ 154732 h 309034"/>
                <a:gd name="connsiteX9" fmla="*/ 6367 w 172705"/>
                <a:gd name="connsiteY9" fmla="*/ 1991 h 309034"/>
                <a:gd name="connsiteX10" fmla="*/ 400 w 172705"/>
                <a:gd name="connsiteY10" fmla="*/ 5571 h 309034"/>
                <a:gd name="connsiteX11" fmla="*/ 400 w 172705"/>
                <a:gd name="connsiteY11" fmla="*/ 5571 h 30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2705" h="309034">
                  <a:moveTo>
                    <a:pt x="400" y="5571"/>
                  </a:moveTo>
                  <a:cubicBezTo>
                    <a:pt x="25459" y="57280"/>
                    <a:pt x="52110" y="108194"/>
                    <a:pt x="79555" y="158312"/>
                  </a:cubicBezTo>
                  <a:cubicBezTo>
                    <a:pt x="107001" y="208431"/>
                    <a:pt x="134844" y="259345"/>
                    <a:pt x="166268" y="307076"/>
                  </a:cubicBezTo>
                  <a:cubicBezTo>
                    <a:pt x="168257" y="305485"/>
                    <a:pt x="169848" y="304292"/>
                    <a:pt x="171837" y="302701"/>
                  </a:cubicBezTo>
                  <a:cubicBezTo>
                    <a:pt x="164677" y="295541"/>
                    <a:pt x="157915" y="287983"/>
                    <a:pt x="150755" y="280824"/>
                  </a:cubicBezTo>
                  <a:cubicBezTo>
                    <a:pt x="147971" y="278039"/>
                    <a:pt x="143993" y="282017"/>
                    <a:pt x="146380" y="285199"/>
                  </a:cubicBezTo>
                  <a:cubicBezTo>
                    <a:pt x="153142" y="292757"/>
                    <a:pt x="159904" y="300314"/>
                    <a:pt x="166666" y="307872"/>
                  </a:cubicBezTo>
                  <a:cubicBezTo>
                    <a:pt x="169450" y="311054"/>
                    <a:pt x="174223" y="307076"/>
                    <a:pt x="172234" y="303496"/>
                  </a:cubicBezTo>
                  <a:cubicBezTo>
                    <a:pt x="143993" y="253378"/>
                    <a:pt x="113763" y="204851"/>
                    <a:pt x="85920" y="154732"/>
                  </a:cubicBezTo>
                  <a:cubicBezTo>
                    <a:pt x="58076" y="104614"/>
                    <a:pt x="31824" y="53700"/>
                    <a:pt x="6367" y="1991"/>
                  </a:cubicBezTo>
                  <a:cubicBezTo>
                    <a:pt x="4378" y="-2384"/>
                    <a:pt x="-1589" y="1196"/>
                    <a:pt x="400" y="5571"/>
                  </a:cubicBezTo>
                  <a:lnTo>
                    <a:pt x="400" y="55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19" name="Freeform 2718">
              <a:extLst>
                <a:ext uri="{FF2B5EF4-FFF2-40B4-BE49-F238E27FC236}">
                  <a16:creationId xmlns:a16="http://schemas.microsoft.com/office/drawing/2014/main" id="{8992C662-293F-6FCE-9EFC-D9A07AD95C47}"/>
                </a:ext>
              </a:extLst>
            </p:cNvPr>
            <p:cNvSpPr/>
            <p:nvPr/>
          </p:nvSpPr>
          <p:spPr>
            <a:xfrm>
              <a:off x="282952" y="4437409"/>
              <a:ext cx="217641" cy="332779"/>
            </a:xfrm>
            <a:custGeom>
              <a:avLst/>
              <a:gdLst>
                <a:gd name="connsiteX0" fmla="*/ 201 w 217641"/>
                <a:gd name="connsiteY0" fmla="*/ 5223 h 332779"/>
                <a:gd name="connsiteX1" fmla="*/ 137032 w 217641"/>
                <a:gd name="connsiteY1" fmla="*/ 330594 h 332779"/>
                <a:gd name="connsiteX2" fmla="*/ 144987 w 217641"/>
                <a:gd name="connsiteY2" fmla="*/ 327412 h 332779"/>
                <a:gd name="connsiteX3" fmla="*/ 66230 w 217641"/>
                <a:gd name="connsiteY3" fmla="*/ 39431 h 332779"/>
                <a:gd name="connsiteX4" fmla="*/ 59070 w 217641"/>
                <a:gd name="connsiteY4" fmla="*/ 41420 h 332779"/>
                <a:gd name="connsiteX5" fmla="*/ 185559 w 217641"/>
                <a:gd name="connsiteY5" fmla="*/ 327810 h 332779"/>
                <a:gd name="connsiteX6" fmla="*/ 193116 w 217641"/>
                <a:gd name="connsiteY6" fmla="*/ 324628 h 332779"/>
                <a:gd name="connsiteX7" fmla="*/ 142998 w 217641"/>
                <a:gd name="connsiteY7" fmla="*/ 69661 h 332779"/>
                <a:gd name="connsiteX8" fmla="*/ 135043 w 217641"/>
                <a:gd name="connsiteY8" fmla="*/ 70854 h 332779"/>
                <a:gd name="connsiteX9" fmla="*/ 210220 w 217641"/>
                <a:gd name="connsiteY9" fmla="*/ 296784 h 332779"/>
                <a:gd name="connsiteX10" fmla="*/ 216982 w 217641"/>
                <a:gd name="connsiteY10" fmla="*/ 292807 h 332779"/>
                <a:gd name="connsiteX11" fmla="*/ 142600 w 217641"/>
                <a:gd name="connsiteY11" fmla="*/ 70854 h 332779"/>
                <a:gd name="connsiteX12" fmla="*/ 134645 w 217641"/>
                <a:gd name="connsiteY12" fmla="*/ 72048 h 332779"/>
                <a:gd name="connsiteX13" fmla="*/ 184365 w 217641"/>
                <a:gd name="connsiteY13" fmla="*/ 327014 h 332779"/>
                <a:gd name="connsiteX14" fmla="*/ 191923 w 217641"/>
                <a:gd name="connsiteY14" fmla="*/ 323833 h 332779"/>
                <a:gd name="connsiteX15" fmla="*/ 65832 w 217641"/>
                <a:gd name="connsiteY15" fmla="*/ 39431 h 332779"/>
                <a:gd name="connsiteX16" fmla="*/ 58672 w 217641"/>
                <a:gd name="connsiteY16" fmla="*/ 41420 h 332779"/>
                <a:gd name="connsiteX17" fmla="*/ 136236 w 217641"/>
                <a:gd name="connsiteY17" fmla="*/ 329799 h 332779"/>
                <a:gd name="connsiteX18" fmla="*/ 144191 w 217641"/>
                <a:gd name="connsiteY18" fmla="*/ 326617 h 332779"/>
                <a:gd name="connsiteX19" fmla="*/ 8156 w 217641"/>
                <a:gd name="connsiteY19" fmla="*/ 3632 h 332779"/>
                <a:gd name="connsiteX20" fmla="*/ 201 w 217641"/>
                <a:gd name="connsiteY20" fmla="*/ 5223 h 332779"/>
                <a:gd name="connsiteX21" fmla="*/ 201 w 217641"/>
                <a:gd name="connsiteY21" fmla="*/ 5223 h 33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641" h="332779">
                  <a:moveTo>
                    <a:pt x="201" y="5223"/>
                  </a:moveTo>
                  <a:cubicBezTo>
                    <a:pt x="32022" y="118586"/>
                    <a:pt x="77367" y="228767"/>
                    <a:pt x="137032" y="330594"/>
                  </a:cubicBezTo>
                  <a:cubicBezTo>
                    <a:pt x="139418" y="334970"/>
                    <a:pt x="146180" y="332186"/>
                    <a:pt x="144987" y="327412"/>
                  </a:cubicBezTo>
                  <a:cubicBezTo>
                    <a:pt x="121121" y="230756"/>
                    <a:pt x="95266" y="134895"/>
                    <a:pt x="66230" y="39431"/>
                  </a:cubicBezTo>
                  <a:cubicBezTo>
                    <a:pt x="64638" y="34658"/>
                    <a:pt x="57877" y="36647"/>
                    <a:pt x="59070" y="41420"/>
                  </a:cubicBezTo>
                  <a:cubicBezTo>
                    <a:pt x="80947" y="144043"/>
                    <a:pt x="124303" y="242291"/>
                    <a:pt x="185559" y="327810"/>
                  </a:cubicBezTo>
                  <a:cubicBezTo>
                    <a:pt x="188343" y="331390"/>
                    <a:pt x="193912" y="329401"/>
                    <a:pt x="193116" y="324628"/>
                  </a:cubicBezTo>
                  <a:cubicBezTo>
                    <a:pt x="176012" y="239506"/>
                    <a:pt x="159704" y="154783"/>
                    <a:pt x="142998" y="69661"/>
                  </a:cubicBezTo>
                  <a:cubicBezTo>
                    <a:pt x="142202" y="65286"/>
                    <a:pt x="135043" y="66081"/>
                    <a:pt x="135043" y="70854"/>
                  </a:cubicBezTo>
                  <a:cubicBezTo>
                    <a:pt x="140214" y="151601"/>
                    <a:pt x="166068" y="229164"/>
                    <a:pt x="210220" y="296784"/>
                  </a:cubicBezTo>
                  <a:cubicBezTo>
                    <a:pt x="213004" y="301160"/>
                    <a:pt x="219766" y="297182"/>
                    <a:pt x="216982" y="292807"/>
                  </a:cubicBezTo>
                  <a:cubicBezTo>
                    <a:pt x="174024" y="225983"/>
                    <a:pt x="148169" y="150010"/>
                    <a:pt x="142600" y="70854"/>
                  </a:cubicBezTo>
                  <a:cubicBezTo>
                    <a:pt x="139816" y="71252"/>
                    <a:pt x="137429" y="71650"/>
                    <a:pt x="134645" y="72048"/>
                  </a:cubicBezTo>
                  <a:cubicBezTo>
                    <a:pt x="151351" y="157169"/>
                    <a:pt x="168057" y="241893"/>
                    <a:pt x="184365" y="327014"/>
                  </a:cubicBezTo>
                  <a:cubicBezTo>
                    <a:pt x="186752" y="325821"/>
                    <a:pt x="189139" y="325026"/>
                    <a:pt x="191923" y="323833"/>
                  </a:cubicBezTo>
                  <a:cubicBezTo>
                    <a:pt x="131861" y="237915"/>
                    <a:pt x="88902" y="142054"/>
                    <a:pt x="65832" y="39431"/>
                  </a:cubicBezTo>
                  <a:cubicBezTo>
                    <a:pt x="63445" y="40227"/>
                    <a:pt x="61059" y="40624"/>
                    <a:pt x="58672" y="41420"/>
                  </a:cubicBezTo>
                  <a:cubicBezTo>
                    <a:pt x="88902" y="136088"/>
                    <a:pt x="115552" y="232347"/>
                    <a:pt x="136236" y="329799"/>
                  </a:cubicBezTo>
                  <a:cubicBezTo>
                    <a:pt x="139020" y="328605"/>
                    <a:pt x="141407" y="327412"/>
                    <a:pt x="144191" y="326617"/>
                  </a:cubicBezTo>
                  <a:cubicBezTo>
                    <a:pt x="86118" y="224392"/>
                    <a:pt x="39977" y="116597"/>
                    <a:pt x="8156" y="3632"/>
                  </a:cubicBezTo>
                  <a:cubicBezTo>
                    <a:pt x="6963" y="-2334"/>
                    <a:pt x="-1390" y="-345"/>
                    <a:pt x="201" y="5223"/>
                  </a:cubicBezTo>
                  <a:lnTo>
                    <a:pt x="201" y="52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20" name="Freeform 2719">
              <a:extLst>
                <a:ext uri="{FF2B5EF4-FFF2-40B4-BE49-F238E27FC236}">
                  <a16:creationId xmlns:a16="http://schemas.microsoft.com/office/drawing/2014/main" id="{1F9C6140-02E0-8C4B-3E7A-9B6BF156A0E1}"/>
                </a:ext>
              </a:extLst>
            </p:cNvPr>
            <p:cNvSpPr/>
            <p:nvPr/>
          </p:nvSpPr>
          <p:spPr>
            <a:xfrm>
              <a:off x="307387" y="4269600"/>
              <a:ext cx="290571" cy="184526"/>
            </a:xfrm>
            <a:custGeom>
              <a:avLst/>
              <a:gdLst>
                <a:gd name="connsiteX0" fmla="*/ 14349 w 290571"/>
                <a:gd name="connsiteY0" fmla="*/ 174624 h 184526"/>
                <a:gd name="connsiteX1" fmla="*/ 18326 w 290571"/>
                <a:gd name="connsiteY1" fmla="*/ 148371 h 184526"/>
                <a:gd name="connsiteX2" fmla="*/ 27873 w 290571"/>
                <a:gd name="connsiteY2" fmla="*/ 133257 h 184526"/>
                <a:gd name="connsiteX3" fmla="*/ 48556 w 290571"/>
                <a:gd name="connsiteY3" fmla="*/ 100640 h 184526"/>
                <a:gd name="connsiteX4" fmla="*/ 91117 w 290571"/>
                <a:gd name="connsiteY4" fmla="*/ 32622 h 184526"/>
                <a:gd name="connsiteX5" fmla="*/ 83957 w 290571"/>
                <a:gd name="connsiteY5" fmla="*/ 29440 h 184526"/>
                <a:gd name="connsiteX6" fmla="*/ 26679 w 290571"/>
                <a:gd name="connsiteY6" fmla="*/ 177806 h 184526"/>
                <a:gd name="connsiteX7" fmla="*/ 33839 w 290571"/>
                <a:gd name="connsiteY7" fmla="*/ 181784 h 184526"/>
                <a:gd name="connsiteX8" fmla="*/ 141633 w 290571"/>
                <a:gd name="connsiteY8" fmla="*/ 5972 h 184526"/>
                <a:gd name="connsiteX9" fmla="*/ 134076 w 290571"/>
                <a:gd name="connsiteY9" fmla="*/ 3983 h 184526"/>
                <a:gd name="connsiteX10" fmla="*/ 115778 w 290571"/>
                <a:gd name="connsiteY10" fmla="*/ 146780 h 184526"/>
                <a:gd name="connsiteX11" fmla="*/ 122938 w 290571"/>
                <a:gd name="connsiteY11" fmla="*/ 149963 h 184526"/>
                <a:gd name="connsiteX12" fmla="*/ 189762 w 290571"/>
                <a:gd name="connsiteY12" fmla="*/ 33020 h 184526"/>
                <a:gd name="connsiteX13" fmla="*/ 182205 w 290571"/>
                <a:gd name="connsiteY13" fmla="*/ 31031 h 184526"/>
                <a:gd name="connsiteX14" fmla="*/ 187376 w 290571"/>
                <a:gd name="connsiteY14" fmla="*/ 135245 h 184526"/>
                <a:gd name="connsiteX15" fmla="*/ 194536 w 290571"/>
                <a:gd name="connsiteY15" fmla="*/ 138029 h 184526"/>
                <a:gd name="connsiteX16" fmla="*/ 262951 w 290571"/>
                <a:gd name="connsiteY16" fmla="*/ 17905 h 184526"/>
                <a:gd name="connsiteX17" fmla="*/ 254598 w 290571"/>
                <a:gd name="connsiteY17" fmla="*/ 17905 h 184526"/>
                <a:gd name="connsiteX18" fmla="*/ 283635 w 290571"/>
                <a:gd name="connsiteY18" fmla="*/ 64045 h 184526"/>
                <a:gd name="connsiteX19" fmla="*/ 289203 w 290571"/>
                <a:gd name="connsiteY19" fmla="*/ 58477 h 184526"/>
                <a:gd name="connsiteX20" fmla="*/ 262951 w 290571"/>
                <a:gd name="connsiteY20" fmla="*/ 15518 h 184526"/>
                <a:gd name="connsiteX21" fmla="*/ 254598 w 290571"/>
                <a:gd name="connsiteY21" fmla="*/ 15518 h 184526"/>
                <a:gd name="connsiteX22" fmla="*/ 188569 w 290571"/>
                <a:gd name="connsiteY22" fmla="*/ 132063 h 184526"/>
                <a:gd name="connsiteX23" fmla="*/ 195729 w 290571"/>
                <a:gd name="connsiteY23" fmla="*/ 134848 h 184526"/>
                <a:gd name="connsiteX24" fmla="*/ 190558 w 290571"/>
                <a:gd name="connsiteY24" fmla="*/ 30633 h 184526"/>
                <a:gd name="connsiteX25" fmla="*/ 183001 w 290571"/>
                <a:gd name="connsiteY25" fmla="*/ 28645 h 184526"/>
                <a:gd name="connsiteX26" fmla="*/ 116574 w 290571"/>
                <a:gd name="connsiteY26" fmla="*/ 145587 h 184526"/>
                <a:gd name="connsiteX27" fmla="*/ 123734 w 290571"/>
                <a:gd name="connsiteY27" fmla="*/ 148769 h 184526"/>
                <a:gd name="connsiteX28" fmla="*/ 142429 w 290571"/>
                <a:gd name="connsiteY28" fmla="*/ 3983 h 184526"/>
                <a:gd name="connsiteX29" fmla="*/ 134871 w 290571"/>
                <a:gd name="connsiteY29" fmla="*/ 1994 h 184526"/>
                <a:gd name="connsiteX30" fmla="*/ 27475 w 290571"/>
                <a:gd name="connsiteY30" fmla="*/ 178204 h 184526"/>
                <a:gd name="connsiteX31" fmla="*/ 34635 w 290571"/>
                <a:gd name="connsiteY31" fmla="*/ 182181 h 184526"/>
                <a:gd name="connsiteX32" fmla="*/ 92708 w 290571"/>
                <a:gd name="connsiteY32" fmla="*/ 32224 h 184526"/>
                <a:gd name="connsiteX33" fmla="*/ 85548 w 290571"/>
                <a:gd name="connsiteY33" fmla="*/ 29042 h 184526"/>
                <a:gd name="connsiteX34" fmla="*/ 41397 w 290571"/>
                <a:gd name="connsiteY34" fmla="*/ 99447 h 184526"/>
                <a:gd name="connsiteX35" fmla="*/ 22304 w 290571"/>
                <a:gd name="connsiteY35" fmla="*/ 129676 h 184526"/>
                <a:gd name="connsiteX36" fmla="*/ 2018 w 290571"/>
                <a:gd name="connsiteY36" fmla="*/ 163884 h 184526"/>
                <a:gd name="connsiteX37" fmla="*/ 21508 w 290571"/>
                <a:gd name="connsiteY37" fmla="*/ 171442 h 184526"/>
                <a:gd name="connsiteX38" fmla="*/ 14349 w 290571"/>
                <a:gd name="connsiteY38" fmla="*/ 174624 h 184526"/>
                <a:gd name="connsiteX39" fmla="*/ 14349 w 290571"/>
                <a:gd name="connsiteY39" fmla="*/ 174624 h 18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0571" h="184526">
                  <a:moveTo>
                    <a:pt x="14349" y="174624"/>
                  </a:moveTo>
                  <a:cubicBezTo>
                    <a:pt x="6791" y="161498"/>
                    <a:pt x="11564" y="159111"/>
                    <a:pt x="18326" y="148371"/>
                  </a:cubicBezTo>
                  <a:cubicBezTo>
                    <a:pt x="21508" y="143201"/>
                    <a:pt x="24690" y="138427"/>
                    <a:pt x="27873" y="133257"/>
                  </a:cubicBezTo>
                  <a:cubicBezTo>
                    <a:pt x="34635" y="122517"/>
                    <a:pt x="41397" y="111379"/>
                    <a:pt x="48556" y="100640"/>
                  </a:cubicBezTo>
                  <a:cubicBezTo>
                    <a:pt x="62876" y="77967"/>
                    <a:pt x="76798" y="55295"/>
                    <a:pt x="91117" y="32622"/>
                  </a:cubicBezTo>
                  <a:cubicBezTo>
                    <a:pt x="88730" y="31429"/>
                    <a:pt x="86344" y="30633"/>
                    <a:pt x="83957" y="29440"/>
                  </a:cubicBezTo>
                  <a:cubicBezTo>
                    <a:pt x="73615" y="81945"/>
                    <a:pt x="53727" y="131665"/>
                    <a:pt x="26679" y="177806"/>
                  </a:cubicBezTo>
                  <a:cubicBezTo>
                    <a:pt x="23895" y="182181"/>
                    <a:pt x="31055" y="186159"/>
                    <a:pt x="33839" y="181784"/>
                  </a:cubicBezTo>
                  <a:cubicBezTo>
                    <a:pt x="69638" y="123312"/>
                    <a:pt x="105834" y="64443"/>
                    <a:pt x="141633" y="5972"/>
                  </a:cubicBezTo>
                  <a:cubicBezTo>
                    <a:pt x="139246" y="5176"/>
                    <a:pt x="136462" y="4779"/>
                    <a:pt x="134076" y="3983"/>
                  </a:cubicBezTo>
                  <a:cubicBezTo>
                    <a:pt x="138849" y="52511"/>
                    <a:pt x="132484" y="100640"/>
                    <a:pt x="115778" y="146780"/>
                  </a:cubicBezTo>
                  <a:cubicBezTo>
                    <a:pt x="114187" y="151156"/>
                    <a:pt x="120949" y="153542"/>
                    <a:pt x="122938" y="149963"/>
                  </a:cubicBezTo>
                  <a:cubicBezTo>
                    <a:pt x="145213" y="110982"/>
                    <a:pt x="167488" y="72001"/>
                    <a:pt x="189762" y="33020"/>
                  </a:cubicBezTo>
                  <a:cubicBezTo>
                    <a:pt x="187376" y="32224"/>
                    <a:pt x="184592" y="31827"/>
                    <a:pt x="182205" y="31031"/>
                  </a:cubicBezTo>
                  <a:cubicBezTo>
                    <a:pt x="183796" y="65637"/>
                    <a:pt x="185387" y="100640"/>
                    <a:pt x="187376" y="135245"/>
                  </a:cubicBezTo>
                  <a:cubicBezTo>
                    <a:pt x="187376" y="138825"/>
                    <a:pt x="191751" y="140814"/>
                    <a:pt x="194536" y="138029"/>
                  </a:cubicBezTo>
                  <a:cubicBezTo>
                    <a:pt x="225959" y="103424"/>
                    <a:pt x="249029" y="62852"/>
                    <a:pt x="262951" y="17905"/>
                  </a:cubicBezTo>
                  <a:cubicBezTo>
                    <a:pt x="260167" y="17905"/>
                    <a:pt x="257382" y="17905"/>
                    <a:pt x="254598" y="17905"/>
                  </a:cubicBezTo>
                  <a:cubicBezTo>
                    <a:pt x="258973" y="36600"/>
                    <a:pt x="268520" y="52113"/>
                    <a:pt x="283635" y="64045"/>
                  </a:cubicBezTo>
                  <a:cubicBezTo>
                    <a:pt x="287612" y="67228"/>
                    <a:pt x="293181" y="61659"/>
                    <a:pt x="289203" y="58477"/>
                  </a:cubicBezTo>
                  <a:cubicBezTo>
                    <a:pt x="275680" y="46942"/>
                    <a:pt x="266929" y="33020"/>
                    <a:pt x="262951" y="15518"/>
                  </a:cubicBezTo>
                  <a:cubicBezTo>
                    <a:pt x="262156" y="11143"/>
                    <a:pt x="255791" y="11541"/>
                    <a:pt x="254598" y="15518"/>
                  </a:cubicBezTo>
                  <a:cubicBezTo>
                    <a:pt x="241472" y="58875"/>
                    <a:pt x="219197" y="98253"/>
                    <a:pt x="188569" y="132063"/>
                  </a:cubicBezTo>
                  <a:cubicBezTo>
                    <a:pt x="190956" y="132859"/>
                    <a:pt x="193342" y="134052"/>
                    <a:pt x="195729" y="134848"/>
                  </a:cubicBezTo>
                  <a:cubicBezTo>
                    <a:pt x="194138" y="100242"/>
                    <a:pt x="192547" y="65239"/>
                    <a:pt x="190558" y="30633"/>
                  </a:cubicBezTo>
                  <a:cubicBezTo>
                    <a:pt x="190558" y="26656"/>
                    <a:pt x="184989" y="24667"/>
                    <a:pt x="183001" y="28645"/>
                  </a:cubicBezTo>
                  <a:cubicBezTo>
                    <a:pt x="160726" y="67626"/>
                    <a:pt x="138451" y="106606"/>
                    <a:pt x="116574" y="145587"/>
                  </a:cubicBezTo>
                  <a:cubicBezTo>
                    <a:pt x="118961" y="146780"/>
                    <a:pt x="121347" y="147576"/>
                    <a:pt x="123734" y="148769"/>
                  </a:cubicBezTo>
                  <a:cubicBezTo>
                    <a:pt x="140440" y="102231"/>
                    <a:pt x="146804" y="53306"/>
                    <a:pt x="142429" y="3983"/>
                  </a:cubicBezTo>
                  <a:cubicBezTo>
                    <a:pt x="142031" y="6"/>
                    <a:pt x="137258" y="-1586"/>
                    <a:pt x="134871" y="1994"/>
                  </a:cubicBezTo>
                  <a:cubicBezTo>
                    <a:pt x="98674" y="60466"/>
                    <a:pt x="63273" y="119335"/>
                    <a:pt x="27475" y="178204"/>
                  </a:cubicBezTo>
                  <a:cubicBezTo>
                    <a:pt x="29861" y="179397"/>
                    <a:pt x="32248" y="180988"/>
                    <a:pt x="34635" y="182181"/>
                  </a:cubicBezTo>
                  <a:cubicBezTo>
                    <a:pt x="62080" y="135245"/>
                    <a:pt x="80775" y="84729"/>
                    <a:pt x="92708" y="32224"/>
                  </a:cubicBezTo>
                  <a:cubicBezTo>
                    <a:pt x="93504" y="27849"/>
                    <a:pt x="87935" y="25462"/>
                    <a:pt x="85548" y="29042"/>
                  </a:cubicBezTo>
                  <a:cubicBezTo>
                    <a:pt x="70831" y="52511"/>
                    <a:pt x="56114" y="75979"/>
                    <a:pt x="41397" y="99447"/>
                  </a:cubicBezTo>
                  <a:cubicBezTo>
                    <a:pt x="35032" y="109391"/>
                    <a:pt x="28668" y="119733"/>
                    <a:pt x="22304" y="129676"/>
                  </a:cubicBezTo>
                  <a:cubicBezTo>
                    <a:pt x="15542" y="140416"/>
                    <a:pt x="6393" y="151952"/>
                    <a:pt x="2018" y="163884"/>
                  </a:cubicBezTo>
                  <a:cubicBezTo>
                    <a:pt x="-9120" y="194910"/>
                    <a:pt x="29861" y="185364"/>
                    <a:pt x="21508" y="171442"/>
                  </a:cubicBezTo>
                  <a:cubicBezTo>
                    <a:pt x="17928" y="167464"/>
                    <a:pt x="12360" y="171044"/>
                    <a:pt x="14349" y="174624"/>
                  </a:cubicBezTo>
                  <a:lnTo>
                    <a:pt x="14349" y="1746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21" name="Freeform 2720">
              <a:extLst>
                <a:ext uri="{FF2B5EF4-FFF2-40B4-BE49-F238E27FC236}">
                  <a16:creationId xmlns:a16="http://schemas.microsoft.com/office/drawing/2014/main" id="{92A83280-6EF5-E059-24FD-FEC9236CAC42}"/>
                </a:ext>
              </a:extLst>
            </p:cNvPr>
            <p:cNvSpPr/>
            <p:nvPr/>
          </p:nvSpPr>
          <p:spPr>
            <a:xfrm>
              <a:off x="710498" y="4196465"/>
              <a:ext cx="251814" cy="473034"/>
            </a:xfrm>
            <a:custGeom>
              <a:avLst/>
              <a:gdLst>
                <a:gd name="connsiteX0" fmla="*/ 2240 w 251814"/>
                <a:gd name="connsiteY0" fmla="*/ 413626 h 473034"/>
                <a:gd name="connsiteX1" fmla="*/ 8604 w 251814"/>
                <a:gd name="connsiteY1" fmla="*/ 471302 h 473034"/>
                <a:gd name="connsiteX2" fmla="*/ 14969 w 251814"/>
                <a:gd name="connsiteY2" fmla="*/ 470506 h 473034"/>
                <a:gd name="connsiteX3" fmla="*/ 43608 w 251814"/>
                <a:gd name="connsiteY3" fmla="*/ 138373 h 473034"/>
                <a:gd name="connsiteX4" fmla="*/ 35652 w 251814"/>
                <a:gd name="connsiteY4" fmla="*/ 138373 h 473034"/>
                <a:gd name="connsiteX5" fmla="*/ 57927 w 251814"/>
                <a:gd name="connsiteY5" fmla="*/ 423172 h 473034"/>
                <a:gd name="connsiteX6" fmla="*/ 65485 w 251814"/>
                <a:gd name="connsiteY6" fmla="*/ 423172 h 473034"/>
                <a:gd name="connsiteX7" fmla="*/ 95317 w 251814"/>
                <a:gd name="connsiteY7" fmla="*/ 139964 h 473034"/>
                <a:gd name="connsiteX8" fmla="*/ 87362 w 251814"/>
                <a:gd name="connsiteY8" fmla="*/ 139964 h 473034"/>
                <a:gd name="connsiteX9" fmla="*/ 97306 w 251814"/>
                <a:gd name="connsiteY9" fmla="*/ 411240 h 473034"/>
                <a:gd name="connsiteX10" fmla="*/ 105261 w 251814"/>
                <a:gd name="connsiteY10" fmla="*/ 412433 h 473034"/>
                <a:gd name="connsiteX11" fmla="*/ 175267 w 251814"/>
                <a:gd name="connsiteY11" fmla="*/ 39330 h 473034"/>
                <a:gd name="connsiteX12" fmla="*/ 166517 w 251814"/>
                <a:gd name="connsiteY12" fmla="*/ 38137 h 473034"/>
                <a:gd name="connsiteX13" fmla="*/ 141060 w 251814"/>
                <a:gd name="connsiteY13" fmla="*/ 373452 h 473034"/>
                <a:gd name="connsiteX14" fmla="*/ 149811 w 251814"/>
                <a:gd name="connsiteY14" fmla="*/ 374645 h 473034"/>
                <a:gd name="connsiteX15" fmla="*/ 197145 w 251814"/>
                <a:gd name="connsiteY15" fmla="*/ 80300 h 473034"/>
                <a:gd name="connsiteX16" fmla="*/ 188394 w 251814"/>
                <a:gd name="connsiteY16" fmla="*/ 80300 h 473034"/>
                <a:gd name="connsiteX17" fmla="*/ 205895 w 251814"/>
                <a:gd name="connsiteY17" fmla="*/ 301457 h 473034"/>
                <a:gd name="connsiteX18" fmla="*/ 215044 w 251814"/>
                <a:gd name="connsiteY18" fmla="*/ 301457 h 473034"/>
                <a:gd name="connsiteX19" fmla="*/ 251638 w 251814"/>
                <a:gd name="connsiteY19" fmla="*/ 4327 h 473034"/>
                <a:gd name="connsiteX20" fmla="*/ 242490 w 251814"/>
                <a:gd name="connsiteY20" fmla="*/ 4327 h 473034"/>
                <a:gd name="connsiteX21" fmla="*/ 243285 w 251814"/>
                <a:gd name="connsiteY21" fmla="*/ 37341 h 473034"/>
                <a:gd name="connsiteX22" fmla="*/ 251638 w 251814"/>
                <a:gd name="connsiteY22" fmla="*/ 37341 h 473034"/>
                <a:gd name="connsiteX23" fmla="*/ 251638 w 251814"/>
                <a:gd name="connsiteY23" fmla="*/ 4327 h 473034"/>
                <a:gd name="connsiteX24" fmla="*/ 242490 w 251814"/>
                <a:gd name="connsiteY24" fmla="*/ 4327 h 473034"/>
                <a:gd name="connsiteX25" fmla="*/ 205895 w 251814"/>
                <a:gd name="connsiteY25" fmla="*/ 301457 h 473034"/>
                <a:gd name="connsiteX26" fmla="*/ 215044 w 251814"/>
                <a:gd name="connsiteY26" fmla="*/ 301457 h 473034"/>
                <a:gd name="connsiteX27" fmla="*/ 197145 w 251814"/>
                <a:gd name="connsiteY27" fmla="*/ 77914 h 473034"/>
                <a:gd name="connsiteX28" fmla="*/ 188394 w 251814"/>
                <a:gd name="connsiteY28" fmla="*/ 77914 h 473034"/>
                <a:gd name="connsiteX29" fmla="*/ 141458 w 251814"/>
                <a:gd name="connsiteY29" fmla="*/ 372656 h 473034"/>
                <a:gd name="connsiteX30" fmla="*/ 150208 w 251814"/>
                <a:gd name="connsiteY30" fmla="*/ 373850 h 473034"/>
                <a:gd name="connsiteX31" fmla="*/ 175665 w 251814"/>
                <a:gd name="connsiteY31" fmla="*/ 38535 h 473034"/>
                <a:gd name="connsiteX32" fmla="*/ 166914 w 251814"/>
                <a:gd name="connsiteY32" fmla="*/ 37341 h 473034"/>
                <a:gd name="connsiteX33" fmla="*/ 97704 w 251814"/>
                <a:gd name="connsiteY33" fmla="*/ 410444 h 473034"/>
                <a:gd name="connsiteX34" fmla="*/ 105659 w 251814"/>
                <a:gd name="connsiteY34" fmla="*/ 411637 h 473034"/>
                <a:gd name="connsiteX35" fmla="*/ 95715 w 251814"/>
                <a:gd name="connsiteY35" fmla="*/ 140362 h 473034"/>
                <a:gd name="connsiteX36" fmla="*/ 87759 w 251814"/>
                <a:gd name="connsiteY36" fmla="*/ 140362 h 473034"/>
                <a:gd name="connsiteX37" fmla="*/ 58723 w 251814"/>
                <a:gd name="connsiteY37" fmla="*/ 423570 h 473034"/>
                <a:gd name="connsiteX38" fmla="*/ 66280 w 251814"/>
                <a:gd name="connsiteY38" fmla="*/ 423570 h 473034"/>
                <a:gd name="connsiteX39" fmla="*/ 44403 w 251814"/>
                <a:gd name="connsiteY39" fmla="*/ 138771 h 473034"/>
                <a:gd name="connsiteX40" fmla="*/ 36448 w 251814"/>
                <a:gd name="connsiteY40" fmla="*/ 138771 h 473034"/>
                <a:gd name="connsiteX41" fmla="*/ 8604 w 251814"/>
                <a:gd name="connsiteY41" fmla="*/ 468915 h 473034"/>
                <a:gd name="connsiteX42" fmla="*/ 14969 w 251814"/>
                <a:gd name="connsiteY42" fmla="*/ 468120 h 473034"/>
                <a:gd name="connsiteX43" fmla="*/ 8207 w 251814"/>
                <a:gd name="connsiteY43" fmla="*/ 415615 h 473034"/>
                <a:gd name="connsiteX44" fmla="*/ 2240 w 251814"/>
                <a:gd name="connsiteY44" fmla="*/ 413626 h 473034"/>
                <a:gd name="connsiteX45" fmla="*/ 2240 w 251814"/>
                <a:gd name="connsiteY45" fmla="*/ 413626 h 4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1814" h="473034">
                  <a:moveTo>
                    <a:pt x="2240" y="413626"/>
                  </a:moveTo>
                  <a:cubicBezTo>
                    <a:pt x="-2135" y="433514"/>
                    <a:pt x="-146" y="452607"/>
                    <a:pt x="8604" y="471302"/>
                  </a:cubicBezTo>
                  <a:cubicBezTo>
                    <a:pt x="9798" y="474086"/>
                    <a:pt x="14571" y="473291"/>
                    <a:pt x="14969" y="470506"/>
                  </a:cubicBezTo>
                  <a:cubicBezTo>
                    <a:pt x="40823" y="361917"/>
                    <a:pt x="50767" y="249747"/>
                    <a:pt x="43608" y="138373"/>
                  </a:cubicBezTo>
                  <a:cubicBezTo>
                    <a:pt x="40823" y="138373"/>
                    <a:pt x="38437" y="138373"/>
                    <a:pt x="35652" y="138373"/>
                  </a:cubicBezTo>
                  <a:cubicBezTo>
                    <a:pt x="43608" y="233041"/>
                    <a:pt x="50767" y="328107"/>
                    <a:pt x="57927" y="423172"/>
                  </a:cubicBezTo>
                  <a:cubicBezTo>
                    <a:pt x="58325" y="427946"/>
                    <a:pt x="65087" y="427946"/>
                    <a:pt x="65485" y="423172"/>
                  </a:cubicBezTo>
                  <a:cubicBezTo>
                    <a:pt x="75826" y="328902"/>
                    <a:pt x="85373" y="234632"/>
                    <a:pt x="95317" y="139964"/>
                  </a:cubicBezTo>
                  <a:cubicBezTo>
                    <a:pt x="92533" y="139964"/>
                    <a:pt x="89748" y="139964"/>
                    <a:pt x="87362" y="139964"/>
                  </a:cubicBezTo>
                  <a:cubicBezTo>
                    <a:pt x="98101" y="229859"/>
                    <a:pt x="101681" y="320947"/>
                    <a:pt x="97306" y="411240"/>
                  </a:cubicBezTo>
                  <a:cubicBezTo>
                    <a:pt x="96908" y="415615"/>
                    <a:pt x="104465" y="416808"/>
                    <a:pt x="105261" y="412433"/>
                  </a:cubicBezTo>
                  <a:cubicBezTo>
                    <a:pt x="128729" y="287933"/>
                    <a:pt x="151799" y="163830"/>
                    <a:pt x="175267" y="39330"/>
                  </a:cubicBezTo>
                  <a:cubicBezTo>
                    <a:pt x="172483" y="38932"/>
                    <a:pt x="169301" y="38535"/>
                    <a:pt x="166517" y="38137"/>
                  </a:cubicBezTo>
                  <a:cubicBezTo>
                    <a:pt x="158164" y="149909"/>
                    <a:pt x="149413" y="261680"/>
                    <a:pt x="141060" y="373452"/>
                  </a:cubicBezTo>
                  <a:cubicBezTo>
                    <a:pt x="140662" y="378225"/>
                    <a:pt x="149015" y="379418"/>
                    <a:pt x="149811" y="374645"/>
                  </a:cubicBezTo>
                  <a:cubicBezTo>
                    <a:pt x="165721" y="276398"/>
                    <a:pt x="181234" y="178150"/>
                    <a:pt x="197145" y="80300"/>
                  </a:cubicBezTo>
                  <a:cubicBezTo>
                    <a:pt x="194360" y="80300"/>
                    <a:pt x="191178" y="80300"/>
                    <a:pt x="188394" y="80300"/>
                  </a:cubicBezTo>
                  <a:cubicBezTo>
                    <a:pt x="205498" y="152693"/>
                    <a:pt x="211464" y="227075"/>
                    <a:pt x="205895" y="301457"/>
                  </a:cubicBezTo>
                  <a:cubicBezTo>
                    <a:pt x="205498" y="307423"/>
                    <a:pt x="214248" y="307025"/>
                    <a:pt x="215044" y="301457"/>
                  </a:cubicBezTo>
                  <a:cubicBezTo>
                    <a:pt x="227374" y="202414"/>
                    <a:pt x="239307" y="103370"/>
                    <a:pt x="251638" y="4327"/>
                  </a:cubicBezTo>
                  <a:cubicBezTo>
                    <a:pt x="248456" y="4327"/>
                    <a:pt x="245274" y="4327"/>
                    <a:pt x="242490" y="4327"/>
                  </a:cubicBezTo>
                  <a:cubicBezTo>
                    <a:pt x="242490" y="15464"/>
                    <a:pt x="242887" y="26204"/>
                    <a:pt x="243285" y="37341"/>
                  </a:cubicBezTo>
                  <a:cubicBezTo>
                    <a:pt x="243285" y="42512"/>
                    <a:pt x="251240" y="42512"/>
                    <a:pt x="251638" y="37341"/>
                  </a:cubicBezTo>
                  <a:cubicBezTo>
                    <a:pt x="251638" y="26204"/>
                    <a:pt x="252036" y="15067"/>
                    <a:pt x="251638" y="4327"/>
                  </a:cubicBezTo>
                  <a:cubicBezTo>
                    <a:pt x="251638" y="-1640"/>
                    <a:pt x="242887" y="-1242"/>
                    <a:pt x="242490" y="4327"/>
                  </a:cubicBezTo>
                  <a:cubicBezTo>
                    <a:pt x="230159" y="103370"/>
                    <a:pt x="218226" y="202414"/>
                    <a:pt x="205895" y="301457"/>
                  </a:cubicBezTo>
                  <a:cubicBezTo>
                    <a:pt x="209077" y="301457"/>
                    <a:pt x="211862" y="301457"/>
                    <a:pt x="215044" y="301457"/>
                  </a:cubicBezTo>
                  <a:cubicBezTo>
                    <a:pt x="220613" y="226279"/>
                    <a:pt x="214646" y="151102"/>
                    <a:pt x="197145" y="77914"/>
                  </a:cubicBezTo>
                  <a:cubicBezTo>
                    <a:pt x="195951" y="73936"/>
                    <a:pt x="189189" y="73538"/>
                    <a:pt x="188394" y="77914"/>
                  </a:cubicBezTo>
                  <a:cubicBezTo>
                    <a:pt x="172881" y="176161"/>
                    <a:pt x="157368" y="274409"/>
                    <a:pt x="141458" y="372656"/>
                  </a:cubicBezTo>
                  <a:cubicBezTo>
                    <a:pt x="144242" y="373054"/>
                    <a:pt x="147026" y="373452"/>
                    <a:pt x="150208" y="373850"/>
                  </a:cubicBezTo>
                  <a:cubicBezTo>
                    <a:pt x="158561" y="262078"/>
                    <a:pt x="167312" y="150306"/>
                    <a:pt x="175665" y="38535"/>
                  </a:cubicBezTo>
                  <a:cubicBezTo>
                    <a:pt x="176063" y="33364"/>
                    <a:pt x="167710" y="32568"/>
                    <a:pt x="166914" y="37341"/>
                  </a:cubicBezTo>
                  <a:cubicBezTo>
                    <a:pt x="143844" y="161842"/>
                    <a:pt x="120774" y="285944"/>
                    <a:pt x="97704" y="410444"/>
                  </a:cubicBezTo>
                  <a:cubicBezTo>
                    <a:pt x="100488" y="410842"/>
                    <a:pt x="102874" y="411240"/>
                    <a:pt x="105659" y="411637"/>
                  </a:cubicBezTo>
                  <a:cubicBezTo>
                    <a:pt x="109636" y="320947"/>
                    <a:pt x="106454" y="230257"/>
                    <a:pt x="95715" y="140362"/>
                  </a:cubicBezTo>
                  <a:cubicBezTo>
                    <a:pt x="94919" y="135191"/>
                    <a:pt x="88157" y="135191"/>
                    <a:pt x="87759" y="140362"/>
                  </a:cubicBezTo>
                  <a:cubicBezTo>
                    <a:pt x="77815" y="234632"/>
                    <a:pt x="67871" y="328902"/>
                    <a:pt x="58723" y="423570"/>
                  </a:cubicBezTo>
                  <a:cubicBezTo>
                    <a:pt x="61109" y="423570"/>
                    <a:pt x="63894" y="423570"/>
                    <a:pt x="66280" y="423570"/>
                  </a:cubicBezTo>
                  <a:cubicBezTo>
                    <a:pt x="58723" y="328902"/>
                    <a:pt x="51165" y="233837"/>
                    <a:pt x="44403" y="138771"/>
                  </a:cubicBezTo>
                  <a:cubicBezTo>
                    <a:pt x="44005" y="133600"/>
                    <a:pt x="36050" y="133600"/>
                    <a:pt x="36448" y="138771"/>
                  </a:cubicBezTo>
                  <a:cubicBezTo>
                    <a:pt x="42812" y="249747"/>
                    <a:pt x="33664" y="360326"/>
                    <a:pt x="8604" y="468915"/>
                  </a:cubicBezTo>
                  <a:cubicBezTo>
                    <a:pt x="10593" y="468518"/>
                    <a:pt x="12980" y="468120"/>
                    <a:pt x="14969" y="468120"/>
                  </a:cubicBezTo>
                  <a:cubicBezTo>
                    <a:pt x="6616" y="451414"/>
                    <a:pt x="4627" y="433912"/>
                    <a:pt x="8207" y="415615"/>
                  </a:cubicBezTo>
                  <a:cubicBezTo>
                    <a:pt x="8604" y="411637"/>
                    <a:pt x="3036" y="410046"/>
                    <a:pt x="2240" y="413626"/>
                  </a:cubicBezTo>
                  <a:lnTo>
                    <a:pt x="2240" y="4136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22" name="Freeform 2721">
              <a:extLst>
                <a:ext uri="{FF2B5EF4-FFF2-40B4-BE49-F238E27FC236}">
                  <a16:creationId xmlns:a16="http://schemas.microsoft.com/office/drawing/2014/main" id="{8A33C422-5E88-D919-C1A6-365AD7FCFBB4}"/>
                </a:ext>
              </a:extLst>
            </p:cNvPr>
            <p:cNvSpPr/>
            <p:nvPr/>
          </p:nvSpPr>
          <p:spPr>
            <a:xfrm>
              <a:off x="4342567" y="2457591"/>
              <a:ext cx="7091" cy="139913"/>
            </a:xfrm>
            <a:custGeom>
              <a:avLst/>
              <a:gdLst>
                <a:gd name="connsiteX0" fmla="*/ 6927 w 7091"/>
                <a:gd name="connsiteY0" fmla="*/ 136632 h 139913"/>
                <a:gd name="connsiteX1" fmla="*/ 6529 w 7091"/>
                <a:gd name="connsiteY1" fmla="*/ 2983 h 139913"/>
                <a:gd name="connsiteX2" fmla="*/ 562 w 7091"/>
                <a:gd name="connsiteY2" fmla="*/ 2983 h 139913"/>
                <a:gd name="connsiteX3" fmla="*/ 165 w 7091"/>
                <a:gd name="connsiteY3" fmla="*/ 136632 h 139913"/>
                <a:gd name="connsiteX4" fmla="*/ 6927 w 7091"/>
                <a:gd name="connsiteY4" fmla="*/ 136632 h 139913"/>
                <a:gd name="connsiteX5" fmla="*/ 6927 w 7091"/>
                <a:gd name="connsiteY5" fmla="*/ 136632 h 13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91" h="139913">
                  <a:moveTo>
                    <a:pt x="6927" y="136632"/>
                  </a:moveTo>
                  <a:cubicBezTo>
                    <a:pt x="7324" y="92082"/>
                    <a:pt x="6927" y="47533"/>
                    <a:pt x="6529" y="2983"/>
                  </a:cubicBezTo>
                  <a:cubicBezTo>
                    <a:pt x="6529" y="-994"/>
                    <a:pt x="562" y="-994"/>
                    <a:pt x="562" y="2983"/>
                  </a:cubicBezTo>
                  <a:cubicBezTo>
                    <a:pt x="165" y="47533"/>
                    <a:pt x="-233" y="92082"/>
                    <a:pt x="165" y="136632"/>
                  </a:cubicBezTo>
                  <a:cubicBezTo>
                    <a:pt x="562" y="141007"/>
                    <a:pt x="6927" y="141007"/>
                    <a:pt x="6927" y="136632"/>
                  </a:cubicBezTo>
                  <a:lnTo>
                    <a:pt x="6927" y="1366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23" name="Freeform 2722">
              <a:extLst>
                <a:ext uri="{FF2B5EF4-FFF2-40B4-BE49-F238E27FC236}">
                  <a16:creationId xmlns:a16="http://schemas.microsoft.com/office/drawing/2014/main" id="{3BAEBC51-1EE5-A93E-BEA3-D86FA2CC1D61}"/>
                </a:ext>
              </a:extLst>
            </p:cNvPr>
            <p:cNvSpPr/>
            <p:nvPr/>
          </p:nvSpPr>
          <p:spPr>
            <a:xfrm>
              <a:off x="4340743" y="2408663"/>
              <a:ext cx="29852" cy="139906"/>
            </a:xfrm>
            <a:custGeom>
              <a:avLst/>
              <a:gdLst>
                <a:gd name="connsiteX0" fmla="*/ 6364 w 29852"/>
                <a:gd name="connsiteY0" fmla="*/ 137431 h 139906"/>
                <a:gd name="connsiteX1" fmla="*/ 29832 w 29852"/>
                <a:gd name="connsiteY1" fmla="*/ 3782 h 139906"/>
                <a:gd name="connsiteX2" fmla="*/ 23866 w 29852"/>
                <a:gd name="connsiteY2" fmla="*/ 2191 h 139906"/>
                <a:gd name="connsiteX3" fmla="*/ 0 w 29852"/>
                <a:gd name="connsiteY3" fmla="*/ 135840 h 139906"/>
                <a:gd name="connsiteX4" fmla="*/ 6364 w 29852"/>
                <a:gd name="connsiteY4" fmla="*/ 137431 h 139906"/>
                <a:gd name="connsiteX5" fmla="*/ 6364 w 29852"/>
                <a:gd name="connsiteY5" fmla="*/ 137431 h 1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52" h="139906">
                  <a:moveTo>
                    <a:pt x="6364" y="137431"/>
                  </a:moveTo>
                  <a:cubicBezTo>
                    <a:pt x="14717" y="92881"/>
                    <a:pt x="23070" y="48332"/>
                    <a:pt x="29832" y="3782"/>
                  </a:cubicBezTo>
                  <a:cubicBezTo>
                    <a:pt x="30230" y="202"/>
                    <a:pt x="24661" y="-1787"/>
                    <a:pt x="23866" y="2191"/>
                  </a:cubicBezTo>
                  <a:cubicBezTo>
                    <a:pt x="14717" y="46740"/>
                    <a:pt x="7558" y="91290"/>
                    <a:pt x="0" y="135840"/>
                  </a:cubicBezTo>
                  <a:cubicBezTo>
                    <a:pt x="0" y="139817"/>
                    <a:pt x="5569" y="141806"/>
                    <a:pt x="6364" y="137431"/>
                  </a:cubicBezTo>
                  <a:lnTo>
                    <a:pt x="6364" y="1374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24" name="Freeform 2723">
              <a:extLst>
                <a:ext uri="{FF2B5EF4-FFF2-40B4-BE49-F238E27FC236}">
                  <a16:creationId xmlns:a16="http://schemas.microsoft.com/office/drawing/2014/main" id="{02F0B5A4-97E5-9279-5223-7DA040C7479A}"/>
                </a:ext>
              </a:extLst>
            </p:cNvPr>
            <p:cNvSpPr/>
            <p:nvPr/>
          </p:nvSpPr>
          <p:spPr>
            <a:xfrm>
              <a:off x="4344314" y="2458674"/>
              <a:ext cx="19268" cy="127113"/>
            </a:xfrm>
            <a:custGeom>
              <a:avLst/>
              <a:gdLst>
                <a:gd name="connsiteX0" fmla="*/ 15920 w 19268"/>
                <a:gd name="connsiteY0" fmla="*/ 123219 h 127113"/>
                <a:gd name="connsiteX1" fmla="*/ 19102 w 19268"/>
                <a:gd name="connsiteY1" fmla="*/ 3889 h 127113"/>
                <a:gd name="connsiteX2" fmla="*/ 13533 w 19268"/>
                <a:gd name="connsiteY2" fmla="*/ 1503 h 127113"/>
                <a:gd name="connsiteX3" fmla="*/ 9555 w 19268"/>
                <a:gd name="connsiteY3" fmla="*/ 124810 h 127113"/>
                <a:gd name="connsiteX4" fmla="*/ 15920 w 19268"/>
                <a:gd name="connsiteY4" fmla="*/ 123219 h 127113"/>
                <a:gd name="connsiteX5" fmla="*/ 15920 w 19268"/>
                <a:gd name="connsiteY5" fmla="*/ 123219 h 12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68" h="127113">
                  <a:moveTo>
                    <a:pt x="15920" y="123219"/>
                  </a:moveTo>
                  <a:cubicBezTo>
                    <a:pt x="2793" y="83442"/>
                    <a:pt x="4782" y="42870"/>
                    <a:pt x="19102" y="3889"/>
                  </a:cubicBezTo>
                  <a:cubicBezTo>
                    <a:pt x="20295" y="707"/>
                    <a:pt x="14726" y="-1679"/>
                    <a:pt x="13533" y="1503"/>
                  </a:cubicBezTo>
                  <a:cubicBezTo>
                    <a:pt x="-3571" y="40484"/>
                    <a:pt x="-3969" y="84635"/>
                    <a:pt x="9555" y="124810"/>
                  </a:cubicBezTo>
                  <a:cubicBezTo>
                    <a:pt x="11146" y="128787"/>
                    <a:pt x="17510" y="127196"/>
                    <a:pt x="15920" y="123219"/>
                  </a:cubicBezTo>
                  <a:lnTo>
                    <a:pt x="15920" y="12321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25" name="Freeform 2724">
              <a:extLst>
                <a:ext uri="{FF2B5EF4-FFF2-40B4-BE49-F238E27FC236}">
                  <a16:creationId xmlns:a16="http://schemas.microsoft.com/office/drawing/2014/main" id="{8B1AD12C-3021-7BD2-FC67-6F012BE14F36}"/>
                </a:ext>
              </a:extLst>
            </p:cNvPr>
            <p:cNvSpPr/>
            <p:nvPr/>
          </p:nvSpPr>
          <p:spPr>
            <a:xfrm>
              <a:off x="4282910" y="2433498"/>
              <a:ext cx="49557" cy="177063"/>
            </a:xfrm>
            <a:custGeom>
              <a:avLst/>
              <a:gdLst>
                <a:gd name="connsiteX0" fmla="*/ 157 w 49557"/>
                <a:gd name="connsiteY0" fmla="*/ 3609 h 177063"/>
                <a:gd name="connsiteX1" fmla="*/ 43911 w 49557"/>
                <a:gd name="connsiteY1" fmla="*/ 175045 h 177063"/>
                <a:gd name="connsiteX2" fmla="*/ 49480 w 49557"/>
                <a:gd name="connsiteY2" fmla="*/ 173454 h 177063"/>
                <a:gd name="connsiteX3" fmla="*/ 5726 w 49557"/>
                <a:gd name="connsiteY3" fmla="*/ 2018 h 177063"/>
                <a:gd name="connsiteX4" fmla="*/ 157 w 49557"/>
                <a:gd name="connsiteY4" fmla="*/ 3609 h 177063"/>
                <a:gd name="connsiteX5" fmla="*/ 157 w 49557"/>
                <a:gd name="connsiteY5" fmla="*/ 3609 h 17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57" h="177063">
                  <a:moveTo>
                    <a:pt x="157" y="3609"/>
                  </a:moveTo>
                  <a:cubicBezTo>
                    <a:pt x="14477" y="60887"/>
                    <a:pt x="28001" y="118165"/>
                    <a:pt x="43911" y="175045"/>
                  </a:cubicBezTo>
                  <a:cubicBezTo>
                    <a:pt x="44707" y="178625"/>
                    <a:pt x="50276" y="177034"/>
                    <a:pt x="49480" y="173454"/>
                  </a:cubicBezTo>
                  <a:cubicBezTo>
                    <a:pt x="36354" y="116176"/>
                    <a:pt x="20443" y="59296"/>
                    <a:pt x="5726" y="2018"/>
                  </a:cubicBezTo>
                  <a:cubicBezTo>
                    <a:pt x="4930" y="-1562"/>
                    <a:pt x="-1036" y="29"/>
                    <a:pt x="157" y="3609"/>
                  </a:cubicBezTo>
                  <a:lnTo>
                    <a:pt x="157" y="36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26" name="Freeform 2725">
              <a:extLst>
                <a:ext uri="{FF2B5EF4-FFF2-40B4-BE49-F238E27FC236}">
                  <a16:creationId xmlns:a16="http://schemas.microsoft.com/office/drawing/2014/main" id="{E7B74294-2191-B6FE-372B-D852DBDF5A9B}"/>
                </a:ext>
              </a:extLst>
            </p:cNvPr>
            <p:cNvSpPr/>
            <p:nvPr/>
          </p:nvSpPr>
          <p:spPr>
            <a:xfrm>
              <a:off x="4230535" y="2408766"/>
              <a:ext cx="83317" cy="160315"/>
            </a:xfrm>
            <a:custGeom>
              <a:avLst/>
              <a:gdLst>
                <a:gd name="connsiteX0" fmla="*/ 50942 w 83317"/>
                <a:gd name="connsiteY0" fmla="*/ 3282 h 160315"/>
                <a:gd name="connsiteX1" fmla="*/ 76797 w 83317"/>
                <a:gd name="connsiteY1" fmla="*/ 158012 h 160315"/>
                <a:gd name="connsiteX2" fmla="*/ 83161 w 83317"/>
                <a:gd name="connsiteY2" fmla="*/ 156421 h 160315"/>
                <a:gd name="connsiteX3" fmla="*/ 32645 w 83317"/>
                <a:gd name="connsiteY3" fmla="*/ 42262 h 160315"/>
                <a:gd name="connsiteX4" fmla="*/ 26678 w 83317"/>
                <a:gd name="connsiteY4" fmla="*/ 43853 h 160315"/>
                <a:gd name="connsiteX5" fmla="*/ 42191 w 83317"/>
                <a:gd name="connsiteY5" fmla="*/ 133350 h 160315"/>
                <a:gd name="connsiteX6" fmla="*/ 48157 w 83317"/>
                <a:gd name="connsiteY6" fmla="*/ 131760 h 160315"/>
                <a:gd name="connsiteX7" fmla="*/ 4801 w 83317"/>
                <a:gd name="connsiteY7" fmla="*/ 69310 h 160315"/>
                <a:gd name="connsiteX8" fmla="*/ 426 w 83317"/>
                <a:gd name="connsiteY8" fmla="*/ 73686 h 160315"/>
                <a:gd name="connsiteX9" fmla="*/ 39406 w 83317"/>
                <a:gd name="connsiteY9" fmla="*/ 138919 h 160315"/>
                <a:gd name="connsiteX10" fmla="*/ 44180 w 83317"/>
                <a:gd name="connsiteY10" fmla="*/ 136135 h 160315"/>
                <a:gd name="connsiteX11" fmla="*/ 5994 w 83317"/>
                <a:gd name="connsiteY11" fmla="*/ 70504 h 160315"/>
                <a:gd name="connsiteX12" fmla="*/ 1619 w 83317"/>
                <a:gd name="connsiteY12" fmla="*/ 74879 h 160315"/>
                <a:gd name="connsiteX13" fmla="*/ 42191 w 83317"/>
                <a:gd name="connsiteY13" fmla="*/ 133350 h 160315"/>
                <a:gd name="connsiteX14" fmla="*/ 48157 w 83317"/>
                <a:gd name="connsiteY14" fmla="*/ 131760 h 160315"/>
                <a:gd name="connsiteX15" fmla="*/ 33042 w 83317"/>
                <a:gd name="connsiteY15" fmla="*/ 43853 h 160315"/>
                <a:gd name="connsiteX16" fmla="*/ 27076 w 83317"/>
                <a:gd name="connsiteY16" fmla="*/ 45445 h 160315"/>
                <a:gd name="connsiteX17" fmla="*/ 76797 w 83317"/>
                <a:gd name="connsiteY17" fmla="*/ 158012 h 160315"/>
                <a:gd name="connsiteX18" fmla="*/ 83161 w 83317"/>
                <a:gd name="connsiteY18" fmla="*/ 156421 h 160315"/>
                <a:gd name="connsiteX19" fmla="*/ 57306 w 83317"/>
                <a:gd name="connsiteY19" fmla="*/ 3282 h 160315"/>
                <a:gd name="connsiteX20" fmla="*/ 50942 w 83317"/>
                <a:gd name="connsiteY20" fmla="*/ 3282 h 160315"/>
                <a:gd name="connsiteX21" fmla="*/ 50942 w 83317"/>
                <a:gd name="connsiteY21" fmla="*/ 3282 h 1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317" h="160315">
                  <a:moveTo>
                    <a:pt x="50942" y="3282"/>
                  </a:moveTo>
                  <a:cubicBezTo>
                    <a:pt x="50146" y="55787"/>
                    <a:pt x="58101" y="108689"/>
                    <a:pt x="76797" y="158012"/>
                  </a:cubicBezTo>
                  <a:cubicBezTo>
                    <a:pt x="78387" y="161990"/>
                    <a:pt x="84354" y="160398"/>
                    <a:pt x="83161" y="156421"/>
                  </a:cubicBezTo>
                  <a:cubicBezTo>
                    <a:pt x="72023" y="115451"/>
                    <a:pt x="55317" y="78061"/>
                    <a:pt x="32645" y="42262"/>
                  </a:cubicBezTo>
                  <a:cubicBezTo>
                    <a:pt x="31053" y="39478"/>
                    <a:pt x="26678" y="40672"/>
                    <a:pt x="26678" y="43853"/>
                  </a:cubicBezTo>
                  <a:cubicBezTo>
                    <a:pt x="27076" y="74481"/>
                    <a:pt x="32247" y="104314"/>
                    <a:pt x="42191" y="133350"/>
                  </a:cubicBezTo>
                  <a:cubicBezTo>
                    <a:pt x="43384" y="136930"/>
                    <a:pt x="48953" y="135737"/>
                    <a:pt x="48157" y="131760"/>
                  </a:cubicBezTo>
                  <a:cubicBezTo>
                    <a:pt x="41395" y="105905"/>
                    <a:pt x="26678" y="84823"/>
                    <a:pt x="4801" y="69310"/>
                  </a:cubicBezTo>
                  <a:cubicBezTo>
                    <a:pt x="2017" y="67321"/>
                    <a:pt x="-1165" y="71299"/>
                    <a:pt x="426" y="73686"/>
                  </a:cubicBezTo>
                  <a:cubicBezTo>
                    <a:pt x="13154" y="95563"/>
                    <a:pt x="26280" y="117440"/>
                    <a:pt x="39406" y="138919"/>
                  </a:cubicBezTo>
                  <a:cubicBezTo>
                    <a:pt x="41395" y="142101"/>
                    <a:pt x="46168" y="139317"/>
                    <a:pt x="44180" y="136135"/>
                  </a:cubicBezTo>
                  <a:cubicBezTo>
                    <a:pt x="31849" y="114258"/>
                    <a:pt x="18723" y="92381"/>
                    <a:pt x="5994" y="70504"/>
                  </a:cubicBezTo>
                  <a:cubicBezTo>
                    <a:pt x="4403" y="72095"/>
                    <a:pt x="3210" y="73288"/>
                    <a:pt x="1619" y="74879"/>
                  </a:cubicBezTo>
                  <a:cubicBezTo>
                    <a:pt x="22303" y="88801"/>
                    <a:pt x="36224" y="109087"/>
                    <a:pt x="42191" y="133350"/>
                  </a:cubicBezTo>
                  <a:cubicBezTo>
                    <a:pt x="44180" y="132953"/>
                    <a:pt x="46168" y="132157"/>
                    <a:pt x="48157" y="131760"/>
                  </a:cubicBezTo>
                  <a:cubicBezTo>
                    <a:pt x="38611" y="103518"/>
                    <a:pt x="33838" y="73686"/>
                    <a:pt x="33042" y="43853"/>
                  </a:cubicBezTo>
                  <a:cubicBezTo>
                    <a:pt x="31053" y="44251"/>
                    <a:pt x="29064" y="45047"/>
                    <a:pt x="27076" y="45445"/>
                  </a:cubicBezTo>
                  <a:cubicBezTo>
                    <a:pt x="50544" y="79255"/>
                    <a:pt x="67250" y="117838"/>
                    <a:pt x="76797" y="158012"/>
                  </a:cubicBezTo>
                  <a:cubicBezTo>
                    <a:pt x="78785" y="157614"/>
                    <a:pt x="81172" y="156819"/>
                    <a:pt x="83161" y="156421"/>
                  </a:cubicBezTo>
                  <a:cubicBezTo>
                    <a:pt x="66057" y="106700"/>
                    <a:pt x="56510" y="56184"/>
                    <a:pt x="57306" y="3282"/>
                  </a:cubicBezTo>
                  <a:cubicBezTo>
                    <a:pt x="57704" y="-1094"/>
                    <a:pt x="50942" y="-1094"/>
                    <a:pt x="50942" y="3282"/>
                  </a:cubicBezTo>
                  <a:lnTo>
                    <a:pt x="50942" y="32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27" name="Freeform 2726">
              <a:extLst>
                <a:ext uri="{FF2B5EF4-FFF2-40B4-BE49-F238E27FC236}">
                  <a16:creationId xmlns:a16="http://schemas.microsoft.com/office/drawing/2014/main" id="{67CAFDB6-E6A1-BCF9-B512-283197A98142}"/>
                </a:ext>
              </a:extLst>
            </p:cNvPr>
            <p:cNvSpPr/>
            <p:nvPr/>
          </p:nvSpPr>
          <p:spPr>
            <a:xfrm>
              <a:off x="4328650" y="1925223"/>
              <a:ext cx="388378" cy="645244"/>
            </a:xfrm>
            <a:custGeom>
              <a:avLst/>
              <a:gdLst>
                <a:gd name="connsiteX0" fmla="*/ 4138 w 388378"/>
                <a:gd name="connsiteY0" fmla="*/ 547284 h 645244"/>
                <a:gd name="connsiteX1" fmla="*/ 19253 w 388378"/>
                <a:gd name="connsiteY1" fmla="*/ 643543 h 645244"/>
                <a:gd name="connsiteX2" fmla="*/ 25617 w 388378"/>
                <a:gd name="connsiteY2" fmla="*/ 642747 h 645244"/>
                <a:gd name="connsiteX3" fmla="*/ 33572 w 388378"/>
                <a:gd name="connsiteY3" fmla="*/ 490006 h 645244"/>
                <a:gd name="connsiteX4" fmla="*/ 26413 w 388378"/>
                <a:gd name="connsiteY4" fmla="*/ 490006 h 645244"/>
                <a:gd name="connsiteX5" fmla="*/ 37550 w 388378"/>
                <a:gd name="connsiteY5" fmla="*/ 620473 h 645244"/>
                <a:gd name="connsiteX6" fmla="*/ 44312 w 388378"/>
                <a:gd name="connsiteY6" fmla="*/ 620473 h 645244"/>
                <a:gd name="connsiteX7" fmla="*/ 94430 w 388378"/>
                <a:gd name="connsiteY7" fmla="*/ 430342 h 645244"/>
                <a:gd name="connsiteX8" fmla="*/ 87271 w 388378"/>
                <a:gd name="connsiteY8" fmla="*/ 429546 h 645244"/>
                <a:gd name="connsiteX9" fmla="*/ 87271 w 388378"/>
                <a:gd name="connsiteY9" fmla="*/ 604960 h 645244"/>
                <a:gd name="connsiteX10" fmla="*/ 94430 w 388378"/>
                <a:gd name="connsiteY10" fmla="*/ 605755 h 645244"/>
                <a:gd name="connsiteX11" fmla="*/ 127843 w 388378"/>
                <a:gd name="connsiteY11" fmla="*/ 440683 h 645244"/>
                <a:gd name="connsiteX12" fmla="*/ 120683 w 388378"/>
                <a:gd name="connsiteY12" fmla="*/ 439888 h 645244"/>
                <a:gd name="connsiteX13" fmla="*/ 127047 w 388378"/>
                <a:gd name="connsiteY13" fmla="*/ 546887 h 645244"/>
                <a:gd name="connsiteX14" fmla="*/ 134207 w 388378"/>
                <a:gd name="connsiteY14" fmla="*/ 548875 h 645244"/>
                <a:gd name="connsiteX15" fmla="*/ 168812 w 388378"/>
                <a:gd name="connsiteY15" fmla="*/ 413636 h 645244"/>
                <a:gd name="connsiteX16" fmla="*/ 161255 w 388378"/>
                <a:gd name="connsiteY16" fmla="*/ 412442 h 645244"/>
                <a:gd name="connsiteX17" fmla="*/ 170801 w 388378"/>
                <a:gd name="connsiteY17" fmla="*/ 497564 h 645244"/>
                <a:gd name="connsiteX18" fmla="*/ 177563 w 388378"/>
                <a:gd name="connsiteY18" fmla="*/ 497564 h 645244"/>
                <a:gd name="connsiteX19" fmla="*/ 205009 w 388378"/>
                <a:gd name="connsiteY19" fmla="*/ 356357 h 645244"/>
                <a:gd name="connsiteX20" fmla="*/ 197451 w 388378"/>
                <a:gd name="connsiteY20" fmla="*/ 355164 h 645244"/>
                <a:gd name="connsiteX21" fmla="*/ 213759 w 388378"/>
                <a:gd name="connsiteY21" fmla="*/ 498757 h 645244"/>
                <a:gd name="connsiteX22" fmla="*/ 221317 w 388378"/>
                <a:gd name="connsiteY22" fmla="*/ 498757 h 645244"/>
                <a:gd name="connsiteX23" fmla="*/ 253536 w 388378"/>
                <a:gd name="connsiteY23" fmla="*/ 258110 h 645244"/>
                <a:gd name="connsiteX24" fmla="*/ 245581 w 388378"/>
                <a:gd name="connsiteY24" fmla="*/ 258110 h 645244"/>
                <a:gd name="connsiteX25" fmla="*/ 256718 w 388378"/>
                <a:gd name="connsiteY25" fmla="*/ 399714 h 645244"/>
                <a:gd name="connsiteX26" fmla="*/ 263878 w 388378"/>
                <a:gd name="connsiteY26" fmla="*/ 399714 h 645244"/>
                <a:gd name="connsiteX27" fmla="*/ 284561 w 388378"/>
                <a:gd name="connsiteY27" fmla="*/ 272031 h 645244"/>
                <a:gd name="connsiteX28" fmla="*/ 277800 w 388378"/>
                <a:gd name="connsiteY28" fmla="*/ 271236 h 645244"/>
                <a:gd name="connsiteX29" fmla="*/ 294108 w 388378"/>
                <a:gd name="connsiteY29" fmla="*/ 375052 h 645244"/>
                <a:gd name="connsiteX30" fmla="*/ 300074 w 388378"/>
                <a:gd name="connsiteY30" fmla="*/ 375052 h 645244"/>
                <a:gd name="connsiteX31" fmla="*/ 326725 w 388378"/>
                <a:gd name="connsiteY31" fmla="*/ 198843 h 645244"/>
                <a:gd name="connsiteX32" fmla="*/ 319565 w 388378"/>
                <a:gd name="connsiteY32" fmla="*/ 198047 h 645244"/>
                <a:gd name="connsiteX33" fmla="*/ 318371 w 388378"/>
                <a:gd name="connsiteY33" fmla="*/ 380223 h 645244"/>
                <a:gd name="connsiteX34" fmla="*/ 324338 w 388378"/>
                <a:gd name="connsiteY34" fmla="*/ 380223 h 645244"/>
                <a:gd name="connsiteX35" fmla="*/ 350193 w 388378"/>
                <a:gd name="connsiteY35" fmla="*/ 126052 h 645244"/>
                <a:gd name="connsiteX36" fmla="*/ 342635 w 388378"/>
                <a:gd name="connsiteY36" fmla="*/ 126052 h 645244"/>
                <a:gd name="connsiteX37" fmla="*/ 361330 w 388378"/>
                <a:gd name="connsiteY37" fmla="*/ 329707 h 645244"/>
                <a:gd name="connsiteX38" fmla="*/ 366899 w 388378"/>
                <a:gd name="connsiteY38" fmla="*/ 329707 h 645244"/>
                <a:gd name="connsiteX39" fmla="*/ 376843 w 388378"/>
                <a:gd name="connsiteY39" fmla="*/ 2745 h 645244"/>
                <a:gd name="connsiteX40" fmla="*/ 369285 w 388378"/>
                <a:gd name="connsiteY40" fmla="*/ 3939 h 645244"/>
                <a:gd name="connsiteX41" fmla="*/ 367296 w 388378"/>
                <a:gd name="connsiteY41" fmla="*/ 49284 h 645244"/>
                <a:gd name="connsiteX42" fmla="*/ 373660 w 388378"/>
                <a:gd name="connsiteY42" fmla="*/ 49284 h 645244"/>
                <a:gd name="connsiteX43" fmla="*/ 376843 w 388378"/>
                <a:gd name="connsiteY43" fmla="*/ 3939 h 645244"/>
                <a:gd name="connsiteX44" fmla="*/ 369285 w 388378"/>
                <a:gd name="connsiteY44" fmla="*/ 5132 h 645244"/>
                <a:gd name="connsiteX45" fmla="*/ 361330 w 388378"/>
                <a:gd name="connsiteY45" fmla="*/ 328514 h 645244"/>
                <a:gd name="connsiteX46" fmla="*/ 366899 w 388378"/>
                <a:gd name="connsiteY46" fmla="*/ 328514 h 645244"/>
                <a:gd name="connsiteX47" fmla="*/ 349795 w 388378"/>
                <a:gd name="connsiteY47" fmla="*/ 126450 h 645244"/>
                <a:gd name="connsiteX48" fmla="*/ 342237 w 388378"/>
                <a:gd name="connsiteY48" fmla="*/ 126450 h 645244"/>
                <a:gd name="connsiteX49" fmla="*/ 317974 w 388378"/>
                <a:gd name="connsiteY49" fmla="*/ 379030 h 645244"/>
                <a:gd name="connsiteX50" fmla="*/ 323940 w 388378"/>
                <a:gd name="connsiteY50" fmla="*/ 379030 h 645244"/>
                <a:gd name="connsiteX51" fmla="*/ 326327 w 388378"/>
                <a:gd name="connsiteY51" fmla="*/ 200434 h 645244"/>
                <a:gd name="connsiteX52" fmla="*/ 319167 w 388378"/>
                <a:gd name="connsiteY52" fmla="*/ 199638 h 645244"/>
                <a:gd name="connsiteX53" fmla="*/ 293710 w 388378"/>
                <a:gd name="connsiteY53" fmla="*/ 374257 h 645244"/>
                <a:gd name="connsiteX54" fmla="*/ 299676 w 388378"/>
                <a:gd name="connsiteY54" fmla="*/ 374257 h 645244"/>
                <a:gd name="connsiteX55" fmla="*/ 284561 w 388378"/>
                <a:gd name="connsiteY55" fmla="*/ 272031 h 645244"/>
                <a:gd name="connsiteX56" fmla="*/ 277800 w 388378"/>
                <a:gd name="connsiteY56" fmla="*/ 271236 h 645244"/>
                <a:gd name="connsiteX57" fmla="*/ 256320 w 388378"/>
                <a:gd name="connsiteY57" fmla="*/ 398918 h 645244"/>
                <a:gd name="connsiteX58" fmla="*/ 263480 w 388378"/>
                <a:gd name="connsiteY58" fmla="*/ 398918 h 645244"/>
                <a:gd name="connsiteX59" fmla="*/ 253138 w 388378"/>
                <a:gd name="connsiteY59" fmla="*/ 259303 h 645244"/>
                <a:gd name="connsiteX60" fmla="*/ 245183 w 388378"/>
                <a:gd name="connsiteY60" fmla="*/ 259303 h 645244"/>
                <a:gd name="connsiteX61" fmla="*/ 213362 w 388378"/>
                <a:gd name="connsiteY61" fmla="*/ 497961 h 645244"/>
                <a:gd name="connsiteX62" fmla="*/ 220919 w 388378"/>
                <a:gd name="connsiteY62" fmla="*/ 497961 h 645244"/>
                <a:gd name="connsiteX63" fmla="*/ 204213 w 388378"/>
                <a:gd name="connsiteY63" fmla="*/ 357551 h 645244"/>
                <a:gd name="connsiteX64" fmla="*/ 196656 w 388378"/>
                <a:gd name="connsiteY64" fmla="*/ 356357 h 645244"/>
                <a:gd name="connsiteX65" fmla="*/ 170403 w 388378"/>
                <a:gd name="connsiteY65" fmla="*/ 493984 h 645244"/>
                <a:gd name="connsiteX66" fmla="*/ 177165 w 388378"/>
                <a:gd name="connsiteY66" fmla="*/ 493984 h 645244"/>
                <a:gd name="connsiteX67" fmla="*/ 168414 w 388378"/>
                <a:gd name="connsiteY67" fmla="*/ 414829 h 645244"/>
                <a:gd name="connsiteX68" fmla="*/ 160857 w 388378"/>
                <a:gd name="connsiteY68" fmla="*/ 413636 h 645244"/>
                <a:gd name="connsiteX69" fmla="*/ 127445 w 388378"/>
                <a:gd name="connsiteY69" fmla="*/ 544898 h 645244"/>
                <a:gd name="connsiteX70" fmla="*/ 134604 w 388378"/>
                <a:gd name="connsiteY70" fmla="*/ 546887 h 645244"/>
                <a:gd name="connsiteX71" fmla="*/ 128240 w 388378"/>
                <a:gd name="connsiteY71" fmla="*/ 439888 h 645244"/>
                <a:gd name="connsiteX72" fmla="*/ 121081 w 388378"/>
                <a:gd name="connsiteY72" fmla="*/ 439092 h 645244"/>
                <a:gd name="connsiteX73" fmla="*/ 88066 w 388378"/>
                <a:gd name="connsiteY73" fmla="*/ 604165 h 645244"/>
                <a:gd name="connsiteX74" fmla="*/ 95226 w 388378"/>
                <a:gd name="connsiteY74" fmla="*/ 604960 h 645244"/>
                <a:gd name="connsiteX75" fmla="*/ 95226 w 388378"/>
                <a:gd name="connsiteY75" fmla="*/ 429546 h 645244"/>
                <a:gd name="connsiteX76" fmla="*/ 88066 w 388378"/>
                <a:gd name="connsiteY76" fmla="*/ 428751 h 645244"/>
                <a:gd name="connsiteX77" fmla="*/ 38346 w 388378"/>
                <a:gd name="connsiteY77" fmla="*/ 618882 h 645244"/>
                <a:gd name="connsiteX78" fmla="*/ 45108 w 388378"/>
                <a:gd name="connsiteY78" fmla="*/ 618882 h 645244"/>
                <a:gd name="connsiteX79" fmla="*/ 34368 w 388378"/>
                <a:gd name="connsiteY79" fmla="*/ 490404 h 645244"/>
                <a:gd name="connsiteX80" fmla="*/ 27208 w 388378"/>
                <a:gd name="connsiteY80" fmla="*/ 490404 h 645244"/>
                <a:gd name="connsiteX81" fmla="*/ 19651 w 388378"/>
                <a:gd name="connsiteY81" fmla="*/ 641156 h 645244"/>
                <a:gd name="connsiteX82" fmla="*/ 26015 w 388378"/>
                <a:gd name="connsiteY82" fmla="*/ 640361 h 645244"/>
                <a:gd name="connsiteX83" fmla="*/ 10900 w 388378"/>
                <a:gd name="connsiteY83" fmla="*/ 549273 h 645244"/>
                <a:gd name="connsiteX84" fmla="*/ 4138 w 388378"/>
                <a:gd name="connsiteY84" fmla="*/ 547284 h 645244"/>
                <a:gd name="connsiteX85" fmla="*/ 4138 w 388378"/>
                <a:gd name="connsiteY85" fmla="*/ 547284 h 6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88378" h="645244">
                  <a:moveTo>
                    <a:pt x="4138" y="547284"/>
                  </a:moveTo>
                  <a:cubicBezTo>
                    <a:pt x="-4613" y="580696"/>
                    <a:pt x="558" y="614904"/>
                    <a:pt x="19253" y="643543"/>
                  </a:cubicBezTo>
                  <a:cubicBezTo>
                    <a:pt x="20844" y="645930"/>
                    <a:pt x="24821" y="645930"/>
                    <a:pt x="25617" y="642747"/>
                  </a:cubicBezTo>
                  <a:cubicBezTo>
                    <a:pt x="34766" y="592231"/>
                    <a:pt x="37550" y="541318"/>
                    <a:pt x="33572" y="490006"/>
                  </a:cubicBezTo>
                  <a:cubicBezTo>
                    <a:pt x="33174" y="485233"/>
                    <a:pt x="26810" y="485631"/>
                    <a:pt x="26413" y="490006"/>
                  </a:cubicBezTo>
                  <a:cubicBezTo>
                    <a:pt x="20844" y="534158"/>
                    <a:pt x="24821" y="577912"/>
                    <a:pt x="37550" y="620473"/>
                  </a:cubicBezTo>
                  <a:cubicBezTo>
                    <a:pt x="38743" y="623655"/>
                    <a:pt x="43516" y="624052"/>
                    <a:pt x="44312" y="620473"/>
                  </a:cubicBezTo>
                  <a:cubicBezTo>
                    <a:pt x="61018" y="557228"/>
                    <a:pt x="77724" y="493984"/>
                    <a:pt x="94430" y="430342"/>
                  </a:cubicBezTo>
                  <a:cubicBezTo>
                    <a:pt x="92044" y="429944"/>
                    <a:pt x="89657" y="429546"/>
                    <a:pt x="87271" y="429546"/>
                  </a:cubicBezTo>
                  <a:cubicBezTo>
                    <a:pt x="87271" y="488017"/>
                    <a:pt x="87271" y="546489"/>
                    <a:pt x="87271" y="604960"/>
                  </a:cubicBezTo>
                  <a:cubicBezTo>
                    <a:pt x="87271" y="608938"/>
                    <a:pt x="93635" y="610131"/>
                    <a:pt x="94430" y="605755"/>
                  </a:cubicBezTo>
                  <a:cubicBezTo>
                    <a:pt x="105568" y="550864"/>
                    <a:pt x="116705" y="495973"/>
                    <a:pt x="127843" y="440683"/>
                  </a:cubicBezTo>
                  <a:cubicBezTo>
                    <a:pt x="125456" y="440285"/>
                    <a:pt x="123069" y="439888"/>
                    <a:pt x="120683" y="439888"/>
                  </a:cubicBezTo>
                  <a:cubicBezTo>
                    <a:pt x="122671" y="475687"/>
                    <a:pt x="125058" y="511088"/>
                    <a:pt x="127047" y="546887"/>
                  </a:cubicBezTo>
                  <a:cubicBezTo>
                    <a:pt x="127445" y="550466"/>
                    <a:pt x="132218" y="552455"/>
                    <a:pt x="134207" y="548875"/>
                  </a:cubicBezTo>
                  <a:cubicBezTo>
                    <a:pt x="156481" y="507110"/>
                    <a:pt x="168017" y="461367"/>
                    <a:pt x="168812" y="413636"/>
                  </a:cubicBezTo>
                  <a:cubicBezTo>
                    <a:pt x="168812" y="409260"/>
                    <a:pt x="162448" y="408464"/>
                    <a:pt x="161255" y="412442"/>
                  </a:cubicBezTo>
                  <a:cubicBezTo>
                    <a:pt x="154891" y="441479"/>
                    <a:pt x="158072" y="470516"/>
                    <a:pt x="170801" y="497564"/>
                  </a:cubicBezTo>
                  <a:cubicBezTo>
                    <a:pt x="171994" y="499950"/>
                    <a:pt x="176370" y="499950"/>
                    <a:pt x="177563" y="497564"/>
                  </a:cubicBezTo>
                  <a:cubicBezTo>
                    <a:pt x="199440" y="453412"/>
                    <a:pt x="208986" y="405283"/>
                    <a:pt x="205009" y="356357"/>
                  </a:cubicBezTo>
                  <a:cubicBezTo>
                    <a:pt x="204611" y="352380"/>
                    <a:pt x="198246" y="350789"/>
                    <a:pt x="197451" y="355164"/>
                  </a:cubicBezTo>
                  <a:cubicBezTo>
                    <a:pt x="190291" y="404089"/>
                    <a:pt x="195462" y="453014"/>
                    <a:pt x="213759" y="498757"/>
                  </a:cubicBezTo>
                  <a:cubicBezTo>
                    <a:pt x="214953" y="501939"/>
                    <a:pt x="220124" y="502735"/>
                    <a:pt x="221317" y="498757"/>
                  </a:cubicBezTo>
                  <a:cubicBezTo>
                    <a:pt x="244785" y="420795"/>
                    <a:pt x="255525" y="339651"/>
                    <a:pt x="253536" y="258110"/>
                  </a:cubicBezTo>
                  <a:cubicBezTo>
                    <a:pt x="253536" y="252939"/>
                    <a:pt x="246376" y="253336"/>
                    <a:pt x="245581" y="258110"/>
                  </a:cubicBezTo>
                  <a:cubicBezTo>
                    <a:pt x="240012" y="305841"/>
                    <a:pt x="243592" y="353573"/>
                    <a:pt x="256718" y="399714"/>
                  </a:cubicBezTo>
                  <a:cubicBezTo>
                    <a:pt x="257513" y="402896"/>
                    <a:pt x="263480" y="403691"/>
                    <a:pt x="263878" y="399714"/>
                  </a:cubicBezTo>
                  <a:cubicBezTo>
                    <a:pt x="270640" y="357153"/>
                    <a:pt x="277800" y="314592"/>
                    <a:pt x="284561" y="272031"/>
                  </a:cubicBezTo>
                  <a:cubicBezTo>
                    <a:pt x="282175" y="271634"/>
                    <a:pt x="279788" y="271236"/>
                    <a:pt x="277800" y="271236"/>
                  </a:cubicBezTo>
                  <a:cubicBezTo>
                    <a:pt x="277800" y="306637"/>
                    <a:pt x="283368" y="341242"/>
                    <a:pt x="294108" y="375052"/>
                  </a:cubicBezTo>
                  <a:cubicBezTo>
                    <a:pt x="294903" y="377837"/>
                    <a:pt x="299279" y="378234"/>
                    <a:pt x="300074" y="375052"/>
                  </a:cubicBezTo>
                  <a:cubicBezTo>
                    <a:pt x="313200" y="316979"/>
                    <a:pt x="322747" y="258507"/>
                    <a:pt x="326725" y="198843"/>
                  </a:cubicBezTo>
                  <a:cubicBezTo>
                    <a:pt x="327122" y="194468"/>
                    <a:pt x="320758" y="194070"/>
                    <a:pt x="319565" y="198047"/>
                  </a:cubicBezTo>
                  <a:cubicBezTo>
                    <a:pt x="300074" y="256916"/>
                    <a:pt x="300074" y="320956"/>
                    <a:pt x="318371" y="380223"/>
                  </a:cubicBezTo>
                  <a:cubicBezTo>
                    <a:pt x="319167" y="383008"/>
                    <a:pt x="323542" y="383008"/>
                    <a:pt x="324338" y="380223"/>
                  </a:cubicBezTo>
                  <a:cubicBezTo>
                    <a:pt x="348204" y="297488"/>
                    <a:pt x="357750" y="211969"/>
                    <a:pt x="350193" y="126052"/>
                  </a:cubicBezTo>
                  <a:cubicBezTo>
                    <a:pt x="349795" y="121279"/>
                    <a:pt x="343431" y="121279"/>
                    <a:pt x="342635" y="126052"/>
                  </a:cubicBezTo>
                  <a:cubicBezTo>
                    <a:pt x="335873" y="194865"/>
                    <a:pt x="342237" y="263678"/>
                    <a:pt x="361330" y="329707"/>
                  </a:cubicBezTo>
                  <a:cubicBezTo>
                    <a:pt x="362126" y="332491"/>
                    <a:pt x="366501" y="332491"/>
                    <a:pt x="366899" y="329707"/>
                  </a:cubicBezTo>
                  <a:cubicBezTo>
                    <a:pt x="391560" y="222311"/>
                    <a:pt x="395140" y="111335"/>
                    <a:pt x="376843" y="2745"/>
                  </a:cubicBezTo>
                  <a:cubicBezTo>
                    <a:pt x="376047" y="-1630"/>
                    <a:pt x="369683" y="-437"/>
                    <a:pt x="369285" y="3939"/>
                  </a:cubicBezTo>
                  <a:cubicBezTo>
                    <a:pt x="368490" y="19054"/>
                    <a:pt x="368092" y="34168"/>
                    <a:pt x="367296" y="49284"/>
                  </a:cubicBezTo>
                  <a:cubicBezTo>
                    <a:pt x="367296" y="53659"/>
                    <a:pt x="373660" y="53261"/>
                    <a:pt x="373660" y="49284"/>
                  </a:cubicBezTo>
                  <a:cubicBezTo>
                    <a:pt x="374854" y="34168"/>
                    <a:pt x="376047" y="19054"/>
                    <a:pt x="376843" y="3939"/>
                  </a:cubicBezTo>
                  <a:cubicBezTo>
                    <a:pt x="374456" y="4336"/>
                    <a:pt x="371672" y="4734"/>
                    <a:pt x="369285" y="5132"/>
                  </a:cubicBezTo>
                  <a:cubicBezTo>
                    <a:pt x="386389" y="112528"/>
                    <a:pt x="384002" y="222311"/>
                    <a:pt x="361330" y="328514"/>
                  </a:cubicBezTo>
                  <a:cubicBezTo>
                    <a:pt x="363319" y="328514"/>
                    <a:pt x="365307" y="328514"/>
                    <a:pt x="366899" y="328514"/>
                  </a:cubicBezTo>
                  <a:cubicBezTo>
                    <a:pt x="347408" y="262883"/>
                    <a:pt x="341839" y="194468"/>
                    <a:pt x="349795" y="126450"/>
                  </a:cubicBezTo>
                  <a:cubicBezTo>
                    <a:pt x="347408" y="126450"/>
                    <a:pt x="345022" y="126450"/>
                    <a:pt x="342237" y="126450"/>
                  </a:cubicBezTo>
                  <a:cubicBezTo>
                    <a:pt x="348601" y="211571"/>
                    <a:pt x="341044" y="296693"/>
                    <a:pt x="317974" y="379030"/>
                  </a:cubicBezTo>
                  <a:cubicBezTo>
                    <a:pt x="319963" y="379030"/>
                    <a:pt x="321951" y="379030"/>
                    <a:pt x="323940" y="379030"/>
                  </a:cubicBezTo>
                  <a:cubicBezTo>
                    <a:pt x="305245" y="320161"/>
                    <a:pt x="306836" y="258905"/>
                    <a:pt x="326327" y="200434"/>
                  </a:cubicBezTo>
                  <a:cubicBezTo>
                    <a:pt x="323940" y="200036"/>
                    <a:pt x="321554" y="199638"/>
                    <a:pt x="319167" y="199638"/>
                  </a:cubicBezTo>
                  <a:cubicBezTo>
                    <a:pt x="315189" y="258110"/>
                    <a:pt x="307632" y="316979"/>
                    <a:pt x="293710" y="374257"/>
                  </a:cubicBezTo>
                  <a:cubicBezTo>
                    <a:pt x="295699" y="374257"/>
                    <a:pt x="297687" y="374257"/>
                    <a:pt x="299676" y="374257"/>
                  </a:cubicBezTo>
                  <a:cubicBezTo>
                    <a:pt x="289334" y="340845"/>
                    <a:pt x="284561" y="307035"/>
                    <a:pt x="284561" y="272031"/>
                  </a:cubicBezTo>
                  <a:cubicBezTo>
                    <a:pt x="284561" y="268054"/>
                    <a:pt x="278197" y="266860"/>
                    <a:pt x="277800" y="271236"/>
                  </a:cubicBezTo>
                  <a:cubicBezTo>
                    <a:pt x="270640" y="313797"/>
                    <a:pt x="263480" y="356357"/>
                    <a:pt x="256320" y="398918"/>
                  </a:cubicBezTo>
                  <a:cubicBezTo>
                    <a:pt x="258707" y="398918"/>
                    <a:pt x="261093" y="398918"/>
                    <a:pt x="263480" y="398918"/>
                  </a:cubicBezTo>
                  <a:cubicBezTo>
                    <a:pt x="250752" y="353175"/>
                    <a:pt x="247569" y="306239"/>
                    <a:pt x="253138" y="259303"/>
                  </a:cubicBezTo>
                  <a:cubicBezTo>
                    <a:pt x="250354" y="259303"/>
                    <a:pt x="247967" y="259303"/>
                    <a:pt x="245183" y="259303"/>
                  </a:cubicBezTo>
                  <a:cubicBezTo>
                    <a:pt x="247569" y="340049"/>
                    <a:pt x="236830" y="420398"/>
                    <a:pt x="213362" y="497961"/>
                  </a:cubicBezTo>
                  <a:cubicBezTo>
                    <a:pt x="215748" y="497961"/>
                    <a:pt x="218135" y="497961"/>
                    <a:pt x="220919" y="497961"/>
                  </a:cubicBezTo>
                  <a:cubicBezTo>
                    <a:pt x="202622" y="452616"/>
                    <a:pt x="197053" y="404885"/>
                    <a:pt x="204213" y="357551"/>
                  </a:cubicBezTo>
                  <a:cubicBezTo>
                    <a:pt x="201827" y="357153"/>
                    <a:pt x="199042" y="356755"/>
                    <a:pt x="196656" y="356357"/>
                  </a:cubicBezTo>
                  <a:cubicBezTo>
                    <a:pt x="200633" y="404089"/>
                    <a:pt x="191485" y="451025"/>
                    <a:pt x="170403" y="493984"/>
                  </a:cubicBezTo>
                  <a:cubicBezTo>
                    <a:pt x="172790" y="493984"/>
                    <a:pt x="174778" y="493984"/>
                    <a:pt x="177165" y="493984"/>
                  </a:cubicBezTo>
                  <a:cubicBezTo>
                    <a:pt x="165232" y="468925"/>
                    <a:pt x="162448" y="441877"/>
                    <a:pt x="168414" y="414829"/>
                  </a:cubicBezTo>
                  <a:cubicBezTo>
                    <a:pt x="166028" y="414431"/>
                    <a:pt x="163641" y="414033"/>
                    <a:pt x="160857" y="413636"/>
                  </a:cubicBezTo>
                  <a:cubicBezTo>
                    <a:pt x="160061" y="459776"/>
                    <a:pt x="148924" y="504326"/>
                    <a:pt x="127445" y="544898"/>
                  </a:cubicBezTo>
                  <a:cubicBezTo>
                    <a:pt x="129831" y="545693"/>
                    <a:pt x="132218" y="546091"/>
                    <a:pt x="134604" y="546887"/>
                  </a:cubicBezTo>
                  <a:cubicBezTo>
                    <a:pt x="132615" y="511088"/>
                    <a:pt x="130229" y="475687"/>
                    <a:pt x="128240" y="439888"/>
                  </a:cubicBezTo>
                  <a:cubicBezTo>
                    <a:pt x="127843" y="435910"/>
                    <a:pt x="121876" y="434717"/>
                    <a:pt x="121081" y="439092"/>
                  </a:cubicBezTo>
                  <a:cubicBezTo>
                    <a:pt x="109943" y="493984"/>
                    <a:pt x="98805" y="548875"/>
                    <a:pt x="88066" y="604165"/>
                  </a:cubicBezTo>
                  <a:cubicBezTo>
                    <a:pt x="90452" y="604562"/>
                    <a:pt x="92839" y="604960"/>
                    <a:pt x="95226" y="604960"/>
                  </a:cubicBezTo>
                  <a:cubicBezTo>
                    <a:pt x="95226" y="546489"/>
                    <a:pt x="95226" y="488017"/>
                    <a:pt x="95226" y="429546"/>
                  </a:cubicBezTo>
                  <a:cubicBezTo>
                    <a:pt x="95226" y="425568"/>
                    <a:pt x="89259" y="424773"/>
                    <a:pt x="88066" y="428751"/>
                  </a:cubicBezTo>
                  <a:cubicBezTo>
                    <a:pt x="71360" y="491995"/>
                    <a:pt x="54654" y="555240"/>
                    <a:pt x="38346" y="618882"/>
                  </a:cubicBezTo>
                  <a:cubicBezTo>
                    <a:pt x="40732" y="618882"/>
                    <a:pt x="43119" y="618882"/>
                    <a:pt x="45108" y="618882"/>
                  </a:cubicBezTo>
                  <a:cubicBezTo>
                    <a:pt x="32379" y="577116"/>
                    <a:pt x="28799" y="533760"/>
                    <a:pt x="34368" y="490404"/>
                  </a:cubicBezTo>
                  <a:cubicBezTo>
                    <a:pt x="31981" y="490404"/>
                    <a:pt x="29595" y="490404"/>
                    <a:pt x="27208" y="490404"/>
                  </a:cubicBezTo>
                  <a:cubicBezTo>
                    <a:pt x="30788" y="540920"/>
                    <a:pt x="28402" y="591436"/>
                    <a:pt x="19651" y="641156"/>
                  </a:cubicBezTo>
                  <a:cubicBezTo>
                    <a:pt x="21640" y="640759"/>
                    <a:pt x="23628" y="640759"/>
                    <a:pt x="26015" y="640361"/>
                  </a:cubicBezTo>
                  <a:cubicBezTo>
                    <a:pt x="8115" y="612915"/>
                    <a:pt x="2945" y="580696"/>
                    <a:pt x="10900" y="549273"/>
                  </a:cubicBezTo>
                  <a:cubicBezTo>
                    <a:pt x="10900" y="544898"/>
                    <a:pt x="4934" y="543306"/>
                    <a:pt x="4138" y="547284"/>
                  </a:cubicBezTo>
                  <a:lnTo>
                    <a:pt x="4138" y="5472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28" name="Freeform 2727">
              <a:extLst>
                <a:ext uri="{FF2B5EF4-FFF2-40B4-BE49-F238E27FC236}">
                  <a16:creationId xmlns:a16="http://schemas.microsoft.com/office/drawing/2014/main" id="{4B834A0A-3052-C57C-7263-18879A9FC3E7}"/>
                </a:ext>
              </a:extLst>
            </p:cNvPr>
            <p:cNvSpPr/>
            <p:nvPr/>
          </p:nvSpPr>
          <p:spPr>
            <a:xfrm>
              <a:off x="4720062" y="1886001"/>
              <a:ext cx="35754" cy="323251"/>
            </a:xfrm>
            <a:custGeom>
              <a:avLst/>
              <a:gdLst>
                <a:gd name="connsiteX0" fmla="*/ 6910 w 35754"/>
                <a:gd name="connsiteY0" fmla="*/ 320800 h 323251"/>
                <a:gd name="connsiteX1" fmla="*/ 22423 w 35754"/>
                <a:gd name="connsiteY1" fmla="*/ 2191 h 323251"/>
                <a:gd name="connsiteX2" fmla="*/ 16456 w 35754"/>
                <a:gd name="connsiteY2" fmla="*/ 3782 h 323251"/>
                <a:gd name="connsiteX3" fmla="*/ 148 w 35754"/>
                <a:gd name="connsiteY3" fmla="*/ 318811 h 323251"/>
                <a:gd name="connsiteX4" fmla="*/ 6910 w 35754"/>
                <a:gd name="connsiteY4" fmla="*/ 320800 h 323251"/>
                <a:gd name="connsiteX5" fmla="*/ 6910 w 35754"/>
                <a:gd name="connsiteY5" fmla="*/ 320800 h 3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754" h="323251">
                  <a:moveTo>
                    <a:pt x="6910" y="320800"/>
                  </a:moveTo>
                  <a:cubicBezTo>
                    <a:pt x="37538" y="218575"/>
                    <a:pt x="45493" y="106803"/>
                    <a:pt x="22423" y="2191"/>
                  </a:cubicBezTo>
                  <a:cubicBezTo>
                    <a:pt x="21628" y="-1787"/>
                    <a:pt x="16059" y="202"/>
                    <a:pt x="16456" y="3782"/>
                  </a:cubicBezTo>
                  <a:cubicBezTo>
                    <a:pt x="32367" y="109985"/>
                    <a:pt x="29583" y="215392"/>
                    <a:pt x="148" y="318811"/>
                  </a:cubicBezTo>
                  <a:cubicBezTo>
                    <a:pt x="-1045" y="323187"/>
                    <a:pt x="5319" y="325175"/>
                    <a:pt x="6910" y="320800"/>
                  </a:cubicBezTo>
                  <a:lnTo>
                    <a:pt x="6910" y="3208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29" name="Freeform 2728">
              <a:extLst>
                <a:ext uri="{FF2B5EF4-FFF2-40B4-BE49-F238E27FC236}">
                  <a16:creationId xmlns:a16="http://schemas.microsoft.com/office/drawing/2014/main" id="{74A7039F-2FC7-E738-340C-7DCF6B40CAC9}"/>
                </a:ext>
              </a:extLst>
            </p:cNvPr>
            <p:cNvSpPr/>
            <p:nvPr/>
          </p:nvSpPr>
          <p:spPr>
            <a:xfrm>
              <a:off x="4772249" y="1741465"/>
              <a:ext cx="32782" cy="407577"/>
            </a:xfrm>
            <a:custGeom>
              <a:avLst/>
              <a:gdLst>
                <a:gd name="connsiteX0" fmla="*/ 6433 w 32782"/>
                <a:gd name="connsiteY0" fmla="*/ 405274 h 407577"/>
                <a:gd name="connsiteX1" fmla="*/ 24332 w 32782"/>
                <a:gd name="connsiteY1" fmla="*/ 3134 h 407577"/>
                <a:gd name="connsiteX2" fmla="*/ 17968 w 32782"/>
                <a:gd name="connsiteY2" fmla="*/ 3134 h 407577"/>
                <a:gd name="connsiteX3" fmla="*/ 69 w 32782"/>
                <a:gd name="connsiteY3" fmla="*/ 403682 h 407577"/>
                <a:gd name="connsiteX4" fmla="*/ 6433 w 32782"/>
                <a:gd name="connsiteY4" fmla="*/ 405274 h 407577"/>
                <a:gd name="connsiteX5" fmla="*/ 6433 w 32782"/>
                <a:gd name="connsiteY5" fmla="*/ 405274 h 40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82" h="407577">
                  <a:moveTo>
                    <a:pt x="6433" y="405274"/>
                  </a:moveTo>
                  <a:cubicBezTo>
                    <a:pt x="31890" y="274011"/>
                    <a:pt x="41038" y="135987"/>
                    <a:pt x="24332" y="3134"/>
                  </a:cubicBezTo>
                  <a:cubicBezTo>
                    <a:pt x="23934" y="-843"/>
                    <a:pt x="17570" y="-1241"/>
                    <a:pt x="17968" y="3134"/>
                  </a:cubicBezTo>
                  <a:cubicBezTo>
                    <a:pt x="27117" y="137578"/>
                    <a:pt x="24332" y="270431"/>
                    <a:pt x="69" y="403682"/>
                  </a:cubicBezTo>
                  <a:cubicBezTo>
                    <a:pt x="-727" y="407660"/>
                    <a:pt x="5637" y="409251"/>
                    <a:pt x="6433" y="405274"/>
                  </a:cubicBezTo>
                  <a:lnTo>
                    <a:pt x="6433" y="40527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30" name="Freeform 2729">
              <a:extLst>
                <a:ext uri="{FF2B5EF4-FFF2-40B4-BE49-F238E27FC236}">
                  <a16:creationId xmlns:a16="http://schemas.microsoft.com/office/drawing/2014/main" id="{D1A155E7-EFC1-7236-EC8D-76B4ABD7805E}"/>
                </a:ext>
              </a:extLst>
            </p:cNvPr>
            <p:cNvSpPr/>
            <p:nvPr/>
          </p:nvSpPr>
          <p:spPr>
            <a:xfrm>
              <a:off x="4816867" y="1643468"/>
              <a:ext cx="21894" cy="431772"/>
            </a:xfrm>
            <a:custGeom>
              <a:avLst/>
              <a:gdLst>
                <a:gd name="connsiteX0" fmla="*/ 21877 w 21894"/>
                <a:gd name="connsiteY0" fmla="*/ 428491 h 431772"/>
                <a:gd name="connsiteX1" fmla="*/ 6762 w 21894"/>
                <a:gd name="connsiteY1" fmla="*/ 3282 h 431772"/>
                <a:gd name="connsiteX2" fmla="*/ 0 w 21894"/>
                <a:gd name="connsiteY2" fmla="*/ 3282 h 431772"/>
                <a:gd name="connsiteX3" fmla="*/ 15115 w 21894"/>
                <a:gd name="connsiteY3" fmla="*/ 428491 h 431772"/>
                <a:gd name="connsiteX4" fmla="*/ 21877 w 21894"/>
                <a:gd name="connsiteY4" fmla="*/ 428491 h 431772"/>
                <a:gd name="connsiteX5" fmla="*/ 21877 w 21894"/>
                <a:gd name="connsiteY5" fmla="*/ 428491 h 43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94" h="431772">
                  <a:moveTo>
                    <a:pt x="21877" y="428491"/>
                  </a:moveTo>
                  <a:cubicBezTo>
                    <a:pt x="17502" y="286887"/>
                    <a:pt x="14718" y="144886"/>
                    <a:pt x="6762" y="3282"/>
                  </a:cubicBezTo>
                  <a:cubicBezTo>
                    <a:pt x="6365" y="-1094"/>
                    <a:pt x="0" y="-1094"/>
                    <a:pt x="0" y="3282"/>
                  </a:cubicBezTo>
                  <a:cubicBezTo>
                    <a:pt x="1989" y="144886"/>
                    <a:pt x="9546" y="286887"/>
                    <a:pt x="15115" y="428491"/>
                  </a:cubicBezTo>
                  <a:cubicBezTo>
                    <a:pt x="15513" y="432867"/>
                    <a:pt x="22275" y="432867"/>
                    <a:pt x="21877" y="428491"/>
                  </a:cubicBezTo>
                  <a:lnTo>
                    <a:pt x="21877" y="4284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31" name="Freeform 2730">
              <a:extLst>
                <a:ext uri="{FF2B5EF4-FFF2-40B4-BE49-F238E27FC236}">
                  <a16:creationId xmlns:a16="http://schemas.microsoft.com/office/drawing/2014/main" id="{BC67BDB3-1E3C-4F41-012B-C625EE4BBB1C}"/>
                </a:ext>
              </a:extLst>
            </p:cNvPr>
            <p:cNvSpPr/>
            <p:nvPr/>
          </p:nvSpPr>
          <p:spPr>
            <a:xfrm>
              <a:off x="4873995" y="1510118"/>
              <a:ext cx="21248" cy="431474"/>
            </a:xfrm>
            <a:custGeom>
              <a:avLst/>
              <a:gdLst>
                <a:gd name="connsiteX0" fmla="*/ 11684 w 21248"/>
                <a:gd name="connsiteY0" fmla="*/ 428193 h 431474"/>
                <a:gd name="connsiteX1" fmla="*/ 21231 w 21248"/>
                <a:gd name="connsiteY1" fmla="*/ 2983 h 431474"/>
                <a:gd name="connsiteX2" fmla="*/ 14867 w 21248"/>
                <a:gd name="connsiteY2" fmla="*/ 2983 h 431474"/>
                <a:gd name="connsiteX3" fmla="*/ 4525 w 21248"/>
                <a:gd name="connsiteY3" fmla="*/ 428193 h 431474"/>
                <a:gd name="connsiteX4" fmla="*/ 11684 w 21248"/>
                <a:gd name="connsiteY4" fmla="*/ 428193 h 431474"/>
                <a:gd name="connsiteX5" fmla="*/ 11684 w 21248"/>
                <a:gd name="connsiteY5" fmla="*/ 428193 h 43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48" h="431474">
                  <a:moveTo>
                    <a:pt x="11684" y="428193"/>
                  </a:moveTo>
                  <a:cubicBezTo>
                    <a:pt x="4922" y="286191"/>
                    <a:pt x="9298" y="144587"/>
                    <a:pt x="21231" y="2983"/>
                  </a:cubicBezTo>
                  <a:cubicBezTo>
                    <a:pt x="21628" y="-994"/>
                    <a:pt x="15264" y="-994"/>
                    <a:pt x="14867" y="2983"/>
                  </a:cubicBezTo>
                  <a:cubicBezTo>
                    <a:pt x="-1442" y="143792"/>
                    <a:pt x="-3431" y="286589"/>
                    <a:pt x="4525" y="428193"/>
                  </a:cubicBezTo>
                  <a:cubicBezTo>
                    <a:pt x="4922" y="432568"/>
                    <a:pt x="11684" y="432568"/>
                    <a:pt x="11684" y="428193"/>
                  </a:cubicBezTo>
                  <a:lnTo>
                    <a:pt x="11684" y="4281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32" name="Freeform 2731">
              <a:extLst>
                <a:ext uri="{FF2B5EF4-FFF2-40B4-BE49-F238E27FC236}">
                  <a16:creationId xmlns:a16="http://schemas.microsoft.com/office/drawing/2014/main" id="{E9085610-6D4C-6762-5B56-2ABDB911A73C}"/>
                </a:ext>
              </a:extLst>
            </p:cNvPr>
            <p:cNvSpPr/>
            <p:nvPr/>
          </p:nvSpPr>
          <p:spPr>
            <a:xfrm>
              <a:off x="4901192" y="1570677"/>
              <a:ext cx="7557" cy="67719"/>
            </a:xfrm>
            <a:custGeom>
              <a:avLst/>
              <a:gdLst>
                <a:gd name="connsiteX0" fmla="*/ 7558 w 7557"/>
                <a:gd name="connsiteY0" fmla="*/ 64139 h 67719"/>
                <a:gd name="connsiteX1" fmla="*/ 7160 w 7557"/>
                <a:gd name="connsiteY1" fmla="*/ 3282 h 67719"/>
                <a:gd name="connsiteX2" fmla="*/ 398 w 7557"/>
                <a:gd name="connsiteY2" fmla="*/ 3282 h 67719"/>
                <a:gd name="connsiteX3" fmla="*/ 0 w 7557"/>
                <a:gd name="connsiteY3" fmla="*/ 64139 h 67719"/>
                <a:gd name="connsiteX4" fmla="*/ 7558 w 7557"/>
                <a:gd name="connsiteY4" fmla="*/ 64139 h 67719"/>
                <a:gd name="connsiteX5" fmla="*/ 7558 w 7557"/>
                <a:gd name="connsiteY5" fmla="*/ 64139 h 6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7" h="67719">
                  <a:moveTo>
                    <a:pt x="7558" y="64139"/>
                  </a:moveTo>
                  <a:cubicBezTo>
                    <a:pt x="7558" y="43854"/>
                    <a:pt x="7558" y="23568"/>
                    <a:pt x="7160" y="3282"/>
                  </a:cubicBezTo>
                  <a:cubicBezTo>
                    <a:pt x="7160" y="-1094"/>
                    <a:pt x="398" y="-1094"/>
                    <a:pt x="398" y="3282"/>
                  </a:cubicBezTo>
                  <a:cubicBezTo>
                    <a:pt x="0" y="23568"/>
                    <a:pt x="0" y="43854"/>
                    <a:pt x="0" y="64139"/>
                  </a:cubicBezTo>
                  <a:cubicBezTo>
                    <a:pt x="398" y="68913"/>
                    <a:pt x="7558" y="68913"/>
                    <a:pt x="7558" y="64139"/>
                  </a:cubicBezTo>
                  <a:lnTo>
                    <a:pt x="7558" y="641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33" name="Freeform 2732">
              <a:extLst>
                <a:ext uri="{FF2B5EF4-FFF2-40B4-BE49-F238E27FC236}">
                  <a16:creationId xmlns:a16="http://schemas.microsoft.com/office/drawing/2014/main" id="{D4426267-745F-D079-7F0E-21919779ACD4}"/>
                </a:ext>
              </a:extLst>
            </p:cNvPr>
            <p:cNvSpPr/>
            <p:nvPr/>
          </p:nvSpPr>
          <p:spPr>
            <a:xfrm>
              <a:off x="4234511" y="2507203"/>
              <a:ext cx="131373" cy="88640"/>
            </a:xfrm>
            <a:custGeom>
              <a:avLst/>
              <a:gdLst>
                <a:gd name="connsiteX0" fmla="*/ 3609 w 131373"/>
                <a:gd name="connsiteY0" fmla="*/ 6672 h 88640"/>
                <a:gd name="connsiteX1" fmla="*/ 125722 w 131373"/>
                <a:gd name="connsiteY1" fmla="*/ 86622 h 88640"/>
                <a:gd name="connsiteX2" fmla="*/ 131291 w 131373"/>
                <a:gd name="connsiteY2" fmla="*/ 85031 h 88640"/>
                <a:gd name="connsiteX3" fmla="*/ 2018 w 131373"/>
                <a:gd name="connsiteY3" fmla="*/ 1103 h 88640"/>
                <a:gd name="connsiteX4" fmla="*/ 3609 w 131373"/>
                <a:gd name="connsiteY4" fmla="*/ 6672 h 88640"/>
                <a:gd name="connsiteX5" fmla="*/ 3609 w 131373"/>
                <a:gd name="connsiteY5" fmla="*/ 6672 h 8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3" h="88640">
                  <a:moveTo>
                    <a:pt x="3609" y="6672"/>
                  </a:moveTo>
                  <a:cubicBezTo>
                    <a:pt x="58500" y="-886"/>
                    <a:pt x="109016" y="35311"/>
                    <a:pt x="125722" y="86622"/>
                  </a:cubicBezTo>
                  <a:cubicBezTo>
                    <a:pt x="126916" y="90202"/>
                    <a:pt x="132087" y="88611"/>
                    <a:pt x="131291" y="85031"/>
                  </a:cubicBezTo>
                  <a:cubicBezTo>
                    <a:pt x="117767" y="28946"/>
                    <a:pt x="57705" y="-6852"/>
                    <a:pt x="2018" y="1103"/>
                  </a:cubicBezTo>
                  <a:cubicBezTo>
                    <a:pt x="-1562" y="1899"/>
                    <a:pt x="29" y="7467"/>
                    <a:pt x="3609" y="6672"/>
                  </a:cubicBezTo>
                  <a:lnTo>
                    <a:pt x="3609" y="66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34" name="Freeform 2733">
              <a:extLst>
                <a:ext uri="{FF2B5EF4-FFF2-40B4-BE49-F238E27FC236}">
                  <a16:creationId xmlns:a16="http://schemas.microsoft.com/office/drawing/2014/main" id="{6ED8BA6C-8D64-DC31-D145-9DF041F38C23}"/>
                </a:ext>
              </a:extLst>
            </p:cNvPr>
            <p:cNvSpPr/>
            <p:nvPr/>
          </p:nvSpPr>
          <p:spPr>
            <a:xfrm>
              <a:off x="4255516" y="2496876"/>
              <a:ext cx="108050" cy="110171"/>
            </a:xfrm>
            <a:custGeom>
              <a:avLst/>
              <a:gdLst>
                <a:gd name="connsiteX0" fmla="*/ 901 w 108050"/>
                <a:gd name="connsiteY0" fmla="*/ 5066 h 110171"/>
                <a:gd name="connsiteX1" fmla="*/ 103126 w 108050"/>
                <a:gd name="connsiteY1" fmla="*/ 109280 h 110171"/>
                <a:gd name="connsiteX2" fmla="*/ 107104 w 108050"/>
                <a:gd name="connsiteY2" fmla="*/ 104905 h 110171"/>
                <a:gd name="connsiteX3" fmla="*/ 4481 w 108050"/>
                <a:gd name="connsiteY3" fmla="*/ 691 h 110171"/>
                <a:gd name="connsiteX4" fmla="*/ 901 w 108050"/>
                <a:gd name="connsiteY4" fmla="*/ 5066 h 110171"/>
                <a:gd name="connsiteX5" fmla="*/ 901 w 108050"/>
                <a:gd name="connsiteY5" fmla="*/ 5066 h 1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50" h="110171">
                  <a:moveTo>
                    <a:pt x="901" y="5066"/>
                  </a:moveTo>
                  <a:cubicBezTo>
                    <a:pt x="35109" y="39671"/>
                    <a:pt x="68521" y="75072"/>
                    <a:pt x="103126" y="109280"/>
                  </a:cubicBezTo>
                  <a:cubicBezTo>
                    <a:pt x="105911" y="112065"/>
                    <a:pt x="109889" y="107689"/>
                    <a:pt x="107104" y="104905"/>
                  </a:cubicBezTo>
                  <a:cubicBezTo>
                    <a:pt x="73692" y="69504"/>
                    <a:pt x="38689" y="35296"/>
                    <a:pt x="4481" y="691"/>
                  </a:cubicBezTo>
                  <a:cubicBezTo>
                    <a:pt x="2492" y="-1696"/>
                    <a:pt x="-1883" y="2679"/>
                    <a:pt x="901" y="5066"/>
                  </a:cubicBezTo>
                  <a:lnTo>
                    <a:pt x="901" y="50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35" name="Freeform 2734">
              <a:extLst>
                <a:ext uri="{FF2B5EF4-FFF2-40B4-BE49-F238E27FC236}">
                  <a16:creationId xmlns:a16="http://schemas.microsoft.com/office/drawing/2014/main" id="{127A850A-2184-A352-E889-19ABFADF5088}"/>
                </a:ext>
              </a:extLst>
            </p:cNvPr>
            <p:cNvSpPr/>
            <p:nvPr/>
          </p:nvSpPr>
          <p:spPr>
            <a:xfrm>
              <a:off x="4206836" y="2533667"/>
              <a:ext cx="93149" cy="76971"/>
            </a:xfrm>
            <a:custGeom>
              <a:avLst/>
              <a:gdLst>
                <a:gd name="connsiteX0" fmla="*/ 1055 w 93149"/>
                <a:gd name="connsiteY0" fmla="*/ 5267 h 76971"/>
                <a:gd name="connsiteX1" fmla="*/ 88562 w 93149"/>
                <a:gd name="connsiteY1" fmla="*/ 76467 h 76971"/>
                <a:gd name="connsiteX2" fmla="*/ 92142 w 93149"/>
                <a:gd name="connsiteY2" fmla="*/ 71694 h 76971"/>
                <a:gd name="connsiteX3" fmla="*/ 5430 w 93149"/>
                <a:gd name="connsiteY3" fmla="*/ 892 h 76971"/>
                <a:gd name="connsiteX4" fmla="*/ 1055 w 93149"/>
                <a:gd name="connsiteY4" fmla="*/ 5267 h 76971"/>
                <a:gd name="connsiteX5" fmla="*/ 1055 w 93149"/>
                <a:gd name="connsiteY5" fmla="*/ 5267 h 7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149" h="76971">
                  <a:moveTo>
                    <a:pt x="1055" y="5267"/>
                  </a:moveTo>
                  <a:cubicBezTo>
                    <a:pt x="30091" y="29133"/>
                    <a:pt x="58730" y="53397"/>
                    <a:pt x="88562" y="76467"/>
                  </a:cubicBezTo>
                  <a:cubicBezTo>
                    <a:pt x="91347" y="78456"/>
                    <a:pt x="94926" y="74080"/>
                    <a:pt x="92142" y="71694"/>
                  </a:cubicBezTo>
                  <a:cubicBezTo>
                    <a:pt x="63901" y="47430"/>
                    <a:pt x="34069" y="24360"/>
                    <a:pt x="5430" y="892"/>
                  </a:cubicBezTo>
                  <a:cubicBezTo>
                    <a:pt x="2645" y="-1893"/>
                    <a:pt x="-2128" y="2483"/>
                    <a:pt x="1055" y="5267"/>
                  </a:cubicBezTo>
                  <a:lnTo>
                    <a:pt x="1055" y="52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36" name="Freeform 2735">
              <a:extLst>
                <a:ext uri="{FF2B5EF4-FFF2-40B4-BE49-F238E27FC236}">
                  <a16:creationId xmlns:a16="http://schemas.microsoft.com/office/drawing/2014/main" id="{0018BF90-54F4-BD41-90D6-B96CB5729BC3}"/>
                </a:ext>
              </a:extLst>
            </p:cNvPr>
            <p:cNvSpPr/>
            <p:nvPr/>
          </p:nvSpPr>
          <p:spPr>
            <a:xfrm>
              <a:off x="4209385" y="2542653"/>
              <a:ext cx="54740" cy="54692"/>
            </a:xfrm>
            <a:custGeom>
              <a:avLst/>
              <a:gdLst>
                <a:gd name="connsiteX0" fmla="*/ 892 w 54740"/>
                <a:gd name="connsiteY0" fmla="*/ 5430 h 54692"/>
                <a:gd name="connsiteX1" fmla="*/ 49817 w 54740"/>
                <a:gd name="connsiteY1" fmla="*/ 53957 h 54692"/>
                <a:gd name="connsiteX2" fmla="*/ 53795 w 54740"/>
                <a:gd name="connsiteY2" fmla="*/ 49979 h 54692"/>
                <a:gd name="connsiteX3" fmla="*/ 5267 w 54740"/>
                <a:gd name="connsiteY3" fmla="*/ 1054 h 54692"/>
                <a:gd name="connsiteX4" fmla="*/ 892 w 54740"/>
                <a:gd name="connsiteY4" fmla="*/ 5430 h 54692"/>
                <a:gd name="connsiteX5" fmla="*/ 892 w 54740"/>
                <a:gd name="connsiteY5" fmla="*/ 5430 h 5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40" h="54692">
                  <a:moveTo>
                    <a:pt x="892" y="5430"/>
                  </a:moveTo>
                  <a:cubicBezTo>
                    <a:pt x="17200" y="21738"/>
                    <a:pt x="33508" y="37649"/>
                    <a:pt x="49817" y="53957"/>
                  </a:cubicBezTo>
                  <a:cubicBezTo>
                    <a:pt x="52601" y="56344"/>
                    <a:pt x="56579" y="52366"/>
                    <a:pt x="53795" y="49979"/>
                  </a:cubicBezTo>
                  <a:cubicBezTo>
                    <a:pt x="37884" y="33671"/>
                    <a:pt x="21575" y="17363"/>
                    <a:pt x="5267" y="1054"/>
                  </a:cubicBezTo>
                  <a:cubicBezTo>
                    <a:pt x="2483" y="-2128"/>
                    <a:pt x="-1893" y="2646"/>
                    <a:pt x="892" y="5430"/>
                  </a:cubicBezTo>
                  <a:lnTo>
                    <a:pt x="892" y="54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37" name="Freeform 2736">
              <a:extLst>
                <a:ext uri="{FF2B5EF4-FFF2-40B4-BE49-F238E27FC236}">
                  <a16:creationId xmlns:a16="http://schemas.microsoft.com/office/drawing/2014/main" id="{8C1C1677-8754-7707-745A-0F0D034E0560}"/>
                </a:ext>
              </a:extLst>
            </p:cNvPr>
            <p:cNvSpPr/>
            <p:nvPr/>
          </p:nvSpPr>
          <p:spPr>
            <a:xfrm>
              <a:off x="4041846" y="2268847"/>
              <a:ext cx="137032" cy="421440"/>
            </a:xfrm>
            <a:custGeom>
              <a:avLst/>
              <a:gdLst>
                <a:gd name="connsiteX0" fmla="*/ 177 w 137032"/>
                <a:gd name="connsiteY0" fmla="*/ 277247 h 421440"/>
                <a:gd name="connsiteX1" fmla="*/ 42340 w 137032"/>
                <a:gd name="connsiteY1" fmla="*/ 419249 h 421440"/>
                <a:gd name="connsiteX2" fmla="*/ 48306 w 137032"/>
                <a:gd name="connsiteY2" fmla="*/ 418453 h 421440"/>
                <a:gd name="connsiteX3" fmla="*/ 28816 w 137032"/>
                <a:gd name="connsiteY3" fmla="*/ 145985 h 421440"/>
                <a:gd name="connsiteX4" fmla="*/ 22452 w 137032"/>
                <a:gd name="connsiteY4" fmla="*/ 147576 h 421440"/>
                <a:gd name="connsiteX5" fmla="*/ 84503 w 137032"/>
                <a:gd name="connsiteY5" fmla="*/ 371517 h 421440"/>
                <a:gd name="connsiteX6" fmla="*/ 91265 w 137032"/>
                <a:gd name="connsiteY6" fmla="*/ 369528 h 421440"/>
                <a:gd name="connsiteX7" fmla="*/ 51090 w 137032"/>
                <a:gd name="connsiteY7" fmla="*/ 91491 h 421440"/>
                <a:gd name="connsiteX8" fmla="*/ 43931 w 137032"/>
                <a:gd name="connsiteY8" fmla="*/ 92287 h 421440"/>
                <a:gd name="connsiteX9" fmla="*/ 95242 w 137032"/>
                <a:gd name="connsiteY9" fmla="*/ 344469 h 421440"/>
                <a:gd name="connsiteX10" fmla="*/ 102402 w 137032"/>
                <a:gd name="connsiteY10" fmla="*/ 343674 h 421440"/>
                <a:gd name="connsiteX11" fmla="*/ 76945 w 137032"/>
                <a:gd name="connsiteY11" fmla="*/ 27053 h 421440"/>
                <a:gd name="connsiteX12" fmla="*/ 69388 w 137032"/>
                <a:gd name="connsiteY12" fmla="*/ 28247 h 421440"/>
                <a:gd name="connsiteX13" fmla="*/ 118312 w 137032"/>
                <a:gd name="connsiteY13" fmla="*/ 287986 h 421440"/>
                <a:gd name="connsiteX14" fmla="*/ 125870 w 137032"/>
                <a:gd name="connsiteY14" fmla="*/ 285998 h 421440"/>
                <a:gd name="connsiteX15" fmla="*/ 94447 w 137032"/>
                <a:gd name="connsiteY15" fmla="*/ 3585 h 421440"/>
                <a:gd name="connsiteX16" fmla="*/ 86889 w 137032"/>
                <a:gd name="connsiteY16" fmla="*/ 5574 h 421440"/>
                <a:gd name="connsiteX17" fmla="*/ 131041 w 137032"/>
                <a:gd name="connsiteY17" fmla="*/ 85127 h 421440"/>
                <a:gd name="connsiteX18" fmla="*/ 136610 w 137032"/>
                <a:gd name="connsiteY18" fmla="*/ 81945 h 421440"/>
                <a:gd name="connsiteX19" fmla="*/ 93651 w 137032"/>
                <a:gd name="connsiteY19" fmla="*/ 1994 h 421440"/>
                <a:gd name="connsiteX20" fmla="*/ 86094 w 137032"/>
                <a:gd name="connsiteY20" fmla="*/ 3983 h 421440"/>
                <a:gd name="connsiteX21" fmla="*/ 117915 w 137032"/>
                <a:gd name="connsiteY21" fmla="*/ 288782 h 421440"/>
                <a:gd name="connsiteX22" fmla="*/ 125472 w 137032"/>
                <a:gd name="connsiteY22" fmla="*/ 286793 h 421440"/>
                <a:gd name="connsiteX23" fmla="*/ 76547 w 137032"/>
                <a:gd name="connsiteY23" fmla="*/ 27053 h 421440"/>
                <a:gd name="connsiteX24" fmla="*/ 68990 w 137032"/>
                <a:gd name="connsiteY24" fmla="*/ 28247 h 421440"/>
                <a:gd name="connsiteX25" fmla="*/ 95242 w 137032"/>
                <a:gd name="connsiteY25" fmla="*/ 344867 h 421440"/>
                <a:gd name="connsiteX26" fmla="*/ 102402 w 137032"/>
                <a:gd name="connsiteY26" fmla="*/ 344072 h 421440"/>
                <a:gd name="connsiteX27" fmla="*/ 51090 w 137032"/>
                <a:gd name="connsiteY27" fmla="*/ 93480 h 421440"/>
                <a:gd name="connsiteX28" fmla="*/ 43931 w 137032"/>
                <a:gd name="connsiteY28" fmla="*/ 94276 h 421440"/>
                <a:gd name="connsiteX29" fmla="*/ 84503 w 137032"/>
                <a:gd name="connsiteY29" fmla="*/ 372312 h 421440"/>
                <a:gd name="connsiteX30" fmla="*/ 91265 w 137032"/>
                <a:gd name="connsiteY30" fmla="*/ 370324 h 421440"/>
                <a:gd name="connsiteX31" fmla="*/ 28816 w 137032"/>
                <a:gd name="connsiteY31" fmla="*/ 146383 h 421440"/>
                <a:gd name="connsiteX32" fmla="*/ 22452 w 137032"/>
                <a:gd name="connsiteY32" fmla="*/ 147974 h 421440"/>
                <a:gd name="connsiteX33" fmla="*/ 42737 w 137032"/>
                <a:gd name="connsiteY33" fmla="*/ 418851 h 421440"/>
                <a:gd name="connsiteX34" fmla="*/ 48704 w 137032"/>
                <a:gd name="connsiteY34" fmla="*/ 418056 h 421440"/>
                <a:gd name="connsiteX35" fmla="*/ 6143 w 137032"/>
                <a:gd name="connsiteY35" fmla="*/ 276054 h 421440"/>
                <a:gd name="connsiteX36" fmla="*/ 177 w 137032"/>
                <a:gd name="connsiteY36" fmla="*/ 277247 h 421440"/>
                <a:gd name="connsiteX37" fmla="*/ 177 w 137032"/>
                <a:gd name="connsiteY37" fmla="*/ 277247 h 42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7032" h="421440">
                  <a:moveTo>
                    <a:pt x="177" y="277247"/>
                  </a:moveTo>
                  <a:cubicBezTo>
                    <a:pt x="14098" y="324581"/>
                    <a:pt x="28418" y="371915"/>
                    <a:pt x="42340" y="419249"/>
                  </a:cubicBezTo>
                  <a:cubicBezTo>
                    <a:pt x="43135" y="422829"/>
                    <a:pt x="47908" y="421635"/>
                    <a:pt x="48306" y="418453"/>
                  </a:cubicBezTo>
                  <a:cubicBezTo>
                    <a:pt x="56262" y="326968"/>
                    <a:pt x="49500" y="235084"/>
                    <a:pt x="28816" y="145985"/>
                  </a:cubicBezTo>
                  <a:cubicBezTo>
                    <a:pt x="26827" y="146780"/>
                    <a:pt x="24440" y="147178"/>
                    <a:pt x="22452" y="147576"/>
                  </a:cubicBezTo>
                  <a:cubicBezTo>
                    <a:pt x="42737" y="222355"/>
                    <a:pt x="63819" y="296737"/>
                    <a:pt x="84503" y="371517"/>
                  </a:cubicBezTo>
                  <a:cubicBezTo>
                    <a:pt x="85696" y="375893"/>
                    <a:pt x="92060" y="373904"/>
                    <a:pt x="91265" y="369528"/>
                  </a:cubicBezTo>
                  <a:cubicBezTo>
                    <a:pt x="78138" y="276849"/>
                    <a:pt x="64615" y="184170"/>
                    <a:pt x="51090" y="91491"/>
                  </a:cubicBezTo>
                  <a:cubicBezTo>
                    <a:pt x="50295" y="87514"/>
                    <a:pt x="43931" y="88309"/>
                    <a:pt x="43931" y="92287"/>
                  </a:cubicBezTo>
                  <a:cubicBezTo>
                    <a:pt x="45124" y="178999"/>
                    <a:pt x="62626" y="264121"/>
                    <a:pt x="95242" y="344469"/>
                  </a:cubicBezTo>
                  <a:cubicBezTo>
                    <a:pt x="96833" y="348049"/>
                    <a:pt x="102800" y="348049"/>
                    <a:pt x="102402" y="343674"/>
                  </a:cubicBezTo>
                  <a:cubicBezTo>
                    <a:pt x="94049" y="238266"/>
                    <a:pt x="85298" y="132461"/>
                    <a:pt x="76945" y="27053"/>
                  </a:cubicBezTo>
                  <a:cubicBezTo>
                    <a:pt x="74161" y="27451"/>
                    <a:pt x="71774" y="27849"/>
                    <a:pt x="69388" y="28247"/>
                  </a:cubicBezTo>
                  <a:cubicBezTo>
                    <a:pt x="85696" y="114959"/>
                    <a:pt x="102004" y="201274"/>
                    <a:pt x="118312" y="287986"/>
                  </a:cubicBezTo>
                  <a:cubicBezTo>
                    <a:pt x="120699" y="287191"/>
                    <a:pt x="123484" y="286396"/>
                    <a:pt x="125870" y="285998"/>
                  </a:cubicBezTo>
                  <a:cubicBezTo>
                    <a:pt x="107175" y="192921"/>
                    <a:pt x="96833" y="98253"/>
                    <a:pt x="94447" y="3585"/>
                  </a:cubicBezTo>
                  <a:cubicBezTo>
                    <a:pt x="92060" y="4381"/>
                    <a:pt x="89276" y="4779"/>
                    <a:pt x="86889" y="5574"/>
                  </a:cubicBezTo>
                  <a:cubicBezTo>
                    <a:pt x="101209" y="32224"/>
                    <a:pt x="115926" y="58477"/>
                    <a:pt x="131041" y="85127"/>
                  </a:cubicBezTo>
                  <a:cubicBezTo>
                    <a:pt x="133030" y="88707"/>
                    <a:pt x="138599" y="85525"/>
                    <a:pt x="136610" y="81945"/>
                  </a:cubicBezTo>
                  <a:cubicBezTo>
                    <a:pt x="122688" y="55295"/>
                    <a:pt x="108369" y="28645"/>
                    <a:pt x="93651" y="1994"/>
                  </a:cubicBezTo>
                  <a:cubicBezTo>
                    <a:pt x="91662" y="-1586"/>
                    <a:pt x="86094" y="6"/>
                    <a:pt x="86094" y="3983"/>
                  </a:cubicBezTo>
                  <a:cubicBezTo>
                    <a:pt x="88480" y="99446"/>
                    <a:pt x="99220" y="194910"/>
                    <a:pt x="117915" y="288782"/>
                  </a:cubicBezTo>
                  <a:cubicBezTo>
                    <a:pt x="119108" y="293953"/>
                    <a:pt x="126268" y="291567"/>
                    <a:pt x="125472" y="286793"/>
                  </a:cubicBezTo>
                  <a:cubicBezTo>
                    <a:pt x="109164" y="200081"/>
                    <a:pt x="92856" y="113766"/>
                    <a:pt x="76547" y="27053"/>
                  </a:cubicBezTo>
                  <a:cubicBezTo>
                    <a:pt x="75752" y="22678"/>
                    <a:pt x="68592" y="23474"/>
                    <a:pt x="68990" y="28247"/>
                  </a:cubicBezTo>
                  <a:cubicBezTo>
                    <a:pt x="77741" y="133654"/>
                    <a:pt x="86094" y="239459"/>
                    <a:pt x="95242" y="344867"/>
                  </a:cubicBezTo>
                  <a:cubicBezTo>
                    <a:pt x="97629" y="344469"/>
                    <a:pt x="100016" y="344072"/>
                    <a:pt x="102402" y="344072"/>
                  </a:cubicBezTo>
                  <a:cubicBezTo>
                    <a:pt x="69388" y="264518"/>
                    <a:pt x="52284" y="179397"/>
                    <a:pt x="51090" y="93480"/>
                  </a:cubicBezTo>
                  <a:cubicBezTo>
                    <a:pt x="48704" y="93878"/>
                    <a:pt x="46317" y="94276"/>
                    <a:pt x="43931" y="94276"/>
                  </a:cubicBezTo>
                  <a:cubicBezTo>
                    <a:pt x="57455" y="186955"/>
                    <a:pt x="70979" y="279633"/>
                    <a:pt x="84503" y="372312"/>
                  </a:cubicBezTo>
                  <a:cubicBezTo>
                    <a:pt x="86889" y="371517"/>
                    <a:pt x="89276" y="371119"/>
                    <a:pt x="91265" y="370324"/>
                  </a:cubicBezTo>
                  <a:cubicBezTo>
                    <a:pt x="70581" y="295544"/>
                    <a:pt x="49897" y="221162"/>
                    <a:pt x="28816" y="146383"/>
                  </a:cubicBezTo>
                  <a:cubicBezTo>
                    <a:pt x="27622" y="142405"/>
                    <a:pt x="21258" y="143996"/>
                    <a:pt x="22452" y="147974"/>
                  </a:cubicBezTo>
                  <a:cubicBezTo>
                    <a:pt x="43931" y="236675"/>
                    <a:pt x="50693" y="327763"/>
                    <a:pt x="42737" y="418851"/>
                  </a:cubicBezTo>
                  <a:cubicBezTo>
                    <a:pt x="44726" y="418453"/>
                    <a:pt x="46715" y="418453"/>
                    <a:pt x="48704" y="418056"/>
                  </a:cubicBezTo>
                  <a:cubicBezTo>
                    <a:pt x="34384" y="370721"/>
                    <a:pt x="20463" y="323388"/>
                    <a:pt x="6143" y="276054"/>
                  </a:cubicBezTo>
                  <a:cubicBezTo>
                    <a:pt x="4154" y="272474"/>
                    <a:pt x="-1016" y="273667"/>
                    <a:pt x="177" y="277247"/>
                  </a:cubicBezTo>
                  <a:lnTo>
                    <a:pt x="177" y="27724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38" name="Freeform 2737">
              <a:extLst>
                <a:ext uri="{FF2B5EF4-FFF2-40B4-BE49-F238E27FC236}">
                  <a16:creationId xmlns:a16="http://schemas.microsoft.com/office/drawing/2014/main" id="{84D7C0BF-DE0F-0C20-FA5B-CDB9DC7D63D3}"/>
                </a:ext>
              </a:extLst>
            </p:cNvPr>
            <p:cNvSpPr/>
            <p:nvPr/>
          </p:nvSpPr>
          <p:spPr>
            <a:xfrm>
              <a:off x="4255223" y="1911198"/>
              <a:ext cx="141272" cy="330142"/>
            </a:xfrm>
            <a:custGeom>
              <a:avLst/>
              <a:gdLst>
                <a:gd name="connsiteX0" fmla="*/ 41368 w 141272"/>
                <a:gd name="connsiteY0" fmla="*/ 231961 h 330142"/>
                <a:gd name="connsiteX1" fmla="*/ 2785 w 141272"/>
                <a:gd name="connsiteY1" fmla="*/ 327822 h 330142"/>
                <a:gd name="connsiteX2" fmla="*/ 9149 w 141272"/>
                <a:gd name="connsiteY2" fmla="*/ 327027 h 330142"/>
                <a:gd name="connsiteX3" fmla="*/ 11934 w 141272"/>
                <a:gd name="connsiteY3" fmla="*/ 162750 h 330142"/>
                <a:gd name="connsiteX4" fmla="*/ 4774 w 141272"/>
                <a:gd name="connsiteY4" fmla="*/ 163546 h 330142"/>
                <a:gd name="connsiteX5" fmla="*/ 39777 w 141272"/>
                <a:gd name="connsiteY5" fmla="*/ 316287 h 330142"/>
                <a:gd name="connsiteX6" fmla="*/ 46937 w 141272"/>
                <a:gd name="connsiteY6" fmla="*/ 315492 h 330142"/>
                <a:gd name="connsiteX7" fmla="*/ 60063 w 141272"/>
                <a:gd name="connsiteY7" fmla="*/ 164739 h 330142"/>
                <a:gd name="connsiteX8" fmla="*/ 52506 w 141272"/>
                <a:gd name="connsiteY8" fmla="*/ 164739 h 330142"/>
                <a:gd name="connsiteX9" fmla="*/ 65234 w 141272"/>
                <a:gd name="connsiteY9" fmla="*/ 268158 h 330142"/>
                <a:gd name="connsiteX10" fmla="*/ 72394 w 141272"/>
                <a:gd name="connsiteY10" fmla="*/ 267362 h 330142"/>
                <a:gd name="connsiteX11" fmla="*/ 91487 w 141272"/>
                <a:gd name="connsiteY11" fmla="*/ 115416 h 330142"/>
                <a:gd name="connsiteX12" fmla="*/ 83929 w 141272"/>
                <a:gd name="connsiteY12" fmla="*/ 116610 h 330142"/>
                <a:gd name="connsiteX13" fmla="*/ 103420 w 141272"/>
                <a:gd name="connsiteY13" fmla="*/ 181843 h 330142"/>
                <a:gd name="connsiteX14" fmla="*/ 110977 w 141272"/>
                <a:gd name="connsiteY14" fmla="*/ 181843 h 330142"/>
                <a:gd name="connsiteX15" fmla="*/ 141207 w 141272"/>
                <a:gd name="connsiteY15" fmla="*/ 4440 h 330142"/>
                <a:gd name="connsiteX16" fmla="*/ 134445 w 141272"/>
                <a:gd name="connsiteY16" fmla="*/ 2451 h 330142"/>
                <a:gd name="connsiteX17" fmla="*/ 103420 w 141272"/>
                <a:gd name="connsiteY17" fmla="*/ 179854 h 330142"/>
                <a:gd name="connsiteX18" fmla="*/ 110977 w 141272"/>
                <a:gd name="connsiteY18" fmla="*/ 179854 h 330142"/>
                <a:gd name="connsiteX19" fmla="*/ 91487 w 141272"/>
                <a:gd name="connsiteY19" fmla="*/ 114621 h 330142"/>
                <a:gd name="connsiteX20" fmla="*/ 83929 w 141272"/>
                <a:gd name="connsiteY20" fmla="*/ 115814 h 330142"/>
                <a:gd name="connsiteX21" fmla="*/ 65234 w 141272"/>
                <a:gd name="connsiteY21" fmla="*/ 267760 h 330142"/>
                <a:gd name="connsiteX22" fmla="*/ 72394 w 141272"/>
                <a:gd name="connsiteY22" fmla="*/ 266964 h 330142"/>
                <a:gd name="connsiteX23" fmla="*/ 60063 w 141272"/>
                <a:gd name="connsiteY23" fmla="*/ 165534 h 330142"/>
                <a:gd name="connsiteX24" fmla="*/ 52506 w 141272"/>
                <a:gd name="connsiteY24" fmla="*/ 165534 h 330142"/>
                <a:gd name="connsiteX25" fmla="*/ 39379 w 141272"/>
                <a:gd name="connsiteY25" fmla="*/ 316287 h 330142"/>
                <a:gd name="connsiteX26" fmla="*/ 46539 w 141272"/>
                <a:gd name="connsiteY26" fmla="*/ 315492 h 330142"/>
                <a:gd name="connsiteX27" fmla="*/ 11536 w 141272"/>
                <a:gd name="connsiteY27" fmla="*/ 162750 h 330142"/>
                <a:gd name="connsiteX28" fmla="*/ 4376 w 141272"/>
                <a:gd name="connsiteY28" fmla="*/ 163546 h 330142"/>
                <a:gd name="connsiteX29" fmla="*/ 2388 w 141272"/>
                <a:gd name="connsiteY29" fmla="*/ 327822 h 330142"/>
                <a:gd name="connsiteX30" fmla="*/ 8752 w 141272"/>
                <a:gd name="connsiteY30" fmla="*/ 327027 h 330142"/>
                <a:gd name="connsiteX31" fmla="*/ 43755 w 141272"/>
                <a:gd name="connsiteY31" fmla="*/ 237530 h 330142"/>
                <a:gd name="connsiteX32" fmla="*/ 41368 w 141272"/>
                <a:gd name="connsiteY32" fmla="*/ 231961 h 330142"/>
                <a:gd name="connsiteX33" fmla="*/ 41368 w 141272"/>
                <a:gd name="connsiteY33" fmla="*/ 231961 h 33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1272" h="330142">
                  <a:moveTo>
                    <a:pt x="41368" y="231961"/>
                  </a:moveTo>
                  <a:cubicBezTo>
                    <a:pt x="8752" y="251849"/>
                    <a:pt x="-6761" y="291228"/>
                    <a:pt x="2785" y="327822"/>
                  </a:cubicBezTo>
                  <a:cubicBezTo>
                    <a:pt x="3581" y="331402"/>
                    <a:pt x="9149" y="330606"/>
                    <a:pt x="9149" y="327027"/>
                  </a:cubicBezTo>
                  <a:cubicBezTo>
                    <a:pt x="10343" y="272135"/>
                    <a:pt x="11138" y="217642"/>
                    <a:pt x="11934" y="162750"/>
                  </a:cubicBezTo>
                  <a:cubicBezTo>
                    <a:pt x="9547" y="163148"/>
                    <a:pt x="7160" y="163546"/>
                    <a:pt x="4774" y="163546"/>
                  </a:cubicBezTo>
                  <a:cubicBezTo>
                    <a:pt x="16707" y="214459"/>
                    <a:pt x="28242" y="265373"/>
                    <a:pt x="39777" y="316287"/>
                  </a:cubicBezTo>
                  <a:cubicBezTo>
                    <a:pt x="40970" y="320663"/>
                    <a:pt x="46539" y="319071"/>
                    <a:pt x="46937" y="315492"/>
                  </a:cubicBezTo>
                  <a:cubicBezTo>
                    <a:pt x="51312" y="265373"/>
                    <a:pt x="55688" y="214857"/>
                    <a:pt x="60063" y="164739"/>
                  </a:cubicBezTo>
                  <a:cubicBezTo>
                    <a:pt x="60461" y="159966"/>
                    <a:pt x="53301" y="159966"/>
                    <a:pt x="52506" y="164739"/>
                  </a:cubicBezTo>
                  <a:cubicBezTo>
                    <a:pt x="49323" y="200140"/>
                    <a:pt x="53301" y="234745"/>
                    <a:pt x="65234" y="268158"/>
                  </a:cubicBezTo>
                  <a:cubicBezTo>
                    <a:pt x="66825" y="272135"/>
                    <a:pt x="71996" y="271340"/>
                    <a:pt x="72394" y="267362"/>
                  </a:cubicBezTo>
                  <a:cubicBezTo>
                    <a:pt x="78758" y="216846"/>
                    <a:pt x="85122" y="166330"/>
                    <a:pt x="91487" y="115416"/>
                  </a:cubicBezTo>
                  <a:cubicBezTo>
                    <a:pt x="89100" y="115814"/>
                    <a:pt x="86316" y="116212"/>
                    <a:pt x="83929" y="116610"/>
                  </a:cubicBezTo>
                  <a:cubicBezTo>
                    <a:pt x="90293" y="138487"/>
                    <a:pt x="97055" y="159966"/>
                    <a:pt x="103420" y="181843"/>
                  </a:cubicBezTo>
                  <a:cubicBezTo>
                    <a:pt x="104613" y="185025"/>
                    <a:pt x="110182" y="185820"/>
                    <a:pt x="110977" y="181843"/>
                  </a:cubicBezTo>
                  <a:cubicBezTo>
                    <a:pt x="121319" y="122576"/>
                    <a:pt x="131661" y="63707"/>
                    <a:pt x="141207" y="4440"/>
                  </a:cubicBezTo>
                  <a:cubicBezTo>
                    <a:pt x="142003" y="65"/>
                    <a:pt x="135241" y="-1924"/>
                    <a:pt x="134445" y="2451"/>
                  </a:cubicBezTo>
                  <a:cubicBezTo>
                    <a:pt x="123308" y="61320"/>
                    <a:pt x="113761" y="120587"/>
                    <a:pt x="103420" y="179854"/>
                  </a:cubicBezTo>
                  <a:cubicBezTo>
                    <a:pt x="105806" y="179854"/>
                    <a:pt x="108193" y="179854"/>
                    <a:pt x="110977" y="179854"/>
                  </a:cubicBezTo>
                  <a:cubicBezTo>
                    <a:pt x="104613" y="157977"/>
                    <a:pt x="97851" y="136498"/>
                    <a:pt x="91487" y="114621"/>
                  </a:cubicBezTo>
                  <a:cubicBezTo>
                    <a:pt x="90293" y="110245"/>
                    <a:pt x="84327" y="111439"/>
                    <a:pt x="83929" y="115814"/>
                  </a:cubicBezTo>
                  <a:cubicBezTo>
                    <a:pt x="77565" y="166330"/>
                    <a:pt x="71598" y="216846"/>
                    <a:pt x="65234" y="267760"/>
                  </a:cubicBezTo>
                  <a:cubicBezTo>
                    <a:pt x="67621" y="267362"/>
                    <a:pt x="70007" y="266964"/>
                    <a:pt x="72394" y="266964"/>
                  </a:cubicBezTo>
                  <a:cubicBezTo>
                    <a:pt x="60859" y="234348"/>
                    <a:pt x="56483" y="200140"/>
                    <a:pt x="60063" y="165534"/>
                  </a:cubicBezTo>
                  <a:cubicBezTo>
                    <a:pt x="57677" y="165534"/>
                    <a:pt x="55290" y="165534"/>
                    <a:pt x="52506" y="165534"/>
                  </a:cubicBezTo>
                  <a:cubicBezTo>
                    <a:pt x="48130" y="215653"/>
                    <a:pt x="43755" y="266169"/>
                    <a:pt x="39379" y="316287"/>
                  </a:cubicBezTo>
                  <a:cubicBezTo>
                    <a:pt x="41766" y="315889"/>
                    <a:pt x="44153" y="315492"/>
                    <a:pt x="46539" y="315492"/>
                  </a:cubicBezTo>
                  <a:cubicBezTo>
                    <a:pt x="34606" y="264578"/>
                    <a:pt x="23071" y="213664"/>
                    <a:pt x="11536" y="162750"/>
                  </a:cubicBezTo>
                  <a:cubicBezTo>
                    <a:pt x="10741" y="158773"/>
                    <a:pt x="4376" y="159568"/>
                    <a:pt x="4376" y="163546"/>
                  </a:cubicBezTo>
                  <a:cubicBezTo>
                    <a:pt x="3581" y="218437"/>
                    <a:pt x="2785" y="272931"/>
                    <a:pt x="2388" y="327822"/>
                  </a:cubicBezTo>
                  <a:cubicBezTo>
                    <a:pt x="4376" y="327424"/>
                    <a:pt x="6365" y="327424"/>
                    <a:pt x="8752" y="327027"/>
                  </a:cubicBezTo>
                  <a:cubicBezTo>
                    <a:pt x="-795" y="292819"/>
                    <a:pt x="13525" y="256225"/>
                    <a:pt x="43755" y="237530"/>
                  </a:cubicBezTo>
                  <a:cubicBezTo>
                    <a:pt x="46937" y="234745"/>
                    <a:pt x="44153" y="229972"/>
                    <a:pt x="41368" y="231961"/>
                  </a:cubicBezTo>
                  <a:lnTo>
                    <a:pt x="41368" y="2319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39" name="Freeform 2738">
              <a:extLst>
                <a:ext uri="{FF2B5EF4-FFF2-40B4-BE49-F238E27FC236}">
                  <a16:creationId xmlns:a16="http://schemas.microsoft.com/office/drawing/2014/main" id="{229B536E-D4BA-278C-B9CF-BF6B2F2435F5}"/>
                </a:ext>
              </a:extLst>
            </p:cNvPr>
            <p:cNvSpPr/>
            <p:nvPr/>
          </p:nvSpPr>
          <p:spPr>
            <a:xfrm>
              <a:off x="4404186" y="1947459"/>
              <a:ext cx="5966" cy="6364"/>
            </a:xfrm>
            <a:custGeom>
              <a:avLst/>
              <a:gdLst>
                <a:gd name="connsiteX0" fmla="*/ 2983 w 5966"/>
                <a:gd name="connsiteY0" fmla="*/ 6364 h 6364"/>
                <a:gd name="connsiteX1" fmla="*/ 2983 w 5966"/>
                <a:gd name="connsiteY1" fmla="*/ 0 h 6364"/>
                <a:gd name="connsiteX2" fmla="*/ 2983 w 5966"/>
                <a:gd name="connsiteY2" fmla="*/ 6364 h 6364"/>
                <a:gd name="connsiteX3" fmla="*/ 2983 w 5966"/>
                <a:gd name="connsiteY3" fmla="*/ 6364 h 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6" h="6364">
                  <a:moveTo>
                    <a:pt x="2983" y="6364"/>
                  </a:moveTo>
                  <a:cubicBezTo>
                    <a:pt x="6961" y="6364"/>
                    <a:pt x="6961" y="0"/>
                    <a:pt x="2983" y="0"/>
                  </a:cubicBezTo>
                  <a:cubicBezTo>
                    <a:pt x="-994" y="0"/>
                    <a:pt x="-994" y="6364"/>
                    <a:pt x="2983" y="6364"/>
                  </a:cubicBezTo>
                  <a:lnTo>
                    <a:pt x="2983" y="63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40" name="Freeform 2739">
              <a:extLst>
                <a:ext uri="{FF2B5EF4-FFF2-40B4-BE49-F238E27FC236}">
                  <a16:creationId xmlns:a16="http://schemas.microsoft.com/office/drawing/2014/main" id="{25285CBE-1BAE-F9B0-F54A-F51559A4FE11}"/>
                </a:ext>
              </a:extLst>
            </p:cNvPr>
            <p:cNvSpPr/>
            <p:nvPr/>
          </p:nvSpPr>
          <p:spPr>
            <a:xfrm>
              <a:off x="3917124" y="2166726"/>
              <a:ext cx="33432" cy="333127"/>
            </a:xfrm>
            <a:custGeom>
              <a:avLst/>
              <a:gdLst>
                <a:gd name="connsiteX0" fmla="*/ 33412 w 33432"/>
                <a:gd name="connsiteY0" fmla="*/ 330443 h 333127"/>
                <a:gd name="connsiteX1" fmla="*/ 5967 w 33432"/>
                <a:gd name="connsiteY1" fmla="*/ 2685 h 333127"/>
                <a:gd name="connsiteX2" fmla="*/ 0 w 33432"/>
                <a:gd name="connsiteY2" fmla="*/ 2685 h 333127"/>
                <a:gd name="connsiteX3" fmla="*/ 27844 w 33432"/>
                <a:gd name="connsiteY3" fmla="*/ 330443 h 333127"/>
                <a:gd name="connsiteX4" fmla="*/ 33412 w 33432"/>
                <a:gd name="connsiteY4" fmla="*/ 330443 h 333127"/>
                <a:gd name="connsiteX5" fmla="*/ 33412 w 33432"/>
                <a:gd name="connsiteY5" fmla="*/ 330443 h 33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32" h="333127">
                  <a:moveTo>
                    <a:pt x="33412" y="330443"/>
                  </a:moveTo>
                  <a:cubicBezTo>
                    <a:pt x="24661" y="221058"/>
                    <a:pt x="15911" y="112070"/>
                    <a:pt x="5967" y="2685"/>
                  </a:cubicBezTo>
                  <a:cubicBezTo>
                    <a:pt x="5569" y="-895"/>
                    <a:pt x="0" y="-895"/>
                    <a:pt x="0" y="2685"/>
                  </a:cubicBezTo>
                  <a:cubicBezTo>
                    <a:pt x="8751" y="112070"/>
                    <a:pt x="18297" y="221058"/>
                    <a:pt x="27844" y="330443"/>
                  </a:cubicBezTo>
                  <a:cubicBezTo>
                    <a:pt x="28241" y="334022"/>
                    <a:pt x="33810" y="334022"/>
                    <a:pt x="33412" y="330443"/>
                  </a:cubicBezTo>
                  <a:lnTo>
                    <a:pt x="33412" y="3304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41" name="Freeform 2740">
              <a:extLst>
                <a:ext uri="{FF2B5EF4-FFF2-40B4-BE49-F238E27FC236}">
                  <a16:creationId xmlns:a16="http://schemas.microsoft.com/office/drawing/2014/main" id="{CCE5D859-A6F2-4B07-17EC-1ED715C19F39}"/>
                </a:ext>
              </a:extLst>
            </p:cNvPr>
            <p:cNvSpPr/>
            <p:nvPr/>
          </p:nvSpPr>
          <p:spPr>
            <a:xfrm>
              <a:off x="3945242" y="2011963"/>
              <a:ext cx="24007" cy="379307"/>
            </a:xfrm>
            <a:custGeom>
              <a:avLst/>
              <a:gdLst>
                <a:gd name="connsiteX0" fmla="*/ 23989 w 24007"/>
                <a:gd name="connsiteY0" fmla="*/ 376218 h 379307"/>
                <a:gd name="connsiteX1" fmla="*/ 6488 w 24007"/>
                <a:gd name="connsiteY1" fmla="*/ 3513 h 379307"/>
                <a:gd name="connsiteX2" fmla="*/ 521 w 24007"/>
                <a:gd name="connsiteY2" fmla="*/ 4309 h 379307"/>
                <a:gd name="connsiteX3" fmla="*/ 9670 w 24007"/>
                <a:gd name="connsiteY3" fmla="*/ 36130 h 379307"/>
                <a:gd name="connsiteX4" fmla="*/ 15239 w 24007"/>
                <a:gd name="connsiteY4" fmla="*/ 34539 h 379307"/>
                <a:gd name="connsiteX5" fmla="*/ 6488 w 24007"/>
                <a:gd name="connsiteY5" fmla="*/ 2320 h 379307"/>
                <a:gd name="connsiteX6" fmla="*/ 521 w 24007"/>
                <a:gd name="connsiteY6" fmla="*/ 3116 h 379307"/>
                <a:gd name="connsiteX7" fmla="*/ 17625 w 24007"/>
                <a:gd name="connsiteY7" fmla="*/ 375821 h 379307"/>
                <a:gd name="connsiteX8" fmla="*/ 23989 w 24007"/>
                <a:gd name="connsiteY8" fmla="*/ 376218 h 379307"/>
                <a:gd name="connsiteX9" fmla="*/ 23989 w 24007"/>
                <a:gd name="connsiteY9" fmla="*/ 376218 h 37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07" h="379307">
                  <a:moveTo>
                    <a:pt x="23989" y="376218"/>
                  </a:moveTo>
                  <a:cubicBezTo>
                    <a:pt x="13648" y="252116"/>
                    <a:pt x="10465" y="128013"/>
                    <a:pt x="6488" y="3513"/>
                  </a:cubicBezTo>
                  <a:cubicBezTo>
                    <a:pt x="4499" y="3911"/>
                    <a:pt x="2510" y="3911"/>
                    <a:pt x="521" y="4309"/>
                  </a:cubicBezTo>
                  <a:cubicBezTo>
                    <a:pt x="3704" y="15048"/>
                    <a:pt x="6886" y="25788"/>
                    <a:pt x="9670" y="36130"/>
                  </a:cubicBezTo>
                  <a:cubicBezTo>
                    <a:pt x="10465" y="39710"/>
                    <a:pt x="16034" y="38119"/>
                    <a:pt x="15239" y="34539"/>
                  </a:cubicBezTo>
                  <a:cubicBezTo>
                    <a:pt x="12454" y="23799"/>
                    <a:pt x="9272" y="13060"/>
                    <a:pt x="6488" y="2320"/>
                  </a:cubicBezTo>
                  <a:cubicBezTo>
                    <a:pt x="5692" y="-1260"/>
                    <a:pt x="521" y="-464"/>
                    <a:pt x="521" y="3116"/>
                  </a:cubicBezTo>
                  <a:cubicBezTo>
                    <a:pt x="-2263" y="127218"/>
                    <a:pt x="6488" y="252116"/>
                    <a:pt x="17625" y="375821"/>
                  </a:cubicBezTo>
                  <a:cubicBezTo>
                    <a:pt x="18023" y="380196"/>
                    <a:pt x="24387" y="380593"/>
                    <a:pt x="23989" y="376218"/>
                  </a:cubicBezTo>
                  <a:lnTo>
                    <a:pt x="23989" y="3762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42" name="Freeform 2741">
              <a:extLst>
                <a:ext uri="{FF2B5EF4-FFF2-40B4-BE49-F238E27FC236}">
                  <a16:creationId xmlns:a16="http://schemas.microsoft.com/office/drawing/2014/main" id="{222FFB4C-9AB1-ECCE-B5EB-5936CE2C3273}"/>
                </a:ext>
              </a:extLst>
            </p:cNvPr>
            <p:cNvSpPr/>
            <p:nvPr/>
          </p:nvSpPr>
          <p:spPr>
            <a:xfrm>
              <a:off x="3969090" y="1842221"/>
              <a:ext cx="193387" cy="428427"/>
            </a:xfrm>
            <a:custGeom>
              <a:avLst/>
              <a:gdLst>
                <a:gd name="connsiteX0" fmla="*/ 37133 w 193387"/>
                <a:gd name="connsiteY0" fmla="*/ 424245 h 428427"/>
                <a:gd name="connsiteX1" fmla="*/ 8097 w 193387"/>
                <a:gd name="connsiteY1" fmla="*/ 202292 h 428427"/>
                <a:gd name="connsiteX2" fmla="*/ 10881 w 193387"/>
                <a:gd name="connsiteY2" fmla="*/ 92510 h 428427"/>
                <a:gd name="connsiteX3" fmla="*/ 49067 w 193387"/>
                <a:gd name="connsiteY3" fmla="*/ 25685 h 428427"/>
                <a:gd name="connsiteX4" fmla="*/ 175953 w 193387"/>
                <a:gd name="connsiteY4" fmla="*/ 49153 h 428427"/>
                <a:gd name="connsiteX5" fmla="*/ 140950 w 193387"/>
                <a:gd name="connsiteY5" fmla="*/ 174449 h 428427"/>
                <a:gd name="connsiteX6" fmla="*/ 10085 w 193387"/>
                <a:gd name="connsiteY6" fmla="*/ 96487 h 428427"/>
                <a:gd name="connsiteX7" fmla="*/ 4119 w 193387"/>
                <a:gd name="connsiteY7" fmla="*/ 96487 h 428427"/>
                <a:gd name="connsiteX8" fmla="*/ 111515 w 193387"/>
                <a:gd name="connsiteY8" fmla="*/ 189564 h 428427"/>
                <a:gd name="connsiteX9" fmla="*/ 193057 w 193387"/>
                <a:gd name="connsiteY9" fmla="*/ 85350 h 428427"/>
                <a:gd name="connsiteX10" fmla="*/ 92423 w 193387"/>
                <a:gd name="connsiteY10" fmla="*/ 1024 h 428427"/>
                <a:gd name="connsiteX11" fmla="*/ 23610 w 193387"/>
                <a:gd name="connsiteY11" fmla="*/ 39209 h 428427"/>
                <a:gd name="connsiteX12" fmla="*/ 1335 w 193387"/>
                <a:gd name="connsiteY12" fmla="*/ 121149 h 428427"/>
                <a:gd name="connsiteX13" fmla="*/ 29576 w 193387"/>
                <a:gd name="connsiteY13" fmla="*/ 425836 h 428427"/>
                <a:gd name="connsiteX14" fmla="*/ 37133 w 193387"/>
                <a:gd name="connsiteY14" fmla="*/ 424245 h 428427"/>
                <a:gd name="connsiteX15" fmla="*/ 37133 w 193387"/>
                <a:gd name="connsiteY15" fmla="*/ 424245 h 42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387" h="428427">
                  <a:moveTo>
                    <a:pt x="37133" y="424245"/>
                  </a:moveTo>
                  <a:cubicBezTo>
                    <a:pt x="20030" y="351454"/>
                    <a:pt x="10085" y="277072"/>
                    <a:pt x="8097" y="202292"/>
                  </a:cubicBezTo>
                  <a:cubicBezTo>
                    <a:pt x="7301" y="165698"/>
                    <a:pt x="7699" y="129104"/>
                    <a:pt x="10881" y="92510"/>
                  </a:cubicBezTo>
                  <a:cubicBezTo>
                    <a:pt x="13268" y="64666"/>
                    <a:pt x="25996" y="41596"/>
                    <a:pt x="49067" y="25685"/>
                  </a:cubicBezTo>
                  <a:cubicBezTo>
                    <a:pt x="90434" y="-2954"/>
                    <a:pt x="151292" y="1024"/>
                    <a:pt x="175953" y="49153"/>
                  </a:cubicBezTo>
                  <a:cubicBezTo>
                    <a:pt x="197433" y="90918"/>
                    <a:pt x="185499" y="152572"/>
                    <a:pt x="140950" y="174449"/>
                  </a:cubicBezTo>
                  <a:cubicBezTo>
                    <a:pt x="86456" y="201497"/>
                    <a:pt x="13268" y="155754"/>
                    <a:pt x="10085" y="96487"/>
                  </a:cubicBezTo>
                  <a:cubicBezTo>
                    <a:pt x="10085" y="92510"/>
                    <a:pt x="4119" y="92510"/>
                    <a:pt x="4119" y="96487"/>
                  </a:cubicBezTo>
                  <a:cubicBezTo>
                    <a:pt x="6108" y="150583"/>
                    <a:pt x="58613" y="192746"/>
                    <a:pt x="111515" y="189564"/>
                  </a:cubicBezTo>
                  <a:cubicBezTo>
                    <a:pt x="164816" y="186382"/>
                    <a:pt x="197035" y="135866"/>
                    <a:pt x="193057" y="85350"/>
                  </a:cubicBezTo>
                  <a:cubicBezTo>
                    <a:pt x="189080" y="32447"/>
                    <a:pt x="146121" y="-6931"/>
                    <a:pt x="92423" y="1024"/>
                  </a:cubicBezTo>
                  <a:cubicBezTo>
                    <a:pt x="66170" y="5002"/>
                    <a:pt x="40714" y="18525"/>
                    <a:pt x="23610" y="39209"/>
                  </a:cubicBezTo>
                  <a:cubicBezTo>
                    <a:pt x="3721" y="63473"/>
                    <a:pt x="2926" y="91316"/>
                    <a:pt x="1335" y="121149"/>
                  </a:cubicBezTo>
                  <a:cubicBezTo>
                    <a:pt x="-3836" y="223374"/>
                    <a:pt x="6108" y="326395"/>
                    <a:pt x="29576" y="425836"/>
                  </a:cubicBezTo>
                  <a:cubicBezTo>
                    <a:pt x="31565" y="430211"/>
                    <a:pt x="38327" y="428620"/>
                    <a:pt x="37133" y="424245"/>
                  </a:cubicBezTo>
                  <a:lnTo>
                    <a:pt x="37133" y="4242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43" name="Freeform 2742">
              <a:extLst>
                <a:ext uri="{FF2B5EF4-FFF2-40B4-BE49-F238E27FC236}">
                  <a16:creationId xmlns:a16="http://schemas.microsoft.com/office/drawing/2014/main" id="{0BB4E248-600D-D924-3BDE-3D7BAC424EFC}"/>
                </a:ext>
              </a:extLst>
            </p:cNvPr>
            <p:cNvSpPr/>
            <p:nvPr/>
          </p:nvSpPr>
          <p:spPr>
            <a:xfrm>
              <a:off x="3991487" y="1959889"/>
              <a:ext cx="5587" cy="41964"/>
            </a:xfrm>
            <a:custGeom>
              <a:avLst/>
              <a:gdLst>
                <a:gd name="connsiteX0" fmla="*/ 5588 w 5587"/>
                <a:gd name="connsiteY0" fmla="*/ 39279 h 41964"/>
                <a:gd name="connsiteX1" fmla="*/ 5588 w 5587"/>
                <a:gd name="connsiteY1" fmla="*/ 2685 h 41964"/>
                <a:gd name="connsiteX2" fmla="*/ 19 w 5587"/>
                <a:gd name="connsiteY2" fmla="*/ 2685 h 41964"/>
                <a:gd name="connsiteX3" fmla="*/ 19 w 5587"/>
                <a:gd name="connsiteY3" fmla="*/ 39279 h 41964"/>
                <a:gd name="connsiteX4" fmla="*/ 5588 w 5587"/>
                <a:gd name="connsiteY4" fmla="*/ 39279 h 41964"/>
                <a:gd name="connsiteX5" fmla="*/ 5588 w 5587"/>
                <a:gd name="connsiteY5" fmla="*/ 39279 h 4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" h="41964">
                  <a:moveTo>
                    <a:pt x="5588" y="39279"/>
                  </a:moveTo>
                  <a:cubicBezTo>
                    <a:pt x="5588" y="26949"/>
                    <a:pt x="5588" y="15016"/>
                    <a:pt x="5588" y="2685"/>
                  </a:cubicBezTo>
                  <a:cubicBezTo>
                    <a:pt x="5588" y="-895"/>
                    <a:pt x="19" y="-895"/>
                    <a:pt x="19" y="2685"/>
                  </a:cubicBezTo>
                  <a:cubicBezTo>
                    <a:pt x="19" y="15016"/>
                    <a:pt x="19" y="26949"/>
                    <a:pt x="19" y="39279"/>
                  </a:cubicBezTo>
                  <a:cubicBezTo>
                    <a:pt x="-379" y="42859"/>
                    <a:pt x="5588" y="42859"/>
                    <a:pt x="5588" y="39279"/>
                  </a:cubicBezTo>
                  <a:lnTo>
                    <a:pt x="5588" y="392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44" name="Freeform 2743">
              <a:extLst>
                <a:ext uri="{FF2B5EF4-FFF2-40B4-BE49-F238E27FC236}">
                  <a16:creationId xmlns:a16="http://schemas.microsoft.com/office/drawing/2014/main" id="{234BD751-575E-9ABA-DF16-E0DDBC250E7E}"/>
                </a:ext>
              </a:extLst>
            </p:cNvPr>
            <p:cNvSpPr/>
            <p:nvPr/>
          </p:nvSpPr>
          <p:spPr>
            <a:xfrm>
              <a:off x="4140030" y="1522618"/>
              <a:ext cx="17819" cy="260195"/>
            </a:xfrm>
            <a:custGeom>
              <a:avLst/>
              <a:gdLst>
                <a:gd name="connsiteX0" fmla="*/ 17742 w 17819"/>
                <a:gd name="connsiteY0" fmla="*/ 256587 h 260195"/>
                <a:gd name="connsiteX1" fmla="*/ 14162 w 17819"/>
                <a:gd name="connsiteY1" fmla="*/ 3609 h 260195"/>
                <a:gd name="connsiteX2" fmla="*/ 8593 w 17819"/>
                <a:gd name="connsiteY2" fmla="*/ 2018 h 260195"/>
                <a:gd name="connsiteX3" fmla="*/ 12173 w 17819"/>
                <a:gd name="connsiteY3" fmla="*/ 258178 h 260195"/>
                <a:gd name="connsiteX4" fmla="*/ 17742 w 17819"/>
                <a:gd name="connsiteY4" fmla="*/ 256587 h 260195"/>
                <a:gd name="connsiteX5" fmla="*/ 17742 w 17819"/>
                <a:gd name="connsiteY5" fmla="*/ 256587 h 26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19" h="260195">
                  <a:moveTo>
                    <a:pt x="17742" y="256587"/>
                  </a:moveTo>
                  <a:cubicBezTo>
                    <a:pt x="3820" y="172659"/>
                    <a:pt x="3025" y="87537"/>
                    <a:pt x="14162" y="3609"/>
                  </a:cubicBezTo>
                  <a:cubicBezTo>
                    <a:pt x="14560" y="29"/>
                    <a:pt x="9389" y="-1562"/>
                    <a:pt x="8593" y="2018"/>
                  </a:cubicBezTo>
                  <a:cubicBezTo>
                    <a:pt x="-4135" y="87139"/>
                    <a:pt x="-2544" y="173454"/>
                    <a:pt x="12173" y="258178"/>
                  </a:cubicBezTo>
                  <a:cubicBezTo>
                    <a:pt x="12969" y="261758"/>
                    <a:pt x="18537" y="260167"/>
                    <a:pt x="17742" y="256587"/>
                  </a:cubicBezTo>
                  <a:lnTo>
                    <a:pt x="17742" y="2565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45" name="Freeform 2744">
              <a:extLst>
                <a:ext uri="{FF2B5EF4-FFF2-40B4-BE49-F238E27FC236}">
                  <a16:creationId xmlns:a16="http://schemas.microsoft.com/office/drawing/2014/main" id="{A915F9B7-4417-66A7-BC6C-C693EC915D22}"/>
                </a:ext>
              </a:extLst>
            </p:cNvPr>
            <p:cNvSpPr/>
            <p:nvPr/>
          </p:nvSpPr>
          <p:spPr>
            <a:xfrm>
              <a:off x="4149625" y="1484659"/>
              <a:ext cx="51803" cy="286932"/>
            </a:xfrm>
            <a:custGeom>
              <a:avLst/>
              <a:gdLst>
                <a:gd name="connsiteX0" fmla="*/ 14511 w 51803"/>
                <a:gd name="connsiteY0" fmla="*/ 283408 h 286932"/>
                <a:gd name="connsiteX1" fmla="*/ 51503 w 51803"/>
                <a:gd name="connsiteY1" fmla="*/ 4576 h 286932"/>
                <a:gd name="connsiteX2" fmla="*/ 46332 w 51803"/>
                <a:gd name="connsiteY2" fmla="*/ 1393 h 286932"/>
                <a:gd name="connsiteX3" fmla="*/ 8942 w 51803"/>
                <a:gd name="connsiteY3" fmla="*/ 284601 h 286932"/>
                <a:gd name="connsiteX4" fmla="*/ 14511 w 51803"/>
                <a:gd name="connsiteY4" fmla="*/ 283408 h 286932"/>
                <a:gd name="connsiteX5" fmla="*/ 14511 w 51803"/>
                <a:gd name="connsiteY5" fmla="*/ 283408 h 28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03" h="286932">
                  <a:moveTo>
                    <a:pt x="14511" y="283408"/>
                  </a:moveTo>
                  <a:cubicBezTo>
                    <a:pt x="-4184" y="188740"/>
                    <a:pt x="9737" y="91686"/>
                    <a:pt x="51503" y="4576"/>
                  </a:cubicBezTo>
                  <a:cubicBezTo>
                    <a:pt x="53094" y="996"/>
                    <a:pt x="47923" y="-1789"/>
                    <a:pt x="46332" y="1393"/>
                  </a:cubicBezTo>
                  <a:cubicBezTo>
                    <a:pt x="1782" y="88106"/>
                    <a:pt x="-10548" y="189138"/>
                    <a:pt x="8942" y="284601"/>
                  </a:cubicBezTo>
                  <a:cubicBezTo>
                    <a:pt x="9737" y="288579"/>
                    <a:pt x="15306" y="286988"/>
                    <a:pt x="14511" y="283408"/>
                  </a:cubicBezTo>
                  <a:lnTo>
                    <a:pt x="14511" y="2834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46" name="Freeform 2745">
              <a:extLst>
                <a:ext uri="{FF2B5EF4-FFF2-40B4-BE49-F238E27FC236}">
                  <a16:creationId xmlns:a16="http://schemas.microsoft.com/office/drawing/2014/main" id="{D7116057-A04F-4B68-5DB1-89224F446867}"/>
                </a:ext>
              </a:extLst>
            </p:cNvPr>
            <p:cNvSpPr/>
            <p:nvPr/>
          </p:nvSpPr>
          <p:spPr>
            <a:xfrm>
              <a:off x="4188356" y="1398566"/>
              <a:ext cx="60008" cy="312457"/>
            </a:xfrm>
            <a:custGeom>
              <a:avLst/>
              <a:gdLst>
                <a:gd name="connsiteX0" fmla="*/ 11579 w 60008"/>
                <a:gd name="connsiteY0" fmla="*/ 308643 h 312457"/>
                <a:gd name="connsiteX1" fmla="*/ 59708 w 60008"/>
                <a:gd name="connsiteY1" fmla="*/ 4752 h 312457"/>
                <a:gd name="connsiteX2" fmla="*/ 54537 w 60008"/>
                <a:gd name="connsiteY2" fmla="*/ 1569 h 312457"/>
                <a:gd name="connsiteX3" fmla="*/ 6010 w 60008"/>
                <a:gd name="connsiteY3" fmla="*/ 309837 h 312457"/>
                <a:gd name="connsiteX4" fmla="*/ 11579 w 60008"/>
                <a:gd name="connsiteY4" fmla="*/ 308643 h 312457"/>
                <a:gd name="connsiteX5" fmla="*/ 11579 w 60008"/>
                <a:gd name="connsiteY5" fmla="*/ 308643 h 31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008" h="312457">
                  <a:moveTo>
                    <a:pt x="11579" y="308643"/>
                  </a:moveTo>
                  <a:cubicBezTo>
                    <a:pt x="-3536" y="204429"/>
                    <a:pt x="14761" y="99817"/>
                    <a:pt x="59708" y="4752"/>
                  </a:cubicBezTo>
                  <a:cubicBezTo>
                    <a:pt x="61299" y="1172"/>
                    <a:pt x="56129" y="-2011"/>
                    <a:pt x="54537" y="1569"/>
                  </a:cubicBezTo>
                  <a:cubicBezTo>
                    <a:pt x="5612" y="95840"/>
                    <a:pt x="-9900" y="205622"/>
                    <a:pt x="6010" y="309837"/>
                  </a:cubicBezTo>
                  <a:cubicBezTo>
                    <a:pt x="6408" y="314212"/>
                    <a:pt x="12374" y="312621"/>
                    <a:pt x="11579" y="308643"/>
                  </a:cubicBezTo>
                  <a:lnTo>
                    <a:pt x="11579" y="3086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47" name="Freeform 2746">
              <a:extLst>
                <a:ext uri="{FF2B5EF4-FFF2-40B4-BE49-F238E27FC236}">
                  <a16:creationId xmlns:a16="http://schemas.microsoft.com/office/drawing/2014/main" id="{49F4AAE9-76DC-3A09-5483-841D64094A7B}"/>
                </a:ext>
              </a:extLst>
            </p:cNvPr>
            <p:cNvSpPr/>
            <p:nvPr/>
          </p:nvSpPr>
          <p:spPr>
            <a:xfrm>
              <a:off x="4228116" y="1374554"/>
              <a:ext cx="81253" cy="311872"/>
            </a:xfrm>
            <a:custGeom>
              <a:avLst/>
              <a:gdLst>
                <a:gd name="connsiteX0" fmla="*/ 8413 w 81253"/>
                <a:gd name="connsiteY0" fmla="*/ 309187 h 311872"/>
                <a:gd name="connsiteX1" fmla="*/ 80806 w 81253"/>
                <a:gd name="connsiteY1" fmla="*/ 4500 h 311872"/>
                <a:gd name="connsiteX2" fmla="*/ 75635 w 81253"/>
                <a:gd name="connsiteY2" fmla="*/ 1318 h 311872"/>
                <a:gd name="connsiteX3" fmla="*/ 2446 w 81253"/>
                <a:gd name="connsiteY3" fmla="*/ 309187 h 311872"/>
                <a:gd name="connsiteX4" fmla="*/ 8413 w 81253"/>
                <a:gd name="connsiteY4" fmla="*/ 309187 h 311872"/>
                <a:gd name="connsiteX5" fmla="*/ 8413 w 81253"/>
                <a:gd name="connsiteY5" fmla="*/ 309187 h 31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253" h="311872">
                  <a:moveTo>
                    <a:pt x="8413" y="309187"/>
                  </a:moveTo>
                  <a:cubicBezTo>
                    <a:pt x="-1531" y="201791"/>
                    <a:pt x="25119" y="96384"/>
                    <a:pt x="80806" y="4500"/>
                  </a:cubicBezTo>
                  <a:cubicBezTo>
                    <a:pt x="82795" y="1318"/>
                    <a:pt x="77624" y="-1864"/>
                    <a:pt x="75635" y="1318"/>
                  </a:cubicBezTo>
                  <a:cubicBezTo>
                    <a:pt x="16368" y="91213"/>
                    <a:pt x="-8293" y="202587"/>
                    <a:pt x="2446" y="309187"/>
                  </a:cubicBezTo>
                  <a:cubicBezTo>
                    <a:pt x="2844" y="312767"/>
                    <a:pt x="8811" y="312767"/>
                    <a:pt x="8413" y="309187"/>
                  </a:cubicBezTo>
                  <a:lnTo>
                    <a:pt x="8413" y="3091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48" name="Freeform 2747">
              <a:extLst>
                <a:ext uri="{FF2B5EF4-FFF2-40B4-BE49-F238E27FC236}">
                  <a16:creationId xmlns:a16="http://schemas.microsoft.com/office/drawing/2014/main" id="{2B9FA3DD-0B38-7F41-D483-D8D07063C221}"/>
                </a:ext>
              </a:extLst>
            </p:cNvPr>
            <p:cNvSpPr/>
            <p:nvPr/>
          </p:nvSpPr>
          <p:spPr>
            <a:xfrm>
              <a:off x="4292216" y="1314240"/>
              <a:ext cx="77067" cy="298997"/>
            </a:xfrm>
            <a:custGeom>
              <a:avLst/>
              <a:gdLst>
                <a:gd name="connsiteX0" fmla="*/ 5966 w 77067"/>
                <a:gd name="connsiteY0" fmla="*/ 296313 h 298997"/>
                <a:gd name="connsiteX1" fmla="*/ 76768 w 77067"/>
                <a:gd name="connsiteY1" fmla="*/ 4752 h 298997"/>
                <a:gd name="connsiteX2" fmla="*/ 71200 w 77067"/>
                <a:gd name="connsiteY2" fmla="*/ 1569 h 298997"/>
                <a:gd name="connsiteX3" fmla="*/ 0 w 77067"/>
                <a:gd name="connsiteY3" fmla="*/ 296313 h 298997"/>
                <a:gd name="connsiteX4" fmla="*/ 5966 w 77067"/>
                <a:gd name="connsiteY4" fmla="*/ 296313 h 298997"/>
                <a:gd name="connsiteX5" fmla="*/ 5966 w 77067"/>
                <a:gd name="connsiteY5" fmla="*/ 296313 h 2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67" h="298997">
                  <a:moveTo>
                    <a:pt x="5966" y="296313"/>
                  </a:moveTo>
                  <a:cubicBezTo>
                    <a:pt x="10739" y="194485"/>
                    <a:pt x="36196" y="97828"/>
                    <a:pt x="76768" y="4752"/>
                  </a:cubicBezTo>
                  <a:cubicBezTo>
                    <a:pt x="78359" y="1172"/>
                    <a:pt x="73189" y="-2010"/>
                    <a:pt x="71200" y="1569"/>
                  </a:cubicBezTo>
                  <a:cubicBezTo>
                    <a:pt x="26650" y="92657"/>
                    <a:pt x="3977" y="195281"/>
                    <a:pt x="0" y="296313"/>
                  </a:cubicBezTo>
                  <a:cubicBezTo>
                    <a:pt x="398" y="299892"/>
                    <a:pt x="5966" y="299892"/>
                    <a:pt x="5966" y="296313"/>
                  </a:cubicBezTo>
                  <a:lnTo>
                    <a:pt x="5966" y="29631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49" name="Freeform 2748">
              <a:extLst>
                <a:ext uri="{FF2B5EF4-FFF2-40B4-BE49-F238E27FC236}">
                  <a16:creationId xmlns:a16="http://schemas.microsoft.com/office/drawing/2014/main" id="{74D0B63D-7F86-3EDE-7734-82A3289E3AF9}"/>
                </a:ext>
              </a:extLst>
            </p:cNvPr>
            <p:cNvSpPr/>
            <p:nvPr/>
          </p:nvSpPr>
          <p:spPr>
            <a:xfrm>
              <a:off x="4342514" y="1167494"/>
              <a:ext cx="123997" cy="397515"/>
            </a:xfrm>
            <a:custGeom>
              <a:avLst/>
              <a:gdLst>
                <a:gd name="connsiteX0" fmla="*/ 6582 w 123997"/>
                <a:gd name="connsiteY0" fmla="*/ 394532 h 397515"/>
                <a:gd name="connsiteX1" fmla="*/ 123525 w 123997"/>
                <a:gd name="connsiteY1" fmla="*/ 4326 h 397515"/>
                <a:gd name="connsiteX2" fmla="*/ 118354 w 123997"/>
                <a:gd name="connsiteY2" fmla="*/ 1144 h 397515"/>
                <a:gd name="connsiteX3" fmla="*/ 218 w 123997"/>
                <a:gd name="connsiteY3" fmla="*/ 394532 h 397515"/>
                <a:gd name="connsiteX4" fmla="*/ 6582 w 123997"/>
                <a:gd name="connsiteY4" fmla="*/ 394532 h 397515"/>
                <a:gd name="connsiteX5" fmla="*/ 6582 w 123997"/>
                <a:gd name="connsiteY5" fmla="*/ 394532 h 39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997" h="397515">
                  <a:moveTo>
                    <a:pt x="6582" y="394532"/>
                  </a:moveTo>
                  <a:cubicBezTo>
                    <a:pt x="3798" y="254917"/>
                    <a:pt x="46359" y="120075"/>
                    <a:pt x="123525" y="4326"/>
                  </a:cubicBezTo>
                  <a:cubicBezTo>
                    <a:pt x="125513" y="1144"/>
                    <a:pt x="120740" y="-1641"/>
                    <a:pt x="118354" y="1144"/>
                  </a:cubicBezTo>
                  <a:cubicBezTo>
                    <a:pt x="37210" y="114506"/>
                    <a:pt x="-3362" y="255713"/>
                    <a:pt x="218" y="394532"/>
                  </a:cubicBezTo>
                  <a:cubicBezTo>
                    <a:pt x="218" y="398510"/>
                    <a:pt x="6582" y="398510"/>
                    <a:pt x="6582" y="394532"/>
                  </a:cubicBezTo>
                  <a:lnTo>
                    <a:pt x="6582" y="3945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50" name="Freeform 2749">
              <a:extLst>
                <a:ext uri="{FF2B5EF4-FFF2-40B4-BE49-F238E27FC236}">
                  <a16:creationId xmlns:a16="http://schemas.microsoft.com/office/drawing/2014/main" id="{A648E6EB-D164-D7BD-8660-A832C550A78B}"/>
                </a:ext>
              </a:extLst>
            </p:cNvPr>
            <p:cNvSpPr/>
            <p:nvPr/>
          </p:nvSpPr>
          <p:spPr>
            <a:xfrm>
              <a:off x="4408327" y="1120308"/>
              <a:ext cx="109073" cy="372208"/>
            </a:xfrm>
            <a:custGeom>
              <a:avLst/>
              <a:gdLst>
                <a:gd name="connsiteX0" fmla="*/ 7196 w 109073"/>
                <a:gd name="connsiteY0" fmla="*/ 368927 h 372208"/>
                <a:gd name="connsiteX1" fmla="*/ 108626 w 109073"/>
                <a:gd name="connsiteY1" fmla="*/ 4576 h 372208"/>
                <a:gd name="connsiteX2" fmla="*/ 103455 w 109073"/>
                <a:gd name="connsiteY2" fmla="*/ 1393 h 372208"/>
                <a:gd name="connsiteX3" fmla="*/ 434 w 109073"/>
                <a:gd name="connsiteY3" fmla="*/ 368927 h 372208"/>
                <a:gd name="connsiteX4" fmla="*/ 7196 w 109073"/>
                <a:gd name="connsiteY4" fmla="*/ 368927 h 372208"/>
                <a:gd name="connsiteX5" fmla="*/ 7196 w 109073"/>
                <a:gd name="connsiteY5" fmla="*/ 368927 h 3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073" h="372208">
                  <a:moveTo>
                    <a:pt x="7196" y="368927"/>
                  </a:moveTo>
                  <a:cubicBezTo>
                    <a:pt x="2821" y="238461"/>
                    <a:pt x="40609" y="115154"/>
                    <a:pt x="108626" y="4576"/>
                  </a:cubicBezTo>
                  <a:cubicBezTo>
                    <a:pt x="110615" y="996"/>
                    <a:pt x="105444" y="-1789"/>
                    <a:pt x="103455" y="1393"/>
                  </a:cubicBezTo>
                  <a:cubicBezTo>
                    <a:pt x="30267" y="107199"/>
                    <a:pt x="-4339" y="240847"/>
                    <a:pt x="434" y="368927"/>
                  </a:cubicBezTo>
                  <a:cubicBezTo>
                    <a:pt x="832" y="373303"/>
                    <a:pt x="7594" y="373303"/>
                    <a:pt x="7196" y="368927"/>
                  </a:cubicBezTo>
                  <a:lnTo>
                    <a:pt x="7196" y="36892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51" name="Freeform 2750">
              <a:extLst>
                <a:ext uri="{FF2B5EF4-FFF2-40B4-BE49-F238E27FC236}">
                  <a16:creationId xmlns:a16="http://schemas.microsoft.com/office/drawing/2014/main" id="{521B7D31-8899-EC05-79A8-3DFF1B0D66C0}"/>
                </a:ext>
              </a:extLst>
            </p:cNvPr>
            <p:cNvSpPr/>
            <p:nvPr/>
          </p:nvSpPr>
          <p:spPr>
            <a:xfrm>
              <a:off x="4464846" y="1104619"/>
              <a:ext cx="107046" cy="351354"/>
            </a:xfrm>
            <a:custGeom>
              <a:avLst/>
              <a:gdLst>
                <a:gd name="connsiteX0" fmla="*/ 7160 w 107046"/>
                <a:gd name="connsiteY0" fmla="*/ 348022 h 351354"/>
                <a:gd name="connsiteX1" fmla="*/ 106601 w 107046"/>
                <a:gd name="connsiteY1" fmla="*/ 4752 h 351354"/>
                <a:gd name="connsiteX2" fmla="*/ 101032 w 107046"/>
                <a:gd name="connsiteY2" fmla="*/ 1569 h 351354"/>
                <a:gd name="connsiteX3" fmla="*/ 0 w 107046"/>
                <a:gd name="connsiteY3" fmla="*/ 348420 h 351354"/>
                <a:gd name="connsiteX4" fmla="*/ 7160 w 107046"/>
                <a:gd name="connsiteY4" fmla="*/ 348022 h 351354"/>
                <a:gd name="connsiteX5" fmla="*/ 7160 w 107046"/>
                <a:gd name="connsiteY5" fmla="*/ 348022 h 3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046" h="351354">
                  <a:moveTo>
                    <a:pt x="7160" y="348022"/>
                  </a:moveTo>
                  <a:cubicBezTo>
                    <a:pt x="11137" y="225908"/>
                    <a:pt x="46936" y="110557"/>
                    <a:pt x="106601" y="4752"/>
                  </a:cubicBezTo>
                  <a:cubicBezTo>
                    <a:pt x="108589" y="1172"/>
                    <a:pt x="103418" y="-2010"/>
                    <a:pt x="101032" y="1569"/>
                  </a:cubicBezTo>
                  <a:cubicBezTo>
                    <a:pt x="37390" y="104988"/>
                    <a:pt x="3977" y="227499"/>
                    <a:pt x="0" y="348420"/>
                  </a:cubicBezTo>
                  <a:cubicBezTo>
                    <a:pt x="398" y="352397"/>
                    <a:pt x="7160" y="352397"/>
                    <a:pt x="7160" y="348022"/>
                  </a:cubicBezTo>
                  <a:lnTo>
                    <a:pt x="7160" y="3480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52" name="Freeform 2751">
              <a:extLst>
                <a:ext uri="{FF2B5EF4-FFF2-40B4-BE49-F238E27FC236}">
                  <a16:creationId xmlns:a16="http://schemas.microsoft.com/office/drawing/2014/main" id="{ED6CB877-D292-FD40-10ED-8A71CC66F3B5}"/>
                </a:ext>
              </a:extLst>
            </p:cNvPr>
            <p:cNvSpPr/>
            <p:nvPr/>
          </p:nvSpPr>
          <p:spPr>
            <a:xfrm>
              <a:off x="4524904" y="1020469"/>
              <a:ext cx="109437" cy="374893"/>
            </a:xfrm>
            <a:custGeom>
              <a:avLst/>
              <a:gdLst>
                <a:gd name="connsiteX0" fmla="*/ 7163 w 109437"/>
                <a:gd name="connsiteY0" fmla="*/ 371314 h 374893"/>
                <a:gd name="connsiteX1" fmla="*/ 33018 w 109437"/>
                <a:gd name="connsiteY1" fmla="*/ 181183 h 374893"/>
                <a:gd name="connsiteX2" fmla="*/ 108991 w 109437"/>
                <a:gd name="connsiteY2" fmla="*/ 4575 h 374893"/>
                <a:gd name="connsiteX3" fmla="*/ 103820 w 109437"/>
                <a:gd name="connsiteY3" fmla="*/ 1393 h 374893"/>
                <a:gd name="connsiteX4" fmla="*/ 4 w 109437"/>
                <a:gd name="connsiteY4" fmla="*/ 371314 h 374893"/>
                <a:gd name="connsiteX5" fmla="*/ 7163 w 109437"/>
                <a:gd name="connsiteY5" fmla="*/ 371314 h 374893"/>
                <a:gd name="connsiteX6" fmla="*/ 7163 w 109437"/>
                <a:gd name="connsiteY6" fmla="*/ 371314 h 37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37" h="374893">
                  <a:moveTo>
                    <a:pt x="7163" y="371314"/>
                  </a:moveTo>
                  <a:cubicBezTo>
                    <a:pt x="7163" y="306876"/>
                    <a:pt x="15516" y="242836"/>
                    <a:pt x="33018" y="181183"/>
                  </a:cubicBezTo>
                  <a:cubicBezTo>
                    <a:pt x="50520" y="118734"/>
                    <a:pt x="77567" y="61058"/>
                    <a:pt x="108991" y="4575"/>
                  </a:cubicBezTo>
                  <a:cubicBezTo>
                    <a:pt x="110979" y="996"/>
                    <a:pt x="105809" y="-1789"/>
                    <a:pt x="103820" y="1393"/>
                  </a:cubicBezTo>
                  <a:cubicBezTo>
                    <a:pt x="32620" y="108790"/>
                    <a:pt x="-394" y="243234"/>
                    <a:pt x="4" y="371314"/>
                  </a:cubicBezTo>
                  <a:cubicBezTo>
                    <a:pt x="401" y="376087"/>
                    <a:pt x="7163" y="376087"/>
                    <a:pt x="7163" y="371314"/>
                  </a:cubicBezTo>
                  <a:lnTo>
                    <a:pt x="7163" y="3713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53" name="Freeform 2752">
              <a:extLst>
                <a:ext uri="{FF2B5EF4-FFF2-40B4-BE49-F238E27FC236}">
                  <a16:creationId xmlns:a16="http://schemas.microsoft.com/office/drawing/2014/main" id="{5513E7DE-7D1B-F6EC-70DE-715983BD2B8B}"/>
                </a:ext>
              </a:extLst>
            </p:cNvPr>
            <p:cNvSpPr/>
            <p:nvPr/>
          </p:nvSpPr>
          <p:spPr>
            <a:xfrm>
              <a:off x="4585351" y="961402"/>
              <a:ext cx="129605" cy="359876"/>
            </a:xfrm>
            <a:custGeom>
              <a:avLst/>
              <a:gdLst>
                <a:gd name="connsiteX0" fmla="*/ 6779 w 129605"/>
                <a:gd name="connsiteY0" fmla="*/ 356794 h 359876"/>
                <a:gd name="connsiteX1" fmla="*/ 44567 w 129605"/>
                <a:gd name="connsiteY1" fmla="*/ 165072 h 359876"/>
                <a:gd name="connsiteX2" fmla="*/ 79172 w 129605"/>
                <a:gd name="connsiteY2" fmla="*/ 73984 h 359876"/>
                <a:gd name="connsiteX3" fmla="*/ 100651 w 129605"/>
                <a:gd name="connsiteY3" fmla="*/ 29832 h 359876"/>
                <a:gd name="connsiteX4" fmla="*/ 110595 w 129605"/>
                <a:gd name="connsiteY4" fmla="*/ 10342 h 359876"/>
                <a:gd name="connsiteX5" fmla="*/ 120937 w 129605"/>
                <a:gd name="connsiteY5" fmla="*/ 38583 h 359876"/>
                <a:gd name="connsiteX6" fmla="*/ 126108 w 129605"/>
                <a:gd name="connsiteY6" fmla="*/ 41367 h 359876"/>
                <a:gd name="connsiteX7" fmla="*/ 111789 w 129605"/>
                <a:gd name="connsiteY7" fmla="*/ 398 h 359876"/>
                <a:gd name="connsiteX8" fmla="*/ 107015 w 129605"/>
                <a:gd name="connsiteY8" fmla="*/ 1591 h 359876"/>
                <a:gd name="connsiteX9" fmla="*/ 17 w 129605"/>
                <a:gd name="connsiteY9" fmla="*/ 356397 h 359876"/>
                <a:gd name="connsiteX10" fmla="*/ 6779 w 129605"/>
                <a:gd name="connsiteY10" fmla="*/ 356794 h 359876"/>
                <a:gd name="connsiteX11" fmla="*/ 6779 w 129605"/>
                <a:gd name="connsiteY11" fmla="*/ 356794 h 3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05" h="359876">
                  <a:moveTo>
                    <a:pt x="6779" y="356794"/>
                  </a:moveTo>
                  <a:cubicBezTo>
                    <a:pt x="12348" y="291561"/>
                    <a:pt x="25076" y="227521"/>
                    <a:pt x="44567" y="165072"/>
                  </a:cubicBezTo>
                  <a:cubicBezTo>
                    <a:pt x="54511" y="134046"/>
                    <a:pt x="66046" y="103816"/>
                    <a:pt x="79172" y="73984"/>
                  </a:cubicBezTo>
                  <a:cubicBezTo>
                    <a:pt x="85934" y="58869"/>
                    <a:pt x="93094" y="44152"/>
                    <a:pt x="100651" y="29832"/>
                  </a:cubicBezTo>
                  <a:cubicBezTo>
                    <a:pt x="102242" y="26252"/>
                    <a:pt x="107413" y="11933"/>
                    <a:pt x="110595" y="10342"/>
                  </a:cubicBezTo>
                  <a:cubicBezTo>
                    <a:pt x="124517" y="4773"/>
                    <a:pt x="123721" y="33412"/>
                    <a:pt x="120937" y="38583"/>
                  </a:cubicBezTo>
                  <a:cubicBezTo>
                    <a:pt x="119346" y="41765"/>
                    <a:pt x="124119" y="44947"/>
                    <a:pt x="126108" y="41367"/>
                  </a:cubicBezTo>
                  <a:cubicBezTo>
                    <a:pt x="134063" y="25855"/>
                    <a:pt x="128097" y="7558"/>
                    <a:pt x="111789" y="398"/>
                  </a:cubicBezTo>
                  <a:cubicBezTo>
                    <a:pt x="110198" y="-398"/>
                    <a:pt x="108209" y="0"/>
                    <a:pt x="107015" y="1591"/>
                  </a:cubicBezTo>
                  <a:cubicBezTo>
                    <a:pt x="44567" y="108590"/>
                    <a:pt x="9563" y="233487"/>
                    <a:pt x="17" y="356397"/>
                  </a:cubicBezTo>
                  <a:cubicBezTo>
                    <a:pt x="-381" y="361170"/>
                    <a:pt x="6381" y="360772"/>
                    <a:pt x="6779" y="356794"/>
                  </a:cubicBezTo>
                  <a:lnTo>
                    <a:pt x="6779" y="3567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54" name="Freeform 2753">
              <a:extLst>
                <a:ext uri="{FF2B5EF4-FFF2-40B4-BE49-F238E27FC236}">
                  <a16:creationId xmlns:a16="http://schemas.microsoft.com/office/drawing/2014/main" id="{570E7741-A5BD-FB27-D1DB-0B8EA4D993BF}"/>
                </a:ext>
              </a:extLst>
            </p:cNvPr>
            <p:cNvSpPr/>
            <p:nvPr/>
          </p:nvSpPr>
          <p:spPr>
            <a:xfrm>
              <a:off x="4655782" y="953668"/>
              <a:ext cx="94702" cy="307898"/>
            </a:xfrm>
            <a:custGeom>
              <a:avLst/>
              <a:gdLst>
                <a:gd name="connsiteX0" fmla="*/ 11923 w 94702"/>
                <a:gd name="connsiteY0" fmla="*/ 304466 h 307898"/>
                <a:gd name="connsiteX1" fmla="*/ 68406 w 94702"/>
                <a:gd name="connsiteY1" fmla="*/ 5745 h 307898"/>
                <a:gd name="connsiteX2" fmla="*/ 63235 w 94702"/>
                <a:gd name="connsiteY2" fmla="*/ 6939 h 307898"/>
                <a:gd name="connsiteX3" fmla="*/ 88294 w 94702"/>
                <a:gd name="connsiteY3" fmla="*/ 61433 h 307898"/>
                <a:gd name="connsiteX4" fmla="*/ 93863 w 94702"/>
                <a:gd name="connsiteY4" fmla="*/ 62228 h 307898"/>
                <a:gd name="connsiteX5" fmla="*/ 66815 w 94702"/>
                <a:gd name="connsiteY5" fmla="*/ 574 h 307898"/>
                <a:gd name="connsiteX6" fmla="*/ 61644 w 94702"/>
                <a:gd name="connsiteY6" fmla="*/ 1768 h 307898"/>
                <a:gd name="connsiteX7" fmla="*/ 3968 w 94702"/>
                <a:gd name="connsiteY7" fmla="*/ 304466 h 307898"/>
                <a:gd name="connsiteX8" fmla="*/ 11923 w 94702"/>
                <a:gd name="connsiteY8" fmla="*/ 304466 h 307898"/>
                <a:gd name="connsiteX9" fmla="*/ 11923 w 94702"/>
                <a:gd name="connsiteY9" fmla="*/ 304466 h 307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02" h="307898">
                  <a:moveTo>
                    <a:pt x="11923" y="304466"/>
                  </a:moveTo>
                  <a:cubicBezTo>
                    <a:pt x="-1203" y="201048"/>
                    <a:pt x="19083" y="97231"/>
                    <a:pt x="68406" y="5745"/>
                  </a:cubicBezTo>
                  <a:cubicBezTo>
                    <a:pt x="66815" y="6143"/>
                    <a:pt x="64826" y="6541"/>
                    <a:pt x="63235" y="6939"/>
                  </a:cubicBezTo>
                  <a:cubicBezTo>
                    <a:pt x="81930" y="18872"/>
                    <a:pt x="91079" y="39555"/>
                    <a:pt x="88294" y="61433"/>
                  </a:cubicBezTo>
                  <a:cubicBezTo>
                    <a:pt x="87896" y="64615"/>
                    <a:pt x="93465" y="65410"/>
                    <a:pt x="93863" y="62228"/>
                  </a:cubicBezTo>
                  <a:cubicBezTo>
                    <a:pt x="97841" y="37567"/>
                    <a:pt x="87499" y="14496"/>
                    <a:pt x="66815" y="574"/>
                  </a:cubicBezTo>
                  <a:cubicBezTo>
                    <a:pt x="65224" y="-619"/>
                    <a:pt x="62440" y="177"/>
                    <a:pt x="61644" y="1768"/>
                  </a:cubicBezTo>
                  <a:cubicBezTo>
                    <a:pt x="10333" y="93254"/>
                    <a:pt x="-9158" y="200650"/>
                    <a:pt x="3968" y="304466"/>
                  </a:cubicBezTo>
                  <a:cubicBezTo>
                    <a:pt x="4764" y="308842"/>
                    <a:pt x="12321" y="309239"/>
                    <a:pt x="11923" y="304466"/>
                  </a:cubicBezTo>
                  <a:lnTo>
                    <a:pt x="11923" y="3044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55" name="Freeform 2754">
              <a:extLst>
                <a:ext uri="{FF2B5EF4-FFF2-40B4-BE49-F238E27FC236}">
                  <a16:creationId xmlns:a16="http://schemas.microsoft.com/office/drawing/2014/main" id="{082D7BC7-BB90-3E5E-937D-DFD5C3F2C18C}"/>
                </a:ext>
              </a:extLst>
            </p:cNvPr>
            <p:cNvSpPr/>
            <p:nvPr/>
          </p:nvSpPr>
          <p:spPr>
            <a:xfrm>
              <a:off x="4715419" y="946207"/>
              <a:ext cx="72787" cy="193337"/>
            </a:xfrm>
            <a:custGeom>
              <a:avLst/>
              <a:gdLst>
                <a:gd name="connsiteX0" fmla="*/ 6780 w 72787"/>
                <a:gd name="connsiteY0" fmla="*/ 191007 h 193337"/>
                <a:gd name="connsiteX1" fmla="*/ 27066 w 72787"/>
                <a:gd name="connsiteY1" fmla="*/ 97930 h 193337"/>
                <a:gd name="connsiteX2" fmla="*/ 40590 w 72787"/>
                <a:gd name="connsiteY2" fmla="*/ 53778 h 193337"/>
                <a:gd name="connsiteX3" fmla="*/ 48147 w 72787"/>
                <a:gd name="connsiteY3" fmla="*/ 31901 h 193337"/>
                <a:gd name="connsiteX4" fmla="*/ 52125 w 72787"/>
                <a:gd name="connsiteY4" fmla="*/ 21161 h 193337"/>
                <a:gd name="connsiteX5" fmla="*/ 65649 w 72787"/>
                <a:gd name="connsiteY5" fmla="*/ 12808 h 193337"/>
                <a:gd name="connsiteX6" fmla="*/ 66842 w 72787"/>
                <a:gd name="connsiteY6" fmla="*/ 17979 h 193337"/>
                <a:gd name="connsiteX7" fmla="*/ 68831 w 72787"/>
                <a:gd name="connsiteY7" fmla="*/ 2467 h 193337"/>
                <a:gd name="connsiteX8" fmla="*/ 45363 w 72787"/>
                <a:gd name="connsiteY8" fmla="*/ 19571 h 193337"/>
                <a:gd name="connsiteX9" fmla="*/ 18 w 72787"/>
                <a:gd name="connsiteY9" fmla="*/ 189814 h 193337"/>
                <a:gd name="connsiteX10" fmla="*/ 6780 w 72787"/>
                <a:gd name="connsiteY10" fmla="*/ 191007 h 193337"/>
                <a:gd name="connsiteX11" fmla="*/ 6780 w 72787"/>
                <a:gd name="connsiteY11" fmla="*/ 191007 h 19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787" h="193337">
                  <a:moveTo>
                    <a:pt x="6780" y="191007"/>
                  </a:moveTo>
                  <a:cubicBezTo>
                    <a:pt x="11951" y="159583"/>
                    <a:pt x="18315" y="128558"/>
                    <a:pt x="27066" y="97930"/>
                  </a:cubicBezTo>
                  <a:cubicBezTo>
                    <a:pt x="31043" y="83213"/>
                    <a:pt x="35816" y="68495"/>
                    <a:pt x="40590" y="53778"/>
                  </a:cubicBezTo>
                  <a:cubicBezTo>
                    <a:pt x="42976" y="46618"/>
                    <a:pt x="45363" y="39061"/>
                    <a:pt x="48147" y="31901"/>
                  </a:cubicBezTo>
                  <a:cubicBezTo>
                    <a:pt x="49340" y="28321"/>
                    <a:pt x="50534" y="24741"/>
                    <a:pt x="52125" y="21161"/>
                  </a:cubicBezTo>
                  <a:cubicBezTo>
                    <a:pt x="56103" y="11218"/>
                    <a:pt x="53716" y="14797"/>
                    <a:pt x="65649" y="12808"/>
                  </a:cubicBezTo>
                  <a:cubicBezTo>
                    <a:pt x="62467" y="13604"/>
                    <a:pt x="63660" y="18377"/>
                    <a:pt x="66842" y="17979"/>
                  </a:cubicBezTo>
                  <a:cubicBezTo>
                    <a:pt x="74399" y="16786"/>
                    <a:pt x="74399" y="6842"/>
                    <a:pt x="68831" y="2467"/>
                  </a:cubicBezTo>
                  <a:cubicBezTo>
                    <a:pt x="57693" y="-6682"/>
                    <a:pt x="48545" y="12013"/>
                    <a:pt x="45363" y="19571"/>
                  </a:cubicBezTo>
                  <a:cubicBezTo>
                    <a:pt x="23486" y="74064"/>
                    <a:pt x="9564" y="131740"/>
                    <a:pt x="18" y="189814"/>
                  </a:cubicBezTo>
                  <a:cubicBezTo>
                    <a:pt x="-380" y="193393"/>
                    <a:pt x="5984" y="194984"/>
                    <a:pt x="6780" y="191007"/>
                  </a:cubicBezTo>
                  <a:lnTo>
                    <a:pt x="6780" y="1910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56" name="Freeform 2755">
              <a:extLst>
                <a:ext uri="{FF2B5EF4-FFF2-40B4-BE49-F238E27FC236}">
                  <a16:creationId xmlns:a16="http://schemas.microsoft.com/office/drawing/2014/main" id="{541DD866-66A6-ACA8-4A27-4A9A60D8247E}"/>
                </a:ext>
              </a:extLst>
            </p:cNvPr>
            <p:cNvSpPr/>
            <p:nvPr/>
          </p:nvSpPr>
          <p:spPr>
            <a:xfrm>
              <a:off x="4732918" y="1024258"/>
              <a:ext cx="65156" cy="212738"/>
            </a:xfrm>
            <a:custGeom>
              <a:avLst/>
              <a:gdLst>
                <a:gd name="connsiteX0" fmla="*/ 5589 w 65156"/>
                <a:gd name="connsiteY0" fmla="*/ 210407 h 212738"/>
                <a:gd name="connsiteX1" fmla="*/ 64856 w 65156"/>
                <a:gd name="connsiteY1" fmla="*/ 4366 h 212738"/>
                <a:gd name="connsiteX2" fmla="*/ 59685 w 65156"/>
                <a:gd name="connsiteY2" fmla="*/ 1582 h 212738"/>
                <a:gd name="connsiteX3" fmla="*/ 20 w 65156"/>
                <a:gd name="connsiteY3" fmla="*/ 209214 h 212738"/>
                <a:gd name="connsiteX4" fmla="*/ 5589 w 65156"/>
                <a:gd name="connsiteY4" fmla="*/ 210407 h 212738"/>
                <a:gd name="connsiteX5" fmla="*/ 5589 w 65156"/>
                <a:gd name="connsiteY5" fmla="*/ 210407 h 21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56" h="212738">
                  <a:moveTo>
                    <a:pt x="5589" y="210407"/>
                  </a:moveTo>
                  <a:cubicBezTo>
                    <a:pt x="15931" y="138810"/>
                    <a:pt x="36615" y="70395"/>
                    <a:pt x="64856" y="4366"/>
                  </a:cubicBezTo>
                  <a:cubicBezTo>
                    <a:pt x="66447" y="1184"/>
                    <a:pt x="61276" y="-1998"/>
                    <a:pt x="59685" y="1582"/>
                  </a:cubicBezTo>
                  <a:cubicBezTo>
                    <a:pt x="29057" y="67213"/>
                    <a:pt x="9567" y="137617"/>
                    <a:pt x="20" y="209214"/>
                  </a:cubicBezTo>
                  <a:cubicBezTo>
                    <a:pt x="-378" y="212794"/>
                    <a:pt x="5191" y="214385"/>
                    <a:pt x="5589" y="210407"/>
                  </a:cubicBezTo>
                  <a:lnTo>
                    <a:pt x="5589" y="2104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57" name="Freeform 2756">
              <a:extLst>
                <a:ext uri="{FF2B5EF4-FFF2-40B4-BE49-F238E27FC236}">
                  <a16:creationId xmlns:a16="http://schemas.microsoft.com/office/drawing/2014/main" id="{6FF2D71C-E34B-B3FE-B803-E5A44612E242}"/>
                </a:ext>
              </a:extLst>
            </p:cNvPr>
            <p:cNvSpPr/>
            <p:nvPr/>
          </p:nvSpPr>
          <p:spPr>
            <a:xfrm>
              <a:off x="4792983" y="1036455"/>
              <a:ext cx="65698" cy="188466"/>
            </a:xfrm>
            <a:custGeom>
              <a:avLst/>
              <a:gdLst>
                <a:gd name="connsiteX0" fmla="*/ 6382 w 65698"/>
                <a:gd name="connsiteY0" fmla="*/ 185483 h 188466"/>
                <a:gd name="connsiteX1" fmla="*/ 65251 w 65698"/>
                <a:gd name="connsiteY1" fmla="*/ 4500 h 188466"/>
                <a:gd name="connsiteX2" fmla="*/ 60080 w 65698"/>
                <a:gd name="connsiteY2" fmla="*/ 1318 h 188466"/>
                <a:gd name="connsiteX3" fmla="*/ 18 w 65698"/>
                <a:gd name="connsiteY3" fmla="*/ 185483 h 188466"/>
                <a:gd name="connsiteX4" fmla="*/ 6382 w 65698"/>
                <a:gd name="connsiteY4" fmla="*/ 185483 h 188466"/>
                <a:gd name="connsiteX5" fmla="*/ 6382 w 65698"/>
                <a:gd name="connsiteY5" fmla="*/ 185483 h 18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98" h="188466">
                  <a:moveTo>
                    <a:pt x="6382" y="185483"/>
                  </a:moveTo>
                  <a:cubicBezTo>
                    <a:pt x="12746" y="120647"/>
                    <a:pt x="33430" y="60983"/>
                    <a:pt x="65251" y="4500"/>
                  </a:cubicBezTo>
                  <a:cubicBezTo>
                    <a:pt x="67240" y="1318"/>
                    <a:pt x="62069" y="-1864"/>
                    <a:pt x="60080" y="1318"/>
                  </a:cubicBezTo>
                  <a:cubicBezTo>
                    <a:pt x="25872" y="56607"/>
                    <a:pt x="6382" y="121045"/>
                    <a:pt x="18" y="185483"/>
                  </a:cubicBezTo>
                  <a:cubicBezTo>
                    <a:pt x="-380" y="189460"/>
                    <a:pt x="5984" y="189460"/>
                    <a:pt x="6382" y="185483"/>
                  </a:cubicBezTo>
                  <a:lnTo>
                    <a:pt x="6382" y="1854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58" name="Freeform 2757">
              <a:extLst>
                <a:ext uri="{FF2B5EF4-FFF2-40B4-BE49-F238E27FC236}">
                  <a16:creationId xmlns:a16="http://schemas.microsoft.com/office/drawing/2014/main" id="{1E84C693-36C4-4EBD-09ED-23358EE962C3}"/>
                </a:ext>
              </a:extLst>
            </p:cNvPr>
            <p:cNvSpPr/>
            <p:nvPr/>
          </p:nvSpPr>
          <p:spPr>
            <a:xfrm>
              <a:off x="4635170" y="932112"/>
              <a:ext cx="43839" cy="48809"/>
            </a:xfrm>
            <a:custGeom>
              <a:avLst/>
              <a:gdLst>
                <a:gd name="connsiteX0" fmla="*/ 7476 w 43839"/>
                <a:gd name="connsiteY0" fmla="*/ 45200 h 48809"/>
                <a:gd name="connsiteX1" fmla="*/ 29353 w 43839"/>
                <a:gd name="connsiteY1" fmla="*/ 5822 h 48809"/>
                <a:gd name="connsiteX2" fmla="*/ 25375 w 43839"/>
                <a:gd name="connsiteY2" fmla="*/ 3833 h 48809"/>
                <a:gd name="connsiteX3" fmla="*/ 38104 w 43839"/>
                <a:gd name="connsiteY3" fmla="*/ 34461 h 48809"/>
                <a:gd name="connsiteX4" fmla="*/ 43673 w 43839"/>
                <a:gd name="connsiteY4" fmla="*/ 32870 h 48809"/>
                <a:gd name="connsiteX5" fmla="*/ 31342 w 43839"/>
                <a:gd name="connsiteY5" fmla="*/ 2242 h 48809"/>
                <a:gd name="connsiteX6" fmla="*/ 27762 w 43839"/>
                <a:gd name="connsiteY6" fmla="*/ 253 h 48809"/>
                <a:gd name="connsiteX7" fmla="*/ 1509 w 43839"/>
                <a:gd name="connsiteY7" fmla="*/ 46792 h 48809"/>
                <a:gd name="connsiteX8" fmla="*/ 7476 w 43839"/>
                <a:gd name="connsiteY8" fmla="*/ 45200 h 48809"/>
                <a:gd name="connsiteX9" fmla="*/ 7476 w 43839"/>
                <a:gd name="connsiteY9" fmla="*/ 45200 h 4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39" h="48809">
                  <a:moveTo>
                    <a:pt x="7476" y="45200"/>
                  </a:moveTo>
                  <a:cubicBezTo>
                    <a:pt x="2305" y="28494"/>
                    <a:pt x="12249" y="10197"/>
                    <a:pt x="29353" y="5822"/>
                  </a:cubicBezTo>
                  <a:cubicBezTo>
                    <a:pt x="28160" y="5026"/>
                    <a:pt x="26966" y="4231"/>
                    <a:pt x="25375" y="3833"/>
                  </a:cubicBezTo>
                  <a:cubicBezTo>
                    <a:pt x="29751" y="14175"/>
                    <a:pt x="33728" y="24119"/>
                    <a:pt x="38104" y="34461"/>
                  </a:cubicBezTo>
                  <a:cubicBezTo>
                    <a:pt x="39297" y="37643"/>
                    <a:pt x="44866" y="36450"/>
                    <a:pt x="43673" y="32870"/>
                  </a:cubicBezTo>
                  <a:cubicBezTo>
                    <a:pt x="39695" y="22528"/>
                    <a:pt x="35319" y="12186"/>
                    <a:pt x="31342" y="2242"/>
                  </a:cubicBezTo>
                  <a:cubicBezTo>
                    <a:pt x="30546" y="651"/>
                    <a:pt x="29353" y="-542"/>
                    <a:pt x="27762" y="253"/>
                  </a:cubicBezTo>
                  <a:cubicBezTo>
                    <a:pt x="7874" y="5424"/>
                    <a:pt x="-4457" y="27301"/>
                    <a:pt x="1509" y="46792"/>
                  </a:cubicBezTo>
                  <a:cubicBezTo>
                    <a:pt x="2703" y="50371"/>
                    <a:pt x="8669" y="48780"/>
                    <a:pt x="7476" y="45200"/>
                  </a:cubicBezTo>
                  <a:lnTo>
                    <a:pt x="7476" y="452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59" name="Freeform 2758">
              <a:extLst>
                <a:ext uri="{FF2B5EF4-FFF2-40B4-BE49-F238E27FC236}">
                  <a16:creationId xmlns:a16="http://schemas.microsoft.com/office/drawing/2014/main" id="{63778CBE-39BC-EAE4-95F6-3DD7A9628E5D}"/>
                </a:ext>
              </a:extLst>
            </p:cNvPr>
            <p:cNvSpPr/>
            <p:nvPr/>
          </p:nvSpPr>
          <p:spPr>
            <a:xfrm>
              <a:off x="4782715" y="1071994"/>
              <a:ext cx="90181" cy="114693"/>
            </a:xfrm>
            <a:custGeom>
              <a:avLst/>
              <a:gdLst>
                <a:gd name="connsiteX0" fmla="*/ 740 w 90181"/>
                <a:gd name="connsiteY0" fmla="*/ 4760 h 114693"/>
                <a:gd name="connsiteX1" fmla="*/ 85861 w 90181"/>
                <a:gd name="connsiteY1" fmla="*/ 113747 h 114693"/>
                <a:gd name="connsiteX2" fmla="*/ 89441 w 90181"/>
                <a:gd name="connsiteY2" fmla="*/ 109769 h 114693"/>
                <a:gd name="connsiteX3" fmla="*/ 4320 w 90181"/>
                <a:gd name="connsiteY3" fmla="*/ 782 h 114693"/>
                <a:gd name="connsiteX4" fmla="*/ 740 w 90181"/>
                <a:gd name="connsiteY4" fmla="*/ 4760 h 114693"/>
                <a:gd name="connsiteX5" fmla="*/ 740 w 90181"/>
                <a:gd name="connsiteY5" fmla="*/ 4760 h 1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81" h="114693">
                  <a:moveTo>
                    <a:pt x="740" y="4760"/>
                  </a:moveTo>
                  <a:cubicBezTo>
                    <a:pt x="28981" y="41354"/>
                    <a:pt x="57620" y="77551"/>
                    <a:pt x="85861" y="113747"/>
                  </a:cubicBezTo>
                  <a:cubicBezTo>
                    <a:pt x="87850" y="116531"/>
                    <a:pt x="91828" y="112554"/>
                    <a:pt x="89441" y="109769"/>
                  </a:cubicBezTo>
                  <a:cubicBezTo>
                    <a:pt x="61200" y="73175"/>
                    <a:pt x="32561" y="36979"/>
                    <a:pt x="4320" y="782"/>
                  </a:cubicBezTo>
                  <a:cubicBezTo>
                    <a:pt x="2331" y="-1604"/>
                    <a:pt x="-1646" y="1975"/>
                    <a:pt x="740" y="4760"/>
                  </a:cubicBezTo>
                  <a:lnTo>
                    <a:pt x="740" y="47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60" name="Freeform 2759">
              <a:extLst>
                <a:ext uri="{FF2B5EF4-FFF2-40B4-BE49-F238E27FC236}">
                  <a16:creationId xmlns:a16="http://schemas.microsoft.com/office/drawing/2014/main" id="{002813CF-5C78-02DC-3CDA-4E8205A2CF66}"/>
                </a:ext>
              </a:extLst>
            </p:cNvPr>
            <p:cNvSpPr/>
            <p:nvPr/>
          </p:nvSpPr>
          <p:spPr>
            <a:xfrm>
              <a:off x="4818011" y="1072564"/>
              <a:ext cx="127255" cy="212034"/>
            </a:xfrm>
            <a:custGeom>
              <a:avLst/>
              <a:gdLst>
                <a:gd name="connsiteX0" fmla="*/ 447 w 127255"/>
                <a:gd name="connsiteY0" fmla="*/ 4190 h 212034"/>
                <a:gd name="connsiteX1" fmla="*/ 121765 w 127255"/>
                <a:gd name="connsiteY1" fmla="*/ 210629 h 212034"/>
                <a:gd name="connsiteX2" fmla="*/ 126936 w 127255"/>
                <a:gd name="connsiteY2" fmla="*/ 207845 h 212034"/>
                <a:gd name="connsiteX3" fmla="*/ 5618 w 127255"/>
                <a:gd name="connsiteY3" fmla="*/ 1405 h 212034"/>
                <a:gd name="connsiteX4" fmla="*/ 447 w 127255"/>
                <a:gd name="connsiteY4" fmla="*/ 4190 h 212034"/>
                <a:gd name="connsiteX5" fmla="*/ 447 w 127255"/>
                <a:gd name="connsiteY5" fmla="*/ 4190 h 212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55" h="212034">
                  <a:moveTo>
                    <a:pt x="447" y="4190"/>
                  </a:moveTo>
                  <a:cubicBezTo>
                    <a:pt x="41019" y="73003"/>
                    <a:pt x="81193" y="141816"/>
                    <a:pt x="121765" y="210629"/>
                  </a:cubicBezTo>
                  <a:cubicBezTo>
                    <a:pt x="123754" y="213811"/>
                    <a:pt x="128527" y="211027"/>
                    <a:pt x="126936" y="207845"/>
                  </a:cubicBezTo>
                  <a:cubicBezTo>
                    <a:pt x="86762" y="139032"/>
                    <a:pt x="46190" y="70218"/>
                    <a:pt x="5618" y="1405"/>
                  </a:cubicBezTo>
                  <a:cubicBezTo>
                    <a:pt x="3629" y="-1777"/>
                    <a:pt x="-1542" y="1007"/>
                    <a:pt x="447" y="4190"/>
                  </a:cubicBezTo>
                  <a:lnTo>
                    <a:pt x="447" y="41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61" name="Freeform 2760">
              <a:extLst>
                <a:ext uri="{FF2B5EF4-FFF2-40B4-BE49-F238E27FC236}">
                  <a16:creationId xmlns:a16="http://schemas.microsoft.com/office/drawing/2014/main" id="{EE3837F3-CF0E-A6E4-045E-9B9637235B26}"/>
                </a:ext>
              </a:extLst>
            </p:cNvPr>
            <p:cNvSpPr/>
            <p:nvPr/>
          </p:nvSpPr>
          <p:spPr>
            <a:xfrm>
              <a:off x="4910791" y="1195309"/>
              <a:ext cx="111369" cy="196598"/>
            </a:xfrm>
            <a:custGeom>
              <a:avLst/>
              <a:gdLst>
                <a:gd name="connsiteX0" fmla="*/ 346 w 111369"/>
                <a:gd name="connsiteY0" fmla="*/ 4354 h 196598"/>
                <a:gd name="connsiteX1" fmla="*/ 105355 w 111369"/>
                <a:gd name="connsiteY1" fmla="*/ 195280 h 196598"/>
                <a:gd name="connsiteX2" fmla="*/ 110924 w 111369"/>
                <a:gd name="connsiteY2" fmla="*/ 192098 h 196598"/>
                <a:gd name="connsiteX3" fmla="*/ 7505 w 111369"/>
                <a:gd name="connsiteY3" fmla="*/ 2763 h 196598"/>
                <a:gd name="connsiteX4" fmla="*/ 346 w 111369"/>
                <a:gd name="connsiteY4" fmla="*/ 4354 h 196598"/>
                <a:gd name="connsiteX5" fmla="*/ 346 w 111369"/>
                <a:gd name="connsiteY5" fmla="*/ 4354 h 19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369" h="196598">
                  <a:moveTo>
                    <a:pt x="346" y="4354"/>
                  </a:moveTo>
                  <a:cubicBezTo>
                    <a:pt x="27393" y="71974"/>
                    <a:pt x="62397" y="136411"/>
                    <a:pt x="105355" y="195280"/>
                  </a:cubicBezTo>
                  <a:cubicBezTo>
                    <a:pt x="107742" y="198463"/>
                    <a:pt x="112913" y="195280"/>
                    <a:pt x="110924" y="192098"/>
                  </a:cubicBezTo>
                  <a:cubicBezTo>
                    <a:pt x="69159" y="132831"/>
                    <a:pt x="34155" y="69985"/>
                    <a:pt x="7505" y="2763"/>
                  </a:cubicBezTo>
                  <a:cubicBezTo>
                    <a:pt x="5516" y="-2010"/>
                    <a:pt x="-1643" y="-22"/>
                    <a:pt x="346" y="4354"/>
                  </a:cubicBezTo>
                  <a:lnTo>
                    <a:pt x="346" y="43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62" name="Freeform 2761">
              <a:extLst>
                <a:ext uri="{FF2B5EF4-FFF2-40B4-BE49-F238E27FC236}">
                  <a16:creationId xmlns:a16="http://schemas.microsoft.com/office/drawing/2014/main" id="{55F1CD17-120F-6DA6-3C17-003EE5AD7FA1}"/>
                </a:ext>
              </a:extLst>
            </p:cNvPr>
            <p:cNvSpPr/>
            <p:nvPr/>
          </p:nvSpPr>
          <p:spPr>
            <a:xfrm>
              <a:off x="4803993" y="1049769"/>
              <a:ext cx="230130" cy="416822"/>
            </a:xfrm>
            <a:custGeom>
              <a:avLst/>
              <a:gdLst>
                <a:gd name="connsiteX0" fmla="*/ 941 w 230130"/>
                <a:gd name="connsiteY0" fmla="*/ 5107 h 416822"/>
                <a:gd name="connsiteX1" fmla="*/ 224484 w 230130"/>
                <a:gd name="connsiteY1" fmla="*/ 414804 h 416822"/>
                <a:gd name="connsiteX2" fmla="*/ 230053 w 230130"/>
                <a:gd name="connsiteY2" fmla="*/ 413213 h 416822"/>
                <a:gd name="connsiteX3" fmla="*/ 5316 w 230130"/>
                <a:gd name="connsiteY3" fmla="*/ 732 h 416822"/>
                <a:gd name="connsiteX4" fmla="*/ 941 w 230130"/>
                <a:gd name="connsiteY4" fmla="*/ 5107 h 416822"/>
                <a:gd name="connsiteX5" fmla="*/ 941 w 230130"/>
                <a:gd name="connsiteY5" fmla="*/ 5107 h 4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0" h="416822">
                  <a:moveTo>
                    <a:pt x="941" y="5107"/>
                  </a:moveTo>
                  <a:cubicBezTo>
                    <a:pt x="117883" y="113697"/>
                    <a:pt x="195448" y="258483"/>
                    <a:pt x="224484" y="414804"/>
                  </a:cubicBezTo>
                  <a:cubicBezTo>
                    <a:pt x="225280" y="418384"/>
                    <a:pt x="230848" y="416793"/>
                    <a:pt x="230053" y="413213"/>
                  </a:cubicBezTo>
                  <a:cubicBezTo>
                    <a:pt x="203005" y="255699"/>
                    <a:pt x="122259" y="109322"/>
                    <a:pt x="5316" y="732"/>
                  </a:cubicBezTo>
                  <a:cubicBezTo>
                    <a:pt x="2134" y="-1655"/>
                    <a:pt x="-1844" y="2323"/>
                    <a:pt x="941" y="5107"/>
                  </a:cubicBezTo>
                  <a:lnTo>
                    <a:pt x="941" y="51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63" name="Freeform 2762">
              <a:extLst>
                <a:ext uri="{FF2B5EF4-FFF2-40B4-BE49-F238E27FC236}">
                  <a16:creationId xmlns:a16="http://schemas.microsoft.com/office/drawing/2014/main" id="{36FF0EAF-ABDB-6E74-3149-FCF038A710F9}"/>
                </a:ext>
              </a:extLst>
            </p:cNvPr>
            <p:cNvSpPr/>
            <p:nvPr/>
          </p:nvSpPr>
          <p:spPr>
            <a:xfrm>
              <a:off x="4805789" y="1072625"/>
              <a:ext cx="239869" cy="479087"/>
            </a:xfrm>
            <a:custGeom>
              <a:avLst/>
              <a:gdLst>
                <a:gd name="connsiteX0" fmla="*/ 736 w 239869"/>
                <a:gd name="connsiteY0" fmla="*/ 4924 h 479087"/>
                <a:gd name="connsiteX1" fmla="*/ 234224 w 239869"/>
                <a:gd name="connsiteY1" fmla="*/ 477070 h 479087"/>
                <a:gd name="connsiteX2" fmla="*/ 239792 w 239869"/>
                <a:gd name="connsiteY2" fmla="*/ 475479 h 479087"/>
                <a:gd name="connsiteX3" fmla="*/ 4714 w 239869"/>
                <a:gd name="connsiteY3" fmla="*/ 946 h 479087"/>
                <a:gd name="connsiteX4" fmla="*/ 736 w 239869"/>
                <a:gd name="connsiteY4" fmla="*/ 4924 h 479087"/>
                <a:gd name="connsiteX5" fmla="*/ 736 w 239869"/>
                <a:gd name="connsiteY5" fmla="*/ 4924 h 47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69" h="479087">
                  <a:moveTo>
                    <a:pt x="736" y="4924"/>
                  </a:moveTo>
                  <a:cubicBezTo>
                    <a:pt x="112508" y="143346"/>
                    <a:pt x="190469" y="304838"/>
                    <a:pt x="234224" y="477070"/>
                  </a:cubicBezTo>
                  <a:cubicBezTo>
                    <a:pt x="235019" y="480650"/>
                    <a:pt x="240588" y="479059"/>
                    <a:pt x="239792" y="475479"/>
                  </a:cubicBezTo>
                  <a:cubicBezTo>
                    <a:pt x="199220" y="302054"/>
                    <a:pt x="116485" y="138970"/>
                    <a:pt x="4714" y="946"/>
                  </a:cubicBezTo>
                  <a:cubicBezTo>
                    <a:pt x="2327" y="-1838"/>
                    <a:pt x="-1651" y="2139"/>
                    <a:pt x="736" y="4924"/>
                  </a:cubicBezTo>
                  <a:lnTo>
                    <a:pt x="736" y="49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64" name="Freeform 2763">
              <a:extLst>
                <a:ext uri="{FF2B5EF4-FFF2-40B4-BE49-F238E27FC236}">
                  <a16:creationId xmlns:a16="http://schemas.microsoft.com/office/drawing/2014/main" id="{3EA70753-F8D1-0278-7339-AE6498079212}"/>
                </a:ext>
              </a:extLst>
            </p:cNvPr>
            <p:cNvSpPr/>
            <p:nvPr/>
          </p:nvSpPr>
          <p:spPr>
            <a:xfrm>
              <a:off x="5010975" y="1437028"/>
              <a:ext cx="7159" cy="18595"/>
            </a:xfrm>
            <a:custGeom>
              <a:avLst/>
              <a:gdLst>
                <a:gd name="connsiteX0" fmla="*/ 0 w 7159"/>
                <a:gd name="connsiteY0" fmla="*/ 3282 h 18595"/>
                <a:gd name="connsiteX1" fmla="*/ 398 w 7159"/>
                <a:gd name="connsiteY1" fmla="*/ 15612 h 18595"/>
                <a:gd name="connsiteX2" fmla="*/ 6762 w 7159"/>
                <a:gd name="connsiteY2" fmla="*/ 15612 h 18595"/>
                <a:gd name="connsiteX3" fmla="*/ 7160 w 7159"/>
                <a:gd name="connsiteY3" fmla="*/ 3282 h 18595"/>
                <a:gd name="connsiteX4" fmla="*/ 0 w 7159"/>
                <a:gd name="connsiteY4" fmla="*/ 3282 h 18595"/>
                <a:gd name="connsiteX5" fmla="*/ 0 w 7159"/>
                <a:gd name="connsiteY5" fmla="*/ 3282 h 1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59" h="18595">
                  <a:moveTo>
                    <a:pt x="0" y="3282"/>
                  </a:moveTo>
                  <a:cubicBezTo>
                    <a:pt x="0" y="7259"/>
                    <a:pt x="0" y="11237"/>
                    <a:pt x="398" y="15612"/>
                  </a:cubicBezTo>
                  <a:cubicBezTo>
                    <a:pt x="398" y="19590"/>
                    <a:pt x="6762" y="19590"/>
                    <a:pt x="6762" y="15612"/>
                  </a:cubicBezTo>
                  <a:cubicBezTo>
                    <a:pt x="6762" y="11635"/>
                    <a:pt x="6762" y="7657"/>
                    <a:pt x="7160" y="3282"/>
                  </a:cubicBezTo>
                  <a:cubicBezTo>
                    <a:pt x="6762" y="-1094"/>
                    <a:pt x="0" y="-1094"/>
                    <a:pt x="0" y="3282"/>
                  </a:cubicBezTo>
                  <a:lnTo>
                    <a:pt x="0" y="32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65" name="Freeform 2764">
              <a:extLst>
                <a:ext uri="{FF2B5EF4-FFF2-40B4-BE49-F238E27FC236}">
                  <a16:creationId xmlns:a16="http://schemas.microsoft.com/office/drawing/2014/main" id="{54EB7460-E8BA-035B-1809-D5A0E576451B}"/>
                </a:ext>
              </a:extLst>
            </p:cNvPr>
            <p:cNvSpPr/>
            <p:nvPr/>
          </p:nvSpPr>
          <p:spPr>
            <a:xfrm>
              <a:off x="4838273" y="1401412"/>
              <a:ext cx="21215" cy="284745"/>
            </a:xfrm>
            <a:custGeom>
              <a:avLst/>
              <a:gdLst>
                <a:gd name="connsiteX0" fmla="*/ 10017 w 21215"/>
                <a:gd name="connsiteY0" fmla="*/ 282728 h 284745"/>
                <a:gd name="connsiteX1" fmla="*/ 6039 w 21215"/>
                <a:gd name="connsiteY1" fmla="*/ 2304 h 284745"/>
                <a:gd name="connsiteX2" fmla="*/ 73 w 21215"/>
                <a:gd name="connsiteY2" fmla="*/ 3895 h 284745"/>
                <a:gd name="connsiteX3" fmla="*/ 4448 w 21215"/>
                <a:gd name="connsiteY3" fmla="*/ 281137 h 284745"/>
                <a:gd name="connsiteX4" fmla="*/ 10017 w 21215"/>
                <a:gd name="connsiteY4" fmla="*/ 282728 h 284745"/>
                <a:gd name="connsiteX5" fmla="*/ 10017 w 21215"/>
                <a:gd name="connsiteY5" fmla="*/ 282728 h 28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5" h="284745">
                  <a:moveTo>
                    <a:pt x="10017" y="282728"/>
                  </a:moveTo>
                  <a:cubicBezTo>
                    <a:pt x="25928" y="189651"/>
                    <a:pt x="25132" y="94983"/>
                    <a:pt x="6039" y="2304"/>
                  </a:cubicBezTo>
                  <a:cubicBezTo>
                    <a:pt x="5244" y="-1674"/>
                    <a:pt x="-723" y="-83"/>
                    <a:pt x="73" y="3895"/>
                  </a:cubicBezTo>
                  <a:cubicBezTo>
                    <a:pt x="17972" y="95381"/>
                    <a:pt x="19961" y="189253"/>
                    <a:pt x="4448" y="281137"/>
                  </a:cubicBezTo>
                  <a:cubicBezTo>
                    <a:pt x="4051" y="284716"/>
                    <a:pt x="9222" y="286308"/>
                    <a:pt x="10017" y="282728"/>
                  </a:cubicBezTo>
                  <a:lnTo>
                    <a:pt x="10017" y="2827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66" name="Freeform 2765">
              <a:extLst>
                <a:ext uri="{FF2B5EF4-FFF2-40B4-BE49-F238E27FC236}">
                  <a16:creationId xmlns:a16="http://schemas.microsoft.com/office/drawing/2014/main" id="{126CA9B6-CEAA-B49C-557D-F86D239AF02D}"/>
                </a:ext>
              </a:extLst>
            </p:cNvPr>
            <p:cNvSpPr/>
            <p:nvPr/>
          </p:nvSpPr>
          <p:spPr>
            <a:xfrm>
              <a:off x="4802470" y="1316974"/>
              <a:ext cx="32777" cy="430362"/>
            </a:xfrm>
            <a:custGeom>
              <a:avLst/>
              <a:gdLst>
                <a:gd name="connsiteX0" fmla="*/ 23546 w 32777"/>
                <a:gd name="connsiteY0" fmla="*/ 427625 h 430362"/>
                <a:gd name="connsiteX1" fmla="*/ 5646 w 32777"/>
                <a:gd name="connsiteY1" fmla="*/ 2018 h 430362"/>
                <a:gd name="connsiteX2" fmla="*/ 78 w 32777"/>
                <a:gd name="connsiteY2" fmla="*/ 3609 h 430362"/>
                <a:gd name="connsiteX3" fmla="*/ 17977 w 32777"/>
                <a:gd name="connsiteY3" fmla="*/ 428023 h 430362"/>
                <a:gd name="connsiteX4" fmla="*/ 23546 w 32777"/>
                <a:gd name="connsiteY4" fmla="*/ 427625 h 430362"/>
                <a:gd name="connsiteX5" fmla="*/ 23546 w 32777"/>
                <a:gd name="connsiteY5" fmla="*/ 427625 h 430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77" h="430362">
                  <a:moveTo>
                    <a:pt x="23546" y="427625"/>
                  </a:moveTo>
                  <a:cubicBezTo>
                    <a:pt x="40252" y="285624"/>
                    <a:pt x="34285" y="142031"/>
                    <a:pt x="5646" y="2018"/>
                  </a:cubicBezTo>
                  <a:cubicBezTo>
                    <a:pt x="4851" y="-1562"/>
                    <a:pt x="-718" y="29"/>
                    <a:pt x="78" y="3609"/>
                  </a:cubicBezTo>
                  <a:cubicBezTo>
                    <a:pt x="27921" y="143224"/>
                    <a:pt x="33888" y="286419"/>
                    <a:pt x="17977" y="428023"/>
                  </a:cubicBezTo>
                  <a:cubicBezTo>
                    <a:pt x="17579" y="431205"/>
                    <a:pt x="23148" y="431205"/>
                    <a:pt x="23546" y="427625"/>
                  </a:cubicBezTo>
                  <a:lnTo>
                    <a:pt x="23546" y="4276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67" name="Freeform 2766">
              <a:extLst>
                <a:ext uri="{FF2B5EF4-FFF2-40B4-BE49-F238E27FC236}">
                  <a16:creationId xmlns:a16="http://schemas.microsoft.com/office/drawing/2014/main" id="{CACDA776-081E-2B9F-97F3-659386526CB6}"/>
                </a:ext>
              </a:extLst>
            </p:cNvPr>
            <p:cNvSpPr/>
            <p:nvPr/>
          </p:nvSpPr>
          <p:spPr>
            <a:xfrm>
              <a:off x="4843360" y="1230659"/>
              <a:ext cx="41823" cy="406842"/>
            </a:xfrm>
            <a:custGeom>
              <a:avLst/>
              <a:gdLst>
                <a:gd name="connsiteX0" fmla="*/ 39536 w 41823"/>
                <a:gd name="connsiteY0" fmla="*/ 404157 h 406842"/>
                <a:gd name="connsiteX1" fmla="*/ 5726 w 41823"/>
                <a:gd name="connsiteY1" fmla="*/ 2018 h 406842"/>
                <a:gd name="connsiteX2" fmla="*/ 157 w 41823"/>
                <a:gd name="connsiteY2" fmla="*/ 3609 h 406842"/>
                <a:gd name="connsiteX3" fmla="*/ 34365 w 41823"/>
                <a:gd name="connsiteY3" fmla="*/ 404157 h 406842"/>
                <a:gd name="connsiteX4" fmla="*/ 39536 w 41823"/>
                <a:gd name="connsiteY4" fmla="*/ 404157 h 406842"/>
                <a:gd name="connsiteX5" fmla="*/ 39536 w 41823"/>
                <a:gd name="connsiteY5" fmla="*/ 404157 h 40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23" h="406842">
                  <a:moveTo>
                    <a:pt x="39536" y="404157"/>
                  </a:moveTo>
                  <a:cubicBezTo>
                    <a:pt x="47093" y="268918"/>
                    <a:pt x="35956" y="134076"/>
                    <a:pt x="5726" y="2018"/>
                  </a:cubicBezTo>
                  <a:cubicBezTo>
                    <a:pt x="4930" y="-1562"/>
                    <a:pt x="-1036" y="29"/>
                    <a:pt x="157" y="3609"/>
                  </a:cubicBezTo>
                  <a:cubicBezTo>
                    <a:pt x="29194" y="134871"/>
                    <a:pt x="40729" y="269713"/>
                    <a:pt x="34365" y="404157"/>
                  </a:cubicBezTo>
                  <a:cubicBezTo>
                    <a:pt x="33569" y="407737"/>
                    <a:pt x="39138" y="407737"/>
                    <a:pt x="39536" y="404157"/>
                  </a:cubicBezTo>
                  <a:lnTo>
                    <a:pt x="39536" y="4041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68" name="Freeform 2767">
              <a:extLst>
                <a:ext uri="{FF2B5EF4-FFF2-40B4-BE49-F238E27FC236}">
                  <a16:creationId xmlns:a16="http://schemas.microsoft.com/office/drawing/2014/main" id="{A9085634-5C3E-4FD1-CDFE-02D07ECED211}"/>
                </a:ext>
              </a:extLst>
            </p:cNvPr>
            <p:cNvSpPr/>
            <p:nvPr/>
          </p:nvSpPr>
          <p:spPr>
            <a:xfrm>
              <a:off x="4902229" y="1352205"/>
              <a:ext cx="31150" cy="249116"/>
            </a:xfrm>
            <a:custGeom>
              <a:avLst/>
              <a:gdLst>
                <a:gd name="connsiteX0" fmla="*/ 5726 w 31150"/>
                <a:gd name="connsiteY0" fmla="*/ 246813 h 249116"/>
                <a:gd name="connsiteX1" fmla="*/ 30387 w 31150"/>
                <a:gd name="connsiteY1" fmla="*/ 2983 h 249116"/>
                <a:gd name="connsiteX2" fmla="*/ 24421 w 31150"/>
                <a:gd name="connsiteY2" fmla="*/ 2983 h 249116"/>
                <a:gd name="connsiteX3" fmla="*/ 157 w 31150"/>
                <a:gd name="connsiteY3" fmla="*/ 245221 h 249116"/>
                <a:gd name="connsiteX4" fmla="*/ 5726 w 31150"/>
                <a:gd name="connsiteY4" fmla="*/ 246813 h 249116"/>
                <a:gd name="connsiteX5" fmla="*/ 5726 w 31150"/>
                <a:gd name="connsiteY5" fmla="*/ 246813 h 24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50" h="249116">
                  <a:moveTo>
                    <a:pt x="5726" y="246813"/>
                  </a:moveTo>
                  <a:cubicBezTo>
                    <a:pt x="24819" y="166862"/>
                    <a:pt x="33967" y="85320"/>
                    <a:pt x="30387" y="2983"/>
                  </a:cubicBezTo>
                  <a:cubicBezTo>
                    <a:pt x="30387" y="-994"/>
                    <a:pt x="24421" y="-994"/>
                    <a:pt x="24421" y="2983"/>
                  </a:cubicBezTo>
                  <a:cubicBezTo>
                    <a:pt x="26410" y="84525"/>
                    <a:pt x="18455" y="165669"/>
                    <a:pt x="157" y="245221"/>
                  </a:cubicBezTo>
                  <a:cubicBezTo>
                    <a:pt x="-1036" y="249199"/>
                    <a:pt x="4930" y="250790"/>
                    <a:pt x="5726" y="246813"/>
                  </a:cubicBezTo>
                  <a:lnTo>
                    <a:pt x="5726" y="24681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69" name="Freeform 2768">
              <a:extLst>
                <a:ext uri="{FF2B5EF4-FFF2-40B4-BE49-F238E27FC236}">
                  <a16:creationId xmlns:a16="http://schemas.microsoft.com/office/drawing/2014/main" id="{E04B2CCA-0991-384D-19AD-A5C4D82565F2}"/>
                </a:ext>
              </a:extLst>
            </p:cNvPr>
            <p:cNvSpPr/>
            <p:nvPr/>
          </p:nvSpPr>
          <p:spPr>
            <a:xfrm>
              <a:off x="4948908" y="1291447"/>
              <a:ext cx="22307" cy="213002"/>
            </a:xfrm>
            <a:custGeom>
              <a:avLst/>
              <a:gdLst>
                <a:gd name="connsiteX0" fmla="*/ 6778 w 22307"/>
                <a:gd name="connsiteY0" fmla="*/ 209721 h 213002"/>
                <a:gd name="connsiteX1" fmla="*/ 22291 w 22307"/>
                <a:gd name="connsiteY1" fmla="*/ 3281 h 213002"/>
                <a:gd name="connsiteX2" fmla="*/ 15529 w 22307"/>
                <a:gd name="connsiteY2" fmla="*/ 3281 h 213002"/>
                <a:gd name="connsiteX3" fmla="*/ 16 w 22307"/>
                <a:gd name="connsiteY3" fmla="*/ 209721 h 213002"/>
                <a:gd name="connsiteX4" fmla="*/ 6778 w 22307"/>
                <a:gd name="connsiteY4" fmla="*/ 209721 h 213002"/>
                <a:gd name="connsiteX5" fmla="*/ 6778 w 22307"/>
                <a:gd name="connsiteY5" fmla="*/ 209721 h 21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07" h="213002">
                  <a:moveTo>
                    <a:pt x="6778" y="209721"/>
                  </a:moveTo>
                  <a:cubicBezTo>
                    <a:pt x="11949" y="140908"/>
                    <a:pt x="17915" y="72095"/>
                    <a:pt x="22291" y="3281"/>
                  </a:cubicBezTo>
                  <a:cubicBezTo>
                    <a:pt x="22688" y="-1094"/>
                    <a:pt x="15927" y="-1094"/>
                    <a:pt x="15529" y="3281"/>
                  </a:cubicBezTo>
                  <a:cubicBezTo>
                    <a:pt x="9562" y="72095"/>
                    <a:pt x="4789" y="140908"/>
                    <a:pt x="16" y="209721"/>
                  </a:cubicBezTo>
                  <a:cubicBezTo>
                    <a:pt x="-382" y="214096"/>
                    <a:pt x="6778" y="214096"/>
                    <a:pt x="6778" y="209721"/>
                  </a:cubicBezTo>
                  <a:lnTo>
                    <a:pt x="6778" y="2097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70" name="Freeform 2769">
              <a:extLst>
                <a:ext uri="{FF2B5EF4-FFF2-40B4-BE49-F238E27FC236}">
                  <a16:creationId xmlns:a16="http://schemas.microsoft.com/office/drawing/2014/main" id="{4AFF1E95-D747-4BAC-37FF-7C4F031104CE}"/>
                </a:ext>
              </a:extLst>
            </p:cNvPr>
            <p:cNvSpPr/>
            <p:nvPr/>
          </p:nvSpPr>
          <p:spPr>
            <a:xfrm>
              <a:off x="4159672" y="2652414"/>
              <a:ext cx="17282" cy="53349"/>
            </a:xfrm>
            <a:custGeom>
              <a:avLst/>
              <a:gdLst>
                <a:gd name="connsiteX0" fmla="*/ 4862 w 17282"/>
                <a:gd name="connsiteY0" fmla="*/ 51592 h 53349"/>
                <a:gd name="connsiteX1" fmla="*/ 17193 w 17282"/>
                <a:gd name="connsiteY1" fmla="*/ 3065 h 53349"/>
                <a:gd name="connsiteX2" fmla="*/ 12420 w 17282"/>
                <a:gd name="connsiteY2" fmla="*/ 1872 h 53349"/>
                <a:gd name="connsiteX3" fmla="*/ 89 w 17282"/>
                <a:gd name="connsiteY3" fmla="*/ 50399 h 53349"/>
                <a:gd name="connsiteX4" fmla="*/ 4862 w 17282"/>
                <a:gd name="connsiteY4" fmla="*/ 51592 h 53349"/>
                <a:gd name="connsiteX5" fmla="*/ 4862 w 17282"/>
                <a:gd name="connsiteY5" fmla="*/ 51592 h 5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82" h="53349">
                  <a:moveTo>
                    <a:pt x="4862" y="51592"/>
                  </a:moveTo>
                  <a:cubicBezTo>
                    <a:pt x="8840" y="35284"/>
                    <a:pt x="13215" y="19374"/>
                    <a:pt x="17193" y="3065"/>
                  </a:cubicBezTo>
                  <a:cubicBezTo>
                    <a:pt x="17988" y="-117"/>
                    <a:pt x="13215" y="-1310"/>
                    <a:pt x="12420" y="1872"/>
                  </a:cubicBezTo>
                  <a:cubicBezTo>
                    <a:pt x="8442" y="18180"/>
                    <a:pt x="4067" y="34091"/>
                    <a:pt x="89" y="50399"/>
                  </a:cubicBezTo>
                  <a:cubicBezTo>
                    <a:pt x="-706" y="53184"/>
                    <a:pt x="4067" y="54775"/>
                    <a:pt x="4862" y="51592"/>
                  </a:cubicBezTo>
                  <a:lnTo>
                    <a:pt x="4862" y="515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71" name="Freeform 2770">
              <a:extLst>
                <a:ext uri="{FF2B5EF4-FFF2-40B4-BE49-F238E27FC236}">
                  <a16:creationId xmlns:a16="http://schemas.microsoft.com/office/drawing/2014/main" id="{29B40136-2108-7A7B-FF2E-65BBDF22EE0F}"/>
                </a:ext>
              </a:extLst>
            </p:cNvPr>
            <p:cNvSpPr/>
            <p:nvPr/>
          </p:nvSpPr>
          <p:spPr>
            <a:xfrm>
              <a:off x="4137436" y="2591449"/>
              <a:ext cx="54067" cy="103387"/>
            </a:xfrm>
            <a:custGeom>
              <a:avLst/>
              <a:gdLst>
                <a:gd name="connsiteX0" fmla="*/ 5618 w 54067"/>
                <a:gd name="connsiteY0" fmla="*/ 101818 h 103387"/>
                <a:gd name="connsiteX1" fmla="*/ 53748 w 54067"/>
                <a:gd name="connsiteY1" fmla="*/ 4366 h 103387"/>
                <a:gd name="connsiteX2" fmla="*/ 48974 w 54067"/>
                <a:gd name="connsiteY2" fmla="*/ 1581 h 103387"/>
                <a:gd name="connsiteX3" fmla="*/ 447 w 54067"/>
                <a:gd name="connsiteY3" fmla="*/ 98636 h 103387"/>
                <a:gd name="connsiteX4" fmla="*/ 5618 w 54067"/>
                <a:gd name="connsiteY4" fmla="*/ 101818 h 103387"/>
                <a:gd name="connsiteX5" fmla="*/ 5618 w 54067"/>
                <a:gd name="connsiteY5" fmla="*/ 101818 h 10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67" h="103387">
                  <a:moveTo>
                    <a:pt x="5618" y="101818"/>
                  </a:moveTo>
                  <a:cubicBezTo>
                    <a:pt x="21927" y="69599"/>
                    <a:pt x="38633" y="37380"/>
                    <a:pt x="53748" y="4366"/>
                  </a:cubicBezTo>
                  <a:cubicBezTo>
                    <a:pt x="55339" y="1184"/>
                    <a:pt x="50566" y="-1998"/>
                    <a:pt x="48974" y="1581"/>
                  </a:cubicBezTo>
                  <a:cubicBezTo>
                    <a:pt x="31871" y="33403"/>
                    <a:pt x="16358" y="66417"/>
                    <a:pt x="447" y="98636"/>
                  </a:cubicBezTo>
                  <a:cubicBezTo>
                    <a:pt x="-1542" y="102216"/>
                    <a:pt x="3630" y="105398"/>
                    <a:pt x="5618" y="101818"/>
                  </a:cubicBezTo>
                  <a:lnTo>
                    <a:pt x="5618" y="1018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72" name="Freeform 2771">
              <a:extLst>
                <a:ext uri="{FF2B5EF4-FFF2-40B4-BE49-F238E27FC236}">
                  <a16:creationId xmlns:a16="http://schemas.microsoft.com/office/drawing/2014/main" id="{B3F19D04-F810-172F-BD15-335569F1F4C0}"/>
                </a:ext>
              </a:extLst>
            </p:cNvPr>
            <p:cNvSpPr/>
            <p:nvPr/>
          </p:nvSpPr>
          <p:spPr>
            <a:xfrm>
              <a:off x="4160479" y="2517653"/>
              <a:ext cx="90021" cy="213319"/>
            </a:xfrm>
            <a:custGeom>
              <a:avLst/>
              <a:gdLst>
                <a:gd name="connsiteX0" fmla="*/ 6044 w 90021"/>
                <a:gd name="connsiteY0" fmla="*/ 211015 h 213319"/>
                <a:gd name="connsiteX1" fmla="*/ 89574 w 90021"/>
                <a:gd name="connsiteY1" fmla="*/ 4575 h 213319"/>
                <a:gd name="connsiteX2" fmla="*/ 84403 w 90021"/>
                <a:gd name="connsiteY2" fmla="*/ 1393 h 213319"/>
                <a:gd name="connsiteX3" fmla="*/ 77 w 90021"/>
                <a:gd name="connsiteY3" fmla="*/ 209424 h 213319"/>
                <a:gd name="connsiteX4" fmla="*/ 6044 w 90021"/>
                <a:gd name="connsiteY4" fmla="*/ 211015 h 213319"/>
                <a:gd name="connsiteX5" fmla="*/ 6044 w 90021"/>
                <a:gd name="connsiteY5" fmla="*/ 211015 h 213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21" h="213319">
                  <a:moveTo>
                    <a:pt x="6044" y="211015"/>
                  </a:moveTo>
                  <a:cubicBezTo>
                    <a:pt x="24739" y="138622"/>
                    <a:pt x="53378" y="69809"/>
                    <a:pt x="89574" y="4575"/>
                  </a:cubicBezTo>
                  <a:cubicBezTo>
                    <a:pt x="91563" y="996"/>
                    <a:pt x="86392" y="-1789"/>
                    <a:pt x="84403" y="1393"/>
                  </a:cubicBezTo>
                  <a:cubicBezTo>
                    <a:pt x="47014" y="66627"/>
                    <a:pt x="18772" y="136633"/>
                    <a:pt x="77" y="209424"/>
                  </a:cubicBezTo>
                  <a:cubicBezTo>
                    <a:pt x="-718" y="213402"/>
                    <a:pt x="4851" y="214993"/>
                    <a:pt x="6044" y="211015"/>
                  </a:cubicBezTo>
                  <a:lnTo>
                    <a:pt x="6044" y="2110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73" name="Freeform 2772">
              <a:extLst>
                <a:ext uri="{FF2B5EF4-FFF2-40B4-BE49-F238E27FC236}">
                  <a16:creationId xmlns:a16="http://schemas.microsoft.com/office/drawing/2014/main" id="{B56A7675-059E-BAB5-6877-90BC17BDF1C7}"/>
                </a:ext>
              </a:extLst>
            </p:cNvPr>
            <p:cNvSpPr/>
            <p:nvPr/>
          </p:nvSpPr>
          <p:spPr>
            <a:xfrm>
              <a:off x="4040382" y="2664362"/>
              <a:ext cx="163182" cy="261333"/>
            </a:xfrm>
            <a:custGeom>
              <a:avLst/>
              <a:gdLst>
                <a:gd name="connsiteX0" fmla="*/ 447 w 163182"/>
                <a:gd name="connsiteY0" fmla="*/ 4243 h 261333"/>
                <a:gd name="connsiteX1" fmla="*/ 157564 w 163182"/>
                <a:gd name="connsiteY1" fmla="*/ 260005 h 261333"/>
                <a:gd name="connsiteX2" fmla="*/ 162735 w 163182"/>
                <a:gd name="connsiteY2" fmla="*/ 257221 h 261333"/>
                <a:gd name="connsiteX3" fmla="*/ 5618 w 163182"/>
                <a:gd name="connsiteY3" fmla="*/ 1856 h 261333"/>
                <a:gd name="connsiteX4" fmla="*/ 447 w 163182"/>
                <a:gd name="connsiteY4" fmla="*/ 4243 h 261333"/>
                <a:gd name="connsiteX5" fmla="*/ 447 w 163182"/>
                <a:gd name="connsiteY5" fmla="*/ 4243 h 26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182" h="261333">
                  <a:moveTo>
                    <a:pt x="447" y="4243"/>
                  </a:moveTo>
                  <a:cubicBezTo>
                    <a:pt x="47781" y="92546"/>
                    <a:pt x="100286" y="177668"/>
                    <a:pt x="157564" y="260005"/>
                  </a:cubicBezTo>
                  <a:cubicBezTo>
                    <a:pt x="159553" y="263187"/>
                    <a:pt x="164724" y="260005"/>
                    <a:pt x="162735" y="257221"/>
                  </a:cubicBezTo>
                  <a:cubicBezTo>
                    <a:pt x="105855" y="174883"/>
                    <a:pt x="53350" y="89762"/>
                    <a:pt x="5618" y="1856"/>
                  </a:cubicBezTo>
                  <a:cubicBezTo>
                    <a:pt x="3629" y="-2121"/>
                    <a:pt x="-1542" y="1061"/>
                    <a:pt x="447" y="4243"/>
                  </a:cubicBezTo>
                  <a:lnTo>
                    <a:pt x="447" y="42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74" name="Freeform 2773">
              <a:extLst>
                <a:ext uri="{FF2B5EF4-FFF2-40B4-BE49-F238E27FC236}">
                  <a16:creationId xmlns:a16="http://schemas.microsoft.com/office/drawing/2014/main" id="{3B614754-B3E0-F52C-3539-2B545556B547}"/>
                </a:ext>
              </a:extLst>
            </p:cNvPr>
            <p:cNvSpPr/>
            <p:nvPr/>
          </p:nvSpPr>
          <p:spPr>
            <a:xfrm>
              <a:off x="4233850" y="2955850"/>
              <a:ext cx="17781" cy="17985"/>
            </a:xfrm>
            <a:custGeom>
              <a:avLst/>
              <a:gdLst>
                <a:gd name="connsiteX0" fmla="*/ 5066 w 17781"/>
                <a:gd name="connsiteY0" fmla="*/ 17044 h 17985"/>
                <a:gd name="connsiteX1" fmla="*/ 16999 w 17781"/>
                <a:gd name="connsiteY1" fmla="*/ 4714 h 17985"/>
                <a:gd name="connsiteX2" fmla="*/ 13021 w 17781"/>
                <a:gd name="connsiteY2" fmla="*/ 736 h 17985"/>
                <a:gd name="connsiteX3" fmla="*/ 691 w 17781"/>
                <a:gd name="connsiteY3" fmla="*/ 12669 h 17985"/>
                <a:gd name="connsiteX4" fmla="*/ 5066 w 17781"/>
                <a:gd name="connsiteY4" fmla="*/ 17044 h 17985"/>
                <a:gd name="connsiteX5" fmla="*/ 5066 w 17781"/>
                <a:gd name="connsiteY5" fmla="*/ 17044 h 1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81" h="17985">
                  <a:moveTo>
                    <a:pt x="5066" y="17044"/>
                  </a:moveTo>
                  <a:cubicBezTo>
                    <a:pt x="9044" y="13067"/>
                    <a:pt x="13021" y="9089"/>
                    <a:pt x="16999" y="4714"/>
                  </a:cubicBezTo>
                  <a:cubicBezTo>
                    <a:pt x="19385" y="2327"/>
                    <a:pt x="15806" y="-1651"/>
                    <a:pt x="13021" y="736"/>
                  </a:cubicBezTo>
                  <a:cubicBezTo>
                    <a:pt x="9044" y="4714"/>
                    <a:pt x="4668" y="8691"/>
                    <a:pt x="691" y="12669"/>
                  </a:cubicBezTo>
                  <a:cubicBezTo>
                    <a:pt x="-1696" y="15851"/>
                    <a:pt x="2679" y="19829"/>
                    <a:pt x="5066" y="17044"/>
                  </a:cubicBezTo>
                  <a:lnTo>
                    <a:pt x="5066" y="170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75" name="Freeform 2774">
              <a:extLst>
                <a:ext uri="{FF2B5EF4-FFF2-40B4-BE49-F238E27FC236}">
                  <a16:creationId xmlns:a16="http://schemas.microsoft.com/office/drawing/2014/main" id="{4F423B10-AC73-654F-CBE2-10D8521C1633}"/>
                </a:ext>
              </a:extLst>
            </p:cNvPr>
            <p:cNvSpPr/>
            <p:nvPr/>
          </p:nvSpPr>
          <p:spPr>
            <a:xfrm>
              <a:off x="4206827" y="2787110"/>
              <a:ext cx="52143" cy="128138"/>
            </a:xfrm>
            <a:custGeom>
              <a:avLst/>
              <a:gdLst>
                <a:gd name="connsiteX0" fmla="*/ 268 w 52143"/>
                <a:gd name="connsiteY0" fmla="*/ 3609 h 128138"/>
                <a:gd name="connsiteX1" fmla="*/ 46011 w 52143"/>
                <a:gd name="connsiteY1" fmla="*/ 126120 h 128138"/>
                <a:gd name="connsiteX2" fmla="*/ 51977 w 52143"/>
                <a:gd name="connsiteY2" fmla="*/ 124529 h 128138"/>
                <a:gd name="connsiteX3" fmla="*/ 5836 w 52143"/>
                <a:gd name="connsiteY3" fmla="*/ 2018 h 128138"/>
                <a:gd name="connsiteX4" fmla="*/ 268 w 52143"/>
                <a:gd name="connsiteY4" fmla="*/ 3609 h 128138"/>
                <a:gd name="connsiteX5" fmla="*/ 268 w 52143"/>
                <a:gd name="connsiteY5" fmla="*/ 3609 h 12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43" h="128138">
                  <a:moveTo>
                    <a:pt x="268" y="3609"/>
                  </a:moveTo>
                  <a:cubicBezTo>
                    <a:pt x="15383" y="44578"/>
                    <a:pt x="30100" y="85548"/>
                    <a:pt x="46011" y="126120"/>
                  </a:cubicBezTo>
                  <a:cubicBezTo>
                    <a:pt x="47602" y="129700"/>
                    <a:pt x="53171" y="128109"/>
                    <a:pt x="51977" y="124529"/>
                  </a:cubicBezTo>
                  <a:cubicBezTo>
                    <a:pt x="37260" y="83559"/>
                    <a:pt x="21349" y="42987"/>
                    <a:pt x="5836" y="2018"/>
                  </a:cubicBezTo>
                  <a:cubicBezTo>
                    <a:pt x="4643" y="-1562"/>
                    <a:pt x="-1323" y="29"/>
                    <a:pt x="268" y="3609"/>
                  </a:cubicBezTo>
                  <a:lnTo>
                    <a:pt x="268" y="36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76" name="Freeform 2775">
              <a:extLst>
                <a:ext uri="{FF2B5EF4-FFF2-40B4-BE49-F238E27FC236}">
                  <a16:creationId xmlns:a16="http://schemas.microsoft.com/office/drawing/2014/main" id="{958E5451-17DD-7958-F7D4-2567A04FB0D4}"/>
                </a:ext>
              </a:extLst>
            </p:cNvPr>
            <p:cNvSpPr/>
            <p:nvPr/>
          </p:nvSpPr>
          <p:spPr>
            <a:xfrm>
              <a:off x="4234143" y="2725485"/>
              <a:ext cx="5191" cy="29036"/>
            </a:xfrm>
            <a:custGeom>
              <a:avLst/>
              <a:gdLst>
                <a:gd name="connsiteX0" fmla="*/ 0 w 5191"/>
                <a:gd name="connsiteY0" fmla="*/ 2387 h 29036"/>
                <a:gd name="connsiteX1" fmla="*/ 0 w 5191"/>
                <a:gd name="connsiteY1" fmla="*/ 26650 h 29036"/>
                <a:gd name="connsiteX2" fmla="*/ 5171 w 5191"/>
                <a:gd name="connsiteY2" fmla="*/ 26650 h 29036"/>
                <a:gd name="connsiteX3" fmla="*/ 5171 w 5191"/>
                <a:gd name="connsiteY3" fmla="*/ 2387 h 29036"/>
                <a:gd name="connsiteX4" fmla="*/ 0 w 5191"/>
                <a:gd name="connsiteY4" fmla="*/ 2387 h 29036"/>
                <a:gd name="connsiteX5" fmla="*/ 0 w 5191"/>
                <a:gd name="connsiteY5" fmla="*/ 2387 h 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1" h="29036">
                  <a:moveTo>
                    <a:pt x="0" y="2387"/>
                  </a:moveTo>
                  <a:cubicBezTo>
                    <a:pt x="0" y="10342"/>
                    <a:pt x="0" y="18695"/>
                    <a:pt x="0" y="26650"/>
                  </a:cubicBezTo>
                  <a:cubicBezTo>
                    <a:pt x="0" y="29833"/>
                    <a:pt x="5171" y="29833"/>
                    <a:pt x="5171" y="26650"/>
                  </a:cubicBezTo>
                  <a:cubicBezTo>
                    <a:pt x="5171" y="18695"/>
                    <a:pt x="5171" y="10342"/>
                    <a:pt x="5171" y="2387"/>
                  </a:cubicBezTo>
                  <a:cubicBezTo>
                    <a:pt x="5569" y="-796"/>
                    <a:pt x="0" y="-796"/>
                    <a:pt x="0" y="2387"/>
                  </a:cubicBezTo>
                  <a:lnTo>
                    <a:pt x="0" y="23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77" name="Freeform 2776">
              <a:extLst>
                <a:ext uri="{FF2B5EF4-FFF2-40B4-BE49-F238E27FC236}">
                  <a16:creationId xmlns:a16="http://schemas.microsoft.com/office/drawing/2014/main" id="{EC8451F1-BCC9-BB56-0C09-CEBDDA0A80D2}"/>
                </a:ext>
              </a:extLst>
            </p:cNvPr>
            <p:cNvSpPr/>
            <p:nvPr/>
          </p:nvSpPr>
          <p:spPr>
            <a:xfrm>
              <a:off x="4814323" y="247251"/>
              <a:ext cx="1025212" cy="1031917"/>
            </a:xfrm>
            <a:custGeom>
              <a:avLst/>
              <a:gdLst>
                <a:gd name="connsiteX0" fmla="*/ 6521 w 1025212"/>
                <a:gd name="connsiteY0" fmla="*/ 436512 h 1031917"/>
                <a:gd name="connsiteX1" fmla="*/ 45104 w 1025212"/>
                <a:gd name="connsiteY1" fmla="*/ 334287 h 1031917"/>
                <a:gd name="connsiteX2" fmla="*/ 39137 w 1025212"/>
                <a:gd name="connsiteY2" fmla="*/ 333491 h 1031917"/>
                <a:gd name="connsiteX3" fmla="*/ 14874 w 1025212"/>
                <a:gd name="connsiteY3" fmla="*/ 443672 h 1031917"/>
                <a:gd name="connsiteX4" fmla="*/ 20442 w 1025212"/>
                <a:gd name="connsiteY4" fmla="*/ 446059 h 1031917"/>
                <a:gd name="connsiteX5" fmla="*/ 80903 w 1025212"/>
                <a:gd name="connsiteY5" fmla="*/ 288544 h 1031917"/>
                <a:gd name="connsiteX6" fmla="*/ 74936 w 1025212"/>
                <a:gd name="connsiteY6" fmla="*/ 287749 h 1031917"/>
                <a:gd name="connsiteX7" fmla="*/ 38342 w 1025212"/>
                <a:gd name="connsiteY7" fmla="*/ 459185 h 1031917"/>
                <a:gd name="connsiteX8" fmla="*/ 44706 w 1025212"/>
                <a:gd name="connsiteY8" fmla="*/ 460776 h 1031917"/>
                <a:gd name="connsiteX9" fmla="*/ 125452 w 1025212"/>
                <a:gd name="connsiteY9" fmla="*/ 224106 h 1031917"/>
                <a:gd name="connsiteX10" fmla="*/ 118690 w 1025212"/>
                <a:gd name="connsiteY10" fmla="*/ 222117 h 1031917"/>
                <a:gd name="connsiteX11" fmla="*/ 88062 w 1025212"/>
                <a:gd name="connsiteY11" fmla="*/ 436115 h 1031917"/>
                <a:gd name="connsiteX12" fmla="*/ 94824 w 1025212"/>
                <a:gd name="connsiteY12" fmla="*/ 438103 h 1031917"/>
                <a:gd name="connsiteX13" fmla="*/ 203414 w 1025212"/>
                <a:gd name="connsiteY13" fmla="*/ 139780 h 1031917"/>
                <a:gd name="connsiteX14" fmla="*/ 197050 w 1025212"/>
                <a:gd name="connsiteY14" fmla="*/ 138189 h 1031917"/>
                <a:gd name="connsiteX15" fmla="*/ 130225 w 1025212"/>
                <a:gd name="connsiteY15" fmla="*/ 438501 h 1031917"/>
                <a:gd name="connsiteX16" fmla="*/ 136987 w 1025212"/>
                <a:gd name="connsiteY16" fmla="*/ 440490 h 1031917"/>
                <a:gd name="connsiteX17" fmla="*/ 236826 w 1025212"/>
                <a:gd name="connsiteY17" fmla="*/ 112732 h 1031917"/>
                <a:gd name="connsiteX18" fmla="*/ 230064 w 1025212"/>
                <a:gd name="connsiteY18" fmla="*/ 111937 h 1031917"/>
                <a:gd name="connsiteX19" fmla="*/ 167615 w 1025212"/>
                <a:gd name="connsiteY19" fmla="*/ 431341 h 1031917"/>
                <a:gd name="connsiteX20" fmla="*/ 174377 w 1025212"/>
                <a:gd name="connsiteY20" fmla="*/ 433330 h 1031917"/>
                <a:gd name="connsiteX21" fmla="*/ 286149 w 1025212"/>
                <a:gd name="connsiteY21" fmla="*/ 65398 h 1031917"/>
                <a:gd name="connsiteX22" fmla="*/ 278989 w 1025212"/>
                <a:gd name="connsiteY22" fmla="*/ 64603 h 1031917"/>
                <a:gd name="connsiteX23" fmla="*/ 195856 w 1025212"/>
                <a:gd name="connsiteY23" fmla="*/ 458389 h 1031917"/>
                <a:gd name="connsiteX24" fmla="*/ 202618 w 1025212"/>
                <a:gd name="connsiteY24" fmla="*/ 460378 h 1031917"/>
                <a:gd name="connsiteX25" fmla="*/ 308026 w 1025212"/>
                <a:gd name="connsiteY25" fmla="*/ 73354 h 1031917"/>
                <a:gd name="connsiteX26" fmla="*/ 300866 w 1025212"/>
                <a:gd name="connsiteY26" fmla="*/ 72558 h 1031917"/>
                <a:gd name="connsiteX27" fmla="*/ 225689 w 1025212"/>
                <a:gd name="connsiteY27" fmla="*/ 460776 h 1031917"/>
                <a:gd name="connsiteX28" fmla="*/ 232451 w 1025212"/>
                <a:gd name="connsiteY28" fmla="*/ 462765 h 1031917"/>
                <a:gd name="connsiteX29" fmla="*/ 367293 w 1025212"/>
                <a:gd name="connsiteY29" fmla="*/ 29997 h 1031917"/>
                <a:gd name="connsiteX30" fmla="*/ 360531 w 1025212"/>
                <a:gd name="connsiteY30" fmla="*/ 28009 h 1031917"/>
                <a:gd name="connsiteX31" fmla="*/ 250350 w 1025212"/>
                <a:gd name="connsiteY31" fmla="*/ 529987 h 1031917"/>
                <a:gd name="connsiteX32" fmla="*/ 257112 w 1025212"/>
                <a:gd name="connsiteY32" fmla="*/ 531976 h 1031917"/>
                <a:gd name="connsiteX33" fmla="*/ 318765 w 1025212"/>
                <a:gd name="connsiteY33" fmla="*/ 253541 h 1031917"/>
                <a:gd name="connsiteX34" fmla="*/ 406274 w 1025212"/>
                <a:gd name="connsiteY34" fmla="*/ 25622 h 1031917"/>
                <a:gd name="connsiteX35" fmla="*/ 399114 w 1025212"/>
                <a:gd name="connsiteY35" fmla="*/ 22838 h 1031917"/>
                <a:gd name="connsiteX36" fmla="*/ 285751 w 1025212"/>
                <a:gd name="connsiteY36" fmla="*/ 543511 h 1031917"/>
                <a:gd name="connsiteX37" fmla="*/ 292911 w 1025212"/>
                <a:gd name="connsiteY37" fmla="*/ 544704 h 1031917"/>
                <a:gd name="connsiteX38" fmla="*/ 435708 w 1025212"/>
                <a:gd name="connsiteY38" fmla="*/ 7325 h 1031917"/>
                <a:gd name="connsiteX39" fmla="*/ 428151 w 1025212"/>
                <a:gd name="connsiteY39" fmla="*/ 6132 h 1031917"/>
                <a:gd name="connsiteX40" fmla="*/ 323141 w 1025212"/>
                <a:gd name="connsiteY40" fmla="*/ 558228 h 1031917"/>
                <a:gd name="connsiteX41" fmla="*/ 330699 w 1025212"/>
                <a:gd name="connsiteY41" fmla="*/ 559421 h 1031917"/>
                <a:gd name="connsiteX42" fmla="*/ 481451 w 1025212"/>
                <a:gd name="connsiteY42" fmla="*/ 18462 h 1031917"/>
                <a:gd name="connsiteX43" fmla="*/ 474291 w 1025212"/>
                <a:gd name="connsiteY43" fmla="*/ 15280 h 1031917"/>
                <a:gd name="connsiteX44" fmla="*/ 352178 w 1025212"/>
                <a:gd name="connsiteY44" fmla="*/ 587663 h 1031917"/>
                <a:gd name="connsiteX45" fmla="*/ 359337 w 1025212"/>
                <a:gd name="connsiteY45" fmla="*/ 589651 h 1031917"/>
                <a:gd name="connsiteX46" fmla="*/ 506113 w 1025212"/>
                <a:gd name="connsiteY46" fmla="*/ 76536 h 1031917"/>
                <a:gd name="connsiteX47" fmla="*/ 498555 w 1025212"/>
                <a:gd name="connsiteY47" fmla="*/ 75343 h 1031917"/>
                <a:gd name="connsiteX48" fmla="*/ 363713 w 1025212"/>
                <a:gd name="connsiteY48" fmla="*/ 644145 h 1031917"/>
                <a:gd name="connsiteX49" fmla="*/ 370873 w 1025212"/>
                <a:gd name="connsiteY49" fmla="*/ 646134 h 1031917"/>
                <a:gd name="connsiteX50" fmla="*/ 523614 w 1025212"/>
                <a:gd name="connsiteY50" fmla="*/ 97617 h 1031917"/>
                <a:gd name="connsiteX51" fmla="*/ 518045 w 1025212"/>
                <a:gd name="connsiteY51" fmla="*/ 100004 h 1031917"/>
                <a:gd name="connsiteX52" fmla="*/ 531569 w 1025212"/>
                <a:gd name="connsiteY52" fmla="*/ 154498 h 1031917"/>
                <a:gd name="connsiteX53" fmla="*/ 513670 w 1025212"/>
                <a:gd name="connsiteY53" fmla="*/ 222515 h 1031917"/>
                <a:gd name="connsiteX54" fmla="*/ 474689 w 1025212"/>
                <a:gd name="connsiteY54" fmla="*/ 372075 h 1031917"/>
                <a:gd name="connsiteX55" fmla="*/ 397523 w 1025212"/>
                <a:gd name="connsiteY55" fmla="*/ 668011 h 1031917"/>
                <a:gd name="connsiteX56" fmla="*/ 404683 w 1025212"/>
                <a:gd name="connsiteY56" fmla="*/ 670000 h 1031917"/>
                <a:gd name="connsiteX57" fmla="*/ 586859 w 1025212"/>
                <a:gd name="connsiteY57" fmla="*/ 101197 h 1031917"/>
                <a:gd name="connsiteX58" fmla="*/ 580097 w 1025212"/>
                <a:gd name="connsiteY58" fmla="*/ 99208 h 1031917"/>
                <a:gd name="connsiteX59" fmla="*/ 438493 w 1025212"/>
                <a:gd name="connsiteY59" fmla="*/ 703014 h 1031917"/>
                <a:gd name="connsiteX60" fmla="*/ 445652 w 1025212"/>
                <a:gd name="connsiteY60" fmla="*/ 705003 h 1031917"/>
                <a:gd name="connsiteX61" fmla="*/ 624248 w 1025212"/>
                <a:gd name="connsiteY61" fmla="*/ 139780 h 1031917"/>
                <a:gd name="connsiteX62" fmla="*/ 617088 w 1025212"/>
                <a:gd name="connsiteY62" fmla="*/ 136996 h 1031917"/>
                <a:gd name="connsiteX63" fmla="*/ 474291 w 1025212"/>
                <a:gd name="connsiteY63" fmla="*/ 746370 h 1031917"/>
                <a:gd name="connsiteX64" fmla="*/ 481849 w 1025212"/>
                <a:gd name="connsiteY64" fmla="*/ 748359 h 1031917"/>
                <a:gd name="connsiteX65" fmla="*/ 560606 w 1025212"/>
                <a:gd name="connsiteY65" fmla="*/ 408271 h 1031917"/>
                <a:gd name="connsiteX66" fmla="*/ 687891 w 1025212"/>
                <a:gd name="connsiteY66" fmla="*/ 133018 h 1031917"/>
                <a:gd name="connsiteX67" fmla="*/ 681527 w 1025212"/>
                <a:gd name="connsiteY67" fmla="*/ 129438 h 1031917"/>
                <a:gd name="connsiteX68" fmla="*/ 492986 w 1025212"/>
                <a:gd name="connsiteY68" fmla="*/ 835470 h 1031917"/>
                <a:gd name="connsiteX69" fmla="*/ 500146 w 1025212"/>
                <a:gd name="connsiteY69" fmla="*/ 837458 h 1031917"/>
                <a:gd name="connsiteX70" fmla="*/ 642943 w 1025212"/>
                <a:gd name="connsiteY70" fmla="*/ 321558 h 1031917"/>
                <a:gd name="connsiteX71" fmla="*/ 717723 w 1025212"/>
                <a:gd name="connsiteY71" fmla="*/ 191490 h 1031917"/>
                <a:gd name="connsiteX72" fmla="*/ 710961 w 1025212"/>
                <a:gd name="connsiteY72" fmla="*/ 188705 h 1031917"/>
                <a:gd name="connsiteX73" fmla="*/ 556629 w 1025212"/>
                <a:gd name="connsiteY73" fmla="*/ 765463 h 1031917"/>
                <a:gd name="connsiteX74" fmla="*/ 502930 w 1025212"/>
                <a:gd name="connsiteY74" fmla="*/ 926955 h 1031917"/>
                <a:gd name="connsiteX75" fmla="*/ 510090 w 1025212"/>
                <a:gd name="connsiteY75" fmla="*/ 928944 h 1031917"/>
                <a:gd name="connsiteX76" fmla="*/ 686300 w 1025212"/>
                <a:gd name="connsiteY76" fmla="*/ 365710 h 1031917"/>
                <a:gd name="connsiteX77" fmla="*/ 756306 w 1025212"/>
                <a:gd name="connsiteY77" fmla="*/ 209389 h 1031917"/>
                <a:gd name="connsiteX78" fmla="*/ 749146 w 1025212"/>
                <a:gd name="connsiteY78" fmla="*/ 207400 h 1031917"/>
                <a:gd name="connsiteX79" fmla="*/ 578108 w 1025212"/>
                <a:gd name="connsiteY79" fmla="*/ 847005 h 1031917"/>
                <a:gd name="connsiteX80" fmla="*/ 518841 w 1025212"/>
                <a:gd name="connsiteY80" fmla="*/ 1029579 h 1031917"/>
                <a:gd name="connsiteX81" fmla="*/ 526398 w 1025212"/>
                <a:gd name="connsiteY81" fmla="*/ 1031567 h 1031917"/>
                <a:gd name="connsiteX82" fmla="*/ 706188 w 1025212"/>
                <a:gd name="connsiteY82" fmla="*/ 467140 h 1031917"/>
                <a:gd name="connsiteX83" fmla="*/ 790514 w 1025212"/>
                <a:gd name="connsiteY83" fmla="*/ 322752 h 1031917"/>
                <a:gd name="connsiteX84" fmla="*/ 783354 w 1025212"/>
                <a:gd name="connsiteY84" fmla="*/ 319967 h 1031917"/>
                <a:gd name="connsiteX85" fmla="*/ 606747 w 1025212"/>
                <a:gd name="connsiteY85" fmla="*/ 922580 h 1031917"/>
                <a:gd name="connsiteX86" fmla="*/ 614304 w 1025212"/>
                <a:gd name="connsiteY86" fmla="*/ 924569 h 1031917"/>
                <a:gd name="connsiteX87" fmla="*/ 852565 w 1025212"/>
                <a:gd name="connsiteY87" fmla="*/ 302466 h 1031917"/>
                <a:gd name="connsiteX88" fmla="*/ 845405 w 1025212"/>
                <a:gd name="connsiteY88" fmla="*/ 299284 h 1031917"/>
                <a:gd name="connsiteX89" fmla="*/ 666014 w 1025212"/>
                <a:gd name="connsiteY89" fmla="*/ 856551 h 1031917"/>
                <a:gd name="connsiteX90" fmla="*/ 673571 w 1025212"/>
                <a:gd name="connsiteY90" fmla="*/ 858540 h 1031917"/>
                <a:gd name="connsiteX91" fmla="*/ 874840 w 1025212"/>
                <a:gd name="connsiteY91" fmla="*/ 362130 h 1031917"/>
                <a:gd name="connsiteX92" fmla="*/ 867680 w 1025212"/>
                <a:gd name="connsiteY92" fmla="*/ 358948 h 1031917"/>
                <a:gd name="connsiteX93" fmla="*/ 729258 w 1025212"/>
                <a:gd name="connsiteY93" fmla="*/ 776203 h 1031917"/>
                <a:gd name="connsiteX94" fmla="*/ 736816 w 1025212"/>
                <a:gd name="connsiteY94" fmla="*/ 779385 h 1031917"/>
                <a:gd name="connsiteX95" fmla="*/ 930129 w 1025212"/>
                <a:gd name="connsiteY95" fmla="*/ 342640 h 1031917"/>
                <a:gd name="connsiteX96" fmla="*/ 922571 w 1025212"/>
                <a:gd name="connsiteY96" fmla="*/ 339458 h 1031917"/>
                <a:gd name="connsiteX97" fmla="*/ 776194 w 1025212"/>
                <a:gd name="connsiteY97" fmla="*/ 753132 h 1031917"/>
                <a:gd name="connsiteX98" fmla="*/ 783354 w 1025212"/>
                <a:gd name="connsiteY98" fmla="*/ 757110 h 1031917"/>
                <a:gd name="connsiteX99" fmla="*/ 917798 w 1025212"/>
                <a:gd name="connsiteY99" fmla="*/ 436115 h 1031917"/>
                <a:gd name="connsiteX100" fmla="*/ 909843 w 1025212"/>
                <a:gd name="connsiteY100" fmla="*/ 434126 h 1031917"/>
                <a:gd name="connsiteX101" fmla="*/ 832279 w 1025212"/>
                <a:gd name="connsiteY101" fmla="*/ 718925 h 1031917"/>
                <a:gd name="connsiteX102" fmla="*/ 839836 w 1025212"/>
                <a:gd name="connsiteY102" fmla="*/ 722107 h 1031917"/>
                <a:gd name="connsiteX103" fmla="*/ 968314 w 1025212"/>
                <a:gd name="connsiteY103" fmla="*/ 432535 h 1031917"/>
                <a:gd name="connsiteX104" fmla="*/ 960359 w 1025212"/>
                <a:gd name="connsiteY104" fmla="*/ 431341 h 1031917"/>
                <a:gd name="connsiteX105" fmla="*/ 903479 w 1025212"/>
                <a:gd name="connsiteY105" fmla="*/ 668409 h 1031917"/>
                <a:gd name="connsiteX106" fmla="*/ 911036 w 1025212"/>
                <a:gd name="connsiteY106" fmla="*/ 671591 h 1031917"/>
                <a:gd name="connsiteX107" fmla="*/ 1004909 w 1025212"/>
                <a:gd name="connsiteY107" fmla="*/ 486233 h 1031917"/>
                <a:gd name="connsiteX108" fmla="*/ 997351 w 1025212"/>
                <a:gd name="connsiteY108" fmla="*/ 483051 h 1031917"/>
                <a:gd name="connsiteX109" fmla="*/ 944846 w 1025212"/>
                <a:gd name="connsiteY109" fmla="*/ 656874 h 1031917"/>
                <a:gd name="connsiteX110" fmla="*/ 952404 w 1025212"/>
                <a:gd name="connsiteY110" fmla="*/ 660056 h 1031917"/>
                <a:gd name="connsiteX111" fmla="*/ 1024399 w 1025212"/>
                <a:gd name="connsiteY111" fmla="*/ 516861 h 1031917"/>
                <a:gd name="connsiteX112" fmla="*/ 1016842 w 1025212"/>
                <a:gd name="connsiteY112" fmla="*/ 514872 h 1031917"/>
                <a:gd name="connsiteX113" fmla="*/ 1012466 w 1025212"/>
                <a:gd name="connsiteY113" fmla="*/ 587663 h 1031917"/>
                <a:gd name="connsiteX114" fmla="*/ 1020819 w 1025212"/>
                <a:gd name="connsiteY114" fmla="*/ 587663 h 1031917"/>
                <a:gd name="connsiteX115" fmla="*/ 1025195 w 1025212"/>
                <a:gd name="connsiteY115" fmla="*/ 514872 h 1031917"/>
                <a:gd name="connsiteX116" fmla="*/ 1017637 w 1025212"/>
                <a:gd name="connsiteY116" fmla="*/ 512883 h 1031917"/>
                <a:gd name="connsiteX117" fmla="*/ 946039 w 1025212"/>
                <a:gd name="connsiteY117" fmla="*/ 656078 h 1031917"/>
                <a:gd name="connsiteX118" fmla="*/ 953597 w 1025212"/>
                <a:gd name="connsiteY118" fmla="*/ 659260 h 1031917"/>
                <a:gd name="connsiteX119" fmla="*/ 1006102 w 1025212"/>
                <a:gd name="connsiteY119" fmla="*/ 485437 h 1031917"/>
                <a:gd name="connsiteX120" fmla="*/ 998146 w 1025212"/>
                <a:gd name="connsiteY120" fmla="*/ 480266 h 1031917"/>
                <a:gd name="connsiteX121" fmla="*/ 904274 w 1025212"/>
                <a:gd name="connsiteY121" fmla="*/ 665624 h 1031917"/>
                <a:gd name="connsiteX122" fmla="*/ 911832 w 1025212"/>
                <a:gd name="connsiteY122" fmla="*/ 668807 h 1031917"/>
                <a:gd name="connsiteX123" fmla="*/ 969110 w 1025212"/>
                <a:gd name="connsiteY123" fmla="*/ 429352 h 1031917"/>
                <a:gd name="connsiteX124" fmla="*/ 961154 w 1025212"/>
                <a:gd name="connsiteY124" fmla="*/ 428159 h 1031917"/>
                <a:gd name="connsiteX125" fmla="*/ 833870 w 1025212"/>
                <a:gd name="connsiteY125" fmla="*/ 716140 h 1031917"/>
                <a:gd name="connsiteX126" fmla="*/ 841427 w 1025212"/>
                <a:gd name="connsiteY126" fmla="*/ 719323 h 1031917"/>
                <a:gd name="connsiteX127" fmla="*/ 918992 w 1025212"/>
                <a:gd name="connsiteY127" fmla="*/ 434523 h 1031917"/>
                <a:gd name="connsiteX128" fmla="*/ 911036 w 1025212"/>
                <a:gd name="connsiteY128" fmla="*/ 432535 h 1031917"/>
                <a:gd name="connsiteX129" fmla="*/ 777387 w 1025212"/>
                <a:gd name="connsiteY129" fmla="*/ 751541 h 1031917"/>
                <a:gd name="connsiteX130" fmla="*/ 784547 w 1025212"/>
                <a:gd name="connsiteY130" fmla="*/ 755519 h 1031917"/>
                <a:gd name="connsiteX131" fmla="*/ 931720 w 1025212"/>
                <a:gd name="connsiteY131" fmla="*/ 339856 h 1031917"/>
                <a:gd name="connsiteX132" fmla="*/ 924162 w 1025212"/>
                <a:gd name="connsiteY132" fmla="*/ 336674 h 1031917"/>
                <a:gd name="connsiteX133" fmla="*/ 730054 w 1025212"/>
                <a:gd name="connsiteY133" fmla="*/ 775407 h 1031917"/>
                <a:gd name="connsiteX134" fmla="*/ 737213 w 1025212"/>
                <a:gd name="connsiteY134" fmla="*/ 778589 h 1031917"/>
                <a:gd name="connsiteX135" fmla="*/ 876431 w 1025212"/>
                <a:gd name="connsiteY135" fmla="*/ 359346 h 1031917"/>
                <a:gd name="connsiteX136" fmla="*/ 869271 w 1025212"/>
                <a:gd name="connsiteY136" fmla="*/ 356164 h 1031917"/>
                <a:gd name="connsiteX137" fmla="*/ 667604 w 1025212"/>
                <a:gd name="connsiteY137" fmla="*/ 854562 h 1031917"/>
                <a:gd name="connsiteX138" fmla="*/ 675162 w 1025212"/>
                <a:gd name="connsiteY138" fmla="*/ 856551 h 1031917"/>
                <a:gd name="connsiteX139" fmla="*/ 854554 w 1025212"/>
                <a:gd name="connsiteY139" fmla="*/ 299284 h 1031917"/>
                <a:gd name="connsiteX140" fmla="*/ 847394 w 1025212"/>
                <a:gd name="connsiteY140" fmla="*/ 296102 h 1031917"/>
                <a:gd name="connsiteX141" fmla="*/ 608338 w 1025212"/>
                <a:gd name="connsiteY141" fmla="*/ 920193 h 1031917"/>
                <a:gd name="connsiteX142" fmla="*/ 615895 w 1025212"/>
                <a:gd name="connsiteY142" fmla="*/ 922182 h 1031917"/>
                <a:gd name="connsiteX143" fmla="*/ 792502 w 1025212"/>
                <a:gd name="connsiteY143" fmla="*/ 319570 h 1031917"/>
                <a:gd name="connsiteX144" fmla="*/ 785343 w 1025212"/>
                <a:gd name="connsiteY144" fmla="*/ 316388 h 1031917"/>
                <a:gd name="connsiteX145" fmla="*/ 561004 w 1025212"/>
                <a:gd name="connsiteY145" fmla="*/ 860529 h 1031917"/>
                <a:gd name="connsiteX146" fmla="*/ 520034 w 1025212"/>
                <a:gd name="connsiteY146" fmla="*/ 1027192 h 1031917"/>
                <a:gd name="connsiteX147" fmla="*/ 527592 w 1025212"/>
                <a:gd name="connsiteY147" fmla="*/ 1029181 h 1031917"/>
                <a:gd name="connsiteX148" fmla="*/ 632999 w 1025212"/>
                <a:gd name="connsiteY148" fmla="*/ 704207 h 1031917"/>
                <a:gd name="connsiteX149" fmla="*/ 727269 w 1025212"/>
                <a:gd name="connsiteY149" fmla="*/ 384803 h 1031917"/>
                <a:gd name="connsiteX150" fmla="*/ 757897 w 1025212"/>
                <a:gd name="connsiteY150" fmla="*/ 205014 h 1031917"/>
                <a:gd name="connsiteX151" fmla="*/ 750737 w 1025212"/>
                <a:gd name="connsiteY151" fmla="*/ 203025 h 1031917"/>
                <a:gd name="connsiteX152" fmla="*/ 543900 w 1025212"/>
                <a:gd name="connsiteY152" fmla="*/ 759895 h 1031917"/>
                <a:gd name="connsiteX153" fmla="*/ 503726 w 1025212"/>
                <a:gd name="connsiteY153" fmla="*/ 924569 h 1031917"/>
                <a:gd name="connsiteX154" fmla="*/ 510886 w 1025212"/>
                <a:gd name="connsiteY154" fmla="*/ 926558 h 1031917"/>
                <a:gd name="connsiteX155" fmla="*/ 683515 w 1025212"/>
                <a:gd name="connsiteY155" fmla="*/ 354573 h 1031917"/>
                <a:gd name="connsiteX156" fmla="*/ 718518 w 1025212"/>
                <a:gd name="connsiteY156" fmla="*/ 188308 h 1031917"/>
                <a:gd name="connsiteX157" fmla="*/ 711756 w 1025212"/>
                <a:gd name="connsiteY157" fmla="*/ 185523 h 1031917"/>
                <a:gd name="connsiteX158" fmla="*/ 523216 w 1025212"/>
                <a:gd name="connsiteY158" fmla="*/ 681535 h 1031917"/>
                <a:gd name="connsiteX159" fmla="*/ 493782 w 1025212"/>
                <a:gd name="connsiteY159" fmla="*/ 833083 h 1031917"/>
                <a:gd name="connsiteX160" fmla="*/ 500941 w 1025212"/>
                <a:gd name="connsiteY160" fmla="*/ 835072 h 1031917"/>
                <a:gd name="connsiteX161" fmla="*/ 689482 w 1025212"/>
                <a:gd name="connsiteY161" fmla="*/ 129041 h 1031917"/>
                <a:gd name="connsiteX162" fmla="*/ 683117 w 1025212"/>
                <a:gd name="connsiteY162" fmla="*/ 125461 h 1031917"/>
                <a:gd name="connsiteX163" fmla="*/ 557026 w 1025212"/>
                <a:gd name="connsiteY163" fmla="*/ 392360 h 1031917"/>
                <a:gd name="connsiteX164" fmla="*/ 475087 w 1025212"/>
                <a:gd name="connsiteY164" fmla="*/ 743984 h 1031917"/>
                <a:gd name="connsiteX165" fmla="*/ 482645 w 1025212"/>
                <a:gd name="connsiteY165" fmla="*/ 745973 h 1031917"/>
                <a:gd name="connsiteX166" fmla="*/ 625441 w 1025212"/>
                <a:gd name="connsiteY166" fmla="*/ 136598 h 1031917"/>
                <a:gd name="connsiteX167" fmla="*/ 618282 w 1025212"/>
                <a:gd name="connsiteY167" fmla="*/ 133814 h 1031917"/>
                <a:gd name="connsiteX168" fmla="*/ 438890 w 1025212"/>
                <a:gd name="connsiteY168" fmla="*/ 701025 h 1031917"/>
                <a:gd name="connsiteX169" fmla="*/ 446050 w 1025212"/>
                <a:gd name="connsiteY169" fmla="*/ 703014 h 1031917"/>
                <a:gd name="connsiteX170" fmla="*/ 587654 w 1025212"/>
                <a:gd name="connsiteY170" fmla="*/ 97220 h 1031917"/>
                <a:gd name="connsiteX171" fmla="*/ 580892 w 1025212"/>
                <a:gd name="connsiteY171" fmla="*/ 95231 h 1031917"/>
                <a:gd name="connsiteX172" fmla="*/ 397523 w 1025212"/>
                <a:gd name="connsiteY172" fmla="*/ 666022 h 1031917"/>
                <a:gd name="connsiteX173" fmla="*/ 404683 w 1025212"/>
                <a:gd name="connsiteY173" fmla="*/ 668011 h 1031917"/>
                <a:gd name="connsiteX174" fmla="*/ 489406 w 1025212"/>
                <a:gd name="connsiteY174" fmla="*/ 342640 h 1031917"/>
                <a:gd name="connsiteX175" fmla="*/ 531569 w 1025212"/>
                <a:gd name="connsiteY175" fmla="*/ 181546 h 1031917"/>
                <a:gd name="connsiteX176" fmla="*/ 521625 w 1025212"/>
                <a:gd name="connsiteY176" fmla="*/ 91253 h 1031917"/>
                <a:gd name="connsiteX177" fmla="*/ 516057 w 1025212"/>
                <a:gd name="connsiteY177" fmla="*/ 93640 h 1031917"/>
                <a:gd name="connsiteX178" fmla="*/ 363315 w 1025212"/>
                <a:gd name="connsiteY178" fmla="*/ 642156 h 1031917"/>
                <a:gd name="connsiteX179" fmla="*/ 370475 w 1025212"/>
                <a:gd name="connsiteY179" fmla="*/ 644145 h 1031917"/>
                <a:gd name="connsiteX180" fmla="*/ 505715 w 1025212"/>
                <a:gd name="connsiteY180" fmla="*/ 73354 h 1031917"/>
                <a:gd name="connsiteX181" fmla="*/ 498157 w 1025212"/>
                <a:gd name="connsiteY181" fmla="*/ 72160 h 1031917"/>
                <a:gd name="connsiteX182" fmla="*/ 351780 w 1025212"/>
                <a:gd name="connsiteY182" fmla="*/ 585276 h 1031917"/>
                <a:gd name="connsiteX183" fmla="*/ 358940 w 1025212"/>
                <a:gd name="connsiteY183" fmla="*/ 587265 h 1031917"/>
                <a:gd name="connsiteX184" fmla="*/ 481451 w 1025212"/>
                <a:gd name="connsiteY184" fmla="*/ 14882 h 1031917"/>
                <a:gd name="connsiteX185" fmla="*/ 474291 w 1025212"/>
                <a:gd name="connsiteY185" fmla="*/ 11700 h 1031917"/>
                <a:gd name="connsiteX186" fmla="*/ 322743 w 1025212"/>
                <a:gd name="connsiteY186" fmla="*/ 556637 h 1031917"/>
                <a:gd name="connsiteX187" fmla="*/ 330301 w 1025212"/>
                <a:gd name="connsiteY187" fmla="*/ 557830 h 1031917"/>
                <a:gd name="connsiteX188" fmla="*/ 435708 w 1025212"/>
                <a:gd name="connsiteY188" fmla="*/ 3745 h 1031917"/>
                <a:gd name="connsiteX189" fmla="*/ 428151 w 1025212"/>
                <a:gd name="connsiteY189" fmla="*/ 2552 h 1031917"/>
                <a:gd name="connsiteX190" fmla="*/ 285353 w 1025212"/>
                <a:gd name="connsiteY190" fmla="*/ 541920 h 1031917"/>
                <a:gd name="connsiteX191" fmla="*/ 292911 w 1025212"/>
                <a:gd name="connsiteY191" fmla="*/ 542715 h 1031917"/>
                <a:gd name="connsiteX192" fmla="*/ 406274 w 1025212"/>
                <a:gd name="connsiteY192" fmla="*/ 22042 h 1031917"/>
                <a:gd name="connsiteX193" fmla="*/ 399114 w 1025212"/>
                <a:gd name="connsiteY193" fmla="*/ 19258 h 1031917"/>
                <a:gd name="connsiteX194" fmla="*/ 312004 w 1025212"/>
                <a:gd name="connsiteY194" fmla="*/ 243995 h 1031917"/>
                <a:gd name="connsiteX195" fmla="*/ 249555 w 1025212"/>
                <a:gd name="connsiteY195" fmla="*/ 527600 h 1031917"/>
                <a:gd name="connsiteX196" fmla="*/ 256317 w 1025212"/>
                <a:gd name="connsiteY196" fmla="*/ 529589 h 1031917"/>
                <a:gd name="connsiteX197" fmla="*/ 366497 w 1025212"/>
                <a:gd name="connsiteY197" fmla="*/ 26815 h 1031917"/>
                <a:gd name="connsiteX198" fmla="*/ 359735 w 1025212"/>
                <a:gd name="connsiteY198" fmla="*/ 24031 h 1031917"/>
                <a:gd name="connsiteX199" fmla="*/ 224496 w 1025212"/>
                <a:gd name="connsiteY199" fmla="*/ 458787 h 1031917"/>
                <a:gd name="connsiteX200" fmla="*/ 231258 w 1025212"/>
                <a:gd name="connsiteY200" fmla="*/ 460776 h 1031917"/>
                <a:gd name="connsiteX201" fmla="*/ 307231 w 1025212"/>
                <a:gd name="connsiteY201" fmla="*/ 70569 h 1031917"/>
                <a:gd name="connsiteX202" fmla="*/ 300071 w 1025212"/>
                <a:gd name="connsiteY202" fmla="*/ 69774 h 1031917"/>
                <a:gd name="connsiteX203" fmla="*/ 194663 w 1025212"/>
                <a:gd name="connsiteY203" fmla="*/ 456798 h 1031917"/>
                <a:gd name="connsiteX204" fmla="*/ 201425 w 1025212"/>
                <a:gd name="connsiteY204" fmla="*/ 458787 h 1031917"/>
                <a:gd name="connsiteX205" fmla="*/ 284956 w 1025212"/>
                <a:gd name="connsiteY205" fmla="*/ 63012 h 1031917"/>
                <a:gd name="connsiteX206" fmla="*/ 277796 w 1025212"/>
                <a:gd name="connsiteY206" fmla="*/ 62216 h 1031917"/>
                <a:gd name="connsiteX207" fmla="*/ 166422 w 1025212"/>
                <a:gd name="connsiteY207" fmla="*/ 430148 h 1031917"/>
                <a:gd name="connsiteX208" fmla="*/ 173184 w 1025212"/>
                <a:gd name="connsiteY208" fmla="*/ 432137 h 1031917"/>
                <a:gd name="connsiteX209" fmla="*/ 235633 w 1025212"/>
                <a:gd name="connsiteY209" fmla="*/ 110744 h 1031917"/>
                <a:gd name="connsiteX210" fmla="*/ 228871 w 1025212"/>
                <a:gd name="connsiteY210" fmla="*/ 109948 h 1031917"/>
                <a:gd name="connsiteX211" fmla="*/ 129032 w 1025212"/>
                <a:gd name="connsiteY211" fmla="*/ 437706 h 1031917"/>
                <a:gd name="connsiteX212" fmla="*/ 135794 w 1025212"/>
                <a:gd name="connsiteY212" fmla="*/ 439694 h 1031917"/>
                <a:gd name="connsiteX213" fmla="*/ 202618 w 1025212"/>
                <a:gd name="connsiteY213" fmla="*/ 137792 h 1031917"/>
                <a:gd name="connsiteX214" fmla="*/ 196254 w 1025212"/>
                <a:gd name="connsiteY214" fmla="*/ 136200 h 1031917"/>
                <a:gd name="connsiteX215" fmla="*/ 87267 w 1025212"/>
                <a:gd name="connsiteY215" fmla="*/ 436115 h 1031917"/>
                <a:gd name="connsiteX216" fmla="*/ 94029 w 1025212"/>
                <a:gd name="connsiteY216" fmla="*/ 438103 h 1031917"/>
                <a:gd name="connsiteX217" fmla="*/ 124657 w 1025212"/>
                <a:gd name="connsiteY217" fmla="*/ 224106 h 1031917"/>
                <a:gd name="connsiteX218" fmla="*/ 117895 w 1025212"/>
                <a:gd name="connsiteY218" fmla="*/ 222117 h 1031917"/>
                <a:gd name="connsiteX219" fmla="*/ 37546 w 1025212"/>
                <a:gd name="connsiteY219" fmla="*/ 458787 h 1031917"/>
                <a:gd name="connsiteX220" fmla="*/ 43911 w 1025212"/>
                <a:gd name="connsiteY220" fmla="*/ 460378 h 1031917"/>
                <a:gd name="connsiteX221" fmla="*/ 80505 w 1025212"/>
                <a:gd name="connsiteY221" fmla="*/ 286953 h 1031917"/>
                <a:gd name="connsiteX222" fmla="*/ 74539 w 1025212"/>
                <a:gd name="connsiteY222" fmla="*/ 286158 h 1031917"/>
                <a:gd name="connsiteX223" fmla="*/ 13681 w 1025212"/>
                <a:gd name="connsiteY223" fmla="*/ 443672 h 1031917"/>
                <a:gd name="connsiteX224" fmla="*/ 19249 w 1025212"/>
                <a:gd name="connsiteY224" fmla="*/ 446059 h 1031917"/>
                <a:gd name="connsiteX225" fmla="*/ 44706 w 1025212"/>
                <a:gd name="connsiteY225" fmla="*/ 332696 h 1031917"/>
                <a:gd name="connsiteX226" fmla="*/ 38740 w 1025212"/>
                <a:gd name="connsiteY226" fmla="*/ 331900 h 1031917"/>
                <a:gd name="connsiteX227" fmla="*/ 157 w 1025212"/>
                <a:gd name="connsiteY227" fmla="*/ 434126 h 1031917"/>
                <a:gd name="connsiteX228" fmla="*/ 6521 w 1025212"/>
                <a:gd name="connsiteY228" fmla="*/ 436512 h 1031917"/>
                <a:gd name="connsiteX229" fmla="*/ 6521 w 1025212"/>
                <a:gd name="connsiteY229" fmla="*/ 436512 h 10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025212" h="1031917">
                  <a:moveTo>
                    <a:pt x="6521" y="436512"/>
                  </a:moveTo>
                  <a:cubicBezTo>
                    <a:pt x="19647" y="402305"/>
                    <a:pt x="32376" y="368495"/>
                    <a:pt x="45104" y="334287"/>
                  </a:cubicBezTo>
                  <a:cubicBezTo>
                    <a:pt x="43115" y="333889"/>
                    <a:pt x="41126" y="333889"/>
                    <a:pt x="39137" y="333491"/>
                  </a:cubicBezTo>
                  <a:cubicBezTo>
                    <a:pt x="41922" y="372075"/>
                    <a:pt x="33569" y="409862"/>
                    <a:pt x="14874" y="443672"/>
                  </a:cubicBezTo>
                  <a:cubicBezTo>
                    <a:pt x="16863" y="444468"/>
                    <a:pt x="18454" y="445263"/>
                    <a:pt x="20442" y="446059"/>
                  </a:cubicBezTo>
                  <a:cubicBezTo>
                    <a:pt x="40729" y="393554"/>
                    <a:pt x="61014" y="341049"/>
                    <a:pt x="80903" y="288544"/>
                  </a:cubicBezTo>
                  <a:cubicBezTo>
                    <a:pt x="78914" y="288146"/>
                    <a:pt x="76925" y="288146"/>
                    <a:pt x="74936" y="287749"/>
                  </a:cubicBezTo>
                  <a:cubicBezTo>
                    <a:pt x="68970" y="346220"/>
                    <a:pt x="56639" y="403498"/>
                    <a:pt x="38342" y="459185"/>
                  </a:cubicBezTo>
                  <a:cubicBezTo>
                    <a:pt x="37148" y="463162"/>
                    <a:pt x="43115" y="464753"/>
                    <a:pt x="44706" y="460776"/>
                  </a:cubicBezTo>
                  <a:cubicBezTo>
                    <a:pt x="71754" y="382019"/>
                    <a:pt x="98802" y="302864"/>
                    <a:pt x="125452" y="224106"/>
                  </a:cubicBezTo>
                  <a:cubicBezTo>
                    <a:pt x="123066" y="223311"/>
                    <a:pt x="121077" y="222913"/>
                    <a:pt x="118690" y="222117"/>
                  </a:cubicBezTo>
                  <a:cubicBezTo>
                    <a:pt x="108349" y="293317"/>
                    <a:pt x="98404" y="364517"/>
                    <a:pt x="88062" y="436115"/>
                  </a:cubicBezTo>
                  <a:cubicBezTo>
                    <a:pt x="87267" y="440490"/>
                    <a:pt x="93631" y="442479"/>
                    <a:pt x="94824" y="438103"/>
                  </a:cubicBezTo>
                  <a:cubicBezTo>
                    <a:pt x="121475" y="335480"/>
                    <a:pt x="157671" y="235641"/>
                    <a:pt x="203414" y="139780"/>
                  </a:cubicBezTo>
                  <a:cubicBezTo>
                    <a:pt x="201425" y="139383"/>
                    <a:pt x="199437" y="138587"/>
                    <a:pt x="197050" y="138189"/>
                  </a:cubicBezTo>
                  <a:cubicBezTo>
                    <a:pt x="186708" y="240415"/>
                    <a:pt x="164433" y="341447"/>
                    <a:pt x="130225" y="438501"/>
                  </a:cubicBezTo>
                  <a:cubicBezTo>
                    <a:pt x="132612" y="439297"/>
                    <a:pt x="134601" y="439694"/>
                    <a:pt x="136987" y="440490"/>
                  </a:cubicBezTo>
                  <a:cubicBezTo>
                    <a:pt x="162046" y="328718"/>
                    <a:pt x="195459" y="219333"/>
                    <a:pt x="236826" y="112732"/>
                  </a:cubicBezTo>
                  <a:cubicBezTo>
                    <a:pt x="234440" y="112335"/>
                    <a:pt x="232053" y="111937"/>
                    <a:pt x="230064" y="111937"/>
                  </a:cubicBezTo>
                  <a:cubicBezTo>
                    <a:pt x="224496" y="220924"/>
                    <a:pt x="203414" y="328320"/>
                    <a:pt x="167615" y="431341"/>
                  </a:cubicBezTo>
                  <a:cubicBezTo>
                    <a:pt x="170002" y="432137"/>
                    <a:pt x="171991" y="432535"/>
                    <a:pt x="174377" y="433330"/>
                  </a:cubicBezTo>
                  <a:cubicBezTo>
                    <a:pt x="211767" y="310819"/>
                    <a:pt x="248759" y="187910"/>
                    <a:pt x="286149" y="65398"/>
                  </a:cubicBezTo>
                  <a:cubicBezTo>
                    <a:pt x="283763" y="65001"/>
                    <a:pt x="281376" y="64603"/>
                    <a:pt x="278989" y="64603"/>
                  </a:cubicBezTo>
                  <a:cubicBezTo>
                    <a:pt x="272227" y="199445"/>
                    <a:pt x="244384" y="332696"/>
                    <a:pt x="195856" y="458389"/>
                  </a:cubicBezTo>
                  <a:cubicBezTo>
                    <a:pt x="198243" y="459185"/>
                    <a:pt x="200630" y="459583"/>
                    <a:pt x="202618" y="460378"/>
                  </a:cubicBezTo>
                  <a:cubicBezTo>
                    <a:pt x="222904" y="327923"/>
                    <a:pt x="258306" y="197854"/>
                    <a:pt x="308026" y="73354"/>
                  </a:cubicBezTo>
                  <a:cubicBezTo>
                    <a:pt x="305639" y="72956"/>
                    <a:pt x="303253" y="72558"/>
                    <a:pt x="300866" y="72558"/>
                  </a:cubicBezTo>
                  <a:cubicBezTo>
                    <a:pt x="295695" y="205411"/>
                    <a:pt x="260692" y="333491"/>
                    <a:pt x="225689" y="460776"/>
                  </a:cubicBezTo>
                  <a:cubicBezTo>
                    <a:pt x="227677" y="461571"/>
                    <a:pt x="230064" y="461969"/>
                    <a:pt x="232451" y="462765"/>
                  </a:cubicBezTo>
                  <a:cubicBezTo>
                    <a:pt x="261885" y="314399"/>
                    <a:pt x="307231" y="169215"/>
                    <a:pt x="367293" y="29997"/>
                  </a:cubicBezTo>
                  <a:cubicBezTo>
                    <a:pt x="364906" y="29202"/>
                    <a:pt x="362917" y="28804"/>
                    <a:pt x="360531" y="28009"/>
                  </a:cubicBezTo>
                  <a:cubicBezTo>
                    <a:pt x="337858" y="198252"/>
                    <a:pt x="300866" y="366108"/>
                    <a:pt x="250350" y="529987"/>
                  </a:cubicBezTo>
                  <a:cubicBezTo>
                    <a:pt x="252737" y="530782"/>
                    <a:pt x="255123" y="531180"/>
                    <a:pt x="257112" y="531976"/>
                  </a:cubicBezTo>
                  <a:cubicBezTo>
                    <a:pt x="277796" y="439297"/>
                    <a:pt x="298082" y="346220"/>
                    <a:pt x="318765" y="253541"/>
                  </a:cubicBezTo>
                  <a:cubicBezTo>
                    <a:pt x="336665" y="173590"/>
                    <a:pt x="356155" y="92049"/>
                    <a:pt x="406274" y="25622"/>
                  </a:cubicBezTo>
                  <a:cubicBezTo>
                    <a:pt x="403887" y="24827"/>
                    <a:pt x="401500" y="23633"/>
                    <a:pt x="399114" y="22838"/>
                  </a:cubicBezTo>
                  <a:cubicBezTo>
                    <a:pt x="365304" y="197058"/>
                    <a:pt x="327516" y="370881"/>
                    <a:pt x="285751" y="543511"/>
                  </a:cubicBezTo>
                  <a:cubicBezTo>
                    <a:pt x="288138" y="543909"/>
                    <a:pt x="290524" y="544306"/>
                    <a:pt x="292911" y="544704"/>
                  </a:cubicBezTo>
                  <a:cubicBezTo>
                    <a:pt x="315186" y="359744"/>
                    <a:pt x="363315" y="178761"/>
                    <a:pt x="435708" y="7325"/>
                  </a:cubicBezTo>
                  <a:cubicBezTo>
                    <a:pt x="433322" y="6927"/>
                    <a:pt x="430537" y="6529"/>
                    <a:pt x="428151" y="6132"/>
                  </a:cubicBezTo>
                  <a:cubicBezTo>
                    <a:pt x="407865" y="192683"/>
                    <a:pt x="372862" y="377245"/>
                    <a:pt x="323141" y="558228"/>
                  </a:cubicBezTo>
                  <a:cubicBezTo>
                    <a:pt x="325528" y="558626"/>
                    <a:pt x="327914" y="559024"/>
                    <a:pt x="330699" y="559421"/>
                  </a:cubicBezTo>
                  <a:cubicBezTo>
                    <a:pt x="355360" y="373268"/>
                    <a:pt x="406274" y="190694"/>
                    <a:pt x="481451" y="18462"/>
                  </a:cubicBezTo>
                  <a:cubicBezTo>
                    <a:pt x="479064" y="17269"/>
                    <a:pt x="476678" y="16474"/>
                    <a:pt x="474291" y="15280"/>
                  </a:cubicBezTo>
                  <a:cubicBezTo>
                    <a:pt x="446448" y="208594"/>
                    <a:pt x="405876" y="399918"/>
                    <a:pt x="352178" y="587663"/>
                  </a:cubicBezTo>
                  <a:cubicBezTo>
                    <a:pt x="354564" y="588458"/>
                    <a:pt x="356951" y="588856"/>
                    <a:pt x="359337" y="589651"/>
                  </a:cubicBezTo>
                  <a:cubicBezTo>
                    <a:pt x="388772" y="413840"/>
                    <a:pt x="438095" y="241608"/>
                    <a:pt x="506113" y="76536"/>
                  </a:cubicBezTo>
                  <a:cubicBezTo>
                    <a:pt x="503328" y="76138"/>
                    <a:pt x="500941" y="75740"/>
                    <a:pt x="498555" y="75343"/>
                  </a:cubicBezTo>
                  <a:cubicBezTo>
                    <a:pt x="474291" y="269054"/>
                    <a:pt x="428946" y="459980"/>
                    <a:pt x="363713" y="644145"/>
                  </a:cubicBezTo>
                  <a:cubicBezTo>
                    <a:pt x="366100" y="644941"/>
                    <a:pt x="368486" y="645338"/>
                    <a:pt x="370873" y="646134"/>
                  </a:cubicBezTo>
                  <a:cubicBezTo>
                    <a:pt x="412638" y="460776"/>
                    <a:pt x="463950" y="277804"/>
                    <a:pt x="523614" y="97617"/>
                  </a:cubicBezTo>
                  <a:cubicBezTo>
                    <a:pt x="521625" y="98413"/>
                    <a:pt x="519636" y="99208"/>
                    <a:pt x="518045" y="100004"/>
                  </a:cubicBezTo>
                  <a:cubicBezTo>
                    <a:pt x="538729" y="109153"/>
                    <a:pt x="535547" y="136200"/>
                    <a:pt x="531569" y="154498"/>
                  </a:cubicBezTo>
                  <a:cubicBezTo>
                    <a:pt x="526398" y="177170"/>
                    <a:pt x="519636" y="199843"/>
                    <a:pt x="513670" y="222515"/>
                  </a:cubicBezTo>
                  <a:cubicBezTo>
                    <a:pt x="500544" y="272236"/>
                    <a:pt x="487815" y="321956"/>
                    <a:pt x="474689" y="372075"/>
                  </a:cubicBezTo>
                  <a:cubicBezTo>
                    <a:pt x="448835" y="470720"/>
                    <a:pt x="423378" y="569366"/>
                    <a:pt x="397523" y="668011"/>
                  </a:cubicBezTo>
                  <a:cubicBezTo>
                    <a:pt x="399910" y="668807"/>
                    <a:pt x="402296" y="669204"/>
                    <a:pt x="404683" y="670000"/>
                  </a:cubicBezTo>
                  <a:cubicBezTo>
                    <a:pt x="445254" y="474698"/>
                    <a:pt x="506113" y="283771"/>
                    <a:pt x="586859" y="101197"/>
                  </a:cubicBezTo>
                  <a:cubicBezTo>
                    <a:pt x="584472" y="100402"/>
                    <a:pt x="582483" y="100004"/>
                    <a:pt x="580097" y="99208"/>
                  </a:cubicBezTo>
                  <a:cubicBezTo>
                    <a:pt x="563788" y="306443"/>
                    <a:pt x="500941" y="505723"/>
                    <a:pt x="438493" y="703014"/>
                  </a:cubicBezTo>
                  <a:cubicBezTo>
                    <a:pt x="440879" y="703810"/>
                    <a:pt x="443266" y="704207"/>
                    <a:pt x="445652" y="705003"/>
                  </a:cubicBezTo>
                  <a:cubicBezTo>
                    <a:pt x="474689" y="508507"/>
                    <a:pt x="535149" y="317183"/>
                    <a:pt x="624248" y="139780"/>
                  </a:cubicBezTo>
                  <a:cubicBezTo>
                    <a:pt x="621862" y="138985"/>
                    <a:pt x="619475" y="137792"/>
                    <a:pt x="617088" y="136996"/>
                  </a:cubicBezTo>
                  <a:cubicBezTo>
                    <a:pt x="569357" y="340253"/>
                    <a:pt x="521625" y="543113"/>
                    <a:pt x="474291" y="746370"/>
                  </a:cubicBezTo>
                  <a:cubicBezTo>
                    <a:pt x="476678" y="747166"/>
                    <a:pt x="479064" y="747564"/>
                    <a:pt x="481849" y="748359"/>
                  </a:cubicBezTo>
                  <a:cubicBezTo>
                    <a:pt x="503726" y="634201"/>
                    <a:pt x="529978" y="520440"/>
                    <a:pt x="560606" y="408271"/>
                  </a:cubicBezTo>
                  <a:cubicBezTo>
                    <a:pt x="586859" y="311614"/>
                    <a:pt x="611918" y="204218"/>
                    <a:pt x="687891" y="133018"/>
                  </a:cubicBezTo>
                  <a:cubicBezTo>
                    <a:pt x="685902" y="131825"/>
                    <a:pt x="683913" y="130632"/>
                    <a:pt x="681527" y="129438"/>
                  </a:cubicBezTo>
                  <a:cubicBezTo>
                    <a:pt x="631806" y="368097"/>
                    <a:pt x="568959" y="603573"/>
                    <a:pt x="492986" y="835470"/>
                  </a:cubicBezTo>
                  <a:cubicBezTo>
                    <a:pt x="495373" y="836265"/>
                    <a:pt x="497760" y="836663"/>
                    <a:pt x="500146" y="837458"/>
                  </a:cubicBezTo>
                  <a:cubicBezTo>
                    <a:pt x="532763" y="662044"/>
                    <a:pt x="566175" y="483846"/>
                    <a:pt x="642943" y="321558"/>
                  </a:cubicBezTo>
                  <a:cubicBezTo>
                    <a:pt x="664423" y="276213"/>
                    <a:pt x="689084" y="232857"/>
                    <a:pt x="717723" y="191490"/>
                  </a:cubicBezTo>
                  <a:cubicBezTo>
                    <a:pt x="715336" y="190694"/>
                    <a:pt x="713348" y="189501"/>
                    <a:pt x="710961" y="188705"/>
                  </a:cubicBezTo>
                  <a:cubicBezTo>
                    <a:pt x="675560" y="384803"/>
                    <a:pt x="618680" y="576127"/>
                    <a:pt x="556629" y="765463"/>
                  </a:cubicBezTo>
                  <a:cubicBezTo>
                    <a:pt x="539127" y="819161"/>
                    <a:pt x="521227" y="873257"/>
                    <a:pt x="502930" y="926955"/>
                  </a:cubicBezTo>
                  <a:cubicBezTo>
                    <a:pt x="505317" y="927751"/>
                    <a:pt x="507704" y="928149"/>
                    <a:pt x="510090" y="928944"/>
                  </a:cubicBezTo>
                  <a:cubicBezTo>
                    <a:pt x="551855" y="736426"/>
                    <a:pt x="610724" y="547488"/>
                    <a:pt x="686300" y="365710"/>
                  </a:cubicBezTo>
                  <a:cubicBezTo>
                    <a:pt x="708176" y="312808"/>
                    <a:pt x="731645" y="260701"/>
                    <a:pt x="756306" y="209389"/>
                  </a:cubicBezTo>
                  <a:cubicBezTo>
                    <a:pt x="753919" y="208594"/>
                    <a:pt x="751533" y="208196"/>
                    <a:pt x="749146" y="207400"/>
                  </a:cubicBezTo>
                  <a:cubicBezTo>
                    <a:pt x="726871" y="427364"/>
                    <a:pt x="646125" y="638179"/>
                    <a:pt x="578108" y="847005"/>
                  </a:cubicBezTo>
                  <a:cubicBezTo>
                    <a:pt x="558220" y="907863"/>
                    <a:pt x="538729" y="968720"/>
                    <a:pt x="518841" y="1029579"/>
                  </a:cubicBezTo>
                  <a:cubicBezTo>
                    <a:pt x="521227" y="1030374"/>
                    <a:pt x="523614" y="1030772"/>
                    <a:pt x="526398" y="1031567"/>
                  </a:cubicBezTo>
                  <a:cubicBezTo>
                    <a:pt x="572141" y="839447"/>
                    <a:pt x="618282" y="644941"/>
                    <a:pt x="706188" y="467140"/>
                  </a:cubicBezTo>
                  <a:cubicBezTo>
                    <a:pt x="730849" y="417022"/>
                    <a:pt x="759090" y="368892"/>
                    <a:pt x="790514" y="322752"/>
                  </a:cubicBezTo>
                  <a:cubicBezTo>
                    <a:pt x="788127" y="321558"/>
                    <a:pt x="785741" y="320763"/>
                    <a:pt x="783354" y="319967"/>
                  </a:cubicBezTo>
                  <a:cubicBezTo>
                    <a:pt x="724485" y="520838"/>
                    <a:pt x="665616" y="721709"/>
                    <a:pt x="606747" y="922580"/>
                  </a:cubicBezTo>
                  <a:cubicBezTo>
                    <a:pt x="609133" y="923375"/>
                    <a:pt x="611918" y="923773"/>
                    <a:pt x="614304" y="924569"/>
                  </a:cubicBezTo>
                  <a:cubicBezTo>
                    <a:pt x="666809" y="708185"/>
                    <a:pt x="747158" y="498564"/>
                    <a:pt x="852565" y="302466"/>
                  </a:cubicBezTo>
                  <a:cubicBezTo>
                    <a:pt x="850178" y="301273"/>
                    <a:pt x="847792" y="300477"/>
                    <a:pt x="845405" y="299284"/>
                  </a:cubicBezTo>
                  <a:cubicBezTo>
                    <a:pt x="785343" y="485039"/>
                    <a:pt x="725678" y="670795"/>
                    <a:pt x="666014" y="856551"/>
                  </a:cubicBezTo>
                  <a:cubicBezTo>
                    <a:pt x="664423" y="861324"/>
                    <a:pt x="671980" y="863313"/>
                    <a:pt x="673571" y="858540"/>
                  </a:cubicBezTo>
                  <a:cubicBezTo>
                    <a:pt x="730849" y="689490"/>
                    <a:pt x="788923" y="519645"/>
                    <a:pt x="874840" y="362130"/>
                  </a:cubicBezTo>
                  <a:cubicBezTo>
                    <a:pt x="872453" y="360937"/>
                    <a:pt x="870066" y="360142"/>
                    <a:pt x="867680" y="358948"/>
                  </a:cubicBezTo>
                  <a:cubicBezTo>
                    <a:pt x="839041" y="503337"/>
                    <a:pt x="792502" y="643350"/>
                    <a:pt x="729258" y="776203"/>
                  </a:cubicBezTo>
                  <a:cubicBezTo>
                    <a:pt x="731645" y="777396"/>
                    <a:pt x="734031" y="778192"/>
                    <a:pt x="736816" y="779385"/>
                  </a:cubicBezTo>
                  <a:cubicBezTo>
                    <a:pt x="792105" y="629826"/>
                    <a:pt x="856543" y="484244"/>
                    <a:pt x="930129" y="342640"/>
                  </a:cubicBezTo>
                  <a:cubicBezTo>
                    <a:pt x="927742" y="341447"/>
                    <a:pt x="925355" y="340651"/>
                    <a:pt x="922571" y="339458"/>
                  </a:cubicBezTo>
                  <a:cubicBezTo>
                    <a:pt x="889557" y="482653"/>
                    <a:pt x="840632" y="621473"/>
                    <a:pt x="776194" y="753132"/>
                  </a:cubicBezTo>
                  <a:cubicBezTo>
                    <a:pt x="773808" y="757906"/>
                    <a:pt x="780968" y="761883"/>
                    <a:pt x="783354" y="757110"/>
                  </a:cubicBezTo>
                  <a:cubicBezTo>
                    <a:pt x="835859" y="653691"/>
                    <a:pt x="880806" y="546295"/>
                    <a:pt x="917798" y="436115"/>
                  </a:cubicBezTo>
                  <a:cubicBezTo>
                    <a:pt x="915014" y="435319"/>
                    <a:pt x="912627" y="434523"/>
                    <a:pt x="909843" y="434126"/>
                  </a:cubicBezTo>
                  <a:cubicBezTo>
                    <a:pt x="891148" y="530782"/>
                    <a:pt x="865293" y="625848"/>
                    <a:pt x="832279" y="718925"/>
                  </a:cubicBezTo>
                  <a:cubicBezTo>
                    <a:pt x="830688" y="723300"/>
                    <a:pt x="837848" y="726085"/>
                    <a:pt x="839836" y="722107"/>
                  </a:cubicBezTo>
                  <a:cubicBezTo>
                    <a:pt x="886772" y="627439"/>
                    <a:pt x="929731" y="530782"/>
                    <a:pt x="968314" y="432535"/>
                  </a:cubicBezTo>
                  <a:cubicBezTo>
                    <a:pt x="965530" y="432137"/>
                    <a:pt x="962745" y="431739"/>
                    <a:pt x="960359" y="431341"/>
                  </a:cubicBezTo>
                  <a:cubicBezTo>
                    <a:pt x="949619" y="512087"/>
                    <a:pt x="930527" y="591640"/>
                    <a:pt x="903479" y="668409"/>
                  </a:cubicBezTo>
                  <a:cubicBezTo>
                    <a:pt x="901887" y="672784"/>
                    <a:pt x="909048" y="675568"/>
                    <a:pt x="911036" y="671591"/>
                  </a:cubicBezTo>
                  <a:cubicBezTo>
                    <a:pt x="942460" y="609937"/>
                    <a:pt x="973485" y="547886"/>
                    <a:pt x="1004909" y="486233"/>
                  </a:cubicBezTo>
                  <a:cubicBezTo>
                    <a:pt x="1002522" y="485039"/>
                    <a:pt x="999737" y="484244"/>
                    <a:pt x="997351" y="483051"/>
                  </a:cubicBezTo>
                  <a:cubicBezTo>
                    <a:pt x="979850" y="541124"/>
                    <a:pt x="962348" y="598800"/>
                    <a:pt x="944846" y="656874"/>
                  </a:cubicBezTo>
                  <a:cubicBezTo>
                    <a:pt x="943653" y="661249"/>
                    <a:pt x="950414" y="664431"/>
                    <a:pt x="952404" y="660056"/>
                  </a:cubicBezTo>
                  <a:cubicBezTo>
                    <a:pt x="976269" y="612324"/>
                    <a:pt x="1000135" y="564592"/>
                    <a:pt x="1024399" y="516861"/>
                  </a:cubicBezTo>
                  <a:cubicBezTo>
                    <a:pt x="1022012" y="516065"/>
                    <a:pt x="1019228" y="515667"/>
                    <a:pt x="1016842" y="514872"/>
                  </a:cubicBezTo>
                  <a:cubicBezTo>
                    <a:pt x="1015250" y="539135"/>
                    <a:pt x="1014057" y="563399"/>
                    <a:pt x="1012466" y="587663"/>
                  </a:cubicBezTo>
                  <a:cubicBezTo>
                    <a:pt x="1012068" y="592834"/>
                    <a:pt x="1020421" y="592834"/>
                    <a:pt x="1020819" y="587663"/>
                  </a:cubicBezTo>
                  <a:cubicBezTo>
                    <a:pt x="1022410" y="563399"/>
                    <a:pt x="1023603" y="539135"/>
                    <a:pt x="1025195" y="514872"/>
                  </a:cubicBezTo>
                  <a:cubicBezTo>
                    <a:pt x="1025592" y="510894"/>
                    <a:pt x="1019228" y="509303"/>
                    <a:pt x="1017637" y="512883"/>
                  </a:cubicBezTo>
                  <a:cubicBezTo>
                    <a:pt x="993771" y="560615"/>
                    <a:pt x="969906" y="608346"/>
                    <a:pt x="946039" y="656078"/>
                  </a:cubicBezTo>
                  <a:cubicBezTo>
                    <a:pt x="948426" y="657271"/>
                    <a:pt x="951210" y="658067"/>
                    <a:pt x="953597" y="659260"/>
                  </a:cubicBezTo>
                  <a:cubicBezTo>
                    <a:pt x="971098" y="601187"/>
                    <a:pt x="988600" y="543511"/>
                    <a:pt x="1006102" y="485437"/>
                  </a:cubicBezTo>
                  <a:cubicBezTo>
                    <a:pt x="1006897" y="479073"/>
                    <a:pt x="1000135" y="475891"/>
                    <a:pt x="998146" y="480266"/>
                  </a:cubicBezTo>
                  <a:cubicBezTo>
                    <a:pt x="966723" y="541920"/>
                    <a:pt x="935698" y="603971"/>
                    <a:pt x="904274" y="665624"/>
                  </a:cubicBezTo>
                  <a:cubicBezTo>
                    <a:pt x="906661" y="666818"/>
                    <a:pt x="909445" y="667613"/>
                    <a:pt x="911832" y="668807"/>
                  </a:cubicBezTo>
                  <a:cubicBezTo>
                    <a:pt x="939277" y="591242"/>
                    <a:pt x="958370" y="510894"/>
                    <a:pt x="969110" y="429352"/>
                  </a:cubicBezTo>
                  <a:cubicBezTo>
                    <a:pt x="969906" y="424579"/>
                    <a:pt x="962745" y="424182"/>
                    <a:pt x="961154" y="428159"/>
                  </a:cubicBezTo>
                  <a:cubicBezTo>
                    <a:pt x="922969" y="526009"/>
                    <a:pt x="880409" y="621870"/>
                    <a:pt x="833870" y="716140"/>
                  </a:cubicBezTo>
                  <a:cubicBezTo>
                    <a:pt x="836257" y="717334"/>
                    <a:pt x="839041" y="718129"/>
                    <a:pt x="841427" y="719323"/>
                  </a:cubicBezTo>
                  <a:cubicBezTo>
                    <a:pt x="874442" y="626246"/>
                    <a:pt x="900296" y="531180"/>
                    <a:pt x="918992" y="434523"/>
                  </a:cubicBezTo>
                  <a:cubicBezTo>
                    <a:pt x="920185" y="429352"/>
                    <a:pt x="912627" y="427364"/>
                    <a:pt x="911036" y="432535"/>
                  </a:cubicBezTo>
                  <a:cubicBezTo>
                    <a:pt x="874442" y="541920"/>
                    <a:pt x="829892" y="648521"/>
                    <a:pt x="777387" y="751541"/>
                  </a:cubicBezTo>
                  <a:cubicBezTo>
                    <a:pt x="779774" y="752735"/>
                    <a:pt x="782161" y="754326"/>
                    <a:pt x="784547" y="755519"/>
                  </a:cubicBezTo>
                  <a:cubicBezTo>
                    <a:pt x="849383" y="623064"/>
                    <a:pt x="898705" y="483448"/>
                    <a:pt x="931720" y="339856"/>
                  </a:cubicBezTo>
                  <a:cubicBezTo>
                    <a:pt x="932516" y="335480"/>
                    <a:pt x="926549" y="332696"/>
                    <a:pt x="924162" y="336674"/>
                  </a:cubicBezTo>
                  <a:cubicBezTo>
                    <a:pt x="850576" y="478675"/>
                    <a:pt x="785741" y="625052"/>
                    <a:pt x="730054" y="775407"/>
                  </a:cubicBezTo>
                  <a:cubicBezTo>
                    <a:pt x="728463" y="779783"/>
                    <a:pt x="735622" y="782567"/>
                    <a:pt x="737213" y="778589"/>
                  </a:cubicBezTo>
                  <a:cubicBezTo>
                    <a:pt x="800855" y="645338"/>
                    <a:pt x="847792" y="504530"/>
                    <a:pt x="876431" y="359346"/>
                  </a:cubicBezTo>
                  <a:cubicBezTo>
                    <a:pt x="877227" y="354971"/>
                    <a:pt x="871260" y="352186"/>
                    <a:pt x="869271" y="356164"/>
                  </a:cubicBezTo>
                  <a:cubicBezTo>
                    <a:pt x="783354" y="514076"/>
                    <a:pt x="724882" y="684717"/>
                    <a:pt x="667604" y="854562"/>
                  </a:cubicBezTo>
                  <a:cubicBezTo>
                    <a:pt x="669991" y="855358"/>
                    <a:pt x="672776" y="856153"/>
                    <a:pt x="675162" y="856551"/>
                  </a:cubicBezTo>
                  <a:cubicBezTo>
                    <a:pt x="734827" y="670795"/>
                    <a:pt x="794889" y="485039"/>
                    <a:pt x="854554" y="299284"/>
                  </a:cubicBezTo>
                  <a:cubicBezTo>
                    <a:pt x="855747" y="294908"/>
                    <a:pt x="849383" y="292124"/>
                    <a:pt x="847394" y="296102"/>
                  </a:cubicBezTo>
                  <a:cubicBezTo>
                    <a:pt x="741589" y="492995"/>
                    <a:pt x="660843" y="703014"/>
                    <a:pt x="608338" y="920193"/>
                  </a:cubicBezTo>
                  <a:cubicBezTo>
                    <a:pt x="607145" y="924967"/>
                    <a:pt x="614304" y="926955"/>
                    <a:pt x="615895" y="922182"/>
                  </a:cubicBezTo>
                  <a:cubicBezTo>
                    <a:pt x="674764" y="721311"/>
                    <a:pt x="733633" y="520440"/>
                    <a:pt x="792502" y="319570"/>
                  </a:cubicBezTo>
                  <a:cubicBezTo>
                    <a:pt x="793696" y="315194"/>
                    <a:pt x="787729" y="313205"/>
                    <a:pt x="785343" y="316388"/>
                  </a:cubicBezTo>
                  <a:cubicBezTo>
                    <a:pt x="673174" y="479869"/>
                    <a:pt x="610327" y="670000"/>
                    <a:pt x="561004" y="860529"/>
                  </a:cubicBezTo>
                  <a:cubicBezTo>
                    <a:pt x="546684" y="915818"/>
                    <a:pt x="533558" y="971505"/>
                    <a:pt x="520034" y="1027192"/>
                  </a:cubicBezTo>
                  <a:cubicBezTo>
                    <a:pt x="518841" y="1031965"/>
                    <a:pt x="526000" y="1033954"/>
                    <a:pt x="527592" y="1029181"/>
                  </a:cubicBezTo>
                  <a:cubicBezTo>
                    <a:pt x="562595" y="920989"/>
                    <a:pt x="597996" y="812399"/>
                    <a:pt x="632999" y="704207"/>
                  </a:cubicBezTo>
                  <a:cubicBezTo>
                    <a:pt x="667207" y="598800"/>
                    <a:pt x="702210" y="492995"/>
                    <a:pt x="727269" y="384803"/>
                  </a:cubicBezTo>
                  <a:cubicBezTo>
                    <a:pt x="741191" y="325536"/>
                    <a:pt x="751533" y="265474"/>
                    <a:pt x="757897" y="205014"/>
                  </a:cubicBezTo>
                  <a:cubicBezTo>
                    <a:pt x="758295" y="201434"/>
                    <a:pt x="752328" y="199843"/>
                    <a:pt x="750737" y="203025"/>
                  </a:cubicBezTo>
                  <a:cubicBezTo>
                    <a:pt x="665218" y="382019"/>
                    <a:pt x="595609" y="568172"/>
                    <a:pt x="543900" y="759895"/>
                  </a:cubicBezTo>
                  <a:cubicBezTo>
                    <a:pt x="529183" y="814388"/>
                    <a:pt x="515659" y="869279"/>
                    <a:pt x="503726" y="924569"/>
                  </a:cubicBezTo>
                  <a:cubicBezTo>
                    <a:pt x="502532" y="929342"/>
                    <a:pt x="509294" y="930933"/>
                    <a:pt x="510886" y="926558"/>
                  </a:cubicBezTo>
                  <a:cubicBezTo>
                    <a:pt x="574130" y="737620"/>
                    <a:pt x="637375" y="548284"/>
                    <a:pt x="683515" y="354573"/>
                  </a:cubicBezTo>
                  <a:cubicBezTo>
                    <a:pt x="696642" y="299681"/>
                    <a:pt x="708574" y="243995"/>
                    <a:pt x="718518" y="188308"/>
                  </a:cubicBezTo>
                  <a:cubicBezTo>
                    <a:pt x="719314" y="184330"/>
                    <a:pt x="714143" y="181943"/>
                    <a:pt x="711756" y="185523"/>
                  </a:cubicBezTo>
                  <a:cubicBezTo>
                    <a:pt x="609929" y="333491"/>
                    <a:pt x="559810" y="507712"/>
                    <a:pt x="523216" y="681535"/>
                  </a:cubicBezTo>
                  <a:cubicBezTo>
                    <a:pt x="512477" y="732051"/>
                    <a:pt x="503328" y="782567"/>
                    <a:pt x="493782" y="833083"/>
                  </a:cubicBezTo>
                  <a:cubicBezTo>
                    <a:pt x="492986" y="837856"/>
                    <a:pt x="499351" y="839447"/>
                    <a:pt x="500941" y="835072"/>
                  </a:cubicBezTo>
                  <a:cubicBezTo>
                    <a:pt x="576914" y="603573"/>
                    <a:pt x="639761" y="367699"/>
                    <a:pt x="689482" y="129041"/>
                  </a:cubicBezTo>
                  <a:cubicBezTo>
                    <a:pt x="690277" y="125461"/>
                    <a:pt x="685902" y="122676"/>
                    <a:pt x="683117" y="125461"/>
                  </a:cubicBezTo>
                  <a:cubicBezTo>
                    <a:pt x="609133" y="195069"/>
                    <a:pt x="582881" y="298090"/>
                    <a:pt x="557026" y="392360"/>
                  </a:cubicBezTo>
                  <a:cubicBezTo>
                    <a:pt x="525205" y="508507"/>
                    <a:pt x="497760" y="625848"/>
                    <a:pt x="475087" y="743984"/>
                  </a:cubicBezTo>
                  <a:cubicBezTo>
                    <a:pt x="474291" y="748757"/>
                    <a:pt x="481451" y="750746"/>
                    <a:pt x="482645" y="745973"/>
                  </a:cubicBezTo>
                  <a:cubicBezTo>
                    <a:pt x="530376" y="542715"/>
                    <a:pt x="578108" y="339856"/>
                    <a:pt x="625441" y="136598"/>
                  </a:cubicBezTo>
                  <a:cubicBezTo>
                    <a:pt x="626237" y="132621"/>
                    <a:pt x="620271" y="129438"/>
                    <a:pt x="618282" y="133814"/>
                  </a:cubicBezTo>
                  <a:cubicBezTo>
                    <a:pt x="528785" y="312012"/>
                    <a:pt x="467927" y="503734"/>
                    <a:pt x="438890" y="701025"/>
                  </a:cubicBezTo>
                  <a:cubicBezTo>
                    <a:pt x="438095" y="705799"/>
                    <a:pt x="444459" y="707787"/>
                    <a:pt x="446050" y="703014"/>
                  </a:cubicBezTo>
                  <a:cubicBezTo>
                    <a:pt x="508897" y="505325"/>
                    <a:pt x="571346" y="305250"/>
                    <a:pt x="587654" y="97220"/>
                  </a:cubicBezTo>
                  <a:cubicBezTo>
                    <a:pt x="588052" y="93640"/>
                    <a:pt x="582483" y="92049"/>
                    <a:pt x="580892" y="95231"/>
                  </a:cubicBezTo>
                  <a:cubicBezTo>
                    <a:pt x="499748" y="278600"/>
                    <a:pt x="438493" y="469924"/>
                    <a:pt x="397523" y="666022"/>
                  </a:cubicBezTo>
                  <a:cubicBezTo>
                    <a:pt x="396727" y="670795"/>
                    <a:pt x="403489" y="672784"/>
                    <a:pt x="404683" y="668011"/>
                  </a:cubicBezTo>
                  <a:cubicBezTo>
                    <a:pt x="432924" y="559421"/>
                    <a:pt x="461165" y="451230"/>
                    <a:pt x="489406" y="342640"/>
                  </a:cubicBezTo>
                  <a:cubicBezTo>
                    <a:pt x="503328" y="288942"/>
                    <a:pt x="517250" y="235244"/>
                    <a:pt x="531569" y="181546"/>
                  </a:cubicBezTo>
                  <a:cubicBezTo>
                    <a:pt x="538331" y="155293"/>
                    <a:pt x="555435" y="106368"/>
                    <a:pt x="521625" y="91253"/>
                  </a:cubicBezTo>
                  <a:cubicBezTo>
                    <a:pt x="519239" y="90060"/>
                    <a:pt x="516852" y="90855"/>
                    <a:pt x="516057" y="93640"/>
                  </a:cubicBezTo>
                  <a:cubicBezTo>
                    <a:pt x="456392" y="273827"/>
                    <a:pt x="405478" y="456798"/>
                    <a:pt x="363315" y="642156"/>
                  </a:cubicBezTo>
                  <a:cubicBezTo>
                    <a:pt x="362122" y="646929"/>
                    <a:pt x="368884" y="648918"/>
                    <a:pt x="370475" y="644145"/>
                  </a:cubicBezTo>
                  <a:cubicBezTo>
                    <a:pt x="436106" y="459583"/>
                    <a:pt x="481451" y="267860"/>
                    <a:pt x="505715" y="73354"/>
                  </a:cubicBezTo>
                  <a:cubicBezTo>
                    <a:pt x="506510" y="68581"/>
                    <a:pt x="499351" y="68581"/>
                    <a:pt x="498157" y="72160"/>
                  </a:cubicBezTo>
                  <a:cubicBezTo>
                    <a:pt x="430140" y="237233"/>
                    <a:pt x="380817" y="409464"/>
                    <a:pt x="351780" y="585276"/>
                  </a:cubicBezTo>
                  <a:cubicBezTo>
                    <a:pt x="350984" y="590049"/>
                    <a:pt x="357747" y="592038"/>
                    <a:pt x="358940" y="587265"/>
                  </a:cubicBezTo>
                  <a:cubicBezTo>
                    <a:pt x="412638" y="399520"/>
                    <a:pt x="453608" y="208196"/>
                    <a:pt x="481451" y="14882"/>
                  </a:cubicBezTo>
                  <a:cubicBezTo>
                    <a:pt x="481849" y="10905"/>
                    <a:pt x="476280" y="7325"/>
                    <a:pt x="474291" y="11700"/>
                  </a:cubicBezTo>
                  <a:cubicBezTo>
                    <a:pt x="398319" y="185523"/>
                    <a:pt x="347405" y="368892"/>
                    <a:pt x="322743" y="556637"/>
                  </a:cubicBezTo>
                  <a:cubicBezTo>
                    <a:pt x="322345" y="561013"/>
                    <a:pt x="329107" y="561808"/>
                    <a:pt x="330301" y="557830"/>
                  </a:cubicBezTo>
                  <a:cubicBezTo>
                    <a:pt x="380021" y="376450"/>
                    <a:pt x="415422" y="191092"/>
                    <a:pt x="435708" y="3745"/>
                  </a:cubicBezTo>
                  <a:cubicBezTo>
                    <a:pt x="436106" y="-1028"/>
                    <a:pt x="429742" y="-1028"/>
                    <a:pt x="428151" y="2552"/>
                  </a:cubicBezTo>
                  <a:cubicBezTo>
                    <a:pt x="355360" y="174784"/>
                    <a:pt x="307628" y="356562"/>
                    <a:pt x="285353" y="541920"/>
                  </a:cubicBezTo>
                  <a:cubicBezTo>
                    <a:pt x="284956" y="546295"/>
                    <a:pt x="291718" y="547091"/>
                    <a:pt x="292911" y="542715"/>
                  </a:cubicBezTo>
                  <a:cubicBezTo>
                    <a:pt x="334676" y="370086"/>
                    <a:pt x="372464" y="196263"/>
                    <a:pt x="406274" y="22042"/>
                  </a:cubicBezTo>
                  <a:cubicBezTo>
                    <a:pt x="407069" y="17667"/>
                    <a:pt x="401898" y="15678"/>
                    <a:pt x="399114" y="19258"/>
                  </a:cubicBezTo>
                  <a:cubicBezTo>
                    <a:pt x="349791" y="84889"/>
                    <a:pt x="329505" y="165237"/>
                    <a:pt x="312004" y="243995"/>
                  </a:cubicBezTo>
                  <a:cubicBezTo>
                    <a:pt x="290922" y="338265"/>
                    <a:pt x="270238" y="432932"/>
                    <a:pt x="249555" y="527600"/>
                  </a:cubicBezTo>
                  <a:cubicBezTo>
                    <a:pt x="248759" y="531976"/>
                    <a:pt x="255123" y="533964"/>
                    <a:pt x="256317" y="529589"/>
                  </a:cubicBezTo>
                  <a:cubicBezTo>
                    <a:pt x="306833" y="365312"/>
                    <a:pt x="343825" y="197058"/>
                    <a:pt x="366497" y="26815"/>
                  </a:cubicBezTo>
                  <a:cubicBezTo>
                    <a:pt x="366895" y="23235"/>
                    <a:pt x="361724" y="19656"/>
                    <a:pt x="359735" y="24031"/>
                  </a:cubicBezTo>
                  <a:cubicBezTo>
                    <a:pt x="299275" y="163646"/>
                    <a:pt x="253930" y="309228"/>
                    <a:pt x="224496" y="458787"/>
                  </a:cubicBezTo>
                  <a:cubicBezTo>
                    <a:pt x="223700" y="463162"/>
                    <a:pt x="230064" y="464753"/>
                    <a:pt x="231258" y="460776"/>
                  </a:cubicBezTo>
                  <a:cubicBezTo>
                    <a:pt x="266659" y="333094"/>
                    <a:pt x="302059" y="203820"/>
                    <a:pt x="307231" y="70569"/>
                  </a:cubicBezTo>
                  <a:cubicBezTo>
                    <a:pt x="307231" y="66194"/>
                    <a:pt x="301662" y="66194"/>
                    <a:pt x="300071" y="69774"/>
                  </a:cubicBezTo>
                  <a:cubicBezTo>
                    <a:pt x="250350" y="194274"/>
                    <a:pt x="214949" y="324343"/>
                    <a:pt x="194663" y="456798"/>
                  </a:cubicBezTo>
                  <a:cubicBezTo>
                    <a:pt x="193868" y="461174"/>
                    <a:pt x="199834" y="463162"/>
                    <a:pt x="201425" y="458787"/>
                  </a:cubicBezTo>
                  <a:cubicBezTo>
                    <a:pt x="249953" y="332298"/>
                    <a:pt x="278194" y="198649"/>
                    <a:pt x="284956" y="63012"/>
                  </a:cubicBezTo>
                  <a:cubicBezTo>
                    <a:pt x="284956" y="59034"/>
                    <a:pt x="278989" y="58239"/>
                    <a:pt x="277796" y="62216"/>
                  </a:cubicBezTo>
                  <a:cubicBezTo>
                    <a:pt x="240804" y="184728"/>
                    <a:pt x="203414" y="307637"/>
                    <a:pt x="166422" y="430148"/>
                  </a:cubicBezTo>
                  <a:cubicBezTo>
                    <a:pt x="165229" y="434523"/>
                    <a:pt x="171593" y="436115"/>
                    <a:pt x="173184" y="432137"/>
                  </a:cubicBezTo>
                  <a:cubicBezTo>
                    <a:pt x="208983" y="328320"/>
                    <a:pt x="230064" y="220526"/>
                    <a:pt x="235633" y="110744"/>
                  </a:cubicBezTo>
                  <a:cubicBezTo>
                    <a:pt x="236030" y="106368"/>
                    <a:pt x="230064" y="106368"/>
                    <a:pt x="228871" y="109948"/>
                  </a:cubicBezTo>
                  <a:cubicBezTo>
                    <a:pt x="187503" y="216549"/>
                    <a:pt x="154091" y="326332"/>
                    <a:pt x="129032" y="437706"/>
                  </a:cubicBezTo>
                  <a:cubicBezTo>
                    <a:pt x="128236" y="442081"/>
                    <a:pt x="134203" y="443672"/>
                    <a:pt x="135794" y="439694"/>
                  </a:cubicBezTo>
                  <a:cubicBezTo>
                    <a:pt x="170002" y="341845"/>
                    <a:pt x="192277" y="240812"/>
                    <a:pt x="202618" y="137792"/>
                  </a:cubicBezTo>
                  <a:cubicBezTo>
                    <a:pt x="203016" y="134609"/>
                    <a:pt x="197845" y="133018"/>
                    <a:pt x="196254" y="136200"/>
                  </a:cubicBezTo>
                  <a:cubicBezTo>
                    <a:pt x="150512" y="232459"/>
                    <a:pt x="113917" y="332696"/>
                    <a:pt x="87267" y="436115"/>
                  </a:cubicBezTo>
                  <a:cubicBezTo>
                    <a:pt x="89256" y="436910"/>
                    <a:pt x="91642" y="437308"/>
                    <a:pt x="94029" y="438103"/>
                  </a:cubicBezTo>
                  <a:cubicBezTo>
                    <a:pt x="104371" y="366904"/>
                    <a:pt x="114315" y="295704"/>
                    <a:pt x="124657" y="224106"/>
                  </a:cubicBezTo>
                  <a:cubicBezTo>
                    <a:pt x="125452" y="219731"/>
                    <a:pt x="119486" y="218140"/>
                    <a:pt x="117895" y="222117"/>
                  </a:cubicBezTo>
                  <a:cubicBezTo>
                    <a:pt x="90847" y="300875"/>
                    <a:pt x="64197" y="380030"/>
                    <a:pt x="37546" y="458787"/>
                  </a:cubicBezTo>
                  <a:cubicBezTo>
                    <a:pt x="39535" y="459185"/>
                    <a:pt x="41524" y="459980"/>
                    <a:pt x="43911" y="460378"/>
                  </a:cubicBezTo>
                  <a:cubicBezTo>
                    <a:pt x="62208" y="403896"/>
                    <a:pt x="74539" y="346220"/>
                    <a:pt x="80505" y="286953"/>
                  </a:cubicBezTo>
                  <a:cubicBezTo>
                    <a:pt x="80903" y="283373"/>
                    <a:pt x="75732" y="282975"/>
                    <a:pt x="74539" y="286158"/>
                  </a:cubicBezTo>
                  <a:cubicBezTo>
                    <a:pt x="54252" y="338662"/>
                    <a:pt x="33967" y="391167"/>
                    <a:pt x="13681" y="443672"/>
                  </a:cubicBezTo>
                  <a:cubicBezTo>
                    <a:pt x="12487" y="446854"/>
                    <a:pt x="17658" y="449241"/>
                    <a:pt x="19249" y="446059"/>
                  </a:cubicBezTo>
                  <a:cubicBezTo>
                    <a:pt x="38740" y="411055"/>
                    <a:pt x="47490" y="372472"/>
                    <a:pt x="44706" y="332696"/>
                  </a:cubicBezTo>
                  <a:cubicBezTo>
                    <a:pt x="44308" y="329116"/>
                    <a:pt x="39933" y="328718"/>
                    <a:pt x="38740" y="331900"/>
                  </a:cubicBezTo>
                  <a:cubicBezTo>
                    <a:pt x="26011" y="366108"/>
                    <a:pt x="12885" y="399918"/>
                    <a:pt x="157" y="434126"/>
                  </a:cubicBezTo>
                  <a:cubicBezTo>
                    <a:pt x="-1037" y="438899"/>
                    <a:pt x="4930" y="440490"/>
                    <a:pt x="6521" y="436512"/>
                  </a:cubicBezTo>
                  <a:lnTo>
                    <a:pt x="6521" y="4365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78" name="Freeform 2777">
              <a:extLst>
                <a:ext uri="{FF2B5EF4-FFF2-40B4-BE49-F238E27FC236}">
                  <a16:creationId xmlns:a16="http://schemas.microsoft.com/office/drawing/2014/main" id="{540EF375-D54E-EE67-CDBB-8EF065F4C7AF}"/>
                </a:ext>
              </a:extLst>
            </p:cNvPr>
            <p:cNvSpPr/>
            <p:nvPr/>
          </p:nvSpPr>
          <p:spPr>
            <a:xfrm>
              <a:off x="4965241" y="645984"/>
              <a:ext cx="344930" cy="419844"/>
            </a:xfrm>
            <a:custGeom>
              <a:avLst/>
              <a:gdLst>
                <a:gd name="connsiteX0" fmla="*/ 787 w 344930"/>
                <a:gd name="connsiteY0" fmla="*/ 4367 h 419844"/>
                <a:gd name="connsiteX1" fmla="*/ 339682 w 344930"/>
                <a:gd name="connsiteY1" fmla="*/ 418439 h 419844"/>
                <a:gd name="connsiteX2" fmla="*/ 344455 w 344930"/>
                <a:gd name="connsiteY2" fmla="*/ 415655 h 419844"/>
                <a:gd name="connsiteX3" fmla="*/ 4367 w 344930"/>
                <a:gd name="connsiteY3" fmla="*/ 787 h 419844"/>
                <a:gd name="connsiteX4" fmla="*/ 787 w 344930"/>
                <a:gd name="connsiteY4" fmla="*/ 4367 h 419844"/>
                <a:gd name="connsiteX5" fmla="*/ 787 w 344930"/>
                <a:gd name="connsiteY5" fmla="*/ 4367 h 41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30" h="419844">
                  <a:moveTo>
                    <a:pt x="787" y="4367"/>
                  </a:moveTo>
                  <a:cubicBezTo>
                    <a:pt x="132049" y="127276"/>
                    <a:pt x="243821" y="266493"/>
                    <a:pt x="339682" y="418439"/>
                  </a:cubicBezTo>
                  <a:cubicBezTo>
                    <a:pt x="341671" y="421621"/>
                    <a:pt x="346444" y="418837"/>
                    <a:pt x="344455" y="415655"/>
                  </a:cubicBezTo>
                  <a:cubicBezTo>
                    <a:pt x="251776" y="262516"/>
                    <a:pt x="135231" y="122900"/>
                    <a:pt x="4367" y="787"/>
                  </a:cubicBezTo>
                  <a:cubicBezTo>
                    <a:pt x="1980" y="-1600"/>
                    <a:pt x="-1599" y="1980"/>
                    <a:pt x="787" y="4367"/>
                  </a:cubicBezTo>
                  <a:lnTo>
                    <a:pt x="787" y="43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79" name="Freeform 2778">
              <a:extLst>
                <a:ext uri="{FF2B5EF4-FFF2-40B4-BE49-F238E27FC236}">
                  <a16:creationId xmlns:a16="http://schemas.microsoft.com/office/drawing/2014/main" id="{42BF777B-8162-D803-A219-1C398698F0BD}"/>
                </a:ext>
              </a:extLst>
            </p:cNvPr>
            <p:cNvSpPr/>
            <p:nvPr/>
          </p:nvSpPr>
          <p:spPr>
            <a:xfrm>
              <a:off x="4804109" y="651920"/>
              <a:ext cx="475657" cy="387024"/>
            </a:xfrm>
            <a:custGeom>
              <a:avLst/>
              <a:gdLst>
                <a:gd name="connsiteX0" fmla="*/ 2018 w 475657"/>
                <a:gd name="connsiteY0" fmla="*/ 5590 h 387024"/>
                <a:gd name="connsiteX1" fmla="*/ 400179 w 475657"/>
                <a:gd name="connsiteY1" fmla="*/ 270899 h 387024"/>
                <a:gd name="connsiteX2" fmla="*/ 470186 w 475657"/>
                <a:gd name="connsiteY2" fmla="*/ 385455 h 387024"/>
                <a:gd name="connsiteX3" fmla="*/ 475357 w 475657"/>
                <a:gd name="connsiteY3" fmla="*/ 382273 h 387024"/>
                <a:gd name="connsiteX4" fmla="*/ 132882 w 475657"/>
                <a:gd name="connsiteY4" fmla="*/ 45765 h 387024"/>
                <a:gd name="connsiteX5" fmla="*/ 3609 w 475657"/>
                <a:gd name="connsiteY5" fmla="*/ 22 h 387024"/>
                <a:gd name="connsiteX6" fmla="*/ 2018 w 475657"/>
                <a:gd name="connsiteY6" fmla="*/ 5590 h 387024"/>
                <a:gd name="connsiteX7" fmla="*/ 2018 w 475657"/>
                <a:gd name="connsiteY7" fmla="*/ 5590 h 38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657" h="387024">
                  <a:moveTo>
                    <a:pt x="2018" y="5590"/>
                  </a:moveTo>
                  <a:cubicBezTo>
                    <a:pt x="160328" y="44969"/>
                    <a:pt x="302330" y="140432"/>
                    <a:pt x="400179" y="270899"/>
                  </a:cubicBezTo>
                  <a:cubicBezTo>
                    <a:pt x="427228" y="306698"/>
                    <a:pt x="450298" y="345281"/>
                    <a:pt x="470186" y="385455"/>
                  </a:cubicBezTo>
                  <a:cubicBezTo>
                    <a:pt x="471777" y="389035"/>
                    <a:pt x="476948" y="385853"/>
                    <a:pt x="475357" y="382273"/>
                  </a:cubicBezTo>
                  <a:cubicBezTo>
                    <a:pt x="405351" y="235100"/>
                    <a:pt x="280453" y="114976"/>
                    <a:pt x="132882" y="45765"/>
                  </a:cubicBezTo>
                  <a:cubicBezTo>
                    <a:pt x="91515" y="26274"/>
                    <a:pt x="48159" y="11159"/>
                    <a:pt x="3609" y="22"/>
                  </a:cubicBezTo>
                  <a:cubicBezTo>
                    <a:pt x="29" y="-376"/>
                    <a:pt x="-1562" y="4795"/>
                    <a:pt x="2018" y="5590"/>
                  </a:cubicBezTo>
                  <a:lnTo>
                    <a:pt x="2018" y="55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80" name="Freeform 2779">
              <a:extLst>
                <a:ext uri="{FF2B5EF4-FFF2-40B4-BE49-F238E27FC236}">
                  <a16:creationId xmlns:a16="http://schemas.microsoft.com/office/drawing/2014/main" id="{F8DA7523-899C-99F8-7D32-10FCC398ECB7}"/>
                </a:ext>
              </a:extLst>
            </p:cNvPr>
            <p:cNvSpPr/>
            <p:nvPr/>
          </p:nvSpPr>
          <p:spPr>
            <a:xfrm>
              <a:off x="5014217" y="706499"/>
              <a:ext cx="318375" cy="509450"/>
            </a:xfrm>
            <a:custGeom>
              <a:avLst/>
              <a:gdLst>
                <a:gd name="connsiteX0" fmla="*/ 736 w 318375"/>
                <a:gd name="connsiteY0" fmla="*/ 5107 h 509450"/>
                <a:gd name="connsiteX1" fmla="*/ 182514 w 318375"/>
                <a:gd name="connsiteY1" fmla="*/ 241777 h 509450"/>
                <a:gd name="connsiteX2" fmla="*/ 260078 w 318375"/>
                <a:gd name="connsiteY2" fmla="*/ 365084 h 509450"/>
                <a:gd name="connsiteX3" fmla="*/ 295081 w 318375"/>
                <a:gd name="connsiteY3" fmla="*/ 426737 h 509450"/>
                <a:gd name="connsiteX4" fmla="*/ 304627 w 318375"/>
                <a:gd name="connsiteY4" fmla="*/ 504699 h 509450"/>
                <a:gd name="connsiteX5" fmla="*/ 310196 w 318375"/>
                <a:gd name="connsiteY5" fmla="*/ 507881 h 509450"/>
                <a:gd name="connsiteX6" fmla="*/ 282353 w 318375"/>
                <a:gd name="connsiteY6" fmla="*/ 390143 h 509450"/>
                <a:gd name="connsiteX7" fmla="*/ 197231 w 318375"/>
                <a:gd name="connsiteY7" fmla="*/ 252119 h 509450"/>
                <a:gd name="connsiteX8" fmla="*/ 4714 w 318375"/>
                <a:gd name="connsiteY8" fmla="*/ 732 h 509450"/>
                <a:gd name="connsiteX9" fmla="*/ 736 w 318375"/>
                <a:gd name="connsiteY9" fmla="*/ 5107 h 509450"/>
                <a:gd name="connsiteX10" fmla="*/ 736 w 318375"/>
                <a:gd name="connsiteY10" fmla="*/ 5107 h 50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375" h="509450">
                  <a:moveTo>
                    <a:pt x="736" y="5107"/>
                  </a:moveTo>
                  <a:cubicBezTo>
                    <a:pt x="66367" y="80285"/>
                    <a:pt x="126827" y="159440"/>
                    <a:pt x="182514" y="241777"/>
                  </a:cubicBezTo>
                  <a:cubicBezTo>
                    <a:pt x="209562" y="281951"/>
                    <a:pt x="235417" y="323318"/>
                    <a:pt x="260078" y="365084"/>
                  </a:cubicBezTo>
                  <a:cubicBezTo>
                    <a:pt x="272011" y="385370"/>
                    <a:pt x="283944" y="405656"/>
                    <a:pt x="295081" y="426737"/>
                  </a:cubicBezTo>
                  <a:cubicBezTo>
                    <a:pt x="307810" y="450603"/>
                    <a:pt x="319345" y="479242"/>
                    <a:pt x="304627" y="504699"/>
                  </a:cubicBezTo>
                  <a:cubicBezTo>
                    <a:pt x="302639" y="508279"/>
                    <a:pt x="307810" y="511461"/>
                    <a:pt x="310196" y="507881"/>
                  </a:cubicBezTo>
                  <a:cubicBezTo>
                    <a:pt x="333664" y="469298"/>
                    <a:pt x="301048" y="423157"/>
                    <a:pt x="282353" y="390143"/>
                  </a:cubicBezTo>
                  <a:cubicBezTo>
                    <a:pt x="255702" y="343207"/>
                    <a:pt x="227064" y="297066"/>
                    <a:pt x="197231" y="252119"/>
                  </a:cubicBezTo>
                  <a:cubicBezTo>
                    <a:pt x="138760" y="164213"/>
                    <a:pt x="74322" y="80285"/>
                    <a:pt x="4714" y="732"/>
                  </a:cubicBezTo>
                  <a:cubicBezTo>
                    <a:pt x="2327" y="-1655"/>
                    <a:pt x="-1651" y="2323"/>
                    <a:pt x="736" y="5107"/>
                  </a:cubicBezTo>
                  <a:lnTo>
                    <a:pt x="736" y="51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81" name="Freeform 2780">
              <a:extLst>
                <a:ext uri="{FF2B5EF4-FFF2-40B4-BE49-F238E27FC236}">
                  <a16:creationId xmlns:a16="http://schemas.microsoft.com/office/drawing/2014/main" id="{18C88CAA-3DE1-60B6-6B1E-F2BEBD613851}"/>
                </a:ext>
              </a:extLst>
            </p:cNvPr>
            <p:cNvSpPr/>
            <p:nvPr/>
          </p:nvSpPr>
          <p:spPr>
            <a:xfrm>
              <a:off x="5302408" y="1036778"/>
              <a:ext cx="40748" cy="141207"/>
            </a:xfrm>
            <a:custGeom>
              <a:avLst/>
              <a:gdLst>
                <a:gd name="connsiteX0" fmla="*/ 925 w 40748"/>
                <a:gd name="connsiteY0" fmla="*/ 2983 h 141207"/>
                <a:gd name="connsiteX1" fmla="*/ 34734 w 40748"/>
                <a:gd name="connsiteY1" fmla="*/ 139814 h 141207"/>
                <a:gd name="connsiteX2" fmla="*/ 40303 w 40748"/>
                <a:gd name="connsiteY2" fmla="*/ 136632 h 141207"/>
                <a:gd name="connsiteX3" fmla="*/ 7289 w 40748"/>
                <a:gd name="connsiteY3" fmla="*/ 2983 h 141207"/>
                <a:gd name="connsiteX4" fmla="*/ 925 w 40748"/>
                <a:gd name="connsiteY4" fmla="*/ 2983 h 141207"/>
                <a:gd name="connsiteX5" fmla="*/ 925 w 40748"/>
                <a:gd name="connsiteY5" fmla="*/ 2983 h 14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48" h="141207">
                  <a:moveTo>
                    <a:pt x="925" y="2983"/>
                  </a:moveTo>
                  <a:cubicBezTo>
                    <a:pt x="-3451" y="50715"/>
                    <a:pt x="7687" y="100038"/>
                    <a:pt x="34734" y="139814"/>
                  </a:cubicBezTo>
                  <a:cubicBezTo>
                    <a:pt x="37121" y="142996"/>
                    <a:pt x="42292" y="140212"/>
                    <a:pt x="40303" y="136632"/>
                  </a:cubicBezTo>
                  <a:cubicBezTo>
                    <a:pt x="15244" y="95662"/>
                    <a:pt x="2913" y="51113"/>
                    <a:pt x="7289" y="2983"/>
                  </a:cubicBezTo>
                  <a:cubicBezTo>
                    <a:pt x="7289" y="-994"/>
                    <a:pt x="1322" y="-994"/>
                    <a:pt x="925" y="2983"/>
                  </a:cubicBezTo>
                  <a:lnTo>
                    <a:pt x="925" y="2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82" name="Freeform 2781">
              <a:extLst>
                <a:ext uri="{FF2B5EF4-FFF2-40B4-BE49-F238E27FC236}">
                  <a16:creationId xmlns:a16="http://schemas.microsoft.com/office/drawing/2014/main" id="{066D7758-9DDE-C862-FEC3-3FE12BF2220A}"/>
                </a:ext>
              </a:extLst>
            </p:cNvPr>
            <p:cNvSpPr/>
            <p:nvPr/>
          </p:nvSpPr>
          <p:spPr>
            <a:xfrm>
              <a:off x="4670633" y="720202"/>
              <a:ext cx="261874" cy="225336"/>
            </a:xfrm>
            <a:custGeom>
              <a:avLst/>
              <a:gdLst>
                <a:gd name="connsiteX0" fmla="*/ 5823 w 261874"/>
                <a:gd name="connsiteY0" fmla="*/ 224494 h 225336"/>
                <a:gd name="connsiteX1" fmla="*/ 260392 w 261874"/>
                <a:gd name="connsiteY1" fmla="*/ 6519 h 225336"/>
                <a:gd name="connsiteX2" fmla="*/ 256812 w 261874"/>
                <a:gd name="connsiteY2" fmla="*/ 553 h 225336"/>
                <a:gd name="connsiteX3" fmla="*/ 1049 w 261874"/>
                <a:gd name="connsiteY3" fmla="*/ 219721 h 225336"/>
                <a:gd name="connsiteX4" fmla="*/ 5823 w 261874"/>
                <a:gd name="connsiteY4" fmla="*/ 224494 h 225336"/>
                <a:gd name="connsiteX5" fmla="*/ 5823 w 261874"/>
                <a:gd name="connsiteY5" fmla="*/ 224494 h 22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874" h="225336">
                  <a:moveTo>
                    <a:pt x="5823" y="224494"/>
                  </a:moveTo>
                  <a:cubicBezTo>
                    <a:pt x="84978" y="145339"/>
                    <a:pt x="170099" y="72946"/>
                    <a:pt x="260392" y="6519"/>
                  </a:cubicBezTo>
                  <a:cubicBezTo>
                    <a:pt x="263971" y="4133"/>
                    <a:pt x="260392" y="-1834"/>
                    <a:pt x="256812" y="553"/>
                  </a:cubicBezTo>
                  <a:cubicBezTo>
                    <a:pt x="165326" y="66184"/>
                    <a:pt x="80205" y="139770"/>
                    <a:pt x="1049" y="219721"/>
                  </a:cubicBezTo>
                  <a:cubicBezTo>
                    <a:pt x="-2133" y="222505"/>
                    <a:pt x="2640" y="227279"/>
                    <a:pt x="5823" y="224494"/>
                  </a:cubicBezTo>
                  <a:lnTo>
                    <a:pt x="5823" y="2244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83" name="Freeform 2782">
              <a:extLst>
                <a:ext uri="{FF2B5EF4-FFF2-40B4-BE49-F238E27FC236}">
                  <a16:creationId xmlns:a16="http://schemas.microsoft.com/office/drawing/2014/main" id="{39983AA6-1AAD-2D79-E737-98F1F838339E}"/>
                </a:ext>
              </a:extLst>
            </p:cNvPr>
            <p:cNvSpPr/>
            <p:nvPr/>
          </p:nvSpPr>
          <p:spPr>
            <a:xfrm>
              <a:off x="4707629" y="757699"/>
              <a:ext cx="213032" cy="188444"/>
            </a:xfrm>
            <a:custGeom>
              <a:avLst/>
              <a:gdLst>
                <a:gd name="connsiteX0" fmla="*/ 5819 w 213032"/>
                <a:gd name="connsiteY0" fmla="*/ 187395 h 188444"/>
                <a:gd name="connsiteX1" fmla="*/ 211462 w 213032"/>
                <a:gd name="connsiteY1" fmla="*/ 6015 h 188444"/>
                <a:gd name="connsiteX2" fmla="*/ 208281 w 213032"/>
                <a:gd name="connsiteY2" fmla="*/ 446 h 188444"/>
                <a:gd name="connsiteX3" fmla="*/ 648 w 213032"/>
                <a:gd name="connsiteY3" fmla="*/ 182622 h 188444"/>
                <a:gd name="connsiteX4" fmla="*/ 5819 w 213032"/>
                <a:gd name="connsiteY4" fmla="*/ 187395 h 188444"/>
                <a:gd name="connsiteX5" fmla="*/ 5819 w 213032"/>
                <a:gd name="connsiteY5" fmla="*/ 187395 h 18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032" h="188444">
                  <a:moveTo>
                    <a:pt x="5819" y="187395"/>
                  </a:moveTo>
                  <a:cubicBezTo>
                    <a:pt x="64688" y="116593"/>
                    <a:pt x="134297" y="56133"/>
                    <a:pt x="211462" y="6015"/>
                  </a:cubicBezTo>
                  <a:cubicBezTo>
                    <a:pt x="215043" y="3628"/>
                    <a:pt x="211860" y="-1543"/>
                    <a:pt x="208281" y="446"/>
                  </a:cubicBezTo>
                  <a:cubicBezTo>
                    <a:pt x="129523" y="48973"/>
                    <a:pt x="59517" y="111422"/>
                    <a:pt x="648" y="182622"/>
                  </a:cubicBezTo>
                  <a:cubicBezTo>
                    <a:pt x="-1739" y="185804"/>
                    <a:pt x="3034" y="190577"/>
                    <a:pt x="5819" y="187395"/>
                  </a:cubicBezTo>
                  <a:lnTo>
                    <a:pt x="5819" y="1873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84" name="Freeform 2783">
              <a:extLst>
                <a:ext uri="{FF2B5EF4-FFF2-40B4-BE49-F238E27FC236}">
                  <a16:creationId xmlns:a16="http://schemas.microsoft.com/office/drawing/2014/main" id="{B6BF73BC-E1BD-AE82-3806-AD80EFDA9B05}"/>
                </a:ext>
              </a:extLst>
            </p:cNvPr>
            <p:cNvSpPr/>
            <p:nvPr/>
          </p:nvSpPr>
          <p:spPr>
            <a:xfrm>
              <a:off x="4755807" y="772130"/>
              <a:ext cx="215305" cy="186133"/>
            </a:xfrm>
            <a:custGeom>
              <a:avLst/>
              <a:gdLst>
                <a:gd name="connsiteX0" fmla="*/ 6168 w 215305"/>
                <a:gd name="connsiteY0" fmla="*/ 185294 h 186133"/>
                <a:gd name="connsiteX1" fmla="*/ 214199 w 215305"/>
                <a:gd name="connsiteY1" fmla="*/ 5107 h 186133"/>
                <a:gd name="connsiteX2" fmla="*/ 209824 w 215305"/>
                <a:gd name="connsiteY2" fmla="*/ 732 h 186133"/>
                <a:gd name="connsiteX3" fmla="*/ 997 w 215305"/>
                <a:gd name="connsiteY3" fmla="*/ 180124 h 186133"/>
                <a:gd name="connsiteX4" fmla="*/ 6168 w 215305"/>
                <a:gd name="connsiteY4" fmla="*/ 185294 h 186133"/>
                <a:gd name="connsiteX5" fmla="*/ 6168 w 215305"/>
                <a:gd name="connsiteY5" fmla="*/ 185294 h 18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305" h="186133">
                  <a:moveTo>
                    <a:pt x="6168" y="185294"/>
                  </a:moveTo>
                  <a:cubicBezTo>
                    <a:pt x="75777" y="125232"/>
                    <a:pt x="145386" y="65567"/>
                    <a:pt x="214199" y="5107"/>
                  </a:cubicBezTo>
                  <a:cubicBezTo>
                    <a:pt x="217381" y="2323"/>
                    <a:pt x="213006" y="-1655"/>
                    <a:pt x="209824" y="732"/>
                  </a:cubicBezTo>
                  <a:cubicBezTo>
                    <a:pt x="139817" y="60397"/>
                    <a:pt x="70209" y="120061"/>
                    <a:pt x="997" y="180124"/>
                  </a:cubicBezTo>
                  <a:cubicBezTo>
                    <a:pt x="-2185" y="183306"/>
                    <a:pt x="2986" y="188079"/>
                    <a:pt x="6168" y="185294"/>
                  </a:cubicBezTo>
                  <a:lnTo>
                    <a:pt x="6168" y="1852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85" name="Freeform 2784">
              <a:extLst>
                <a:ext uri="{FF2B5EF4-FFF2-40B4-BE49-F238E27FC236}">
                  <a16:creationId xmlns:a16="http://schemas.microsoft.com/office/drawing/2014/main" id="{48544480-1E37-8B65-CEE3-7410C72425B7}"/>
                </a:ext>
              </a:extLst>
            </p:cNvPr>
            <p:cNvSpPr/>
            <p:nvPr/>
          </p:nvSpPr>
          <p:spPr>
            <a:xfrm>
              <a:off x="5023153" y="1060000"/>
              <a:ext cx="176454" cy="201595"/>
            </a:xfrm>
            <a:custGeom>
              <a:avLst/>
              <a:gdLst>
                <a:gd name="connsiteX0" fmla="*/ 6916 w 176454"/>
                <a:gd name="connsiteY0" fmla="*/ 200123 h 201595"/>
                <a:gd name="connsiteX1" fmla="*/ 175567 w 176454"/>
                <a:gd name="connsiteY1" fmla="*/ 5616 h 201595"/>
                <a:gd name="connsiteX2" fmla="*/ 170794 w 176454"/>
                <a:gd name="connsiteY2" fmla="*/ 843 h 201595"/>
                <a:gd name="connsiteX3" fmla="*/ 551 w 176454"/>
                <a:gd name="connsiteY3" fmla="*/ 196145 h 201595"/>
                <a:gd name="connsiteX4" fmla="*/ 6916 w 176454"/>
                <a:gd name="connsiteY4" fmla="*/ 200123 h 201595"/>
                <a:gd name="connsiteX5" fmla="*/ 6916 w 176454"/>
                <a:gd name="connsiteY5" fmla="*/ 200123 h 20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454" h="201595">
                  <a:moveTo>
                    <a:pt x="6916" y="200123"/>
                  </a:moveTo>
                  <a:cubicBezTo>
                    <a:pt x="57829" y="130912"/>
                    <a:pt x="114710" y="66474"/>
                    <a:pt x="175567" y="5616"/>
                  </a:cubicBezTo>
                  <a:cubicBezTo>
                    <a:pt x="178352" y="2832"/>
                    <a:pt x="173976" y="-1942"/>
                    <a:pt x="170794" y="843"/>
                  </a:cubicBezTo>
                  <a:cubicBezTo>
                    <a:pt x="107947" y="60507"/>
                    <a:pt x="51465" y="126536"/>
                    <a:pt x="551" y="196145"/>
                  </a:cubicBezTo>
                  <a:cubicBezTo>
                    <a:pt x="-1835" y="200123"/>
                    <a:pt x="4131" y="203703"/>
                    <a:pt x="6916" y="200123"/>
                  </a:cubicBezTo>
                  <a:lnTo>
                    <a:pt x="6916" y="2001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86" name="Freeform 2785">
              <a:extLst>
                <a:ext uri="{FF2B5EF4-FFF2-40B4-BE49-F238E27FC236}">
                  <a16:creationId xmlns:a16="http://schemas.microsoft.com/office/drawing/2014/main" id="{65A28FAB-695B-9F88-3B04-BA14CBA80596}"/>
                </a:ext>
              </a:extLst>
            </p:cNvPr>
            <p:cNvSpPr/>
            <p:nvPr/>
          </p:nvSpPr>
          <p:spPr>
            <a:xfrm>
              <a:off x="5048869" y="1059789"/>
              <a:ext cx="210407" cy="239855"/>
            </a:xfrm>
            <a:custGeom>
              <a:avLst/>
              <a:gdLst>
                <a:gd name="connsiteX0" fmla="*/ 7054 w 210407"/>
                <a:gd name="connsiteY0" fmla="*/ 238122 h 239855"/>
                <a:gd name="connsiteX1" fmla="*/ 209516 w 210407"/>
                <a:gd name="connsiteY1" fmla="*/ 5430 h 239855"/>
                <a:gd name="connsiteX2" fmla="*/ 205140 w 210407"/>
                <a:gd name="connsiteY2" fmla="*/ 1054 h 239855"/>
                <a:gd name="connsiteX3" fmla="*/ 690 w 210407"/>
                <a:gd name="connsiteY3" fmla="*/ 234542 h 239855"/>
                <a:gd name="connsiteX4" fmla="*/ 7054 w 210407"/>
                <a:gd name="connsiteY4" fmla="*/ 238122 h 239855"/>
                <a:gd name="connsiteX5" fmla="*/ 7054 w 210407"/>
                <a:gd name="connsiteY5" fmla="*/ 238122 h 2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407" h="239855">
                  <a:moveTo>
                    <a:pt x="7054" y="238122"/>
                  </a:moveTo>
                  <a:cubicBezTo>
                    <a:pt x="68707" y="155387"/>
                    <a:pt x="137123" y="78618"/>
                    <a:pt x="209516" y="5430"/>
                  </a:cubicBezTo>
                  <a:cubicBezTo>
                    <a:pt x="212300" y="2646"/>
                    <a:pt x="207925" y="-2128"/>
                    <a:pt x="205140" y="1054"/>
                  </a:cubicBezTo>
                  <a:cubicBezTo>
                    <a:pt x="130361" y="72652"/>
                    <a:pt x="62343" y="151807"/>
                    <a:pt x="690" y="234542"/>
                  </a:cubicBezTo>
                  <a:cubicBezTo>
                    <a:pt x="-2095" y="238520"/>
                    <a:pt x="4270" y="242099"/>
                    <a:pt x="7054" y="238122"/>
                  </a:cubicBezTo>
                  <a:lnTo>
                    <a:pt x="7054" y="2381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87" name="Freeform 2786">
              <a:extLst>
                <a:ext uri="{FF2B5EF4-FFF2-40B4-BE49-F238E27FC236}">
                  <a16:creationId xmlns:a16="http://schemas.microsoft.com/office/drawing/2014/main" id="{F679319E-008F-C8A7-29A3-C8DB634A2CD7}"/>
                </a:ext>
              </a:extLst>
            </p:cNvPr>
            <p:cNvSpPr/>
            <p:nvPr/>
          </p:nvSpPr>
          <p:spPr>
            <a:xfrm>
              <a:off x="5060882" y="1084057"/>
              <a:ext cx="211280" cy="260133"/>
            </a:xfrm>
            <a:custGeom>
              <a:avLst/>
              <a:gdLst>
                <a:gd name="connsiteX0" fmla="*/ 60274 w 211280"/>
                <a:gd name="connsiteY0" fmla="*/ 195954 h 260133"/>
                <a:gd name="connsiteX1" fmla="*/ 1405 w 211280"/>
                <a:gd name="connsiteY1" fmla="*/ 253232 h 260133"/>
                <a:gd name="connsiteX2" fmla="*/ 7372 w 211280"/>
                <a:gd name="connsiteY2" fmla="*/ 258005 h 260133"/>
                <a:gd name="connsiteX3" fmla="*/ 210231 w 211280"/>
                <a:gd name="connsiteY3" fmla="*/ 5823 h 260133"/>
                <a:gd name="connsiteX4" fmla="*/ 205458 w 211280"/>
                <a:gd name="connsiteY4" fmla="*/ 1049 h 260133"/>
                <a:gd name="connsiteX5" fmla="*/ 610 w 211280"/>
                <a:gd name="connsiteY5" fmla="*/ 254425 h 260133"/>
                <a:gd name="connsiteX6" fmla="*/ 6576 w 211280"/>
                <a:gd name="connsiteY6" fmla="*/ 259198 h 260133"/>
                <a:gd name="connsiteX7" fmla="*/ 65048 w 211280"/>
                <a:gd name="connsiteY7" fmla="*/ 201125 h 260133"/>
                <a:gd name="connsiteX8" fmla="*/ 60274 w 211280"/>
                <a:gd name="connsiteY8" fmla="*/ 195954 h 260133"/>
                <a:gd name="connsiteX9" fmla="*/ 60274 w 211280"/>
                <a:gd name="connsiteY9" fmla="*/ 195954 h 26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280" h="260133">
                  <a:moveTo>
                    <a:pt x="60274" y="195954"/>
                  </a:moveTo>
                  <a:cubicBezTo>
                    <a:pt x="40784" y="215046"/>
                    <a:pt x="20896" y="234139"/>
                    <a:pt x="1405" y="253232"/>
                  </a:cubicBezTo>
                  <a:cubicBezTo>
                    <a:pt x="3394" y="254823"/>
                    <a:pt x="5383" y="256414"/>
                    <a:pt x="7372" y="258005"/>
                  </a:cubicBezTo>
                  <a:cubicBezTo>
                    <a:pt x="65048" y="166121"/>
                    <a:pt x="132668" y="81796"/>
                    <a:pt x="210231" y="5823"/>
                  </a:cubicBezTo>
                  <a:cubicBezTo>
                    <a:pt x="213414" y="2641"/>
                    <a:pt x="208640" y="-2133"/>
                    <a:pt x="205458" y="1049"/>
                  </a:cubicBezTo>
                  <a:cubicBezTo>
                    <a:pt x="126701" y="75829"/>
                    <a:pt x="57490" y="161348"/>
                    <a:pt x="610" y="254425"/>
                  </a:cubicBezTo>
                  <a:cubicBezTo>
                    <a:pt x="-1777" y="258005"/>
                    <a:pt x="3394" y="261983"/>
                    <a:pt x="6576" y="259198"/>
                  </a:cubicBezTo>
                  <a:cubicBezTo>
                    <a:pt x="26067" y="239708"/>
                    <a:pt x="45557" y="220615"/>
                    <a:pt x="65048" y="201125"/>
                  </a:cubicBezTo>
                  <a:cubicBezTo>
                    <a:pt x="68230" y="197943"/>
                    <a:pt x="63457" y="193170"/>
                    <a:pt x="60274" y="195954"/>
                  </a:cubicBezTo>
                  <a:lnTo>
                    <a:pt x="60274" y="1959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88" name="Freeform 2787">
              <a:extLst>
                <a:ext uri="{FF2B5EF4-FFF2-40B4-BE49-F238E27FC236}">
                  <a16:creationId xmlns:a16="http://schemas.microsoft.com/office/drawing/2014/main" id="{A3313A41-B44E-84D1-C224-B624D03DAA12}"/>
                </a:ext>
              </a:extLst>
            </p:cNvPr>
            <p:cNvSpPr/>
            <p:nvPr/>
          </p:nvSpPr>
          <p:spPr>
            <a:xfrm>
              <a:off x="5074693" y="1121609"/>
              <a:ext cx="258725" cy="284798"/>
            </a:xfrm>
            <a:custGeom>
              <a:avLst/>
              <a:gdLst>
                <a:gd name="connsiteX0" fmla="*/ 46463 w 258725"/>
                <a:gd name="connsiteY0" fmla="*/ 231193 h 284798"/>
                <a:gd name="connsiteX1" fmla="*/ 1516 w 258725"/>
                <a:gd name="connsiteY1" fmla="*/ 278129 h 284798"/>
                <a:gd name="connsiteX2" fmla="*/ 7482 w 258725"/>
                <a:gd name="connsiteY2" fmla="*/ 282902 h 284798"/>
                <a:gd name="connsiteX3" fmla="*/ 128005 w 258725"/>
                <a:gd name="connsiteY3" fmla="*/ 136923 h 284798"/>
                <a:gd name="connsiteX4" fmla="*/ 257676 w 258725"/>
                <a:gd name="connsiteY4" fmla="*/ 5660 h 284798"/>
                <a:gd name="connsiteX5" fmla="*/ 252903 w 258725"/>
                <a:gd name="connsiteY5" fmla="*/ 887 h 284798"/>
                <a:gd name="connsiteX6" fmla="*/ 720 w 258725"/>
                <a:gd name="connsiteY6" fmla="*/ 278924 h 284798"/>
                <a:gd name="connsiteX7" fmla="*/ 7084 w 258725"/>
                <a:gd name="connsiteY7" fmla="*/ 283697 h 284798"/>
                <a:gd name="connsiteX8" fmla="*/ 51634 w 258725"/>
                <a:gd name="connsiteY8" fmla="*/ 236761 h 284798"/>
                <a:gd name="connsiteX9" fmla="*/ 46463 w 258725"/>
                <a:gd name="connsiteY9" fmla="*/ 231193 h 284798"/>
                <a:gd name="connsiteX10" fmla="*/ 46463 w 258725"/>
                <a:gd name="connsiteY10" fmla="*/ 231193 h 28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725" h="284798">
                  <a:moveTo>
                    <a:pt x="46463" y="231193"/>
                  </a:moveTo>
                  <a:cubicBezTo>
                    <a:pt x="31348" y="246705"/>
                    <a:pt x="16631" y="262616"/>
                    <a:pt x="1516" y="278129"/>
                  </a:cubicBezTo>
                  <a:cubicBezTo>
                    <a:pt x="3505" y="279720"/>
                    <a:pt x="5493" y="281311"/>
                    <a:pt x="7482" y="282902"/>
                  </a:cubicBezTo>
                  <a:cubicBezTo>
                    <a:pt x="45270" y="232386"/>
                    <a:pt x="85444" y="183859"/>
                    <a:pt x="128005" y="136923"/>
                  </a:cubicBezTo>
                  <a:cubicBezTo>
                    <a:pt x="169372" y="91180"/>
                    <a:pt x="213922" y="48619"/>
                    <a:pt x="257676" y="5660"/>
                  </a:cubicBezTo>
                  <a:cubicBezTo>
                    <a:pt x="260858" y="2478"/>
                    <a:pt x="256085" y="-1897"/>
                    <a:pt x="252903" y="887"/>
                  </a:cubicBezTo>
                  <a:cubicBezTo>
                    <a:pt x="158632" y="82429"/>
                    <a:pt x="75500" y="179483"/>
                    <a:pt x="720" y="278924"/>
                  </a:cubicBezTo>
                  <a:cubicBezTo>
                    <a:pt x="-2064" y="282504"/>
                    <a:pt x="3902" y="286880"/>
                    <a:pt x="7084" y="283697"/>
                  </a:cubicBezTo>
                  <a:cubicBezTo>
                    <a:pt x="22199" y="268185"/>
                    <a:pt x="36917" y="252274"/>
                    <a:pt x="51634" y="236761"/>
                  </a:cubicBezTo>
                  <a:cubicBezTo>
                    <a:pt x="55214" y="232784"/>
                    <a:pt x="49645" y="227613"/>
                    <a:pt x="46463" y="231193"/>
                  </a:cubicBezTo>
                  <a:lnTo>
                    <a:pt x="46463" y="2311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89" name="Freeform 2788">
              <a:extLst>
                <a:ext uri="{FF2B5EF4-FFF2-40B4-BE49-F238E27FC236}">
                  <a16:creationId xmlns:a16="http://schemas.microsoft.com/office/drawing/2014/main" id="{D2D40272-26AE-6B50-49D0-E224F0CCD821}"/>
                </a:ext>
              </a:extLst>
            </p:cNvPr>
            <p:cNvSpPr/>
            <p:nvPr/>
          </p:nvSpPr>
          <p:spPr>
            <a:xfrm>
              <a:off x="5123362" y="1168094"/>
              <a:ext cx="219284" cy="263539"/>
            </a:xfrm>
            <a:custGeom>
              <a:avLst/>
              <a:gdLst>
                <a:gd name="connsiteX0" fmla="*/ 82518 w 219284"/>
                <a:gd name="connsiteY0" fmla="*/ 160444 h 263539"/>
                <a:gd name="connsiteX1" fmla="*/ 578 w 219284"/>
                <a:gd name="connsiteY1" fmla="*/ 257499 h 263539"/>
                <a:gd name="connsiteX2" fmla="*/ 6942 w 219284"/>
                <a:gd name="connsiteY2" fmla="*/ 262272 h 263539"/>
                <a:gd name="connsiteX3" fmla="*/ 218553 w 219284"/>
                <a:gd name="connsiteY3" fmla="*/ 5316 h 263539"/>
                <a:gd name="connsiteX4" fmla="*/ 214177 w 219284"/>
                <a:gd name="connsiteY4" fmla="*/ 941 h 263539"/>
                <a:gd name="connsiteX5" fmla="*/ 1374 w 219284"/>
                <a:gd name="connsiteY5" fmla="*/ 256703 h 263539"/>
                <a:gd name="connsiteX6" fmla="*/ 7738 w 219284"/>
                <a:gd name="connsiteY6" fmla="*/ 261476 h 263539"/>
                <a:gd name="connsiteX7" fmla="*/ 88484 w 219284"/>
                <a:gd name="connsiteY7" fmla="*/ 166013 h 263539"/>
                <a:gd name="connsiteX8" fmla="*/ 82518 w 219284"/>
                <a:gd name="connsiteY8" fmla="*/ 160444 h 263539"/>
                <a:gd name="connsiteX9" fmla="*/ 82518 w 219284"/>
                <a:gd name="connsiteY9" fmla="*/ 160444 h 26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284" h="263539">
                  <a:moveTo>
                    <a:pt x="82518" y="160444"/>
                  </a:moveTo>
                  <a:cubicBezTo>
                    <a:pt x="49901" y="187890"/>
                    <a:pt x="22057" y="220507"/>
                    <a:pt x="578" y="257499"/>
                  </a:cubicBezTo>
                  <a:cubicBezTo>
                    <a:pt x="-1808" y="261079"/>
                    <a:pt x="3760" y="265852"/>
                    <a:pt x="6942" y="262272"/>
                  </a:cubicBezTo>
                  <a:cubicBezTo>
                    <a:pt x="77745" y="176753"/>
                    <a:pt x="149740" y="92029"/>
                    <a:pt x="218553" y="5316"/>
                  </a:cubicBezTo>
                  <a:cubicBezTo>
                    <a:pt x="220939" y="2134"/>
                    <a:pt x="216962" y="-1844"/>
                    <a:pt x="214177" y="941"/>
                  </a:cubicBezTo>
                  <a:cubicBezTo>
                    <a:pt x="141387" y="84869"/>
                    <a:pt x="71778" y="171184"/>
                    <a:pt x="1374" y="256703"/>
                  </a:cubicBezTo>
                  <a:cubicBezTo>
                    <a:pt x="3363" y="258294"/>
                    <a:pt x="5351" y="259885"/>
                    <a:pt x="7738" y="261476"/>
                  </a:cubicBezTo>
                  <a:cubicBezTo>
                    <a:pt x="29217" y="225280"/>
                    <a:pt x="56265" y="193061"/>
                    <a:pt x="88484" y="166013"/>
                  </a:cubicBezTo>
                  <a:cubicBezTo>
                    <a:pt x="92064" y="162433"/>
                    <a:pt x="86495" y="157262"/>
                    <a:pt x="82518" y="160444"/>
                  </a:cubicBezTo>
                  <a:lnTo>
                    <a:pt x="82518" y="1604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90" name="Freeform 2789">
              <a:extLst>
                <a:ext uri="{FF2B5EF4-FFF2-40B4-BE49-F238E27FC236}">
                  <a16:creationId xmlns:a16="http://schemas.microsoft.com/office/drawing/2014/main" id="{B32A1EC3-529D-03A6-32B6-3777BC595831}"/>
                </a:ext>
              </a:extLst>
            </p:cNvPr>
            <p:cNvSpPr/>
            <p:nvPr/>
          </p:nvSpPr>
          <p:spPr>
            <a:xfrm>
              <a:off x="4779772" y="321747"/>
              <a:ext cx="922461" cy="829376"/>
            </a:xfrm>
            <a:custGeom>
              <a:avLst/>
              <a:gdLst>
                <a:gd name="connsiteX0" fmla="*/ 73689 w 922461"/>
                <a:gd name="connsiteY0" fmla="*/ 315080 h 829376"/>
                <a:gd name="connsiteX1" fmla="*/ 32322 w 922461"/>
                <a:gd name="connsiteY1" fmla="*/ 307523 h 829376"/>
                <a:gd name="connsiteX2" fmla="*/ 25958 w 922461"/>
                <a:gd name="connsiteY2" fmla="*/ 307523 h 829376"/>
                <a:gd name="connsiteX3" fmla="*/ 60166 w 922461"/>
                <a:gd name="connsiteY3" fmla="*/ 400599 h 829376"/>
                <a:gd name="connsiteX4" fmla="*/ 66132 w 922461"/>
                <a:gd name="connsiteY4" fmla="*/ 397020 h 829376"/>
                <a:gd name="connsiteX5" fmla="*/ 6069 w 922461"/>
                <a:gd name="connsiteY5" fmla="*/ 293203 h 829376"/>
                <a:gd name="connsiteX6" fmla="*/ 103 w 922461"/>
                <a:gd name="connsiteY6" fmla="*/ 296783 h 829376"/>
                <a:gd name="connsiteX7" fmla="*/ 47835 w 922461"/>
                <a:gd name="connsiteY7" fmla="*/ 399804 h 829376"/>
                <a:gd name="connsiteX8" fmla="*/ 54597 w 922461"/>
                <a:gd name="connsiteY8" fmla="*/ 397815 h 829376"/>
                <a:gd name="connsiteX9" fmla="*/ 47039 w 922461"/>
                <a:gd name="connsiteY9" fmla="*/ 306727 h 829376"/>
                <a:gd name="connsiteX10" fmla="*/ 40277 w 922461"/>
                <a:gd name="connsiteY10" fmla="*/ 309512 h 829376"/>
                <a:gd name="connsiteX11" fmla="*/ 81645 w 922461"/>
                <a:gd name="connsiteY11" fmla="*/ 375143 h 829376"/>
                <a:gd name="connsiteX12" fmla="*/ 88804 w 922461"/>
                <a:gd name="connsiteY12" fmla="*/ 373154 h 829376"/>
                <a:gd name="connsiteX13" fmla="*/ 82838 w 922461"/>
                <a:gd name="connsiteY13" fmla="*/ 295590 h 829376"/>
                <a:gd name="connsiteX14" fmla="*/ 75678 w 922461"/>
                <a:gd name="connsiteY14" fmla="*/ 297579 h 829376"/>
                <a:gd name="connsiteX15" fmla="*/ 108295 w 922461"/>
                <a:gd name="connsiteY15" fmla="*/ 363607 h 829376"/>
                <a:gd name="connsiteX16" fmla="*/ 115455 w 922461"/>
                <a:gd name="connsiteY16" fmla="*/ 362812 h 829376"/>
                <a:gd name="connsiteX17" fmla="*/ 103522 w 922461"/>
                <a:gd name="connsiteY17" fmla="*/ 282464 h 829376"/>
                <a:gd name="connsiteX18" fmla="*/ 96362 w 922461"/>
                <a:gd name="connsiteY18" fmla="*/ 285646 h 829376"/>
                <a:gd name="connsiteX19" fmla="*/ 136536 w 922461"/>
                <a:gd name="connsiteY19" fmla="*/ 385087 h 829376"/>
                <a:gd name="connsiteX20" fmla="*/ 144094 w 922461"/>
                <a:gd name="connsiteY20" fmla="*/ 383098 h 829376"/>
                <a:gd name="connsiteX21" fmla="*/ 127388 w 922461"/>
                <a:gd name="connsiteY21" fmla="*/ 223197 h 829376"/>
                <a:gd name="connsiteX22" fmla="*/ 119830 w 922461"/>
                <a:gd name="connsiteY22" fmla="*/ 224390 h 829376"/>
                <a:gd name="connsiteX23" fmla="*/ 158413 w 922461"/>
                <a:gd name="connsiteY23" fmla="*/ 425659 h 829376"/>
                <a:gd name="connsiteX24" fmla="*/ 165971 w 922461"/>
                <a:gd name="connsiteY24" fmla="*/ 424465 h 829376"/>
                <a:gd name="connsiteX25" fmla="*/ 157618 w 922461"/>
                <a:gd name="connsiteY25" fmla="*/ 176261 h 829376"/>
                <a:gd name="connsiteX26" fmla="*/ 150060 w 922461"/>
                <a:gd name="connsiteY26" fmla="*/ 177454 h 829376"/>
                <a:gd name="connsiteX27" fmla="*/ 187052 w 922461"/>
                <a:gd name="connsiteY27" fmla="*/ 399406 h 829376"/>
                <a:gd name="connsiteX28" fmla="*/ 194610 w 922461"/>
                <a:gd name="connsiteY28" fmla="*/ 398213 h 829376"/>
                <a:gd name="connsiteX29" fmla="*/ 179097 w 922461"/>
                <a:gd name="connsiteY29" fmla="*/ 163930 h 829376"/>
                <a:gd name="connsiteX30" fmla="*/ 171141 w 922461"/>
                <a:gd name="connsiteY30" fmla="*/ 165123 h 829376"/>
                <a:gd name="connsiteX31" fmla="*/ 207736 w 922461"/>
                <a:gd name="connsiteY31" fmla="*/ 471004 h 829376"/>
                <a:gd name="connsiteX32" fmla="*/ 215691 w 922461"/>
                <a:gd name="connsiteY32" fmla="*/ 471004 h 829376"/>
                <a:gd name="connsiteX33" fmla="*/ 215293 w 922461"/>
                <a:gd name="connsiteY33" fmla="*/ 150008 h 829376"/>
                <a:gd name="connsiteX34" fmla="*/ 207338 w 922461"/>
                <a:gd name="connsiteY34" fmla="*/ 150008 h 829376"/>
                <a:gd name="connsiteX35" fmla="*/ 235579 w 922461"/>
                <a:gd name="connsiteY35" fmla="*/ 434409 h 829376"/>
                <a:gd name="connsiteX36" fmla="*/ 243535 w 922461"/>
                <a:gd name="connsiteY36" fmla="*/ 434409 h 829376"/>
                <a:gd name="connsiteX37" fmla="*/ 230806 w 922461"/>
                <a:gd name="connsiteY37" fmla="*/ 125347 h 829376"/>
                <a:gd name="connsiteX38" fmla="*/ 222453 w 922461"/>
                <a:gd name="connsiteY38" fmla="*/ 126540 h 829376"/>
                <a:gd name="connsiteX39" fmla="*/ 243932 w 922461"/>
                <a:gd name="connsiteY39" fmla="*/ 443558 h 829376"/>
                <a:gd name="connsiteX40" fmla="*/ 251888 w 922461"/>
                <a:gd name="connsiteY40" fmla="*/ 443558 h 829376"/>
                <a:gd name="connsiteX41" fmla="*/ 252683 w 922461"/>
                <a:gd name="connsiteY41" fmla="*/ 103868 h 829376"/>
                <a:gd name="connsiteX42" fmla="*/ 244330 w 922461"/>
                <a:gd name="connsiteY42" fmla="*/ 105061 h 829376"/>
                <a:gd name="connsiteX43" fmla="*/ 268594 w 922461"/>
                <a:gd name="connsiteY43" fmla="*/ 494870 h 829376"/>
                <a:gd name="connsiteX44" fmla="*/ 276549 w 922461"/>
                <a:gd name="connsiteY44" fmla="*/ 494870 h 829376"/>
                <a:gd name="connsiteX45" fmla="*/ 294448 w 922461"/>
                <a:gd name="connsiteY45" fmla="*/ 3233 h 829376"/>
                <a:gd name="connsiteX46" fmla="*/ 286095 w 922461"/>
                <a:gd name="connsiteY46" fmla="*/ 3233 h 829376"/>
                <a:gd name="connsiteX47" fmla="*/ 302801 w 922461"/>
                <a:gd name="connsiteY47" fmla="*/ 502825 h 829376"/>
                <a:gd name="connsiteX48" fmla="*/ 311154 w 922461"/>
                <a:gd name="connsiteY48" fmla="*/ 502825 h 829376"/>
                <a:gd name="connsiteX49" fmla="*/ 327463 w 922461"/>
                <a:gd name="connsiteY49" fmla="*/ 26701 h 829376"/>
                <a:gd name="connsiteX50" fmla="*/ 319110 w 922461"/>
                <a:gd name="connsiteY50" fmla="*/ 26701 h 829376"/>
                <a:gd name="connsiteX51" fmla="*/ 333032 w 922461"/>
                <a:gd name="connsiteY51" fmla="*/ 469015 h 829376"/>
                <a:gd name="connsiteX52" fmla="*/ 341385 w 922461"/>
                <a:gd name="connsiteY52" fmla="*/ 469015 h 829376"/>
                <a:gd name="connsiteX53" fmla="*/ 361670 w 922461"/>
                <a:gd name="connsiteY53" fmla="*/ 70455 h 829376"/>
                <a:gd name="connsiteX54" fmla="*/ 353317 w 922461"/>
                <a:gd name="connsiteY54" fmla="*/ 70455 h 829376"/>
                <a:gd name="connsiteX55" fmla="*/ 353317 w 922461"/>
                <a:gd name="connsiteY55" fmla="*/ 529077 h 829376"/>
                <a:gd name="connsiteX56" fmla="*/ 361670 w 922461"/>
                <a:gd name="connsiteY56" fmla="*/ 529077 h 829376"/>
                <a:gd name="connsiteX57" fmla="*/ 387923 w 922461"/>
                <a:gd name="connsiteY57" fmla="*/ 67273 h 829376"/>
                <a:gd name="connsiteX58" fmla="*/ 379570 w 922461"/>
                <a:gd name="connsiteY58" fmla="*/ 67273 h 829376"/>
                <a:gd name="connsiteX59" fmla="*/ 390310 w 922461"/>
                <a:gd name="connsiteY59" fmla="*/ 566069 h 829376"/>
                <a:gd name="connsiteX60" fmla="*/ 398663 w 922461"/>
                <a:gd name="connsiteY60" fmla="*/ 566069 h 829376"/>
                <a:gd name="connsiteX61" fmla="*/ 418551 w 922461"/>
                <a:gd name="connsiteY61" fmla="*/ 66875 h 829376"/>
                <a:gd name="connsiteX62" fmla="*/ 410198 w 922461"/>
                <a:gd name="connsiteY62" fmla="*/ 66875 h 829376"/>
                <a:gd name="connsiteX63" fmla="*/ 420540 w 922461"/>
                <a:gd name="connsiteY63" fmla="*/ 593913 h 829376"/>
                <a:gd name="connsiteX64" fmla="*/ 428893 w 922461"/>
                <a:gd name="connsiteY64" fmla="*/ 593913 h 829376"/>
                <a:gd name="connsiteX65" fmla="*/ 441621 w 922461"/>
                <a:gd name="connsiteY65" fmla="*/ 102674 h 829376"/>
                <a:gd name="connsiteX66" fmla="*/ 433268 w 922461"/>
                <a:gd name="connsiteY66" fmla="*/ 102674 h 829376"/>
                <a:gd name="connsiteX67" fmla="*/ 454747 w 922461"/>
                <a:gd name="connsiteY67" fmla="*/ 606243 h 829376"/>
                <a:gd name="connsiteX68" fmla="*/ 463100 w 922461"/>
                <a:gd name="connsiteY68" fmla="*/ 606243 h 829376"/>
                <a:gd name="connsiteX69" fmla="*/ 480602 w 922461"/>
                <a:gd name="connsiteY69" fmla="*/ 164328 h 829376"/>
                <a:gd name="connsiteX70" fmla="*/ 472249 w 922461"/>
                <a:gd name="connsiteY70" fmla="*/ 164328 h 829376"/>
                <a:gd name="connsiteX71" fmla="*/ 475034 w 922461"/>
                <a:gd name="connsiteY71" fmla="*/ 659544 h 829376"/>
                <a:gd name="connsiteX72" fmla="*/ 483387 w 922461"/>
                <a:gd name="connsiteY72" fmla="*/ 660737 h 829376"/>
                <a:gd name="connsiteX73" fmla="*/ 506059 w 922461"/>
                <a:gd name="connsiteY73" fmla="*/ 202911 h 829376"/>
                <a:gd name="connsiteX74" fmla="*/ 497706 w 922461"/>
                <a:gd name="connsiteY74" fmla="*/ 202911 h 829376"/>
                <a:gd name="connsiteX75" fmla="*/ 497706 w 922461"/>
                <a:gd name="connsiteY75" fmla="*/ 690570 h 829376"/>
                <a:gd name="connsiteX76" fmla="*/ 506059 w 922461"/>
                <a:gd name="connsiteY76" fmla="*/ 690570 h 829376"/>
                <a:gd name="connsiteX77" fmla="*/ 530720 w 922461"/>
                <a:gd name="connsiteY77" fmla="*/ 185409 h 829376"/>
                <a:gd name="connsiteX78" fmla="*/ 522367 w 922461"/>
                <a:gd name="connsiteY78" fmla="*/ 185409 h 829376"/>
                <a:gd name="connsiteX79" fmla="*/ 509241 w 922461"/>
                <a:gd name="connsiteY79" fmla="*/ 739494 h 829376"/>
                <a:gd name="connsiteX80" fmla="*/ 517594 w 922461"/>
                <a:gd name="connsiteY80" fmla="*/ 740688 h 829376"/>
                <a:gd name="connsiteX81" fmla="*/ 555382 w 922461"/>
                <a:gd name="connsiteY81" fmla="*/ 294396 h 829376"/>
                <a:gd name="connsiteX82" fmla="*/ 546631 w 922461"/>
                <a:gd name="connsiteY82" fmla="*/ 294396 h 829376"/>
                <a:gd name="connsiteX83" fmla="*/ 540267 w 922461"/>
                <a:gd name="connsiteY83" fmla="*/ 786431 h 829376"/>
                <a:gd name="connsiteX84" fmla="*/ 549018 w 922461"/>
                <a:gd name="connsiteY84" fmla="*/ 786431 h 829376"/>
                <a:gd name="connsiteX85" fmla="*/ 599931 w 922461"/>
                <a:gd name="connsiteY85" fmla="*/ 308318 h 829376"/>
                <a:gd name="connsiteX86" fmla="*/ 591181 w 922461"/>
                <a:gd name="connsiteY86" fmla="*/ 308318 h 829376"/>
                <a:gd name="connsiteX87" fmla="*/ 550211 w 922461"/>
                <a:gd name="connsiteY87" fmla="*/ 808308 h 829376"/>
                <a:gd name="connsiteX88" fmla="*/ 558564 w 922461"/>
                <a:gd name="connsiteY88" fmla="*/ 810694 h 829376"/>
                <a:gd name="connsiteX89" fmla="*/ 619819 w 922461"/>
                <a:gd name="connsiteY89" fmla="*/ 358436 h 829376"/>
                <a:gd name="connsiteX90" fmla="*/ 611466 w 922461"/>
                <a:gd name="connsiteY90" fmla="*/ 358436 h 829376"/>
                <a:gd name="connsiteX91" fmla="*/ 584418 w 922461"/>
                <a:gd name="connsiteY91" fmla="*/ 763360 h 829376"/>
                <a:gd name="connsiteX92" fmla="*/ 592771 w 922461"/>
                <a:gd name="connsiteY92" fmla="*/ 764554 h 829376"/>
                <a:gd name="connsiteX93" fmla="*/ 667153 w 922461"/>
                <a:gd name="connsiteY93" fmla="*/ 331389 h 829376"/>
                <a:gd name="connsiteX94" fmla="*/ 658800 w 922461"/>
                <a:gd name="connsiteY94" fmla="*/ 330195 h 829376"/>
                <a:gd name="connsiteX95" fmla="*/ 600329 w 922461"/>
                <a:gd name="connsiteY95" fmla="*/ 819445 h 829376"/>
                <a:gd name="connsiteX96" fmla="*/ 608682 w 922461"/>
                <a:gd name="connsiteY96" fmla="*/ 820638 h 829376"/>
                <a:gd name="connsiteX97" fmla="*/ 679086 w 922461"/>
                <a:gd name="connsiteY97" fmla="*/ 386678 h 829376"/>
                <a:gd name="connsiteX98" fmla="*/ 670335 w 922461"/>
                <a:gd name="connsiteY98" fmla="*/ 385484 h 829376"/>
                <a:gd name="connsiteX99" fmla="*/ 630957 w 922461"/>
                <a:gd name="connsiteY99" fmla="*/ 808308 h 829376"/>
                <a:gd name="connsiteX100" fmla="*/ 639708 w 922461"/>
                <a:gd name="connsiteY100" fmla="*/ 809501 h 829376"/>
                <a:gd name="connsiteX101" fmla="*/ 700963 w 922461"/>
                <a:gd name="connsiteY101" fmla="*/ 375143 h 829376"/>
                <a:gd name="connsiteX102" fmla="*/ 692610 w 922461"/>
                <a:gd name="connsiteY102" fmla="*/ 372756 h 829376"/>
                <a:gd name="connsiteX103" fmla="*/ 613853 w 922461"/>
                <a:gd name="connsiteY103" fmla="*/ 823820 h 829376"/>
                <a:gd name="connsiteX104" fmla="*/ 622604 w 922461"/>
                <a:gd name="connsiteY104" fmla="*/ 826207 h 829376"/>
                <a:gd name="connsiteX105" fmla="*/ 710907 w 922461"/>
                <a:gd name="connsiteY105" fmla="*/ 392644 h 829376"/>
                <a:gd name="connsiteX106" fmla="*/ 702156 w 922461"/>
                <a:gd name="connsiteY106" fmla="*/ 391451 h 829376"/>
                <a:gd name="connsiteX107" fmla="*/ 648459 w 922461"/>
                <a:gd name="connsiteY107" fmla="*/ 806717 h 829376"/>
                <a:gd name="connsiteX108" fmla="*/ 657209 w 922461"/>
                <a:gd name="connsiteY108" fmla="*/ 807910 h 829376"/>
                <a:gd name="connsiteX109" fmla="*/ 751479 w 922461"/>
                <a:gd name="connsiteY109" fmla="*/ 411339 h 829376"/>
                <a:gd name="connsiteX110" fmla="*/ 742728 w 922461"/>
                <a:gd name="connsiteY110" fmla="*/ 408953 h 829376"/>
                <a:gd name="connsiteX111" fmla="*/ 680280 w 922461"/>
                <a:gd name="connsiteY111" fmla="*/ 817854 h 829376"/>
                <a:gd name="connsiteX112" fmla="*/ 689030 w 922461"/>
                <a:gd name="connsiteY112" fmla="*/ 820241 h 829376"/>
                <a:gd name="connsiteX113" fmla="*/ 791653 w 922461"/>
                <a:gd name="connsiteY113" fmla="*/ 418101 h 829376"/>
                <a:gd name="connsiteX114" fmla="*/ 782903 w 922461"/>
                <a:gd name="connsiteY114" fmla="*/ 416908 h 829376"/>
                <a:gd name="connsiteX115" fmla="*/ 739944 w 922461"/>
                <a:gd name="connsiteY115" fmla="*/ 760576 h 829376"/>
                <a:gd name="connsiteX116" fmla="*/ 748695 w 922461"/>
                <a:gd name="connsiteY116" fmla="*/ 761769 h 829376"/>
                <a:gd name="connsiteX117" fmla="*/ 832623 w 922461"/>
                <a:gd name="connsiteY117" fmla="*/ 404577 h 829376"/>
                <a:gd name="connsiteX118" fmla="*/ 823873 w 922461"/>
                <a:gd name="connsiteY118" fmla="*/ 402190 h 829376"/>
                <a:gd name="connsiteX119" fmla="*/ 763412 w 922461"/>
                <a:gd name="connsiteY119" fmla="*/ 755405 h 829376"/>
                <a:gd name="connsiteX120" fmla="*/ 772163 w 922461"/>
                <a:gd name="connsiteY120" fmla="*/ 757792 h 829376"/>
                <a:gd name="connsiteX121" fmla="*/ 847738 w 922461"/>
                <a:gd name="connsiteY121" fmla="*/ 441171 h 829376"/>
                <a:gd name="connsiteX122" fmla="*/ 838988 w 922461"/>
                <a:gd name="connsiteY122" fmla="*/ 438785 h 829376"/>
                <a:gd name="connsiteX123" fmla="*/ 815519 w 922461"/>
                <a:gd name="connsiteY123" fmla="*/ 698923 h 829376"/>
                <a:gd name="connsiteX124" fmla="*/ 824270 w 922461"/>
                <a:gd name="connsiteY124" fmla="*/ 700116 h 829376"/>
                <a:gd name="connsiteX125" fmla="*/ 881151 w 922461"/>
                <a:gd name="connsiteY125" fmla="*/ 448331 h 829376"/>
                <a:gd name="connsiteX126" fmla="*/ 872002 w 922461"/>
                <a:gd name="connsiteY126" fmla="*/ 447138 h 829376"/>
                <a:gd name="connsiteX127" fmla="*/ 841374 w 922461"/>
                <a:gd name="connsiteY127" fmla="*/ 702105 h 829376"/>
                <a:gd name="connsiteX128" fmla="*/ 850522 w 922461"/>
                <a:gd name="connsiteY128" fmla="*/ 703298 h 829376"/>
                <a:gd name="connsiteX129" fmla="*/ 920927 w 922461"/>
                <a:gd name="connsiteY129" fmla="*/ 443558 h 829376"/>
                <a:gd name="connsiteX130" fmla="*/ 911779 w 922461"/>
                <a:gd name="connsiteY130" fmla="*/ 442365 h 829376"/>
                <a:gd name="connsiteX131" fmla="*/ 893083 w 922461"/>
                <a:gd name="connsiteY131" fmla="*/ 621359 h 829376"/>
                <a:gd name="connsiteX132" fmla="*/ 901834 w 922461"/>
                <a:gd name="connsiteY132" fmla="*/ 623745 h 829376"/>
                <a:gd name="connsiteX133" fmla="*/ 920927 w 922461"/>
                <a:gd name="connsiteY133" fmla="*/ 442365 h 829376"/>
                <a:gd name="connsiteX134" fmla="*/ 912176 w 922461"/>
                <a:gd name="connsiteY134" fmla="*/ 441171 h 829376"/>
                <a:gd name="connsiteX135" fmla="*/ 841772 w 922461"/>
                <a:gd name="connsiteY135" fmla="*/ 700911 h 829376"/>
                <a:gd name="connsiteX136" fmla="*/ 850920 w 922461"/>
                <a:gd name="connsiteY136" fmla="*/ 702105 h 829376"/>
                <a:gd name="connsiteX137" fmla="*/ 881151 w 922461"/>
                <a:gd name="connsiteY137" fmla="*/ 449524 h 829376"/>
                <a:gd name="connsiteX138" fmla="*/ 872400 w 922461"/>
                <a:gd name="connsiteY138" fmla="*/ 448331 h 829376"/>
                <a:gd name="connsiteX139" fmla="*/ 815917 w 922461"/>
                <a:gd name="connsiteY139" fmla="*/ 697729 h 829376"/>
                <a:gd name="connsiteX140" fmla="*/ 824668 w 922461"/>
                <a:gd name="connsiteY140" fmla="*/ 698923 h 829376"/>
                <a:gd name="connsiteX141" fmla="*/ 847738 w 922461"/>
                <a:gd name="connsiteY141" fmla="*/ 441171 h 829376"/>
                <a:gd name="connsiteX142" fmla="*/ 838988 w 922461"/>
                <a:gd name="connsiteY142" fmla="*/ 438785 h 829376"/>
                <a:gd name="connsiteX143" fmla="*/ 761423 w 922461"/>
                <a:gd name="connsiteY143" fmla="*/ 756201 h 829376"/>
                <a:gd name="connsiteX144" fmla="*/ 770174 w 922461"/>
                <a:gd name="connsiteY144" fmla="*/ 758587 h 829376"/>
                <a:gd name="connsiteX145" fmla="*/ 830635 w 922461"/>
                <a:gd name="connsiteY145" fmla="*/ 405373 h 829376"/>
                <a:gd name="connsiteX146" fmla="*/ 821884 w 922461"/>
                <a:gd name="connsiteY146" fmla="*/ 402986 h 829376"/>
                <a:gd name="connsiteX147" fmla="*/ 737955 w 922461"/>
                <a:gd name="connsiteY147" fmla="*/ 760178 h 829376"/>
                <a:gd name="connsiteX148" fmla="*/ 746706 w 922461"/>
                <a:gd name="connsiteY148" fmla="*/ 761372 h 829376"/>
                <a:gd name="connsiteX149" fmla="*/ 789665 w 922461"/>
                <a:gd name="connsiteY149" fmla="*/ 417703 h 829376"/>
                <a:gd name="connsiteX150" fmla="*/ 780914 w 922461"/>
                <a:gd name="connsiteY150" fmla="*/ 416510 h 829376"/>
                <a:gd name="connsiteX151" fmla="*/ 678291 w 922461"/>
                <a:gd name="connsiteY151" fmla="*/ 818649 h 829376"/>
                <a:gd name="connsiteX152" fmla="*/ 687042 w 922461"/>
                <a:gd name="connsiteY152" fmla="*/ 821036 h 829376"/>
                <a:gd name="connsiteX153" fmla="*/ 749491 w 922461"/>
                <a:gd name="connsiteY153" fmla="*/ 412135 h 829376"/>
                <a:gd name="connsiteX154" fmla="*/ 740740 w 922461"/>
                <a:gd name="connsiteY154" fmla="*/ 409748 h 829376"/>
                <a:gd name="connsiteX155" fmla="*/ 646470 w 922461"/>
                <a:gd name="connsiteY155" fmla="*/ 806319 h 829376"/>
                <a:gd name="connsiteX156" fmla="*/ 655220 w 922461"/>
                <a:gd name="connsiteY156" fmla="*/ 807512 h 829376"/>
                <a:gd name="connsiteX157" fmla="*/ 708919 w 922461"/>
                <a:gd name="connsiteY157" fmla="*/ 392246 h 829376"/>
                <a:gd name="connsiteX158" fmla="*/ 700168 w 922461"/>
                <a:gd name="connsiteY158" fmla="*/ 391053 h 829376"/>
                <a:gd name="connsiteX159" fmla="*/ 611864 w 922461"/>
                <a:gd name="connsiteY159" fmla="*/ 824616 h 829376"/>
                <a:gd name="connsiteX160" fmla="*/ 620615 w 922461"/>
                <a:gd name="connsiteY160" fmla="*/ 827003 h 829376"/>
                <a:gd name="connsiteX161" fmla="*/ 699372 w 922461"/>
                <a:gd name="connsiteY161" fmla="*/ 375540 h 829376"/>
                <a:gd name="connsiteX162" fmla="*/ 691019 w 922461"/>
                <a:gd name="connsiteY162" fmla="*/ 373154 h 829376"/>
                <a:gd name="connsiteX163" fmla="*/ 629764 w 922461"/>
                <a:gd name="connsiteY163" fmla="*/ 807512 h 829376"/>
                <a:gd name="connsiteX164" fmla="*/ 638514 w 922461"/>
                <a:gd name="connsiteY164" fmla="*/ 808705 h 829376"/>
                <a:gd name="connsiteX165" fmla="*/ 677893 w 922461"/>
                <a:gd name="connsiteY165" fmla="*/ 385882 h 829376"/>
                <a:gd name="connsiteX166" fmla="*/ 669142 w 922461"/>
                <a:gd name="connsiteY166" fmla="*/ 384689 h 829376"/>
                <a:gd name="connsiteX167" fmla="*/ 598738 w 922461"/>
                <a:gd name="connsiteY167" fmla="*/ 818649 h 829376"/>
                <a:gd name="connsiteX168" fmla="*/ 607091 w 922461"/>
                <a:gd name="connsiteY168" fmla="*/ 819843 h 829376"/>
                <a:gd name="connsiteX169" fmla="*/ 665562 w 922461"/>
                <a:gd name="connsiteY169" fmla="*/ 330593 h 829376"/>
                <a:gd name="connsiteX170" fmla="*/ 657209 w 922461"/>
                <a:gd name="connsiteY170" fmla="*/ 329400 h 829376"/>
                <a:gd name="connsiteX171" fmla="*/ 582828 w 922461"/>
                <a:gd name="connsiteY171" fmla="*/ 762565 h 829376"/>
                <a:gd name="connsiteX172" fmla="*/ 591181 w 922461"/>
                <a:gd name="connsiteY172" fmla="*/ 763758 h 829376"/>
                <a:gd name="connsiteX173" fmla="*/ 618228 w 922461"/>
                <a:gd name="connsiteY173" fmla="*/ 358834 h 829376"/>
                <a:gd name="connsiteX174" fmla="*/ 609875 w 922461"/>
                <a:gd name="connsiteY174" fmla="*/ 358834 h 829376"/>
                <a:gd name="connsiteX175" fmla="*/ 549018 w 922461"/>
                <a:gd name="connsiteY175" fmla="*/ 808705 h 829376"/>
                <a:gd name="connsiteX176" fmla="*/ 557371 w 922461"/>
                <a:gd name="connsiteY176" fmla="*/ 811092 h 829376"/>
                <a:gd name="connsiteX177" fmla="*/ 598738 w 922461"/>
                <a:gd name="connsiteY177" fmla="*/ 309114 h 829376"/>
                <a:gd name="connsiteX178" fmla="*/ 589987 w 922461"/>
                <a:gd name="connsiteY178" fmla="*/ 309114 h 829376"/>
                <a:gd name="connsiteX179" fmla="*/ 539073 w 922461"/>
                <a:gd name="connsiteY179" fmla="*/ 787226 h 829376"/>
                <a:gd name="connsiteX180" fmla="*/ 547824 w 922461"/>
                <a:gd name="connsiteY180" fmla="*/ 787226 h 829376"/>
                <a:gd name="connsiteX181" fmla="*/ 554188 w 922461"/>
                <a:gd name="connsiteY181" fmla="*/ 295192 h 829376"/>
                <a:gd name="connsiteX182" fmla="*/ 545438 w 922461"/>
                <a:gd name="connsiteY182" fmla="*/ 295192 h 829376"/>
                <a:gd name="connsiteX183" fmla="*/ 508048 w 922461"/>
                <a:gd name="connsiteY183" fmla="*/ 739097 h 829376"/>
                <a:gd name="connsiteX184" fmla="*/ 516401 w 922461"/>
                <a:gd name="connsiteY184" fmla="*/ 740290 h 829376"/>
                <a:gd name="connsiteX185" fmla="*/ 529527 w 922461"/>
                <a:gd name="connsiteY185" fmla="*/ 186205 h 829376"/>
                <a:gd name="connsiteX186" fmla="*/ 521174 w 922461"/>
                <a:gd name="connsiteY186" fmla="*/ 186205 h 829376"/>
                <a:gd name="connsiteX187" fmla="*/ 496513 w 922461"/>
                <a:gd name="connsiteY187" fmla="*/ 691365 h 829376"/>
                <a:gd name="connsiteX188" fmla="*/ 504866 w 922461"/>
                <a:gd name="connsiteY188" fmla="*/ 691365 h 829376"/>
                <a:gd name="connsiteX189" fmla="*/ 504866 w 922461"/>
                <a:gd name="connsiteY189" fmla="*/ 203706 h 829376"/>
                <a:gd name="connsiteX190" fmla="*/ 496513 w 922461"/>
                <a:gd name="connsiteY190" fmla="*/ 203706 h 829376"/>
                <a:gd name="connsiteX191" fmla="*/ 474238 w 922461"/>
                <a:gd name="connsiteY191" fmla="*/ 659146 h 829376"/>
                <a:gd name="connsiteX192" fmla="*/ 482591 w 922461"/>
                <a:gd name="connsiteY192" fmla="*/ 660339 h 829376"/>
                <a:gd name="connsiteX193" fmla="*/ 479806 w 922461"/>
                <a:gd name="connsiteY193" fmla="*/ 165123 h 829376"/>
                <a:gd name="connsiteX194" fmla="*/ 471453 w 922461"/>
                <a:gd name="connsiteY194" fmla="*/ 165123 h 829376"/>
                <a:gd name="connsiteX195" fmla="*/ 453952 w 922461"/>
                <a:gd name="connsiteY195" fmla="*/ 607039 h 829376"/>
                <a:gd name="connsiteX196" fmla="*/ 462305 w 922461"/>
                <a:gd name="connsiteY196" fmla="*/ 607039 h 829376"/>
                <a:gd name="connsiteX197" fmla="*/ 440826 w 922461"/>
                <a:gd name="connsiteY197" fmla="*/ 103470 h 829376"/>
                <a:gd name="connsiteX198" fmla="*/ 432473 w 922461"/>
                <a:gd name="connsiteY198" fmla="*/ 103470 h 829376"/>
                <a:gd name="connsiteX199" fmla="*/ 419744 w 922461"/>
                <a:gd name="connsiteY199" fmla="*/ 594708 h 829376"/>
                <a:gd name="connsiteX200" fmla="*/ 428097 w 922461"/>
                <a:gd name="connsiteY200" fmla="*/ 594708 h 829376"/>
                <a:gd name="connsiteX201" fmla="*/ 417755 w 922461"/>
                <a:gd name="connsiteY201" fmla="*/ 67671 h 829376"/>
                <a:gd name="connsiteX202" fmla="*/ 409402 w 922461"/>
                <a:gd name="connsiteY202" fmla="*/ 67671 h 829376"/>
                <a:gd name="connsiteX203" fmla="*/ 389514 w 922461"/>
                <a:gd name="connsiteY203" fmla="*/ 566865 h 829376"/>
                <a:gd name="connsiteX204" fmla="*/ 397867 w 922461"/>
                <a:gd name="connsiteY204" fmla="*/ 566865 h 829376"/>
                <a:gd name="connsiteX205" fmla="*/ 387127 w 922461"/>
                <a:gd name="connsiteY205" fmla="*/ 68069 h 829376"/>
                <a:gd name="connsiteX206" fmla="*/ 378774 w 922461"/>
                <a:gd name="connsiteY206" fmla="*/ 68069 h 829376"/>
                <a:gd name="connsiteX207" fmla="*/ 352522 w 922461"/>
                <a:gd name="connsiteY207" fmla="*/ 529873 h 829376"/>
                <a:gd name="connsiteX208" fmla="*/ 360875 w 922461"/>
                <a:gd name="connsiteY208" fmla="*/ 529873 h 829376"/>
                <a:gd name="connsiteX209" fmla="*/ 360875 w 922461"/>
                <a:gd name="connsiteY209" fmla="*/ 71251 h 829376"/>
                <a:gd name="connsiteX210" fmla="*/ 352522 w 922461"/>
                <a:gd name="connsiteY210" fmla="*/ 71251 h 829376"/>
                <a:gd name="connsiteX211" fmla="*/ 332236 w 922461"/>
                <a:gd name="connsiteY211" fmla="*/ 469810 h 829376"/>
                <a:gd name="connsiteX212" fmla="*/ 340589 w 922461"/>
                <a:gd name="connsiteY212" fmla="*/ 469810 h 829376"/>
                <a:gd name="connsiteX213" fmla="*/ 326667 w 922461"/>
                <a:gd name="connsiteY213" fmla="*/ 27497 h 829376"/>
                <a:gd name="connsiteX214" fmla="*/ 318314 w 922461"/>
                <a:gd name="connsiteY214" fmla="*/ 27497 h 829376"/>
                <a:gd name="connsiteX215" fmla="*/ 302404 w 922461"/>
                <a:gd name="connsiteY215" fmla="*/ 503620 h 829376"/>
                <a:gd name="connsiteX216" fmla="*/ 310757 w 922461"/>
                <a:gd name="connsiteY216" fmla="*/ 503620 h 829376"/>
                <a:gd name="connsiteX217" fmla="*/ 294051 w 922461"/>
                <a:gd name="connsiteY217" fmla="*/ 4029 h 829376"/>
                <a:gd name="connsiteX218" fmla="*/ 285698 w 922461"/>
                <a:gd name="connsiteY218" fmla="*/ 4029 h 829376"/>
                <a:gd name="connsiteX219" fmla="*/ 268196 w 922461"/>
                <a:gd name="connsiteY219" fmla="*/ 495665 h 829376"/>
                <a:gd name="connsiteX220" fmla="*/ 276152 w 922461"/>
                <a:gd name="connsiteY220" fmla="*/ 495665 h 829376"/>
                <a:gd name="connsiteX221" fmla="*/ 251888 w 922461"/>
                <a:gd name="connsiteY221" fmla="*/ 103868 h 829376"/>
                <a:gd name="connsiteX222" fmla="*/ 243535 w 922461"/>
                <a:gd name="connsiteY222" fmla="*/ 105061 h 829376"/>
                <a:gd name="connsiteX223" fmla="*/ 243137 w 922461"/>
                <a:gd name="connsiteY223" fmla="*/ 444751 h 829376"/>
                <a:gd name="connsiteX224" fmla="*/ 251092 w 922461"/>
                <a:gd name="connsiteY224" fmla="*/ 444751 h 829376"/>
                <a:gd name="connsiteX225" fmla="*/ 230011 w 922461"/>
                <a:gd name="connsiteY225" fmla="*/ 125347 h 829376"/>
                <a:gd name="connsiteX226" fmla="*/ 221658 w 922461"/>
                <a:gd name="connsiteY226" fmla="*/ 126540 h 829376"/>
                <a:gd name="connsiteX227" fmla="*/ 234784 w 922461"/>
                <a:gd name="connsiteY227" fmla="*/ 435603 h 829376"/>
                <a:gd name="connsiteX228" fmla="*/ 242739 w 922461"/>
                <a:gd name="connsiteY228" fmla="*/ 435603 h 829376"/>
                <a:gd name="connsiteX229" fmla="*/ 214498 w 922461"/>
                <a:gd name="connsiteY229" fmla="*/ 151201 h 829376"/>
                <a:gd name="connsiteX230" fmla="*/ 206543 w 922461"/>
                <a:gd name="connsiteY230" fmla="*/ 151201 h 829376"/>
                <a:gd name="connsiteX231" fmla="*/ 206940 w 922461"/>
                <a:gd name="connsiteY231" fmla="*/ 472197 h 829376"/>
                <a:gd name="connsiteX232" fmla="*/ 214896 w 922461"/>
                <a:gd name="connsiteY232" fmla="*/ 472197 h 829376"/>
                <a:gd name="connsiteX233" fmla="*/ 177904 w 922461"/>
                <a:gd name="connsiteY233" fmla="*/ 164328 h 829376"/>
                <a:gd name="connsiteX234" fmla="*/ 169948 w 922461"/>
                <a:gd name="connsiteY234" fmla="*/ 165521 h 829376"/>
                <a:gd name="connsiteX235" fmla="*/ 185461 w 922461"/>
                <a:gd name="connsiteY235" fmla="*/ 399804 h 829376"/>
                <a:gd name="connsiteX236" fmla="*/ 193019 w 922461"/>
                <a:gd name="connsiteY236" fmla="*/ 398611 h 829376"/>
                <a:gd name="connsiteX237" fmla="*/ 155629 w 922461"/>
                <a:gd name="connsiteY237" fmla="*/ 176658 h 829376"/>
                <a:gd name="connsiteX238" fmla="*/ 148071 w 922461"/>
                <a:gd name="connsiteY238" fmla="*/ 177852 h 829376"/>
                <a:gd name="connsiteX239" fmla="*/ 156424 w 922461"/>
                <a:gd name="connsiteY239" fmla="*/ 426056 h 829376"/>
                <a:gd name="connsiteX240" fmla="*/ 163982 w 922461"/>
                <a:gd name="connsiteY240" fmla="*/ 424863 h 829376"/>
                <a:gd name="connsiteX241" fmla="*/ 125399 w 922461"/>
                <a:gd name="connsiteY241" fmla="*/ 223197 h 829376"/>
                <a:gd name="connsiteX242" fmla="*/ 117841 w 922461"/>
                <a:gd name="connsiteY242" fmla="*/ 224390 h 829376"/>
                <a:gd name="connsiteX243" fmla="*/ 134548 w 922461"/>
                <a:gd name="connsiteY243" fmla="*/ 384291 h 829376"/>
                <a:gd name="connsiteX244" fmla="*/ 142105 w 922461"/>
                <a:gd name="connsiteY244" fmla="*/ 382302 h 829376"/>
                <a:gd name="connsiteX245" fmla="*/ 103124 w 922461"/>
                <a:gd name="connsiteY245" fmla="*/ 284055 h 829376"/>
                <a:gd name="connsiteX246" fmla="*/ 95964 w 922461"/>
                <a:gd name="connsiteY246" fmla="*/ 287237 h 829376"/>
                <a:gd name="connsiteX247" fmla="*/ 107102 w 922461"/>
                <a:gd name="connsiteY247" fmla="*/ 361221 h 829376"/>
                <a:gd name="connsiteX248" fmla="*/ 114261 w 922461"/>
                <a:gd name="connsiteY248" fmla="*/ 360425 h 829376"/>
                <a:gd name="connsiteX249" fmla="*/ 81645 w 922461"/>
                <a:gd name="connsiteY249" fmla="*/ 294794 h 829376"/>
                <a:gd name="connsiteX250" fmla="*/ 74485 w 922461"/>
                <a:gd name="connsiteY250" fmla="*/ 296783 h 829376"/>
                <a:gd name="connsiteX251" fmla="*/ 80451 w 922461"/>
                <a:gd name="connsiteY251" fmla="*/ 374347 h 829376"/>
                <a:gd name="connsiteX252" fmla="*/ 87611 w 922461"/>
                <a:gd name="connsiteY252" fmla="*/ 372358 h 829376"/>
                <a:gd name="connsiteX253" fmla="*/ 46244 w 922461"/>
                <a:gd name="connsiteY253" fmla="*/ 306727 h 829376"/>
                <a:gd name="connsiteX254" fmla="*/ 39482 w 922461"/>
                <a:gd name="connsiteY254" fmla="*/ 309512 h 829376"/>
                <a:gd name="connsiteX255" fmla="*/ 47039 w 922461"/>
                <a:gd name="connsiteY255" fmla="*/ 398611 h 829376"/>
                <a:gd name="connsiteX256" fmla="*/ 53801 w 922461"/>
                <a:gd name="connsiteY256" fmla="*/ 396622 h 829376"/>
                <a:gd name="connsiteX257" fmla="*/ 6865 w 922461"/>
                <a:gd name="connsiteY257" fmla="*/ 295590 h 829376"/>
                <a:gd name="connsiteX258" fmla="*/ 899 w 922461"/>
                <a:gd name="connsiteY258" fmla="*/ 299170 h 829376"/>
                <a:gd name="connsiteX259" fmla="*/ 59370 w 922461"/>
                <a:gd name="connsiteY259" fmla="*/ 399406 h 829376"/>
                <a:gd name="connsiteX260" fmla="*/ 65336 w 922461"/>
                <a:gd name="connsiteY260" fmla="*/ 395826 h 829376"/>
                <a:gd name="connsiteX261" fmla="*/ 32720 w 922461"/>
                <a:gd name="connsiteY261" fmla="*/ 309512 h 829376"/>
                <a:gd name="connsiteX262" fmla="*/ 26356 w 922461"/>
                <a:gd name="connsiteY262" fmla="*/ 309512 h 829376"/>
                <a:gd name="connsiteX263" fmla="*/ 80054 w 922461"/>
                <a:gd name="connsiteY263" fmla="*/ 318660 h 829376"/>
                <a:gd name="connsiteX264" fmla="*/ 73689 w 922461"/>
                <a:gd name="connsiteY264" fmla="*/ 315080 h 829376"/>
                <a:gd name="connsiteX265" fmla="*/ 73689 w 922461"/>
                <a:gd name="connsiteY265" fmla="*/ 315080 h 82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922461" h="829376">
                  <a:moveTo>
                    <a:pt x="73689" y="315080"/>
                  </a:moveTo>
                  <a:cubicBezTo>
                    <a:pt x="62552" y="329797"/>
                    <a:pt x="37493" y="324627"/>
                    <a:pt x="32322" y="307523"/>
                  </a:cubicBezTo>
                  <a:cubicBezTo>
                    <a:pt x="31526" y="304738"/>
                    <a:pt x="26356" y="303943"/>
                    <a:pt x="25958" y="307523"/>
                  </a:cubicBezTo>
                  <a:cubicBezTo>
                    <a:pt x="19594" y="342526"/>
                    <a:pt x="32322" y="377927"/>
                    <a:pt x="60166" y="400599"/>
                  </a:cubicBezTo>
                  <a:cubicBezTo>
                    <a:pt x="62950" y="402588"/>
                    <a:pt x="66928" y="400997"/>
                    <a:pt x="66132" y="397020"/>
                  </a:cubicBezTo>
                  <a:cubicBezTo>
                    <a:pt x="54994" y="357641"/>
                    <a:pt x="34709" y="322638"/>
                    <a:pt x="6069" y="293203"/>
                  </a:cubicBezTo>
                  <a:cubicBezTo>
                    <a:pt x="3285" y="290419"/>
                    <a:pt x="-692" y="293203"/>
                    <a:pt x="103" y="296783"/>
                  </a:cubicBezTo>
                  <a:cubicBezTo>
                    <a:pt x="8456" y="334173"/>
                    <a:pt x="24765" y="369176"/>
                    <a:pt x="47835" y="399804"/>
                  </a:cubicBezTo>
                  <a:cubicBezTo>
                    <a:pt x="50221" y="402986"/>
                    <a:pt x="54597" y="401793"/>
                    <a:pt x="54597" y="397815"/>
                  </a:cubicBezTo>
                  <a:cubicBezTo>
                    <a:pt x="57381" y="367187"/>
                    <a:pt x="54597" y="336559"/>
                    <a:pt x="47039" y="306727"/>
                  </a:cubicBezTo>
                  <a:cubicBezTo>
                    <a:pt x="44653" y="307523"/>
                    <a:pt x="42266" y="308716"/>
                    <a:pt x="40277" y="309512"/>
                  </a:cubicBezTo>
                  <a:cubicBezTo>
                    <a:pt x="54199" y="331389"/>
                    <a:pt x="67723" y="353266"/>
                    <a:pt x="81645" y="375143"/>
                  </a:cubicBezTo>
                  <a:cubicBezTo>
                    <a:pt x="83634" y="378325"/>
                    <a:pt x="89202" y="377131"/>
                    <a:pt x="88804" y="373154"/>
                  </a:cubicBezTo>
                  <a:cubicBezTo>
                    <a:pt x="86816" y="347299"/>
                    <a:pt x="84827" y="321444"/>
                    <a:pt x="82838" y="295590"/>
                  </a:cubicBezTo>
                  <a:cubicBezTo>
                    <a:pt x="80451" y="296385"/>
                    <a:pt x="78065" y="296783"/>
                    <a:pt x="75678" y="297579"/>
                  </a:cubicBezTo>
                  <a:cubicBezTo>
                    <a:pt x="86418" y="319456"/>
                    <a:pt x="97157" y="341333"/>
                    <a:pt x="108295" y="363607"/>
                  </a:cubicBezTo>
                  <a:cubicBezTo>
                    <a:pt x="109886" y="366790"/>
                    <a:pt x="114659" y="365994"/>
                    <a:pt x="115455" y="362812"/>
                  </a:cubicBezTo>
                  <a:cubicBezTo>
                    <a:pt x="121421" y="334968"/>
                    <a:pt x="117444" y="307523"/>
                    <a:pt x="103522" y="282464"/>
                  </a:cubicBezTo>
                  <a:cubicBezTo>
                    <a:pt x="101135" y="278486"/>
                    <a:pt x="95566" y="281270"/>
                    <a:pt x="96362" y="285646"/>
                  </a:cubicBezTo>
                  <a:cubicBezTo>
                    <a:pt x="103124" y="321444"/>
                    <a:pt x="116250" y="354857"/>
                    <a:pt x="136536" y="385087"/>
                  </a:cubicBezTo>
                  <a:cubicBezTo>
                    <a:pt x="138525" y="388269"/>
                    <a:pt x="144491" y="387473"/>
                    <a:pt x="144094" y="383098"/>
                  </a:cubicBezTo>
                  <a:cubicBezTo>
                    <a:pt x="138525" y="329797"/>
                    <a:pt x="132956" y="276497"/>
                    <a:pt x="127388" y="223197"/>
                  </a:cubicBezTo>
                  <a:cubicBezTo>
                    <a:pt x="124603" y="223594"/>
                    <a:pt x="122217" y="223992"/>
                    <a:pt x="119830" y="224390"/>
                  </a:cubicBezTo>
                  <a:cubicBezTo>
                    <a:pt x="132559" y="291612"/>
                    <a:pt x="145685" y="358834"/>
                    <a:pt x="158413" y="425659"/>
                  </a:cubicBezTo>
                  <a:cubicBezTo>
                    <a:pt x="159209" y="430034"/>
                    <a:pt x="166369" y="428841"/>
                    <a:pt x="165971" y="424465"/>
                  </a:cubicBezTo>
                  <a:cubicBezTo>
                    <a:pt x="163186" y="341730"/>
                    <a:pt x="160402" y="258995"/>
                    <a:pt x="157618" y="176261"/>
                  </a:cubicBezTo>
                  <a:cubicBezTo>
                    <a:pt x="155231" y="176658"/>
                    <a:pt x="152447" y="177056"/>
                    <a:pt x="150060" y="177454"/>
                  </a:cubicBezTo>
                  <a:cubicBezTo>
                    <a:pt x="162391" y="251438"/>
                    <a:pt x="174722" y="325422"/>
                    <a:pt x="187052" y="399406"/>
                  </a:cubicBezTo>
                  <a:cubicBezTo>
                    <a:pt x="187848" y="403782"/>
                    <a:pt x="195405" y="402588"/>
                    <a:pt x="194610" y="398213"/>
                  </a:cubicBezTo>
                  <a:cubicBezTo>
                    <a:pt x="185064" y="320649"/>
                    <a:pt x="179892" y="242289"/>
                    <a:pt x="179097" y="163930"/>
                  </a:cubicBezTo>
                  <a:cubicBezTo>
                    <a:pt x="176313" y="164328"/>
                    <a:pt x="173926" y="164725"/>
                    <a:pt x="171141" y="165123"/>
                  </a:cubicBezTo>
                  <a:cubicBezTo>
                    <a:pt x="191428" y="266155"/>
                    <a:pt x="203758" y="368381"/>
                    <a:pt x="207736" y="471004"/>
                  </a:cubicBezTo>
                  <a:cubicBezTo>
                    <a:pt x="208134" y="476175"/>
                    <a:pt x="215691" y="476175"/>
                    <a:pt x="215691" y="471004"/>
                  </a:cubicBezTo>
                  <a:cubicBezTo>
                    <a:pt x="215293" y="364005"/>
                    <a:pt x="215293" y="257007"/>
                    <a:pt x="215293" y="150008"/>
                  </a:cubicBezTo>
                  <a:cubicBezTo>
                    <a:pt x="212509" y="150008"/>
                    <a:pt x="209725" y="150008"/>
                    <a:pt x="207338" y="150008"/>
                  </a:cubicBezTo>
                  <a:cubicBezTo>
                    <a:pt x="216885" y="244676"/>
                    <a:pt x="226431" y="339742"/>
                    <a:pt x="235579" y="434409"/>
                  </a:cubicBezTo>
                  <a:cubicBezTo>
                    <a:pt x="235977" y="439580"/>
                    <a:pt x="243932" y="439580"/>
                    <a:pt x="243535" y="434409"/>
                  </a:cubicBezTo>
                  <a:cubicBezTo>
                    <a:pt x="239159" y="331389"/>
                    <a:pt x="235182" y="228368"/>
                    <a:pt x="230806" y="125347"/>
                  </a:cubicBezTo>
                  <a:cubicBezTo>
                    <a:pt x="228022" y="125745"/>
                    <a:pt x="225238" y="126142"/>
                    <a:pt x="222453" y="126540"/>
                  </a:cubicBezTo>
                  <a:cubicBezTo>
                    <a:pt x="242342" y="231152"/>
                    <a:pt x="249899" y="337355"/>
                    <a:pt x="243932" y="443558"/>
                  </a:cubicBezTo>
                  <a:cubicBezTo>
                    <a:pt x="246717" y="443558"/>
                    <a:pt x="249501" y="443558"/>
                    <a:pt x="251888" y="443558"/>
                  </a:cubicBezTo>
                  <a:cubicBezTo>
                    <a:pt x="252286" y="330195"/>
                    <a:pt x="252286" y="217230"/>
                    <a:pt x="252683" y="103868"/>
                  </a:cubicBezTo>
                  <a:cubicBezTo>
                    <a:pt x="249899" y="104265"/>
                    <a:pt x="247115" y="104663"/>
                    <a:pt x="244330" y="105061"/>
                  </a:cubicBezTo>
                  <a:cubicBezTo>
                    <a:pt x="266207" y="233936"/>
                    <a:pt x="274560" y="364403"/>
                    <a:pt x="268594" y="494870"/>
                  </a:cubicBezTo>
                  <a:cubicBezTo>
                    <a:pt x="271378" y="494870"/>
                    <a:pt x="273765" y="494870"/>
                    <a:pt x="276549" y="494870"/>
                  </a:cubicBezTo>
                  <a:cubicBezTo>
                    <a:pt x="282516" y="330991"/>
                    <a:pt x="288880" y="167112"/>
                    <a:pt x="294448" y="3233"/>
                  </a:cubicBezTo>
                  <a:cubicBezTo>
                    <a:pt x="291664" y="3233"/>
                    <a:pt x="288880" y="3233"/>
                    <a:pt x="286095" y="3233"/>
                  </a:cubicBezTo>
                  <a:cubicBezTo>
                    <a:pt x="305586" y="169101"/>
                    <a:pt x="310757" y="336162"/>
                    <a:pt x="302801" y="502825"/>
                  </a:cubicBezTo>
                  <a:cubicBezTo>
                    <a:pt x="305586" y="502825"/>
                    <a:pt x="308370" y="502825"/>
                    <a:pt x="311154" y="502825"/>
                  </a:cubicBezTo>
                  <a:cubicBezTo>
                    <a:pt x="314734" y="344117"/>
                    <a:pt x="319905" y="185409"/>
                    <a:pt x="327463" y="26701"/>
                  </a:cubicBezTo>
                  <a:cubicBezTo>
                    <a:pt x="324679" y="26701"/>
                    <a:pt x="321894" y="26701"/>
                    <a:pt x="319110" y="26701"/>
                  </a:cubicBezTo>
                  <a:cubicBezTo>
                    <a:pt x="323883" y="174272"/>
                    <a:pt x="328258" y="321444"/>
                    <a:pt x="333032" y="469015"/>
                  </a:cubicBezTo>
                  <a:cubicBezTo>
                    <a:pt x="333032" y="474584"/>
                    <a:pt x="340589" y="474186"/>
                    <a:pt x="341385" y="469015"/>
                  </a:cubicBezTo>
                  <a:cubicBezTo>
                    <a:pt x="356897" y="336559"/>
                    <a:pt x="363659" y="203706"/>
                    <a:pt x="361670" y="70455"/>
                  </a:cubicBezTo>
                  <a:cubicBezTo>
                    <a:pt x="361670" y="65284"/>
                    <a:pt x="353317" y="65284"/>
                    <a:pt x="353317" y="70455"/>
                  </a:cubicBezTo>
                  <a:cubicBezTo>
                    <a:pt x="353317" y="223197"/>
                    <a:pt x="353317" y="376336"/>
                    <a:pt x="353317" y="529077"/>
                  </a:cubicBezTo>
                  <a:cubicBezTo>
                    <a:pt x="353317" y="534248"/>
                    <a:pt x="361273" y="534248"/>
                    <a:pt x="361670" y="529077"/>
                  </a:cubicBezTo>
                  <a:cubicBezTo>
                    <a:pt x="370421" y="375143"/>
                    <a:pt x="379172" y="221208"/>
                    <a:pt x="387923" y="67273"/>
                  </a:cubicBezTo>
                  <a:cubicBezTo>
                    <a:pt x="385139" y="67273"/>
                    <a:pt x="382354" y="67273"/>
                    <a:pt x="379570" y="67273"/>
                  </a:cubicBezTo>
                  <a:cubicBezTo>
                    <a:pt x="386332" y="233539"/>
                    <a:pt x="389912" y="399804"/>
                    <a:pt x="390310" y="566069"/>
                  </a:cubicBezTo>
                  <a:cubicBezTo>
                    <a:pt x="390310" y="571240"/>
                    <a:pt x="398265" y="571240"/>
                    <a:pt x="398663" y="566069"/>
                  </a:cubicBezTo>
                  <a:cubicBezTo>
                    <a:pt x="405425" y="399804"/>
                    <a:pt x="411789" y="233141"/>
                    <a:pt x="418551" y="66875"/>
                  </a:cubicBezTo>
                  <a:cubicBezTo>
                    <a:pt x="415767" y="66875"/>
                    <a:pt x="412982" y="66875"/>
                    <a:pt x="410198" y="66875"/>
                  </a:cubicBezTo>
                  <a:cubicBezTo>
                    <a:pt x="426904" y="242289"/>
                    <a:pt x="430086" y="418499"/>
                    <a:pt x="420540" y="593913"/>
                  </a:cubicBezTo>
                  <a:cubicBezTo>
                    <a:pt x="423324" y="593913"/>
                    <a:pt x="426108" y="593913"/>
                    <a:pt x="428893" y="593913"/>
                  </a:cubicBezTo>
                  <a:cubicBezTo>
                    <a:pt x="433268" y="430034"/>
                    <a:pt x="437246" y="266553"/>
                    <a:pt x="441621" y="102674"/>
                  </a:cubicBezTo>
                  <a:cubicBezTo>
                    <a:pt x="438837" y="102674"/>
                    <a:pt x="436052" y="102674"/>
                    <a:pt x="433268" y="102674"/>
                  </a:cubicBezTo>
                  <a:cubicBezTo>
                    <a:pt x="440428" y="270531"/>
                    <a:pt x="447588" y="438387"/>
                    <a:pt x="454747" y="606243"/>
                  </a:cubicBezTo>
                  <a:cubicBezTo>
                    <a:pt x="455145" y="611812"/>
                    <a:pt x="463100" y="611812"/>
                    <a:pt x="463100" y="606243"/>
                  </a:cubicBezTo>
                  <a:cubicBezTo>
                    <a:pt x="469067" y="459071"/>
                    <a:pt x="474636" y="311500"/>
                    <a:pt x="480602" y="164328"/>
                  </a:cubicBezTo>
                  <a:cubicBezTo>
                    <a:pt x="477818" y="164328"/>
                    <a:pt x="475034" y="164328"/>
                    <a:pt x="472249" y="164328"/>
                  </a:cubicBezTo>
                  <a:cubicBezTo>
                    <a:pt x="473045" y="329400"/>
                    <a:pt x="473840" y="494472"/>
                    <a:pt x="475034" y="659544"/>
                  </a:cubicBezTo>
                  <a:cubicBezTo>
                    <a:pt x="475034" y="664317"/>
                    <a:pt x="482591" y="665510"/>
                    <a:pt x="483387" y="660737"/>
                  </a:cubicBezTo>
                  <a:cubicBezTo>
                    <a:pt x="505661" y="509189"/>
                    <a:pt x="513219" y="356050"/>
                    <a:pt x="506059" y="202911"/>
                  </a:cubicBezTo>
                  <a:cubicBezTo>
                    <a:pt x="503274" y="202911"/>
                    <a:pt x="500490" y="202911"/>
                    <a:pt x="497706" y="202911"/>
                  </a:cubicBezTo>
                  <a:cubicBezTo>
                    <a:pt x="516003" y="364801"/>
                    <a:pt x="516003" y="528680"/>
                    <a:pt x="497706" y="690570"/>
                  </a:cubicBezTo>
                  <a:cubicBezTo>
                    <a:pt x="500490" y="690570"/>
                    <a:pt x="503274" y="690570"/>
                    <a:pt x="506059" y="690570"/>
                  </a:cubicBezTo>
                  <a:cubicBezTo>
                    <a:pt x="514412" y="522315"/>
                    <a:pt x="522765" y="353663"/>
                    <a:pt x="530720" y="185409"/>
                  </a:cubicBezTo>
                  <a:cubicBezTo>
                    <a:pt x="527936" y="185409"/>
                    <a:pt x="525152" y="185409"/>
                    <a:pt x="522367" y="185409"/>
                  </a:cubicBezTo>
                  <a:cubicBezTo>
                    <a:pt x="517992" y="369972"/>
                    <a:pt x="513616" y="554932"/>
                    <a:pt x="509241" y="739494"/>
                  </a:cubicBezTo>
                  <a:cubicBezTo>
                    <a:pt x="509241" y="744268"/>
                    <a:pt x="516799" y="745461"/>
                    <a:pt x="517594" y="740688"/>
                  </a:cubicBezTo>
                  <a:cubicBezTo>
                    <a:pt x="544244" y="593515"/>
                    <a:pt x="556973" y="443956"/>
                    <a:pt x="555382" y="294396"/>
                  </a:cubicBezTo>
                  <a:cubicBezTo>
                    <a:pt x="552597" y="294396"/>
                    <a:pt x="549813" y="294396"/>
                    <a:pt x="546631" y="294396"/>
                  </a:cubicBezTo>
                  <a:cubicBezTo>
                    <a:pt x="551006" y="458275"/>
                    <a:pt x="549018" y="622552"/>
                    <a:pt x="540267" y="786431"/>
                  </a:cubicBezTo>
                  <a:cubicBezTo>
                    <a:pt x="539869" y="791999"/>
                    <a:pt x="548222" y="791999"/>
                    <a:pt x="549018" y="786431"/>
                  </a:cubicBezTo>
                  <a:cubicBezTo>
                    <a:pt x="566121" y="626927"/>
                    <a:pt x="582828" y="467822"/>
                    <a:pt x="599931" y="308318"/>
                  </a:cubicBezTo>
                  <a:cubicBezTo>
                    <a:pt x="597147" y="308318"/>
                    <a:pt x="594362" y="308318"/>
                    <a:pt x="591181" y="308318"/>
                  </a:cubicBezTo>
                  <a:cubicBezTo>
                    <a:pt x="586805" y="475379"/>
                    <a:pt x="572883" y="642440"/>
                    <a:pt x="550211" y="808308"/>
                  </a:cubicBezTo>
                  <a:cubicBezTo>
                    <a:pt x="549415" y="813478"/>
                    <a:pt x="557371" y="816263"/>
                    <a:pt x="558564" y="810694"/>
                  </a:cubicBezTo>
                  <a:cubicBezTo>
                    <a:pt x="589987" y="661533"/>
                    <a:pt x="610273" y="510382"/>
                    <a:pt x="619819" y="358436"/>
                  </a:cubicBezTo>
                  <a:cubicBezTo>
                    <a:pt x="620217" y="352868"/>
                    <a:pt x="611466" y="352868"/>
                    <a:pt x="611466" y="358436"/>
                  </a:cubicBezTo>
                  <a:cubicBezTo>
                    <a:pt x="602318" y="493278"/>
                    <a:pt x="593567" y="628121"/>
                    <a:pt x="584418" y="763360"/>
                  </a:cubicBezTo>
                  <a:cubicBezTo>
                    <a:pt x="584021" y="768133"/>
                    <a:pt x="591976" y="769327"/>
                    <a:pt x="592771" y="764554"/>
                  </a:cubicBezTo>
                  <a:cubicBezTo>
                    <a:pt x="617433" y="620165"/>
                    <a:pt x="642492" y="475777"/>
                    <a:pt x="667153" y="331389"/>
                  </a:cubicBezTo>
                  <a:cubicBezTo>
                    <a:pt x="664369" y="330991"/>
                    <a:pt x="661585" y="330593"/>
                    <a:pt x="658800" y="330195"/>
                  </a:cubicBezTo>
                  <a:cubicBezTo>
                    <a:pt x="639310" y="493278"/>
                    <a:pt x="619819" y="656362"/>
                    <a:pt x="600329" y="819445"/>
                  </a:cubicBezTo>
                  <a:cubicBezTo>
                    <a:pt x="599931" y="824218"/>
                    <a:pt x="607887" y="825411"/>
                    <a:pt x="608682" y="820638"/>
                  </a:cubicBezTo>
                  <a:cubicBezTo>
                    <a:pt x="632150" y="675852"/>
                    <a:pt x="655618" y="531066"/>
                    <a:pt x="679086" y="386678"/>
                  </a:cubicBezTo>
                  <a:cubicBezTo>
                    <a:pt x="676302" y="386280"/>
                    <a:pt x="673518" y="385882"/>
                    <a:pt x="670335" y="385484"/>
                  </a:cubicBezTo>
                  <a:cubicBezTo>
                    <a:pt x="657209" y="526293"/>
                    <a:pt x="644083" y="667499"/>
                    <a:pt x="630957" y="808308"/>
                  </a:cubicBezTo>
                  <a:cubicBezTo>
                    <a:pt x="630559" y="813081"/>
                    <a:pt x="638912" y="814274"/>
                    <a:pt x="639708" y="809501"/>
                  </a:cubicBezTo>
                  <a:cubicBezTo>
                    <a:pt x="659993" y="664715"/>
                    <a:pt x="680280" y="519929"/>
                    <a:pt x="700963" y="375143"/>
                  </a:cubicBezTo>
                  <a:cubicBezTo>
                    <a:pt x="701759" y="369574"/>
                    <a:pt x="693406" y="367187"/>
                    <a:pt x="692610" y="372756"/>
                  </a:cubicBezTo>
                  <a:cubicBezTo>
                    <a:pt x="666358" y="523111"/>
                    <a:pt x="640106" y="673466"/>
                    <a:pt x="613853" y="823820"/>
                  </a:cubicBezTo>
                  <a:cubicBezTo>
                    <a:pt x="613057" y="829389"/>
                    <a:pt x="621411" y="831776"/>
                    <a:pt x="622604" y="826207"/>
                  </a:cubicBezTo>
                  <a:cubicBezTo>
                    <a:pt x="652038" y="681819"/>
                    <a:pt x="681473" y="537033"/>
                    <a:pt x="710907" y="392644"/>
                  </a:cubicBezTo>
                  <a:cubicBezTo>
                    <a:pt x="708123" y="392246"/>
                    <a:pt x="704941" y="391849"/>
                    <a:pt x="702156" y="391451"/>
                  </a:cubicBezTo>
                  <a:cubicBezTo>
                    <a:pt x="684257" y="529873"/>
                    <a:pt x="666358" y="668295"/>
                    <a:pt x="648459" y="806717"/>
                  </a:cubicBezTo>
                  <a:cubicBezTo>
                    <a:pt x="647663" y="811888"/>
                    <a:pt x="656016" y="812683"/>
                    <a:pt x="657209" y="807910"/>
                  </a:cubicBezTo>
                  <a:cubicBezTo>
                    <a:pt x="688633" y="675852"/>
                    <a:pt x="720056" y="543794"/>
                    <a:pt x="751479" y="411339"/>
                  </a:cubicBezTo>
                  <a:cubicBezTo>
                    <a:pt x="748695" y="410543"/>
                    <a:pt x="745911" y="409748"/>
                    <a:pt x="742728" y="408953"/>
                  </a:cubicBezTo>
                  <a:cubicBezTo>
                    <a:pt x="722045" y="545386"/>
                    <a:pt x="700963" y="681819"/>
                    <a:pt x="680280" y="817854"/>
                  </a:cubicBezTo>
                  <a:cubicBezTo>
                    <a:pt x="679484" y="823423"/>
                    <a:pt x="687439" y="825809"/>
                    <a:pt x="689030" y="820241"/>
                  </a:cubicBezTo>
                  <a:cubicBezTo>
                    <a:pt x="726420" y="686990"/>
                    <a:pt x="760628" y="552943"/>
                    <a:pt x="791653" y="418101"/>
                  </a:cubicBezTo>
                  <a:cubicBezTo>
                    <a:pt x="788869" y="417703"/>
                    <a:pt x="785687" y="417306"/>
                    <a:pt x="782903" y="416908"/>
                  </a:cubicBezTo>
                  <a:cubicBezTo>
                    <a:pt x="768583" y="531464"/>
                    <a:pt x="754264" y="646020"/>
                    <a:pt x="739944" y="760576"/>
                  </a:cubicBezTo>
                  <a:cubicBezTo>
                    <a:pt x="739149" y="765747"/>
                    <a:pt x="747502" y="766542"/>
                    <a:pt x="748695" y="761769"/>
                  </a:cubicBezTo>
                  <a:cubicBezTo>
                    <a:pt x="783698" y="644429"/>
                    <a:pt x="811939" y="525100"/>
                    <a:pt x="832623" y="404577"/>
                  </a:cubicBezTo>
                  <a:cubicBezTo>
                    <a:pt x="833816" y="399008"/>
                    <a:pt x="825066" y="396622"/>
                    <a:pt x="823873" y="402190"/>
                  </a:cubicBezTo>
                  <a:cubicBezTo>
                    <a:pt x="800006" y="519133"/>
                    <a:pt x="779721" y="637269"/>
                    <a:pt x="763412" y="755405"/>
                  </a:cubicBezTo>
                  <a:cubicBezTo>
                    <a:pt x="762617" y="760974"/>
                    <a:pt x="770174" y="763360"/>
                    <a:pt x="772163" y="757792"/>
                  </a:cubicBezTo>
                  <a:cubicBezTo>
                    <a:pt x="803189" y="654373"/>
                    <a:pt x="829043" y="548568"/>
                    <a:pt x="847738" y="441171"/>
                  </a:cubicBezTo>
                  <a:cubicBezTo>
                    <a:pt x="848534" y="435603"/>
                    <a:pt x="840181" y="432818"/>
                    <a:pt x="838988" y="438785"/>
                  </a:cubicBezTo>
                  <a:cubicBezTo>
                    <a:pt x="819497" y="524304"/>
                    <a:pt x="811542" y="611414"/>
                    <a:pt x="815519" y="698923"/>
                  </a:cubicBezTo>
                  <a:cubicBezTo>
                    <a:pt x="815917" y="704093"/>
                    <a:pt x="822679" y="704889"/>
                    <a:pt x="824270" y="700116"/>
                  </a:cubicBezTo>
                  <a:cubicBezTo>
                    <a:pt x="856489" y="619767"/>
                    <a:pt x="875582" y="534646"/>
                    <a:pt x="881151" y="448331"/>
                  </a:cubicBezTo>
                  <a:cubicBezTo>
                    <a:pt x="881548" y="443160"/>
                    <a:pt x="873195" y="441967"/>
                    <a:pt x="872002" y="447138"/>
                  </a:cubicBezTo>
                  <a:cubicBezTo>
                    <a:pt x="855296" y="531066"/>
                    <a:pt x="844954" y="616585"/>
                    <a:pt x="841374" y="702105"/>
                  </a:cubicBezTo>
                  <a:cubicBezTo>
                    <a:pt x="841374" y="707673"/>
                    <a:pt x="848534" y="708071"/>
                    <a:pt x="850522" y="703298"/>
                  </a:cubicBezTo>
                  <a:cubicBezTo>
                    <a:pt x="881946" y="618972"/>
                    <a:pt x="905414" y="532259"/>
                    <a:pt x="920927" y="443558"/>
                  </a:cubicBezTo>
                  <a:cubicBezTo>
                    <a:pt x="918142" y="443160"/>
                    <a:pt x="914960" y="442763"/>
                    <a:pt x="911779" y="442365"/>
                  </a:cubicBezTo>
                  <a:cubicBezTo>
                    <a:pt x="916551" y="502825"/>
                    <a:pt x="910187" y="563285"/>
                    <a:pt x="893083" y="621359"/>
                  </a:cubicBezTo>
                  <a:cubicBezTo>
                    <a:pt x="891492" y="626927"/>
                    <a:pt x="900243" y="629314"/>
                    <a:pt x="901834" y="623745"/>
                  </a:cubicBezTo>
                  <a:cubicBezTo>
                    <a:pt x="919336" y="564876"/>
                    <a:pt x="925700" y="503620"/>
                    <a:pt x="920927" y="442365"/>
                  </a:cubicBezTo>
                  <a:cubicBezTo>
                    <a:pt x="920529" y="437592"/>
                    <a:pt x="912971" y="435603"/>
                    <a:pt x="912176" y="441171"/>
                  </a:cubicBezTo>
                  <a:cubicBezTo>
                    <a:pt x="896663" y="529873"/>
                    <a:pt x="873195" y="616585"/>
                    <a:pt x="841772" y="700911"/>
                  </a:cubicBezTo>
                  <a:cubicBezTo>
                    <a:pt x="844954" y="701309"/>
                    <a:pt x="847738" y="701707"/>
                    <a:pt x="850920" y="702105"/>
                  </a:cubicBezTo>
                  <a:cubicBezTo>
                    <a:pt x="854500" y="617381"/>
                    <a:pt x="864842" y="532657"/>
                    <a:pt x="881151" y="449524"/>
                  </a:cubicBezTo>
                  <a:cubicBezTo>
                    <a:pt x="878366" y="449127"/>
                    <a:pt x="875184" y="448729"/>
                    <a:pt x="872400" y="448331"/>
                  </a:cubicBezTo>
                  <a:cubicBezTo>
                    <a:pt x="867228" y="534248"/>
                    <a:pt x="848136" y="618176"/>
                    <a:pt x="815917" y="697729"/>
                  </a:cubicBezTo>
                  <a:cubicBezTo>
                    <a:pt x="818701" y="698127"/>
                    <a:pt x="821884" y="698525"/>
                    <a:pt x="824668" y="698923"/>
                  </a:cubicBezTo>
                  <a:cubicBezTo>
                    <a:pt x="820690" y="612210"/>
                    <a:pt x="828248" y="525497"/>
                    <a:pt x="847738" y="441171"/>
                  </a:cubicBezTo>
                  <a:cubicBezTo>
                    <a:pt x="844954" y="440376"/>
                    <a:pt x="841772" y="439580"/>
                    <a:pt x="838988" y="438785"/>
                  </a:cubicBezTo>
                  <a:cubicBezTo>
                    <a:pt x="820293" y="546181"/>
                    <a:pt x="794438" y="652384"/>
                    <a:pt x="761423" y="756201"/>
                  </a:cubicBezTo>
                  <a:cubicBezTo>
                    <a:pt x="764208" y="756996"/>
                    <a:pt x="767390" y="757792"/>
                    <a:pt x="770174" y="758587"/>
                  </a:cubicBezTo>
                  <a:cubicBezTo>
                    <a:pt x="786483" y="640053"/>
                    <a:pt x="806769" y="522315"/>
                    <a:pt x="830635" y="405373"/>
                  </a:cubicBezTo>
                  <a:cubicBezTo>
                    <a:pt x="827850" y="404577"/>
                    <a:pt x="825066" y="403782"/>
                    <a:pt x="821884" y="402986"/>
                  </a:cubicBezTo>
                  <a:cubicBezTo>
                    <a:pt x="801200" y="523509"/>
                    <a:pt x="772959" y="642838"/>
                    <a:pt x="737955" y="760178"/>
                  </a:cubicBezTo>
                  <a:cubicBezTo>
                    <a:pt x="740740" y="760576"/>
                    <a:pt x="743922" y="760974"/>
                    <a:pt x="746706" y="761372"/>
                  </a:cubicBezTo>
                  <a:cubicBezTo>
                    <a:pt x="761026" y="646815"/>
                    <a:pt x="775345" y="532259"/>
                    <a:pt x="789665" y="417703"/>
                  </a:cubicBezTo>
                  <a:cubicBezTo>
                    <a:pt x="790460" y="412532"/>
                    <a:pt x="782107" y="411737"/>
                    <a:pt x="780914" y="416510"/>
                  </a:cubicBezTo>
                  <a:cubicBezTo>
                    <a:pt x="749888" y="551352"/>
                    <a:pt x="715681" y="685399"/>
                    <a:pt x="678291" y="818649"/>
                  </a:cubicBezTo>
                  <a:cubicBezTo>
                    <a:pt x="681075" y="819445"/>
                    <a:pt x="683859" y="820241"/>
                    <a:pt x="687042" y="821036"/>
                  </a:cubicBezTo>
                  <a:cubicBezTo>
                    <a:pt x="707725" y="684603"/>
                    <a:pt x="728409" y="548170"/>
                    <a:pt x="749491" y="412135"/>
                  </a:cubicBezTo>
                  <a:cubicBezTo>
                    <a:pt x="750286" y="406566"/>
                    <a:pt x="742331" y="404179"/>
                    <a:pt x="740740" y="409748"/>
                  </a:cubicBezTo>
                  <a:cubicBezTo>
                    <a:pt x="709316" y="541806"/>
                    <a:pt x="677893" y="673863"/>
                    <a:pt x="646470" y="806319"/>
                  </a:cubicBezTo>
                  <a:cubicBezTo>
                    <a:pt x="649254" y="806717"/>
                    <a:pt x="652436" y="807114"/>
                    <a:pt x="655220" y="807512"/>
                  </a:cubicBezTo>
                  <a:cubicBezTo>
                    <a:pt x="673120" y="669090"/>
                    <a:pt x="691019" y="530668"/>
                    <a:pt x="708919" y="392246"/>
                  </a:cubicBezTo>
                  <a:cubicBezTo>
                    <a:pt x="709714" y="387473"/>
                    <a:pt x="700963" y="386280"/>
                    <a:pt x="700168" y="391053"/>
                  </a:cubicBezTo>
                  <a:cubicBezTo>
                    <a:pt x="670733" y="535441"/>
                    <a:pt x="641299" y="680228"/>
                    <a:pt x="611864" y="824616"/>
                  </a:cubicBezTo>
                  <a:cubicBezTo>
                    <a:pt x="614649" y="825411"/>
                    <a:pt x="617433" y="826207"/>
                    <a:pt x="620615" y="827003"/>
                  </a:cubicBezTo>
                  <a:cubicBezTo>
                    <a:pt x="646867" y="676648"/>
                    <a:pt x="673120" y="526293"/>
                    <a:pt x="699372" y="375540"/>
                  </a:cubicBezTo>
                  <a:cubicBezTo>
                    <a:pt x="696588" y="374745"/>
                    <a:pt x="693803" y="373949"/>
                    <a:pt x="691019" y="373154"/>
                  </a:cubicBezTo>
                  <a:cubicBezTo>
                    <a:pt x="670733" y="517940"/>
                    <a:pt x="650447" y="662726"/>
                    <a:pt x="629764" y="807512"/>
                  </a:cubicBezTo>
                  <a:cubicBezTo>
                    <a:pt x="632548" y="807910"/>
                    <a:pt x="635332" y="808308"/>
                    <a:pt x="638514" y="808705"/>
                  </a:cubicBezTo>
                  <a:cubicBezTo>
                    <a:pt x="651640" y="667897"/>
                    <a:pt x="664767" y="526691"/>
                    <a:pt x="677893" y="385882"/>
                  </a:cubicBezTo>
                  <a:cubicBezTo>
                    <a:pt x="678291" y="381109"/>
                    <a:pt x="669938" y="379916"/>
                    <a:pt x="669142" y="384689"/>
                  </a:cubicBezTo>
                  <a:cubicBezTo>
                    <a:pt x="645674" y="529475"/>
                    <a:pt x="622206" y="674261"/>
                    <a:pt x="598738" y="818649"/>
                  </a:cubicBezTo>
                  <a:cubicBezTo>
                    <a:pt x="601522" y="819047"/>
                    <a:pt x="604307" y="819445"/>
                    <a:pt x="607091" y="819843"/>
                  </a:cubicBezTo>
                  <a:cubicBezTo>
                    <a:pt x="626581" y="656760"/>
                    <a:pt x="646072" y="493676"/>
                    <a:pt x="665562" y="330593"/>
                  </a:cubicBezTo>
                  <a:cubicBezTo>
                    <a:pt x="665960" y="325820"/>
                    <a:pt x="658005" y="324627"/>
                    <a:pt x="657209" y="329400"/>
                  </a:cubicBezTo>
                  <a:cubicBezTo>
                    <a:pt x="632548" y="473788"/>
                    <a:pt x="607489" y="618176"/>
                    <a:pt x="582828" y="762565"/>
                  </a:cubicBezTo>
                  <a:cubicBezTo>
                    <a:pt x="585612" y="762962"/>
                    <a:pt x="588396" y="763360"/>
                    <a:pt x="591181" y="763758"/>
                  </a:cubicBezTo>
                  <a:cubicBezTo>
                    <a:pt x="600329" y="628916"/>
                    <a:pt x="609080" y="494074"/>
                    <a:pt x="618228" y="358834"/>
                  </a:cubicBezTo>
                  <a:cubicBezTo>
                    <a:pt x="615444" y="358834"/>
                    <a:pt x="612660" y="358834"/>
                    <a:pt x="609875" y="358834"/>
                  </a:cubicBezTo>
                  <a:cubicBezTo>
                    <a:pt x="600329" y="509984"/>
                    <a:pt x="580043" y="660339"/>
                    <a:pt x="549018" y="808705"/>
                  </a:cubicBezTo>
                  <a:cubicBezTo>
                    <a:pt x="551802" y="809501"/>
                    <a:pt x="554586" y="810296"/>
                    <a:pt x="557371" y="811092"/>
                  </a:cubicBezTo>
                  <a:cubicBezTo>
                    <a:pt x="580441" y="644827"/>
                    <a:pt x="594362" y="476970"/>
                    <a:pt x="598738" y="309114"/>
                  </a:cubicBezTo>
                  <a:cubicBezTo>
                    <a:pt x="598738" y="303545"/>
                    <a:pt x="590783" y="303545"/>
                    <a:pt x="589987" y="309114"/>
                  </a:cubicBezTo>
                  <a:cubicBezTo>
                    <a:pt x="573281" y="468617"/>
                    <a:pt x="556177" y="627723"/>
                    <a:pt x="539073" y="787226"/>
                  </a:cubicBezTo>
                  <a:cubicBezTo>
                    <a:pt x="541858" y="787226"/>
                    <a:pt x="544642" y="787226"/>
                    <a:pt x="547824" y="787226"/>
                  </a:cubicBezTo>
                  <a:cubicBezTo>
                    <a:pt x="556575" y="623347"/>
                    <a:pt x="558564" y="459071"/>
                    <a:pt x="554188" y="295192"/>
                  </a:cubicBezTo>
                  <a:cubicBezTo>
                    <a:pt x="554188" y="289623"/>
                    <a:pt x="545438" y="289623"/>
                    <a:pt x="545438" y="295192"/>
                  </a:cubicBezTo>
                  <a:cubicBezTo>
                    <a:pt x="547029" y="443956"/>
                    <a:pt x="534698" y="592719"/>
                    <a:pt x="508048" y="739097"/>
                  </a:cubicBezTo>
                  <a:cubicBezTo>
                    <a:pt x="510832" y="739494"/>
                    <a:pt x="513616" y="739892"/>
                    <a:pt x="516401" y="740290"/>
                  </a:cubicBezTo>
                  <a:cubicBezTo>
                    <a:pt x="520776" y="555727"/>
                    <a:pt x="525152" y="370767"/>
                    <a:pt x="529527" y="186205"/>
                  </a:cubicBezTo>
                  <a:cubicBezTo>
                    <a:pt x="529527" y="180636"/>
                    <a:pt x="521572" y="180636"/>
                    <a:pt x="521174" y="186205"/>
                  </a:cubicBezTo>
                  <a:cubicBezTo>
                    <a:pt x="512821" y="354459"/>
                    <a:pt x="504468" y="523111"/>
                    <a:pt x="496513" y="691365"/>
                  </a:cubicBezTo>
                  <a:cubicBezTo>
                    <a:pt x="496115" y="696934"/>
                    <a:pt x="504468" y="696536"/>
                    <a:pt x="504866" y="691365"/>
                  </a:cubicBezTo>
                  <a:cubicBezTo>
                    <a:pt x="522765" y="529475"/>
                    <a:pt x="522765" y="365596"/>
                    <a:pt x="504866" y="203706"/>
                  </a:cubicBezTo>
                  <a:cubicBezTo>
                    <a:pt x="504070" y="198535"/>
                    <a:pt x="496115" y="198138"/>
                    <a:pt x="496513" y="203706"/>
                  </a:cubicBezTo>
                  <a:cubicBezTo>
                    <a:pt x="503672" y="356050"/>
                    <a:pt x="496115" y="508394"/>
                    <a:pt x="474238" y="659146"/>
                  </a:cubicBezTo>
                  <a:cubicBezTo>
                    <a:pt x="477022" y="659544"/>
                    <a:pt x="479806" y="659942"/>
                    <a:pt x="482591" y="660339"/>
                  </a:cubicBezTo>
                  <a:cubicBezTo>
                    <a:pt x="481795" y="495267"/>
                    <a:pt x="481000" y="330195"/>
                    <a:pt x="479806" y="165123"/>
                  </a:cubicBezTo>
                  <a:cubicBezTo>
                    <a:pt x="479806" y="159554"/>
                    <a:pt x="471453" y="159554"/>
                    <a:pt x="471453" y="165123"/>
                  </a:cubicBezTo>
                  <a:cubicBezTo>
                    <a:pt x="465487" y="312296"/>
                    <a:pt x="459918" y="459866"/>
                    <a:pt x="453952" y="607039"/>
                  </a:cubicBezTo>
                  <a:cubicBezTo>
                    <a:pt x="456736" y="607039"/>
                    <a:pt x="459521" y="607039"/>
                    <a:pt x="462305" y="607039"/>
                  </a:cubicBezTo>
                  <a:cubicBezTo>
                    <a:pt x="455145" y="439183"/>
                    <a:pt x="447985" y="271326"/>
                    <a:pt x="440826" y="103470"/>
                  </a:cubicBezTo>
                  <a:cubicBezTo>
                    <a:pt x="440428" y="97901"/>
                    <a:pt x="432473" y="97901"/>
                    <a:pt x="432473" y="103470"/>
                  </a:cubicBezTo>
                  <a:cubicBezTo>
                    <a:pt x="428097" y="267349"/>
                    <a:pt x="424120" y="430830"/>
                    <a:pt x="419744" y="594708"/>
                  </a:cubicBezTo>
                  <a:cubicBezTo>
                    <a:pt x="419744" y="600277"/>
                    <a:pt x="427699" y="599879"/>
                    <a:pt x="428097" y="594708"/>
                  </a:cubicBezTo>
                  <a:cubicBezTo>
                    <a:pt x="438041" y="418897"/>
                    <a:pt x="434461" y="242687"/>
                    <a:pt x="417755" y="67671"/>
                  </a:cubicBezTo>
                  <a:cubicBezTo>
                    <a:pt x="417358" y="62500"/>
                    <a:pt x="409800" y="62102"/>
                    <a:pt x="409402" y="67671"/>
                  </a:cubicBezTo>
                  <a:cubicBezTo>
                    <a:pt x="402640" y="233936"/>
                    <a:pt x="396276" y="400599"/>
                    <a:pt x="389514" y="566865"/>
                  </a:cubicBezTo>
                  <a:cubicBezTo>
                    <a:pt x="392299" y="566865"/>
                    <a:pt x="395083" y="566865"/>
                    <a:pt x="397867" y="566865"/>
                  </a:cubicBezTo>
                  <a:cubicBezTo>
                    <a:pt x="397469" y="400599"/>
                    <a:pt x="393889" y="234334"/>
                    <a:pt x="387127" y="68069"/>
                  </a:cubicBezTo>
                  <a:cubicBezTo>
                    <a:pt x="387127" y="62898"/>
                    <a:pt x="379172" y="62898"/>
                    <a:pt x="378774" y="68069"/>
                  </a:cubicBezTo>
                  <a:cubicBezTo>
                    <a:pt x="370023" y="222003"/>
                    <a:pt x="361273" y="375938"/>
                    <a:pt x="352522" y="529873"/>
                  </a:cubicBezTo>
                  <a:cubicBezTo>
                    <a:pt x="355306" y="529873"/>
                    <a:pt x="358091" y="529873"/>
                    <a:pt x="360875" y="529873"/>
                  </a:cubicBezTo>
                  <a:cubicBezTo>
                    <a:pt x="360875" y="377131"/>
                    <a:pt x="360875" y="223992"/>
                    <a:pt x="360875" y="71251"/>
                  </a:cubicBezTo>
                  <a:cubicBezTo>
                    <a:pt x="358091" y="71251"/>
                    <a:pt x="355306" y="71251"/>
                    <a:pt x="352522" y="71251"/>
                  </a:cubicBezTo>
                  <a:cubicBezTo>
                    <a:pt x="354511" y="204502"/>
                    <a:pt x="347749" y="337355"/>
                    <a:pt x="332236" y="469810"/>
                  </a:cubicBezTo>
                  <a:cubicBezTo>
                    <a:pt x="335020" y="469810"/>
                    <a:pt x="337805" y="469810"/>
                    <a:pt x="340589" y="469810"/>
                  </a:cubicBezTo>
                  <a:cubicBezTo>
                    <a:pt x="335816" y="322240"/>
                    <a:pt x="331441" y="175067"/>
                    <a:pt x="326667" y="27497"/>
                  </a:cubicBezTo>
                  <a:cubicBezTo>
                    <a:pt x="326667" y="21928"/>
                    <a:pt x="318712" y="21928"/>
                    <a:pt x="318314" y="27497"/>
                  </a:cubicBezTo>
                  <a:cubicBezTo>
                    <a:pt x="311154" y="186205"/>
                    <a:pt x="305586" y="344913"/>
                    <a:pt x="302404" y="503620"/>
                  </a:cubicBezTo>
                  <a:cubicBezTo>
                    <a:pt x="302404" y="508791"/>
                    <a:pt x="310359" y="508791"/>
                    <a:pt x="310757" y="503620"/>
                  </a:cubicBezTo>
                  <a:cubicBezTo>
                    <a:pt x="318712" y="336957"/>
                    <a:pt x="313143" y="169896"/>
                    <a:pt x="294051" y="4029"/>
                  </a:cubicBezTo>
                  <a:cubicBezTo>
                    <a:pt x="293255" y="-1142"/>
                    <a:pt x="285698" y="-1540"/>
                    <a:pt x="285698" y="4029"/>
                  </a:cubicBezTo>
                  <a:cubicBezTo>
                    <a:pt x="279333" y="167908"/>
                    <a:pt x="273765" y="331786"/>
                    <a:pt x="268196" y="495665"/>
                  </a:cubicBezTo>
                  <a:cubicBezTo>
                    <a:pt x="268196" y="500836"/>
                    <a:pt x="275754" y="500836"/>
                    <a:pt x="276152" y="495665"/>
                  </a:cubicBezTo>
                  <a:cubicBezTo>
                    <a:pt x="282118" y="364403"/>
                    <a:pt x="274163" y="233141"/>
                    <a:pt x="251888" y="103868"/>
                  </a:cubicBezTo>
                  <a:cubicBezTo>
                    <a:pt x="251092" y="99094"/>
                    <a:pt x="243535" y="100288"/>
                    <a:pt x="243535" y="105061"/>
                  </a:cubicBezTo>
                  <a:cubicBezTo>
                    <a:pt x="243535" y="218424"/>
                    <a:pt x="243137" y="331389"/>
                    <a:pt x="243137" y="444751"/>
                  </a:cubicBezTo>
                  <a:cubicBezTo>
                    <a:pt x="243137" y="449922"/>
                    <a:pt x="250695" y="449922"/>
                    <a:pt x="251092" y="444751"/>
                  </a:cubicBezTo>
                  <a:cubicBezTo>
                    <a:pt x="257059" y="337753"/>
                    <a:pt x="250297" y="230356"/>
                    <a:pt x="230011" y="125347"/>
                  </a:cubicBezTo>
                  <a:cubicBezTo>
                    <a:pt x="229215" y="120574"/>
                    <a:pt x="221260" y="121767"/>
                    <a:pt x="221658" y="126540"/>
                  </a:cubicBezTo>
                  <a:cubicBezTo>
                    <a:pt x="226033" y="229561"/>
                    <a:pt x="230806" y="332582"/>
                    <a:pt x="234784" y="435603"/>
                  </a:cubicBezTo>
                  <a:cubicBezTo>
                    <a:pt x="237568" y="435603"/>
                    <a:pt x="240353" y="435603"/>
                    <a:pt x="242739" y="435603"/>
                  </a:cubicBezTo>
                  <a:cubicBezTo>
                    <a:pt x="233193" y="340935"/>
                    <a:pt x="223647" y="245869"/>
                    <a:pt x="214498" y="151201"/>
                  </a:cubicBezTo>
                  <a:cubicBezTo>
                    <a:pt x="214100" y="146031"/>
                    <a:pt x="206543" y="146031"/>
                    <a:pt x="206543" y="151201"/>
                  </a:cubicBezTo>
                  <a:cubicBezTo>
                    <a:pt x="206543" y="258200"/>
                    <a:pt x="206940" y="365198"/>
                    <a:pt x="206940" y="472197"/>
                  </a:cubicBezTo>
                  <a:cubicBezTo>
                    <a:pt x="209725" y="472197"/>
                    <a:pt x="212509" y="472197"/>
                    <a:pt x="214896" y="472197"/>
                  </a:cubicBezTo>
                  <a:cubicBezTo>
                    <a:pt x="210918" y="368778"/>
                    <a:pt x="198587" y="265757"/>
                    <a:pt x="177904" y="164328"/>
                  </a:cubicBezTo>
                  <a:cubicBezTo>
                    <a:pt x="177108" y="159952"/>
                    <a:pt x="169948" y="160748"/>
                    <a:pt x="169948" y="165521"/>
                  </a:cubicBezTo>
                  <a:cubicBezTo>
                    <a:pt x="170744" y="243880"/>
                    <a:pt x="175915" y="321842"/>
                    <a:pt x="185461" y="399804"/>
                  </a:cubicBezTo>
                  <a:cubicBezTo>
                    <a:pt x="187848" y="399406"/>
                    <a:pt x="190632" y="399008"/>
                    <a:pt x="193019" y="398611"/>
                  </a:cubicBezTo>
                  <a:cubicBezTo>
                    <a:pt x="180688" y="324627"/>
                    <a:pt x="167960" y="250642"/>
                    <a:pt x="155629" y="176658"/>
                  </a:cubicBezTo>
                  <a:cubicBezTo>
                    <a:pt x="154833" y="172283"/>
                    <a:pt x="148071" y="173476"/>
                    <a:pt x="148071" y="177852"/>
                  </a:cubicBezTo>
                  <a:cubicBezTo>
                    <a:pt x="150856" y="260587"/>
                    <a:pt x="153640" y="343322"/>
                    <a:pt x="156424" y="426056"/>
                  </a:cubicBezTo>
                  <a:cubicBezTo>
                    <a:pt x="158811" y="425659"/>
                    <a:pt x="161595" y="425261"/>
                    <a:pt x="163982" y="424863"/>
                  </a:cubicBezTo>
                  <a:cubicBezTo>
                    <a:pt x="151254" y="357641"/>
                    <a:pt x="138127" y="290419"/>
                    <a:pt x="125399" y="223197"/>
                  </a:cubicBezTo>
                  <a:cubicBezTo>
                    <a:pt x="124603" y="218821"/>
                    <a:pt x="117046" y="219617"/>
                    <a:pt x="117841" y="224390"/>
                  </a:cubicBezTo>
                  <a:cubicBezTo>
                    <a:pt x="123410" y="277690"/>
                    <a:pt x="128978" y="330991"/>
                    <a:pt x="134548" y="384291"/>
                  </a:cubicBezTo>
                  <a:cubicBezTo>
                    <a:pt x="136934" y="383496"/>
                    <a:pt x="139320" y="383098"/>
                    <a:pt x="142105" y="382302"/>
                  </a:cubicBezTo>
                  <a:cubicBezTo>
                    <a:pt x="122614" y="351675"/>
                    <a:pt x="109488" y="319058"/>
                    <a:pt x="103124" y="284055"/>
                  </a:cubicBezTo>
                  <a:cubicBezTo>
                    <a:pt x="100738" y="285248"/>
                    <a:pt x="98351" y="286043"/>
                    <a:pt x="95964" y="287237"/>
                  </a:cubicBezTo>
                  <a:cubicBezTo>
                    <a:pt x="109091" y="310307"/>
                    <a:pt x="113068" y="335764"/>
                    <a:pt x="107102" y="361221"/>
                  </a:cubicBezTo>
                  <a:cubicBezTo>
                    <a:pt x="109488" y="360823"/>
                    <a:pt x="111875" y="360425"/>
                    <a:pt x="114261" y="360425"/>
                  </a:cubicBezTo>
                  <a:cubicBezTo>
                    <a:pt x="103522" y="338548"/>
                    <a:pt x="92384" y="316671"/>
                    <a:pt x="81645" y="294794"/>
                  </a:cubicBezTo>
                  <a:cubicBezTo>
                    <a:pt x="80054" y="291214"/>
                    <a:pt x="74087" y="292805"/>
                    <a:pt x="74485" y="296783"/>
                  </a:cubicBezTo>
                  <a:cubicBezTo>
                    <a:pt x="76474" y="322638"/>
                    <a:pt x="78463" y="348492"/>
                    <a:pt x="80451" y="374347"/>
                  </a:cubicBezTo>
                  <a:cubicBezTo>
                    <a:pt x="82838" y="373552"/>
                    <a:pt x="85225" y="373154"/>
                    <a:pt x="87611" y="372358"/>
                  </a:cubicBezTo>
                  <a:cubicBezTo>
                    <a:pt x="73689" y="350481"/>
                    <a:pt x="60166" y="328604"/>
                    <a:pt x="46244" y="306727"/>
                  </a:cubicBezTo>
                  <a:cubicBezTo>
                    <a:pt x="43857" y="303147"/>
                    <a:pt x="38288" y="305534"/>
                    <a:pt x="39482" y="309512"/>
                  </a:cubicBezTo>
                  <a:cubicBezTo>
                    <a:pt x="47039" y="338946"/>
                    <a:pt x="49824" y="368381"/>
                    <a:pt x="47039" y="398611"/>
                  </a:cubicBezTo>
                  <a:cubicBezTo>
                    <a:pt x="49426" y="397815"/>
                    <a:pt x="51813" y="397417"/>
                    <a:pt x="53801" y="396622"/>
                  </a:cubicBezTo>
                  <a:cubicBezTo>
                    <a:pt x="31129" y="366392"/>
                    <a:pt x="15218" y="332184"/>
                    <a:pt x="6865" y="295590"/>
                  </a:cubicBezTo>
                  <a:cubicBezTo>
                    <a:pt x="4876" y="296783"/>
                    <a:pt x="2888" y="297976"/>
                    <a:pt x="899" y="299170"/>
                  </a:cubicBezTo>
                  <a:cubicBezTo>
                    <a:pt x="28742" y="327411"/>
                    <a:pt x="48630" y="361619"/>
                    <a:pt x="59370" y="399406"/>
                  </a:cubicBezTo>
                  <a:cubicBezTo>
                    <a:pt x="61359" y="398213"/>
                    <a:pt x="63347" y="397020"/>
                    <a:pt x="65336" y="395826"/>
                  </a:cubicBezTo>
                  <a:cubicBezTo>
                    <a:pt x="39482" y="374745"/>
                    <a:pt x="27151" y="342128"/>
                    <a:pt x="32720" y="309512"/>
                  </a:cubicBezTo>
                  <a:cubicBezTo>
                    <a:pt x="30731" y="309512"/>
                    <a:pt x="28344" y="309512"/>
                    <a:pt x="26356" y="309512"/>
                  </a:cubicBezTo>
                  <a:cubicBezTo>
                    <a:pt x="33515" y="332582"/>
                    <a:pt x="65734" y="337753"/>
                    <a:pt x="80054" y="318660"/>
                  </a:cubicBezTo>
                  <a:cubicBezTo>
                    <a:pt x="81645" y="315080"/>
                    <a:pt x="76076" y="311898"/>
                    <a:pt x="73689" y="315080"/>
                  </a:cubicBezTo>
                  <a:lnTo>
                    <a:pt x="73689" y="3150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91" name="Freeform 2790">
              <a:extLst>
                <a:ext uri="{FF2B5EF4-FFF2-40B4-BE49-F238E27FC236}">
                  <a16:creationId xmlns:a16="http://schemas.microsoft.com/office/drawing/2014/main" id="{C1D284F1-8B76-CF22-5330-9AB647CD0316}"/>
                </a:ext>
              </a:extLst>
            </p:cNvPr>
            <p:cNvSpPr/>
            <p:nvPr/>
          </p:nvSpPr>
          <p:spPr>
            <a:xfrm>
              <a:off x="5317753" y="883549"/>
              <a:ext cx="446985" cy="373094"/>
            </a:xfrm>
            <a:custGeom>
              <a:avLst/>
              <a:gdLst>
                <a:gd name="connsiteX0" fmla="*/ 43254 w 446985"/>
                <a:gd name="connsiteY0" fmla="*/ 154622 h 373094"/>
                <a:gd name="connsiteX1" fmla="*/ 6263 w 446985"/>
                <a:gd name="connsiteY1" fmla="*/ 342764 h 373094"/>
                <a:gd name="connsiteX2" fmla="*/ 13422 w 446985"/>
                <a:gd name="connsiteY2" fmla="*/ 345946 h 373094"/>
                <a:gd name="connsiteX3" fmla="*/ 54392 w 446985"/>
                <a:gd name="connsiteY3" fmla="*/ 194001 h 373094"/>
                <a:gd name="connsiteX4" fmla="*/ 46437 w 446985"/>
                <a:gd name="connsiteY4" fmla="*/ 194001 h 373094"/>
                <a:gd name="connsiteX5" fmla="*/ 16206 w 446985"/>
                <a:gd name="connsiteY5" fmla="*/ 351117 h 373094"/>
                <a:gd name="connsiteX6" fmla="*/ 24162 w 446985"/>
                <a:gd name="connsiteY6" fmla="*/ 353106 h 373094"/>
                <a:gd name="connsiteX7" fmla="*/ 63938 w 446985"/>
                <a:gd name="connsiteY7" fmla="*/ 162179 h 373094"/>
                <a:gd name="connsiteX8" fmla="*/ 55585 w 446985"/>
                <a:gd name="connsiteY8" fmla="*/ 159793 h 373094"/>
                <a:gd name="connsiteX9" fmla="*/ 20582 w 446985"/>
                <a:gd name="connsiteY9" fmla="*/ 367824 h 373094"/>
                <a:gd name="connsiteX10" fmla="*/ 28935 w 446985"/>
                <a:gd name="connsiteY10" fmla="*/ 370210 h 373094"/>
                <a:gd name="connsiteX11" fmla="*/ 140309 w 446985"/>
                <a:gd name="connsiteY11" fmla="*/ 127176 h 373094"/>
                <a:gd name="connsiteX12" fmla="*/ 132354 w 446985"/>
                <a:gd name="connsiteY12" fmla="*/ 123994 h 373094"/>
                <a:gd name="connsiteX13" fmla="*/ 12229 w 446985"/>
                <a:gd name="connsiteY13" fmla="*/ 355095 h 373094"/>
                <a:gd name="connsiteX14" fmla="*/ 18991 w 446985"/>
                <a:gd name="connsiteY14" fmla="*/ 360266 h 373094"/>
                <a:gd name="connsiteX15" fmla="*/ 258843 w 446985"/>
                <a:gd name="connsiteY15" fmla="*/ 99333 h 373094"/>
                <a:gd name="connsiteX16" fmla="*/ 253672 w 446985"/>
                <a:gd name="connsiteY16" fmla="*/ 92571 h 373094"/>
                <a:gd name="connsiteX17" fmla="*/ 694 w 446985"/>
                <a:gd name="connsiteY17" fmla="*/ 326854 h 373094"/>
                <a:gd name="connsiteX18" fmla="*/ 1489 w 446985"/>
                <a:gd name="connsiteY18" fmla="*/ 332025 h 373094"/>
                <a:gd name="connsiteX19" fmla="*/ 71496 w 446985"/>
                <a:gd name="connsiteY19" fmla="*/ 324865 h 373094"/>
                <a:gd name="connsiteX20" fmla="*/ 164175 w 446985"/>
                <a:gd name="connsiteY20" fmla="*/ 248494 h 373094"/>
                <a:gd name="connsiteX21" fmla="*/ 365841 w 446985"/>
                <a:gd name="connsiteY21" fmla="*/ 80240 h 373094"/>
                <a:gd name="connsiteX22" fmla="*/ 359875 w 446985"/>
                <a:gd name="connsiteY22" fmla="*/ 74274 h 373094"/>
                <a:gd name="connsiteX23" fmla="*/ 97351 w 446985"/>
                <a:gd name="connsiteY23" fmla="*/ 310148 h 373094"/>
                <a:gd name="connsiteX24" fmla="*/ 98941 w 446985"/>
                <a:gd name="connsiteY24" fmla="*/ 316910 h 373094"/>
                <a:gd name="connsiteX25" fmla="*/ 199178 w 446985"/>
                <a:gd name="connsiteY25" fmla="*/ 286680 h 373094"/>
                <a:gd name="connsiteX26" fmla="*/ 287880 w 446985"/>
                <a:gd name="connsiteY26" fmla="*/ 213491 h 373094"/>
                <a:gd name="connsiteX27" fmla="*/ 446190 w 446985"/>
                <a:gd name="connsiteY27" fmla="*/ 38077 h 373094"/>
                <a:gd name="connsiteX28" fmla="*/ 440621 w 446985"/>
                <a:gd name="connsiteY28" fmla="*/ 32508 h 373094"/>
                <a:gd name="connsiteX29" fmla="*/ 38481 w 446985"/>
                <a:gd name="connsiteY29" fmla="*/ 356686 h 373094"/>
                <a:gd name="connsiteX30" fmla="*/ 43652 w 446985"/>
                <a:gd name="connsiteY30" fmla="*/ 361857 h 373094"/>
                <a:gd name="connsiteX31" fmla="*/ 444200 w 446985"/>
                <a:gd name="connsiteY31" fmla="*/ 5460 h 373094"/>
                <a:gd name="connsiteX32" fmla="*/ 439427 w 446985"/>
                <a:gd name="connsiteY32" fmla="*/ 687 h 373094"/>
                <a:gd name="connsiteX33" fmla="*/ 38481 w 446985"/>
                <a:gd name="connsiteY33" fmla="*/ 356288 h 373094"/>
                <a:gd name="connsiteX34" fmla="*/ 44050 w 446985"/>
                <a:gd name="connsiteY34" fmla="*/ 360664 h 373094"/>
                <a:gd name="connsiteX35" fmla="*/ 444599 w 446985"/>
                <a:gd name="connsiteY35" fmla="*/ 39270 h 373094"/>
                <a:gd name="connsiteX36" fmla="*/ 439030 w 446985"/>
                <a:gd name="connsiteY36" fmla="*/ 33702 h 373094"/>
                <a:gd name="connsiteX37" fmla="*/ 293846 w 446985"/>
                <a:gd name="connsiteY37" fmla="*/ 197183 h 373094"/>
                <a:gd name="connsiteX38" fmla="*/ 213498 w 446985"/>
                <a:gd name="connsiteY38" fmla="*/ 265996 h 373094"/>
                <a:gd name="connsiteX39" fmla="*/ 100930 w 446985"/>
                <a:gd name="connsiteY39" fmla="*/ 308954 h 373094"/>
                <a:gd name="connsiteX40" fmla="*/ 102521 w 446985"/>
                <a:gd name="connsiteY40" fmla="*/ 315716 h 373094"/>
                <a:gd name="connsiteX41" fmla="*/ 365443 w 446985"/>
                <a:gd name="connsiteY41" fmla="*/ 80240 h 373094"/>
                <a:gd name="connsiteX42" fmla="*/ 359477 w 446985"/>
                <a:gd name="connsiteY42" fmla="*/ 74274 h 373094"/>
                <a:gd name="connsiteX43" fmla="*/ 185654 w 446985"/>
                <a:gd name="connsiteY43" fmla="*/ 219855 h 373094"/>
                <a:gd name="connsiteX44" fmla="*/ 100135 w 446985"/>
                <a:gd name="connsiteY44" fmla="*/ 291453 h 373094"/>
                <a:gd name="connsiteX45" fmla="*/ 7058 w 446985"/>
                <a:gd name="connsiteY45" fmla="*/ 326456 h 373094"/>
                <a:gd name="connsiteX46" fmla="*/ 7853 w 446985"/>
                <a:gd name="connsiteY46" fmla="*/ 331627 h 373094"/>
                <a:gd name="connsiteX47" fmla="*/ 257649 w 446985"/>
                <a:gd name="connsiteY47" fmla="*/ 100526 h 373094"/>
                <a:gd name="connsiteX48" fmla="*/ 252478 w 446985"/>
                <a:gd name="connsiteY48" fmla="*/ 93764 h 373094"/>
                <a:gd name="connsiteX49" fmla="*/ 11433 w 446985"/>
                <a:gd name="connsiteY49" fmla="*/ 356288 h 373094"/>
                <a:gd name="connsiteX50" fmla="*/ 18195 w 446985"/>
                <a:gd name="connsiteY50" fmla="*/ 361459 h 373094"/>
                <a:gd name="connsiteX51" fmla="*/ 140309 w 446985"/>
                <a:gd name="connsiteY51" fmla="*/ 126381 h 373094"/>
                <a:gd name="connsiteX52" fmla="*/ 132354 w 446985"/>
                <a:gd name="connsiteY52" fmla="*/ 123199 h 373094"/>
                <a:gd name="connsiteX53" fmla="*/ 20184 w 446985"/>
                <a:gd name="connsiteY53" fmla="*/ 368619 h 373094"/>
                <a:gd name="connsiteX54" fmla="*/ 28537 w 446985"/>
                <a:gd name="connsiteY54" fmla="*/ 371006 h 373094"/>
                <a:gd name="connsiteX55" fmla="*/ 63541 w 446985"/>
                <a:gd name="connsiteY55" fmla="*/ 162975 h 373094"/>
                <a:gd name="connsiteX56" fmla="*/ 55188 w 446985"/>
                <a:gd name="connsiteY56" fmla="*/ 160589 h 373094"/>
                <a:gd name="connsiteX57" fmla="*/ 15809 w 446985"/>
                <a:gd name="connsiteY57" fmla="*/ 351515 h 373094"/>
                <a:gd name="connsiteX58" fmla="*/ 23764 w 446985"/>
                <a:gd name="connsiteY58" fmla="*/ 353504 h 373094"/>
                <a:gd name="connsiteX59" fmla="*/ 53994 w 446985"/>
                <a:gd name="connsiteY59" fmla="*/ 194398 h 373094"/>
                <a:gd name="connsiteX60" fmla="*/ 46039 w 446985"/>
                <a:gd name="connsiteY60" fmla="*/ 194398 h 373094"/>
                <a:gd name="connsiteX61" fmla="*/ 6263 w 446985"/>
                <a:gd name="connsiteY61" fmla="*/ 342367 h 373094"/>
                <a:gd name="connsiteX62" fmla="*/ 13422 w 446985"/>
                <a:gd name="connsiteY62" fmla="*/ 345549 h 373094"/>
                <a:gd name="connsiteX63" fmla="*/ 49221 w 446985"/>
                <a:gd name="connsiteY63" fmla="*/ 157009 h 373094"/>
                <a:gd name="connsiteX64" fmla="*/ 43254 w 446985"/>
                <a:gd name="connsiteY64" fmla="*/ 154622 h 373094"/>
                <a:gd name="connsiteX65" fmla="*/ 43254 w 446985"/>
                <a:gd name="connsiteY65" fmla="*/ 154622 h 3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46985" h="373094">
                  <a:moveTo>
                    <a:pt x="43254" y="154622"/>
                  </a:moveTo>
                  <a:cubicBezTo>
                    <a:pt x="30924" y="217469"/>
                    <a:pt x="18593" y="279918"/>
                    <a:pt x="6263" y="342764"/>
                  </a:cubicBezTo>
                  <a:cubicBezTo>
                    <a:pt x="5467" y="346742"/>
                    <a:pt x="11433" y="349924"/>
                    <a:pt x="13422" y="345946"/>
                  </a:cubicBezTo>
                  <a:cubicBezTo>
                    <a:pt x="37288" y="298215"/>
                    <a:pt x="51210" y="247301"/>
                    <a:pt x="54392" y="194001"/>
                  </a:cubicBezTo>
                  <a:cubicBezTo>
                    <a:pt x="54790" y="188830"/>
                    <a:pt x="46835" y="188830"/>
                    <a:pt x="46437" y="194001"/>
                  </a:cubicBezTo>
                  <a:cubicBezTo>
                    <a:pt x="42857" y="247699"/>
                    <a:pt x="32913" y="300204"/>
                    <a:pt x="16206" y="351117"/>
                  </a:cubicBezTo>
                  <a:cubicBezTo>
                    <a:pt x="18991" y="351913"/>
                    <a:pt x="21378" y="352708"/>
                    <a:pt x="24162" y="353106"/>
                  </a:cubicBezTo>
                  <a:cubicBezTo>
                    <a:pt x="37288" y="289464"/>
                    <a:pt x="50812" y="225822"/>
                    <a:pt x="63938" y="162179"/>
                  </a:cubicBezTo>
                  <a:cubicBezTo>
                    <a:pt x="61154" y="161384"/>
                    <a:pt x="58369" y="160589"/>
                    <a:pt x="55585" y="159793"/>
                  </a:cubicBezTo>
                  <a:cubicBezTo>
                    <a:pt x="43652" y="229004"/>
                    <a:pt x="32117" y="298215"/>
                    <a:pt x="20582" y="367824"/>
                  </a:cubicBezTo>
                  <a:cubicBezTo>
                    <a:pt x="19786" y="372994"/>
                    <a:pt x="27344" y="375381"/>
                    <a:pt x="28935" y="370210"/>
                  </a:cubicBezTo>
                  <a:cubicBezTo>
                    <a:pt x="55585" y="284691"/>
                    <a:pt x="92975" y="203149"/>
                    <a:pt x="140309" y="127176"/>
                  </a:cubicBezTo>
                  <a:cubicBezTo>
                    <a:pt x="137525" y="125983"/>
                    <a:pt x="135138" y="124790"/>
                    <a:pt x="132354" y="123994"/>
                  </a:cubicBezTo>
                  <a:cubicBezTo>
                    <a:pt x="112863" y="209911"/>
                    <a:pt x="71496" y="289464"/>
                    <a:pt x="12229" y="355095"/>
                  </a:cubicBezTo>
                  <a:cubicBezTo>
                    <a:pt x="14616" y="356686"/>
                    <a:pt x="16604" y="358675"/>
                    <a:pt x="18991" y="360266"/>
                  </a:cubicBezTo>
                  <a:cubicBezTo>
                    <a:pt x="87009" y="262814"/>
                    <a:pt x="166163" y="174112"/>
                    <a:pt x="258843" y="99333"/>
                  </a:cubicBezTo>
                  <a:cubicBezTo>
                    <a:pt x="262423" y="96151"/>
                    <a:pt x="257649" y="90184"/>
                    <a:pt x="253672" y="92571"/>
                  </a:cubicBezTo>
                  <a:cubicBezTo>
                    <a:pt x="155822" y="154622"/>
                    <a:pt x="70303" y="234175"/>
                    <a:pt x="694" y="326854"/>
                  </a:cubicBezTo>
                  <a:cubicBezTo>
                    <a:pt x="-500" y="328445"/>
                    <a:pt x="-102" y="330832"/>
                    <a:pt x="1489" y="332025"/>
                  </a:cubicBezTo>
                  <a:cubicBezTo>
                    <a:pt x="22571" y="351515"/>
                    <a:pt x="51210" y="339185"/>
                    <a:pt x="71496" y="324865"/>
                  </a:cubicBezTo>
                  <a:cubicBezTo>
                    <a:pt x="104112" y="302192"/>
                    <a:pt x="133547" y="273553"/>
                    <a:pt x="164175" y="248494"/>
                  </a:cubicBezTo>
                  <a:cubicBezTo>
                    <a:pt x="231397" y="192410"/>
                    <a:pt x="298619" y="136325"/>
                    <a:pt x="365841" y="80240"/>
                  </a:cubicBezTo>
                  <a:cubicBezTo>
                    <a:pt x="363852" y="78251"/>
                    <a:pt x="361864" y="76262"/>
                    <a:pt x="359875" y="74274"/>
                  </a:cubicBezTo>
                  <a:cubicBezTo>
                    <a:pt x="272367" y="153031"/>
                    <a:pt x="184858" y="231788"/>
                    <a:pt x="97351" y="310148"/>
                  </a:cubicBezTo>
                  <a:cubicBezTo>
                    <a:pt x="95362" y="312137"/>
                    <a:pt x="96157" y="316114"/>
                    <a:pt x="98941" y="316910"/>
                  </a:cubicBezTo>
                  <a:cubicBezTo>
                    <a:pt x="135934" y="324467"/>
                    <a:pt x="169346" y="307363"/>
                    <a:pt x="199178" y="286680"/>
                  </a:cubicBezTo>
                  <a:cubicBezTo>
                    <a:pt x="230204" y="264405"/>
                    <a:pt x="259638" y="239346"/>
                    <a:pt x="287880" y="213491"/>
                  </a:cubicBezTo>
                  <a:cubicBezTo>
                    <a:pt x="346351" y="160191"/>
                    <a:pt x="399253" y="101322"/>
                    <a:pt x="446190" y="38077"/>
                  </a:cubicBezTo>
                  <a:cubicBezTo>
                    <a:pt x="448974" y="34497"/>
                    <a:pt x="443803" y="30917"/>
                    <a:pt x="440621" y="32508"/>
                  </a:cubicBezTo>
                  <a:cubicBezTo>
                    <a:pt x="283902" y="107288"/>
                    <a:pt x="145082" y="219060"/>
                    <a:pt x="38481" y="356686"/>
                  </a:cubicBezTo>
                  <a:cubicBezTo>
                    <a:pt x="35697" y="360266"/>
                    <a:pt x="40072" y="365039"/>
                    <a:pt x="43652" y="361857"/>
                  </a:cubicBezTo>
                  <a:cubicBezTo>
                    <a:pt x="177699" y="243323"/>
                    <a:pt x="311348" y="125187"/>
                    <a:pt x="444200" y="5460"/>
                  </a:cubicBezTo>
                  <a:cubicBezTo>
                    <a:pt x="447383" y="2676"/>
                    <a:pt x="442609" y="-1699"/>
                    <a:pt x="439427" y="687"/>
                  </a:cubicBezTo>
                  <a:cubicBezTo>
                    <a:pt x="304983" y="118426"/>
                    <a:pt x="171732" y="237357"/>
                    <a:pt x="38481" y="356288"/>
                  </a:cubicBezTo>
                  <a:cubicBezTo>
                    <a:pt x="40470" y="357879"/>
                    <a:pt x="42459" y="359073"/>
                    <a:pt x="44050" y="360664"/>
                  </a:cubicBezTo>
                  <a:cubicBezTo>
                    <a:pt x="150253" y="223037"/>
                    <a:pt x="287482" y="112857"/>
                    <a:pt x="444599" y="39270"/>
                  </a:cubicBezTo>
                  <a:cubicBezTo>
                    <a:pt x="442609" y="37282"/>
                    <a:pt x="441018" y="35691"/>
                    <a:pt x="439030" y="33702"/>
                  </a:cubicBezTo>
                  <a:cubicBezTo>
                    <a:pt x="395276" y="92173"/>
                    <a:pt x="347146" y="147064"/>
                    <a:pt x="293846" y="197183"/>
                  </a:cubicBezTo>
                  <a:cubicBezTo>
                    <a:pt x="267991" y="221446"/>
                    <a:pt x="241341" y="244517"/>
                    <a:pt x="213498" y="265996"/>
                  </a:cubicBezTo>
                  <a:cubicBezTo>
                    <a:pt x="181676" y="291055"/>
                    <a:pt x="143889" y="317705"/>
                    <a:pt x="100930" y="308954"/>
                  </a:cubicBezTo>
                  <a:cubicBezTo>
                    <a:pt x="101726" y="311341"/>
                    <a:pt x="102124" y="313330"/>
                    <a:pt x="102521" y="315716"/>
                  </a:cubicBezTo>
                  <a:cubicBezTo>
                    <a:pt x="190029" y="236959"/>
                    <a:pt x="277935" y="158600"/>
                    <a:pt x="365443" y="80240"/>
                  </a:cubicBezTo>
                  <a:cubicBezTo>
                    <a:pt x="369421" y="76660"/>
                    <a:pt x="363455" y="70694"/>
                    <a:pt x="359477" y="74274"/>
                  </a:cubicBezTo>
                  <a:cubicBezTo>
                    <a:pt x="301403" y="122801"/>
                    <a:pt x="243728" y="171328"/>
                    <a:pt x="185654" y="219855"/>
                  </a:cubicBezTo>
                  <a:cubicBezTo>
                    <a:pt x="157015" y="243721"/>
                    <a:pt x="128774" y="267587"/>
                    <a:pt x="100135" y="291453"/>
                  </a:cubicBezTo>
                  <a:cubicBezTo>
                    <a:pt x="79053" y="308954"/>
                    <a:pt x="36095" y="352708"/>
                    <a:pt x="7058" y="326456"/>
                  </a:cubicBezTo>
                  <a:cubicBezTo>
                    <a:pt x="7456" y="328047"/>
                    <a:pt x="7456" y="330036"/>
                    <a:pt x="7853" y="331627"/>
                  </a:cubicBezTo>
                  <a:cubicBezTo>
                    <a:pt x="76269" y="240141"/>
                    <a:pt x="160993" y="161782"/>
                    <a:pt x="257649" y="100526"/>
                  </a:cubicBezTo>
                  <a:cubicBezTo>
                    <a:pt x="256058" y="98140"/>
                    <a:pt x="254070" y="96151"/>
                    <a:pt x="252478" y="93764"/>
                  </a:cubicBezTo>
                  <a:cubicBezTo>
                    <a:pt x="159402" y="168544"/>
                    <a:pt x="79451" y="258438"/>
                    <a:pt x="11433" y="356288"/>
                  </a:cubicBezTo>
                  <a:cubicBezTo>
                    <a:pt x="8649" y="360266"/>
                    <a:pt x="15013" y="365039"/>
                    <a:pt x="18195" y="361459"/>
                  </a:cubicBezTo>
                  <a:cubicBezTo>
                    <a:pt x="78258" y="295033"/>
                    <a:pt x="120421" y="214287"/>
                    <a:pt x="140309" y="126381"/>
                  </a:cubicBezTo>
                  <a:cubicBezTo>
                    <a:pt x="141502" y="121608"/>
                    <a:pt x="135138" y="118823"/>
                    <a:pt x="132354" y="123199"/>
                  </a:cubicBezTo>
                  <a:cubicBezTo>
                    <a:pt x="84622" y="199967"/>
                    <a:pt x="46835" y="282304"/>
                    <a:pt x="20184" y="368619"/>
                  </a:cubicBezTo>
                  <a:cubicBezTo>
                    <a:pt x="22969" y="369414"/>
                    <a:pt x="25753" y="370210"/>
                    <a:pt x="28537" y="371006"/>
                  </a:cubicBezTo>
                  <a:cubicBezTo>
                    <a:pt x="40470" y="301795"/>
                    <a:pt x="52005" y="232584"/>
                    <a:pt x="63541" y="162975"/>
                  </a:cubicBezTo>
                  <a:cubicBezTo>
                    <a:pt x="64336" y="157804"/>
                    <a:pt x="56381" y="155418"/>
                    <a:pt x="55188" y="160589"/>
                  </a:cubicBezTo>
                  <a:cubicBezTo>
                    <a:pt x="42061" y="224231"/>
                    <a:pt x="28935" y="287873"/>
                    <a:pt x="15809" y="351515"/>
                  </a:cubicBezTo>
                  <a:cubicBezTo>
                    <a:pt x="14616" y="356686"/>
                    <a:pt x="22173" y="358675"/>
                    <a:pt x="23764" y="353504"/>
                  </a:cubicBezTo>
                  <a:cubicBezTo>
                    <a:pt x="40470" y="301795"/>
                    <a:pt x="50812" y="248494"/>
                    <a:pt x="53994" y="194398"/>
                  </a:cubicBezTo>
                  <a:cubicBezTo>
                    <a:pt x="51210" y="194398"/>
                    <a:pt x="48823" y="194398"/>
                    <a:pt x="46039" y="194398"/>
                  </a:cubicBezTo>
                  <a:cubicBezTo>
                    <a:pt x="42857" y="246108"/>
                    <a:pt x="29333" y="295828"/>
                    <a:pt x="6263" y="342367"/>
                  </a:cubicBezTo>
                  <a:cubicBezTo>
                    <a:pt x="8649" y="343560"/>
                    <a:pt x="11036" y="344355"/>
                    <a:pt x="13422" y="345549"/>
                  </a:cubicBezTo>
                  <a:cubicBezTo>
                    <a:pt x="25355" y="282702"/>
                    <a:pt x="37288" y="219855"/>
                    <a:pt x="49221" y="157009"/>
                  </a:cubicBezTo>
                  <a:cubicBezTo>
                    <a:pt x="50016" y="152235"/>
                    <a:pt x="44050" y="150644"/>
                    <a:pt x="43254" y="154622"/>
                  </a:cubicBezTo>
                  <a:lnTo>
                    <a:pt x="43254" y="1546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92" name="Freeform 2791">
              <a:extLst>
                <a:ext uri="{FF2B5EF4-FFF2-40B4-BE49-F238E27FC236}">
                  <a16:creationId xmlns:a16="http://schemas.microsoft.com/office/drawing/2014/main" id="{A7EE11B5-C915-9549-753F-6BBE3AA1D96C}"/>
                </a:ext>
              </a:extLst>
            </p:cNvPr>
            <p:cNvSpPr/>
            <p:nvPr/>
          </p:nvSpPr>
          <p:spPr>
            <a:xfrm>
              <a:off x="5342158" y="875678"/>
              <a:ext cx="425183" cy="378635"/>
            </a:xfrm>
            <a:custGeom>
              <a:avLst/>
              <a:gdLst>
                <a:gd name="connsiteX0" fmla="*/ 4928 w 425183"/>
                <a:gd name="connsiteY0" fmla="*/ 378081 h 378635"/>
                <a:gd name="connsiteX1" fmla="*/ 227676 w 425183"/>
                <a:gd name="connsiteY1" fmla="*/ 205849 h 378635"/>
                <a:gd name="connsiteX2" fmla="*/ 330298 w 425183"/>
                <a:gd name="connsiteY2" fmla="*/ 108397 h 378635"/>
                <a:gd name="connsiteX3" fmla="*/ 424569 w 425183"/>
                <a:gd name="connsiteY3" fmla="*/ 4978 h 378635"/>
                <a:gd name="connsiteX4" fmla="*/ 419398 w 425183"/>
                <a:gd name="connsiteY4" fmla="*/ 1001 h 378635"/>
                <a:gd name="connsiteX5" fmla="*/ 325128 w 425183"/>
                <a:gd name="connsiteY5" fmla="*/ 103226 h 378635"/>
                <a:gd name="connsiteX6" fmla="*/ 224493 w 425183"/>
                <a:gd name="connsiteY6" fmla="*/ 199087 h 378635"/>
                <a:gd name="connsiteX7" fmla="*/ 1746 w 425183"/>
                <a:gd name="connsiteY7" fmla="*/ 372512 h 378635"/>
                <a:gd name="connsiteX8" fmla="*/ 4928 w 425183"/>
                <a:gd name="connsiteY8" fmla="*/ 378081 h 378635"/>
                <a:gd name="connsiteX9" fmla="*/ 4928 w 425183"/>
                <a:gd name="connsiteY9" fmla="*/ 378081 h 37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5183" h="378635">
                  <a:moveTo>
                    <a:pt x="4928" y="378081"/>
                  </a:moveTo>
                  <a:cubicBezTo>
                    <a:pt x="82889" y="325576"/>
                    <a:pt x="157271" y="268298"/>
                    <a:pt x="227676" y="205849"/>
                  </a:cubicBezTo>
                  <a:cubicBezTo>
                    <a:pt x="263076" y="174426"/>
                    <a:pt x="297284" y="141809"/>
                    <a:pt x="330298" y="108397"/>
                  </a:cubicBezTo>
                  <a:cubicBezTo>
                    <a:pt x="362915" y="75383"/>
                    <a:pt x="395929" y="41573"/>
                    <a:pt x="424569" y="4978"/>
                  </a:cubicBezTo>
                  <a:cubicBezTo>
                    <a:pt x="426955" y="1796"/>
                    <a:pt x="421784" y="-1784"/>
                    <a:pt x="419398" y="1001"/>
                  </a:cubicBezTo>
                  <a:cubicBezTo>
                    <a:pt x="387179" y="34413"/>
                    <a:pt x="357346" y="69814"/>
                    <a:pt x="325128" y="103226"/>
                  </a:cubicBezTo>
                  <a:cubicBezTo>
                    <a:pt x="292511" y="136240"/>
                    <a:pt x="259099" y="168459"/>
                    <a:pt x="224493" y="199087"/>
                  </a:cubicBezTo>
                  <a:cubicBezTo>
                    <a:pt x="154089" y="261934"/>
                    <a:pt x="79707" y="319610"/>
                    <a:pt x="1746" y="372512"/>
                  </a:cubicBezTo>
                  <a:cubicBezTo>
                    <a:pt x="-2232" y="374501"/>
                    <a:pt x="1348" y="380468"/>
                    <a:pt x="4928" y="378081"/>
                  </a:cubicBezTo>
                  <a:lnTo>
                    <a:pt x="4928" y="3780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93" name="Freeform 2792">
              <a:extLst>
                <a:ext uri="{FF2B5EF4-FFF2-40B4-BE49-F238E27FC236}">
                  <a16:creationId xmlns:a16="http://schemas.microsoft.com/office/drawing/2014/main" id="{A7AA28C0-9E03-E6B5-56E5-77F17054AAD5}"/>
                </a:ext>
              </a:extLst>
            </p:cNvPr>
            <p:cNvSpPr/>
            <p:nvPr/>
          </p:nvSpPr>
          <p:spPr>
            <a:xfrm>
              <a:off x="5398395" y="735087"/>
              <a:ext cx="487010" cy="429970"/>
            </a:xfrm>
            <a:custGeom>
              <a:avLst/>
              <a:gdLst>
                <a:gd name="connsiteX0" fmla="*/ 136834 w 487010"/>
                <a:gd name="connsiteY0" fmla="*/ 301493 h 429970"/>
                <a:gd name="connsiteX1" fmla="*/ 401 w 487010"/>
                <a:gd name="connsiteY1" fmla="*/ 424402 h 429970"/>
                <a:gd name="connsiteX2" fmla="*/ 3583 w 487010"/>
                <a:gd name="connsiteY2" fmla="*/ 429970 h 429970"/>
                <a:gd name="connsiteX3" fmla="*/ 107797 w 487010"/>
                <a:gd name="connsiteY3" fmla="*/ 367521 h 429970"/>
                <a:gd name="connsiteX4" fmla="*/ 229115 w 487010"/>
                <a:gd name="connsiteY4" fmla="*/ 246999 h 429970"/>
                <a:gd name="connsiteX5" fmla="*/ 348046 w 487010"/>
                <a:gd name="connsiteY5" fmla="*/ 128465 h 429970"/>
                <a:gd name="connsiteX6" fmla="*/ 407711 w 487010"/>
                <a:gd name="connsiteY6" fmla="*/ 69198 h 429970"/>
                <a:gd name="connsiteX7" fmla="*/ 437544 w 487010"/>
                <a:gd name="connsiteY7" fmla="*/ 39366 h 429970"/>
                <a:gd name="connsiteX8" fmla="*/ 452261 w 487010"/>
                <a:gd name="connsiteY8" fmla="*/ 24649 h 429970"/>
                <a:gd name="connsiteX9" fmla="*/ 460614 w 487010"/>
                <a:gd name="connsiteY9" fmla="*/ 16296 h 429970"/>
                <a:gd name="connsiteX10" fmla="*/ 477718 w 487010"/>
                <a:gd name="connsiteY10" fmla="*/ 15898 h 429970"/>
                <a:gd name="connsiteX11" fmla="*/ 481298 w 487010"/>
                <a:gd name="connsiteY11" fmla="*/ 21864 h 429970"/>
                <a:gd name="connsiteX12" fmla="*/ 483684 w 487010"/>
                <a:gd name="connsiteY12" fmla="*/ 3965 h 429970"/>
                <a:gd name="connsiteX13" fmla="*/ 456636 w 487010"/>
                <a:gd name="connsiteY13" fmla="*/ 9136 h 429970"/>
                <a:gd name="connsiteX14" fmla="*/ 348842 w 487010"/>
                <a:gd name="connsiteY14" fmla="*/ 116532 h 429970"/>
                <a:gd name="connsiteX15" fmla="*/ 132458 w 487010"/>
                <a:gd name="connsiteY15" fmla="*/ 332916 h 429970"/>
                <a:gd name="connsiteX16" fmla="*/ 3583 w 487010"/>
                <a:gd name="connsiteY16" fmla="*/ 423208 h 429970"/>
                <a:gd name="connsiteX17" fmla="*/ 6765 w 487010"/>
                <a:gd name="connsiteY17" fmla="*/ 428777 h 429970"/>
                <a:gd name="connsiteX18" fmla="*/ 140016 w 487010"/>
                <a:gd name="connsiteY18" fmla="*/ 307857 h 429970"/>
                <a:gd name="connsiteX19" fmla="*/ 136834 w 487010"/>
                <a:gd name="connsiteY19" fmla="*/ 301493 h 429970"/>
                <a:gd name="connsiteX20" fmla="*/ 136834 w 487010"/>
                <a:gd name="connsiteY20" fmla="*/ 301493 h 429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7010" h="429970">
                  <a:moveTo>
                    <a:pt x="136834" y="301493"/>
                  </a:moveTo>
                  <a:cubicBezTo>
                    <a:pt x="80352" y="328143"/>
                    <a:pt x="32620" y="371101"/>
                    <a:pt x="401" y="424402"/>
                  </a:cubicBezTo>
                  <a:cubicBezTo>
                    <a:pt x="-793" y="426788"/>
                    <a:pt x="799" y="429970"/>
                    <a:pt x="3583" y="429970"/>
                  </a:cubicBezTo>
                  <a:cubicBezTo>
                    <a:pt x="46939" y="427584"/>
                    <a:pt x="78761" y="396558"/>
                    <a:pt x="107797" y="367521"/>
                  </a:cubicBezTo>
                  <a:cubicBezTo>
                    <a:pt x="148369" y="327347"/>
                    <a:pt x="188543" y="287173"/>
                    <a:pt x="229115" y="246999"/>
                  </a:cubicBezTo>
                  <a:cubicBezTo>
                    <a:pt x="268892" y="207620"/>
                    <a:pt x="308668" y="167844"/>
                    <a:pt x="348046" y="128465"/>
                  </a:cubicBezTo>
                  <a:cubicBezTo>
                    <a:pt x="367935" y="108577"/>
                    <a:pt x="387823" y="89087"/>
                    <a:pt x="407711" y="69198"/>
                  </a:cubicBezTo>
                  <a:cubicBezTo>
                    <a:pt x="417656" y="59254"/>
                    <a:pt x="427600" y="49310"/>
                    <a:pt x="437544" y="39366"/>
                  </a:cubicBezTo>
                  <a:cubicBezTo>
                    <a:pt x="442317" y="34593"/>
                    <a:pt x="447487" y="29422"/>
                    <a:pt x="452261" y="24649"/>
                  </a:cubicBezTo>
                  <a:cubicBezTo>
                    <a:pt x="455045" y="21864"/>
                    <a:pt x="457830" y="19080"/>
                    <a:pt x="460614" y="16296"/>
                  </a:cubicBezTo>
                  <a:cubicBezTo>
                    <a:pt x="464592" y="10727"/>
                    <a:pt x="470558" y="10727"/>
                    <a:pt x="477718" y="15898"/>
                  </a:cubicBezTo>
                  <a:cubicBezTo>
                    <a:pt x="473740" y="17887"/>
                    <a:pt x="477320" y="23456"/>
                    <a:pt x="481298" y="21864"/>
                  </a:cubicBezTo>
                  <a:cubicBezTo>
                    <a:pt x="488457" y="18682"/>
                    <a:pt x="488457" y="9534"/>
                    <a:pt x="483684" y="3965"/>
                  </a:cubicBezTo>
                  <a:cubicBezTo>
                    <a:pt x="475331" y="-4786"/>
                    <a:pt x="463796" y="2772"/>
                    <a:pt x="456636" y="9136"/>
                  </a:cubicBezTo>
                  <a:cubicBezTo>
                    <a:pt x="419247" y="43344"/>
                    <a:pt x="384641" y="80733"/>
                    <a:pt x="348842" y="116532"/>
                  </a:cubicBezTo>
                  <a:cubicBezTo>
                    <a:pt x="276449" y="188528"/>
                    <a:pt x="204454" y="260921"/>
                    <a:pt x="132458" y="332916"/>
                  </a:cubicBezTo>
                  <a:cubicBezTo>
                    <a:pt x="97058" y="368317"/>
                    <a:pt x="57679" y="420424"/>
                    <a:pt x="3583" y="423208"/>
                  </a:cubicBezTo>
                  <a:cubicBezTo>
                    <a:pt x="4776" y="425197"/>
                    <a:pt x="5572" y="426788"/>
                    <a:pt x="6765" y="428777"/>
                  </a:cubicBezTo>
                  <a:cubicBezTo>
                    <a:pt x="38586" y="375874"/>
                    <a:pt x="84329" y="334507"/>
                    <a:pt x="140016" y="307857"/>
                  </a:cubicBezTo>
                  <a:cubicBezTo>
                    <a:pt x="143596" y="305470"/>
                    <a:pt x="140414" y="299902"/>
                    <a:pt x="136834" y="301493"/>
                  </a:cubicBezTo>
                  <a:lnTo>
                    <a:pt x="136834" y="3014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94" name="Freeform 2793">
              <a:extLst>
                <a:ext uri="{FF2B5EF4-FFF2-40B4-BE49-F238E27FC236}">
                  <a16:creationId xmlns:a16="http://schemas.microsoft.com/office/drawing/2014/main" id="{7920A3DF-A365-208A-38F2-970B578EBB84}"/>
                </a:ext>
              </a:extLst>
            </p:cNvPr>
            <p:cNvSpPr/>
            <p:nvPr/>
          </p:nvSpPr>
          <p:spPr>
            <a:xfrm>
              <a:off x="5468562" y="775790"/>
              <a:ext cx="369618" cy="358610"/>
            </a:xfrm>
            <a:custGeom>
              <a:avLst/>
              <a:gdLst>
                <a:gd name="connsiteX0" fmla="*/ 123546 w 369618"/>
                <a:gd name="connsiteY0" fmla="*/ 185214 h 358610"/>
                <a:gd name="connsiteX1" fmla="*/ 18934 w 369618"/>
                <a:gd name="connsiteY1" fmla="*/ 295793 h 358610"/>
                <a:gd name="connsiteX2" fmla="*/ 1035 w 369618"/>
                <a:gd name="connsiteY2" fmla="*/ 340342 h 358610"/>
                <a:gd name="connsiteX3" fmla="*/ 28481 w 369618"/>
                <a:gd name="connsiteY3" fmla="*/ 357048 h 358610"/>
                <a:gd name="connsiteX4" fmla="*/ 48369 w 369618"/>
                <a:gd name="connsiteY4" fmla="*/ 334773 h 358610"/>
                <a:gd name="connsiteX5" fmla="*/ 75019 w 369618"/>
                <a:gd name="connsiteY5" fmla="*/ 304941 h 358610"/>
                <a:gd name="connsiteX6" fmla="*/ 129115 w 369618"/>
                <a:gd name="connsiteY6" fmla="*/ 245674 h 358610"/>
                <a:gd name="connsiteX7" fmla="*/ 238898 w 369618"/>
                <a:gd name="connsiteY7" fmla="*/ 131914 h 358610"/>
                <a:gd name="connsiteX8" fmla="*/ 368569 w 369618"/>
                <a:gd name="connsiteY8" fmla="*/ 5822 h 358610"/>
                <a:gd name="connsiteX9" fmla="*/ 363795 w 369618"/>
                <a:gd name="connsiteY9" fmla="*/ 1049 h 358610"/>
                <a:gd name="connsiteX10" fmla="*/ 121955 w 369618"/>
                <a:gd name="connsiteY10" fmla="*/ 242492 h 358610"/>
                <a:gd name="connsiteX11" fmla="*/ 65870 w 369618"/>
                <a:gd name="connsiteY11" fmla="*/ 304146 h 358610"/>
                <a:gd name="connsiteX12" fmla="*/ 35641 w 369618"/>
                <a:gd name="connsiteY12" fmla="*/ 338751 h 358610"/>
                <a:gd name="connsiteX13" fmla="*/ 11377 w 369618"/>
                <a:gd name="connsiteY13" fmla="*/ 346706 h 358610"/>
                <a:gd name="connsiteX14" fmla="*/ 12968 w 369618"/>
                <a:gd name="connsiteY14" fmla="*/ 313692 h 358610"/>
                <a:gd name="connsiteX15" fmla="*/ 68257 w 369618"/>
                <a:gd name="connsiteY15" fmla="*/ 248459 h 358610"/>
                <a:gd name="connsiteX16" fmla="*/ 127126 w 369618"/>
                <a:gd name="connsiteY16" fmla="*/ 189987 h 358610"/>
                <a:gd name="connsiteX17" fmla="*/ 123546 w 369618"/>
                <a:gd name="connsiteY17" fmla="*/ 185214 h 358610"/>
                <a:gd name="connsiteX18" fmla="*/ 123546 w 369618"/>
                <a:gd name="connsiteY18" fmla="*/ 185214 h 35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9618" h="358610">
                  <a:moveTo>
                    <a:pt x="123546" y="185214"/>
                  </a:moveTo>
                  <a:cubicBezTo>
                    <a:pt x="86156" y="219422"/>
                    <a:pt x="51153" y="256414"/>
                    <a:pt x="18934" y="295793"/>
                  </a:cubicBezTo>
                  <a:cubicBezTo>
                    <a:pt x="8990" y="307726"/>
                    <a:pt x="-3738" y="323636"/>
                    <a:pt x="1035" y="340342"/>
                  </a:cubicBezTo>
                  <a:cubicBezTo>
                    <a:pt x="4217" y="350684"/>
                    <a:pt x="16946" y="363015"/>
                    <a:pt x="28481" y="357048"/>
                  </a:cubicBezTo>
                  <a:cubicBezTo>
                    <a:pt x="36038" y="353071"/>
                    <a:pt x="42800" y="341535"/>
                    <a:pt x="48369" y="334773"/>
                  </a:cubicBezTo>
                  <a:cubicBezTo>
                    <a:pt x="57120" y="324829"/>
                    <a:pt x="66268" y="314885"/>
                    <a:pt x="75019" y="304941"/>
                  </a:cubicBezTo>
                  <a:cubicBezTo>
                    <a:pt x="92919" y="285053"/>
                    <a:pt x="110818" y="265165"/>
                    <a:pt x="129115" y="245674"/>
                  </a:cubicBezTo>
                  <a:cubicBezTo>
                    <a:pt x="164914" y="207091"/>
                    <a:pt x="201508" y="169304"/>
                    <a:pt x="238898" y="131914"/>
                  </a:cubicBezTo>
                  <a:cubicBezTo>
                    <a:pt x="281459" y="89353"/>
                    <a:pt x="325213" y="47588"/>
                    <a:pt x="368569" y="5822"/>
                  </a:cubicBezTo>
                  <a:cubicBezTo>
                    <a:pt x="371751" y="2640"/>
                    <a:pt x="366978" y="-2133"/>
                    <a:pt x="363795" y="1049"/>
                  </a:cubicBezTo>
                  <a:cubicBezTo>
                    <a:pt x="279469" y="77420"/>
                    <a:pt x="199519" y="158962"/>
                    <a:pt x="121955" y="242492"/>
                  </a:cubicBezTo>
                  <a:cubicBezTo>
                    <a:pt x="103260" y="262778"/>
                    <a:pt x="84566" y="283462"/>
                    <a:pt x="65870" y="304146"/>
                  </a:cubicBezTo>
                  <a:cubicBezTo>
                    <a:pt x="55529" y="315681"/>
                    <a:pt x="45584" y="327216"/>
                    <a:pt x="35641" y="338751"/>
                  </a:cubicBezTo>
                  <a:cubicBezTo>
                    <a:pt x="29674" y="345513"/>
                    <a:pt x="23707" y="356650"/>
                    <a:pt x="11377" y="346706"/>
                  </a:cubicBezTo>
                  <a:cubicBezTo>
                    <a:pt x="239" y="337955"/>
                    <a:pt x="7797" y="322443"/>
                    <a:pt x="12968" y="313692"/>
                  </a:cubicBezTo>
                  <a:cubicBezTo>
                    <a:pt x="27287" y="290224"/>
                    <a:pt x="49562" y="268347"/>
                    <a:pt x="68257" y="248459"/>
                  </a:cubicBezTo>
                  <a:cubicBezTo>
                    <a:pt x="86952" y="228173"/>
                    <a:pt x="106840" y="208682"/>
                    <a:pt x="127126" y="189987"/>
                  </a:cubicBezTo>
                  <a:cubicBezTo>
                    <a:pt x="129910" y="186805"/>
                    <a:pt x="126331" y="182828"/>
                    <a:pt x="123546" y="185214"/>
                  </a:cubicBezTo>
                  <a:lnTo>
                    <a:pt x="123546" y="1852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95" name="Freeform 2794">
              <a:extLst>
                <a:ext uri="{FF2B5EF4-FFF2-40B4-BE49-F238E27FC236}">
                  <a16:creationId xmlns:a16="http://schemas.microsoft.com/office/drawing/2014/main" id="{B1704003-EADB-351A-3EA9-72992A9C28F1}"/>
                </a:ext>
              </a:extLst>
            </p:cNvPr>
            <p:cNvSpPr/>
            <p:nvPr/>
          </p:nvSpPr>
          <p:spPr>
            <a:xfrm>
              <a:off x="4826258" y="1280517"/>
              <a:ext cx="83303" cy="272459"/>
            </a:xfrm>
            <a:custGeom>
              <a:avLst/>
              <a:gdLst>
                <a:gd name="connsiteX0" fmla="*/ 553 w 83303"/>
                <a:gd name="connsiteY0" fmla="*/ 5063 h 272459"/>
                <a:gd name="connsiteX1" fmla="*/ 76526 w 83303"/>
                <a:gd name="connsiteY1" fmla="*/ 269178 h 272459"/>
                <a:gd name="connsiteX2" fmla="*/ 83288 w 83303"/>
                <a:gd name="connsiteY2" fmla="*/ 269178 h 272459"/>
                <a:gd name="connsiteX3" fmla="*/ 6519 w 83303"/>
                <a:gd name="connsiteY3" fmla="*/ 1483 h 272459"/>
                <a:gd name="connsiteX4" fmla="*/ 553 w 83303"/>
                <a:gd name="connsiteY4" fmla="*/ 5063 h 272459"/>
                <a:gd name="connsiteX5" fmla="*/ 553 w 83303"/>
                <a:gd name="connsiteY5" fmla="*/ 5063 h 27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303" h="272459">
                  <a:moveTo>
                    <a:pt x="553" y="5063"/>
                  </a:moveTo>
                  <a:cubicBezTo>
                    <a:pt x="48682" y="86604"/>
                    <a:pt x="70957" y="174908"/>
                    <a:pt x="76526" y="269178"/>
                  </a:cubicBezTo>
                  <a:cubicBezTo>
                    <a:pt x="76924" y="273553"/>
                    <a:pt x="83288" y="273553"/>
                    <a:pt x="83288" y="269178"/>
                  </a:cubicBezTo>
                  <a:cubicBezTo>
                    <a:pt x="84084" y="176101"/>
                    <a:pt x="53455" y="81433"/>
                    <a:pt x="6519" y="1483"/>
                  </a:cubicBezTo>
                  <a:cubicBezTo>
                    <a:pt x="4133" y="-2097"/>
                    <a:pt x="-1834" y="1483"/>
                    <a:pt x="553" y="5063"/>
                  </a:cubicBezTo>
                  <a:lnTo>
                    <a:pt x="553" y="50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96" name="Freeform 2795">
              <a:extLst>
                <a:ext uri="{FF2B5EF4-FFF2-40B4-BE49-F238E27FC236}">
                  <a16:creationId xmlns:a16="http://schemas.microsoft.com/office/drawing/2014/main" id="{EB96E9AB-CEC1-A7D7-9276-9849AAFA3967}"/>
                </a:ext>
              </a:extLst>
            </p:cNvPr>
            <p:cNvSpPr/>
            <p:nvPr/>
          </p:nvSpPr>
          <p:spPr>
            <a:xfrm>
              <a:off x="4863392" y="1233743"/>
              <a:ext cx="198125" cy="700144"/>
            </a:xfrm>
            <a:custGeom>
              <a:avLst/>
              <a:gdLst>
                <a:gd name="connsiteX0" fmla="*/ 809 w 198125"/>
                <a:gd name="connsiteY0" fmla="*/ 36722 h 700144"/>
                <a:gd name="connsiteX1" fmla="*/ 87123 w 198125"/>
                <a:gd name="connsiteY1" fmla="*/ 279756 h 700144"/>
                <a:gd name="connsiteX2" fmla="*/ 93488 w 198125"/>
                <a:gd name="connsiteY2" fmla="*/ 277369 h 700144"/>
                <a:gd name="connsiteX3" fmla="*/ 68826 w 198125"/>
                <a:gd name="connsiteY3" fmla="*/ 6094 h 700144"/>
                <a:gd name="connsiteX4" fmla="*/ 61667 w 198125"/>
                <a:gd name="connsiteY4" fmla="*/ 8083 h 700144"/>
                <a:gd name="connsiteX5" fmla="*/ 110194 w 198125"/>
                <a:gd name="connsiteY5" fmla="*/ 290495 h 700144"/>
                <a:gd name="connsiteX6" fmla="*/ 117751 w 198125"/>
                <a:gd name="connsiteY6" fmla="*/ 289302 h 700144"/>
                <a:gd name="connsiteX7" fmla="*/ 98659 w 198125"/>
                <a:gd name="connsiteY7" fmla="*/ 2912 h 700144"/>
                <a:gd name="connsiteX8" fmla="*/ 90703 w 198125"/>
                <a:gd name="connsiteY8" fmla="*/ 4105 h 700144"/>
                <a:gd name="connsiteX9" fmla="*/ 125707 w 198125"/>
                <a:gd name="connsiteY9" fmla="*/ 253901 h 700144"/>
                <a:gd name="connsiteX10" fmla="*/ 132866 w 198125"/>
                <a:gd name="connsiteY10" fmla="*/ 250719 h 700144"/>
                <a:gd name="connsiteX11" fmla="*/ 103034 w 198125"/>
                <a:gd name="connsiteY11" fmla="*/ 77692 h 700144"/>
                <a:gd name="connsiteX12" fmla="*/ 95079 w 198125"/>
                <a:gd name="connsiteY12" fmla="*/ 78885 h 700144"/>
                <a:gd name="connsiteX13" fmla="*/ 157130 w 198125"/>
                <a:gd name="connsiteY13" fmla="*/ 326692 h 700144"/>
                <a:gd name="connsiteX14" fmla="*/ 165085 w 198125"/>
                <a:gd name="connsiteY14" fmla="*/ 324305 h 700144"/>
                <a:gd name="connsiteX15" fmla="*/ 156732 w 198125"/>
                <a:gd name="connsiteY15" fmla="*/ 125423 h 700144"/>
                <a:gd name="connsiteX16" fmla="*/ 148379 w 198125"/>
                <a:gd name="connsiteY16" fmla="*/ 126617 h 700144"/>
                <a:gd name="connsiteX17" fmla="*/ 151959 w 198125"/>
                <a:gd name="connsiteY17" fmla="*/ 315157 h 700144"/>
                <a:gd name="connsiteX18" fmla="*/ 160312 w 198125"/>
                <a:gd name="connsiteY18" fmla="*/ 315157 h 700144"/>
                <a:gd name="connsiteX19" fmla="*/ 175825 w 198125"/>
                <a:gd name="connsiteY19" fmla="*/ 114286 h 700144"/>
                <a:gd name="connsiteX20" fmla="*/ 167472 w 198125"/>
                <a:gd name="connsiteY20" fmla="*/ 114286 h 700144"/>
                <a:gd name="connsiteX21" fmla="*/ 189747 w 198125"/>
                <a:gd name="connsiteY21" fmla="*/ 211340 h 700144"/>
                <a:gd name="connsiteX22" fmla="*/ 196111 w 198125"/>
                <a:gd name="connsiteY22" fmla="*/ 207761 h 700144"/>
                <a:gd name="connsiteX23" fmla="*/ 135651 w 198125"/>
                <a:gd name="connsiteY23" fmla="*/ 53428 h 700144"/>
                <a:gd name="connsiteX24" fmla="*/ 128093 w 198125"/>
                <a:gd name="connsiteY24" fmla="*/ 54621 h 700144"/>
                <a:gd name="connsiteX25" fmla="*/ 187360 w 198125"/>
                <a:gd name="connsiteY25" fmla="*/ 237195 h 700144"/>
                <a:gd name="connsiteX26" fmla="*/ 194918 w 198125"/>
                <a:gd name="connsiteY26" fmla="*/ 234013 h 700144"/>
                <a:gd name="connsiteX27" fmla="*/ 141617 w 198125"/>
                <a:gd name="connsiteY27" fmla="*/ 29960 h 700144"/>
                <a:gd name="connsiteX28" fmla="*/ 133662 w 198125"/>
                <a:gd name="connsiteY28" fmla="*/ 32346 h 700144"/>
                <a:gd name="connsiteX29" fmla="*/ 186167 w 198125"/>
                <a:gd name="connsiteY29" fmla="*/ 254697 h 700144"/>
                <a:gd name="connsiteX30" fmla="*/ 192929 w 198125"/>
                <a:gd name="connsiteY30" fmla="*/ 251912 h 700144"/>
                <a:gd name="connsiteX31" fmla="*/ 136844 w 198125"/>
                <a:gd name="connsiteY31" fmla="*/ 127014 h 700144"/>
                <a:gd name="connsiteX32" fmla="*/ 128889 w 198125"/>
                <a:gd name="connsiteY32" fmla="*/ 127014 h 700144"/>
                <a:gd name="connsiteX33" fmla="*/ 66838 w 198125"/>
                <a:gd name="connsiteY33" fmla="*/ 398687 h 700144"/>
                <a:gd name="connsiteX34" fmla="*/ 74395 w 198125"/>
                <a:gd name="connsiteY34" fmla="*/ 400676 h 700144"/>
                <a:gd name="connsiteX35" fmla="*/ 72804 w 198125"/>
                <a:gd name="connsiteY35" fmla="*/ 185088 h 700144"/>
                <a:gd name="connsiteX36" fmla="*/ 64849 w 198125"/>
                <a:gd name="connsiteY36" fmla="*/ 186281 h 700144"/>
                <a:gd name="connsiteX37" fmla="*/ 88714 w 198125"/>
                <a:gd name="connsiteY37" fmla="*/ 436077 h 700144"/>
                <a:gd name="connsiteX38" fmla="*/ 96670 w 198125"/>
                <a:gd name="connsiteY38" fmla="*/ 434088 h 700144"/>
                <a:gd name="connsiteX39" fmla="*/ 89908 w 198125"/>
                <a:gd name="connsiteY39" fmla="*/ 236002 h 700144"/>
                <a:gd name="connsiteX40" fmla="*/ 81952 w 198125"/>
                <a:gd name="connsiteY40" fmla="*/ 234808 h 700144"/>
                <a:gd name="connsiteX41" fmla="*/ 74793 w 198125"/>
                <a:gd name="connsiteY41" fmla="*/ 531143 h 700144"/>
                <a:gd name="connsiteX42" fmla="*/ 82350 w 198125"/>
                <a:gd name="connsiteY42" fmla="*/ 532336 h 700144"/>
                <a:gd name="connsiteX43" fmla="*/ 117751 w 198125"/>
                <a:gd name="connsiteY43" fmla="*/ 187475 h 700144"/>
                <a:gd name="connsiteX44" fmla="*/ 110989 w 198125"/>
                <a:gd name="connsiteY44" fmla="*/ 185486 h 700144"/>
                <a:gd name="connsiteX45" fmla="*/ 14333 w 198125"/>
                <a:gd name="connsiteY45" fmla="*/ 695419 h 700144"/>
                <a:gd name="connsiteX46" fmla="*/ 21492 w 198125"/>
                <a:gd name="connsiteY46" fmla="*/ 697408 h 700144"/>
                <a:gd name="connsiteX47" fmla="*/ 117751 w 198125"/>
                <a:gd name="connsiteY47" fmla="*/ 187475 h 700144"/>
                <a:gd name="connsiteX48" fmla="*/ 110989 w 198125"/>
                <a:gd name="connsiteY48" fmla="*/ 185486 h 700144"/>
                <a:gd name="connsiteX49" fmla="*/ 74793 w 198125"/>
                <a:gd name="connsiteY49" fmla="*/ 532336 h 700144"/>
                <a:gd name="connsiteX50" fmla="*/ 82350 w 198125"/>
                <a:gd name="connsiteY50" fmla="*/ 533529 h 700144"/>
                <a:gd name="connsiteX51" fmla="*/ 90306 w 198125"/>
                <a:gd name="connsiteY51" fmla="*/ 234808 h 700144"/>
                <a:gd name="connsiteX52" fmla="*/ 82350 w 198125"/>
                <a:gd name="connsiteY52" fmla="*/ 233615 h 700144"/>
                <a:gd name="connsiteX53" fmla="*/ 89112 w 198125"/>
                <a:gd name="connsiteY53" fmla="*/ 436077 h 700144"/>
                <a:gd name="connsiteX54" fmla="*/ 97067 w 198125"/>
                <a:gd name="connsiteY54" fmla="*/ 434088 h 700144"/>
                <a:gd name="connsiteX55" fmla="*/ 73599 w 198125"/>
                <a:gd name="connsiteY55" fmla="*/ 186281 h 700144"/>
                <a:gd name="connsiteX56" fmla="*/ 65644 w 198125"/>
                <a:gd name="connsiteY56" fmla="*/ 187475 h 700144"/>
                <a:gd name="connsiteX57" fmla="*/ 67235 w 198125"/>
                <a:gd name="connsiteY57" fmla="*/ 398687 h 700144"/>
                <a:gd name="connsiteX58" fmla="*/ 74793 w 198125"/>
                <a:gd name="connsiteY58" fmla="*/ 400676 h 700144"/>
                <a:gd name="connsiteX59" fmla="*/ 136844 w 198125"/>
                <a:gd name="connsiteY59" fmla="*/ 129003 h 700144"/>
                <a:gd name="connsiteX60" fmla="*/ 128889 w 198125"/>
                <a:gd name="connsiteY60" fmla="*/ 129003 h 700144"/>
                <a:gd name="connsiteX61" fmla="*/ 186962 w 198125"/>
                <a:gd name="connsiteY61" fmla="*/ 257481 h 700144"/>
                <a:gd name="connsiteX62" fmla="*/ 193724 w 198125"/>
                <a:gd name="connsiteY62" fmla="*/ 254697 h 700144"/>
                <a:gd name="connsiteX63" fmla="*/ 140822 w 198125"/>
                <a:gd name="connsiteY63" fmla="*/ 27971 h 700144"/>
                <a:gd name="connsiteX64" fmla="*/ 132866 w 198125"/>
                <a:gd name="connsiteY64" fmla="*/ 30358 h 700144"/>
                <a:gd name="connsiteX65" fmla="*/ 187758 w 198125"/>
                <a:gd name="connsiteY65" fmla="*/ 238786 h 700144"/>
                <a:gd name="connsiteX66" fmla="*/ 195315 w 198125"/>
                <a:gd name="connsiteY66" fmla="*/ 235604 h 700144"/>
                <a:gd name="connsiteX67" fmla="*/ 135253 w 198125"/>
                <a:gd name="connsiteY67" fmla="*/ 51042 h 700144"/>
                <a:gd name="connsiteX68" fmla="*/ 127696 w 198125"/>
                <a:gd name="connsiteY68" fmla="*/ 52235 h 700144"/>
                <a:gd name="connsiteX69" fmla="*/ 191735 w 198125"/>
                <a:gd name="connsiteY69" fmla="*/ 216114 h 700144"/>
                <a:gd name="connsiteX70" fmla="*/ 198100 w 198125"/>
                <a:gd name="connsiteY70" fmla="*/ 212534 h 700144"/>
                <a:gd name="connsiteX71" fmla="*/ 175825 w 198125"/>
                <a:gd name="connsiteY71" fmla="*/ 113093 h 700144"/>
                <a:gd name="connsiteX72" fmla="*/ 167472 w 198125"/>
                <a:gd name="connsiteY72" fmla="*/ 113093 h 700144"/>
                <a:gd name="connsiteX73" fmla="*/ 151959 w 198125"/>
                <a:gd name="connsiteY73" fmla="*/ 318737 h 700144"/>
                <a:gd name="connsiteX74" fmla="*/ 160312 w 198125"/>
                <a:gd name="connsiteY74" fmla="*/ 318737 h 700144"/>
                <a:gd name="connsiteX75" fmla="*/ 156334 w 198125"/>
                <a:gd name="connsiteY75" fmla="*/ 125821 h 700144"/>
                <a:gd name="connsiteX76" fmla="*/ 148379 w 198125"/>
                <a:gd name="connsiteY76" fmla="*/ 127014 h 700144"/>
                <a:gd name="connsiteX77" fmla="*/ 156732 w 198125"/>
                <a:gd name="connsiteY77" fmla="*/ 327885 h 700144"/>
                <a:gd name="connsiteX78" fmla="*/ 164687 w 198125"/>
                <a:gd name="connsiteY78" fmla="*/ 325499 h 700144"/>
                <a:gd name="connsiteX79" fmla="*/ 102636 w 198125"/>
                <a:gd name="connsiteY79" fmla="*/ 77692 h 700144"/>
                <a:gd name="connsiteX80" fmla="*/ 94681 w 198125"/>
                <a:gd name="connsiteY80" fmla="*/ 78885 h 700144"/>
                <a:gd name="connsiteX81" fmla="*/ 124911 w 198125"/>
                <a:gd name="connsiteY81" fmla="*/ 254299 h 700144"/>
                <a:gd name="connsiteX82" fmla="*/ 132071 w 198125"/>
                <a:gd name="connsiteY82" fmla="*/ 251117 h 700144"/>
                <a:gd name="connsiteX83" fmla="*/ 98261 w 198125"/>
                <a:gd name="connsiteY83" fmla="*/ 5299 h 700144"/>
                <a:gd name="connsiteX84" fmla="*/ 90306 w 198125"/>
                <a:gd name="connsiteY84" fmla="*/ 6492 h 700144"/>
                <a:gd name="connsiteX85" fmla="*/ 109796 w 198125"/>
                <a:gd name="connsiteY85" fmla="*/ 288904 h 700144"/>
                <a:gd name="connsiteX86" fmla="*/ 117354 w 198125"/>
                <a:gd name="connsiteY86" fmla="*/ 287711 h 700144"/>
                <a:gd name="connsiteX87" fmla="*/ 68429 w 198125"/>
                <a:gd name="connsiteY87" fmla="*/ 5299 h 700144"/>
                <a:gd name="connsiteX88" fmla="*/ 61269 w 198125"/>
                <a:gd name="connsiteY88" fmla="*/ 7287 h 700144"/>
                <a:gd name="connsiteX89" fmla="*/ 85930 w 198125"/>
                <a:gd name="connsiteY89" fmla="*/ 276574 h 700144"/>
                <a:gd name="connsiteX90" fmla="*/ 92294 w 198125"/>
                <a:gd name="connsiteY90" fmla="*/ 274187 h 700144"/>
                <a:gd name="connsiteX91" fmla="*/ 7968 w 198125"/>
                <a:gd name="connsiteY91" fmla="*/ 36324 h 700144"/>
                <a:gd name="connsiteX92" fmla="*/ 809 w 198125"/>
                <a:gd name="connsiteY92" fmla="*/ 36722 h 700144"/>
                <a:gd name="connsiteX93" fmla="*/ 809 w 198125"/>
                <a:gd name="connsiteY93" fmla="*/ 36722 h 70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98125" h="700144">
                  <a:moveTo>
                    <a:pt x="809" y="36722"/>
                  </a:moveTo>
                  <a:cubicBezTo>
                    <a:pt x="-5555" y="125821"/>
                    <a:pt x="25868" y="214522"/>
                    <a:pt x="87123" y="279756"/>
                  </a:cubicBezTo>
                  <a:cubicBezTo>
                    <a:pt x="89112" y="282142"/>
                    <a:pt x="93488" y="280154"/>
                    <a:pt x="93488" y="277369"/>
                  </a:cubicBezTo>
                  <a:cubicBezTo>
                    <a:pt x="92692" y="186281"/>
                    <a:pt x="84339" y="95591"/>
                    <a:pt x="68826" y="6094"/>
                  </a:cubicBezTo>
                  <a:cubicBezTo>
                    <a:pt x="68031" y="1321"/>
                    <a:pt x="60871" y="3310"/>
                    <a:pt x="61667" y="8083"/>
                  </a:cubicBezTo>
                  <a:cubicBezTo>
                    <a:pt x="77577" y="102353"/>
                    <a:pt x="93886" y="196225"/>
                    <a:pt x="110194" y="290495"/>
                  </a:cubicBezTo>
                  <a:cubicBezTo>
                    <a:pt x="110989" y="294871"/>
                    <a:pt x="117751" y="293677"/>
                    <a:pt x="117751" y="289302"/>
                  </a:cubicBezTo>
                  <a:cubicBezTo>
                    <a:pt x="123320" y="193441"/>
                    <a:pt x="116956" y="97182"/>
                    <a:pt x="98659" y="2912"/>
                  </a:cubicBezTo>
                  <a:cubicBezTo>
                    <a:pt x="97863" y="-1861"/>
                    <a:pt x="91101" y="-270"/>
                    <a:pt x="90703" y="4105"/>
                  </a:cubicBezTo>
                  <a:cubicBezTo>
                    <a:pt x="79566" y="89227"/>
                    <a:pt x="91897" y="175144"/>
                    <a:pt x="125707" y="253901"/>
                  </a:cubicBezTo>
                  <a:cubicBezTo>
                    <a:pt x="127696" y="258277"/>
                    <a:pt x="134060" y="255094"/>
                    <a:pt x="132866" y="250719"/>
                  </a:cubicBezTo>
                  <a:cubicBezTo>
                    <a:pt x="116956" y="194236"/>
                    <a:pt x="107012" y="136163"/>
                    <a:pt x="103034" y="77692"/>
                  </a:cubicBezTo>
                  <a:cubicBezTo>
                    <a:pt x="100250" y="78089"/>
                    <a:pt x="97863" y="78487"/>
                    <a:pt x="95079" y="78885"/>
                  </a:cubicBezTo>
                  <a:cubicBezTo>
                    <a:pt x="116160" y="161222"/>
                    <a:pt x="136446" y="243957"/>
                    <a:pt x="157130" y="326692"/>
                  </a:cubicBezTo>
                  <a:cubicBezTo>
                    <a:pt x="158323" y="331863"/>
                    <a:pt x="166279" y="329874"/>
                    <a:pt x="165085" y="324305"/>
                  </a:cubicBezTo>
                  <a:cubicBezTo>
                    <a:pt x="153152" y="258674"/>
                    <a:pt x="150766" y="191850"/>
                    <a:pt x="156732" y="125423"/>
                  </a:cubicBezTo>
                  <a:cubicBezTo>
                    <a:pt x="153948" y="125821"/>
                    <a:pt x="151164" y="126219"/>
                    <a:pt x="148379" y="126617"/>
                  </a:cubicBezTo>
                  <a:cubicBezTo>
                    <a:pt x="163096" y="188668"/>
                    <a:pt x="164290" y="252310"/>
                    <a:pt x="151959" y="315157"/>
                  </a:cubicBezTo>
                  <a:cubicBezTo>
                    <a:pt x="154743" y="315157"/>
                    <a:pt x="157528" y="315157"/>
                    <a:pt x="160312" y="315157"/>
                  </a:cubicBezTo>
                  <a:cubicBezTo>
                    <a:pt x="146788" y="247935"/>
                    <a:pt x="152357" y="178724"/>
                    <a:pt x="175825" y="114286"/>
                  </a:cubicBezTo>
                  <a:cubicBezTo>
                    <a:pt x="173040" y="114286"/>
                    <a:pt x="170256" y="114286"/>
                    <a:pt x="167472" y="114286"/>
                  </a:cubicBezTo>
                  <a:cubicBezTo>
                    <a:pt x="178211" y="145709"/>
                    <a:pt x="185769" y="178326"/>
                    <a:pt x="189747" y="211340"/>
                  </a:cubicBezTo>
                  <a:cubicBezTo>
                    <a:pt x="191735" y="210147"/>
                    <a:pt x="193724" y="208954"/>
                    <a:pt x="196111" y="207761"/>
                  </a:cubicBezTo>
                  <a:cubicBezTo>
                    <a:pt x="145197" y="175542"/>
                    <a:pt x="120536" y="111502"/>
                    <a:pt x="135651" y="53428"/>
                  </a:cubicBezTo>
                  <a:cubicBezTo>
                    <a:pt x="132866" y="53826"/>
                    <a:pt x="130480" y="54224"/>
                    <a:pt x="128093" y="54621"/>
                  </a:cubicBezTo>
                  <a:cubicBezTo>
                    <a:pt x="154345" y="113093"/>
                    <a:pt x="174234" y="174348"/>
                    <a:pt x="187360" y="237195"/>
                  </a:cubicBezTo>
                  <a:cubicBezTo>
                    <a:pt x="189747" y="236002"/>
                    <a:pt x="192531" y="235206"/>
                    <a:pt x="194918" y="234013"/>
                  </a:cubicBezTo>
                  <a:cubicBezTo>
                    <a:pt x="164687" y="169575"/>
                    <a:pt x="146390" y="100762"/>
                    <a:pt x="141617" y="29960"/>
                  </a:cubicBezTo>
                  <a:cubicBezTo>
                    <a:pt x="138833" y="30756"/>
                    <a:pt x="136049" y="31551"/>
                    <a:pt x="133662" y="32346"/>
                  </a:cubicBezTo>
                  <a:cubicBezTo>
                    <a:pt x="169858" y="100762"/>
                    <a:pt x="187758" y="177133"/>
                    <a:pt x="186167" y="254697"/>
                  </a:cubicBezTo>
                  <a:cubicBezTo>
                    <a:pt x="188553" y="253901"/>
                    <a:pt x="190940" y="252708"/>
                    <a:pt x="192929" y="251912"/>
                  </a:cubicBezTo>
                  <a:cubicBezTo>
                    <a:pt x="164290" y="215318"/>
                    <a:pt x="145595" y="172757"/>
                    <a:pt x="136844" y="127014"/>
                  </a:cubicBezTo>
                  <a:cubicBezTo>
                    <a:pt x="136049" y="123037"/>
                    <a:pt x="130082" y="123434"/>
                    <a:pt x="128889" y="127014"/>
                  </a:cubicBezTo>
                  <a:cubicBezTo>
                    <a:pt x="100648" y="215716"/>
                    <a:pt x="79964" y="306406"/>
                    <a:pt x="66838" y="398687"/>
                  </a:cubicBezTo>
                  <a:cubicBezTo>
                    <a:pt x="66042" y="403858"/>
                    <a:pt x="73599" y="405847"/>
                    <a:pt x="74395" y="400676"/>
                  </a:cubicBezTo>
                  <a:cubicBezTo>
                    <a:pt x="87521" y="329079"/>
                    <a:pt x="86726" y="256288"/>
                    <a:pt x="72804" y="185088"/>
                  </a:cubicBezTo>
                  <a:cubicBezTo>
                    <a:pt x="72008" y="180713"/>
                    <a:pt x="64849" y="181906"/>
                    <a:pt x="64849" y="186281"/>
                  </a:cubicBezTo>
                  <a:cubicBezTo>
                    <a:pt x="64451" y="270209"/>
                    <a:pt x="72406" y="353740"/>
                    <a:pt x="88714" y="436077"/>
                  </a:cubicBezTo>
                  <a:cubicBezTo>
                    <a:pt x="91499" y="435281"/>
                    <a:pt x="93886" y="434486"/>
                    <a:pt x="96670" y="434088"/>
                  </a:cubicBezTo>
                  <a:cubicBezTo>
                    <a:pt x="77975" y="369253"/>
                    <a:pt x="75588" y="302031"/>
                    <a:pt x="89908" y="236002"/>
                  </a:cubicBezTo>
                  <a:cubicBezTo>
                    <a:pt x="87123" y="235604"/>
                    <a:pt x="84339" y="235206"/>
                    <a:pt x="81952" y="234808"/>
                  </a:cubicBezTo>
                  <a:cubicBezTo>
                    <a:pt x="91499" y="333852"/>
                    <a:pt x="89112" y="432895"/>
                    <a:pt x="74793" y="531143"/>
                  </a:cubicBezTo>
                  <a:cubicBezTo>
                    <a:pt x="77180" y="531540"/>
                    <a:pt x="79964" y="531938"/>
                    <a:pt x="82350" y="532336"/>
                  </a:cubicBezTo>
                  <a:cubicBezTo>
                    <a:pt x="79964" y="416587"/>
                    <a:pt x="89908" y="300042"/>
                    <a:pt x="117751" y="187475"/>
                  </a:cubicBezTo>
                  <a:cubicBezTo>
                    <a:pt x="115365" y="186679"/>
                    <a:pt x="113376" y="186281"/>
                    <a:pt x="110989" y="185486"/>
                  </a:cubicBezTo>
                  <a:cubicBezTo>
                    <a:pt x="80361" y="355729"/>
                    <a:pt x="50131" y="525972"/>
                    <a:pt x="14333" y="695419"/>
                  </a:cubicBezTo>
                  <a:cubicBezTo>
                    <a:pt x="13139" y="700192"/>
                    <a:pt x="20299" y="702181"/>
                    <a:pt x="21492" y="697408"/>
                  </a:cubicBezTo>
                  <a:cubicBezTo>
                    <a:pt x="58484" y="528756"/>
                    <a:pt x="93090" y="358115"/>
                    <a:pt x="117751" y="187475"/>
                  </a:cubicBezTo>
                  <a:cubicBezTo>
                    <a:pt x="118547" y="183099"/>
                    <a:pt x="111785" y="181110"/>
                    <a:pt x="110989" y="185486"/>
                  </a:cubicBezTo>
                  <a:cubicBezTo>
                    <a:pt x="87123" y="299644"/>
                    <a:pt x="73202" y="415393"/>
                    <a:pt x="74793" y="532336"/>
                  </a:cubicBezTo>
                  <a:cubicBezTo>
                    <a:pt x="74793" y="536314"/>
                    <a:pt x="81555" y="537905"/>
                    <a:pt x="82350" y="533529"/>
                  </a:cubicBezTo>
                  <a:cubicBezTo>
                    <a:pt x="97465" y="434884"/>
                    <a:pt x="99852" y="334647"/>
                    <a:pt x="90306" y="234808"/>
                  </a:cubicBezTo>
                  <a:cubicBezTo>
                    <a:pt x="89908" y="230433"/>
                    <a:pt x="83146" y="228842"/>
                    <a:pt x="82350" y="233615"/>
                  </a:cubicBezTo>
                  <a:cubicBezTo>
                    <a:pt x="67633" y="300837"/>
                    <a:pt x="70020" y="370048"/>
                    <a:pt x="89112" y="436077"/>
                  </a:cubicBezTo>
                  <a:cubicBezTo>
                    <a:pt x="90703" y="441248"/>
                    <a:pt x="97863" y="438861"/>
                    <a:pt x="97067" y="434088"/>
                  </a:cubicBezTo>
                  <a:cubicBezTo>
                    <a:pt x="81157" y="352547"/>
                    <a:pt x="73202" y="269414"/>
                    <a:pt x="73599" y="186281"/>
                  </a:cubicBezTo>
                  <a:cubicBezTo>
                    <a:pt x="70815" y="186679"/>
                    <a:pt x="68429" y="187077"/>
                    <a:pt x="65644" y="187475"/>
                  </a:cubicBezTo>
                  <a:cubicBezTo>
                    <a:pt x="79566" y="257481"/>
                    <a:pt x="79964" y="328681"/>
                    <a:pt x="67235" y="398687"/>
                  </a:cubicBezTo>
                  <a:cubicBezTo>
                    <a:pt x="70020" y="399483"/>
                    <a:pt x="72406" y="400278"/>
                    <a:pt x="74793" y="400676"/>
                  </a:cubicBezTo>
                  <a:cubicBezTo>
                    <a:pt x="87919" y="308395"/>
                    <a:pt x="108603" y="217705"/>
                    <a:pt x="136844" y="129003"/>
                  </a:cubicBezTo>
                  <a:cubicBezTo>
                    <a:pt x="134060" y="129003"/>
                    <a:pt x="131673" y="129003"/>
                    <a:pt x="128889" y="129003"/>
                  </a:cubicBezTo>
                  <a:cubicBezTo>
                    <a:pt x="138037" y="175939"/>
                    <a:pt x="157528" y="219693"/>
                    <a:pt x="186962" y="257481"/>
                  </a:cubicBezTo>
                  <a:cubicBezTo>
                    <a:pt x="189349" y="260265"/>
                    <a:pt x="193724" y="257879"/>
                    <a:pt x="193724" y="254697"/>
                  </a:cubicBezTo>
                  <a:cubicBezTo>
                    <a:pt x="195713" y="175939"/>
                    <a:pt x="177416" y="97978"/>
                    <a:pt x="140822" y="27971"/>
                  </a:cubicBezTo>
                  <a:cubicBezTo>
                    <a:pt x="138833" y="24391"/>
                    <a:pt x="132469" y="25982"/>
                    <a:pt x="132866" y="30358"/>
                  </a:cubicBezTo>
                  <a:cubicBezTo>
                    <a:pt x="137639" y="102751"/>
                    <a:pt x="155937" y="173553"/>
                    <a:pt x="187758" y="238786"/>
                  </a:cubicBezTo>
                  <a:cubicBezTo>
                    <a:pt x="189747" y="243161"/>
                    <a:pt x="196508" y="239979"/>
                    <a:pt x="195315" y="235604"/>
                  </a:cubicBezTo>
                  <a:cubicBezTo>
                    <a:pt x="181393" y="172360"/>
                    <a:pt x="161505" y="110706"/>
                    <a:pt x="135253" y="51042"/>
                  </a:cubicBezTo>
                  <a:cubicBezTo>
                    <a:pt x="133662" y="47462"/>
                    <a:pt x="128491" y="48655"/>
                    <a:pt x="127696" y="52235"/>
                  </a:cubicBezTo>
                  <a:cubicBezTo>
                    <a:pt x="110989" y="114286"/>
                    <a:pt x="138037" y="181906"/>
                    <a:pt x="191735" y="216114"/>
                  </a:cubicBezTo>
                  <a:cubicBezTo>
                    <a:pt x="194122" y="217705"/>
                    <a:pt x="198497" y="215716"/>
                    <a:pt x="198100" y="212534"/>
                  </a:cubicBezTo>
                  <a:cubicBezTo>
                    <a:pt x="194122" y="178724"/>
                    <a:pt x="186962" y="145709"/>
                    <a:pt x="175825" y="113093"/>
                  </a:cubicBezTo>
                  <a:cubicBezTo>
                    <a:pt x="174632" y="109115"/>
                    <a:pt x="169063" y="109115"/>
                    <a:pt x="167472" y="113093"/>
                  </a:cubicBezTo>
                  <a:cubicBezTo>
                    <a:pt x="143606" y="179122"/>
                    <a:pt x="138435" y="249924"/>
                    <a:pt x="151959" y="318737"/>
                  </a:cubicBezTo>
                  <a:cubicBezTo>
                    <a:pt x="152755" y="322714"/>
                    <a:pt x="159517" y="322714"/>
                    <a:pt x="160312" y="318737"/>
                  </a:cubicBezTo>
                  <a:cubicBezTo>
                    <a:pt x="172643" y="254697"/>
                    <a:pt x="171449" y="189066"/>
                    <a:pt x="156334" y="125821"/>
                  </a:cubicBezTo>
                  <a:cubicBezTo>
                    <a:pt x="155141" y="121048"/>
                    <a:pt x="148777" y="122639"/>
                    <a:pt x="148379" y="127014"/>
                  </a:cubicBezTo>
                  <a:cubicBezTo>
                    <a:pt x="142015" y="194236"/>
                    <a:pt x="144799" y="261459"/>
                    <a:pt x="156732" y="327885"/>
                  </a:cubicBezTo>
                  <a:cubicBezTo>
                    <a:pt x="159517" y="327090"/>
                    <a:pt x="162301" y="326294"/>
                    <a:pt x="164687" y="325499"/>
                  </a:cubicBezTo>
                  <a:cubicBezTo>
                    <a:pt x="144004" y="242764"/>
                    <a:pt x="122922" y="160427"/>
                    <a:pt x="102636" y="77692"/>
                  </a:cubicBezTo>
                  <a:cubicBezTo>
                    <a:pt x="101443" y="73316"/>
                    <a:pt x="94283" y="74112"/>
                    <a:pt x="94681" y="78885"/>
                  </a:cubicBezTo>
                  <a:cubicBezTo>
                    <a:pt x="98261" y="138152"/>
                    <a:pt x="108205" y="197021"/>
                    <a:pt x="124911" y="254299"/>
                  </a:cubicBezTo>
                  <a:cubicBezTo>
                    <a:pt x="127298" y="253106"/>
                    <a:pt x="129684" y="252310"/>
                    <a:pt x="132071" y="251117"/>
                  </a:cubicBezTo>
                  <a:cubicBezTo>
                    <a:pt x="98261" y="173951"/>
                    <a:pt x="87123" y="88829"/>
                    <a:pt x="98261" y="5299"/>
                  </a:cubicBezTo>
                  <a:cubicBezTo>
                    <a:pt x="95477" y="5696"/>
                    <a:pt x="93090" y="6094"/>
                    <a:pt x="90306" y="6492"/>
                  </a:cubicBezTo>
                  <a:cubicBezTo>
                    <a:pt x="108603" y="97978"/>
                    <a:pt x="114967" y="193441"/>
                    <a:pt x="109796" y="288904"/>
                  </a:cubicBezTo>
                  <a:cubicBezTo>
                    <a:pt x="112183" y="288507"/>
                    <a:pt x="114967" y="288109"/>
                    <a:pt x="117354" y="287711"/>
                  </a:cubicBezTo>
                  <a:cubicBezTo>
                    <a:pt x="101045" y="193441"/>
                    <a:pt x="85135" y="99569"/>
                    <a:pt x="68429" y="5299"/>
                  </a:cubicBezTo>
                  <a:cubicBezTo>
                    <a:pt x="66042" y="6094"/>
                    <a:pt x="63655" y="6492"/>
                    <a:pt x="61269" y="7287"/>
                  </a:cubicBezTo>
                  <a:cubicBezTo>
                    <a:pt x="77180" y="96387"/>
                    <a:pt x="85135" y="186281"/>
                    <a:pt x="85930" y="276574"/>
                  </a:cubicBezTo>
                  <a:cubicBezTo>
                    <a:pt x="87919" y="275778"/>
                    <a:pt x="89908" y="274983"/>
                    <a:pt x="92294" y="274187"/>
                  </a:cubicBezTo>
                  <a:cubicBezTo>
                    <a:pt x="32232" y="210545"/>
                    <a:pt x="1604" y="123832"/>
                    <a:pt x="7968" y="36324"/>
                  </a:cubicBezTo>
                  <a:cubicBezTo>
                    <a:pt x="7968" y="31949"/>
                    <a:pt x="809" y="31949"/>
                    <a:pt x="809" y="36722"/>
                  </a:cubicBezTo>
                  <a:lnTo>
                    <a:pt x="809" y="367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97" name="Freeform 2796">
              <a:extLst>
                <a:ext uri="{FF2B5EF4-FFF2-40B4-BE49-F238E27FC236}">
                  <a16:creationId xmlns:a16="http://schemas.microsoft.com/office/drawing/2014/main" id="{9115CE0F-4B68-A12C-0A17-FD650B746A57}"/>
                </a:ext>
              </a:extLst>
            </p:cNvPr>
            <p:cNvSpPr/>
            <p:nvPr/>
          </p:nvSpPr>
          <p:spPr>
            <a:xfrm>
              <a:off x="4869231" y="1497661"/>
              <a:ext cx="125172" cy="470149"/>
            </a:xfrm>
            <a:custGeom>
              <a:avLst/>
              <a:gdLst>
                <a:gd name="connsiteX0" fmla="*/ 117879 w 125172"/>
                <a:gd name="connsiteY0" fmla="*/ 2712 h 470149"/>
                <a:gd name="connsiteX1" fmla="*/ 141 w 125172"/>
                <a:gd name="connsiteY1" fmla="*/ 465709 h 470149"/>
                <a:gd name="connsiteX2" fmla="*/ 6903 w 125172"/>
                <a:gd name="connsiteY2" fmla="*/ 467698 h 470149"/>
                <a:gd name="connsiteX3" fmla="*/ 125038 w 125172"/>
                <a:gd name="connsiteY3" fmla="*/ 5098 h 470149"/>
                <a:gd name="connsiteX4" fmla="*/ 117879 w 125172"/>
                <a:gd name="connsiteY4" fmla="*/ 2712 h 470149"/>
                <a:gd name="connsiteX5" fmla="*/ 117879 w 125172"/>
                <a:gd name="connsiteY5" fmla="*/ 2712 h 47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72" h="470149">
                  <a:moveTo>
                    <a:pt x="117879" y="2712"/>
                  </a:moveTo>
                  <a:cubicBezTo>
                    <a:pt x="86058" y="159033"/>
                    <a:pt x="43895" y="312172"/>
                    <a:pt x="141" y="465709"/>
                  </a:cubicBezTo>
                  <a:cubicBezTo>
                    <a:pt x="-1052" y="470085"/>
                    <a:pt x="5709" y="472073"/>
                    <a:pt x="6903" y="467698"/>
                  </a:cubicBezTo>
                  <a:cubicBezTo>
                    <a:pt x="57021" y="316945"/>
                    <a:pt x="93615" y="160624"/>
                    <a:pt x="125038" y="5098"/>
                  </a:cubicBezTo>
                  <a:cubicBezTo>
                    <a:pt x="126232" y="-73"/>
                    <a:pt x="119072" y="-2061"/>
                    <a:pt x="117879" y="2712"/>
                  </a:cubicBezTo>
                  <a:lnTo>
                    <a:pt x="117879" y="27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98" name="Freeform 2797">
              <a:extLst>
                <a:ext uri="{FF2B5EF4-FFF2-40B4-BE49-F238E27FC236}">
                  <a16:creationId xmlns:a16="http://schemas.microsoft.com/office/drawing/2014/main" id="{215571A6-81B4-E713-E1EA-4655AB57D428}"/>
                </a:ext>
              </a:extLst>
            </p:cNvPr>
            <p:cNvSpPr/>
            <p:nvPr/>
          </p:nvSpPr>
          <p:spPr>
            <a:xfrm>
              <a:off x="4845349" y="1424845"/>
              <a:ext cx="124671" cy="615607"/>
            </a:xfrm>
            <a:custGeom>
              <a:avLst/>
              <a:gdLst>
                <a:gd name="connsiteX0" fmla="*/ 117099 w 124671"/>
                <a:gd name="connsiteY0" fmla="*/ 3532 h 615607"/>
                <a:gd name="connsiteX1" fmla="*/ 76130 w 124671"/>
                <a:gd name="connsiteY1" fmla="*/ 313390 h 615607"/>
                <a:gd name="connsiteX2" fmla="*/ 157 w 124671"/>
                <a:gd name="connsiteY2" fmla="*/ 611713 h 615607"/>
                <a:gd name="connsiteX3" fmla="*/ 6521 w 124671"/>
                <a:gd name="connsiteY3" fmla="*/ 613304 h 615607"/>
                <a:gd name="connsiteX4" fmla="*/ 84483 w 124671"/>
                <a:gd name="connsiteY4" fmla="*/ 309810 h 615607"/>
                <a:gd name="connsiteX5" fmla="*/ 124657 w 124671"/>
                <a:gd name="connsiteY5" fmla="*/ 3929 h 615607"/>
                <a:gd name="connsiteX6" fmla="*/ 117099 w 124671"/>
                <a:gd name="connsiteY6" fmla="*/ 3532 h 615607"/>
                <a:gd name="connsiteX7" fmla="*/ 117099 w 124671"/>
                <a:gd name="connsiteY7" fmla="*/ 3532 h 6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71" h="615607">
                  <a:moveTo>
                    <a:pt x="117099" y="3532"/>
                  </a:moveTo>
                  <a:cubicBezTo>
                    <a:pt x="109542" y="107348"/>
                    <a:pt x="96018" y="210767"/>
                    <a:pt x="76130" y="313390"/>
                  </a:cubicBezTo>
                  <a:cubicBezTo>
                    <a:pt x="56639" y="414422"/>
                    <a:pt x="28795" y="512670"/>
                    <a:pt x="157" y="611713"/>
                  </a:cubicBezTo>
                  <a:cubicBezTo>
                    <a:pt x="-1037" y="615690"/>
                    <a:pt x="4930" y="617281"/>
                    <a:pt x="6521" y="613304"/>
                  </a:cubicBezTo>
                  <a:cubicBezTo>
                    <a:pt x="40729" y="515056"/>
                    <a:pt x="64992" y="412035"/>
                    <a:pt x="84483" y="309810"/>
                  </a:cubicBezTo>
                  <a:cubicBezTo>
                    <a:pt x="103973" y="208778"/>
                    <a:pt x="117099" y="106553"/>
                    <a:pt x="124657" y="3929"/>
                  </a:cubicBezTo>
                  <a:cubicBezTo>
                    <a:pt x="125055" y="-1242"/>
                    <a:pt x="117497" y="-1242"/>
                    <a:pt x="117099" y="3532"/>
                  </a:cubicBezTo>
                  <a:lnTo>
                    <a:pt x="117099" y="35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799" name="Freeform 2798">
              <a:extLst>
                <a:ext uri="{FF2B5EF4-FFF2-40B4-BE49-F238E27FC236}">
                  <a16:creationId xmlns:a16="http://schemas.microsoft.com/office/drawing/2014/main" id="{97170E93-EC1F-604C-CE75-17664001B352}"/>
                </a:ext>
              </a:extLst>
            </p:cNvPr>
            <p:cNvSpPr/>
            <p:nvPr/>
          </p:nvSpPr>
          <p:spPr>
            <a:xfrm>
              <a:off x="4833871" y="1043608"/>
              <a:ext cx="271921" cy="556520"/>
            </a:xfrm>
            <a:custGeom>
              <a:avLst/>
              <a:gdLst>
                <a:gd name="connsiteX0" fmla="*/ 140113 w 271921"/>
                <a:gd name="connsiteY0" fmla="*/ 212935 h 556520"/>
                <a:gd name="connsiteX1" fmla="*/ 200175 w 271921"/>
                <a:gd name="connsiteY1" fmla="*/ 443240 h 556520"/>
                <a:gd name="connsiteX2" fmla="*/ 206937 w 271921"/>
                <a:gd name="connsiteY2" fmla="*/ 440456 h 556520"/>
                <a:gd name="connsiteX3" fmla="*/ 158808 w 271921"/>
                <a:gd name="connsiteY3" fmla="*/ 168783 h 556520"/>
                <a:gd name="connsiteX4" fmla="*/ 150852 w 271921"/>
                <a:gd name="connsiteY4" fmla="*/ 170772 h 556520"/>
                <a:gd name="connsiteX5" fmla="*/ 226030 w 271921"/>
                <a:gd name="connsiteY5" fmla="*/ 430512 h 556520"/>
                <a:gd name="connsiteX6" fmla="*/ 233587 w 271921"/>
                <a:gd name="connsiteY6" fmla="*/ 428523 h 556520"/>
                <a:gd name="connsiteX7" fmla="*/ 136931 w 271921"/>
                <a:gd name="connsiteY7" fmla="*/ 171567 h 556520"/>
                <a:gd name="connsiteX8" fmla="*/ 6464 w 271921"/>
                <a:gd name="connsiteY8" fmla="*/ 529 h 556520"/>
                <a:gd name="connsiteX9" fmla="*/ 498 w 271921"/>
                <a:gd name="connsiteY9" fmla="*/ 6495 h 556520"/>
                <a:gd name="connsiteX10" fmla="*/ 206937 w 271921"/>
                <a:gd name="connsiteY10" fmla="*/ 349766 h 556520"/>
                <a:gd name="connsiteX11" fmla="*/ 213699 w 271921"/>
                <a:gd name="connsiteY11" fmla="*/ 345788 h 556520"/>
                <a:gd name="connsiteX12" fmla="*/ 124998 w 271921"/>
                <a:gd name="connsiteY12" fmla="*/ 130996 h 556520"/>
                <a:gd name="connsiteX13" fmla="*/ 116645 w 271921"/>
                <a:gd name="connsiteY13" fmla="*/ 133382 h 556520"/>
                <a:gd name="connsiteX14" fmla="*/ 265408 w 271921"/>
                <a:gd name="connsiteY14" fmla="*/ 554216 h 556520"/>
                <a:gd name="connsiteX15" fmla="*/ 271773 w 271921"/>
                <a:gd name="connsiteY15" fmla="*/ 552625 h 556520"/>
                <a:gd name="connsiteX16" fmla="*/ 124998 w 271921"/>
                <a:gd name="connsiteY16" fmla="*/ 130996 h 556520"/>
                <a:gd name="connsiteX17" fmla="*/ 116645 w 271921"/>
                <a:gd name="connsiteY17" fmla="*/ 133382 h 556520"/>
                <a:gd name="connsiteX18" fmla="*/ 206937 w 271921"/>
                <a:gd name="connsiteY18" fmla="*/ 349766 h 556520"/>
                <a:gd name="connsiteX19" fmla="*/ 213699 w 271921"/>
                <a:gd name="connsiteY19" fmla="*/ 345788 h 556520"/>
                <a:gd name="connsiteX20" fmla="*/ 8453 w 271921"/>
                <a:gd name="connsiteY20" fmla="*/ 2518 h 556520"/>
                <a:gd name="connsiteX21" fmla="*/ 2487 w 271921"/>
                <a:gd name="connsiteY21" fmla="*/ 8484 h 556520"/>
                <a:gd name="connsiteX22" fmla="*/ 132158 w 271921"/>
                <a:gd name="connsiteY22" fmla="*/ 181512 h 556520"/>
                <a:gd name="connsiteX23" fmla="*/ 226030 w 271921"/>
                <a:gd name="connsiteY23" fmla="*/ 430910 h 556520"/>
                <a:gd name="connsiteX24" fmla="*/ 233587 w 271921"/>
                <a:gd name="connsiteY24" fmla="*/ 428921 h 556520"/>
                <a:gd name="connsiteX25" fmla="*/ 158808 w 271921"/>
                <a:gd name="connsiteY25" fmla="*/ 169181 h 556520"/>
                <a:gd name="connsiteX26" fmla="*/ 150852 w 271921"/>
                <a:gd name="connsiteY26" fmla="*/ 171170 h 556520"/>
                <a:gd name="connsiteX27" fmla="*/ 199777 w 271921"/>
                <a:gd name="connsiteY27" fmla="*/ 442843 h 556520"/>
                <a:gd name="connsiteX28" fmla="*/ 206539 w 271921"/>
                <a:gd name="connsiteY28" fmla="*/ 440058 h 556520"/>
                <a:gd name="connsiteX29" fmla="*/ 147273 w 271921"/>
                <a:gd name="connsiteY29" fmla="*/ 213333 h 556520"/>
                <a:gd name="connsiteX30" fmla="*/ 140113 w 271921"/>
                <a:gd name="connsiteY30" fmla="*/ 212935 h 556520"/>
                <a:gd name="connsiteX31" fmla="*/ 140113 w 271921"/>
                <a:gd name="connsiteY31" fmla="*/ 212935 h 55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1921" h="556520">
                  <a:moveTo>
                    <a:pt x="140113" y="212935"/>
                  </a:moveTo>
                  <a:cubicBezTo>
                    <a:pt x="130964" y="294874"/>
                    <a:pt x="152841" y="376416"/>
                    <a:pt x="200175" y="443240"/>
                  </a:cubicBezTo>
                  <a:cubicBezTo>
                    <a:pt x="202562" y="446820"/>
                    <a:pt x="207733" y="444434"/>
                    <a:pt x="206937" y="440456"/>
                  </a:cubicBezTo>
                  <a:cubicBezTo>
                    <a:pt x="191424" y="349766"/>
                    <a:pt x="174718" y="259473"/>
                    <a:pt x="158808" y="168783"/>
                  </a:cubicBezTo>
                  <a:cubicBezTo>
                    <a:pt x="156024" y="169579"/>
                    <a:pt x="153637" y="170374"/>
                    <a:pt x="150852" y="170772"/>
                  </a:cubicBezTo>
                  <a:cubicBezTo>
                    <a:pt x="169548" y="259075"/>
                    <a:pt x="195004" y="345788"/>
                    <a:pt x="226030" y="430512"/>
                  </a:cubicBezTo>
                  <a:cubicBezTo>
                    <a:pt x="227621" y="435285"/>
                    <a:pt x="235179" y="433296"/>
                    <a:pt x="233587" y="428523"/>
                  </a:cubicBezTo>
                  <a:cubicBezTo>
                    <a:pt x="206539" y="341015"/>
                    <a:pt x="174718" y="255496"/>
                    <a:pt x="136931" y="171567"/>
                  </a:cubicBezTo>
                  <a:cubicBezTo>
                    <a:pt x="107496" y="105936"/>
                    <a:pt x="72095" y="37123"/>
                    <a:pt x="6464" y="529"/>
                  </a:cubicBezTo>
                  <a:cubicBezTo>
                    <a:pt x="2884" y="-1460"/>
                    <a:pt x="-1491" y="2518"/>
                    <a:pt x="498" y="6495"/>
                  </a:cubicBezTo>
                  <a:cubicBezTo>
                    <a:pt x="69311" y="121052"/>
                    <a:pt x="138920" y="234812"/>
                    <a:pt x="206937" y="349766"/>
                  </a:cubicBezTo>
                  <a:cubicBezTo>
                    <a:pt x="209324" y="354141"/>
                    <a:pt x="216086" y="350163"/>
                    <a:pt x="213699" y="345788"/>
                  </a:cubicBezTo>
                  <a:cubicBezTo>
                    <a:pt x="174320" y="278566"/>
                    <a:pt x="144488" y="206571"/>
                    <a:pt x="124998" y="130996"/>
                  </a:cubicBezTo>
                  <a:cubicBezTo>
                    <a:pt x="122214" y="131791"/>
                    <a:pt x="119429" y="132587"/>
                    <a:pt x="116645" y="133382"/>
                  </a:cubicBezTo>
                  <a:cubicBezTo>
                    <a:pt x="170741" y="272202"/>
                    <a:pt x="219268" y="413010"/>
                    <a:pt x="265408" y="554216"/>
                  </a:cubicBezTo>
                  <a:cubicBezTo>
                    <a:pt x="266602" y="558194"/>
                    <a:pt x="272966" y="556603"/>
                    <a:pt x="271773" y="552625"/>
                  </a:cubicBezTo>
                  <a:cubicBezTo>
                    <a:pt x="227621" y="410624"/>
                    <a:pt x="177901" y="270213"/>
                    <a:pt x="124998" y="130996"/>
                  </a:cubicBezTo>
                  <a:cubicBezTo>
                    <a:pt x="123009" y="125825"/>
                    <a:pt x="115451" y="127813"/>
                    <a:pt x="116645" y="133382"/>
                  </a:cubicBezTo>
                  <a:cubicBezTo>
                    <a:pt x="136135" y="209355"/>
                    <a:pt x="166365" y="282544"/>
                    <a:pt x="206937" y="349766"/>
                  </a:cubicBezTo>
                  <a:cubicBezTo>
                    <a:pt x="209324" y="348573"/>
                    <a:pt x="211313" y="346981"/>
                    <a:pt x="213699" y="345788"/>
                  </a:cubicBezTo>
                  <a:cubicBezTo>
                    <a:pt x="144488" y="232028"/>
                    <a:pt x="76868" y="117074"/>
                    <a:pt x="8453" y="2518"/>
                  </a:cubicBezTo>
                  <a:cubicBezTo>
                    <a:pt x="6464" y="4507"/>
                    <a:pt x="4475" y="6495"/>
                    <a:pt x="2487" y="8484"/>
                  </a:cubicBezTo>
                  <a:cubicBezTo>
                    <a:pt x="68515" y="45079"/>
                    <a:pt x="102723" y="115483"/>
                    <a:pt x="132158" y="181512"/>
                  </a:cubicBezTo>
                  <a:cubicBezTo>
                    <a:pt x="168354" y="262655"/>
                    <a:pt x="199777" y="345788"/>
                    <a:pt x="226030" y="430910"/>
                  </a:cubicBezTo>
                  <a:cubicBezTo>
                    <a:pt x="228417" y="430114"/>
                    <a:pt x="231201" y="429319"/>
                    <a:pt x="233587" y="428921"/>
                  </a:cubicBezTo>
                  <a:cubicBezTo>
                    <a:pt x="202562" y="344197"/>
                    <a:pt x="177503" y="257485"/>
                    <a:pt x="158808" y="169181"/>
                  </a:cubicBezTo>
                  <a:cubicBezTo>
                    <a:pt x="157614" y="164010"/>
                    <a:pt x="150057" y="166397"/>
                    <a:pt x="150852" y="171170"/>
                  </a:cubicBezTo>
                  <a:cubicBezTo>
                    <a:pt x="167161" y="261860"/>
                    <a:pt x="183071" y="352152"/>
                    <a:pt x="199777" y="442843"/>
                  </a:cubicBezTo>
                  <a:cubicBezTo>
                    <a:pt x="202164" y="442047"/>
                    <a:pt x="204153" y="440854"/>
                    <a:pt x="206539" y="440058"/>
                  </a:cubicBezTo>
                  <a:cubicBezTo>
                    <a:pt x="158808" y="374825"/>
                    <a:pt x="138124" y="293283"/>
                    <a:pt x="147273" y="213333"/>
                  </a:cubicBezTo>
                  <a:cubicBezTo>
                    <a:pt x="147671" y="208162"/>
                    <a:pt x="140908" y="208560"/>
                    <a:pt x="140113" y="212935"/>
                  </a:cubicBezTo>
                  <a:lnTo>
                    <a:pt x="140113" y="2129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00" name="Freeform 2799">
              <a:extLst>
                <a:ext uri="{FF2B5EF4-FFF2-40B4-BE49-F238E27FC236}">
                  <a16:creationId xmlns:a16="http://schemas.microsoft.com/office/drawing/2014/main" id="{124956DE-0B51-51E8-944F-AB2E866C1A43}"/>
                </a:ext>
              </a:extLst>
            </p:cNvPr>
            <p:cNvSpPr/>
            <p:nvPr/>
          </p:nvSpPr>
          <p:spPr>
            <a:xfrm>
              <a:off x="4197764" y="2798462"/>
              <a:ext cx="103238" cy="76786"/>
            </a:xfrm>
            <a:custGeom>
              <a:avLst/>
              <a:gdLst>
                <a:gd name="connsiteX0" fmla="*/ 579 w 103238"/>
                <a:gd name="connsiteY0" fmla="*/ 4587 h 76786"/>
                <a:gd name="connsiteX1" fmla="*/ 99225 w 103238"/>
                <a:gd name="connsiteY1" fmla="*/ 76582 h 76786"/>
                <a:gd name="connsiteX2" fmla="*/ 102009 w 103238"/>
                <a:gd name="connsiteY2" fmla="*/ 72207 h 76786"/>
                <a:gd name="connsiteX3" fmla="*/ 4557 w 103238"/>
                <a:gd name="connsiteY3" fmla="*/ 1007 h 76786"/>
                <a:gd name="connsiteX4" fmla="*/ 579 w 103238"/>
                <a:gd name="connsiteY4" fmla="*/ 4587 h 76786"/>
                <a:gd name="connsiteX5" fmla="*/ 579 w 103238"/>
                <a:gd name="connsiteY5" fmla="*/ 4587 h 7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238" h="76786">
                  <a:moveTo>
                    <a:pt x="579" y="4587"/>
                  </a:moveTo>
                  <a:cubicBezTo>
                    <a:pt x="28025" y="35215"/>
                    <a:pt x="61437" y="59478"/>
                    <a:pt x="99225" y="76582"/>
                  </a:cubicBezTo>
                  <a:cubicBezTo>
                    <a:pt x="102407" y="77776"/>
                    <a:pt x="104794" y="73400"/>
                    <a:pt x="102009" y="72207"/>
                  </a:cubicBezTo>
                  <a:cubicBezTo>
                    <a:pt x="65017" y="55103"/>
                    <a:pt x="32003" y="31635"/>
                    <a:pt x="4557" y="1007"/>
                  </a:cubicBezTo>
                  <a:cubicBezTo>
                    <a:pt x="2170" y="-1777"/>
                    <a:pt x="-1410" y="1803"/>
                    <a:pt x="579" y="4587"/>
                  </a:cubicBezTo>
                  <a:lnTo>
                    <a:pt x="579" y="45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01" name="Freeform 2800">
              <a:extLst>
                <a:ext uri="{FF2B5EF4-FFF2-40B4-BE49-F238E27FC236}">
                  <a16:creationId xmlns:a16="http://schemas.microsoft.com/office/drawing/2014/main" id="{CCB64F15-B21F-EBA0-884E-AB11984571AA}"/>
                </a:ext>
              </a:extLst>
            </p:cNvPr>
            <p:cNvSpPr/>
            <p:nvPr/>
          </p:nvSpPr>
          <p:spPr>
            <a:xfrm>
              <a:off x="4197459" y="2786460"/>
              <a:ext cx="90814" cy="101236"/>
            </a:xfrm>
            <a:custGeom>
              <a:avLst/>
              <a:gdLst>
                <a:gd name="connsiteX0" fmla="*/ 89 w 90814"/>
                <a:gd name="connsiteY0" fmla="*/ 3065 h 101236"/>
                <a:gd name="connsiteX1" fmla="*/ 86801 w 90814"/>
                <a:gd name="connsiteY1" fmla="*/ 100915 h 101236"/>
                <a:gd name="connsiteX2" fmla="*/ 89586 w 90814"/>
                <a:gd name="connsiteY2" fmla="*/ 96540 h 101236"/>
                <a:gd name="connsiteX3" fmla="*/ 4862 w 90814"/>
                <a:gd name="connsiteY3" fmla="*/ 1872 h 101236"/>
                <a:gd name="connsiteX4" fmla="*/ 89 w 90814"/>
                <a:gd name="connsiteY4" fmla="*/ 3065 h 101236"/>
                <a:gd name="connsiteX5" fmla="*/ 89 w 90814"/>
                <a:gd name="connsiteY5" fmla="*/ 3065 h 10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14" h="101236">
                  <a:moveTo>
                    <a:pt x="89" y="3065"/>
                  </a:moveTo>
                  <a:cubicBezTo>
                    <a:pt x="14806" y="46024"/>
                    <a:pt x="45832" y="81425"/>
                    <a:pt x="86801" y="100915"/>
                  </a:cubicBezTo>
                  <a:cubicBezTo>
                    <a:pt x="89984" y="102506"/>
                    <a:pt x="92370" y="97733"/>
                    <a:pt x="89586" y="96540"/>
                  </a:cubicBezTo>
                  <a:cubicBezTo>
                    <a:pt x="49810" y="77447"/>
                    <a:pt x="19579" y="43637"/>
                    <a:pt x="4862" y="1872"/>
                  </a:cubicBezTo>
                  <a:cubicBezTo>
                    <a:pt x="4066" y="-1310"/>
                    <a:pt x="-707" y="-117"/>
                    <a:pt x="89" y="3065"/>
                  </a:cubicBezTo>
                  <a:lnTo>
                    <a:pt x="89" y="30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02" name="Freeform 2801">
              <a:extLst>
                <a:ext uri="{FF2B5EF4-FFF2-40B4-BE49-F238E27FC236}">
                  <a16:creationId xmlns:a16="http://schemas.microsoft.com/office/drawing/2014/main" id="{4A682198-065B-54D9-07E8-CE9A63C3D278}"/>
                </a:ext>
              </a:extLst>
            </p:cNvPr>
            <p:cNvSpPr/>
            <p:nvPr/>
          </p:nvSpPr>
          <p:spPr>
            <a:xfrm>
              <a:off x="4234059" y="2725187"/>
              <a:ext cx="65865" cy="151786"/>
            </a:xfrm>
            <a:custGeom>
              <a:avLst/>
              <a:gdLst>
                <a:gd name="connsiteX0" fmla="*/ 84 w 65865"/>
                <a:gd name="connsiteY0" fmla="*/ 2685 h 151786"/>
                <a:gd name="connsiteX1" fmla="*/ 60942 w 65865"/>
                <a:gd name="connsiteY1" fmla="*/ 151051 h 151786"/>
                <a:gd name="connsiteX2" fmla="*/ 64919 w 65865"/>
                <a:gd name="connsiteY2" fmla="*/ 147073 h 151786"/>
                <a:gd name="connsiteX3" fmla="*/ 6050 w 65865"/>
                <a:gd name="connsiteY3" fmla="*/ 2685 h 151786"/>
                <a:gd name="connsiteX4" fmla="*/ 84 w 65865"/>
                <a:gd name="connsiteY4" fmla="*/ 2685 h 151786"/>
                <a:gd name="connsiteX5" fmla="*/ 84 w 65865"/>
                <a:gd name="connsiteY5" fmla="*/ 2685 h 1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865" h="151786">
                  <a:moveTo>
                    <a:pt x="84" y="2685"/>
                  </a:moveTo>
                  <a:cubicBezTo>
                    <a:pt x="-1507" y="57576"/>
                    <a:pt x="19574" y="114059"/>
                    <a:pt x="60942" y="151051"/>
                  </a:cubicBezTo>
                  <a:cubicBezTo>
                    <a:pt x="63726" y="153437"/>
                    <a:pt x="67703" y="149460"/>
                    <a:pt x="64919" y="147073"/>
                  </a:cubicBezTo>
                  <a:cubicBezTo>
                    <a:pt x="26336" y="108092"/>
                    <a:pt x="4459" y="58372"/>
                    <a:pt x="6050" y="2685"/>
                  </a:cubicBezTo>
                  <a:cubicBezTo>
                    <a:pt x="6050" y="-895"/>
                    <a:pt x="84" y="-895"/>
                    <a:pt x="84" y="2685"/>
                  </a:cubicBezTo>
                  <a:lnTo>
                    <a:pt x="84" y="26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03" name="Freeform 2802">
              <a:extLst>
                <a:ext uri="{FF2B5EF4-FFF2-40B4-BE49-F238E27FC236}">
                  <a16:creationId xmlns:a16="http://schemas.microsoft.com/office/drawing/2014/main" id="{7DC89B71-99BE-B89F-0D68-B4D18DB4B471}"/>
                </a:ext>
              </a:extLst>
            </p:cNvPr>
            <p:cNvSpPr/>
            <p:nvPr/>
          </p:nvSpPr>
          <p:spPr>
            <a:xfrm>
              <a:off x="4280824" y="2700625"/>
              <a:ext cx="55940" cy="161562"/>
            </a:xfrm>
            <a:custGeom>
              <a:avLst/>
              <a:gdLst>
                <a:gd name="connsiteX0" fmla="*/ 1447 w 55940"/>
                <a:gd name="connsiteY0" fmla="*/ 2983 h 161562"/>
                <a:gd name="connsiteX1" fmla="*/ 49179 w 55940"/>
                <a:gd name="connsiteY1" fmla="*/ 160498 h 161562"/>
                <a:gd name="connsiteX2" fmla="*/ 55146 w 55940"/>
                <a:gd name="connsiteY2" fmla="*/ 158111 h 161562"/>
                <a:gd name="connsiteX3" fmla="*/ 55941 w 55940"/>
                <a:gd name="connsiteY3" fmla="*/ 112368 h 161562"/>
                <a:gd name="connsiteX4" fmla="*/ 50770 w 55940"/>
                <a:gd name="connsiteY4" fmla="*/ 112368 h 161562"/>
                <a:gd name="connsiteX5" fmla="*/ 48383 w 55940"/>
                <a:gd name="connsiteY5" fmla="*/ 158111 h 161562"/>
                <a:gd name="connsiteX6" fmla="*/ 54350 w 55940"/>
                <a:gd name="connsiteY6" fmla="*/ 155725 h 161562"/>
                <a:gd name="connsiteX7" fmla="*/ 8209 w 55940"/>
                <a:gd name="connsiteY7" fmla="*/ 2983 h 161562"/>
                <a:gd name="connsiteX8" fmla="*/ 1447 w 55940"/>
                <a:gd name="connsiteY8" fmla="*/ 2983 h 161562"/>
                <a:gd name="connsiteX9" fmla="*/ 1447 w 55940"/>
                <a:gd name="connsiteY9" fmla="*/ 2983 h 16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940" h="161562">
                  <a:moveTo>
                    <a:pt x="1447" y="2983"/>
                  </a:moveTo>
                  <a:cubicBezTo>
                    <a:pt x="-5315" y="59863"/>
                    <a:pt x="11789" y="117141"/>
                    <a:pt x="49179" y="160498"/>
                  </a:cubicBezTo>
                  <a:cubicBezTo>
                    <a:pt x="51168" y="162884"/>
                    <a:pt x="55146" y="160896"/>
                    <a:pt x="55146" y="158111"/>
                  </a:cubicBezTo>
                  <a:cubicBezTo>
                    <a:pt x="55146" y="142996"/>
                    <a:pt x="55543" y="127483"/>
                    <a:pt x="55941" y="112368"/>
                  </a:cubicBezTo>
                  <a:cubicBezTo>
                    <a:pt x="55941" y="108788"/>
                    <a:pt x="50770" y="108788"/>
                    <a:pt x="50770" y="112368"/>
                  </a:cubicBezTo>
                  <a:cubicBezTo>
                    <a:pt x="49975" y="127483"/>
                    <a:pt x="49577" y="142996"/>
                    <a:pt x="48383" y="158111"/>
                  </a:cubicBezTo>
                  <a:cubicBezTo>
                    <a:pt x="50372" y="157316"/>
                    <a:pt x="52361" y="156520"/>
                    <a:pt x="54350" y="155725"/>
                  </a:cubicBezTo>
                  <a:cubicBezTo>
                    <a:pt x="18551" y="113164"/>
                    <a:pt x="1845" y="58272"/>
                    <a:pt x="8209" y="2983"/>
                  </a:cubicBezTo>
                  <a:cubicBezTo>
                    <a:pt x="8209" y="-994"/>
                    <a:pt x="1845" y="-994"/>
                    <a:pt x="1447" y="2983"/>
                  </a:cubicBezTo>
                  <a:lnTo>
                    <a:pt x="1447" y="2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04" name="Freeform 2803">
              <a:extLst>
                <a:ext uri="{FF2B5EF4-FFF2-40B4-BE49-F238E27FC236}">
                  <a16:creationId xmlns:a16="http://schemas.microsoft.com/office/drawing/2014/main" id="{FB9105F9-4688-896B-09D4-9AA1F46BA5A1}"/>
                </a:ext>
              </a:extLst>
            </p:cNvPr>
            <p:cNvSpPr/>
            <p:nvPr/>
          </p:nvSpPr>
          <p:spPr>
            <a:xfrm>
              <a:off x="4304617" y="2701023"/>
              <a:ext cx="32314" cy="187972"/>
            </a:xfrm>
            <a:custGeom>
              <a:avLst/>
              <a:gdLst>
                <a:gd name="connsiteX0" fmla="*/ 3112 w 32314"/>
                <a:gd name="connsiteY0" fmla="*/ 2983 h 187972"/>
                <a:gd name="connsiteX1" fmla="*/ 26182 w 32314"/>
                <a:gd name="connsiteY1" fmla="*/ 185954 h 187972"/>
                <a:gd name="connsiteX2" fmla="*/ 32148 w 32314"/>
                <a:gd name="connsiteY2" fmla="*/ 184364 h 187972"/>
                <a:gd name="connsiteX3" fmla="*/ 8680 w 32314"/>
                <a:gd name="connsiteY3" fmla="*/ 2983 h 187972"/>
                <a:gd name="connsiteX4" fmla="*/ 3112 w 32314"/>
                <a:gd name="connsiteY4" fmla="*/ 2983 h 187972"/>
                <a:gd name="connsiteX5" fmla="*/ 3112 w 32314"/>
                <a:gd name="connsiteY5" fmla="*/ 2983 h 18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14" h="187972">
                  <a:moveTo>
                    <a:pt x="3112" y="2983"/>
                  </a:moveTo>
                  <a:cubicBezTo>
                    <a:pt x="-4843" y="65034"/>
                    <a:pt x="2316" y="128279"/>
                    <a:pt x="26182" y="185954"/>
                  </a:cubicBezTo>
                  <a:cubicBezTo>
                    <a:pt x="27773" y="189535"/>
                    <a:pt x="33342" y="187943"/>
                    <a:pt x="32148" y="184364"/>
                  </a:cubicBezTo>
                  <a:cubicBezTo>
                    <a:pt x="9874" y="126290"/>
                    <a:pt x="1521" y="64637"/>
                    <a:pt x="8680" y="2983"/>
                  </a:cubicBezTo>
                  <a:cubicBezTo>
                    <a:pt x="9078" y="-994"/>
                    <a:pt x="3510" y="-994"/>
                    <a:pt x="3112" y="2983"/>
                  </a:cubicBezTo>
                  <a:lnTo>
                    <a:pt x="3112" y="2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05" name="Freeform 2804">
              <a:extLst>
                <a:ext uri="{FF2B5EF4-FFF2-40B4-BE49-F238E27FC236}">
                  <a16:creationId xmlns:a16="http://schemas.microsoft.com/office/drawing/2014/main" id="{BAD571DA-454E-1CAB-4E8A-D9750A2EF05E}"/>
                </a:ext>
              </a:extLst>
            </p:cNvPr>
            <p:cNvSpPr/>
            <p:nvPr/>
          </p:nvSpPr>
          <p:spPr>
            <a:xfrm>
              <a:off x="2606500" y="4220353"/>
              <a:ext cx="237980" cy="221672"/>
            </a:xfrm>
            <a:custGeom>
              <a:avLst/>
              <a:gdLst>
                <a:gd name="connsiteX0" fmla="*/ 63237 w 237980"/>
                <a:gd name="connsiteY0" fmla="*/ 194834 h 221672"/>
                <a:gd name="connsiteX1" fmla="*/ 1981 w 237980"/>
                <a:gd name="connsiteY1" fmla="*/ 214325 h 221672"/>
                <a:gd name="connsiteX2" fmla="*/ 5561 w 237980"/>
                <a:gd name="connsiteY2" fmla="*/ 220291 h 221672"/>
                <a:gd name="connsiteX3" fmla="*/ 236662 w 237980"/>
                <a:gd name="connsiteY3" fmla="*/ 6294 h 221672"/>
                <a:gd name="connsiteX4" fmla="*/ 233480 w 237980"/>
                <a:gd name="connsiteY4" fmla="*/ 725 h 221672"/>
                <a:gd name="connsiteX5" fmla="*/ 788 w 237980"/>
                <a:gd name="connsiteY5" fmla="*/ 215518 h 221672"/>
                <a:gd name="connsiteX6" fmla="*/ 4368 w 237980"/>
                <a:gd name="connsiteY6" fmla="*/ 221484 h 221672"/>
                <a:gd name="connsiteX7" fmla="*/ 65226 w 237980"/>
                <a:gd name="connsiteY7" fmla="*/ 200800 h 221672"/>
                <a:gd name="connsiteX8" fmla="*/ 63237 w 237980"/>
                <a:gd name="connsiteY8" fmla="*/ 194834 h 221672"/>
                <a:gd name="connsiteX9" fmla="*/ 63237 w 237980"/>
                <a:gd name="connsiteY9" fmla="*/ 194834 h 22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980" h="221672">
                  <a:moveTo>
                    <a:pt x="63237" y="194834"/>
                  </a:moveTo>
                  <a:cubicBezTo>
                    <a:pt x="42951" y="201596"/>
                    <a:pt x="22665" y="208358"/>
                    <a:pt x="1981" y="214325"/>
                  </a:cubicBezTo>
                  <a:cubicBezTo>
                    <a:pt x="3174" y="216313"/>
                    <a:pt x="4368" y="218302"/>
                    <a:pt x="5561" y="220291"/>
                  </a:cubicBezTo>
                  <a:cubicBezTo>
                    <a:pt x="76363" y="142329"/>
                    <a:pt x="152734" y="70732"/>
                    <a:pt x="236662" y="6294"/>
                  </a:cubicBezTo>
                  <a:cubicBezTo>
                    <a:pt x="239844" y="3907"/>
                    <a:pt x="236662" y="-2059"/>
                    <a:pt x="233480" y="725"/>
                  </a:cubicBezTo>
                  <a:cubicBezTo>
                    <a:pt x="148756" y="63572"/>
                    <a:pt x="69999" y="135567"/>
                    <a:pt x="788" y="215518"/>
                  </a:cubicBezTo>
                  <a:cubicBezTo>
                    <a:pt x="-1201" y="217904"/>
                    <a:pt x="788" y="222678"/>
                    <a:pt x="4368" y="221484"/>
                  </a:cubicBezTo>
                  <a:cubicBezTo>
                    <a:pt x="24256" y="213927"/>
                    <a:pt x="44940" y="207562"/>
                    <a:pt x="65226" y="200800"/>
                  </a:cubicBezTo>
                  <a:cubicBezTo>
                    <a:pt x="68010" y="199209"/>
                    <a:pt x="66419" y="194038"/>
                    <a:pt x="63237" y="194834"/>
                  </a:cubicBezTo>
                  <a:lnTo>
                    <a:pt x="63237" y="1948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06" name="Freeform 2805">
              <a:extLst>
                <a:ext uri="{FF2B5EF4-FFF2-40B4-BE49-F238E27FC236}">
                  <a16:creationId xmlns:a16="http://schemas.microsoft.com/office/drawing/2014/main" id="{604CD7E3-F4BC-BDB1-E51E-C8258E344835}"/>
                </a:ext>
              </a:extLst>
            </p:cNvPr>
            <p:cNvSpPr/>
            <p:nvPr/>
          </p:nvSpPr>
          <p:spPr>
            <a:xfrm>
              <a:off x="2596741" y="4205704"/>
              <a:ext cx="244926" cy="236382"/>
            </a:xfrm>
            <a:custGeom>
              <a:avLst/>
              <a:gdLst>
                <a:gd name="connsiteX0" fmla="*/ 83338 w 244926"/>
                <a:gd name="connsiteY0" fmla="*/ 171297 h 236382"/>
                <a:gd name="connsiteX1" fmla="*/ 1398 w 244926"/>
                <a:gd name="connsiteY1" fmla="*/ 229769 h 236382"/>
                <a:gd name="connsiteX2" fmla="*/ 5376 w 244926"/>
                <a:gd name="connsiteY2" fmla="*/ 234940 h 236382"/>
                <a:gd name="connsiteX3" fmla="*/ 244035 w 244926"/>
                <a:gd name="connsiteY3" fmla="*/ 5430 h 236382"/>
                <a:gd name="connsiteX4" fmla="*/ 239659 w 244926"/>
                <a:gd name="connsiteY4" fmla="*/ 1055 h 236382"/>
                <a:gd name="connsiteX5" fmla="*/ 1001 w 244926"/>
                <a:gd name="connsiteY5" fmla="*/ 230564 h 236382"/>
                <a:gd name="connsiteX6" fmla="*/ 4978 w 244926"/>
                <a:gd name="connsiteY6" fmla="*/ 235735 h 236382"/>
                <a:gd name="connsiteX7" fmla="*/ 86122 w 244926"/>
                <a:gd name="connsiteY7" fmla="*/ 176468 h 236382"/>
                <a:gd name="connsiteX8" fmla="*/ 83338 w 244926"/>
                <a:gd name="connsiteY8" fmla="*/ 171297 h 236382"/>
                <a:gd name="connsiteX9" fmla="*/ 83338 w 244926"/>
                <a:gd name="connsiteY9" fmla="*/ 171297 h 23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926" h="236382">
                  <a:moveTo>
                    <a:pt x="83338" y="171297"/>
                  </a:moveTo>
                  <a:cubicBezTo>
                    <a:pt x="56290" y="190788"/>
                    <a:pt x="28844" y="210278"/>
                    <a:pt x="1398" y="229769"/>
                  </a:cubicBezTo>
                  <a:cubicBezTo>
                    <a:pt x="2592" y="231758"/>
                    <a:pt x="4183" y="233349"/>
                    <a:pt x="5376" y="234940"/>
                  </a:cubicBezTo>
                  <a:cubicBezTo>
                    <a:pt x="85725" y="158967"/>
                    <a:pt x="165277" y="82596"/>
                    <a:pt x="244035" y="5430"/>
                  </a:cubicBezTo>
                  <a:cubicBezTo>
                    <a:pt x="246819" y="2645"/>
                    <a:pt x="242444" y="-2128"/>
                    <a:pt x="239659" y="1055"/>
                  </a:cubicBezTo>
                  <a:cubicBezTo>
                    <a:pt x="159311" y="76630"/>
                    <a:pt x="79758" y="153398"/>
                    <a:pt x="1001" y="230564"/>
                  </a:cubicBezTo>
                  <a:cubicBezTo>
                    <a:pt x="-1784" y="233349"/>
                    <a:pt x="1796" y="238122"/>
                    <a:pt x="4978" y="235735"/>
                  </a:cubicBezTo>
                  <a:cubicBezTo>
                    <a:pt x="32026" y="215847"/>
                    <a:pt x="59074" y="195959"/>
                    <a:pt x="86122" y="176468"/>
                  </a:cubicBezTo>
                  <a:cubicBezTo>
                    <a:pt x="88906" y="173684"/>
                    <a:pt x="86122" y="168911"/>
                    <a:pt x="83338" y="171297"/>
                  </a:cubicBezTo>
                  <a:lnTo>
                    <a:pt x="83338" y="1712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07" name="Freeform 2806">
              <a:extLst>
                <a:ext uri="{FF2B5EF4-FFF2-40B4-BE49-F238E27FC236}">
                  <a16:creationId xmlns:a16="http://schemas.microsoft.com/office/drawing/2014/main" id="{9ECC8F17-1378-604A-503C-5BAC675E0499}"/>
                </a:ext>
              </a:extLst>
            </p:cNvPr>
            <p:cNvSpPr/>
            <p:nvPr/>
          </p:nvSpPr>
          <p:spPr>
            <a:xfrm>
              <a:off x="2550762" y="4193557"/>
              <a:ext cx="304538" cy="289896"/>
            </a:xfrm>
            <a:custGeom>
              <a:avLst/>
              <a:gdLst>
                <a:gd name="connsiteX0" fmla="*/ 79994 w 304538"/>
                <a:gd name="connsiteY0" fmla="*/ 218050 h 289896"/>
                <a:gd name="connsiteX1" fmla="*/ 441 w 304538"/>
                <a:gd name="connsiteY1" fmla="*/ 283681 h 289896"/>
                <a:gd name="connsiteX2" fmla="*/ 5612 w 304538"/>
                <a:gd name="connsiteY2" fmla="*/ 288852 h 289896"/>
                <a:gd name="connsiteX3" fmla="*/ 146818 w 304538"/>
                <a:gd name="connsiteY3" fmla="*/ 138895 h 289896"/>
                <a:gd name="connsiteX4" fmla="*/ 303537 w 304538"/>
                <a:gd name="connsiteY4" fmla="*/ 5644 h 289896"/>
                <a:gd name="connsiteX5" fmla="*/ 299560 w 304538"/>
                <a:gd name="connsiteY5" fmla="*/ 473 h 289896"/>
                <a:gd name="connsiteX6" fmla="*/ 143636 w 304538"/>
                <a:gd name="connsiteY6" fmla="*/ 131735 h 289896"/>
                <a:gd name="connsiteX7" fmla="*/ 839 w 304538"/>
                <a:gd name="connsiteY7" fmla="*/ 283681 h 289896"/>
                <a:gd name="connsiteX8" fmla="*/ 6010 w 304538"/>
                <a:gd name="connsiteY8" fmla="*/ 288852 h 289896"/>
                <a:gd name="connsiteX9" fmla="*/ 83574 w 304538"/>
                <a:gd name="connsiteY9" fmla="*/ 223619 h 289896"/>
                <a:gd name="connsiteX10" fmla="*/ 79994 w 304538"/>
                <a:gd name="connsiteY10" fmla="*/ 218050 h 289896"/>
                <a:gd name="connsiteX11" fmla="*/ 79994 w 304538"/>
                <a:gd name="connsiteY11" fmla="*/ 218050 h 28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538" h="289896">
                  <a:moveTo>
                    <a:pt x="79994" y="218050"/>
                  </a:moveTo>
                  <a:cubicBezTo>
                    <a:pt x="50560" y="236348"/>
                    <a:pt x="23909" y="258224"/>
                    <a:pt x="441" y="283681"/>
                  </a:cubicBezTo>
                  <a:cubicBezTo>
                    <a:pt x="2032" y="285273"/>
                    <a:pt x="3623" y="286864"/>
                    <a:pt x="5612" y="288852"/>
                  </a:cubicBezTo>
                  <a:cubicBezTo>
                    <a:pt x="50560" y="236745"/>
                    <a:pt x="96700" y="186229"/>
                    <a:pt x="146818" y="138895"/>
                  </a:cubicBezTo>
                  <a:cubicBezTo>
                    <a:pt x="196937" y="91561"/>
                    <a:pt x="249839" y="48603"/>
                    <a:pt x="303537" y="5644"/>
                  </a:cubicBezTo>
                  <a:cubicBezTo>
                    <a:pt x="306322" y="3258"/>
                    <a:pt x="302742" y="-1516"/>
                    <a:pt x="299560" y="473"/>
                  </a:cubicBezTo>
                  <a:cubicBezTo>
                    <a:pt x="244271" y="39852"/>
                    <a:pt x="192959" y="85197"/>
                    <a:pt x="143636" y="131735"/>
                  </a:cubicBezTo>
                  <a:cubicBezTo>
                    <a:pt x="93120" y="179467"/>
                    <a:pt x="44991" y="229983"/>
                    <a:pt x="839" y="283681"/>
                  </a:cubicBezTo>
                  <a:cubicBezTo>
                    <a:pt x="-1945" y="287261"/>
                    <a:pt x="2828" y="292034"/>
                    <a:pt x="6010" y="288852"/>
                  </a:cubicBezTo>
                  <a:cubicBezTo>
                    <a:pt x="28682" y="263395"/>
                    <a:pt x="54935" y="241518"/>
                    <a:pt x="83574" y="223619"/>
                  </a:cubicBezTo>
                  <a:cubicBezTo>
                    <a:pt x="85960" y="221232"/>
                    <a:pt x="83176" y="216061"/>
                    <a:pt x="79994" y="218050"/>
                  </a:cubicBezTo>
                  <a:lnTo>
                    <a:pt x="79994" y="21805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08" name="Freeform 2807">
              <a:extLst>
                <a:ext uri="{FF2B5EF4-FFF2-40B4-BE49-F238E27FC236}">
                  <a16:creationId xmlns:a16="http://schemas.microsoft.com/office/drawing/2014/main" id="{DEA44C5D-3F87-480F-169D-79909BC6E543}"/>
                </a:ext>
              </a:extLst>
            </p:cNvPr>
            <p:cNvSpPr/>
            <p:nvPr/>
          </p:nvSpPr>
          <p:spPr>
            <a:xfrm>
              <a:off x="2573508" y="4205674"/>
              <a:ext cx="293773" cy="270047"/>
            </a:xfrm>
            <a:custGeom>
              <a:avLst/>
              <a:gdLst>
                <a:gd name="connsiteX0" fmla="*/ 80318 w 293773"/>
                <a:gd name="connsiteY0" fmla="*/ 184057 h 270047"/>
                <a:gd name="connsiteX1" fmla="*/ 1959 w 293773"/>
                <a:gd name="connsiteY1" fmla="*/ 264007 h 270047"/>
                <a:gd name="connsiteX2" fmla="*/ 6334 w 293773"/>
                <a:gd name="connsiteY2" fmla="*/ 269576 h 270047"/>
                <a:gd name="connsiteX3" fmla="*/ 292724 w 293773"/>
                <a:gd name="connsiteY3" fmla="*/ 5461 h 270047"/>
                <a:gd name="connsiteX4" fmla="*/ 287951 w 293773"/>
                <a:gd name="connsiteY4" fmla="*/ 687 h 270047"/>
                <a:gd name="connsiteX5" fmla="*/ 1163 w 293773"/>
                <a:gd name="connsiteY5" fmla="*/ 264007 h 270047"/>
                <a:gd name="connsiteX6" fmla="*/ 5539 w 293773"/>
                <a:gd name="connsiteY6" fmla="*/ 269576 h 270047"/>
                <a:gd name="connsiteX7" fmla="*/ 86285 w 293773"/>
                <a:gd name="connsiteY7" fmla="*/ 186841 h 270047"/>
                <a:gd name="connsiteX8" fmla="*/ 80318 w 293773"/>
                <a:gd name="connsiteY8" fmla="*/ 184057 h 270047"/>
                <a:gd name="connsiteX9" fmla="*/ 80318 w 293773"/>
                <a:gd name="connsiteY9" fmla="*/ 184057 h 27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3773" h="270047">
                  <a:moveTo>
                    <a:pt x="80318" y="184057"/>
                  </a:moveTo>
                  <a:cubicBezTo>
                    <a:pt x="61225" y="217469"/>
                    <a:pt x="34973" y="244517"/>
                    <a:pt x="1959" y="264007"/>
                  </a:cubicBezTo>
                  <a:cubicBezTo>
                    <a:pt x="3550" y="265996"/>
                    <a:pt x="4743" y="267587"/>
                    <a:pt x="6334" y="269576"/>
                  </a:cubicBezTo>
                  <a:cubicBezTo>
                    <a:pt x="101797" y="181670"/>
                    <a:pt x="199647" y="95753"/>
                    <a:pt x="292724" y="5461"/>
                  </a:cubicBezTo>
                  <a:cubicBezTo>
                    <a:pt x="295906" y="2676"/>
                    <a:pt x="291133" y="-1699"/>
                    <a:pt x="287951" y="687"/>
                  </a:cubicBezTo>
                  <a:cubicBezTo>
                    <a:pt x="190101" y="85809"/>
                    <a:pt x="96627" y="176499"/>
                    <a:pt x="1163" y="264007"/>
                  </a:cubicBezTo>
                  <a:cubicBezTo>
                    <a:pt x="-2019" y="266791"/>
                    <a:pt x="1959" y="271565"/>
                    <a:pt x="5539" y="269576"/>
                  </a:cubicBezTo>
                  <a:cubicBezTo>
                    <a:pt x="39348" y="249290"/>
                    <a:pt x="66794" y="221049"/>
                    <a:pt x="86285" y="186841"/>
                  </a:cubicBezTo>
                  <a:cubicBezTo>
                    <a:pt x="88274" y="183659"/>
                    <a:pt x="82307" y="180079"/>
                    <a:pt x="80318" y="184057"/>
                  </a:cubicBezTo>
                  <a:lnTo>
                    <a:pt x="80318" y="1840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09" name="Freeform 2808">
              <a:extLst>
                <a:ext uri="{FF2B5EF4-FFF2-40B4-BE49-F238E27FC236}">
                  <a16:creationId xmlns:a16="http://schemas.microsoft.com/office/drawing/2014/main" id="{A2CDDA0B-1DA1-2FBE-9196-01175E7590F9}"/>
                </a:ext>
              </a:extLst>
            </p:cNvPr>
            <p:cNvSpPr/>
            <p:nvPr/>
          </p:nvSpPr>
          <p:spPr>
            <a:xfrm>
              <a:off x="2600220" y="4207065"/>
              <a:ext cx="304848" cy="279902"/>
            </a:xfrm>
            <a:custGeom>
              <a:avLst/>
              <a:gdLst>
                <a:gd name="connsiteX0" fmla="*/ 115657 w 304848"/>
                <a:gd name="connsiteY0" fmla="*/ 170335 h 279902"/>
                <a:gd name="connsiteX1" fmla="*/ 1896 w 304848"/>
                <a:gd name="connsiteY1" fmla="*/ 272958 h 279902"/>
                <a:gd name="connsiteX2" fmla="*/ 6670 w 304848"/>
                <a:gd name="connsiteY2" fmla="*/ 278924 h 279902"/>
                <a:gd name="connsiteX3" fmla="*/ 155434 w 304848"/>
                <a:gd name="connsiteY3" fmla="*/ 142491 h 279902"/>
                <a:gd name="connsiteX4" fmla="*/ 303799 w 304848"/>
                <a:gd name="connsiteY4" fmla="*/ 5660 h 279902"/>
                <a:gd name="connsiteX5" fmla="*/ 299026 w 304848"/>
                <a:gd name="connsiteY5" fmla="*/ 887 h 279902"/>
                <a:gd name="connsiteX6" fmla="*/ 149864 w 304848"/>
                <a:gd name="connsiteY6" fmla="*/ 136922 h 279902"/>
                <a:gd name="connsiteX7" fmla="*/ 1101 w 304848"/>
                <a:gd name="connsiteY7" fmla="*/ 273356 h 279902"/>
                <a:gd name="connsiteX8" fmla="*/ 5874 w 304848"/>
                <a:gd name="connsiteY8" fmla="*/ 279322 h 279902"/>
                <a:gd name="connsiteX9" fmla="*/ 120828 w 304848"/>
                <a:gd name="connsiteY9" fmla="*/ 175108 h 279902"/>
                <a:gd name="connsiteX10" fmla="*/ 115657 w 304848"/>
                <a:gd name="connsiteY10" fmla="*/ 170335 h 279902"/>
                <a:gd name="connsiteX11" fmla="*/ 115657 w 304848"/>
                <a:gd name="connsiteY11" fmla="*/ 170335 h 27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48" h="279902">
                  <a:moveTo>
                    <a:pt x="115657" y="170335"/>
                  </a:moveTo>
                  <a:cubicBezTo>
                    <a:pt x="81449" y="208520"/>
                    <a:pt x="43662" y="243126"/>
                    <a:pt x="1896" y="272958"/>
                  </a:cubicBezTo>
                  <a:cubicBezTo>
                    <a:pt x="3488" y="274947"/>
                    <a:pt x="5079" y="276936"/>
                    <a:pt x="6670" y="278924"/>
                  </a:cubicBezTo>
                  <a:cubicBezTo>
                    <a:pt x="56390" y="233579"/>
                    <a:pt x="105713" y="188234"/>
                    <a:pt x="155434" y="142491"/>
                  </a:cubicBezTo>
                  <a:cubicBezTo>
                    <a:pt x="204756" y="97146"/>
                    <a:pt x="255670" y="52597"/>
                    <a:pt x="303799" y="5660"/>
                  </a:cubicBezTo>
                  <a:cubicBezTo>
                    <a:pt x="306981" y="2479"/>
                    <a:pt x="302208" y="-1897"/>
                    <a:pt x="299026" y="887"/>
                  </a:cubicBezTo>
                  <a:cubicBezTo>
                    <a:pt x="248112" y="44641"/>
                    <a:pt x="199585" y="91578"/>
                    <a:pt x="149864" y="136922"/>
                  </a:cubicBezTo>
                  <a:cubicBezTo>
                    <a:pt x="100144" y="182268"/>
                    <a:pt x="50821" y="228010"/>
                    <a:pt x="1101" y="273356"/>
                  </a:cubicBezTo>
                  <a:cubicBezTo>
                    <a:pt x="-2081" y="276140"/>
                    <a:pt x="2294" y="281709"/>
                    <a:pt x="5874" y="279322"/>
                  </a:cubicBezTo>
                  <a:cubicBezTo>
                    <a:pt x="48037" y="248694"/>
                    <a:pt x="86222" y="214089"/>
                    <a:pt x="120828" y="175108"/>
                  </a:cubicBezTo>
                  <a:cubicBezTo>
                    <a:pt x="123612" y="171926"/>
                    <a:pt x="118839" y="167153"/>
                    <a:pt x="115657" y="170335"/>
                  </a:cubicBezTo>
                  <a:lnTo>
                    <a:pt x="115657" y="1703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10" name="Freeform 2809">
              <a:extLst>
                <a:ext uri="{FF2B5EF4-FFF2-40B4-BE49-F238E27FC236}">
                  <a16:creationId xmlns:a16="http://schemas.microsoft.com/office/drawing/2014/main" id="{4742002A-B7D6-5151-FCE6-40767F935A6B}"/>
                </a:ext>
              </a:extLst>
            </p:cNvPr>
            <p:cNvSpPr/>
            <p:nvPr/>
          </p:nvSpPr>
          <p:spPr>
            <a:xfrm>
              <a:off x="2634541" y="4224474"/>
              <a:ext cx="301499" cy="269033"/>
            </a:xfrm>
            <a:custGeom>
              <a:avLst/>
              <a:gdLst>
                <a:gd name="connsiteX0" fmla="*/ 130262 w 301499"/>
                <a:gd name="connsiteY0" fmla="*/ 140993 h 269033"/>
                <a:gd name="connsiteX1" fmla="*/ 1784 w 301499"/>
                <a:gd name="connsiteY1" fmla="*/ 261913 h 269033"/>
                <a:gd name="connsiteX2" fmla="*/ 6557 w 301499"/>
                <a:gd name="connsiteY2" fmla="*/ 267879 h 269033"/>
                <a:gd name="connsiteX3" fmla="*/ 300107 w 301499"/>
                <a:gd name="connsiteY3" fmla="*/ 6151 h 269033"/>
                <a:gd name="connsiteX4" fmla="*/ 296925 w 301499"/>
                <a:gd name="connsiteY4" fmla="*/ 582 h 269033"/>
                <a:gd name="connsiteX5" fmla="*/ 988 w 301499"/>
                <a:gd name="connsiteY5" fmla="*/ 262311 h 269033"/>
                <a:gd name="connsiteX6" fmla="*/ 5761 w 301499"/>
                <a:gd name="connsiteY6" fmla="*/ 268277 h 269033"/>
                <a:gd name="connsiteX7" fmla="*/ 135432 w 301499"/>
                <a:gd name="connsiteY7" fmla="*/ 146164 h 269033"/>
                <a:gd name="connsiteX8" fmla="*/ 130262 w 301499"/>
                <a:gd name="connsiteY8" fmla="*/ 140993 h 269033"/>
                <a:gd name="connsiteX9" fmla="*/ 130262 w 301499"/>
                <a:gd name="connsiteY9" fmla="*/ 140993 h 26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499" h="269033">
                  <a:moveTo>
                    <a:pt x="130262" y="140993"/>
                  </a:moveTo>
                  <a:cubicBezTo>
                    <a:pt x="92872" y="186736"/>
                    <a:pt x="49913" y="227307"/>
                    <a:pt x="1784" y="261913"/>
                  </a:cubicBezTo>
                  <a:cubicBezTo>
                    <a:pt x="3375" y="263902"/>
                    <a:pt x="4966" y="265891"/>
                    <a:pt x="6557" y="267879"/>
                  </a:cubicBezTo>
                  <a:cubicBezTo>
                    <a:pt x="92076" y="167245"/>
                    <a:pt x="191517" y="80930"/>
                    <a:pt x="300107" y="6151"/>
                  </a:cubicBezTo>
                  <a:cubicBezTo>
                    <a:pt x="303289" y="3764"/>
                    <a:pt x="300504" y="-1804"/>
                    <a:pt x="296925" y="582"/>
                  </a:cubicBezTo>
                  <a:cubicBezTo>
                    <a:pt x="185948" y="72180"/>
                    <a:pt x="86507" y="161676"/>
                    <a:pt x="988" y="262311"/>
                  </a:cubicBezTo>
                  <a:cubicBezTo>
                    <a:pt x="-1796" y="265493"/>
                    <a:pt x="1784" y="271062"/>
                    <a:pt x="5761" y="268277"/>
                  </a:cubicBezTo>
                  <a:cubicBezTo>
                    <a:pt x="54289" y="233672"/>
                    <a:pt x="98043" y="192702"/>
                    <a:pt x="135432" y="146164"/>
                  </a:cubicBezTo>
                  <a:cubicBezTo>
                    <a:pt x="138217" y="142584"/>
                    <a:pt x="133046" y="137413"/>
                    <a:pt x="130262" y="140993"/>
                  </a:cubicBezTo>
                  <a:lnTo>
                    <a:pt x="130262" y="1409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11" name="Freeform 2810">
              <a:extLst>
                <a:ext uri="{FF2B5EF4-FFF2-40B4-BE49-F238E27FC236}">
                  <a16:creationId xmlns:a16="http://schemas.microsoft.com/office/drawing/2014/main" id="{FDA93F44-9DFE-B0B5-E3D9-7A5940209D84}"/>
                </a:ext>
              </a:extLst>
            </p:cNvPr>
            <p:cNvSpPr/>
            <p:nvPr/>
          </p:nvSpPr>
          <p:spPr>
            <a:xfrm>
              <a:off x="2688585" y="4284033"/>
              <a:ext cx="233190" cy="204357"/>
            </a:xfrm>
            <a:custGeom>
              <a:avLst/>
              <a:gdLst>
                <a:gd name="connsiteX0" fmla="*/ 101276 w 233190"/>
                <a:gd name="connsiteY0" fmla="*/ 118028 h 204357"/>
                <a:gd name="connsiteX1" fmla="*/ 1040 w 233190"/>
                <a:gd name="connsiteY1" fmla="*/ 197978 h 204357"/>
                <a:gd name="connsiteX2" fmla="*/ 6608 w 233190"/>
                <a:gd name="connsiteY2" fmla="*/ 203149 h 204357"/>
                <a:gd name="connsiteX3" fmla="*/ 232141 w 233190"/>
                <a:gd name="connsiteY3" fmla="*/ 5460 h 204357"/>
                <a:gd name="connsiteX4" fmla="*/ 227368 w 233190"/>
                <a:gd name="connsiteY4" fmla="*/ 687 h 204357"/>
                <a:gd name="connsiteX5" fmla="*/ 1040 w 233190"/>
                <a:gd name="connsiteY5" fmla="*/ 197581 h 204357"/>
                <a:gd name="connsiteX6" fmla="*/ 6608 w 233190"/>
                <a:gd name="connsiteY6" fmla="*/ 203149 h 204357"/>
                <a:gd name="connsiteX7" fmla="*/ 105254 w 233190"/>
                <a:gd name="connsiteY7" fmla="*/ 124392 h 204357"/>
                <a:gd name="connsiteX8" fmla="*/ 101276 w 233190"/>
                <a:gd name="connsiteY8" fmla="*/ 118028 h 204357"/>
                <a:gd name="connsiteX9" fmla="*/ 101276 w 233190"/>
                <a:gd name="connsiteY9" fmla="*/ 118028 h 20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190" h="204357">
                  <a:moveTo>
                    <a:pt x="101276" y="118028"/>
                  </a:moveTo>
                  <a:cubicBezTo>
                    <a:pt x="63489" y="138314"/>
                    <a:pt x="29679" y="165362"/>
                    <a:pt x="1040" y="197978"/>
                  </a:cubicBezTo>
                  <a:cubicBezTo>
                    <a:pt x="-2143" y="201558"/>
                    <a:pt x="2631" y="206729"/>
                    <a:pt x="6608" y="203149"/>
                  </a:cubicBezTo>
                  <a:cubicBezTo>
                    <a:pt x="81786" y="137518"/>
                    <a:pt x="157759" y="72285"/>
                    <a:pt x="232141" y="5460"/>
                  </a:cubicBezTo>
                  <a:cubicBezTo>
                    <a:pt x="235323" y="2676"/>
                    <a:pt x="230549" y="-1699"/>
                    <a:pt x="227368" y="687"/>
                  </a:cubicBezTo>
                  <a:cubicBezTo>
                    <a:pt x="150997" y="65125"/>
                    <a:pt x="76217" y="131552"/>
                    <a:pt x="1040" y="197581"/>
                  </a:cubicBezTo>
                  <a:cubicBezTo>
                    <a:pt x="3029" y="199172"/>
                    <a:pt x="4620" y="201160"/>
                    <a:pt x="6608" y="203149"/>
                  </a:cubicBezTo>
                  <a:cubicBezTo>
                    <a:pt x="34850" y="170930"/>
                    <a:pt x="67864" y="144678"/>
                    <a:pt x="105254" y="124392"/>
                  </a:cubicBezTo>
                  <a:cubicBezTo>
                    <a:pt x="109629" y="122403"/>
                    <a:pt x="105651" y="115641"/>
                    <a:pt x="101276" y="118028"/>
                  </a:cubicBezTo>
                  <a:lnTo>
                    <a:pt x="101276" y="1180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12" name="Freeform 2811">
              <a:extLst>
                <a:ext uri="{FF2B5EF4-FFF2-40B4-BE49-F238E27FC236}">
                  <a16:creationId xmlns:a16="http://schemas.microsoft.com/office/drawing/2014/main" id="{AAEA6042-BCCB-A9DD-CCE6-D24112F759BF}"/>
                </a:ext>
              </a:extLst>
            </p:cNvPr>
            <p:cNvSpPr/>
            <p:nvPr/>
          </p:nvSpPr>
          <p:spPr>
            <a:xfrm>
              <a:off x="2754329" y="4424882"/>
              <a:ext cx="125470" cy="109761"/>
            </a:xfrm>
            <a:custGeom>
              <a:avLst/>
              <a:gdLst>
                <a:gd name="connsiteX0" fmla="*/ 5700 w 125470"/>
                <a:gd name="connsiteY0" fmla="*/ 109236 h 109761"/>
                <a:gd name="connsiteX1" fmla="*/ 124631 w 125470"/>
                <a:gd name="connsiteY1" fmla="*/ 6215 h 109761"/>
                <a:gd name="connsiteX2" fmla="*/ 119461 w 125470"/>
                <a:gd name="connsiteY2" fmla="*/ 1045 h 109761"/>
                <a:gd name="connsiteX3" fmla="*/ 1722 w 125470"/>
                <a:gd name="connsiteY3" fmla="*/ 102474 h 109761"/>
                <a:gd name="connsiteX4" fmla="*/ 5700 w 125470"/>
                <a:gd name="connsiteY4" fmla="*/ 109236 h 109761"/>
                <a:gd name="connsiteX5" fmla="*/ 5700 w 125470"/>
                <a:gd name="connsiteY5" fmla="*/ 109236 h 10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70" h="109761">
                  <a:moveTo>
                    <a:pt x="5700" y="109236"/>
                  </a:moveTo>
                  <a:cubicBezTo>
                    <a:pt x="50647" y="81393"/>
                    <a:pt x="91219" y="47185"/>
                    <a:pt x="124631" y="6215"/>
                  </a:cubicBezTo>
                  <a:cubicBezTo>
                    <a:pt x="127416" y="2635"/>
                    <a:pt x="122642" y="-2138"/>
                    <a:pt x="119461" y="1045"/>
                  </a:cubicBezTo>
                  <a:cubicBezTo>
                    <a:pt x="85253" y="40423"/>
                    <a:pt x="46272" y="75029"/>
                    <a:pt x="1722" y="102474"/>
                  </a:cubicBezTo>
                  <a:cubicBezTo>
                    <a:pt x="-2255" y="105259"/>
                    <a:pt x="1325" y="111623"/>
                    <a:pt x="5700" y="109236"/>
                  </a:cubicBezTo>
                  <a:lnTo>
                    <a:pt x="5700" y="1092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13" name="Freeform 2812">
              <a:extLst>
                <a:ext uri="{FF2B5EF4-FFF2-40B4-BE49-F238E27FC236}">
                  <a16:creationId xmlns:a16="http://schemas.microsoft.com/office/drawing/2014/main" id="{1A5E2C2A-69F3-ABC6-F280-F0E6D8884ECD}"/>
                </a:ext>
              </a:extLst>
            </p:cNvPr>
            <p:cNvSpPr/>
            <p:nvPr/>
          </p:nvSpPr>
          <p:spPr>
            <a:xfrm>
              <a:off x="4004934" y="6403915"/>
              <a:ext cx="257341" cy="301452"/>
            </a:xfrm>
            <a:custGeom>
              <a:avLst/>
              <a:gdLst>
                <a:gd name="connsiteX0" fmla="*/ 892 w 257341"/>
                <a:gd name="connsiteY0" fmla="*/ 5660 h 301452"/>
                <a:gd name="connsiteX1" fmla="*/ 126187 w 257341"/>
                <a:gd name="connsiteY1" fmla="*/ 153231 h 301452"/>
                <a:gd name="connsiteX2" fmla="*/ 251881 w 257341"/>
                <a:gd name="connsiteY2" fmla="*/ 300404 h 301452"/>
                <a:gd name="connsiteX3" fmla="*/ 256654 w 257341"/>
                <a:gd name="connsiteY3" fmla="*/ 295630 h 301452"/>
                <a:gd name="connsiteX4" fmla="*/ 130960 w 257341"/>
                <a:gd name="connsiteY4" fmla="*/ 148059 h 301452"/>
                <a:gd name="connsiteX5" fmla="*/ 5267 w 257341"/>
                <a:gd name="connsiteY5" fmla="*/ 887 h 301452"/>
                <a:gd name="connsiteX6" fmla="*/ 892 w 257341"/>
                <a:gd name="connsiteY6" fmla="*/ 5660 h 301452"/>
                <a:gd name="connsiteX7" fmla="*/ 892 w 257341"/>
                <a:gd name="connsiteY7" fmla="*/ 5660 h 30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341" h="301452">
                  <a:moveTo>
                    <a:pt x="892" y="5660"/>
                  </a:moveTo>
                  <a:cubicBezTo>
                    <a:pt x="42657" y="54983"/>
                    <a:pt x="84422" y="103908"/>
                    <a:pt x="126187" y="153231"/>
                  </a:cubicBezTo>
                  <a:cubicBezTo>
                    <a:pt x="167953" y="202156"/>
                    <a:pt x="208525" y="252672"/>
                    <a:pt x="251881" y="300404"/>
                  </a:cubicBezTo>
                  <a:cubicBezTo>
                    <a:pt x="254665" y="303586"/>
                    <a:pt x="259041" y="298813"/>
                    <a:pt x="256654" y="295630"/>
                  </a:cubicBezTo>
                  <a:cubicBezTo>
                    <a:pt x="216480" y="245114"/>
                    <a:pt x="173123" y="197382"/>
                    <a:pt x="130960" y="148059"/>
                  </a:cubicBezTo>
                  <a:cubicBezTo>
                    <a:pt x="89195" y="99135"/>
                    <a:pt x="47032" y="49812"/>
                    <a:pt x="5267" y="887"/>
                  </a:cubicBezTo>
                  <a:cubicBezTo>
                    <a:pt x="2483" y="-1897"/>
                    <a:pt x="-1893" y="2478"/>
                    <a:pt x="892" y="5660"/>
                  </a:cubicBezTo>
                  <a:lnTo>
                    <a:pt x="892" y="56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14" name="Freeform 2813">
              <a:extLst>
                <a:ext uri="{FF2B5EF4-FFF2-40B4-BE49-F238E27FC236}">
                  <a16:creationId xmlns:a16="http://schemas.microsoft.com/office/drawing/2014/main" id="{92B5B1E9-4715-2828-3C1A-81ADBB5D1DFE}"/>
                </a:ext>
              </a:extLst>
            </p:cNvPr>
            <p:cNvSpPr/>
            <p:nvPr/>
          </p:nvSpPr>
          <p:spPr>
            <a:xfrm>
              <a:off x="4029137" y="6428514"/>
              <a:ext cx="237535" cy="272559"/>
            </a:xfrm>
            <a:custGeom>
              <a:avLst/>
              <a:gdLst>
                <a:gd name="connsiteX0" fmla="*/ 555 w 237535"/>
                <a:gd name="connsiteY0" fmla="*/ 4928 h 272559"/>
                <a:gd name="connsiteX1" fmla="*/ 232054 w 237535"/>
                <a:gd name="connsiteY1" fmla="*/ 271828 h 272559"/>
                <a:gd name="connsiteX2" fmla="*/ 236429 w 237535"/>
                <a:gd name="connsiteY2" fmla="*/ 267452 h 272559"/>
                <a:gd name="connsiteX3" fmla="*/ 112724 w 237535"/>
                <a:gd name="connsiteY3" fmla="*/ 144941 h 272559"/>
                <a:gd name="connsiteX4" fmla="*/ 6124 w 237535"/>
                <a:gd name="connsiteY4" fmla="*/ 1746 h 272559"/>
                <a:gd name="connsiteX5" fmla="*/ 555 w 237535"/>
                <a:gd name="connsiteY5" fmla="*/ 4928 h 272559"/>
                <a:gd name="connsiteX6" fmla="*/ 555 w 237535"/>
                <a:gd name="connsiteY6" fmla="*/ 4928 h 27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535" h="272559">
                  <a:moveTo>
                    <a:pt x="555" y="4928"/>
                  </a:moveTo>
                  <a:cubicBezTo>
                    <a:pt x="62606" y="103971"/>
                    <a:pt x="140170" y="199037"/>
                    <a:pt x="232054" y="271828"/>
                  </a:cubicBezTo>
                  <a:cubicBezTo>
                    <a:pt x="235235" y="274214"/>
                    <a:pt x="239611" y="270237"/>
                    <a:pt x="236429" y="267452"/>
                  </a:cubicBezTo>
                  <a:cubicBezTo>
                    <a:pt x="193470" y="228073"/>
                    <a:pt x="151307" y="188695"/>
                    <a:pt x="112724" y="144941"/>
                  </a:cubicBezTo>
                  <a:cubicBezTo>
                    <a:pt x="73346" y="99993"/>
                    <a:pt x="37945" y="52262"/>
                    <a:pt x="6124" y="1746"/>
                  </a:cubicBezTo>
                  <a:cubicBezTo>
                    <a:pt x="4135" y="-2232"/>
                    <a:pt x="-1832" y="1348"/>
                    <a:pt x="555" y="4928"/>
                  </a:cubicBezTo>
                  <a:lnTo>
                    <a:pt x="555" y="49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15" name="Freeform 2814">
              <a:extLst>
                <a:ext uri="{FF2B5EF4-FFF2-40B4-BE49-F238E27FC236}">
                  <a16:creationId xmlns:a16="http://schemas.microsoft.com/office/drawing/2014/main" id="{1882CD3A-6F59-95F0-669E-D92FB54397DE}"/>
                </a:ext>
              </a:extLst>
            </p:cNvPr>
            <p:cNvSpPr/>
            <p:nvPr/>
          </p:nvSpPr>
          <p:spPr>
            <a:xfrm>
              <a:off x="4076073" y="6478471"/>
              <a:ext cx="114858" cy="164688"/>
            </a:xfrm>
            <a:custGeom>
              <a:avLst/>
              <a:gdLst>
                <a:gd name="connsiteX0" fmla="*/ 157 w 114858"/>
                <a:gd name="connsiteY0" fmla="*/ 3895 h 164688"/>
                <a:gd name="connsiteX1" fmla="*/ 109542 w 114858"/>
                <a:gd name="connsiteY1" fmla="*/ 163796 h 164688"/>
                <a:gd name="connsiteX2" fmla="*/ 113918 w 114858"/>
                <a:gd name="connsiteY2" fmla="*/ 159421 h 164688"/>
                <a:gd name="connsiteX3" fmla="*/ 6124 w 114858"/>
                <a:gd name="connsiteY3" fmla="*/ 2304 h 164688"/>
                <a:gd name="connsiteX4" fmla="*/ 157 w 114858"/>
                <a:gd name="connsiteY4" fmla="*/ 3895 h 164688"/>
                <a:gd name="connsiteX5" fmla="*/ 157 w 114858"/>
                <a:gd name="connsiteY5" fmla="*/ 3895 h 16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858" h="164688">
                  <a:moveTo>
                    <a:pt x="157" y="3895"/>
                  </a:moveTo>
                  <a:cubicBezTo>
                    <a:pt x="24023" y="63957"/>
                    <a:pt x="61015" y="120440"/>
                    <a:pt x="109542" y="163796"/>
                  </a:cubicBezTo>
                  <a:cubicBezTo>
                    <a:pt x="112724" y="166581"/>
                    <a:pt x="116702" y="162205"/>
                    <a:pt x="113918" y="159421"/>
                  </a:cubicBezTo>
                  <a:cubicBezTo>
                    <a:pt x="67379" y="114076"/>
                    <a:pt x="29989" y="62764"/>
                    <a:pt x="6124" y="2304"/>
                  </a:cubicBezTo>
                  <a:cubicBezTo>
                    <a:pt x="4930" y="-1674"/>
                    <a:pt x="-1036" y="-83"/>
                    <a:pt x="157" y="3895"/>
                  </a:cubicBezTo>
                  <a:lnTo>
                    <a:pt x="157" y="38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16" name="Freeform 2815">
              <a:extLst>
                <a:ext uri="{FF2B5EF4-FFF2-40B4-BE49-F238E27FC236}">
                  <a16:creationId xmlns:a16="http://schemas.microsoft.com/office/drawing/2014/main" id="{D44C3ED1-79E9-DA7C-2DDA-064CE29BEC70}"/>
                </a:ext>
              </a:extLst>
            </p:cNvPr>
            <p:cNvSpPr/>
            <p:nvPr/>
          </p:nvSpPr>
          <p:spPr>
            <a:xfrm>
              <a:off x="1103023" y="1892179"/>
              <a:ext cx="336351" cy="592472"/>
            </a:xfrm>
            <a:custGeom>
              <a:avLst/>
              <a:gdLst>
                <a:gd name="connsiteX0" fmla="*/ 24583 w 336351"/>
                <a:gd name="connsiteY0" fmla="*/ 45733 h 592472"/>
                <a:gd name="connsiteX1" fmla="*/ 5888 w 336351"/>
                <a:gd name="connsiteY1" fmla="*/ 2377 h 592472"/>
                <a:gd name="connsiteX2" fmla="*/ 319 w 336351"/>
                <a:gd name="connsiteY2" fmla="*/ 4366 h 592472"/>
                <a:gd name="connsiteX3" fmla="*/ 330861 w 336351"/>
                <a:gd name="connsiteY3" fmla="*/ 591068 h 592472"/>
                <a:gd name="connsiteX4" fmla="*/ 336032 w 336351"/>
                <a:gd name="connsiteY4" fmla="*/ 588284 h 592472"/>
                <a:gd name="connsiteX5" fmla="*/ 5490 w 336351"/>
                <a:gd name="connsiteY5" fmla="*/ 1581 h 592472"/>
                <a:gd name="connsiteX6" fmla="*/ 319 w 336351"/>
                <a:gd name="connsiteY6" fmla="*/ 4366 h 592472"/>
                <a:gd name="connsiteX7" fmla="*/ 19810 w 336351"/>
                <a:gd name="connsiteY7" fmla="*/ 48518 h 592472"/>
                <a:gd name="connsiteX8" fmla="*/ 24583 w 336351"/>
                <a:gd name="connsiteY8" fmla="*/ 45733 h 592472"/>
                <a:gd name="connsiteX9" fmla="*/ 24583 w 336351"/>
                <a:gd name="connsiteY9" fmla="*/ 45733 h 59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351" h="592472">
                  <a:moveTo>
                    <a:pt x="24583" y="45733"/>
                  </a:moveTo>
                  <a:cubicBezTo>
                    <a:pt x="18219" y="31414"/>
                    <a:pt x="11854" y="16697"/>
                    <a:pt x="5888" y="2377"/>
                  </a:cubicBezTo>
                  <a:cubicBezTo>
                    <a:pt x="3899" y="2775"/>
                    <a:pt x="2308" y="3570"/>
                    <a:pt x="319" y="4366"/>
                  </a:cubicBezTo>
                  <a:cubicBezTo>
                    <a:pt x="108511" y="200861"/>
                    <a:pt x="219885" y="396163"/>
                    <a:pt x="330861" y="591068"/>
                  </a:cubicBezTo>
                  <a:cubicBezTo>
                    <a:pt x="332850" y="594250"/>
                    <a:pt x="337623" y="591465"/>
                    <a:pt x="336032" y="588284"/>
                  </a:cubicBezTo>
                  <a:cubicBezTo>
                    <a:pt x="227045" y="392186"/>
                    <a:pt x="117660" y="196088"/>
                    <a:pt x="5490" y="1581"/>
                  </a:cubicBezTo>
                  <a:cubicBezTo>
                    <a:pt x="3501" y="-1998"/>
                    <a:pt x="-1272" y="1184"/>
                    <a:pt x="319" y="4366"/>
                  </a:cubicBezTo>
                  <a:cubicBezTo>
                    <a:pt x="7081" y="19083"/>
                    <a:pt x="13445" y="33800"/>
                    <a:pt x="19810" y="48518"/>
                  </a:cubicBezTo>
                  <a:cubicBezTo>
                    <a:pt x="21401" y="51700"/>
                    <a:pt x="26174" y="48915"/>
                    <a:pt x="24583" y="45733"/>
                  </a:cubicBezTo>
                  <a:lnTo>
                    <a:pt x="24583" y="457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17" name="Freeform 2816">
              <a:extLst>
                <a:ext uri="{FF2B5EF4-FFF2-40B4-BE49-F238E27FC236}">
                  <a16:creationId xmlns:a16="http://schemas.microsoft.com/office/drawing/2014/main" id="{85AD2F2D-753F-E966-448A-2BADFF074350}"/>
                </a:ext>
              </a:extLst>
            </p:cNvPr>
            <p:cNvSpPr/>
            <p:nvPr/>
          </p:nvSpPr>
          <p:spPr>
            <a:xfrm>
              <a:off x="1093097" y="1950839"/>
              <a:ext cx="406358" cy="630011"/>
            </a:xfrm>
            <a:custGeom>
              <a:avLst/>
              <a:gdLst>
                <a:gd name="connsiteX0" fmla="*/ 301 w 406358"/>
                <a:gd name="connsiteY0" fmla="*/ 4575 h 630011"/>
                <a:gd name="connsiteX1" fmla="*/ 299022 w 406358"/>
                <a:gd name="connsiteY1" fmla="*/ 502974 h 630011"/>
                <a:gd name="connsiteX2" fmla="*/ 401645 w 406358"/>
                <a:gd name="connsiteY2" fmla="*/ 629065 h 630011"/>
                <a:gd name="connsiteX3" fmla="*/ 405623 w 406358"/>
                <a:gd name="connsiteY3" fmla="*/ 625087 h 630011"/>
                <a:gd name="connsiteX4" fmla="*/ 78661 w 406358"/>
                <a:gd name="connsiteY4" fmla="*/ 148566 h 630011"/>
                <a:gd name="connsiteX5" fmla="*/ 5075 w 406358"/>
                <a:gd name="connsiteY5" fmla="*/ 1393 h 630011"/>
                <a:gd name="connsiteX6" fmla="*/ 301 w 406358"/>
                <a:gd name="connsiteY6" fmla="*/ 4575 h 630011"/>
                <a:gd name="connsiteX7" fmla="*/ 301 w 406358"/>
                <a:gd name="connsiteY7" fmla="*/ 4575 h 63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6358" h="630011">
                  <a:moveTo>
                    <a:pt x="301" y="4575"/>
                  </a:moveTo>
                  <a:cubicBezTo>
                    <a:pt x="81445" y="181183"/>
                    <a:pt x="181682" y="348641"/>
                    <a:pt x="299022" y="502974"/>
                  </a:cubicBezTo>
                  <a:cubicBezTo>
                    <a:pt x="331639" y="546330"/>
                    <a:pt x="365847" y="588095"/>
                    <a:pt x="401645" y="629065"/>
                  </a:cubicBezTo>
                  <a:cubicBezTo>
                    <a:pt x="404032" y="631849"/>
                    <a:pt x="408009" y="627872"/>
                    <a:pt x="405623" y="625087"/>
                  </a:cubicBezTo>
                  <a:cubicBezTo>
                    <a:pt x="280725" y="477915"/>
                    <a:pt x="170147" y="318809"/>
                    <a:pt x="78661" y="148566"/>
                  </a:cubicBezTo>
                  <a:cubicBezTo>
                    <a:pt x="52806" y="100437"/>
                    <a:pt x="28145" y="51512"/>
                    <a:pt x="5075" y="1393"/>
                  </a:cubicBezTo>
                  <a:cubicBezTo>
                    <a:pt x="3881" y="-1789"/>
                    <a:pt x="-1290" y="996"/>
                    <a:pt x="301" y="4575"/>
                  </a:cubicBezTo>
                  <a:lnTo>
                    <a:pt x="301" y="45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18" name="Freeform 2817">
              <a:extLst>
                <a:ext uri="{FF2B5EF4-FFF2-40B4-BE49-F238E27FC236}">
                  <a16:creationId xmlns:a16="http://schemas.microsoft.com/office/drawing/2014/main" id="{94AA9DC9-2BE7-D269-C011-F2F0540CE9E0}"/>
                </a:ext>
              </a:extLst>
            </p:cNvPr>
            <p:cNvSpPr/>
            <p:nvPr/>
          </p:nvSpPr>
          <p:spPr>
            <a:xfrm>
              <a:off x="1109887" y="1949236"/>
              <a:ext cx="424282" cy="658325"/>
            </a:xfrm>
            <a:custGeom>
              <a:avLst/>
              <a:gdLst>
                <a:gd name="connsiteX0" fmla="*/ 614 w 424282"/>
                <a:gd name="connsiteY0" fmla="*/ 4190 h 658325"/>
                <a:gd name="connsiteX1" fmla="*/ 418664 w 424282"/>
                <a:gd name="connsiteY1" fmla="*/ 656920 h 658325"/>
                <a:gd name="connsiteX2" fmla="*/ 423835 w 424282"/>
                <a:gd name="connsiteY2" fmla="*/ 654136 h 658325"/>
                <a:gd name="connsiteX3" fmla="*/ 5785 w 424282"/>
                <a:gd name="connsiteY3" fmla="*/ 1405 h 658325"/>
                <a:gd name="connsiteX4" fmla="*/ 614 w 424282"/>
                <a:gd name="connsiteY4" fmla="*/ 4190 h 658325"/>
                <a:gd name="connsiteX5" fmla="*/ 614 w 424282"/>
                <a:gd name="connsiteY5" fmla="*/ 4190 h 65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82" h="658325">
                  <a:moveTo>
                    <a:pt x="614" y="4190"/>
                  </a:moveTo>
                  <a:cubicBezTo>
                    <a:pt x="139832" y="221766"/>
                    <a:pt x="277856" y="440139"/>
                    <a:pt x="418664" y="656920"/>
                  </a:cubicBezTo>
                  <a:cubicBezTo>
                    <a:pt x="420653" y="660102"/>
                    <a:pt x="425824" y="657318"/>
                    <a:pt x="423835" y="654136"/>
                  </a:cubicBezTo>
                  <a:cubicBezTo>
                    <a:pt x="285811" y="435764"/>
                    <a:pt x="145401" y="218584"/>
                    <a:pt x="5785" y="1405"/>
                  </a:cubicBezTo>
                  <a:cubicBezTo>
                    <a:pt x="3399" y="-1777"/>
                    <a:pt x="-1772" y="1007"/>
                    <a:pt x="614" y="4190"/>
                  </a:cubicBezTo>
                  <a:lnTo>
                    <a:pt x="614" y="41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19" name="Freeform 2818">
              <a:extLst>
                <a:ext uri="{FF2B5EF4-FFF2-40B4-BE49-F238E27FC236}">
                  <a16:creationId xmlns:a16="http://schemas.microsoft.com/office/drawing/2014/main" id="{D9BBD2B3-A315-C6BC-9C37-F79D5BBED964}"/>
                </a:ext>
              </a:extLst>
            </p:cNvPr>
            <p:cNvSpPr/>
            <p:nvPr/>
          </p:nvSpPr>
          <p:spPr>
            <a:xfrm>
              <a:off x="1139888" y="1936343"/>
              <a:ext cx="420136" cy="670085"/>
            </a:xfrm>
            <a:custGeom>
              <a:avLst/>
              <a:gdLst>
                <a:gd name="connsiteX0" fmla="*/ 38233 w 420136"/>
                <a:gd name="connsiteY0" fmla="*/ 49301 h 670085"/>
                <a:gd name="connsiteX1" fmla="*/ 6014 w 420136"/>
                <a:gd name="connsiteY1" fmla="*/ 1569 h 670085"/>
                <a:gd name="connsiteX2" fmla="*/ 446 w 420136"/>
                <a:gd name="connsiteY2" fmla="*/ 4751 h 670085"/>
                <a:gd name="connsiteX3" fmla="*/ 317861 w 420136"/>
                <a:gd name="connsiteY3" fmla="*/ 526220 h 670085"/>
                <a:gd name="connsiteX4" fmla="*/ 414518 w 420136"/>
                <a:gd name="connsiteY4" fmla="*/ 669018 h 670085"/>
                <a:gd name="connsiteX5" fmla="*/ 419689 w 420136"/>
                <a:gd name="connsiteY5" fmla="*/ 665437 h 670085"/>
                <a:gd name="connsiteX6" fmla="*/ 91932 w 420136"/>
                <a:gd name="connsiteY6" fmla="*/ 150731 h 670085"/>
                <a:gd name="connsiteX7" fmla="*/ 6014 w 420136"/>
                <a:gd name="connsiteY7" fmla="*/ 1569 h 670085"/>
                <a:gd name="connsiteX8" fmla="*/ 446 w 420136"/>
                <a:gd name="connsiteY8" fmla="*/ 4751 h 670085"/>
                <a:gd name="connsiteX9" fmla="*/ 33460 w 420136"/>
                <a:gd name="connsiteY9" fmla="*/ 52483 h 670085"/>
                <a:gd name="connsiteX10" fmla="*/ 38233 w 420136"/>
                <a:gd name="connsiteY10" fmla="*/ 49301 h 670085"/>
                <a:gd name="connsiteX11" fmla="*/ 38233 w 420136"/>
                <a:gd name="connsiteY11" fmla="*/ 49301 h 67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136" h="670085">
                  <a:moveTo>
                    <a:pt x="38233" y="49301"/>
                  </a:moveTo>
                  <a:cubicBezTo>
                    <a:pt x="27494" y="33390"/>
                    <a:pt x="16356" y="17480"/>
                    <a:pt x="6014" y="1569"/>
                  </a:cubicBezTo>
                  <a:cubicBezTo>
                    <a:pt x="3628" y="-2010"/>
                    <a:pt x="-1543" y="1172"/>
                    <a:pt x="446" y="4751"/>
                  </a:cubicBezTo>
                  <a:cubicBezTo>
                    <a:pt x="99887" y="182154"/>
                    <a:pt x="205692" y="356375"/>
                    <a:pt x="317861" y="526220"/>
                  </a:cubicBezTo>
                  <a:cubicBezTo>
                    <a:pt x="349683" y="574350"/>
                    <a:pt x="381504" y="622081"/>
                    <a:pt x="414518" y="669018"/>
                  </a:cubicBezTo>
                  <a:cubicBezTo>
                    <a:pt x="416507" y="671802"/>
                    <a:pt x="421678" y="668620"/>
                    <a:pt x="419689" y="665437"/>
                  </a:cubicBezTo>
                  <a:cubicBezTo>
                    <a:pt x="306326" y="496388"/>
                    <a:pt x="195350" y="326145"/>
                    <a:pt x="91932" y="150731"/>
                  </a:cubicBezTo>
                  <a:cubicBezTo>
                    <a:pt x="62895" y="101408"/>
                    <a:pt x="34256" y="51290"/>
                    <a:pt x="6014" y="1569"/>
                  </a:cubicBezTo>
                  <a:cubicBezTo>
                    <a:pt x="4026" y="2365"/>
                    <a:pt x="2435" y="3558"/>
                    <a:pt x="446" y="4751"/>
                  </a:cubicBezTo>
                  <a:cubicBezTo>
                    <a:pt x="11583" y="20662"/>
                    <a:pt x="22323" y="36573"/>
                    <a:pt x="33460" y="52483"/>
                  </a:cubicBezTo>
                  <a:cubicBezTo>
                    <a:pt x="35449" y="54870"/>
                    <a:pt x="40222" y="52086"/>
                    <a:pt x="38233" y="49301"/>
                  </a:cubicBezTo>
                  <a:lnTo>
                    <a:pt x="38233" y="4930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20" name="Freeform 2819">
              <a:extLst>
                <a:ext uri="{FF2B5EF4-FFF2-40B4-BE49-F238E27FC236}">
                  <a16:creationId xmlns:a16="http://schemas.microsoft.com/office/drawing/2014/main" id="{56AC10CF-D02C-B010-4AD3-6C00FB154FDA}"/>
                </a:ext>
              </a:extLst>
            </p:cNvPr>
            <p:cNvSpPr/>
            <p:nvPr/>
          </p:nvSpPr>
          <p:spPr>
            <a:xfrm>
              <a:off x="1173844" y="1886401"/>
              <a:ext cx="383666" cy="709625"/>
            </a:xfrm>
            <a:custGeom>
              <a:avLst/>
              <a:gdLst>
                <a:gd name="connsiteX0" fmla="*/ 300 w 383666"/>
                <a:gd name="connsiteY0" fmla="*/ 4575 h 709625"/>
                <a:gd name="connsiteX1" fmla="*/ 293453 w 383666"/>
                <a:gd name="connsiteY1" fmla="*/ 551103 h 709625"/>
                <a:gd name="connsiteX2" fmla="*/ 378176 w 383666"/>
                <a:gd name="connsiteY2" fmla="*/ 708220 h 709625"/>
                <a:gd name="connsiteX3" fmla="*/ 383347 w 383666"/>
                <a:gd name="connsiteY3" fmla="*/ 705436 h 709625"/>
                <a:gd name="connsiteX4" fmla="*/ 90195 w 383666"/>
                <a:gd name="connsiteY4" fmla="*/ 158908 h 709625"/>
                <a:gd name="connsiteX5" fmla="*/ 5471 w 383666"/>
                <a:gd name="connsiteY5" fmla="*/ 1393 h 709625"/>
                <a:gd name="connsiteX6" fmla="*/ 300 w 383666"/>
                <a:gd name="connsiteY6" fmla="*/ 4575 h 709625"/>
                <a:gd name="connsiteX7" fmla="*/ 300 w 383666"/>
                <a:gd name="connsiteY7" fmla="*/ 4575 h 7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666" h="709625">
                  <a:moveTo>
                    <a:pt x="300" y="4575"/>
                  </a:moveTo>
                  <a:cubicBezTo>
                    <a:pt x="98150" y="186751"/>
                    <a:pt x="195602" y="368927"/>
                    <a:pt x="293453" y="551103"/>
                  </a:cubicBezTo>
                  <a:cubicBezTo>
                    <a:pt x="321694" y="603608"/>
                    <a:pt x="349537" y="656113"/>
                    <a:pt x="378176" y="708220"/>
                  </a:cubicBezTo>
                  <a:cubicBezTo>
                    <a:pt x="380165" y="711402"/>
                    <a:pt x="384938" y="708618"/>
                    <a:pt x="383347" y="705436"/>
                  </a:cubicBezTo>
                  <a:cubicBezTo>
                    <a:pt x="287884" y="522067"/>
                    <a:pt x="188045" y="340686"/>
                    <a:pt x="90195" y="158908"/>
                  </a:cubicBezTo>
                  <a:cubicBezTo>
                    <a:pt x="61954" y="106403"/>
                    <a:pt x="33713" y="53898"/>
                    <a:pt x="5471" y="1393"/>
                  </a:cubicBezTo>
                  <a:cubicBezTo>
                    <a:pt x="3880" y="-1789"/>
                    <a:pt x="-1291" y="996"/>
                    <a:pt x="300" y="4575"/>
                  </a:cubicBezTo>
                  <a:lnTo>
                    <a:pt x="300" y="45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21" name="Freeform 2820">
              <a:extLst>
                <a:ext uri="{FF2B5EF4-FFF2-40B4-BE49-F238E27FC236}">
                  <a16:creationId xmlns:a16="http://schemas.microsoft.com/office/drawing/2014/main" id="{1498115D-C6AE-AFB7-6485-84E4C044252E}"/>
                </a:ext>
              </a:extLst>
            </p:cNvPr>
            <p:cNvSpPr/>
            <p:nvPr/>
          </p:nvSpPr>
          <p:spPr>
            <a:xfrm>
              <a:off x="1220207" y="1912244"/>
              <a:ext cx="283362" cy="468194"/>
            </a:xfrm>
            <a:custGeom>
              <a:avLst/>
              <a:gdLst>
                <a:gd name="connsiteX0" fmla="*/ 475 w 283362"/>
                <a:gd name="connsiteY0" fmla="*/ 4190 h 468194"/>
                <a:gd name="connsiteX1" fmla="*/ 278114 w 283362"/>
                <a:gd name="connsiteY1" fmla="*/ 466789 h 468194"/>
                <a:gd name="connsiteX2" fmla="*/ 282887 w 283362"/>
                <a:gd name="connsiteY2" fmla="*/ 464005 h 468194"/>
                <a:gd name="connsiteX3" fmla="*/ 5248 w 283362"/>
                <a:gd name="connsiteY3" fmla="*/ 1405 h 468194"/>
                <a:gd name="connsiteX4" fmla="*/ 475 w 283362"/>
                <a:gd name="connsiteY4" fmla="*/ 4190 h 468194"/>
                <a:gd name="connsiteX5" fmla="*/ 475 w 283362"/>
                <a:gd name="connsiteY5" fmla="*/ 4190 h 468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362" h="468194">
                  <a:moveTo>
                    <a:pt x="475" y="4190"/>
                  </a:moveTo>
                  <a:cubicBezTo>
                    <a:pt x="92756" y="158522"/>
                    <a:pt x="185038" y="312854"/>
                    <a:pt x="278114" y="466789"/>
                  </a:cubicBezTo>
                  <a:cubicBezTo>
                    <a:pt x="280103" y="469971"/>
                    <a:pt x="284876" y="467187"/>
                    <a:pt x="282887" y="464005"/>
                  </a:cubicBezTo>
                  <a:cubicBezTo>
                    <a:pt x="190606" y="309672"/>
                    <a:pt x="97927" y="155340"/>
                    <a:pt x="5248" y="1405"/>
                  </a:cubicBezTo>
                  <a:cubicBezTo>
                    <a:pt x="3259" y="-1777"/>
                    <a:pt x="-1514" y="1007"/>
                    <a:pt x="475" y="4190"/>
                  </a:cubicBezTo>
                  <a:lnTo>
                    <a:pt x="475" y="41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22" name="Freeform 2821">
              <a:extLst>
                <a:ext uri="{FF2B5EF4-FFF2-40B4-BE49-F238E27FC236}">
                  <a16:creationId xmlns:a16="http://schemas.microsoft.com/office/drawing/2014/main" id="{1597BAE6-34D6-51B2-F239-628D2CA7A4EE}"/>
                </a:ext>
              </a:extLst>
            </p:cNvPr>
            <p:cNvSpPr/>
            <p:nvPr/>
          </p:nvSpPr>
          <p:spPr>
            <a:xfrm>
              <a:off x="1998659" y="2810219"/>
              <a:ext cx="103767" cy="175780"/>
            </a:xfrm>
            <a:custGeom>
              <a:avLst/>
              <a:gdLst>
                <a:gd name="connsiteX0" fmla="*/ 447 w 103767"/>
                <a:gd name="connsiteY0" fmla="*/ 4366 h 175780"/>
                <a:gd name="connsiteX1" fmla="*/ 97899 w 103767"/>
                <a:gd name="connsiteY1" fmla="*/ 174211 h 175780"/>
                <a:gd name="connsiteX2" fmla="*/ 103468 w 103767"/>
                <a:gd name="connsiteY2" fmla="*/ 171029 h 175780"/>
                <a:gd name="connsiteX3" fmla="*/ 5618 w 103767"/>
                <a:gd name="connsiteY3" fmla="*/ 1582 h 175780"/>
                <a:gd name="connsiteX4" fmla="*/ 447 w 103767"/>
                <a:gd name="connsiteY4" fmla="*/ 4366 h 175780"/>
                <a:gd name="connsiteX5" fmla="*/ 447 w 103767"/>
                <a:gd name="connsiteY5" fmla="*/ 4366 h 17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767" h="175780">
                  <a:moveTo>
                    <a:pt x="447" y="4366"/>
                  </a:moveTo>
                  <a:cubicBezTo>
                    <a:pt x="32268" y="61246"/>
                    <a:pt x="62896" y="119320"/>
                    <a:pt x="97899" y="174211"/>
                  </a:cubicBezTo>
                  <a:cubicBezTo>
                    <a:pt x="99888" y="177791"/>
                    <a:pt x="105059" y="174609"/>
                    <a:pt x="103468" y="171029"/>
                  </a:cubicBezTo>
                  <a:cubicBezTo>
                    <a:pt x="73238" y="113353"/>
                    <a:pt x="38235" y="57666"/>
                    <a:pt x="5618" y="1582"/>
                  </a:cubicBezTo>
                  <a:cubicBezTo>
                    <a:pt x="3629" y="-1999"/>
                    <a:pt x="-1542" y="1184"/>
                    <a:pt x="447" y="4366"/>
                  </a:cubicBezTo>
                  <a:lnTo>
                    <a:pt x="447" y="43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23" name="Freeform 2822">
              <a:extLst>
                <a:ext uri="{FF2B5EF4-FFF2-40B4-BE49-F238E27FC236}">
                  <a16:creationId xmlns:a16="http://schemas.microsoft.com/office/drawing/2014/main" id="{0B22B523-4BB8-7992-17BC-AB1FE2FDEDC6}"/>
                </a:ext>
              </a:extLst>
            </p:cNvPr>
            <p:cNvSpPr/>
            <p:nvPr/>
          </p:nvSpPr>
          <p:spPr>
            <a:xfrm>
              <a:off x="2035155" y="2609184"/>
              <a:ext cx="322221" cy="370121"/>
            </a:xfrm>
            <a:custGeom>
              <a:avLst/>
              <a:gdLst>
                <a:gd name="connsiteX0" fmla="*/ 148 w 322221"/>
                <a:gd name="connsiteY0" fmla="*/ 156078 h 370121"/>
                <a:gd name="connsiteX1" fmla="*/ 110727 w 322221"/>
                <a:gd name="connsiteY1" fmla="*/ 368882 h 370121"/>
                <a:gd name="connsiteX2" fmla="*/ 116693 w 322221"/>
                <a:gd name="connsiteY2" fmla="*/ 365302 h 370121"/>
                <a:gd name="connsiteX3" fmla="*/ 41516 w 322221"/>
                <a:gd name="connsiteY3" fmla="*/ 121075 h 370121"/>
                <a:gd name="connsiteX4" fmla="*/ 35947 w 322221"/>
                <a:gd name="connsiteY4" fmla="*/ 123461 h 370121"/>
                <a:gd name="connsiteX5" fmla="*/ 122262 w 322221"/>
                <a:gd name="connsiteY5" fmla="*/ 360529 h 370121"/>
                <a:gd name="connsiteX6" fmla="*/ 128626 w 322221"/>
                <a:gd name="connsiteY6" fmla="*/ 358938 h 370121"/>
                <a:gd name="connsiteX7" fmla="*/ 75326 w 322221"/>
                <a:gd name="connsiteY7" fmla="*/ 123461 h 370121"/>
                <a:gd name="connsiteX8" fmla="*/ 69359 w 322221"/>
                <a:gd name="connsiteY8" fmla="*/ 125052 h 370121"/>
                <a:gd name="connsiteX9" fmla="*/ 137377 w 322221"/>
                <a:gd name="connsiteY9" fmla="*/ 308024 h 370121"/>
                <a:gd name="connsiteX10" fmla="*/ 143741 w 322221"/>
                <a:gd name="connsiteY10" fmla="*/ 307228 h 370121"/>
                <a:gd name="connsiteX11" fmla="*/ 114306 w 322221"/>
                <a:gd name="connsiteY11" fmla="*/ 109937 h 370121"/>
                <a:gd name="connsiteX12" fmla="*/ 107942 w 322221"/>
                <a:gd name="connsiteY12" fmla="*/ 111529 h 370121"/>
                <a:gd name="connsiteX13" fmla="*/ 194257 w 322221"/>
                <a:gd name="connsiteY13" fmla="*/ 315979 h 370121"/>
                <a:gd name="connsiteX14" fmla="*/ 200621 w 322221"/>
                <a:gd name="connsiteY14" fmla="*/ 313592 h 370121"/>
                <a:gd name="connsiteX15" fmla="*/ 150901 w 322221"/>
                <a:gd name="connsiteY15" fmla="*/ 108346 h 370121"/>
                <a:gd name="connsiteX16" fmla="*/ 143741 w 322221"/>
                <a:gd name="connsiteY16" fmla="*/ 109142 h 370121"/>
                <a:gd name="connsiteX17" fmla="*/ 218918 w 322221"/>
                <a:gd name="connsiteY17" fmla="*/ 302455 h 370121"/>
                <a:gd name="connsiteX18" fmla="*/ 224885 w 322221"/>
                <a:gd name="connsiteY18" fmla="*/ 300069 h 370121"/>
                <a:gd name="connsiteX19" fmla="*/ 174369 w 322221"/>
                <a:gd name="connsiteY19" fmla="*/ 52262 h 370121"/>
                <a:gd name="connsiteX20" fmla="*/ 168005 w 322221"/>
                <a:gd name="connsiteY20" fmla="*/ 53853 h 370121"/>
                <a:gd name="connsiteX21" fmla="*/ 235227 w 322221"/>
                <a:gd name="connsiteY21" fmla="*/ 242393 h 370121"/>
                <a:gd name="connsiteX22" fmla="*/ 241591 w 322221"/>
                <a:gd name="connsiteY22" fmla="*/ 241597 h 370121"/>
                <a:gd name="connsiteX23" fmla="*/ 214145 w 322221"/>
                <a:gd name="connsiteY23" fmla="*/ 49477 h 370121"/>
                <a:gd name="connsiteX24" fmla="*/ 207781 w 322221"/>
                <a:gd name="connsiteY24" fmla="*/ 52262 h 370121"/>
                <a:gd name="connsiteX25" fmla="*/ 257502 w 322221"/>
                <a:gd name="connsiteY25" fmla="*/ 193866 h 370121"/>
                <a:gd name="connsiteX26" fmla="*/ 263866 w 322221"/>
                <a:gd name="connsiteY26" fmla="*/ 193070 h 370121"/>
                <a:gd name="connsiteX27" fmla="*/ 245171 w 322221"/>
                <a:gd name="connsiteY27" fmla="*/ 66581 h 370121"/>
                <a:gd name="connsiteX28" fmla="*/ 238409 w 322221"/>
                <a:gd name="connsiteY28" fmla="*/ 68172 h 370121"/>
                <a:gd name="connsiteX29" fmla="*/ 288527 w 322221"/>
                <a:gd name="connsiteY29" fmla="*/ 195457 h 370121"/>
                <a:gd name="connsiteX30" fmla="*/ 294494 w 322221"/>
                <a:gd name="connsiteY30" fmla="*/ 194263 h 370121"/>
                <a:gd name="connsiteX31" fmla="*/ 265855 w 322221"/>
                <a:gd name="connsiteY31" fmla="*/ 1746 h 370121"/>
                <a:gd name="connsiteX32" fmla="*/ 260286 w 322221"/>
                <a:gd name="connsiteY32" fmla="*/ 4928 h 370121"/>
                <a:gd name="connsiteX33" fmla="*/ 315973 w 322221"/>
                <a:gd name="connsiteY33" fmla="*/ 132212 h 370121"/>
                <a:gd name="connsiteX34" fmla="*/ 321939 w 322221"/>
                <a:gd name="connsiteY34" fmla="*/ 129428 h 370121"/>
                <a:gd name="connsiteX35" fmla="*/ 265855 w 322221"/>
                <a:gd name="connsiteY35" fmla="*/ 1746 h 370121"/>
                <a:gd name="connsiteX36" fmla="*/ 260286 w 322221"/>
                <a:gd name="connsiteY36" fmla="*/ 5325 h 370121"/>
                <a:gd name="connsiteX37" fmla="*/ 287732 w 322221"/>
                <a:gd name="connsiteY37" fmla="*/ 192275 h 370121"/>
                <a:gd name="connsiteX38" fmla="*/ 293698 w 322221"/>
                <a:gd name="connsiteY38" fmla="*/ 190683 h 370121"/>
                <a:gd name="connsiteX39" fmla="*/ 245569 w 322221"/>
                <a:gd name="connsiteY39" fmla="*/ 68172 h 370121"/>
                <a:gd name="connsiteX40" fmla="*/ 239204 w 322221"/>
                <a:gd name="connsiteY40" fmla="*/ 69763 h 370121"/>
                <a:gd name="connsiteX41" fmla="*/ 257104 w 322221"/>
                <a:gd name="connsiteY41" fmla="*/ 191081 h 370121"/>
                <a:gd name="connsiteX42" fmla="*/ 263070 w 322221"/>
                <a:gd name="connsiteY42" fmla="*/ 190286 h 370121"/>
                <a:gd name="connsiteX43" fmla="*/ 214145 w 322221"/>
                <a:gd name="connsiteY43" fmla="*/ 50273 h 370121"/>
                <a:gd name="connsiteX44" fmla="*/ 208179 w 322221"/>
                <a:gd name="connsiteY44" fmla="*/ 53057 h 370121"/>
                <a:gd name="connsiteX45" fmla="*/ 234829 w 322221"/>
                <a:gd name="connsiteY45" fmla="*/ 240006 h 370121"/>
                <a:gd name="connsiteX46" fmla="*/ 241193 w 322221"/>
                <a:gd name="connsiteY46" fmla="*/ 239211 h 370121"/>
                <a:gd name="connsiteX47" fmla="*/ 174369 w 322221"/>
                <a:gd name="connsiteY47" fmla="*/ 52262 h 370121"/>
                <a:gd name="connsiteX48" fmla="*/ 168005 w 322221"/>
                <a:gd name="connsiteY48" fmla="*/ 53853 h 370121"/>
                <a:gd name="connsiteX49" fmla="*/ 217725 w 322221"/>
                <a:gd name="connsiteY49" fmla="*/ 300069 h 370121"/>
                <a:gd name="connsiteX50" fmla="*/ 223692 w 322221"/>
                <a:gd name="connsiteY50" fmla="*/ 297682 h 370121"/>
                <a:gd name="connsiteX51" fmla="*/ 150901 w 322221"/>
                <a:gd name="connsiteY51" fmla="*/ 109142 h 370121"/>
                <a:gd name="connsiteX52" fmla="*/ 144139 w 322221"/>
                <a:gd name="connsiteY52" fmla="*/ 109937 h 370121"/>
                <a:gd name="connsiteX53" fmla="*/ 193462 w 322221"/>
                <a:gd name="connsiteY53" fmla="*/ 313592 h 370121"/>
                <a:gd name="connsiteX54" fmla="*/ 199428 w 322221"/>
                <a:gd name="connsiteY54" fmla="*/ 311206 h 370121"/>
                <a:gd name="connsiteX55" fmla="*/ 114704 w 322221"/>
                <a:gd name="connsiteY55" fmla="*/ 111529 h 370121"/>
                <a:gd name="connsiteX56" fmla="*/ 108340 w 322221"/>
                <a:gd name="connsiteY56" fmla="*/ 113119 h 370121"/>
                <a:gd name="connsiteX57" fmla="*/ 136979 w 322221"/>
                <a:gd name="connsiteY57" fmla="*/ 305239 h 370121"/>
                <a:gd name="connsiteX58" fmla="*/ 143343 w 322221"/>
                <a:gd name="connsiteY58" fmla="*/ 304444 h 370121"/>
                <a:gd name="connsiteX59" fmla="*/ 75326 w 322221"/>
                <a:gd name="connsiteY59" fmla="*/ 123461 h 370121"/>
                <a:gd name="connsiteX60" fmla="*/ 69359 w 322221"/>
                <a:gd name="connsiteY60" fmla="*/ 125052 h 370121"/>
                <a:gd name="connsiteX61" fmla="*/ 121864 w 322221"/>
                <a:gd name="connsiteY61" fmla="*/ 358938 h 370121"/>
                <a:gd name="connsiteX62" fmla="*/ 128228 w 322221"/>
                <a:gd name="connsiteY62" fmla="*/ 357347 h 370121"/>
                <a:gd name="connsiteX63" fmla="*/ 41914 w 322221"/>
                <a:gd name="connsiteY63" fmla="*/ 121870 h 370121"/>
                <a:gd name="connsiteX64" fmla="*/ 36345 w 322221"/>
                <a:gd name="connsiteY64" fmla="*/ 124257 h 370121"/>
                <a:gd name="connsiteX65" fmla="*/ 109931 w 322221"/>
                <a:gd name="connsiteY65" fmla="*/ 367689 h 370121"/>
                <a:gd name="connsiteX66" fmla="*/ 115898 w 322221"/>
                <a:gd name="connsiteY66" fmla="*/ 364108 h 370121"/>
                <a:gd name="connsiteX67" fmla="*/ 6512 w 322221"/>
                <a:gd name="connsiteY67" fmla="*/ 154487 h 370121"/>
                <a:gd name="connsiteX68" fmla="*/ 148 w 322221"/>
                <a:gd name="connsiteY68" fmla="*/ 156078 h 370121"/>
                <a:gd name="connsiteX69" fmla="*/ 148 w 322221"/>
                <a:gd name="connsiteY69" fmla="*/ 156078 h 37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22221" h="370121">
                  <a:moveTo>
                    <a:pt x="148" y="156078"/>
                  </a:moveTo>
                  <a:cubicBezTo>
                    <a:pt x="21628" y="234040"/>
                    <a:pt x="59017" y="306433"/>
                    <a:pt x="110727" y="368882"/>
                  </a:cubicBezTo>
                  <a:cubicBezTo>
                    <a:pt x="113113" y="372064"/>
                    <a:pt x="117091" y="368484"/>
                    <a:pt x="116693" y="365302"/>
                  </a:cubicBezTo>
                  <a:cubicBezTo>
                    <a:pt x="103965" y="280578"/>
                    <a:pt x="78508" y="198241"/>
                    <a:pt x="41516" y="121075"/>
                  </a:cubicBezTo>
                  <a:cubicBezTo>
                    <a:pt x="39925" y="117893"/>
                    <a:pt x="35151" y="120279"/>
                    <a:pt x="35947" y="123461"/>
                  </a:cubicBezTo>
                  <a:cubicBezTo>
                    <a:pt x="53449" y="206196"/>
                    <a:pt x="82485" y="285749"/>
                    <a:pt x="122262" y="360529"/>
                  </a:cubicBezTo>
                  <a:cubicBezTo>
                    <a:pt x="123853" y="363313"/>
                    <a:pt x="129024" y="362120"/>
                    <a:pt x="128626" y="358938"/>
                  </a:cubicBezTo>
                  <a:cubicBezTo>
                    <a:pt x="121864" y="278192"/>
                    <a:pt x="103567" y="199434"/>
                    <a:pt x="75326" y="123461"/>
                  </a:cubicBezTo>
                  <a:cubicBezTo>
                    <a:pt x="73735" y="119882"/>
                    <a:pt x="68564" y="121472"/>
                    <a:pt x="69359" y="125052"/>
                  </a:cubicBezTo>
                  <a:cubicBezTo>
                    <a:pt x="83679" y="188694"/>
                    <a:pt x="106749" y="249950"/>
                    <a:pt x="137377" y="308024"/>
                  </a:cubicBezTo>
                  <a:cubicBezTo>
                    <a:pt x="138570" y="310411"/>
                    <a:pt x="142945" y="310013"/>
                    <a:pt x="143741" y="307228"/>
                  </a:cubicBezTo>
                  <a:cubicBezTo>
                    <a:pt x="155674" y="239608"/>
                    <a:pt x="145332" y="171193"/>
                    <a:pt x="114306" y="109937"/>
                  </a:cubicBezTo>
                  <a:cubicBezTo>
                    <a:pt x="112716" y="107153"/>
                    <a:pt x="107942" y="108346"/>
                    <a:pt x="107942" y="111529"/>
                  </a:cubicBezTo>
                  <a:cubicBezTo>
                    <a:pt x="114306" y="187104"/>
                    <a:pt x="144537" y="258701"/>
                    <a:pt x="194257" y="315979"/>
                  </a:cubicBezTo>
                  <a:cubicBezTo>
                    <a:pt x="196644" y="318366"/>
                    <a:pt x="201019" y="316775"/>
                    <a:pt x="200621" y="313592"/>
                  </a:cubicBezTo>
                  <a:cubicBezTo>
                    <a:pt x="193064" y="243188"/>
                    <a:pt x="176358" y="174375"/>
                    <a:pt x="150901" y="108346"/>
                  </a:cubicBezTo>
                  <a:cubicBezTo>
                    <a:pt x="149708" y="104766"/>
                    <a:pt x="143343" y="104766"/>
                    <a:pt x="143741" y="109142"/>
                  </a:cubicBezTo>
                  <a:cubicBezTo>
                    <a:pt x="149310" y="179546"/>
                    <a:pt x="175165" y="246370"/>
                    <a:pt x="218918" y="302455"/>
                  </a:cubicBezTo>
                  <a:cubicBezTo>
                    <a:pt x="220907" y="304842"/>
                    <a:pt x="224885" y="302853"/>
                    <a:pt x="224885" y="300069"/>
                  </a:cubicBezTo>
                  <a:cubicBezTo>
                    <a:pt x="222101" y="214947"/>
                    <a:pt x="205394" y="131416"/>
                    <a:pt x="174369" y="52262"/>
                  </a:cubicBezTo>
                  <a:cubicBezTo>
                    <a:pt x="172778" y="48284"/>
                    <a:pt x="167209" y="49875"/>
                    <a:pt x="168005" y="53853"/>
                  </a:cubicBezTo>
                  <a:cubicBezTo>
                    <a:pt x="178744" y="120279"/>
                    <a:pt x="201417" y="184319"/>
                    <a:pt x="235227" y="242393"/>
                  </a:cubicBezTo>
                  <a:cubicBezTo>
                    <a:pt x="236420" y="244779"/>
                    <a:pt x="241193" y="244779"/>
                    <a:pt x="241591" y="241597"/>
                  </a:cubicBezTo>
                  <a:cubicBezTo>
                    <a:pt x="252331" y="175966"/>
                    <a:pt x="242784" y="109540"/>
                    <a:pt x="214145" y="49477"/>
                  </a:cubicBezTo>
                  <a:cubicBezTo>
                    <a:pt x="212157" y="45897"/>
                    <a:pt x="207383" y="48682"/>
                    <a:pt x="207781" y="52262"/>
                  </a:cubicBezTo>
                  <a:cubicBezTo>
                    <a:pt x="215339" y="102380"/>
                    <a:pt x="232045" y="150112"/>
                    <a:pt x="257502" y="193866"/>
                  </a:cubicBezTo>
                  <a:cubicBezTo>
                    <a:pt x="259093" y="196650"/>
                    <a:pt x="263070" y="195854"/>
                    <a:pt x="263866" y="193070"/>
                  </a:cubicBezTo>
                  <a:cubicBezTo>
                    <a:pt x="278981" y="150112"/>
                    <a:pt x="271821" y="103176"/>
                    <a:pt x="245171" y="66581"/>
                  </a:cubicBezTo>
                  <a:cubicBezTo>
                    <a:pt x="242784" y="63399"/>
                    <a:pt x="238807" y="64592"/>
                    <a:pt x="238409" y="68172"/>
                  </a:cubicBezTo>
                  <a:cubicBezTo>
                    <a:pt x="233636" y="116302"/>
                    <a:pt x="252331" y="164033"/>
                    <a:pt x="288527" y="195457"/>
                  </a:cubicBezTo>
                  <a:cubicBezTo>
                    <a:pt x="290516" y="197048"/>
                    <a:pt x="294096" y="197048"/>
                    <a:pt x="294494" y="194263"/>
                  </a:cubicBezTo>
                  <a:cubicBezTo>
                    <a:pt x="304040" y="128235"/>
                    <a:pt x="294096" y="62206"/>
                    <a:pt x="265855" y="1746"/>
                  </a:cubicBezTo>
                  <a:cubicBezTo>
                    <a:pt x="263866" y="-2232"/>
                    <a:pt x="258297" y="1348"/>
                    <a:pt x="260286" y="4928"/>
                  </a:cubicBezTo>
                  <a:cubicBezTo>
                    <a:pt x="278981" y="47488"/>
                    <a:pt x="297278" y="90049"/>
                    <a:pt x="315973" y="132212"/>
                  </a:cubicBezTo>
                  <a:cubicBezTo>
                    <a:pt x="317962" y="136588"/>
                    <a:pt x="323530" y="133008"/>
                    <a:pt x="321939" y="129428"/>
                  </a:cubicBezTo>
                  <a:cubicBezTo>
                    <a:pt x="303245" y="86867"/>
                    <a:pt x="284550" y="44306"/>
                    <a:pt x="265855" y="1746"/>
                  </a:cubicBezTo>
                  <a:cubicBezTo>
                    <a:pt x="264264" y="2939"/>
                    <a:pt x="262275" y="4132"/>
                    <a:pt x="260286" y="5325"/>
                  </a:cubicBezTo>
                  <a:cubicBezTo>
                    <a:pt x="287732" y="63797"/>
                    <a:pt x="297278" y="128632"/>
                    <a:pt x="287732" y="192275"/>
                  </a:cubicBezTo>
                  <a:cubicBezTo>
                    <a:pt x="289720" y="191877"/>
                    <a:pt x="291709" y="191081"/>
                    <a:pt x="293698" y="190683"/>
                  </a:cubicBezTo>
                  <a:cubicBezTo>
                    <a:pt x="258297" y="160056"/>
                    <a:pt x="240398" y="114710"/>
                    <a:pt x="245569" y="68172"/>
                  </a:cubicBezTo>
                  <a:cubicBezTo>
                    <a:pt x="243182" y="68570"/>
                    <a:pt x="241193" y="69366"/>
                    <a:pt x="239204" y="69763"/>
                  </a:cubicBezTo>
                  <a:cubicBezTo>
                    <a:pt x="264661" y="105164"/>
                    <a:pt x="271423" y="149714"/>
                    <a:pt x="257104" y="191081"/>
                  </a:cubicBezTo>
                  <a:cubicBezTo>
                    <a:pt x="259093" y="191081"/>
                    <a:pt x="261082" y="190683"/>
                    <a:pt x="263070" y="190286"/>
                  </a:cubicBezTo>
                  <a:cubicBezTo>
                    <a:pt x="238409" y="146929"/>
                    <a:pt x="221703" y="99993"/>
                    <a:pt x="214145" y="50273"/>
                  </a:cubicBezTo>
                  <a:cubicBezTo>
                    <a:pt x="212157" y="51068"/>
                    <a:pt x="210168" y="52262"/>
                    <a:pt x="208179" y="53057"/>
                  </a:cubicBezTo>
                  <a:cubicBezTo>
                    <a:pt x="236420" y="111131"/>
                    <a:pt x="245569" y="176364"/>
                    <a:pt x="234829" y="240006"/>
                  </a:cubicBezTo>
                  <a:cubicBezTo>
                    <a:pt x="236818" y="239608"/>
                    <a:pt x="239204" y="239608"/>
                    <a:pt x="241193" y="239211"/>
                  </a:cubicBezTo>
                  <a:cubicBezTo>
                    <a:pt x="207781" y="181137"/>
                    <a:pt x="185109" y="117893"/>
                    <a:pt x="174369" y="52262"/>
                  </a:cubicBezTo>
                  <a:cubicBezTo>
                    <a:pt x="172380" y="52659"/>
                    <a:pt x="169994" y="53455"/>
                    <a:pt x="168005" y="53853"/>
                  </a:cubicBezTo>
                  <a:cubicBezTo>
                    <a:pt x="198633" y="132610"/>
                    <a:pt x="215339" y="215743"/>
                    <a:pt x="217725" y="300069"/>
                  </a:cubicBezTo>
                  <a:cubicBezTo>
                    <a:pt x="219714" y="299273"/>
                    <a:pt x="221703" y="298477"/>
                    <a:pt x="223692" y="297682"/>
                  </a:cubicBezTo>
                  <a:cubicBezTo>
                    <a:pt x="181926" y="243188"/>
                    <a:pt x="156470" y="177557"/>
                    <a:pt x="150901" y="109142"/>
                  </a:cubicBezTo>
                  <a:cubicBezTo>
                    <a:pt x="148514" y="109540"/>
                    <a:pt x="146525" y="109937"/>
                    <a:pt x="144139" y="109937"/>
                  </a:cubicBezTo>
                  <a:cubicBezTo>
                    <a:pt x="169198" y="175568"/>
                    <a:pt x="185904" y="243984"/>
                    <a:pt x="193462" y="313592"/>
                  </a:cubicBezTo>
                  <a:cubicBezTo>
                    <a:pt x="195450" y="312797"/>
                    <a:pt x="197439" y="312001"/>
                    <a:pt x="199428" y="311206"/>
                  </a:cubicBezTo>
                  <a:cubicBezTo>
                    <a:pt x="150901" y="255121"/>
                    <a:pt x="121466" y="185513"/>
                    <a:pt x="114704" y="111529"/>
                  </a:cubicBezTo>
                  <a:cubicBezTo>
                    <a:pt x="112716" y="111926"/>
                    <a:pt x="110727" y="112722"/>
                    <a:pt x="108340" y="113119"/>
                  </a:cubicBezTo>
                  <a:cubicBezTo>
                    <a:pt x="138968" y="172386"/>
                    <a:pt x="148912" y="240006"/>
                    <a:pt x="136979" y="305239"/>
                  </a:cubicBezTo>
                  <a:cubicBezTo>
                    <a:pt x="138968" y="304842"/>
                    <a:pt x="140957" y="304842"/>
                    <a:pt x="143343" y="304444"/>
                  </a:cubicBezTo>
                  <a:cubicBezTo>
                    <a:pt x="113113" y="247166"/>
                    <a:pt x="90043" y="186706"/>
                    <a:pt x="75326" y="123461"/>
                  </a:cubicBezTo>
                  <a:cubicBezTo>
                    <a:pt x="73337" y="124257"/>
                    <a:pt x="71348" y="124655"/>
                    <a:pt x="69359" y="125052"/>
                  </a:cubicBezTo>
                  <a:cubicBezTo>
                    <a:pt x="97998" y="200230"/>
                    <a:pt x="115102" y="278987"/>
                    <a:pt x="121864" y="358938"/>
                  </a:cubicBezTo>
                  <a:cubicBezTo>
                    <a:pt x="123853" y="358540"/>
                    <a:pt x="126239" y="357744"/>
                    <a:pt x="128228" y="357347"/>
                  </a:cubicBezTo>
                  <a:cubicBezTo>
                    <a:pt x="88850" y="282965"/>
                    <a:pt x="59813" y="203810"/>
                    <a:pt x="41914" y="121870"/>
                  </a:cubicBezTo>
                  <a:cubicBezTo>
                    <a:pt x="39925" y="122666"/>
                    <a:pt x="38334" y="123461"/>
                    <a:pt x="36345" y="124257"/>
                  </a:cubicBezTo>
                  <a:cubicBezTo>
                    <a:pt x="73735" y="201025"/>
                    <a:pt x="98396" y="282965"/>
                    <a:pt x="109931" y="367689"/>
                  </a:cubicBezTo>
                  <a:cubicBezTo>
                    <a:pt x="111920" y="366495"/>
                    <a:pt x="113909" y="365302"/>
                    <a:pt x="115898" y="364108"/>
                  </a:cubicBezTo>
                  <a:cubicBezTo>
                    <a:pt x="64984" y="302455"/>
                    <a:pt x="27992" y="231255"/>
                    <a:pt x="6512" y="154487"/>
                  </a:cubicBezTo>
                  <a:cubicBezTo>
                    <a:pt x="5319" y="150509"/>
                    <a:pt x="-1045" y="152100"/>
                    <a:pt x="148" y="156078"/>
                  </a:cubicBezTo>
                  <a:lnTo>
                    <a:pt x="148" y="1560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24" name="Freeform 2823">
              <a:extLst>
                <a:ext uri="{FF2B5EF4-FFF2-40B4-BE49-F238E27FC236}">
                  <a16:creationId xmlns:a16="http://schemas.microsoft.com/office/drawing/2014/main" id="{35ABD495-1007-8222-4191-8A48F246B6C6}"/>
                </a:ext>
              </a:extLst>
            </p:cNvPr>
            <p:cNvSpPr/>
            <p:nvPr/>
          </p:nvSpPr>
          <p:spPr>
            <a:xfrm>
              <a:off x="2133153" y="1717154"/>
              <a:ext cx="4773" cy="5170"/>
            </a:xfrm>
            <a:custGeom>
              <a:avLst/>
              <a:gdLst>
                <a:gd name="connsiteX0" fmla="*/ 2387 w 4773"/>
                <a:gd name="connsiteY0" fmla="*/ 5171 h 5170"/>
                <a:gd name="connsiteX1" fmla="*/ 2387 w 4773"/>
                <a:gd name="connsiteY1" fmla="*/ 0 h 5170"/>
                <a:gd name="connsiteX2" fmla="*/ 2387 w 4773"/>
                <a:gd name="connsiteY2" fmla="*/ 5171 h 5170"/>
                <a:gd name="connsiteX3" fmla="*/ 2387 w 4773"/>
                <a:gd name="connsiteY3" fmla="*/ 5171 h 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3" h="5170">
                  <a:moveTo>
                    <a:pt x="2387" y="5171"/>
                  </a:moveTo>
                  <a:cubicBezTo>
                    <a:pt x="5569" y="5171"/>
                    <a:pt x="5569" y="0"/>
                    <a:pt x="2387" y="0"/>
                  </a:cubicBezTo>
                  <a:cubicBezTo>
                    <a:pt x="-796" y="0"/>
                    <a:pt x="-796" y="5171"/>
                    <a:pt x="2387" y="5171"/>
                  </a:cubicBezTo>
                  <a:lnTo>
                    <a:pt x="2387" y="51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25" name="Freeform 2824">
              <a:extLst>
                <a:ext uri="{FF2B5EF4-FFF2-40B4-BE49-F238E27FC236}">
                  <a16:creationId xmlns:a16="http://schemas.microsoft.com/office/drawing/2014/main" id="{9D594BD5-8CC5-51B3-CA82-89F5900F8EA9}"/>
                </a:ext>
              </a:extLst>
            </p:cNvPr>
            <p:cNvSpPr/>
            <p:nvPr/>
          </p:nvSpPr>
          <p:spPr>
            <a:xfrm>
              <a:off x="1833294" y="1456070"/>
              <a:ext cx="571608" cy="801459"/>
            </a:xfrm>
            <a:custGeom>
              <a:avLst/>
              <a:gdLst>
                <a:gd name="connsiteX0" fmla="*/ 740 w 571608"/>
                <a:gd name="connsiteY0" fmla="*/ 4924 h 801459"/>
                <a:gd name="connsiteX1" fmla="*/ 449020 w 571608"/>
                <a:gd name="connsiteY1" fmla="*/ 621060 h 801459"/>
                <a:gd name="connsiteX2" fmla="*/ 566360 w 571608"/>
                <a:gd name="connsiteY2" fmla="*/ 800054 h 801459"/>
                <a:gd name="connsiteX3" fmla="*/ 571134 w 571608"/>
                <a:gd name="connsiteY3" fmla="*/ 797270 h 801459"/>
                <a:gd name="connsiteX4" fmla="*/ 134389 w 571608"/>
                <a:gd name="connsiteY4" fmla="*/ 168007 h 801459"/>
                <a:gd name="connsiteX5" fmla="*/ 4320 w 571608"/>
                <a:gd name="connsiteY5" fmla="*/ 946 h 801459"/>
                <a:gd name="connsiteX6" fmla="*/ 740 w 571608"/>
                <a:gd name="connsiteY6" fmla="*/ 4924 h 801459"/>
                <a:gd name="connsiteX7" fmla="*/ 740 w 571608"/>
                <a:gd name="connsiteY7" fmla="*/ 4924 h 801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08" h="801459">
                  <a:moveTo>
                    <a:pt x="740" y="4924"/>
                  </a:moveTo>
                  <a:cubicBezTo>
                    <a:pt x="157857" y="204601"/>
                    <a:pt x="307814" y="409848"/>
                    <a:pt x="449020" y="621060"/>
                  </a:cubicBezTo>
                  <a:cubicBezTo>
                    <a:pt x="488796" y="680327"/>
                    <a:pt x="527777" y="739992"/>
                    <a:pt x="566360" y="800054"/>
                  </a:cubicBezTo>
                  <a:cubicBezTo>
                    <a:pt x="568349" y="803236"/>
                    <a:pt x="573122" y="800452"/>
                    <a:pt x="571134" y="797270"/>
                  </a:cubicBezTo>
                  <a:cubicBezTo>
                    <a:pt x="434701" y="581284"/>
                    <a:pt x="288721" y="371662"/>
                    <a:pt x="134389" y="168007"/>
                  </a:cubicBezTo>
                  <a:cubicBezTo>
                    <a:pt x="91828" y="111922"/>
                    <a:pt x="48472" y="55838"/>
                    <a:pt x="4320" y="946"/>
                  </a:cubicBezTo>
                  <a:cubicBezTo>
                    <a:pt x="2331" y="-1838"/>
                    <a:pt x="-1647" y="2140"/>
                    <a:pt x="740" y="4924"/>
                  </a:cubicBezTo>
                  <a:lnTo>
                    <a:pt x="740" y="49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26" name="Freeform 2825">
              <a:extLst>
                <a:ext uri="{FF2B5EF4-FFF2-40B4-BE49-F238E27FC236}">
                  <a16:creationId xmlns:a16="http://schemas.microsoft.com/office/drawing/2014/main" id="{45E14853-DC62-2E74-80EF-E25F894B19CB}"/>
                </a:ext>
              </a:extLst>
            </p:cNvPr>
            <p:cNvSpPr/>
            <p:nvPr/>
          </p:nvSpPr>
          <p:spPr>
            <a:xfrm>
              <a:off x="1859018" y="1420210"/>
              <a:ext cx="648353" cy="980911"/>
            </a:xfrm>
            <a:custGeom>
              <a:avLst/>
              <a:gdLst>
                <a:gd name="connsiteX0" fmla="*/ 33488 w 648353"/>
                <a:gd name="connsiteY0" fmla="*/ 44761 h 980911"/>
                <a:gd name="connsiteX1" fmla="*/ 5644 w 648353"/>
                <a:gd name="connsiteY1" fmla="*/ 1405 h 980911"/>
                <a:gd name="connsiteX2" fmla="*/ 473 w 648353"/>
                <a:gd name="connsiteY2" fmla="*/ 4190 h 980911"/>
                <a:gd name="connsiteX3" fmla="*/ 263395 w 648353"/>
                <a:gd name="connsiteY3" fmla="*/ 389225 h 980911"/>
                <a:gd name="connsiteX4" fmla="*/ 521146 w 648353"/>
                <a:gd name="connsiteY4" fmla="*/ 766305 h 980911"/>
                <a:gd name="connsiteX5" fmla="*/ 643260 w 648353"/>
                <a:gd name="connsiteY5" fmla="*/ 979507 h 980911"/>
                <a:gd name="connsiteX6" fmla="*/ 648033 w 648353"/>
                <a:gd name="connsiteY6" fmla="*/ 976723 h 980911"/>
                <a:gd name="connsiteX7" fmla="*/ 420114 w 648353"/>
                <a:gd name="connsiteY7" fmla="*/ 605609 h 980911"/>
                <a:gd name="connsiteX8" fmla="*/ 156397 w 648353"/>
                <a:gd name="connsiteY8" fmla="*/ 220971 h 980911"/>
                <a:gd name="connsiteX9" fmla="*/ 5644 w 648353"/>
                <a:gd name="connsiteY9" fmla="*/ 1405 h 980911"/>
                <a:gd name="connsiteX10" fmla="*/ 473 w 648353"/>
                <a:gd name="connsiteY10" fmla="*/ 4190 h 980911"/>
                <a:gd name="connsiteX11" fmla="*/ 28714 w 648353"/>
                <a:gd name="connsiteY11" fmla="*/ 47546 h 980911"/>
                <a:gd name="connsiteX12" fmla="*/ 33488 w 648353"/>
                <a:gd name="connsiteY12" fmla="*/ 44761 h 980911"/>
                <a:gd name="connsiteX13" fmla="*/ 33488 w 648353"/>
                <a:gd name="connsiteY13" fmla="*/ 44761 h 980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8353" h="980911">
                  <a:moveTo>
                    <a:pt x="33488" y="44761"/>
                  </a:moveTo>
                  <a:cubicBezTo>
                    <a:pt x="24339" y="30442"/>
                    <a:pt x="14793" y="15725"/>
                    <a:pt x="5644" y="1405"/>
                  </a:cubicBezTo>
                  <a:cubicBezTo>
                    <a:pt x="3655" y="2201"/>
                    <a:pt x="2064" y="3394"/>
                    <a:pt x="473" y="4190"/>
                  </a:cubicBezTo>
                  <a:cubicBezTo>
                    <a:pt x="87584" y="133065"/>
                    <a:pt x="175887" y="260747"/>
                    <a:pt x="263395" y="389225"/>
                  </a:cubicBezTo>
                  <a:cubicBezTo>
                    <a:pt x="349312" y="514521"/>
                    <a:pt x="437218" y="639419"/>
                    <a:pt x="521146" y="766305"/>
                  </a:cubicBezTo>
                  <a:cubicBezTo>
                    <a:pt x="566094" y="834721"/>
                    <a:pt x="608654" y="905125"/>
                    <a:pt x="643260" y="979507"/>
                  </a:cubicBezTo>
                  <a:cubicBezTo>
                    <a:pt x="644851" y="982689"/>
                    <a:pt x="649624" y="979904"/>
                    <a:pt x="648033" y="976723"/>
                  </a:cubicBezTo>
                  <a:cubicBezTo>
                    <a:pt x="588368" y="843869"/>
                    <a:pt x="502054" y="725336"/>
                    <a:pt x="420114" y="605609"/>
                  </a:cubicBezTo>
                  <a:cubicBezTo>
                    <a:pt x="332208" y="477131"/>
                    <a:pt x="244303" y="349051"/>
                    <a:pt x="156397" y="220971"/>
                  </a:cubicBezTo>
                  <a:cubicBezTo>
                    <a:pt x="106278" y="147782"/>
                    <a:pt x="56160" y="74196"/>
                    <a:pt x="5644" y="1405"/>
                  </a:cubicBezTo>
                  <a:cubicBezTo>
                    <a:pt x="3258" y="-1777"/>
                    <a:pt x="-1516" y="1007"/>
                    <a:pt x="473" y="4190"/>
                  </a:cubicBezTo>
                  <a:cubicBezTo>
                    <a:pt x="10020" y="18509"/>
                    <a:pt x="19168" y="33226"/>
                    <a:pt x="28714" y="47546"/>
                  </a:cubicBezTo>
                  <a:cubicBezTo>
                    <a:pt x="30703" y="50330"/>
                    <a:pt x="35079" y="47546"/>
                    <a:pt x="33488" y="44761"/>
                  </a:cubicBezTo>
                  <a:lnTo>
                    <a:pt x="33488" y="447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27" name="Freeform 2826">
              <a:extLst>
                <a:ext uri="{FF2B5EF4-FFF2-40B4-BE49-F238E27FC236}">
                  <a16:creationId xmlns:a16="http://schemas.microsoft.com/office/drawing/2014/main" id="{496A2A4B-8299-EF3A-DF6C-BAE28E3FE2B5}"/>
                </a:ext>
              </a:extLst>
            </p:cNvPr>
            <p:cNvSpPr/>
            <p:nvPr/>
          </p:nvSpPr>
          <p:spPr>
            <a:xfrm>
              <a:off x="1852474" y="1426040"/>
              <a:ext cx="757675" cy="1116026"/>
            </a:xfrm>
            <a:custGeom>
              <a:avLst/>
              <a:gdLst>
                <a:gd name="connsiteX0" fmla="*/ 653 w 757675"/>
                <a:gd name="connsiteY0" fmla="*/ 4326 h 1116026"/>
                <a:gd name="connsiteX1" fmla="*/ 590139 w 757675"/>
                <a:gd name="connsiteY1" fmla="*/ 866678 h 1116026"/>
                <a:gd name="connsiteX2" fmla="*/ 752427 w 757675"/>
                <a:gd name="connsiteY2" fmla="*/ 1114883 h 1116026"/>
                <a:gd name="connsiteX3" fmla="*/ 757200 w 757675"/>
                <a:gd name="connsiteY3" fmla="*/ 1111701 h 1116026"/>
                <a:gd name="connsiteX4" fmla="*/ 176067 w 757675"/>
                <a:gd name="connsiteY4" fmla="*/ 243780 h 1116026"/>
                <a:gd name="connsiteX5" fmla="*/ 5029 w 757675"/>
                <a:gd name="connsiteY5" fmla="*/ 1144 h 1116026"/>
                <a:gd name="connsiteX6" fmla="*/ 653 w 757675"/>
                <a:gd name="connsiteY6" fmla="*/ 4326 h 1116026"/>
                <a:gd name="connsiteX7" fmla="*/ 653 w 757675"/>
                <a:gd name="connsiteY7" fmla="*/ 4326 h 111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675" h="1116026">
                  <a:moveTo>
                    <a:pt x="653" y="4326"/>
                  </a:moveTo>
                  <a:cubicBezTo>
                    <a:pt x="201922" y="288329"/>
                    <a:pt x="398417" y="575913"/>
                    <a:pt x="590139" y="866678"/>
                  </a:cubicBezTo>
                  <a:cubicBezTo>
                    <a:pt x="644236" y="949015"/>
                    <a:pt x="698331" y="1031750"/>
                    <a:pt x="752427" y="1114883"/>
                  </a:cubicBezTo>
                  <a:cubicBezTo>
                    <a:pt x="754416" y="1117667"/>
                    <a:pt x="759189" y="1114883"/>
                    <a:pt x="757200" y="1111701"/>
                  </a:cubicBezTo>
                  <a:cubicBezTo>
                    <a:pt x="570251" y="818151"/>
                    <a:pt x="375347" y="529374"/>
                    <a:pt x="176067" y="243780"/>
                  </a:cubicBezTo>
                  <a:cubicBezTo>
                    <a:pt x="119585" y="162636"/>
                    <a:pt x="62307" y="81890"/>
                    <a:pt x="5029" y="1144"/>
                  </a:cubicBezTo>
                  <a:cubicBezTo>
                    <a:pt x="3040" y="-1641"/>
                    <a:pt x="-1733" y="1144"/>
                    <a:pt x="653" y="4326"/>
                  </a:cubicBezTo>
                  <a:lnTo>
                    <a:pt x="653" y="43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28" name="Freeform 2827">
              <a:extLst>
                <a:ext uri="{FF2B5EF4-FFF2-40B4-BE49-F238E27FC236}">
                  <a16:creationId xmlns:a16="http://schemas.microsoft.com/office/drawing/2014/main" id="{CC16AC8C-984A-83A0-7164-E69C19FAAF86}"/>
                </a:ext>
              </a:extLst>
            </p:cNvPr>
            <p:cNvSpPr/>
            <p:nvPr/>
          </p:nvSpPr>
          <p:spPr>
            <a:xfrm>
              <a:off x="1865159" y="1497119"/>
              <a:ext cx="788346" cy="1072004"/>
            </a:xfrm>
            <a:custGeom>
              <a:avLst/>
              <a:gdLst>
                <a:gd name="connsiteX0" fmla="*/ 2685 w 788346"/>
                <a:gd name="connsiteY0" fmla="*/ 5242 h 1072004"/>
                <a:gd name="connsiteX1" fmla="*/ 89000 w 788346"/>
                <a:gd name="connsiteY1" fmla="*/ 67691 h 1072004"/>
                <a:gd name="connsiteX2" fmla="*/ 164973 w 788346"/>
                <a:gd name="connsiteY2" fmla="*/ 177474 h 1072004"/>
                <a:gd name="connsiteX3" fmla="*/ 313339 w 788346"/>
                <a:gd name="connsiteY3" fmla="*/ 392266 h 1072004"/>
                <a:gd name="connsiteX4" fmla="*/ 613253 w 788346"/>
                <a:gd name="connsiteY4" fmla="*/ 826625 h 1072004"/>
                <a:gd name="connsiteX5" fmla="*/ 783098 w 788346"/>
                <a:gd name="connsiteY5" fmla="*/ 1070851 h 1072004"/>
                <a:gd name="connsiteX6" fmla="*/ 787871 w 788346"/>
                <a:gd name="connsiteY6" fmla="*/ 1068067 h 1072004"/>
                <a:gd name="connsiteX7" fmla="*/ 477615 w 788346"/>
                <a:gd name="connsiteY7" fmla="*/ 618594 h 1072004"/>
                <a:gd name="connsiteX8" fmla="*/ 166564 w 788346"/>
                <a:gd name="connsiteY8" fmla="*/ 169518 h 1072004"/>
                <a:gd name="connsiteX9" fmla="*/ 83431 w 788346"/>
                <a:gd name="connsiteY9" fmla="*/ 50189 h 1072004"/>
                <a:gd name="connsiteX10" fmla="*/ 2685 w 788346"/>
                <a:gd name="connsiteY10" fmla="*/ 71 h 1072004"/>
                <a:gd name="connsiteX11" fmla="*/ 2685 w 788346"/>
                <a:gd name="connsiteY11" fmla="*/ 5242 h 1072004"/>
                <a:gd name="connsiteX12" fmla="*/ 2685 w 788346"/>
                <a:gd name="connsiteY12" fmla="*/ 5242 h 107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46" h="1072004">
                  <a:moveTo>
                    <a:pt x="2685" y="5242"/>
                  </a:moveTo>
                  <a:cubicBezTo>
                    <a:pt x="42064" y="3651"/>
                    <a:pt x="68714" y="38256"/>
                    <a:pt x="89000" y="67691"/>
                  </a:cubicBezTo>
                  <a:cubicBezTo>
                    <a:pt x="114457" y="103887"/>
                    <a:pt x="139516" y="140879"/>
                    <a:pt x="164973" y="177474"/>
                  </a:cubicBezTo>
                  <a:cubicBezTo>
                    <a:pt x="214295" y="249071"/>
                    <a:pt x="263618" y="320669"/>
                    <a:pt x="313339" y="392266"/>
                  </a:cubicBezTo>
                  <a:cubicBezTo>
                    <a:pt x="413177" y="537052"/>
                    <a:pt x="513414" y="681838"/>
                    <a:pt x="613253" y="826625"/>
                  </a:cubicBezTo>
                  <a:cubicBezTo>
                    <a:pt x="669735" y="908166"/>
                    <a:pt x="725422" y="990106"/>
                    <a:pt x="783098" y="1070851"/>
                  </a:cubicBezTo>
                  <a:cubicBezTo>
                    <a:pt x="785087" y="1073636"/>
                    <a:pt x="789860" y="1070851"/>
                    <a:pt x="787871" y="1068067"/>
                  </a:cubicBezTo>
                  <a:cubicBezTo>
                    <a:pt x="686043" y="916917"/>
                    <a:pt x="581432" y="768153"/>
                    <a:pt x="477615" y="618594"/>
                  </a:cubicBezTo>
                  <a:cubicBezTo>
                    <a:pt x="374197" y="469035"/>
                    <a:pt x="270380" y="319078"/>
                    <a:pt x="166564" y="169518"/>
                  </a:cubicBezTo>
                  <a:cubicBezTo>
                    <a:pt x="139118" y="129742"/>
                    <a:pt x="112468" y="88772"/>
                    <a:pt x="83431" y="50189"/>
                  </a:cubicBezTo>
                  <a:cubicBezTo>
                    <a:pt x="63543" y="23937"/>
                    <a:pt x="37688" y="-1520"/>
                    <a:pt x="2685" y="71"/>
                  </a:cubicBezTo>
                  <a:cubicBezTo>
                    <a:pt x="-895" y="71"/>
                    <a:pt x="-895" y="5242"/>
                    <a:pt x="2685" y="5242"/>
                  </a:cubicBezTo>
                  <a:lnTo>
                    <a:pt x="2685" y="52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29" name="Freeform 2828">
              <a:extLst>
                <a:ext uri="{FF2B5EF4-FFF2-40B4-BE49-F238E27FC236}">
                  <a16:creationId xmlns:a16="http://schemas.microsoft.com/office/drawing/2014/main" id="{F9C319BD-52A5-493A-D60F-C92FCC4B505F}"/>
                </a:ext>
              </a:extLst>
            </p:cNvPr>
            <p:cNvSpPr/>
            <p:nvPr/>
          </p:nvSpPr>
          <p:spPr>
            <a:xfrm>
              <a:off x="1897248" y="1447227"/>
              <a:ext cx="759183" cy="1071778"/>
            </a:xfrm>
            <a:custGeom>
              <a:avLst/>
              <a:gdLst>
                <a:gd name="connsiteX0" fmla="*/ 19521 w 759183"/>
                <a:gd name="connsiteY0" fmla="*/ 77409 h 1071778"/>
                <a:gd name="connsiteX1" fmla="*/ 5202 w 759183"/>
                <a:gd name="connsiteY1" fmla="*/ 1834 h 1071778"/>
                <a:gd name="connsiteX2" fmla="*/ 428 w 759183"/>
                <a:gd name="connsiteY2" fmla="*/ 4220 h 1071778"/>
                <a:gd name="connsiteX3" fmla="*/ 588324 w 759183"/>
                <a:gd name="connsiteY3" fmla="*/ 837934 h 1071778"/>
                <a:gd name="connsiteX4" fmla="*/ 753793 w 759183"/>
                <a:gd name="connsiteY4" fmla="*/ 1070626 h 1071778"/>
                <a:gd name="connsiteX5" fmla="*/ 758567 w 759183"/>
                <a:gd name="connsiteY5" fmla="*/ 1067841 h 1071778"/>
                <a:gd name="connsiteX6" fmla="*/ 170274 w 759183"/>
                <a:gd name="connsiteY6" fmla="*/ 234128 h 1071778"/>
                <a:gd name="connsiteX7" fmla="*/ 5202 w 759183"/>
                <a:gd name="connsiteY7" fmla="*/ 1436 h 1071778"/>
                <a:gd name="connsiteX8" fmla="*/ 31 w 759183"/>
                <a:gd name="connsiteY8" fmla="*/ 3425 h 1071778"/>
                <a:gd name="connsiteX9" fmla="*/ 14350 w 759183"/>
                <a:gd name="connsiteY9" fmla="*/ 79000 h 1071778"/>
                <a:gd name="connsiteX10" fmla="*/ 19521 w 759183"/>
                <a:gd name="connsiteY10" fmla="*/ 77409 h 1071778"/>
                <a:gd name="connsiteX11" fmla="*/ 19521 w 759183"/>
                <a:gd name="connsiteY11" fmla="*/ 77409 h 107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183" h="1071778">
                  <a:moveTo>
                    <a:pt x="19521" y="77409"/>
                  </a:moveTo>
                  <a:cubicBezTo>
                    <a:pt x="14748" y="52350"/>
                    <a:pt x="9975" y="26893"/>
                    <a:pt x="5202" y="1834"/>
                  </a:cubicBezTo>
                  <a:cubicBezTo>
                    <a:pt x="3610" y="2629"/>
                    <a:pt x="2019" y="3425"/>
                    <a:pt x="428" y="4220"/>
                  </a:cubicBezTo>
                  <a:cubicBezTo>
                    <a:pt x="195731" y="282655"/>
                    <a:pt x="391828" y="560294"/>
                    <a:pt x="588324" y="837934"/>
                  </a:cubicBezTo>
                  <a:cubicBezTo>
                    <a:pt x="643215" y="915497"/>
                    <a:pt x="698106" y="993062"/>
                    <a:pt x="753793" y="1070626"/>
                  </a:cubicBezTo>
                  <a:cubicBezTo>
                    <a:pt x="755782" y="1073410"/>
                    <a:pt x="760953" y="1070626"/>
                    <a:pt x="758567" y="1067841"/>
                  </a:cubicBezTo>
                  <a:cubicBezTo>
                    <a:pt x="563662" y="788611"/>
                    <a:pt x="366769" y="511369"/>
                    <a:pt x="170274" y="234128"/>
                  </a:cubicBezTo>
                  <a:cubicBezTo>
                    <a:pt x="115382" y="156564"/>
                    <a:pt x="60491" y="79000"/>
                    <a:pt x="5202" y="1436"/>
                  </a:cubicBezTo>
                  <a:cubicBezTo>
                    <a:pt x="3213" y="-1349"/>
                    <a:pt x="-367" y="243"/>
                    <a:pt x="31" y="3425"/>
                  </a:cubicBezTo>
                  <a:cubicBezTo>
                    <a:pt x="4804" y="28484"/>
                    <a:pt x="9577" y="53941"/>
                    <a:pt x="14350" y="79000"/>
                  </a:cubicBezTo>
                  <a:cubicBezTo>
                    <a:pt x="15146" y="82182"/>
                    <a:pt x="20317" y="80591"/>
                    <a:pt x="19521" y="77409"/>
                  </a:cubicBezTo>
                  <a:lnTo>
                    <a:pt x="19521" y="774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30" name="Freeform 2829">
              <a:extLst>
                <a:ext uri="{FF2B5EF4-FFF2-40B4-BE49-F238E27FC236}">
                  <a16:creationId xmlns:a16="http://schemas.microsoft.com/office/drawing/2014/main" id="{261AC398-0788-DDA6-C39F-3CFC794539A7}"/>
                </a:ext>
              </a:extLst>
            </p:cNvPr>
            <p:cNvSpPr/>
            <p:nvPr/>
          </p:nvSpPr>
          <p:spPr>
            <a:xfrm>
              <a:off x="1903168" y="1412776"/>
              <a:ext cx="771637" cy="1110167"/>
            </a:xfrm>
            <a:custGeom>
              <a:avLst/>
              <a:gdLst>
                <a:gd name="connsiteX0" fmla="*/ 475 w 771637"/>
                <a:gd name="connsiteY0" fmla="*/ 4066 h 1110167"/>
                <a:gd name="connsiteX1" fmla="*/ 579619 w 771637"/>
                <a:gd name="connsiteY1" fmla="*/ 879942 h 1110167"/>
                <a:gd name="connsiteX2" fmla="*/ 766966 w 771637"/>
                <a:gd name="connsiteY2" fmla="*/ 1109055 h 1110167"/>
                <a:gd name="connsiteX3" fmla="*/ 770944 w 771637"/>
                <a:gd name="connsiteY3" fmla="*/ 1105077 h 1110167"/>
                <a:gd name="connsiteX4" fmla="*/ 155205 w 771637"/>
                <a:gd name="connsiteY4" fmla="*/ 256646 h 1110167"/>
                <a:gd name="connsiteX5" fmla="*/ 5248 w 771637"/>
                <a:gd name="connsiteY5" fmla="*/ 1679 h 1110167"/>
                <a:gd name="connsiteX6" fmla="*/ 475 w 771637"/>
                <a:gd name="connsiteY6" fmla="*/ 4066 h 1110167"/>
                <a:gd name="connsiteX7" fmla="*/ 475 w 771637"/>
                <a:gd name="connsiteY7" fmla="*/ 4066 h 111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637" h="1110167">
                  <a:moveTo>
                    <a:pt x="475" y="4066"/>
                  </a:moveTo>
                  <a:cubicBezTo>
                    <a:pt x="170718" y="310344"/>
                    <a:pt x="364429" y="603496"/>
                    <a:pt x="579619" y="879942"/>
                  </a:cubicBezTo>
                  <a:cubicBezTo>
                    <a:pt x="640080" y="957904"/>
                    <a:pt x="702131" y="1034673"/>
                    <a:pt x="766966" y="1109055"/>
                  </a:cubicBezTo>
                  <a:cubicBezTo>
                    <a:pt x="768955" y="1112236"/>
                    <a:pt x="773331" y="1107861"/>
                    <a:pt x="770944" y="1105077"/>
                  </a:cubicBezTo>
                  <a:cubicBezTo>
                    <a:pt x="546605" y="836188"/>
                    <a:pt x="339370" y="554571"/>
                    <a:pt x="155205" y="256646"/>
                  </a:cubicBezTo>
                  <a:cubicBezTo>
                    <a:pt x="103496" y="172718"/>
                    <a:pt x="53378" y="87596"/>
                    <a:pt x="5248" y="1679"/>
                  </a:cubicBezTo>
                  <a:cubicBezTo>
                    <a:pt x="3259" y="-1900"/>
                    <a:pt x="-1514" y="884"/>
                    <a:pt x="475" y="4066"/>
                  </a:cubicBezTo>
                  <a:lnTo>
                    <a:pt x="475" y="40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31" name="Freeform 2830">
              <a:extLst>
                <a:ext uri="{FF2B5EF4-FFF2-40B4-BE49-F238E27FC236}">
                  <a16:creationId xmlns:a16="http://schemas.microsoft.com/office/drawing/2014/main" id="{8F14607E-36C8-7832-BD39-23CFCD28FF54}"/>
                </a:ext>
              </a:extLst>
            </p:cNvPr>
            <p:cNvSpPr/>
            <p:nvPr/>
          </p:nvSpPr>
          <p:spPr>
            <a:xfrm>
              <a:off x="1949705" y="1426030"/>
              <a:ext cx="744404" cy="1066806"/>
            </a:xfrm>
            <a:custGeom>
              <a:avLst/>
              <a:gdLst>
                <a:gd name="connsiteX0" fmla="*/ 477 w 744404"/>
                <a:gd name="connsiteY0" fmla="*/ 3938 h 1066806"/>
                <a:gd name="connsiteX1" fmla="*/ 568882 w 744404"/>
                <a:gd name="connsiteY1" fmla="*/ 842822 h 1066806"/>
                <a:gd name="connsiteX2" fmla="*/ 739522 w 744404"/>
                <a:gd name="connsiteY2" fmla="*/ 1065967 h 1066806"/>
                <a:gd name="connsiteX3" fmla="*/ 743898 w 744404"/>
                <a:gd name="connsiteY3" fmla="*/ 1062388 h 1066806"/>
                <a:gd name="connsiteX4" fmla="*/ 442393 w 744404"/>
                <a:gd name="connsiteY4" fmla="*/ 657066 h 1066806"/>
                <a:gd name="connsiteX5" fmla="*/ 157196 w 744404"/>
                <a:gd name="connsiteY5" fmla="*/ 239812 h 1066806"/>
                <a:gd name="connsiteX6" fmla="*/ 4852 w 744404"/>
                <a:gd name="connsiteY6" fmla="*/ 1153 h 1066806"/>
                <a:gd name="connsiteX7" fmla="*/ 477 w 744404"/>
                <a:gd name="connsiteY7" fmla="*/ 3938 h 1066806"/>
                <a:gd name="connsiteX8" fmla="*/ 477 w 744404"/>
                <a:gd name="connsiteY8" fmla="*/ 3938 h 106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404" h="1066806">
                  <a:moveTo>
                    <a:pt x="477" y="3938"/>
                  </a:moveTo>
                  <a:cubicBezTo>
                    <a:pt x="177880" y="291521"/>
                    <a:pt x="367613" y="571547"/>
                    <a:pt x="568882" y="842822"/>
                  </a:cubicBezTo>
                  <a:cubicBezTo>
                    <a:pt x="624569" y="917999"/>
                    <a:pt x="681051" y="992779"/>
                    <a:pt x="739522" y="1065967"/>
                  </a:cubicBezTo>
                  <a:cubicBezTo>
                    <a:pt x="741511" y="1068354"/>
                    <a:pt x="745887" y="1065172"/>
                    <a:pt x="743898" y="1062388"/>
                  </a:cubicBezTo>
                  <a:cubicBezTo>
                    <a:pt x="642468" y="927944"/>
                    <a:pt x="540641" y="794295"/>
                    <a:pt x="442393" y="657066"/>
                  </a:cubicBezTo>
                  <a:cubicBezTo>
                    <a:pt x="344543" y="520235"/>
                    <a:pt x="249477" y="381018"/>
                    <a:pt x="157196" y="239812"/>
                  </a:cubicBezTo>
                  <a:cubicBezTo>
                    <a:pt x="105487" y="161054"/>
                    <a:pt x="54971" y="81502"/>
                    <a:pt x="4852" y="1153"/>
                  </a:cubicBezTo>
                  <a:cubicBezTo>
                    <a:pt x="3261" y="-1631"/>
                    <a:pt x="-1512" y="1153"/>
                    <a:pt x="477" y="3938"/>
                  </a:cubicBezTo>
                  <a:lnTo>
                    <a:pt x="477" y="39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32" name="Freeform 2831">
              <a:extLst>
                <a:ext uri="{FF2B5EF4-FFF2-40B4-BE49-F238E27FC236}">
                  <a16:creationId xmlns:a16="http://schemas.microsoft.com/office/drawing/2014/main" id="{60139B34-70B5-0567-1688-56004144A2FA}"/>
                </a:ext>
              </a:extLst>
            </p:cNvPr>
            <p:cNvSpPr/>
            <p:nvPr/>
          </p:nvSpPr>
          <p:spPr>
            <a:xfrm>
              <a:off x="1948911" y="1378299"/>
              <a:ext cx="832646" cy="1162824"/>
            </a:xfrm>
            <a:custGeom>
              <a:avLst/>
              <a:gdLst>
                <a:gd name="connsiteX0" fmla="*/ 475 w 832646"/>
                <a:gd name="connsiteY0" fmla="*/ 3938 h 1162824"/>
                <a:gd name="connsiteX1" fmla="*/ 650421 w 832646"/>
                <a:gd name="connsiteY1" fmla="*/ 903282 h 1162824"/>
                <a:gd name="connsiteX2" fmla="*/ 827029 w 832646"/>
                <a:gd name="connsiteY2" fmla="*/ 1161431 h 1162824"/>
                <a:gd name="connsiteX3" fmla="*/ 832200 w 832646"/>
                <a:gd name="connsiteY3" fmla="*/ 1158249 h 1162824"/>
                <a:gd name="connsiteX4" fmla="*/ 192595 w 832646"/>
                <a:gd name="connsiteY4" fmla="*/ 251347 h 1162824"/>
                <a:gd name="connsiteX5" fmla="*/ 5248 w 832646"/>
                <a:gd name="connsiteY5" fmla="*/ 1153 h 1162824"/>
                <a:gd name="connsiteX6" fmla="*/ 475 w 832646"/>
                <a:gd name="connsiteY6" fmla="*/ 3938 h 1162824"/>
                <a:gd name="connsiteX7" fmla="*/ 475 w 832646"/>
                <a:gd name="connsiteY7" fmla="*/ 3938 h 116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2646" h="1162824">
                  <a:moveTo>
                    <a:pt x="475" y="3938"/>
                  </a:moveTo>
                  <a:cubicBezTo>
                    <a:pt x="223223" y="299079"/>
                    <a:pt x="440004" y="598993"/>
                    <a:pt x="650421" y="903282"/>
                  </a:cubicBezTo>
                  <a:cubicBezTo>
                    <a:pt x="709688" y="988801"/>
                    <a:pt x="768557" y="1075116"/>
                    <a:pt x="827029" y="1161431"/>
                  </a:cubicBezTo>
                  <a:cubicBezTo>
                    <a:pt x="829018" y="1164613"/>
                    <a:pt x="834188" y="1161829"/>
                    <a:pt x="832200" y="1158249"/>
                  </a:cubicBezTo>
                  <a:cubicBezTo>
                    <a:pt x="627351" y="850379"/>
                    <a:pt x="412559" y="548874"/>
                    <a:pt x="192595" y="251347"/>
                  </a:cubicBezTo>
                  <a:cubicBezTo>
                    <a:pt x="130942" y="167816"/>
                    <a:pt x="68095" y="84286"/>
                    <a:pt x="5248" y="1153"/>
                  </a:cubicBezTo>
                  <a:cubicBezTo>
                    <a:pt x="3259" y="-1631"/>
                    <a:pt x="-1514" y="1153"/>
                    <a:pt x="475" y="3938"/>
                  </a:cubicBezTo>
                  <a:lnTo>
                    <a:pt x="475" y="39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33" name="Freeform 2832">
              <a:extLst>
                <a:ext uri="{FF2B5EF4-FFF2-40B4-BE49-F238E27FC236}">
                  <a16:creationId xmlns:a16="http://schemas.microsoft.com/office/drawing/2014/main" id="{0980792C-F6F8-ECAB-C0A9-2B1743213376}"/>
                </a:ext>
              </a:extLst>
            </p:cNvPr>
            <p:cNvSpPr/>
            <p:nvPr/>
          </p:nvSpPr>
          <p:spPr>
            <a:xfrm>
              <a:off x="2274282" y="1792517"/>
              <a:ext cx="418063" cy="555409"/>
            </a:xfrm>
            <a:custGeom>
              <a:avLst/>
              <a:gdLst>
                <a:gd name="connsiteX0" fmla="*/ 475 w 418063"/>
                <a:gd name="connsiteY0" fmla="*/ 4190 h 555409"/>
                <a:gd name="connsiteX1" fmla="*/ 412956 w 418063"/>
                <a:gd name="connsiteY1" fmla="*/ 554297 h 555409"/>
                <a:gd name="connsiteX2" fmla="*/ 417332 w 418063"/>
                <a:gd name="connsiteY2" fmla="*/ 550319 h 555409"/>
                <a:gd name="connsiteX3" fmla="*/ 5248 w 418063"/>
                <a:gd name="connsiteY3" fmla="*/ 1405 h 555409"/>
                <a:gd name="connsiteX4" fmla="*/ 475 w 418063"/>
                <a:gd name="connsiteY4" fmla="*/ 4190 h 555409"/>
                <a:gd name="connsiteX5" fmla="*/ 475 w 418063"/>
                <a:gd name="connsiteY5" fmla="*/ 4190 h 5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63" h="555409">
                  <a:moveTo>
                    <a:pt x="475" y="4190"/>
                  </a:moveTo>
                  <a:cubicBezTo>
                    <a:pt x="121793" y="198696"/>
                    <a:pt x="259022" y="384452"/>
                    <a:pt x="412956" y="554297"/>
                  </a:cubicBezTo>
                  <a:cubicBezTo>
                    <a:pt x="415741" y="557479"/>
                    <a:pt x="419718" y="553104"/>
                    <a:pt x="417332" y="550319"/>
                  </a:cubicBezTo>
                  <a:cubicBezTo>
                    <a:pt x="265784" y="378485"/>
                    <a:pt x="126964" y="195912"/>
                    <a:pt x="5248" y="1405"/>
                  </a:cubicBezTo>
                  <a:cubicBezTo>
                    <a:pt x="3259" y="-1777"/>
                    <a:pt x="-1514" y="1007"/>
                    <a:pt x="475" y="4190"/>
                  </a:cubicBezTo>
                  <a:lnTo>
                    <a:pt x="475" y="41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34" name="Freeform 2833">
              <a:extLst>
                <a:ext uri="{FF2B5EF4-FFF2-40B4-BE49-F238E27FC236}">
                  <a16:creationId xmlns:a16="http://schemas.microsoft.com/office/drawing/2014/main" id="{FB159AAB-BD68-5A5B-FE8C-8F2BB7A01C4C}"/>
                </a:ext>
              </a:extLst>
            </p:cNvPr>
            <p:cNvSpPr/>
            <p:nvPr/>
          </p:nvSpPr>
          <p:spPr>
            <a:xfrm>
              <a:off x="2414551" y="2346689"/>
              <a:ext cx="152214" cy="211695"/>
            </a:xfrm>
            <a:custGeom>
              <a:avLst/>
              <a:gdLst>
                <a:gd name="connsiteX0" fmla="*/ 617 w 152214"/>
                <a:gd name="connsiteY0" fmla="*/ 4500 h 211695"/>
                <a:gd name="connsiteX1" fmla="*/ 146596 w 152214"/>
                <a:gd name="connsiteY1" fmla="*/ 210542 h 211695"/>
                <a:gd name="connsiteX2" fmla="*/ 151767 w 152214"/>
                <a:gd name="connsiteY2" fmla="*/ 207758 h 211695"/>
                <a:gd name="connsiteX3" fmla="*/ 5390 w 152214"/>
                <a:gd name="connsiteY3" fmla="*/ 1318 h 211695"/>
                <a:gd name="connsiteX4" fmla="*/ 617 w 152214"/>
                <a:gd name="connsiteY4" fmla="*/ 4500 h 211695"/>
                <a:gd name="connsiteX5" fmla="*/ 617 w 152214"/>
                <a:gd name="connsiteY5" fmla="*/ 4500 h 21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214" h="211695">
                  <a:moveTo>
                    <a:pt x="617" y="4500"/>
                  </a:moveTo>
                  <a:cubicBezTo>
                    <a:pt x="49144" y="73313"/>
                    <a:pt x="96876" y="142524"/>
                    <a:pt x="146596" y="210542"/>
                  </a:cubicBezTo>
                  <a:cubicBezTo>
                    <a:pt x="148585" y="213326"/>
                    <a:pt x="153756" y="210542"/>
                    <a:pt x="151767" y="207758"/>
                  </a:cubicBezTo>
                  <a:cubicBezTo>
                    <a:pt x="104035" y="138149"/>
                    <a:pt x="54315" y="70131"/>
                    <a:pt x="5390" y="1318"/>
                  </a:cubicBezTo>
                  <a:cubicBezTo>
                    <a:pt x="3401" y="-1864"/>
                    <a:pt x="-1770" y="1318"/>
                    <a:pt x="617" y="4500"/>
                  </a:cubicBezTo>
                  <a:lnTo>
                    <a:pt x="617" y="45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35" name="Freeform 2834">
              <a:extLst>
                <a:ext uri="{FF2B5EF4-FFF2-40B4-BE49-F238E27FC236}">
                  <a16:creationId xmlns:a16="http://schemas.microsoft.com/office/drawing/2014/main" id="{41F07853-5F80-B069-C262-F4F0D8DC83F7}"/>
                </a:ext>
              </a:extLst>
            </p:cNvPr>
            <p:cNvSpPr/>
            <p:nvPr/>
          </p:nvSpPr>
          <p:spPr>
            <a:xfrm>
              <a:off x="2394861" y="2349172"/>
              <a:ext cx="144211" cy="212484"/>
            </a:xfrm>
            <a:custGeom>
              <a:avLst/>
              <a:gdLst>
                <a:gd name="connsiteX0" fmla="*/ 20 w 144211"/>
                <a:gd name="connsiteY0" fmla="*/ 3609 h 212484"/>
                <a:gd name="connsiteX1" fmla="*/ 139635 w 144211"/>
                <a:gd name="connsiteY1" fmla="*/ 212037 h 212484"/>
                <a:gd name="connsiteX2" fmla="*/ 142818 w 144211"/>
                <a:gd name="connsiteY2" fmla="*/ 206866 h 212484"/>
                <a:gd name="connsiteX3" fmla="*/ 5589 w 144211"/>
                <a:gd name="connsiteY3" fmla="*/ 2018 h 212484"/>
                <a:gd name="connsiteX4" fmla="*/ 20 w 144211"/>
                <a:gd name="connsiteY4" fmla="*/ 3609 h 212484"/>
                <a:gd name="connsiteX5" fmla="*/ 20 w 144211"/>
                <a:gd name="connsiteY5" fmla="*/ 3609 h 21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11" h="212484">
                  <a:moveTo>
                    <a:pt x="20" y="3609"/>
                  </a:moveTo>
                  <a:cubicBezTo>
                    <a:pt x="11556" y="88730"/>
                    <a:pt x="63265" y="170272"/>
                    <a:pt x="139635" y="212037"/>
                  </a:cubicBezTo>
                  <a:cubicBezTo>
                    <a:pt x="143215" y="214026"/>
                    <a:pt x="146000" y="208855"/>
                    <a:pt x="142818" y="206866"/>
                  </a:cubicBezTo>
                  <a:cubicBezTo>
                    <a:pt x="69231" y="160726"/>
                    <a:pt x="18317" y="88730"/>
                    <a:pt x="5589" y="2018"/>
                  </a:cubicBezTo>
                  <a:cubicBezTo>
                    <a:pt x="5191" y="-1562"/>
                    <a:pt x="-377" y="29"/>
                    <a:pt x="20" y="3609"/>
                  </a:cubicBezTo>
                  <a:lnTo>
                    <a:pt x="20" y="36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36" name="Freeform 2835">
              <a:extLst>
                <a:ext uri="{FF2B5EF4-FFF2-40B4-BE49-F238E27FC236}">
                  <a16:creationId xmlns:a16="http://schemas.microsoft.com/office/drawing/2014/main" id="{81FE0EF8-7D91-0104-26EB-2D391355BB0C}"/>
                </a:ext>
              </a:extLst>
            </p:cNvPr>
            <p:cNvSpPr/>
            <p:nvPr/>
          </p:nvSpPr>
          <p:spPr>
            <a:xfrm>
              <a:off x="2373783" y="2409164"/>
              <a:ext cx="115809" cy="214202"/>
            </a:xfrm>
            <a:custGeom>
              <a:avLst/>
              <a:gdLst>
                <a:gd name="connsiteX0" fmla="*/ 17 w 115809"/>
                <a:gd name="connsiteY0" fmla="*/ 3281 h 214202"/>
                <a:gd name="connsiteX1" fmla="*/ 111391 w 115809"/>
                <a:gd name="connsiteY1" fmla="*/ 213699 h 214202"/>
                <a:gd name="connsiteX2" fmla="*/ 114971 w 115809"/>
                <a:gd name="connsiteY2" fmla="*/ 208926 h 214202"/>
                <a:gd name="connsiteX3" fmla="*/ 6381 w 115809"/>
                <a:gd name="connsiteY3" fmla="*/ 3281 h 214202"/>
                <a:gd name="connsiteX4" fmla="*/ 17 w 115809"/>
                <a:gd name="connsiteY4" fmla="*/ 3281 h 214202"/>
                <a:gd name="connsiteX5" fmla="*/ 17 w 115809"/>
                <a:gd name="connsiteY5" fmla="*/ 3281 h 21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809" h="214202">
                  <a:moveTo>
                    <a:pt x="17" y="3281"/>
                  </a:moveTo>
                  <a:cubicBezTo>
                    <a:pt x="5188" y="84426"/>
                    <a:pt x="45362" y="165172"/>
                    <a:pt x="111391" y="213699"/>
                  </a:cubicBezTo>
                  <a:cubicBezTo>
                    <a:pt x="114175" y="215688"/>
                    <a:pt x="117357" y="211312"/>
                    <a:pt x="114971" y="208926"/>
                  </a:cubicBezTo>
                  <a:cubicBezTo>
                    <a:pt x="52522" y="156421"/>
                    <a:pt x="11950" y="85221"/>
                    <a:pt x="6381" y="3281"/>
                  </a:cubicBezTo>
                  <a:cubicBezTo>
                    <a:pt x="6381" y="-1094"/>
                    <a:pt x="-381" y="-1094"/>
                    <a:pt x="17" y="3281"/>
                  </a:cubicBezTo>
                  <a:lnTo>
                    <a:pt x="17" y="32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37" name="Freeform 2836">
              <a:extLst>
                <a:ext uri="{FF2B5EF4-FFF2-40B4-BE49-F238E27FC236}">
                  <a16:creationId xmlns:a16="http://schemas.microsoft.com/office/drawing/2014/main" id="{13C2AC97-A4B2-AFF5-3EBA-63475FFDC234}"/>
                </a:ext>
              </a:extLst>
            </p:cNvPr>
            <p:cNvSpPr/>
            <p:nvPr/>
          </p:nvSpPr>
          <p:spPr>
            <a:xfrm>
              <a:off x="2351336" y="2445659"/>
              <a:ext cx="112570" cy="240554"/>
            </a:xfrm>
            <a:custGeom>
              <a:avLst/>
              <a:gdLst>
                <a:gd name="connsiteX0" fmla="*/ 587 w 112570"/>
                <a:gd name="connsiteY0" fmla="*/ 2983 h 240554"/>
                <a:gd name="connsiteX1" fmla="*/ 107983 w 112570"/>
                <a:gd name="connsiteY1" fmla="*/ 240051 h 240554"/>
                <a:gd name="connsiteX2" fmla="*/ 111563 w 112570"/>
                <a:gd name="connsiteY2" fmla="*/ 235277 h 240554"/>
                <a:gd name="connsiteX3" fmla="*/ 6951 w 112570"/>
                <a:gd name="connsiteY3" fmla="*/ 2983 h 240554"/>
                <a:gd name="connsiteX4" fmla="*/ 587 w 112570"/>
                <a:gd name="connsiteY4" fmla="*/ 2983 h 240554"/>
                <a:gd name="connsiteX5" fmla="*/ 587 w 112570"/>
                <a:gd name="connsiteY5" fmla="*/ 2983 h 24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70" h="240554">
                  <a:moveTo>
                    <a:pt x="587" y="2983"/>
                  </a:moveTo>
                  <a:cubicBezTo>
                    <a:pt x="-5379" y="92480"/>
                    <a:pt x="34397" y="187148"/>
                    <a:pt x="107983" y="240051"/>
                  </a:cubicBezTo>
                  <a:cubicBezTo>
                    <a:pt x="110768" y="242039"/>
                    <a:pt x="114347" y="237664"/>
                    <a:pt x="111563" y="235277"/>
                  </a:cubicBezTo>
                  <a:cubicBezTo>
                    <a:pt x="41955" y="177999"/>
                    <a:pt x="985" y="94071"/>
                    <a:pt x="6951" y="2983"/>
                  </a:cubicBezTo>
                  <a:cubicBezTo>
                    <a:pt x="6951" y="-994"/>
                    <a:pt x="587" y="-994"/>
                    <a:pt x="587" y="2983"/>
                  </a:cubicBezTo>
                  <a:lnTo>
                    <a:pt x="587" y="2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38" name="Freeform 2837">
              <a:extLst>
                <a:ext uri="{FF2B5EF4-FFF2-40B4-BE49-F238E27FC236}">
                  <a16:creationId xmlns:a16="http://schemas.microsoft.com/office/drawing/2014/main" id="{052D74B1-FC56-9034-EB95-767BEB9A3DB1}"/>
                </a:ext>
              </a:extLst>
            </p:cNvPr>
            <p:cNvSpPr/>
            <p:nvPr/>
          </p:nvSpPr>
          <p:spPr>
            <a:xfrm>
              <a:off x="2332032" y="2531524"/>
              <a:ext cx="95219" cy="226518"/>
            </a:xfrm>
            <a:custGeom>
              <a:avLst/>
              <a:gdLst>
                <a:gd name="connsiteX0" fmla="*/ 799 w 95219"/>
                <a:gd name="connsiteY0" fmla="*/ 2637 h 226518"/>
                <a:gd name="connsiteX1" fmla="*/ 90296 w 95219"/>
                <a:gd name="connsiteY1" fmla="*/ 225783 h 226518"/>
                <a:gd name="connsiteX2" fmla="*/ 94273 w 95219"/>
                <a:gd name="connsiteY2" fmla="*/ 221805 h 226518"/>
                <a:gd name="connsiteX3" fmla="*/ 5970 w 95219"/>
                <a:gd name="connsiteY3" fmla="*/ 3035 h 226518"/>
                <a:gd name="connsiteX4" fmla="*/ 799 w 95219"/>
                <a:gd name="connsiteY4" fmla="*/ 2637 h 226518"/>
                <a:gd name="connsiteX5" fmla="*/ 799 w 95219"/>
                <a:gd name="connsiteY5" fmla="*/ 2637 h 22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19" h="226518">
                  <a:moveTo>
                    <a:pt x="799" y="2637"/>
                  </a:moveTo>
                  <a:cubicBezTo>
                    <a:pt x="-5565" y="84179"/>
                    <a:pt x="26256" y="173278"/>
                    <a:pt x="90296" y="225783"/>
                  </a:cubicBezTo>
                  <a:cubicBezTo>
                    <a:pt x="93080" y="228169"/>
                    <a:pt x="97058" y="224192"/>
                    <a:pt x="94273" y="221805"/>
                  </a:cubicBezTo>
                  <a:cubicBezTo>
                    <a:pt x="34609" y="163732"/>
                    <a:pt x="3" y="87361"/>
                    <a:pt x="5970" y="3035"/>
                  </a:cubicBezTo>
                  <a:cubicBezTo>
                    <a:pt x="6765" y="-943"/>
                    <a:pt x="799" y="-943"/>
                    <a:pt x="799" y="2637"/>
                  </a:cubicBezTo>
                  <a:lnTo>
                    <a:pt x="799" y="26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39" name="Freeform 2838">
              <a:extLst>
                <a:ext uri="{FF2B5EF4-FFF2-40B4-BE49-F238E27FC236}">
                  <a16:creationId xmlns:a16="http://schemas.microsoft.com/office/drawing/2014/main" id="{958849DA-5876-EA89-9DEE-BF2558306B93}"/>
                </a:ext>
              </a:extLst>
            </p:cNvPr>
            <p:cNvSpPr/>
            <p:nvPr/>
          </p:nvSpPr>
          <p:spPr>
            <a:xfrm>
              <a:off x="2313592" y="2603718"/>
              <a:ext cx="67450" cy="158285"/>
            </a:xfrm>
            <a:custGeom>
              <a:avLst/>
              <a:gdLst>
                <a:gd name="connsiteX0" fmla="*/ 941 w 67450"/>
                <a:gd name="connsiteY0" fmla="*/ 2836 h 158285"/>
                <a:gd name="connsiteX1" fmla="*/ 61401 w 67450"/>
                <a:gd name="connsiteY1" fmla="*/ 150009 h 158285"/>
                <a:gd name="connsiteX2" fmla="*/ 66572 w 67450"/>
                <a:gd name="connsiteY2" fmla="*/ 148418 h 158285"/>
                <a:gd name="connsiteX3" fmla="*/ 40320 w 67450"/>
                <a:gd name="connsiteY3" fmla="*/ 123359 h 158285"/>
                <a:gd name="connsiteX4" fmla="*/ 41911 w 67450"/>
                <a:gd name="connsiteY4" fmla="*/ 157964 h 158285"/>
                <a:gd name="connsiteX5" fmla="*/ 44695 w 67450"/>
                <a:gd name="connsiteY5" fmla="*/ 153589 h 158285"/>
                <a:gd name="connsiteX6" fmla="*/ 37933 w 67450"/>
                <a:gd name="connsiteY6" fmla="*/ 134496 h 158285"/>
                <a:gd name="connsiteX7" fmla="*/ 61003 w 67450"/>
                <a:gd name="connsiteY7" fmla="*/ 147224 h 158285"/>
                <a:gd name="connsiteX8" fmla="*/ 65776 w 67450"/>
                <a:gd name="connsiteY8" fmla="*/ 146031 h 158285"/>
                <a:gd name="connsiteX9" fmla="*/ 6907 w 67450"/>
                <a:gd name="connsiteY9" fmla="*/ 2836 h 158285"/>
                <a:gd name="connsiteX10" fmla="*/ 941 w 67450"/>
                <a:gd name="connsiteY10" fmla="*/ 2836 h 158285"/>
                <a:gd name="connsiteX11" fmla="*/ 941 w 67450"/>
                <a:gd name="connsiteY11" fmla="*/ 2836 h 15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450" h="158285">
                  <a:moveTo>
                    <a:pt x="941" y="2836"/>
                  </a:moveTo>
                  <a:cubicBezTo>
                    <a:pt x="-5026" y="58523"/>
                    <a:pt x="17647" y="114608"/>
                    <a:pt x="61401" y="150009"/>
                  </a:cubicBezTo>
                  <a:cubicBezTo>
                    <a:pt x="63390" y="151202"/>
                    <a:pt x="65776" y="150804"/>
                    <a:pt x="66572" y="148418"/>
                  </a:cubicBezTo>
                  <a:cubicBezTo>
                    <a:pt x="71345" y="133700"/>
                    <a:pt x="55832" y="115006"/>
                    <a:pt x="40320" y="123359"/>
                  </a:cubicBezTo>
                  <a:cubicBezTo>
                    <a:pt x="26796" y="130518"/>
                    <a:pt x="29182" y="151600"/>
                    <a:pt x="41911" y="157964"/>
                  </a:cubicBezTo>
                  <a:cubicBezTo>
                    <a:pt x="45093" y="159555"/>
                    <a:pt x="47479" y="154782"/>
                    <a:pt x="44695" y="153589"/>
                  </a:cubicBezTo>
                  <a:cubicBezTo>
                    <a:pt x="37535" y="150009"/>
                    <a:pt x="34353" y="141656"/>
                    <a:pt x="37933" y="134496"/>
                  </a:cubicBezTo>
                  <a:cubicBezTo>
                    <a:pt x="45491" y="118585"/>
                    <a:pt x="66174" y="133303"/>
                    <a:pt x="61003" y="147224"/>
                  </a:cubicBezTo>
                  <a:cubicBezTo>
                    <a:pt x="62594" y="146827"/>
                    <a:pt x="64185" y="146429"/>
                    <a:pt x="65776" y="146031"/>
                  </a:cubicBezTo>
                  <a:cubicBezTo>
                    <a:pt x="24011" y="110630"/>
                    <a:pt x="1339" y="57330"/>
                    <a:pt x="6907" y="2836"/>
                  </a:cubicBezTo>
                  <a:cubicBezTo>
                    <a:pt x="7305" y="-1141"/>
                    <a:pt x="1339" y="-744"/>
                    <a:pt x="941" y="2836"/>
                  </a:cubicBezTo>
                  <a:lnTo>
                    <a:pt x="941" y="28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40" name="Freeform 2839">
              <a:extLst>
                <a:ext uri="{FF2B5EF4-FFF2-40B4-BE49-F238E27FC236}">
                  <a16:creationId xmlns:a16="http://schemas.microsoft.com/office/drawing/2014/main" id="{6D1D670B-F7F6-6BB9-5185-2E4B2F2F5EE9}"/>
                </a:ext>
              </a:extLst>
            </p:cNvPr>
            <p:cNvSpPr/>
            <p:nvPr/>
          </p:nvSpPr>
          <p:spPr>
            <a:xfrm>
              <a:off x="2351128" y="2712956"/>
              <a:ext cx="5587" cy="54195"/>
            </a:xfrm>
            <a:custGeom>
              <a:avLst/>
              <a:gdLst>
                <a:gd name="connsiteX0" fmla="*/ 0 w 5587"/>
                <a:gd name="connsiteY0" fmla="*/ 2983 h 54195"/>
                <a:gd name="connsiteX1" fmla="*/ 0 w 5587"/>
                <a:gd name="connsiteY1" fmla="*/ 51510 h 54195"/>
                <a:gd name="connsiteX2" fmla="*/ 5569 w 5587"/>
                <a:gd name="connsiteY2" fmla="*/ 51510 h 54195"/>
                <a:gd name="connsiteX3" fmla="*/ 5569 w 5587"/>
                <a:gd name="connsiteY3" fmla="*/ 2983 h 54195"/>
                <a:gd name="connsiteX4" fmla="*/ 0 w 5587"/>
                <a:gd name="connsiteY4" fmla="*/ 2983 h 54195"/>
                <a:gd name="connsiteX5" fmla="*/ 0 w 5587"/>
                <a:gd name="connsiteY5" fmla="*/ 2983 h 5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" h="54195">
                  <a:moveTo>
                    <a:pt x="0" y="2983"/>
                  </a:moveTo>
                  <a:cubicBezTo>
                    <a:pt x="0" y="19291"/>
                    <a:pt x="0" y="35202"/>
                    <a:pt x="0" y="51510"/>
                  </a:cubicBezTo>
                  <a:cubicBezTo>
                    <a:pt x="0" y="55090"/>
                    <a:pt x="5569" y="55090"/>
                    <a:pt x="5569" y="51510"/>
                  </a:cubicBezTo>
                  <a:cubicBezTo>
                    <a:pt x="5569" y="35202"/>
                    <a:pt x="5569" y="19291"/>
                    <a:pt x="5569" y="2983"/>
                  </a:cubicBezTo>
                  <a:cubicBezTo>
                    <a:pt x="5966" y="-994"/>
                    <a:pt x="0" y="-994"/>
                    <a:pt x="0" y="2983"/>
                  </a:cubicBezTo>
                  <a:lnTo>
                    <a:pt x="0" y="2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41" name="Freeform 2840">
              <a:extLst>
                <a:ext uri="{FF2B5EF4-FFF2-40B4-BE49-F238E27FC236}">
                  <a16:creationId xmlns:a16="http://schemas.microsoft.com/office/drawing/2014/main" id="{1A220B97-7EC2-3A85-8E7C-C708FD7AF2DC}"/>
                </a:ext>
              </a:extLst>
            </p:cNvPr>
            <p:cNvSpPr/>
            <p:nvPr/>
          </p:nvSpPr>
          <p:spPr>
            <a:xfrm>
              <a:off x="1525318" y="1874668"/>
              <a:ext cx="5520" cy="5966"/>
            </a:xfrm>
            <a:custGeom>
              <a:avLst/>
              <a:gdLst>
                <a:gd name="connsiteX0" fmla="*/ 2836 w 5520"/>
                <a:gd name="connsiteY0" fmla="*/ 5966 h 5966"/>
                <a:gd name="connsiteX1" fmla="*/ 2836 w 5520"/>
                <a:gd name="connsiteY1" fmla="*/ 0 h 5966"/>
                <a:gd name="connsiteX2" fmla="*/ 2836 w 5520"/>
                <a:gd name="connsiteY2" fmla="*/ 5966 h 5966"/>
                <a:gd name="connsiteX3" fmla="*/ 2836 w 5520"/>
                <a:gd name="connsiteY3" fmla="*/ 5966 h 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0" h="5966">
                  <a:moveTo>
                    <a:pt x="2836" y="5966"/>
                  </a:moveTo>
                  <a:cubicBezTo>
                    <a:pt x="6416" y="5966"/>
                    <a:pt x="6416" y="0"/>
                    <a:pt x="2836" y="0"/>
                  </a:cubicBezTo>
                  <a:cubicBezTo>
                    <a:pt x="-744" y="0"/>
                    <a:pt x="-1142" y="5966"/>
                    <a:pt x="2836" y="5966"/>
                  </a:cubicBezTo>
                  <a:lnTo>
                    <a:pt x="2836" y="59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42" name="Freeform 2841">
              <a:extLst>
                <a:ext uri="{FF2B5EF4-FFF2-40B4-BE49-F238E27FC236}">
                  <a16:creationId xmlns:a16="http://schemas.microsoft.com/office/drawing/2014/main" id="{E1398D49-6445-A161-7F62-F4BABCBCE819}"/>
                </a:ext>
              </a:extLst>
            </p:cNvPr>
            <p:cNvSpPr/>
            <p:nvPr/>
          </p:nvSpPr>
          <p:spPr>
            <a:xfrm>
              <a:off x="1231105" y="1716816"/>
              <a:ext cx="433235" cy="342753"/>
            </a:xfrm>
            <a:custGeom>
              <a:avLst/>
              <a:gdLst>
                <a:gd name="connsiteX0" fmla="*/ 5090 w 433235"/>
                <a:gd name="connsiteY0" fmla="*/ 342017 h 342753"/>
                <a:gd name="connsiteX1" fmla="*/ 432289 w 433235"/>
                <a:gd name="connsiteY1" fmla="*/ 4714 h 342753"/>
                <a:gd name="connsiteX2" fmla="*/ 428311 w 433235"/>
                <a:gd name="connsiteY2" fmla="*/ 736 h 342753"/>
                <a:gd name="connsiteX3" fmla="*/ 1113 w 433235"/>
                <a:gd name="connsiteY3" fmla="*/ 338040 h 342753"/>
                <a:gd name="connsiteX4" fmla="*/ 5090 w 433235"/>
                <a:gd name="connsiteY4" fmla="*/ 342017 h 342753"/>
                <a:gd name="connsiteX5" fmla="*/ 5090 w 433235"/>
                <a:gd name="connsiteY5" fmla="*/ 342017 h 34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235" h="342753">
                  <a:moveTo>
                    <a:pt x="5090" y="342017"/>
                  </a:moveTo>
                  <a:cubicBezTo>
                    <a:pt x="147490" y="229848"/>
                    <a:pt x="290287" y="117679"/>
                    <a:pt x="432289" y="4714"/>
                  </a:cubicBezTo>
                  <a:cubicBezTo>
                    <a:pt x="435073" y="2327"/>
                    <a:pt x="431095" y="-1651"/>
                    <a:pt x="428311" y="736"/>
                  </a:cubicBezTo>
                  <a:cubicBezTo>
                    <a:pt x="285116" y="112508"/>
                    <a:pt x="143114" y="225473"/>
                    <a:pt x="1113" y="338040"/>
                  </a:cubicBezTo>
                  <a:cubicBezTo>
                    <a:pt x="-2069" y="340426"/>
                    <a:pt x="2306" y="344404"/>
                    <a:pt x="5090" y="342017"/>
                  </a:cubicBezTo>
                  <a:lnTo>
                    <a:pt x="5090" y="34201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43" name="Freeform 2842">
              <a:extLst>
                <a:ext uri="{FF2B5EF4-FFF2-40B4-BE49-F238E27FC236}">
                  <a16:creationId xmlns:a16="http://schemas.microsoft.com/office/drawing/2014/main" id="{BAA1A355-F1ED-B185-F6DA-27075FB0541D}"/>
                </a:ext>
              </a:extLst>
            </p:cNvPr>
            <p:cNvSpPr/>
            <p:nvPr/>
          </p:nvSpPr>
          <p:spPr>
            <a:xfrm>
              <a:off x="1219927" y="1619254"/>
              <a:ext cx="601911" cy="428916"/>
            </a:xfrm>
            <a:custGeom>
              <a:avLst/>
              <a:gdLst>
                <a:gd name="connsiteX0" fmla="*/ 3938 w 601911"/>
                <a:gd name="connsiteY0" fmla="*/ 428441 h 428916"/>
                <a:gd name="connsiteX1" fmla="*/ 600584 w 601911"/>
                <a:gd name="connsiteY1" fmla="*/ 5618 h 428916"/>
                <a:gd name="connsiteX2" fmla="*/ 597799 w 601911"/>
                <a:gd name="connsiteY2" fmla="*/ 447 h 428916"/>
                <a:gd name="connsiteX3" fmla="*/ 1153 w 601911"/>
                <a:gd name="connsiteY3" fmla="*/ 423668 h 428916"/>
                <a:gd name="connsiteX4" fmla="*/ 3938 w 601911"/>
                <a:gd name="connsiteY4" fmla="*/ 428441 h 428916"/>
                <a:gd name="connsiteX5" fmla="*/ 3938 w 601911"/>
                <a:gd name="connsiteY5" fmla="*/ 428441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911" h="428916">
                  <a:moveTo>
                    <a:pt x="3938" y="428441"/>
                  </a:moveTo>
                  <a:cubicBezTo>
                    <a:pt x="202820" y="287633"/>
                    <a:pt x="402099" y="146825"/>
                    <a:pt x="600584" y="5618"/>
                  </a:cubicBezTo>
                  <a:cubicBezTo>
                    <a:pt x="603766" y="3629"/>
                    <a:pt x="600584" y="-1542"/>
                    <a:pt x="597799" y="447"/>
                  </a:cubicBezTo>
                  <a:cubicBezTo>
                    <a:pt x="398520" y="140858"/>
                    <a:pt x="200035" y="282462"/>
                    <a:pt x="1153" y="423668"/>
                  </a:cubicBezTo>
                  <a:cubicBezTo>
                    <a:pt x="-1631" y="425657"/>
                    <a:pt x="1153" y="430430"/>
                    <a:pt x="3938" y="428441"/>
                  </a:cubicBezTo>
                  <a:lnTo>
                    <a:pt x="3938" y="42844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44" name="Freeform 2843">
              <a:extLst>
                <a:ext uri="{FF2B5EF4-FFF2-40B4-BE49-F238E27FC236}">
                  <a16:creationId xmlns:a16="http://schemas.microsoft.com/office/drawing/2014/main" id="{57839C08-7AA0-668D-9E68-C58A9ACE15E4}"/>
                </a:ext>
              </a:extLst>
            </p:cNvPr>
            <p:cNvSpPr/>
            <p:nvPr/>
          </p:nvSpPr>
          <p:spPr>
            <a:xfrm>
              <a:off x="1267026" y="1766260"/>
              <a:ext cx="459338" cy="351018"/>
            </a:xfrm>
            <a:custGeom>
              <a:avLst/>
              <a:gdLst>
                <a:gd name="connsiteX0" fmla="*/ 9741 w 459338"/>
                <a:gd name="connsiteY0" fmla="*/ 343487 h 351018"/>
                <a:gd name="connsiteX1" fmla="*/ 37584 w 459338"/>
                <a:gd name="connsiteY1" fmla="*/ 316041 h 351018"/>
                <a:gd name="connsiteX2" fmla="*/ 64632 w 459338"/>
                <a:gd name="connsiteY2" fmla="*/ 296153 h 351018"/>
                <a:gd name="connsiteX3" fmla="*/ 120717 w 459338"/>
                <a:gd name="connsiteY3" fmla="*/ 254786 h 351018"/>
                <a:gd name="connsiteX4" fmla="*/ 233284 w 459338"/>
                <a:gd name="connsiteY4" fmla="*/ 172051 h 351018"/>
                <a:gd name="connsiteX5" fmla="*/ 458021 w 459338"/>
                <a:gd name="connsiteY5" fmla="*/ 5785 h 351018"/>
                <a:gd name="connsiteX6" fmla="*/ 454839 w 459338"/>
                <a:gd name="connsiteY6" fmla="*/ 614 h 351018"/>
                <a:gd name="connsiteX7" fmla="*/ 168846 w 459338"/>
                <a:gd name="connsiteY7" fmla="*/ 211429 h 351018"/>
                <a:gd name="connsiteX8" fmla="*/ 27242 w 459338"/>
                <a:gd name="connsiteY8" fmla="*/ 316041 h 351018"/>
                <a:gd name="connsiteX9" fmla="*/ 2183 w 459338"/>
                <a:gd name="connsiteY9" fmla="*/ 348260 h 351018"/>
                <a:gd name="connsiteX10" fmla="*/ 16105 w 459338"/>
                <a:gd name="connsiteY10" fmla="*/ 343487 h 351018"/>
                <a:gd name="connsiteX11" fmla="*/ 9741 w 459338"/>
                <a:gd name="connsiteY11" fmla="*/ 343487 h 351018"/>
                <a:gd name="connsiteX12" fmla="*/ 9741 w 459338"/>
                <a:gd name="connsiteY12" fmla="*/ 343487 h 35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9338" h="351018">
                  <a:moveTo>
                    <a:pt x="9741" y="343487"/>
                  </a:moveTo>
                  <a:cubicBezTo>
                    <a:pt x="8149" y="331952"/>
                    <a:pt x="29231" y="322406"/>
                    <a:pt x="37584" y="316041"/>
                  </a:cubicBezTo>
                  <a:cubicBezTo>
                    <a:pt x="46733" y="309279"/>
                    <a:pt x="55483" y="302915"/>
                    <a:pt x="64632" y="296153"/>
                  </a:cubicBezTo>
                  <a:cubicBezTo>
                    <a:pt x="83327" y="282231"/>
                    <a:pt x="102022" y="268707"/>
                    <a:pt x="120717" y="254786"/>
                  </a:cubicBezTo>
                  <a:cubicBezTo>
                    <a:pt x="158107" y="227340"/>
                    <a:pt x="195496" y="199496"/>
                    <a:pt x="233284" y="172051"/>
                  </a:cubicBezTo>
                  <a:cubicBezTo>
                    <a:pt x="308064" y="116762"/>
                    <a:pt x="383241" y="61870"/>
                    <a:pt x="458021" y="5785"/>
                  </a:cubicBezTo>
                  <a:cubicBezTo>
                    <a:pt x="461203" y="3399"/>
                    <a:pt x="458021" y="-1772"/>
                    <a:pt x="454839" y="614"/>
                  </a:cubicBezTo>
                  <a:cubicBezTo>
                    <a:pt x="359375" y="70621"/>
                    <a:pt x="264310" y="141423"/>
                    <a:pt x="168846" y="211429"/>
                  </a:cubicBezTo>
                  <a:cubicBezTo>
                    <a:pt x="121512" y="246433"/>
                    <a:pt x="74178" y="281038"/>
                    <a:pt x="27242" y="316041"/>
                  </a:cubicBezTo>
                  <a:cubicBezTo>
                    <a:pt x="21276" y="320417"/>
                    <a:pt x="-8159" y="335930"/>
                    <a:pt x="2183" y="348260"/>
                  </a:cubicBezTo>
                  <a:cubicBezTo>
                    <a:pt x="6559" y="353431"/>
                    <a:pt x="16900" y="351045"/>
                    <a:pt x="16105" y="343487"/>
                  </a:cubicBezTo>
                  <a:cubicBezTo>
                    <a:pt x="15309" y="339907"/>
                    <a:pt x="9343" y="339509"/>
                    <a:pt x="9741" y="343487"/>
                  </a:cubicBezTo>
                  <a:lnTo>
                    <a:pt x="9741" y="3434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45" name="Freeform 2844">
              <a:extLst>
                <a:ext uri="{FF2B5EF4-FFF2-40B4-BE49-F238E27FC236}">
                  <a16:creationId xmlns:a16="http://schemas.microsoft.com/office/drawing/2014/main" id="{9666CC62-97C4-2647-8BC6-1089F871C476}"/>
                </a:ext>
              </a:extLst>
            </p:cNvPr>
            <p:cNvSpPr/>
            <p:nvPr/>
          </p:nvSpPr>
          <p:spPr>
            <a:xfrm>
              <a:off x="1211112" y="1730350"/>
              <a:ext cx="588839" cy="437288"/>
            </a:xfrm>
            <a:custGeom>
              <a:avLst/>
              <a:gdLst>
                <a:gd name="connsiteX0" fmla="*/ 95488 w 588839"/>
                <a:gd name="connsiteY0" fmla="*/ 373828 h 437288"/>
                <a:gd name="connsiteX1" fmla="*/ 1217 w 588839"/>
                <a:gd name="connsiteY1" fmla="*/ 431901 h 437288"/>
                <a:gd name="connsiteX2" fmla="*/ 4400 w 588839"/>
                <a:gd name="connsiteY2" fmla="*/ 436674 h 437288"/>
                <a:gd name="connsiteX3" fmla="*/ 295961 w 588839"/>
                <a:gd name="connsiteY3" fmla="*/ 221882 h 437288"/>
                <a:gd name="connsiteX4" fmla="*/ 587522 w 588839"/>
                <a:gd name="connsiteY4" fmla="*/ 6294 h 437288"/>
                <a:gd name="connsiteX5" fmla="*/ 584340 w 588839"/>
                <a:gd name="connsiteY5" fmla="*/ 725 h 437288"/>
                <a:gd name="connsiteX6" fmla="*/ 292381 w 588839"/>
                <a:gd name="connsiteY6" fmla="*/ 215915 h 437288"/>
                <a:gd name="connsiteX7" fmla="*/ 1217 w 588839"/>
                <a:gd name="connsiteY7" fmla="*/ 431504 h 437288"/>
                <a:gd name="connsiteX8" fmla="*/ 4400 w 588839"/>
                <a:gd name="connsiteY8" fmla="*/ 436674 h 437288"/>
                <a:gd name="connsiteX9" fmla="*/ 98272 w 588839"/>
                <a:gd name="connsiteY9" fmla="*/ 377805 h 437288"/>
                <a:gd name="connsiteX10" fmla="*/ 95488 w 588839"/>
                <a:gd name="connsiteY10" fmla="*/ 373828 h 437288"/>
                <a:gd name="connsiteX11" fmla="*/ 95488 w 588839"/>
                <a:gd name="connsiteY11" fmla="*/ 373828 h 43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8839" h="437288">
                  <a:moveTo>
                    <a:pt x="95488" y="373828"/>
                  </a:moveTo>
                  <a:cubicBezTo>
                    <a:pt x="64064" y="392920"/>
                    <a:pt x="33039" y="412411"/>
                    <a:pt x="1217" y="431901"/>
                  </a:cubicBezTo>
                  <a:cubicBezTo>
                    <a:pt x="2411" y="433492"/>
                    <a:pt x="3206" y="435083"/>
                    <a:pt x="4400" y="436674"/>
                  </a:cubicBezTo>
                  <a:cubicBezTo>
                    <a:pt x="102250" y="365872"/>
                    <a:pt x="198906" y="293479"/>
                    <a:pt x="295961" y="221882"/>
                  </a:cubicBezTo>
                  <a:cubicBezTo>
                    <a:pt x="393015" y="150284"/>
                    <a:pt x="490865" y="79085"/>
                    <a:pt x="587522" y="6294"/>
                  </a:cubicBezTo>
                  <a:cubicBezTo>
                    <a:pt x="590704" y="3907"/>
                    <a:pt x="587522" y="-2059"/>
                    <a:pt x="584340" y="725"/>
                  </a:cubicBezTo>
                  <a:cubicBezTo>
                    <a:pt x="486092" y="71527"/>
                    <a:pt x="389833" y="144318"/>
                    <a:pt x="292381" y="215915"/>
                  </a:cubicBezTo>
                  <a:cubicBezTo>
                    <a:pt x="195326" y="287513"/>
                    <a:pt x="97476" y="358713"/>
                    <a:pt x="1217" y="431504"/>
                  </a:cubicBezTo>
                  <a:cubicBezTo>
                    <a:pt x="-1567" y="433890"/>
                    <a:pt x="820" y="439061"/>
                    <a:pt x="4400" y="436674"/>
                  </a:cubicBezTo>
                  <a:cubicBezTo>
                    <a:pt x="35425" y="416786"/>
                    <a:pt x="66848" y="397296"/>
                    <a:pt x="98272" y="377805"/>
                  </a:cubicBezTo>
                  <a:cubicBezTo>
                    <a:pt x="101056" y="376214"/>
                    <a:pt x="98272" y="371839"/>
                    <a:pt x="95488" y="373828"/>
                  </a:cubicBezTo>
                  <a:lnTo>
                    <a:pt x="95488" y="3738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46" name="Freeform 2845">
              <a:extLst>
                <a:ext uri="{FF2B5EF4-FFF2-40B4-BE49-F238E27FC236}">
                  <a16:creationId xmlns:a16="http://schemas.microsoft.com/office/drawing/2014/main" id="{DF707B3E-7B2E-77C8-0A17-2FA5A7EB5AC2}"/>
                </a:ext>
              </a:extLst>
            </p:cNvPr>
            <p:cNvSpPr/>
            <p:nvPr/>
          </p:nvSpPr>
          <p:spPr>
            <a:xfrm>
              <a:off x="1323392" y="1911611"/>
              <a:ext cx="535901" cy="385579"/>
            </a:xfrm>
            <a:custGeom>
              <a:avLst/>
              <a:gdLst>
                <a:gd name="connsiteX0" fmla="*/ 5482 w 535901"/>
                <a:gd name="connsiteY0" fmla="*/ 384687 h 385579"/>
                <a:gd name="connsiteX1" fmla="*/ 534508 w 535901"/>
                <a:gd name="connsiteY1" fmla="*/ 5618 h 385579"/>
                <a:gd name="connsiteX2" fmla="*/ 531326 w 535901"/>
                <a:gd name="connsiteY2" fmla="*/ 447 h 385579"/>
                <a:gd name="connsiteX3" fmla="*/ 1107 w 535901"/>
                <a:gd name="connsiteY3" fmla="*/ 380312 h 385579"/>
                <a:gd name="connsiteX4" fmla="*/ 5482 w 535901"/>
                <a:gd name="connsiteY4" fmla="*/ 384687 h 385579"/>
                <a:gd name="connsiteX5" fmla="*/ 5482 w 535901"/>
                <a:gd name="connsiteY5" fmla="*/ 384687 h 38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901" h="385579">
                  <a:moveTo>
                    <a:pt x="5482" y="384687"/>
                  </a:moveTo>
                  <a:cubicBezTo>
                    <a:pt x="174532" y="247459"/>
                    <a:pt x="351139" y="122163"/>
                    <a:pt x="534508" y="5618"/>
                  </a:cubicBezTo>
                  <a:cubicBezTo>
                    <a:pt x="537690" y="3630"/>
                    <a:pt x="534906" y="-1541"/>
                    <a:pt x="531326" y="447"/>
                  </a:cubicBezTo>
                  <a:cubicBezTo>
                    <a:pt x="345968" y="113810"/>
                    <a:pt x="168565" y="241890"/>
                    <a:pt x="1107" y="380312"/>
                  </a:cubicBezTo>
                  <a:cubicBezTo>
                    <a:pt x="-2075" y="383096"/>
                    <a:pt x="2300" y="387472"/>
                    <a:pt x="5482" y="384687"/>
                  </a:cubicBezTo>
                  <a:lnTo>
                    <a:pt x="5482" y="3846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47" name="Freeform 2846">
              <a:extLst>
                <a:ext uri="{FF2B5EF4-FFF2-40B4-BE49-F238E27FC236}">
                  <a16:creationId xmlns:a16="http://schemas.microsoft.com/office/drawing/2014/main" id="{30AF82C7-94BD-6C17-5FC2-E9EB46EEF183}"/>
                </a:ext>
              </a:extLst>
            </p:cNvPr>
            <p:cNvSpPr/>
            <p:nvPr/>
          </p:nvSpPr>
          <p:spPr>
            <a:xfrm>
              <a:off x="1330422" y="1778193"/>
              <a:ext cx="724098" cy="559183"/>
            </a:xfrm>
            <a:custGeom>
              <a:avLst/>
              <a:gdLst>
                <a:gd name="connsiteX0" fmla="*/ 27092 w 724098"/>
                <a:gd name="connsiteY0" fmla="*/ 535607 h 559183"/>
                <a:gd name="connsiteX1" fmla="*/ 1635 w 724098"/>
                <a:gd name="connsiteY1" fmla="*/ 553506 h 559183"/>
                <a:gd name="connsiteX2" fmla="*/ 5214 w 724098"/>
                <a:gd name="connsiteY2" fmla="*/ 557882 h 559183"/>
                <a:gd name="connsiteX3" fmla="*/ 561289 w 724098"/>
                <a:gd name="connsiteY3" fmla="*/ 123921 h 559183"/>
                <a:gd name="connsiteX4" fmla="*/ 722781 w 724098"/>
                <a:gd name="connsiteY4" fmla="*/ 5785 h 559183"/>
                <a:gd name="connsiteX5" fmla="*/ 719599 w 724098"/>
                <a:gd name="connsiteY5" fmla="*/ 614 h 559183"/>
                <a:gd name="connsiteX6" fmla="*/ 155967 w 724098"/>
                <a:gd name="connsiteY6" fmla="*/ 427813 h 559183"/>
                <a:gd name="connsiteX7" fmla="*/ 839 w 724098"/>
                <a:gd name="connsiteY7" fmla="*/ 554302 h 559183"/>
                <a:gd name="connsiteX8" fmla="*/ 4419 w 724098"/>
                <a:gd name="connsiteY8" fmla="*/ 558678 h 559183"/>
                <a:gd name="connsiteX9" fmla="*/ 29876 w 724098"/>
                <a:gd name="connsiteY9" fmla="*/ 540778 h 559183"/>
                <a:gd name="connsiteX10" fmla="*/ 27092 w 724098"/>
                <a:gd name="connsiteY10" fmla="*/ 535607 h 559183"/>
                <a:gd name="connsiteX11" fmla="*/ 27092 w 724098"/>
                <a:gd name="connsiteY11" fmla="*/ 535607 h 55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4098" h="559183">
                  <a:moveTo>
                    <a:pt x="27092" y="535607"/>
                  </a:moveTo>
                  <a:cubicBezTo>
                    <a:pt x="18739" y="541574"/>
                    <a:pt x="9988" y="547540"/>
                    <a:pt x="1635" y="553506"/>
                  </a:cubicBezTo>
                  <a:cubicBezTo>
                    <a:pt x="2828" y="555098"/>
                    <a:pt x="4021" y="556689"/>
                    <a:pt x="5214" y="557882"/>
                  </a:cubicBezTo>
                  <a:cubicBezTo>
                    <a:pt x="186993" y="408720"/>
                    <a:pt x="372351" y="263934"/>
                    <a:pt x="561289" y="123921"/>
                  </a:cubicBezTo>
                  <a:cubicBezTo>
                    <a:pt x="614987" y="84145"/>
                    <a:pt x="668685" y="44766"/>
                    <a:pt x="722781" y="5785"/>
                  </a:cubicBezTo>
                  <a:cubicBezTo>
                    <a:pt x="725963" y="3399"/>
                    <a:pt x="722781" y="-1772"/>
                    <a:pt x="719599" y="614"/>
                  </a:cubicBezTo>
                  <a:cubicBezTo>
                    <a:pt x="527876" y="138241"/>
                    <a:pt x="340132" y="281038"/>
                    <a:pt x="155967" y="427813"/>
                  </a:cubicBezTo>
                  <a:cubicBezTo>
                    <a:pt x="104258" y="469578"/>
                    <a:pt x="52151" y="511741"/>
                    <a:pt x="839" y="554302"/>
                  </a:cubicBezTo>
                  <a:cubicBezTo>
                    <a:pt x="-1547" y="556291"/>
                    <a:pt x="1635" y="560666"/>
                    <a:pt x="4419" y="558678"/>
                  </a:cubicBezTo>
                  <a:cubicBezTo>
                    <a:pt x="12772" y="552711"/>
                    <a:pt x="21523" y="546745"/>
                    <a:pt x="29876" y="540778"/>
                  </a:cubicBezTo>
                  <a:cubicBezTo>
                    <a:pt x="33058" y="538391"/>
                    <a:pt x="29876" y="533618"/>
                    <a:pt x="27092" y="535607"/>
                  </a:cubicBezTo>
                  <a:lnTo>
                    <a:pt x="27092" y="5356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48" name="Freeform 2847">
              <a:extLst>
                <a:ext uri="{FF2B5EF4-FFF2-40B4-BE49-F238E27FC236}">
                  <a16:creationId xmlns:a16="http://schemas.microsoft.com/office/drawing/2014/main" id="{DAA7F159-F8D5-2A0A-6ED9-931A1BEB66F5}"/>
                </a:ext>
              </a:extLst>
            </p:cNvPr>
            <p:cNvSpPr/>
            <p:nvPr/>
          </p:nvSpPr>
          <p:spPr>
            <a:xfrm>
              <a:off x="1401514" y="1964346"/>
              <a:ext cx="521346" cy="388112"/>
            </a:xfrm>
            <a:custGeom>
              <a:avLst/>
              <a:gdLst>
                <a:gd name="connsiteX0" fmla="*/ 4924 w 521346"/>
                <a:gd name="connsiteY0" fmla="*/ 387639 h 388112"/>
                <a:gd name="connsiteX1" fmla="*/ 520028 w 521346"/>
                <a:gd name="connsiteY1" fmla="*/ 5785 h 388112"/>
                <a:gd name="connsiteX2" fmla="*/ 516846 w 521346"/>
                <a:gd name="connsiteY2" fmla="*/ 614 h 388112"/>
                <a:gd name="connsiteX3" fmla="*/ 946 w 521346"/>
                <a:gd name="connsiteY3" fmla="*/ 382468 h 388112"/>
                <a:gd name="connsiteX4" fmla="*/ 4924 w 521346"/>
                <a:gd name="connsiteY4" fmla="*/ 387639 h 388112"/>
                <a:gd name="connsiteX5" fmla="*/ 4924 w 521346"/>
                <a:gd name="connsiteY5" fmla="*/ 387639 h 38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1346" h="388112">
                  <a:moveTo>
                    <a:pt x="4924" y="387639"/>
                  </a:moveTo>
                  <a:cubicBezTo>
                    <a:pt x="174371" y="256774"/>
                    <a:pt x="346205" y="129888"/>
                    <a:pt x="520028" y="5785"/>
                  </a:cubicBezTo>
                  <a:cubicBezTo>
                    <a:pt x="523210" y="3399"/>
                    <a:pt x="520028" y="-1772"/>
                    <a:pt x="516846" y="614"/>
                  </a:cubicBezTo>
                  <a:cubicBezTo>
                    <a:pt x="341034" y="121932"/>
                    <a:pt x="168803" y="250012"/>
                    <a:pt x="946" y="382468"/>
                  </a:cubicBezTo>
                  <a:cubicBezTo>
                    <a:pt x="-1838" y="384855"/>
                    <a:pt x="2139" y="389628"/>
                    <a:pt x="4924" y="387639"/>
                  </a:cubicBezTo>
                  <a:lnTo>
                    <a:pt x="4924" y="3876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49" name="Freeform 2848">
              <a:extLst>
                <a:ext uri="{FF2B5EF4-FFF2-40B4-BE49-F238E27FC236}">
                  <a16:creationId xmlns:a16="http://schemas.microsoft.com/office/drawing/2014/main" id="{F44B3ECC-47FE-8FF9-4A1B-65D185729C56}"/>
                </a:ext>
              </a:extLst>
            </p:cNvPr>
            <p:cNvSpPr/>
            <p:nvPr/>
          </p:nvSpPr>
          <p:spPr>
            <a:xfrm>
              <a:off x="1332743" y="1934944"/>
              <a:ext cx="647957" cy="466964"/>
            </a:xfrm>
            <a:custGeom>
              <a:avLst/>
              <a:gdLst>
                <a:gd name="connsiteX0" fmla="*/ 47442 w 647957"/>
                <a:gd name="connsiteY0" fmla="*/ 427383 h 466964"/>
                <a:gd name="connsiteX1" fmla="*/ 2495 w 647957"/>
                <a:gd name="connsiteY1" fmla="*/ 460795 h 466964"/>
                <a:gd name="connsiteX2" fmla="*/ 4882 w 647957"/>
                <a:gd name="connsiteY2" fmla="*/ 466364 h 466964"/>
                <a:gd name="connsiteX3" fmla="*/ 501291 w 647957"/>
                <a:gd name="connsiteY3" fmla="*/ 104796 h 466964"/>
                <a:gd name="connsiteX4" fmla="*/ 646475 w 647957"/>
                <a:gd name="connsiteY4" fmla="*/ 6151 h 466964"/>
                <a:gd name="connsiteX5" fmla="*/ 642895 w 647957"/>
                <a:gd name="connsiteY5" fmla="*/ 582 h 466964"/>
                <a:gd name="connsiteX6" fmla="*/ 136542 w 647957"/>
                <a:gd name="connsiteY6" fmla="*/ 358570 h 466964"/>
                <a:gd name="connsiteX7" fmla="*/ 904 w 647957"/>
                <a:gd name="connsiteY7" fmla="*/ 461591 h 466964"/>
                <a:gd name="connsiteX8" fmla="*/ 4086 w 647957"/>
                <a:gd name="connsiteY8" fmla="*/ 466762 h 466964"/>
                <a:gd name="connsiteX9" fmla="*/ 51818 w 647957"/>
                <a:gd name="connsiteY9" fmla="*/ 430167 h 466964"/>
                <a:gd name="connsiteX10" fmla="*/ 47442 w 647957"/>
                <a:gd name="connsiteY10" fmla="*/ 427383 h 466964"/>
                <a:gd name="connsiteX11" fmla="*/ 47442 w 647957"/>
                <a:gd name="connsiteY11" fmla="*/ 427383 h 4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7957" h="466964">
                  <a:moveTo>
                    <a:pt x="47442" y="427383"/>
                  </a:moveTo>
                  <a:cubicBezTo>
                    <a:pt x="36305" y="443691"/>
                    <a:pt x="21190" y="455226"/>
                    <a:pt x="2495" y="460795"/>
                  </a:cubicBezTo>
                  <a:cubicBezTo>
                    <a:pt x="3291" y="462784"/>
                    <a:pt x="4086" y="464773"/>
                    <a:pt x="4882" y="466364"/>
                  </a:cubicBezTo>
                  <a:cubicBezTo>
                    <a:pt x="167965" y="342659"/>
                    <a:pt x="333037" y="221341"/>
                    <a:pt x="501291" y="104796"/>
                  </a:cubicBezTo>
                  <a:cubicBezTo>
                    <a:pt x="549421" y="71782"/>
                    <a:pt x="597948" y="39165"/>
                    <a:pt x="646475" y="6151"/>
                  </a:cubicBezTo>
                  <a:cubicBezTo>
                    <a:pt x="650055" y="3764"/>
                    <a:pt x="646475" y="-1804"/>
                    <a:pt x="642895" y="582"/>
                  </a:cubicBezTo>
                  <a:cubicBezTo>
                    <a:pt x="470663" y="114740"/>
                    <a:pt x="302012" y="234865"/>
                    <a:pt x="136542" y="358570"/>
                  </a:cubicBezTo>
                  <a:cubicBezTo>
                    <a:pt x="91197" y="392380"/>
                    <a:pt x="45852" y="426588"/>
                    <a:pt x="904" y="461591"/>
                  </a:cubicBezTo>
                  <a:cubicBezTo>
                    <a:pt x="-1482" y="463579"/>
                    <a:pt x="1302" y="467955"/>
                    <a:pt x="4086" y="466762"/>
                  </a:cubicBezTo>
                  <a:cubicBezTo>
                    <a:pt x="23975" y="459602"/>
                    <a:pt x="39885" y="447669"/>
                    <a:pt x="51818" y="430167"/>
                  </a:cubicBezTo>
                  <a:cubicBezTo>
                    <a:pt x="53807" y="427383"/>
                    <a:pt x="49034" y="424599"/>
                    <a:pt x="47442" y="427383"/>
                  </a:cubicBezTo>
                  <a:lnTo>
                    <a:pt x="47442" y="4273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50" name="Freeform 2849">
              <a:extLst>
                <a:ext uri="{FF2B5EF4-FFF2-40B4-BE49-F238E27FC236}">
                  <a16:creationId xmlns:a16="http://schemas.microsoft.com/office/drawing/2014/main" id="{938DCEAF-462D-1D9E-4A10-867D2F323073}"/>
                </a:ext>
              </a:extLst>
            </p:cNvPr>
            <p:cNvSpPr/>
            <p:nvPr/>
          </p:nvSpPr>
          <p:spPr>
            <a:xfrm>
              <a:off x="1501014" y="2175989"/>
              <a:ext cx="490513" cy="397646"/>
            </a:xfrm>
            <a:custGeom>
              <a:avLst/>
              <a:gdLst>
                <a:gd name="connsiteX0" fmla="*/ 5660 w 490513"/>
                <a:gd name="connsiteY0" fmla="*/ 396755 h 397646"/>
                <a:gd name="connsiteX1" fmla="*/ 488944 w 490513"/>
                <a:gd name="connsiteY1" fmla="*/ 6151 h 397646"/>
                <a:gd name="connsiteX2" fmla="*/ 485761 w 490513"/>
                <a:gd name="connsiteY2" fmla="*/ 582 h 397646"/>
                <a:gd name="connsiteX3" fmla="*/ 887 w 490513"/>
                <a:gd name="connsiteY3" fmla="*/ 392380 h 397646"/>
                <a:gd name="connsiteX4" fmla="*/ 5660 w 490513"/>
                <a:gd name="connsiteY4" fmla="*/ 396755 h 397646"/>
                <a:gd name="connsiteX5" fmla="*/ 5660 w 490513"/>
                <a:gd name="connsiteY5" fmla="*/ 396755 h 39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513" h="397646">
                  <a:moveTo>
                    <a:pt x="5660" y="396755"/>
                  </a:moveTo>
                  <a:cubicBezTo>
                    <a:pt x="157606" y="254754"/>
                    <a:pt x="320292" y="127071"/>
                    <a:pt x="488944" y="6151"/>
                  </a:cubicBezTo>
                  <a:cubicBezTo>
                    <a:pt x="492524" y="3764"/>
                    <a:pt x="489341" y="-1804"/>
                    <a:pt x="485761" y="582"/>
                  </a:cubicBezTo>
                  <a:cubicBezTo>
                    <a:pt x="313530" y="116729"/>
                    <a:pt x="152038" y="250378"/>
                    <a:pt x="887" y="392380"/>
                  </a:cubicBezTo>
                  <a:cubicBezTo>
                    <a:pt x="-1897" y="395164"/>
                    <a:pt x="2478" y="399539"/>
                    <a:pt x="5660" y="396755"/>
                  </a:cubicBezTo>
                  <a:lnTo>
                    <a:pt x="5660" y="39675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51" name="Freeform 2850">
              <a:extLst>
                <a:ext uri="{FF2B5EF4-FFF2-40B4-BE49-F238E27FC236}">
                  <a16:creationId xmlns:a16="http://schemas.microsoft.com/office/drawing/2014/main" id="{835F6C4A-02D0-FE00-F04C-4E245D4B2DCE}"/>
                </a:ext>
              </a:extLst>
            </p:cNvPr>
            <p:cNvSpPr/>
            <p:nvPr/>
          </p:nvSpPr>
          <p:spPr>
            <a:xfrm>
              <a:off x="1532030" y="2040681"/>
              <a:ext cx="700550" cy="547682"/>
            </a:xfrm>
            <a:custGeom>
              <a:avLst/>
              <a:gdLst>
                <a:gd name="connsiteX0" fmla="*/ 42662 w 700550"/>
                <a:gd name="connsiteY0" fmla="*/ 491093 h 547682"/>
                <a:gd name="connsiteX1" fmla="*/ 897 w 700550"/>
                <a:gd name="connsiteY1" fmla="*/ 542405 h 547682"/>
                <a:gd name="connsiteX2" fmla="*/ 4477 w 700550"/>
                <a:gd name="connsiteY2" fmla="*/ 547178 h 547682"/>
                <a:gd name="connsiteX3" fmla="*/ 544242 w 700550"/>
                <a:gd name="connsiteY3" fmla="*/ 127139 h 547682"/>
                <a:gd name="connsiteX4" fmla="*/ 699768 w 700550"/>
                <a:gd name="connsiteY4" fmla="*/ 5424 h 547682"/>
                <a:gd name="connsiteX5" fmla="*/ 695790 w 700550"/>
                <a:gd name="connsiteY5" fmla="*/ 650 h 547682"/>
                <a:gd name="connsiteX6" fmla="*/ 156025 w 700550"/>
                <a:gd name="connsiteY6" fmla="*/ 420689 h 547682"/>
                <a:gd name="connsiteX7" fmla="*/ 499 w 700550"/>
                <a:gd name="connsiteY7" fmla="*/ 542405 h 547682"/>
                <a:gd name="connsiteX8" fmla="*/ 4874 w 700550"/>
                <a:gd name="connsiteY8" fmla="*/ 546781 h 547682"/>
                <a:gd name="connsiteX9" fmla="*/ 46640 w 700550"/>
                <a:gd name="connsiteY9" fmla="*/ 495071 h 547682"/>
                <a:gd name="connsiteX10" fmla="*/ 42662 w 700550"/>
                <a:gd name="connsiteY10" fmla="*/ 491093 h 547682"/>
                <a:gd name="connsiteX11" fmla="*/ 42662 w 700550"/>
                <a:gd name="connsiteY11" fmla="*/ 491093 h 54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0550" h="547682">
                  <a:moveTo>
                    <a:pt x="42662" y="491093"/>
                  </a:moveTo>
                  <a:cubicBezTo>
                    <a:pt x="28740" y="508197"/>
                    <a:pt x="14819" y="525301"/>
                    <a:pt x="897" y="542405"/>
                  </a:cubicBezTo>
                  <a:cubicBezTo>
                    <a:pt x="-1490" y="544792"/>
                    <a:pt x="1295" y="549167"/>
                    <a:pt x="4477" y="547178"/>
                  </a:cubicBezTo>
                  <a:cubicBezTo>
                    <a:pt x="185062" y="407961"/>
                    <a:pt x="364453" y="267152"/>
                    <a:pt x="544242" y="127139"/>
                  </a:cubicBezTo>
                  <a:cubicBezTo>
                    <a:pt x="595952" y="86568"/>
                    <a:pt x="648059" y="46393"/>
                    <a:pt x="699768" y="5424"/>
                  </a:cubicBezTo>
                  <a:cubicBezTo>
                    <a:pt x="702155" y="3037"/>
                    <a:pt x="698575" y="-1736"/>
                    <a:pt x="695790" y="650"/>
                  </a:cubicBezTo>
                  <a:cubicBezTo>
                    <a:pt x="514808" y="138674"/>
                    <a:pt x="335814" y="280279"/>
                    <a:pt x="156025" y="420689"/>
                  </a:cubicBezTo>
                  <a:cubicBezTo>
                    <a:pt x="104315" y="461261"/>
                    <a:pt x="52208" y="501435"/>
                    <a:pt x="499" y="542405"/>
                  </a:cubicBezTo>
                  <a:cubicBezTo>
                    <a:pt x="2090" y="543996"/>
                    <a:pt x="3283" y="545189"/>
                    <a:pt x="4874" y="546781"/>
                  </a:cubicBezTo>
                  <a:cubicBezTo>
                    <a:pt x="18796" y="529279"/>
                    <a:pt x="32718" y="512175"/>
                    <a:pt x="46640" y="495071"/>
                  </a:cubicBezTo>
                  <a:cubicBezTo>
                    <a:pt x="49026" y="492287"/>
                    <a:pt x="45049" y="487911"/>
                    <a:pt x="42662" y="491093"/>
                  </a:cubicBezTo>
                  <a:lnTo>
                    <a:pt x="42662" y="4910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52" name="Freeform 2851">
              <a:extLst>
                <a:ext uri="{FF2B5EF4-FFF2-40B4-BE49-F238E27FC236}">
                  <a16:creationId xmlns:a16="http://schemas.microsoft.com/office/drawing/2014/main" id="{ED20DDBA-1D1B-5330-33F3-27582D8CDF2F}"/>
                </a:ext>
              </a:extLst>
            </p:cNvPr>
            <p:cNvSpPr/>
            <p:nvPr/>
          </p:nvSpPr>
          <p:spPr>
            <a:xfrm>
              <a:off x="1614344" y="2238008"/>
              <a:ext cx="499045" cy="379472"/>
            </a:xfrm>
            <a:custGeom>
              <a:avLst/>
              <a:gdLst>
                <a:gd name="connsiteX0" fmla="*/ 4500 w 499045"/>
                <a:gd name="connsiteY0" fmla="*/ 378888 h 379472"/>
                <a:gd name="connsiteX1" fmla="*/ 250318 w 499045"/>
                <a:gd name="connsiteY1" fmla="*/ 193530 h 379472"/>
                <a:gd name="connsiteX2" fmla="*/ 497728 w 499045"/>
                <a:gd name="connsiteY2" fmla="*/ 5785 h 379472"/>
                <a:gd name="connsiteX3" fmla="*/ 494546 w 499045"/>
                <a:gd name="connsiteY3" fmla="*/ 614 h 379472"/>
                <a:gd name="connsiteX4" fmla="*/ 246738 w 499045"/>
                <a:gd name="connsiteY4" fmla="*/ 187563 h 379472"/>
                <a:gd name="connsiteX5" fmla="*/ 1318 w 499045"/>
                <a:gd name="connsiteY5" fmla="*/ 373717 h 379472"/>
                <a:gd name="connsiteX6" fmla="*/ 4500 w 499045"/>
                <a:gd name="connsiteY6" fmla="*/ 378888 h 379472"/>
                <a:gd name="connsiteX7" fmla="*/ 4500 w 499045"/>
                <a:gd name="connsiteY7" fmla="*/ 378888 h 37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45" h="379472">
                  <a:moveTo>
                    <a:pt x="4500" y="378888"/>
                  </a:moveTo>
                  <a:cubicBezTo>
                    <a:pt x="88031" y="319621"/>
                    <a:pt x="168777" y="255183"/>
                    <a:pt x="250318" y="193530"/>
                  </a:cubicBezTo>
                  <a:cubicBezTo>
                    <a:pt x="333053" y="131081"/>
                    <a:pt x="415788" y="69030"/>
                    <a:pt x="497728" y="5785"/>
                  </a:cubicBezTo>
                  <a:cubicBezTo>
                    <a:pt x="500910" y="3399"/>
                    <a:pt x="497728" y="-1772"/>
                    <a:pt x="494546" y="614"/>
                  </a:cubicBezTo>
                  <a:cubicBezTo>
                    <a:pt x="411413" y="62268"/>
                    <a:pt x="329473" y="125115"/>
                    <a:pt x="246738" y="187563"/>
                  </a:cubicBezTo>
                  <a:cubicBezTo>
                    <a:pt x="165197" y="249217"/>
                    <a:pt x="84451" y="313257"/>
                    <a:pt x="1318" y="373717"/>
                  </a:cubicBezTo>
                  <a:cubicBezTo>
                    <a:pt x="-1864" y="375706"/>
                    <a:pt x="1318" y="381275"/>
                    <a:pt x="4500" y="378888"/>
                  </a:cubicBezTo>
                  <a:lnTo>
                    <a:pt x="4500" y="3788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53" name="Freeform 2852">
              <a:extLst>
                <a:ext uri="{FF2B5EF4-FFF2-40B4-BE49-F238E27FC236}">
                  <a16:creationId xmlns:a16="http://schemas.microsoft.com/office/drawing/2014/main" id="{3785F1CB-1879-6474-E663-904C829CC485}"/>
                </a:ext>
              </a:extLst>
            </p:cNvPr>
            <p:cNvSpPr/>
            <p:nvPr/>
          </p:nvSpPr>
          <p:spPr>
            <a:xfrm>
              <a:off x="1604611" y="2222890"/>
              <a:ext cx="543066" cy="428108"/>
            </a:xfrm>
            <a:custGeom>
              <a:avLst/>
              <a:gdLst>
                <a:gd name="connsiteX0" fmla="*/ 78671 w 543066"/>
                <a:gd name="connsiteY0" fmla="*/ 356616 h 428108"/>
                <a:gd name="connsiteX1" fmla="*/ 1107 w 543066"/>
                <a:gd name="connsiteY1" fmla="*/ 423042 h 428108"/>
                <a:gd name="connsiteX2" fmla="*/ 5482 w 543066"/>
                <a:gd name="connsiteY2" fmla="*/ 427418 h 428108"/>
                <a:gd name="connsiteX3" fmla="*/ 273177 w 543066"/>
                <a:gd name="connsiteY3" fmla="*/ 215410 h 428108"/>
                <a:gd name="connsiteX4" fmla="*/ 542066 w 543066"/>
                <a:gd name="connsiteY4" fmla="*/ 5390 h 428108"/>
                <a:gd name="connsiteX5" fmla="*/ 538088 w 543066"/>
                <a:gd name="connsiteY5" fmla="*/ 617 h 428108"/>
                <a:gd name="connsiteX6" fmla="*/ 269995 w 543066"/>
                <a:gd name="connsiteY6" fmla="*/ 208648 h 428108"/>
                <a:gd name="connsiteX7" fmla="*/ 1107 w 543066"/>
                <a:gd name="connsiteY7" fmla="*/ 422645 h 428108"/>
                <a:gd name="connsiteX8" fmla="*/ 5482 w 543066"/>
                <a:gd name="connsiteY8" fmla="*/ 427020 h 428108"/>
                <a:gd name="connsiteX9" fmla="*/ 82251 w 543066"/>
                <a:gd name="connsiteY9" fmla="*/ 360195 h 428108"/>
                <a:gd name="connsiteX10" fmla="*/ 78671 w 543066"/>
                <a:gd name="connsiteY10" fmla="*/ 356616 h 428108"/>
                <a:gd name="connsiteX11" fmla="*/ 78671 w 543066"/>
                <a:gd name="connsiteY11" fmla="*/ 356616 h 42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066" h="428108">
                  <a:moveTo>
                    <a:pt x="78671" y="356616"/>
                  </a:moveTo>
                  <a:cubicBezTo>
                    <a:pt x="52816" y="378890"/>
                    <a:pt x="26961" y="401165"/>
                    <a:pt x="1107" y="423042"/>
                  </a:cubicBezTo>
                  <a:cubicBezTo>
                    <a:pt x="-2076" y="425429"/>
                    <a:pt x="2300" y="429804"/>
                    <a:pt x="5482" y="427418"/>
                  </a:cubicBezTo>
                  <a:cubicBezTo>
                    <a:pt x="95377" y="357411"/>
                    <a:pt x="183680" y="285814"/>
                    <a:pt x="273177" y="215410"/>
                  </a:cubicBezTo>
                  <a:cubicBezTo>
                    <a:pt x="362674" y="145403"/>
                    <a:pt x="452569" y="75794"/>
                    <a:pt x="542066" y="5390"/>
                  </a:cubicBezTo>
                  <a:cubicBezTo>
                    <a:pt x="544850" y="3401"/>
                    <a:pt x="541270" y="-1770"/>
                    <a:pt x="538088" y="617"/>
                  </a:cubicBezTo>
                  <a:cubicBezTo>
                    <a:pt x="448193" y="69032"/>
                    <a:pt x="359094" y="138641"/>
                    <a:pt x="269995" y="208648"/>
                  </a:cubicBezTo>
                  <a:cubicBezTo>
                    <a:pt x="180100" y="279449"/>
                    <a:pt x="89410" y="349854"/>
                    <a:pt x="1107" y="422645"/>
                  </a:cubicBezTo>
                  <a:cubicBezTo>
                    <a:pt x="2698" y="424236"/>
                    <a:pt x="4289" y="425826"/>
                    <a:pt x="5482" y="427020"/>
                  </a:cubicBezTo>
                  <a:cubicBezTo>
                    <a:pt x="30939" y="404347"/>
                    <a:pt x="56794" y="382470"/>
                    <a:pt x="82251" y="360195"/>
                  </a:cubicBezTo>
                  <a:cubicBezTo>
                    <a:pt x="85035" y="358207"/>
                    <a:pt x="81057" y="354229"/>
                    <a:pt x="78671" y="356616"/>
                  </a:cubicBezTo>
                  <a:lnTo>
                    <a:pt x="78671" y="3566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54" name="Freeform 2853">
              <a:extLst>
                <a:ext uri="{FF2B5EF4-FFF2-40B4-BE49-F238E27FC236}">
                  <a16:creationId xmlns:a16="http://schemas.microsoft.com/office/drawing/2014/main" id="{DEF9A967-4C29-CE54-8303-3175BC444462}"/>
                </a:ext>
              </a:extLst>
            </p:cNvPr>
            <p:cNvSpPr/>
            <p:nvPr/>
          </p:nvSpPr>
          <p:spPr>
            <a:xfrm>
              <a:off x="1524320" y="2095243"/>
              <a:ext cx="628301" cy="477597"/>
            </a:xfrm>
            <a:custGeom>
              <a:avLst/>
              <a:gdLst>
                <a:gd name="connsiteX0" fmla="*/ 5823 w 628301"/>
                <a:gd name="connsiteY0" fmla="*/ 476706 h 477597"/>
                <a:gd name="connsiteX1" fmla="*/ 485128 w 628301"/>
                <a:gd name="connsiteY1" fmla="*/ 104001 h 477597"/>
                <a:gd name="connsiteX2" fmla="*/ 626732 w 628301"/>
                <a:gd name="connsiteY2" fmla="*/ 6151 h 477597"/>
                <a:gd name="connsiteX3" fmla="*/ 623550 w 628301"/>
                <a:gd name="connsiteY3" fmla="*/ 582 h 477597"/>
                <a:gd name="connsiteX4" fmla="*/ 135494 w 628301"/>
                <a:gd name="connsiteY4" fmla="*/ 360161 h 477597"/>
                <a:gd name="connsiteX5" fmla="*/ 1049 w 628301"/>
                <a:gd name="connsiteY5" fmla="*/ 472330 h 477597"/>
                <a:gd name="connsiteX6" fmla="*/ 5823 w 628301"/>
                <a:gd name="connsiteY6" fmla="*/ 476706 h 477597"/>
                <a:gd name="connsiteX7" fmla="*/ 5823 w 628301"/>
                <a:gd name="connsiteY7" fmla="*/ 476706 h 47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301" h="477597">
                  <a:moveTo>
                    <a:pt x="5823" y="476706"/>
                  </a:moveTo>
                  <a:cubicBezTo>
                    <a:pt x="160155" y="345443"/>
                    <a:pt x="319658" y="220943"/>
                    <a:pt x="485128" y="104001"/>
                  </a:cubicBezTo>
                  <a:cubicBezTo>
                    <a:pt x="532064" y="70986"/>
                    <a:pt x="579001" y="38370"/>
                    <a:pt x="626732" y="6151"/>
                  </a:cubicBezTo>
                  <a:cubicBezTo>
                    <a:pt x="630312" y="3764"/>
                    <a:pt x="627130" y="-1804"/>
                    <a:pt x="623550" y="582"/>
                  </a:cubicBezTo>
                  <a:cubicBezTo>
                    <a:pt x="454898" y="111956"/>
                    <a:pt x="292213" y="232876"/>
                    <a:pt x="135494" y="360161"/>
                  </a:cubicBezTo>
                  <a:cubicBezTo>
                    <a:pt x="90149" y="396755"/>
                    <a:pt x="45201" y="434145"/>
                    <a:pt x="1049" y="472330"/>
                  </a:cubicBezTo>
                  <a:cubicBezTo>
                    <a:pt x="-2133" y="475115"/>
                    <a:pt x="2641" y="479490"/>
                    <a:pt x="5823" y="476706"/>
                  </a:cubicBezTo>
                  <a:lnTo>
                    <a:pt x="5823" y="4767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55" name="Freeform 2854">
              <a:extLst>
                <a:ext uri="{FF2B5EF4-FFF2-40B4-BE49-F238E27FC236}">
                  <a16:creationId xmlns:a16="http://schemas.microsoft.com/office/drawing/2014/main" id="{270C3731-3A60-8575-F0C2-9A4F63002A51}"/>
                </a:ext>
              </a:extLst>
            </p:cNvPr>
            <p:cNvSpPr/>
            <p:nvPr/>
          </p:nvSpPr>
          <p:spPr>
            <a:xfrm>
              <a:off x="1612355" y="2175195"/>
              <a:ext cx="609391" cy="461773"/>
            </a:xfrm>
            <a:custGeom>
              <a:avLst/>
              <a:gdLst>
                <a:gd name="connsiteX0" fmla="*/ 4500 w 609391"/>
                <a:gd name="connsiteY0" fmla="*/ 461191 h 461773"/>
                <a:gd name="connsiteX1" fmla="*/ 607908 w 609391"/>
                <a:gd name="connsiteY1" fmla="*/ 6547 h 461773"/>
                <a:gd name="connsiteX2" fmla="*/ 604328 w 609391"/>
                <a:gd name="connsiteY2" fmla="*/ 580 h 461773"/>
                <a:gd name="connsiteX3" fmla="*/ 1318 w 609391"/>
                <a:gd name="connsiteY3" fmla="*/ 455622 h 461773"/>
                <a:gd name="connsiteX4" fmla="*/ 4500 w 609391"/>
                <a:gd name="connsiteY4" fmla="*/ 461191 h 461773"/>
                <a:gd name="connsiteX5" fmla="*/ 4500 w 609391"/>
                <a:gd name="connsiteY5" fmla="*/ 461191 h 46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391" h="461773">
                  <a:moveTo>
                    <a:pt x="4500" y="461191"/>
                  </a:moveTo>
                  <a:cubicBezTo>
                    <a:pt x="206167" y="310041"/>
                    <a:pt x="407833" y="159288"/>
                    <a:pt x="607908" y="6547"/>
                  </a:cubicBezTo>
                  <a:cubicBezTo>
                    <a:pt x="611488" y="3762"/>
                    <a:pt x="607908" y="-1806"/>
                    <a:pt x="604328" y="580"/>
                  </a:cubicBezTo>
                  <a:cubicBezTo>
                    <a:pt x="402662" y="150935"/>
                    <a:pt x="201791" y="303676"/>
                    <a:pt x="1318" y="455622"/>
                  </a:cubicBezTo>
                  <a:cubicBezTo>
                    <a:pt x="-1864" y="458009"/>
                    <a:pt x="1318" y="463578"/>
                    <a:pt x="4500" y="461191"/>
                  </a:cubicBezTo>
                  <a:lnTo>
                    <a:pt x="4500" y="4611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56" name="Freeform 2855">
              <a:extLst>
                <a:ext uri="{FF2B5EF4-FFF2-40B4-BE49-F238E27FC236}">
                  <a16:creationId xmlns:a16="http://schemas.microsoft.com/office/drawing/2014/main" id="{E53011FA-6334-94C0-FCEF-EABC34279395}"/>
                </a:ext>
              </a:extLst>
            </p:cNvPr>
            <p:cNvSpPr/>
            <p:nvPr/>
          </p:nvSpPr>
          <p:spPr>
            <a:xfrm>
              <a:off x="1710653" y="2413194"/>
              <a:ext cx="324670" cy="270176"/>
            </a:xfrm>
            <a:custGeom>
              <a:avLst/>
              <a:gdLst>
                <a:gd name="connsiteX0" fmla="*/ 34680 w 324670"/>
                <a:gd name="connsiteY0" fmla="*/ 239103 h 270176"/>
                <a:gd name="connsiteX1" fmla="*/ 1666 w 324670"/>
                <a:gd name="connsiteY1" fmla="*/ 264163 h 270176"/>
                <a:gd name="connsiteX2" fmla="*/ 5643 w 324670"/>
                <a:gd name="connsiteY2" fmla="*/ 269333 h 270176"/>
                <a:gd name="connsiteX3" fmla="*/ 323457 w 324670"/>
                <a:gd name="connsiteY3" fmla="*/ 5616 h 270176"/>
                <a:gd name="connsiteX4" fmla="*/ 318684 w 324670"/>
                <a:gd name="connsiteY4" fmla="*/ 843 h 270176"/>
                <a:gd name="connsiteX5" fmla="*/ 1268 w 324670"/>
                <a:gd name="connsiteY5" fmla="*/ 264560 h 270176"/>
                <a:gd name="connsiteX6" fmla="*/ 6041 w 324670"/>
                <a:gd name="connsiteY6" fmla="*/ 269333 h 270176"/>
                <a:gd name="connsiteX7" fmla="*/ 38658 w 324670"/>
                <a:gd name="connsiteY7" fmla="*/ 244274 h 270176"/>
                <a:gd name="connsiteX8" fmla="*/ 34680 w 324670"/>
                <a:gd name="connsiteY8" fmla="*/ 239103 h 270176"/>
                <a:gd name="connsiteX9" fmla="*/ 34680 w 324670"/>
                <a:gd name="connsiteY9" fmla="*/ 239103 h 27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4670" h="270176">
                  <a:moveTo>
                    <a:pt x="34680" y="239103"/>
                  </a:moveTo>
                  <a:cubicBezTo>
                    <a:pt x="23543" y="247456"/>
                    <a:pt x="12803" y="255810"/>
                    <a:pt x="1666" y="264163"/>
                  </a:cubicBezTo>
                  <a:cubicBezTo>
                    <a:pt x="2859" y="265753"/>
                    <a:pt x="4450" y="267742"/>
                    <a:pt x="5643" y="269333"/>
                  </a:cubicBezTo>
                  <a:cubicBezTo>
                    <a:pt x="112642" y="183018"/>
                    <a:pt x="218845" y="95113"/>
                    <a:pt x="323457" y="5616"/>
                  </a:cubicBezTo>
                  <a:cubicBezTo>
                    <a:pt x="327037" y="2831"/>
                    <a:pt x="321866" y="-1941"/>
                    <a:pt x="318684" y="843"/>
                  </a:cubicBezTo>
                  <a:cubicBezTo>
                    <a:pt x="211685" y="87158"/>
                    <a:pt x="105880" y="175461"/>
                    <a:pt x="1268" y="264560"/>
                  </a:cubicBezTo>
                  <a:cubicBezTo>
                    <a:pt x="-2312" y="267344"/>
                    <a:pt x="2461" y="272118"/>
                    <a:pt x="6041" y="269333"/>
                  </a:cubicBezTo>
                  <a:cubicBezTo>
                    <a:pt x="16781" y="260980"/>
                    <a:pt x="27520" y="252627"/>
                    <a:pt x="38658" y="244274"/>
                  </a:cubicBezTo>
                  <a:cubicBezTo>
                    <a:pt x="41044" y="241888"/>
                    <a:pt x="37464" y="237115"/>
                    <a:pt x="34680" y="239103"/>
                  </a:cubicBezTo>
                  <a:lnTo>
                    <a:pt x="34680" y="2391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57" name="Freeform 2856">
              <a:extLst>
                <a:ext uri="{FF2B5EF4-FFF2-40B4-BE49-F238E27FC236}">
                  <a16:creationId xmlns:a16="http://schemas.microsoft.com/office/drawing/2014/main" id="{43358610-7368-51B3-6752-9AAE329609E3}"/>
                </a:ext>
              </a:extLst>
            </p:cNvPr>
            <p:cNvSpPr/>
            <p:nvPr/>
          </p:nvSpPr>
          <p:spPr>
            <a:xfrm>
              <a:off x="1759342" y="2415472"/>
              <a:ext cx="314909" cy="252831"/>
            </a:xfrm>
            <a:custGeom>
              <a:avLst/>
              <a:gdLst>
                <a:gd name="connsiteX0" fmla="*/ 44463 w 314909"/>
                <a:gd name="connsiteY0" fmla="*/ 199833 h 252831"/>
                <a:gd name="connsiteX1" fmla="*/ 1107 w 314909"/>
                <a:gd name="connsiteY1" fmla="*/ 247564 h 252831"/>
                <a:gd name="connsiteX2" fmla="*/ 5482 w 314909"/>
                <a:gd name="connsiteY2" fmla="*/ 251940 h 252831"/>
                <a:gd name="connsiteX3" fmla="*/ 313351 w 314909"/>
                <a:gd name="connsiteY3" fmla="*/ 6519 h 252831"/>
                <a:gd name="connsiteX4" fmla="*/ 309772 w 314909"/>
                <a:gd name="connsiteY4" fmla="*/ 553 h 252831"/>
                <a:gd name="connsiteX5" fmla="*/ 1107 w 314909"/>
                <a:gd name="connsiteY5" fmla="*/ 247167 h 252831"/>
                <a:gd name="connsiteX6" fmla="*/ 5482 w 314909"/>
                <a:gd name="connsiteY6" fmla="*/ 251940 h 252831"/>
                <a:gd name="connsiteX7" fmla="*/ 48441 w 314909"/>
                <a:gd name="connsiteY7" fmla="*/ 203811 h 252831"/>
                <a:gd name="connsiteX8" fmla="*/ 44463 w 314909"/>
                <a:gd name="connsiteY8" fmla="*/ 199833 h 252831"/>
                <a:gd name="connsiteX9" fmla="*/ 44463 w 314909"/>
                <a:gd name="connsiteY9" fmla="*/ 199833 h 25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909" h="252831">
                  <a:moveTo>
                    <a:pt x="44463" y="199833"/>
                  </a:moveTo>
                  <a:cubicBezTo>
                    <a:pt x="30143" y="215743"/>
                    <a:pt x="15426" y="231654"/>
                    <a:pt x="1107" y="247564"/>
                  </a:cubicBezTo>
                  <a:cubicBezTo>
                    <a:pt x="-2075" y="250349"/>
                    <a:pt x="2300" y="254724"/>
                    <a:pt x="5482" y="251940"/>
                  </a:cubicBezTo>
                  <a:cubicBezTo>
                    <a:pt x="102139" y="162841"/>
                    <a:pt x="204762" y="80901"/>
                    <a:pt x="313351" y="6519"/>
                  </a:cubicBezTo>
                  <a:cubicBezTo>
                    <a:pt x="316931" y="4133"/>
                    <a:pt x="313749" y="-1834"/>
                    <a:pt x="309772" y="553"/>
                  </a:cubicBezTo>
                  <a:cubicBezTo>
                    <a:pt x="200386" y="73741"/>
                    <a:pt x="96172" y="156476"/>
                    <a:pt x="1107" y="247167"/>
                  </a:cubicBezTo>
                  <a:cubicBezTo>
                    <a:pt x="2300" y="248758"/>
                    <a:pt x="3891" y="250349"/>
                    <a:pt x="5482" y="251940"/>
                  </a:cubicBezTo>
                  <a:cubicBezTo>
                    <a:pt x="19802" y="236029"/>
                    <a:pt x="34121" y="220119"/>
                    <a:pt x="48441" y="203811"/>
                  </a:cubicBezTo>
                  <a:cubicBezTo>
                    <a:pt x="51225" y="201026"/>
                    <a:pt x="47247" y="196651"/>
                    <a:pt x="44463" y="199833"/>
                  </a:cubicBezTo>
                  <a:lnTo>
                    <a:pt x="44463" y="1998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58" name="Freeform 2857">
              <a:extLst>
                <a:ext uri="{FF2B5EF4-FFF2-40B4-BE49-F238E27FC236}">
                  <a16:creationId xmlns:a16="http://schemas.microsoft.com/office/drawing/2014/main" id="{CF9C2F02-E134-8E41-74C2-EBB83C8A429C}"/>
                </a:ext>
              </a:extLst>
            </p:cNvPr>
            <p:cNvSpPr/>
            <p:nvPr/>
          </p:nvSpPr>
          <p:spPr>
            <a:xfrm>
              <a:off x="1818268" y="2481042"/>
              <a:ext cx="282866" cy="228182"/>
            </a:xfrm>
            <a:custGeom>
              <a:avLst/>
              <a:gdLst>
                <a:gd name="connsiteX0" fmla="*/ 5823 w 282866"/>
                <a:gd name="connsiteY0" fmla="*/ 227340 h 228182"/>
                <a:gd name="connsiteX1" fmla="*/ 281473 w 282866"/>
                <a:gd name="connsiteY1" fmla="*/ 5786 h 228182"/>
                <a:gd name="connsiteX2" fmla="*/ 278291 w 282866"/>
                <a:gd name="connsiteY2" fmla="*/ 614 h 228182"/>
                <a:gd name="connsiteX3" fmla="*/ 1049 w 282866"/>
                <a:gd name="connsiteY3" fmla="*/ 222567 h 228182"/>
                <a:gd name="connsiteX4" fmla="*/ 5823 w 282866"/>
                <a:gd name="connsiteY4" fmla="*/ 227340 h 228182"/>
                <a:gd name="connsiteX5" fmla="*/ 5823 w 282866"/>
                <a:gd name="connsiteY5" fmla="*/ 227340 h 22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866" h="228182">
                  <a:moveTo>
                    <a:pt x="5823" y="227340"/>
                  </a:moveTo>
                  <a:cubicBezTo>
                    <a:pt x="94126" y="148583"/>
                    <a:pt x="186010" y="75792"/>
                    <a:pt x="281473" y="5786"/>
                  </a:cubicBezTo>
                  <a:cubicBezTo>
                    <a:pt x="284655" y="3399"/>
                    <a:pt x="281871" y="-1772"/>
                    <a:pt x="278291" y="614"/>
                  </a:cubicBezTo>
                  <a:cubicBezTo>
                    <a:pt x="180441" y="66246"/>
                    <a:pt x="86966" y="141821"/>
                    <a:pt x="1049" y="222567"/>
                  </a:cubicBezTo>
                  <a:cubicBezTo>
                    <a:pt x="-2133" y="225351"/>
                    <a:pt x="2641" y="230124"/>
                    <a:pt x="5823" y="227340"/>
                  </a:cubicBezTo>
                  <a:lnTo>
                    <a:pt x="5823" y="2273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59" name="Freeform 2858">
              <a:extLst>
                <a:ext uri="{FF2B5EF4-FFF2-40B4-BE49-F238E27FC236}">
                  <a16:creationId xmlns:a16="http://schemas.microsoft.com/office/drawing/2014/main" id="{0D38ED09-4F13-0BD1-1A21-D71B9ED6F74C}"/>
                </a:ext>
              </a:extLst>
            </p:cNvPr>
            <p:cNvSpPr/>
            <p:nvPr/>
          </p:nvSpPr>
          <p:spPr>
            <a:xfrm>
              <a:off x="1851464" y="2552017"/>
              <a:ext cx="212890" cy="173898"/>
            </a:xfrm>
            <a:custGeom>
              <a:avLst/>
              <a:gdLst>
                <a:gd name="connsiteX0" fmla="*/ 52975 w 212890"/>
                <a:gd name="connsiteY0" fmla="*/ 125339 h 173898"/>
                <a:gd name="connsiteX1" fmla="*/ 470 w 212890"/>
                <a:gd name="connsiteY1" fmla="*/ 168695 h 173898"/>
                <a:gd name="connsiteX2" fmla="*/ 6436 w 212890"/>
                <a:gd name="connsiteY2" fmla="*/ 173071 h 173898"/>
                <a:gd name="connsiteX3" fmla="*/ 211682 w 212890"/>
                <a:gd name="connsiteY3" fmla="*/ 6010 h 173898"/>
                <a:gd name="connsiteX4" fmla="*/ 206511 w 212890"/>
                <a:gd name="connsiteY4" fmla="*/ 839 h 173898"/>
                <a:gd name="connsiteX5" fmla="*/ 1265 w 212890"/>
                <a:gd name="connsiteY5" fmla="*/ 167900 h 173898"/>
                <a:gd name="connsiteX6" fmla="*/ 6834 w 212890"/>
                <a:gd name="connsiteY6" fmla="*/ 172275 h 173898"/>
                <a:gd name="connsiteX7" fmla="*/ 54566 w 212890"/>
                <a:gd name="connsiteY7" fmla="*/ 131703 h 173898"/>
                <a:gd name="connsiteX8" fmla="*/ 52975 w 212890"/>
                <a:gd name="connsiteY8" fmla="*/ 125339 h 173898"/>
                <a:gd name="connsiteX9" fmla="*/ 52975 w 212890"/>
                <a:gd name="connsiteY9" fmla="*/ 125339 h 17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2890" h="173898">
                  <a:moveTo>
                    <a:pt x="52975" y="125339"/>
                  </a:moveTo>
                  <a:cubicBezTo>
                    <a:pt x="30700" y="134090"/>
                    <a:pt x="13198" y="148807"/>
                    <a:pt x="470" y="168695"/>
                  </a:cubicBezTo>
                  <a:cubicBezTo>
                    <a:pt x="-1519" y="172275"/>
                    <a:pt x="3254" y="175457"/>
                    <a:pt x="6436" y="173071"/>
                  </a:cubicBezTo>
                  <a:cubicBezTo>
                    <a:pt x="75249" y="117782"/>
                    <a:pt x="144063" y="62890"/>
                    <a:pt x="211682" y="6010"/>
                  </a:cubicBezTo>
                  <a:cubicBezTo>
                    <a:pt x="215262" y="2828"/>
                    <a:pt x="210091" y="-1945"/>
                    <a:pt x="206511" y="839"/>
                  </a:cubicBezTo>
                  <a:cubicBezTo>
                    <a:pt x="137301" y="55333"/>
                    <a:pt x="69283" y="111815"/>
                    <a:pt x="1265" y="167900"/>
                  </a:cubicBezTo>
                  <a:cubicBezTo>
                    <a:pt x="3254" y="169491"/>
                    <a:pt x="4845" y="170684"/>
                    <a:pt x="6834" y="172275"/>
                  </a:cubicBezTo>
                  <a:cubicBezTo>
                    <a:pt x="18369" y="153580"/>
                    <a:pt x="34280" y="140056"/>
                    <a:pt x="54566" y="131703"/>
                  </a:cubicBezTo>
                  <a:cubicBezTo>
                    <a:pt x="58543" y="130112"/>
                    <a:pt x="56952" y="123748"/>
                    <a:pt x="52975" y="125339"/>
                  </a:cubicBezTo>
                  <a:lnTo>
                    <a:pt x="52975" y="1253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60" name="Freeform 2859">
              <a:extLst>
                <a:ext uri="{FF2B5EF4-FFF2-40B4-BE49-F238E27FC236}">
                  <a16:creationId xmlns:a16="http://schemas.microsoft.com/office/drawing/2014/main" id="{A94191E1-A4E6-782E-D693-89DE50967308}"/>
                </a:ext>
              </a:extLst>
            </p:cNvPr>
            <p:cNvSpPr/>
            <p:nvPr/>
          </p:nvSpPr>
          <p:spPr>
            <a:xfrm>
              <a:off x="2100445" y="2628612"/>
              <a:ext cx="451280" cy="371620"/>
            </a:xfrm>
            <a:custGeom>
              <a:avLst/>
              <a:gdLst>
                <a:gd name="connsiteX0" fmla="*/ 33106 w 451280"/>
                <a:gd name="connsiteY0" fmla="*/ 340305 h 371620"/>
                <a:gd name="connsiteX1" fmla="*/ 887 w 451280"/>
                <a:gd name="connsiteY1" fmla="*/ 366160 h 371620"/>
                <a:gd name="connsiteX2" fmla="*/ 5263 w 451280"/>
                <a:gd name="connsiteY2" fmla="*/ 370535 h 371620"/>
                <a:gd name="connsiteX3" fmla="*/ 449963 w 451280"/>
                <a:gd name="connsiteY3" fmla="*/ 5786 h 371620"/>
                <a:gd name="connsiteX4" fmla="*/ 446781 w 451280"/>
                <a:gd name="connsiteY4" fmla="*/ 614 h 371620"/>
                <a:gd name="connsiteX5" fmla="*/ 887 w 451280"/>
                <a:gd name="connsiteY5" fmla="*/ 366160 h 371620"/>
                <a:gd name="connsiteX6" fmla="*/ 5660 w 451280"/>
                <a:gd name="connsiteY6" fmla="*/ 370933 h 371620"/>
                <a:gd name="connsiteX7" fmla="*/ 37084 w 451280"/>
                <a:gd name="connsiteY7" fmla="*/ 344283 h 371620"/>
                <a:gd name="connsiteX8" fmla="*/ 33106 w 451280"/>
                <a:gd name="connsiteY8" fmla="*/ 340305 h 371620"/>
                <a:gd name="connsiteX9" fmla="*/ 33106 w 451280"/>
                <a:gd name="connsiteY9" fmla="*/ 340305 h 37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1280" h="371620">
                  <a:moveTo>
                    <a:pt x="33106" y="340305"/>
                  </a:moveTo>
                  <a:cubicBezTo>
                    <a:pt x="22366" y="349056"/>
                    <a:pt x="11627" y="357806"/>
                    <a:pt x="887" y="366160"/>
                  </a:cubicBezTo>
                  <a:cubicBezTo>
                    <a:pt x="2478" y="367751"/>
                    <a:pt x="4069" y="369342"/>
                    <a:pt x="5263" y="370535"/>
                  </a:cubicBezTo>
                  <a:cubicBezTo>
                    <a:pt x="146071" y="239671"/>
                    <a:pt x="293642" y="117557"/>
                    <a:pt x="449963" y="5786"/>
                  </a:cubicBezTo>
                  <a:cubicBezTo>
                    <a:pt x="453145" y="3399"/>
                    <a:pt x="449963" y="-1772"/>
                    <a:pt x="446781" y="614"/>
                  </a:cubicBezTo>
                  <a:cubicBezTo>
                    <a:pt x="289664" y="110795"/>
                    <a:pt x="139309" y="232909"/>
                    <a:pt x="887" y="366160"/>
                  </a:cubicBezTo>
                  <a:cubicBezTo>
                    <a:pt x="-1897" y="368944"/>
                    <a:pt x="2478" y="373319"/>
                    <a:pt x="5660" y="370933"/>
                  </a:cubicBezTo>
                  <a:cubicBezTo>
                    <a:pt x="16002" y="361784"/>
                    <a:pt x="26344" y="353034"/>
                    <a:pt x="37084" y="344283"/>
                  </a:cubicBezTo>
                  <a:cubicBezTo>
                    <a:pt x="39868" y="341896"/>
                    <a:pt x="35890" y="337919"/>
                    <a:pt x="33106" y="340305"/>
                  </a:cubicBezTo>
                  <a:lnTo>
                    <a:pt x="33106" y="3403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61" name="Freeform 2860">
              <a:extLst>
                <a:ext uri="{FF2B5EF4-FFF2-40B4-BE49-F238E27FC236}">
                  <a16:creationId xmlns:a16="http://schemas.microsoft.com/office/drawing/2014/main" id="{E7B810FF-61CA-6A52-FDA5-D1597EA1AC59}"/>
                </a:ext>
              </a:extLst>
            </p:cNvPr>
            <p:cNvSpPr/>
            <p:nvPr/>
          </p:nvSpPr>
          <p:spPr>
            <a:xfrm>
              <a:off x="2115103" y="2624667"/>
              <a:ext cx="483236" cy="400088"/>
            </a:xfrm>
            <a:custGeom>
              <a:avLst/>
              <a:gdLst>
                <a:gd name="connsiteX0" fmla="*/ 30778 w 483236"/>
                <a:gd name="connsiteY0" fmla="*/ 356581 h 400088"/>
                <a:gd name="connsiteX1" fmla="*/ 946 w 483236"/>
                <a:gd name="connsiteY1" fmla="*/ 395164 h 400088"/>
                <a:gd name="connsiteX2" fmla="*/ 4924 w 483236"/>
                <a:gd name="connsiteY2" fmla="*/ 399142 h 400088"/>
                <a:gd name="connsiteX3" fmla="*/ 235229 w 483236"/>
                <a:gd name="connsiteY3" fmla="*/ 196680 h 400088"/>
                <a:gd name="connsiteX4" fmla="*/ 481843 w 483236"/>
                <a:gd name="connsiteY4" fmla="*/ 6151 h 400088"/>
                <a:gd name="connsiteX5" fmla="*/ 478661 w 483236"/>
                <a:gd name="connsiteY5" fmla="*/ 582 h 400088"/>
                <a:gd name="connsiteX6" fmla="*/ 234434 w 483236"/>
                <a:gd name="connsiteY6" fmla="*/ 187929 h 400088"/>
                <a:gd name="connsiteX7" fmla="*/ 549 w 483236"/>
                <a:gd name="connsiteY7" fmla="*/ 394766 h 400088"/>
                <a:gd name="connsiteX8" fmla="*/ 5322 w 483236"/>
                <a:gd name="connsiteY8" fmla="*/ 398744 h 400088"/>
                <a:gd name="connsiteX9" fmla="*/ 34756 w 483236"/>
                <a:gd name="connsiteY9" fmla="*/ 359763 h 400088"/>
                <a:gd name="connsiteX10" fmla="*/ 30778 w 483236"/>
                <a:gd name="connsiteY10" fmla="*/ 356581 h 400088"/>
                <a:gd name="connsiteX11" fmla="*/ 30778 w 483236"/>
                <a:gd name="connsiteY11" fmla="*/ 356581 h 40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3236" h="400088">
                  <a:moveTo>
                    <a:pt x="30778" y="356581"/>
                  </a:moveTo>
                  <a:cubicBezTo>
                    <a:pt x="20834" y="369309"/>
                    <a:pt x="10890" y="382038"/>
                    <a:pt x="946" y="395164"/>
                  </a:cubicBezTo>
                  <a:cubicBezTo>
                    <a:pt x="-1838" y="397949"/>
                    <a:pt x="2139" y="401926"/>
                    <a:pt x="4924" y="399142"/>
                  </a:cubicBezTo>
                  <a:cubicBezTo>
                    <a:pt x="80499" y="329931"/>
                    <a:pt x="156074" y="261913"/>
                    <a:pt x="235229" y="196680"/>
                  </a:cubicBezTo>
                  <a:cubicBezTo>
                    <a:pt x="315578" y="130651"/>
                    <a:pt x="398710" y="68998"/>
                    <a:pt x="481843" y="6151"/>
                  </a:cubicBezTo>
                  <a:cubicBezTo>
                    <a:pt x="485025" y="3764"/>
                    <a:pt x="482241" y="-1804"/>
                    <a:pt x="478661" y="582"/>
                  </a:cubicBezTo>
                  <a:cubicBezTo>
                    <a:pt x="393937" y="58656"/>
                    <a:pt x="313589" y="123094"/>
                    <a:pt x="234434" y="187929"/>
                  </a:cubicBezTo>
                  <a:cubicBezTo>
                    <a:pt x="154085" y="253958"/>
                    <a:pt x="75328" y="322373"/>
                    <a:pt x="549" y="394766"/>
                  </a:cubicBezTo>
                  <a:cubicBezTo>
                    <a:pt x="2139" y="396358"/>
                    <a:pt x="3731" y="397551"/>
                    <a:pt x="5322" y="398744"/>
                  </a:cubicBezTo>
                  <a:cubicBezTo>
                    <a:pt x="15266" y="385618"/>
                    <a:pt x="24812" y="372890"/>
                    <a:pt x="34756" y="359763"/>
                  </a:cubicBezTo>
                  <a:cubicBezTo>
                    <a:pt x="36347" y="357377"/>
                    <a:pt x="32370" y="354194"/>
                    <a:pt x="30778" y="356581"/>
                  </a:cubicBezTo>
                  <a:lnTo>
                    <a:pt x="30778" y="3565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62" name="Freeform 2861">
              <a:extLst>
                <a:ext uri="{FF2B5EF4-FFF2-40B4-BE49-F238E27FC236}">
                  <a16:creationId xmlns:a16="http://schemas.microsoft.com/office/drawing/2014/main" id="{BEE73179-2417-ECA5-4CEC-C3D33A41F6D1}"/>
                </a:ext>
              </a:extLst>
            </p:cNvPr>
            <p:cNvSpPr/>
            <p:nvPr/>
          </p:nvSpPr>
          <p:spPr>
            <a:xfrm>
              <a:off x="2128702" y="2598810"/>
              <a:ext cx="553167" cy="440895"/>
            </a:xfrm>
            <a:custGeom>
              <a:avLst/>
              <a:gdLst>
                <a:gd name="connsiteX0" fmla="*/ 126962 w 553167"/>
                <a:gd name="connsiteY0" fmla="*/ 321580 h 440895"/>
                <a:gd name="connsiteX1" fmla="*/ 473 w 553167"/>
                <a:gd name="connsiteY1" fmla="*/ 436136 h 440895"/>
                <a:gd name="connsiteX2" fmla="*/ 5644 w 553167"/>
                <a:gd name="connsiteY2" fmla="*/ 440113 h 440895"/>
                <a:gd name="connsiteX3" fmla="*/ 551774 w 553167"/>
                <a:gd name="connsiteY3" fmla="*/ 5755 h 440895"/>
                <a:gd name="connsiteX4" fmla="*/ 548592 w 553167"/>
                <a:gd name="connsiteY4" fmla="*/ 584 h 440895"/>
                <a:gd name="connsiteX5" fmla="*/ 871 w 553167"/>
                <a:gd name="connsiteY5" fmla="*/ 435738 h 440895"/>
                <a:gd name="connsiteX6" fmla="*/ 6042 w 553167"/>
                <a:gd name="connsiteY6" fmla="*/ 439716 h 440895"/>
                <a:gd name="connsiteX7" fmla="*/ 130144 w 553167"/>
                <a:gd name="connsiteY7" fmla="*/ 326750 h 440895"/>
                <a:gd name="connsiteX8" fmla="*/ 126962 w 553167"/>
                <a:gd name="connsiteY8" fmla="*/ 321580 h 440895"/>
                <a:gd name="connsiteX9" fmla="*/ 126962 w 553167"/>
                <a:gd name="connsiteY9" fmla="*/ 321580 h 44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167" h="440895">
                  <a:moveTo>
                    <a:pt x="126962" y="321580"/>
                  </a:moveTo>
                  <a:cubicBezTo>
                    <a:pt x="77242" y="350616"/>
                    <a:pt x="34681" y="389597"/>
                    <a:pt x="473" y="436136"/>
                  </a:cubicBezTo>
                  <a:cubicBezTo>
                    <a:pt x="-1516" y="438920"/>
                    <a:pt x="3258" y="442500"/>
                    <a:pt x="5644" y="440113"/>
                  </a:cubicBezTo>
                  <a:cubicBezTo>
                    <a:pt x="175887" y="280610"/>
                    <a:pt x="358461" y="136221"/>
                    <a:pt x="551774" y="5755"/>
                  </a:cubicBezTo>
                  <a:cubicBezTo>
                    <a:pt x="554956" y="3766"/>
                    <a:pt x="552172" y="-1802"/>
                    <a:pt x="548592" y="584"/>
                  </a:cubicBezTo>
                  <a:cubicBezTo>
                    <a:pt x="353290" y="127868"/>
                    <a:pt x="169523" y="275041"/>
                    <a:pt x="871" y="435738"/>
                  </a:cubicBezTo>
                  <a:cubicBezTo>
                    <a:pt x="2462" y="436931"/>
                    <a:pt x="4053" y="438522"/>
                    <a:pt x="6042" y="439716"/>
                  </a:cubicBezTo>
                  <a:cubicBezTo>
                    <a:pt x="39056" y="393177"/>
                    <a:pt x="81219" y="355390"/>
                    <a:pt x="130144" y="326750"/>
                  </a:cubicBezTo>
                  <a:cubicBezTo>
                    <a:pt x="132929" y="324762"/>
                    <a:pt x="130144" y="319989"/>
                    <a:pt x="126962" y="321580"/>
                  </a:cubicBezTo>
                  <a:lnTo>
                    <a:pt x="126962" y="321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63" name="Freeform 2862">
              <a:extLst>
                <a:ext uri="{FF2B5EF4-FFF2-40B4-BE49-F238E27FC236}">
                  <a16:creationId xmlns:a16="http://schemas.microsoft.com/office/drawing/2014/main" id="{0A6EC332-45AF-4C2C-36C7-4470287EF54D}"/>
                </a:ext>
              </a:extLst>
            </p:cNvPr>
            <p:cNvSpPr/>
            <p:nvPr/>
          </p:nvSpPr>
          <p:spPr>
            <a:xfrm>
              <a:off x="2071408" y="2564207"/>
              <a:ext cx="709505" cy="526075"/>
            </a:xfrm>
            <a:custGeom>
              <a:avLst/>
              <a:gdLst>
                <a:gd name="connsiteX0" fmla="*/ 84815 w 709505"/>
                <a:gd name="connsiteY0" fmla="*/ 451647 h 526075"/>
                <a:gd name="connsiteX1" fmla="*/ 887 w 709505"/>
                <a:gd name="connsiteY1" fmla="*/ 520460 h 526075"/>
                <a:gd name="connsiteX2" fmla="*/ 5660 w 709505"/>
                <a:gd name="connsiteY2" fmla="*/ 525233 h 526075"/>
                <a:gd name="connsiteX3" fmla="*/ 550199 w 709505"/>
                <a:gd name="connsiteY3" fmla="*/ 113945 h 526075"/>
                <a:gd name="connsiteX4" fmla="*/ 708112 w 709505"/>
                <a:gd name="connsiteY4" fmla="*/ 6151 h 526075"/>
                <a:gd name="connsiteX5" fmla="*/ 704930 w 709505"/>
                <a:gd name="connsiteY5" fmla="*/ 582 h 526075"/>
                <a:gd name="connsiteX6" fmla="*/ 152435 w 709505"/>
                <a:gd name="connsiteY6" fmla="*/ 399142 h 526075"/>
                <a:gd name="connsiteX7" fmla="*/ 1285 w 709505"/>
                <a:gd name="connsiteY7" fmla="*/ 520857 h 526075"/>
                <a:gd name="connsiteX8" fmla="*/ 5660 w 709505"/>
                <a:gd name="connsiteY8" fmla="*/ 525233 h 526075"/>
                <a:gd name="connsiteX9" fmla="*/ 89191 w 709505"/>
                <a:gd name="connsiteY9" fmla="*/ 456022 h 526075"/>
                <a:gd name="connsiteX10" fmla="*/ 84815 w 709505"/>
                <a:gd name="connsiteY10" fmla="*/ 451647 h 526075"/>
                <a:gd name="connsiteX11" fmla="*/ 84815 w 709505"/>
                <a:gd name="connsiteY11" fmla="*/ 451647 h 52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9505" h="526075">
                  <a:moveTo>
                    <a:pt x="84815" y="451647"/>
                  </a:moveTo>
                  <a:cubicBezTo>
                    <a:pt x="56972" y="474717"/>
                    <a:pt x="29128" y="497787"/>
                    <a:pt x="887" y="520460"/>
                  </a:cubicBezTo>
                  <a:cubicBezTo>
                    <a:pt x="-1897" y="523244"/>
                    <a:pt x="2478" y="528017"/>
                    <a:pt x="5660" y="525233"/>
                  </a:cubicBezTo>
                  <a:cubicBezTo>
                    <a:pt x="182665" y="382038"/>
                    <a:pt x="363250" y="244014"/>
                    <a:pt x="550199" y="113945"/>
                  </a:cubicBezTo>
                  <a:cubicBezTo>
                    <a:pt x="602704" y="77749"/>
                    <a:pt x="655607" y="42347"/>
                    <a:pt x="708112" y="6151"/>
                  </a:cubicBezTo>
                  <a:cubicBezTo>
                    <a:pt x="711294" y="3764"/>
                    <a:pt x="708510" y="-1805"/>
                    <a:pt x="704930" y="582"/>
                  </a:cubicBezTo>
                  <a:cubicBezTo>
                    <a:pt x="514003" y="123889"/>
                    <a:pt x="330634" y="259129"/>
                    <a:pt x="152435" y="399142"/>
                  </a:cubicBezTo>
                  <a:cubicBezTo>
                    <a:pt x="101521" y="438918"/>
                    <a:pt x="51005" y="479490"/>
                    <a:pt x="1285" y="520857"/>
                  </a:cubicBezTo>
                  <a:cubicBezTo>
                    <a:pt x="2876" y="522449"/>
                    <a:pt x="4467" y="524040"/>
                    <a:pt x="5660" y="525233"/>
                  </a:cubicBezTo>
                  <a:cubicBezTo>
                    <a:pt x="33504" y="502163"/>
                    <a:pt x="61347" y="479092"/>
                    <a:pt x="89191" y="456022"/>
                  </a:cubicBezTo>
                  <a:cubicBezTo>
                    <a:pt x="91975" y="453635"/>
                    <a:pt x="87997" y="449260"/>
                    <a:pt x="84815" y="451647"/>
                  </a:cubicBezTo>
                  <a:lnTo>
                    <a:pt x="84815" y="45164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64" name="Freeform 2863">
              <a:extLst>
                <a:ext uri="{FF2B5EF4-FFF2-40B4-BE49-F238E27FC236}">
                  <a16:creationId xmlns:a16="http://schemas.microsoft.com/office/drawing/2014/main" id="{528D2401-1E00-3493-8D14-623B2ECCAD57}"/>
                </a:ext>
              </a:extLst>
            </p:cNvPr>
            <p:cNvSpPr/>
            <p:nvPr/>
          </p:nvSpPr>
          <p:spPr>
            <a:xfrm>
              <a:off x="2582030" y="2713155"/>
              <a:ext cx="5668" cy="5568"/>
            </a:xfrm>
            <a:custGeom>
              <a:avLst/>
              <a:gdLst>
                <a:gd name="connsiteX0" fmla="*/ 2983 w 5668"/>
                <a:gd name="connsiteY0" fmla="*/ 5569 h 5568"/>
                <a:gd name="connsiteX1" fmla="*/ 2983 w 5668"/>
                <a:gd name="connsiteY1" fmla="*/ 0 h 5568"/>
                <a:gd name="connsiteX2" fmla="*/ 2983 w 5668"/>
                <a:gd name="connsiteY2" fmla="*/ 5569 h 5568"/>
                <a:gd name="connsiteX3" fmla="*/ 2983 w 5668"/>
                <a:gd name="connsiteY3" fmla="*/ 5569 h 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8" h="5568">
                  <a:moveTo>
                    <a:pt x="2983" y="5569"/>
                  </a:moveTo>
                  <a:cubicBezTo>
                    <a:pt x="6563" y="5569"/>
                    <a:pt x="6563" y="0"/>
                    <a:pt x="2983" y="0"/>
                  </a:cubicBezTo>
                  <a:cubicBezTo>
                    <a:pt x="-994" y="0"/>
                    <a:pt x="-994" y="5569"/>
                    <a:pt x="2983" y="5569"/>
                  </a:cubicBezTo>
                  <a:lnTo>
                    <a:pt x="2983" y="55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65" name="Freeform 2864">
              <a:extLst>
                <a:ext uri="{FF2B5EF4-FFF2-40B4-BE49-F238E27FC236}">
                  <a16:creationId xmlns:a16="http://schemas.microsoft.com/office/drawing/2014/main" id="{6CE0B501-0F69-5E95-9239-849D67DAFBD4}"/>
                </a:ext>
              </a:extLst>
            </p:cNvPr>
            <p:cNvSpPr/>
            <p:nvPr/>
          </p:nvSpPr>
          <p:spPr>
            <a:xfrm>
              <a:off x="515658" y="6977382"/>
              <a:ext cx="276284" cy="404926"/>
            </a:xfrm>
            <a:custGeom>
              <a:avLst/>
              <a:gdLst>
                <a:gd name="connsiteX0" fmla="*/ 584 w 276284"/>
                <a:gd name="connsiteY0" fmla="*/ 4576 h 404926"/>
                <a:gd name="connsiteX1" fmla="*/ 270666 w 276284"/>
                <a:gd name="connsiteY1" fmla="*/ 403533 h 404926"/>
                <a:gd name="connsiteX2" fmla="*/ 275837 w 276284"/>
                <a:gd name="connsiteY2" fmla="*/ 400351 h 404926"/>
                <a:gd name="connsiteX3" fmla="*/ 5755 w 276284"/>
                <a:gd name="connsiteY3" fmla="*/ 1393 h 404926"/>
                <a:gd name="connsiteX4" fmla="*/ 584 w 276284"/>
                <a:gd name="connsiteY4" fmla="*/ 4576 h 404926"/>
                <a:gd name="connsiteX5" fmla="*/ 584 w 276284"/>
                <a:gd name="connsiteY5" fmla="*/ 4576 h 40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84" h="404926">
                  <a:moveTo>
                    <a:pt x="584" y="4576"/>
                  </a:moveTo>
                  <a:cubicBezTo>
                    <a:pt x="93661" y="135440"/>
                    <a:pt x="183158" y="269089"/>
                    <a:pt x="270666" y="403533"/>
                  </a:cubicBezTo>
                  <a:cubicBezTo>
                    <a:pt x="272655" y="406715"/>
                    <a:pt x="277826" y="403931"/>
                    <a:pt x="275837" y="400351"/>
                  </a:cubicBezTo>
                  <a:cubicBezTo>
                    <a:pt x="190318" y="264316"/>
                    <a:pt x="99627" y="131860"/>
                    <a:pt x="5755" y="1393"/>
                  </a:cubicBezTo>
                  <a:cubicBezTo>
                    <a:pt x="3766" y="-1789"/>
                    <a:pt x="-1802" y="996"/>
                    <a:pt x="584" y="4576"/>
                  </a:cubicBezTo>
                  <a:lnTo>
                    <a:pt x="584" y="45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66" name="Freeform 2865">
              <a:extLst>
                <a:ext uri="{FF2B5EF4-FFF2-40B4-BE49-F238E27FC236}">
                  <a16:creationId xmlns:a16="http://schemas.microsoft.com/office/drawing/2014/main" id="{919D9731-1808-26D2-65E8-737D3306B424}"/>
                </a:ext>
              </a:extLst>
            </p:cNvPr>
            <p:cNvSpPr/>
            <p:nvPr/>
          </p:nvSpPr>
          <p:spPr>
            <a:xfrm>
              <a:off x="538625" y="6990230"/>
              <a:ext cx="288693" cy="429644"/>
            </a:xfrm>
            <a:custGeom>
              <a:avLst/>
              <a:gdLst>
                <a:gd name="connsiteX0" fmla="*/ 687 w 288693"/>
                <a:gd name="connsiteY0" fmla="*/ 5650 h 429644"/>
                <a:gd name="connsiteX1" fmla="*/ 282702 w 288693"/>
                <a:gd name="connsiteY1" fmla="*/ 428075 h 429644"/>
                <a:gd name="connsiteX2" fmla="*/ 288271 w 288693"/>
                <a:gd name="connsiteY2" fmla="*/ 424893 h 429644"/>
                <a:gd name="connsiteX3" fmla="*/ 5461 w 288693"/>
                <a:gd name="connsiteY3" fmla="*/ 1274 h 429644"/>
                <a:gd name="connsiteX4" fmla="*/ 687 w 288693"/>
                <a:gd name="connsiteY4" fmla="*/ 5650 h 429644"/>
                <a:gd name="connsiteX5" fmla="*/ 687 w 288693"/>
                <a:gd name="connsiteY5" fmla="*/ 5650 h 42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93" h="429644">
                  <a:moveTo>
                    <a:pt x="687" y="5650"/>
                  </a:moveTo>
                  <a:cubicBezTo>
                    <a:pt x="106890" y="138503"/>
                    <a:pt x="198774" y="280106"/>
                    <a:pt x="282702" y="428075"/>
                  </a:cubicBezTo>
                  <a:cubicBezTo>
                    <a:pt x="284691" y="431655"/>
                    <a:pt x="290260" y="428473"/>
                    <a:pt x="288271" y="424893"/>
                  </a:cubicBezTo>
                  <a:cubicBezTo>
                    <a:pt x="208320" y="274936"/>
                    <a:pt x="111664" y="133729"/>
                    <a:pt x="5461" y="1274"/>
                  </a:cubicBezTo>
                  <a:cubicBezTo>
                    <a:pt x="2676" y="-2306"/>
                    <a:pt x="-1699" y="2467"/>
                    <a:pt x="687" y="5650"/>
                  </a:cubicBezTo>
                  <a:lnTo>
                    <a:pt x="687" y="565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67" name="Freeform 2866">
              <a:extLst>
                <a:ext uri="{FF2B5EF4-FFF2-40B4-BE49-F238E27FC236}">
                  <a16:creationId xmlns:a16="http://schemas.microsoft.com/office/drawing/2014/main" id="{80081DDE-AF7D-AA07-0654-88C926AD0653}"/>
                </a:ext>
              </a:extLst>
            </p:cNvPr>
            <p:cNvSpPr/>
            <p:nvPr/>
          </p:nvSpPr>
          <p:spPr>
            <a:xfrm>
              <a:off x="597384" y="6990472"/>
              <a:ext cx="232481" cy="403547"/>
            </a:xfrm>
            <a:custGeom>
              <a:avLst/>
              <a:gdLst>
                <a:gd name="connsiteX0" fmla="*/ 400 w 232481"/>
                <a:gd name="connsiteY0" fmla="*/ 5010 h 403547"/>
                <a:gd name="connsiteX1" fmla="*/ 106603 w 232481"/>
                <a:gd name="connsiteY1" fmla="*/ 207472 h 403547"/>
                <a:gd name="connsiteX2" fmla="*/ 226330 w 232481"/>
                <a:gd name="connsiteY2" fmla="*/ 401979 h 403547"/>
                <a:gd name="connsiteX3" fmla="*/ 231899 w 232481"/>
                <a:gd name="connsiteY3" fmla="*/ 398797 h 403547"/>
                <a:gd name="connsiteX4" fmla="*/ 112968 w 232481"/>
                <a:gd name="connsiteY4" fmla="*/ 203892 h 403547"/>
                <a:gd name="connsiteX5" fmla="*/ 6367 w 232481"/>
                <a:gd name="connsiteY5" fmla="*/ 1828 h 403547"/>
                <a:gd name="connsiteX6" fmla="*/ 400 w 232481"/>
                <a:gd name="connsiteY6" fmla="*/ 5010 h 403547"/>
                <a:gd name="connsiteX7" fmla="*/ 400 w 232481"/>
                <a:gd name="connsiteY7" fmla="*/ 5010 h 40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481" h="403547">
                  <a:moveTo>
                    <a:pt x="400" y="5010"/>
                  </a:moveTo>
                  <a:cubicBezTo>
                    <a:pt x="33415" y="73426"/>
                    <a:pt x="68816" y="141045"/>
                    <a:pt x="106603" y="207472"/>
                  </a:cubicBezTo>
                  <a:cubicBezTo>
                    <a:pt x="143993" y="273501"/>
                    <a:pt x="182576" y="339927"/>
                    <a:pt x="226330" y="401979"/>
                  </a:cubicBezTo>
                  <a:cubicBezTo>
                    <a:pt x="228717" y="405558"/>
                    <a:pt x="234286" y="402376"/>
                    <a:pt x="231899" y="398797"/>
                  </a:cubicBezTo>
                  <a:cubicBezTo>
                    <a:pt x="192123" y="333961"/>
                    <a:pt x="150755" y="269921"/>
                    <a:pt x="112968" y="203892"/>
                  </a:cubicBezTo>
                  <a:cubicBezTo>
                    <a:pt x="75180" y="137864"/>
                    <a:pt x="39779" y="70244"/>
                    <a:pt x="6367" y="1828"/>
                  </a:cubicBezTo>
                  <a:cubicBezTo>
                    <a:pt x="4378" y="-2150"/>
                    <a:pt x="-1589" y="1033"/>
                    <a:pt x="400" y="5010"/>
                  </a:cubicBezTo>
                  <a:lnTo>
                    <a:pt x="400" y="50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68" name="Freeform 2867">
              <a:extLst>
                <a:ext uri="{FF2B5EF4-FFF2-40B4-BE49-F238E27FC236}">
                  <a16:creationId xmlns:a16="http://schemas.microsoft.com/office/drawing/2014/main" id="{B5DB72EE-18E7-7716-5040-F645DAD42433}"/>
                </a:ext>
              </a:extLst>
            </p:cNvPr>
            <p:cNvSpPr/>
            <p:nvPr/>
          </p:nvSpPr>
          <p:spPr>
            <a:xfrm>
              <a:off x="611921" y="7147536"/>
              <a:ext cx="181331" cy="332204"/>
            </a:xfrm>
            <a:custGeom>
              <a:avLst/>
              <a:gdLst>
                <a:gd name="connsiteX0" fmla="*/ 580 w 181331"/>
                <a:gd name="connsiteY0" fmla="*/ 5062 h 332204"/>
                <a:gd name="connsiteX1" fmla="*/ 97635 w 181331"/>
                <a:gd name="connsiteY1" fmla="*/ 162577 h 332204"/>
                <a:gd name="connsiteX2" fmla="*/ 175199 w 181331"/>
                <a:gd name="connsiteY2" fmla="*/ 330434 h 332204"/>
                <a:gd name="connsiteX3" fmla="*/ 181165 w 181331"/>
                <a:gd name="connsiteY3" fmla="*/ 328047 h 332204"/>
                <a:gd name="connsiteX4" fmla="*/ 6547 w 181331"/>
                <a:gd name="connsiteY4" fmla="*/ 1483 h 332204"/>
                <a:gd name="connsiteX5" fmla="*/ 580 w 181331"/>
                <a:gd name="connsiteY5" fmla="*/ 5062 h 332204"/>
                <a:gd name="connsiteX6" fmla="*/ 580 w 181331"/>
                <a:gd name="connsiteY6" fmla="*/ 5062 h 33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331" h="332204">
                  <a:moveTo>
                    <a:pt x="580" y="5062"/>
                  </a:moveTo>
                  <a:cubicBezTo>
                    <a:pt x="35981" y="55579"/>
                    <a:pt x="68598" y="108084"/>
                    <a:pt x="97635" y="162577"/>
                  </a:cubicBezTo>
                  <a:cubicBezTo>
                    <a:pt x="126671" y="217071"/>
                    <a:pt x="150935" y="273554"/>
                    <a:pt x="175199" y="330434"/>
                  </a:cubicBezTo>
                  <a:cubicBezTo>
                    <a:pt x="176790" y="334013"/>
                    <a:pt x="182358" y="331627"/>
                    <a:pt x="181165" y="328047"/>
                  </a:cubicBezTo>
                  <a:cubicBezTo>
                    <a:pt x="140593" y="212297"/>
                    <a:pt x="76951" y="101719"/>
                    <a:pt x="6547" y="1483"/>
                  </a:cubicBezTo>
                  <a:cubicBezTo>
                    <a:pt x="3762" y="-2097"/>
                    <a:pt x="-1806" y="1483"/>
                    <a:pt x="580" y="5062"/>
                  </a:cubicBezTo>
                  <a:lnTo>
                    <a:pt x="580" y="50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69" name="Freeform 2868">
              <a:extLst>
                <a:ext uri="{FF2B5EF4-FFF2-40B4-BE49-F238E27FC236}">
                  <a16:creationId xmlns:a16="http://schemas.microsoft.com/office/drawing/2014/main" id="{74ED5164-D34B-3C57-AF8B-29AFDC5AA1E8}"/>
                </a:ext>
              </a:extLst>
            </p:cNvPr>
            <p:cNvSpPr/>
            <p:nvPr/>
          </p:nvSpPr>
          <p:spPr>
            <a:xfrm>
              <a:off x="416959" y="6800828"/>
              <a:ext cx="407049" cy="1029859"/>
            </a:xfrm>
            <a:custGeom>
              <a:avLst/>
              <a:gdLst>
                <a:gd name="connsiteX0" fmla="*/ 193155 w 407049"/>
                <a:gd name="connsiteY0" fmla="*/ 375637 h 1029859"/>
                <a:gd name="connsiteX1" fmla="*/ 353454 w 407049"/>
                <a:gd name="connsiteY1" fmla="*/ 759877 h 1029859"/>
                <a:gd name="connsiteX2" fmla="*/ 360614 w 407049"/>
                <a:gd name="connsiteY2" fmla="*/ 757093 h 1029859"/>
                <a:gd name="connsiteX3" fmla="*/ 226170 w 407049"/>
                <a:gd name="connsiteY3" fmla="*/ 436495 h 1029859"/>
                <a:gd name="connsiteX4" fmla="*/ 219408 w 407049"/>
                <a:gd name="connsiteY4" fmla="*/ 438484 h 1029859"/>
                <a:gd name="connsiteX5" fmla="*/ 330384 w 407049"/>
                <a:gd name="connsiteY5" fmla="*/ 807608 h 1029859"/>
                <a:gd name="connsiteX6" fmla="*/ 337941 w 407049"/>
                <a:gd name="connsiteY6" fmla="*/ 805620 h 1029859"/>
                <a:gd name="connsiteX7" fmla="*/ 226170 w 407049"/>
                <a:gd name="connsiteY7" fmla="*/ 514456 h 1029859"/>
                <a:gd name="connsiteX8" fmla="*/ 218612 w 407049"/>
                <a:gd name="connsiteY8" fmla="*/ 516445 h 1029859"/>
                <a:gd name="connsiteX9" fmla="*/ 304529 w 407049"/>
                <a:gd name="connsiteY9" fmla="*/ 904265 h 1029859"/>
                <a:gd name="connsiteX10" fmla="*/ 312087 w 407049"/>
                <a:gd name="connsiteY10" fmla="*/ 902277 h 1029859"/>
                <a:gd name="connsiteX11" fmla="*/ 235318 w 407049"/>
                <a:gd name="connsiteY11" fmla="*/ 612307 h 1029859"/>
                <a:gd name="connsiteX12" fmla="*/ 227363 w 407049"/>
                <a:gd name="connsiteY12" fmla="*/ 614295 h 1029859"/>
                <a:gd name="connsiteX13" fmla="*/ 267935 w 407049"/>
                <a:gd name="connsiteY13" fmla="*/ 1014843 h 1029859"/>
                <a:gd name="connsiteX14" fmla="*/ 275890 w 407049"/>
                <a:gd name="connsiteY14" fmla="*/ 1013650 h 1029859"/>
                <a:gd name="connsiteX15" fmla="*/ 229749 w 407049"/>
                <a:gd name="connsiteY15" fmla="*/ 654867 h 1029859"/>
                <a:gd name="connsiteX16" fmla="*/ 221396 w 407049"/>
                <a:gd name="connsiteY16" fmla="*/ 654867 h 1029859"/>
                <a:gd name="connsiteX17" fmla="*/ 232136 w 407049"/>
                <a:gd name="connsiteY17" fmla="*/ 1001718 h 1029859"/>
                <a:gd name="connsiteX18" fmla="*/ 240489 w 407049"/>
                <a:gd name="connsiteY18" fmla="*/ 1001718 h 1029859"/>
                <a:gd name="connsiteX19" fmla="*/ 239694 w 407049"/>
                <a:gd name="connsiteY19" fmla="*/ 698223 h 1029859"/>
                <a:gd name="connsiteX20" fmla="*/ 231341 w 407049"/>
                <a:gd name="connsiteY20" fmla="*/ 698223 h 1029859"/>
                <a:gd name="connsiteX21" fmla="*/ 244865 w 407049"/>
                <a:gd name="connsiteY21" fmla="*/ 1025981 h 1029859"/>
                <a:gd name="connsiteX22" fmla="*/ 252820 w 407049"/>
                <a:gd name="connsiteY22" fmla="*/ 1025981 h 1029859"/>
                <a:gd name="connsiteX23" fmla="*/ 285436 w 407049"/>
                <a:gd name="connsiteY23" fmla="*/ 664016 h 1029859"/>
                <a:gd name="connsiteX24" fmla="*/ 277481 w 407049"/>
                <a:gd name="connsiteY24" fmla="*/ 664016 h 1029859"/>
                <a:gd name="connsiteX25" fmla="*/ 279868 w 407049"/>
                <a:gd name="connsiteY25" fmla="*/ 951997 h 1029859"/>
                <a:gd name="connsiteX26" fmla="*/ 287425 w 407049"/>
                <a:gd name="connsiteY26" fmla="*/ 951997 h 1029859"/>
                <a:gd name="connsiteX27" fmla="*/ 322826 w 407049"/>
                <a:gd name="connsiteY27" fmla="*/ 572928 h 1029859"/>
                <a:gd name="connsiteX28" fmla="*/ 315269 w 407049"/>
                <a:gd name="connsiteY28" fmla="*/ 574121 h 1029859"/>
                <a:gd name="connsiteX29" fmla="*/ 329986 w 407049"/>
                <a:gd name="connsiteY29" fmla="*/ 843407 h 1029859"/>
                <a:gd name="connsiteX30" fmla="*/ 337941 w 407049"/>
                <a:gd name="connsiteY30" fmla="*/ 843407 h 1029859"/>
                <a:gd name="connsiteX31" fmla="*/ 337941 w 407049"/>
                <a:gd name="connsiteY31" fmla="*/ 548664 h 1029859"/>
                <a:gd name="connsiteX32" fmla="*/ 329986 w 407049"/>
                <a:gd name="connsiteY32" fmla="*/ 548664 h 1029859"/>
                <a:gd name="connsiteX33" fmla="*/ 363000 w 407049"/>
                <a:gd name="connsiteY33" fmla="*/ 744762 h 1029859"/>
                <a:gd name="connsiteX34" fmla="*/ 370558 w 407049"/>
                <a:gd name="connsiteY34" fmla="*/ 742773 h 1029859"/>
                <a:gd name="connsiteX35" fmla="*/ 268730 w 407049"/>
                <a:gd name="connsiteY35" fmla="*/ 361317 h 1029859"/>
                <a:gd name="connsiteX36" fmla="*/ 260775 w 407049"/>
                <a:gd name="connsiteY36" fmla="*/ 362511 h 1029859"/>
                <a:gd name="connsiteX37" fmla="*/ 321235 w 407049"/>
                <a:gd name="connsiteY37" fmla="*/ 634184 h 1029859"/>
                <a:gd name="connsiteX38" fmla="*/ 328395 w 407049"/>
                <a:gd name="connsiteY38" fmla="*/ 631001 h 1029859"/>
                <a:gd name="connsiteX39" fmla="*/ 16150 w 407049"/>
                <a:gd name="connsiteY39" fmla="*/ 48277 h 1029859"/>
                <a:gd name="connsiteX40" fmla="*/ 8991 w 407049"/>
                <a:gd name="connsiteY40" fmla="*/ 52254 h 1029859"/>
                <a:gd name="connsiteX41" fmla="*/ 309302 w 407049"/>
                <a:gd name="connsiteY41" fmla="*/ 407458 h 1029859"/>
                <a:gd name="connsiteX42" fmla="*/ 310893 w 407049"/>
                <a:gd name="connsiteY42" fmla="*/ 401094 h 1029859"/>
                <a:gd name="connsiteX43" fmla="*/ 224976 w 407049"/>
                <a:gd name="connsiteY43" fmla="*/ 327905 h 1029859"/>
                <a:gd name="connsiteX44" fmla="*/ 152981 w 407049"/>
                <a:gd name="connsiteY44" fmla="*/ 220111 h 1029859"/>
                <a:gd name="connsiteX45" fmla="*/ 7797 w 407049"/>
                <a:gd name="connsiteY45" fmla="*/ 1739 h 1029859"/>
                <a:gd name="connsiteX46" fmla="*/ 240 w 407049"/>
                <a:gd name="connsiteY46" fmla="*/ 4921 h 1029859"/>
                <a:gd name="connsiteX47" fmla="*/ 213839 w 407049"/>
                <a:gd name="connsiteY47" fmla="*/ 273411 h 1029859"/>
                <a:gd name="connsiteX48" fmla="*/ 336748 w 407049"/>
                <a:gd name="connsiteY48" fmla="*/ 401491 h 1029859"/>
                <a:gd name="connsiteX49" fmla="*/ 387662 w 407049"/>
                <a:gd name="connsiteY49" fmla="*/ 476669 h 1029859"/>
                <a:gd name="connsiteX50" fmla="*/ 399197 w 407049"/>
                <a:gd name="connsiteY50" fmla="*/ 515650 h 1029859"/>
                <a:gd name="connsiteX51" fmla="*/ 373740 w 407049"/>
                <a:gd name="connsiteY51" fmla="*/ 535936 h 1029859"/>
                <a:gd name="connsiteX52" fmla="*/ 244865 w 407049"/>
                <a:gd name="connsiteY52" fmla="*/ 342224 h 1029859"/>
                <a:gd name="connsiteX53" fmla="*/ 238500 w 407049"/>
                <a:gd name="connsiteY53" fmla="*/ 345009 h 1029859"/>
                <a:gd name="connsiteX54" fmla="*/ 384082 w 407049"/>
                <a:gd name="connsiteY54" fmla="*/ 615488 h 1029859"/>
                <a:gd name="connsiteX55" fmla="*/ 390048 w 407049"/>
                <a:gd name="connsiteY55" fmla="*/ 611909 h 1029859"/>
                <a:gd name="connsiteX56" fmla="*/ 244865 w 407049"/>
                <a:gd name="connsiteY56" fmla="*/ 341031 h 1029859"/>
                <a:gd name="connsiteX57" fmla="*/ 238500 w 407049"/>
                <a:gd name="connsiteY57" fmla="*/ 343815 h 1029859"/>
                <a:gd name="connsiteX58" fmla="*/ 351863 w 407049"/>
                <a:gd name="connsiteY58" fmla="*/ 526390 h 1029859"/>
                <a:gd name="connsiteX59" fmla="*/ 383286 w 407049"/>
                <a:gd name="connsiteY59" fmla="*/ 550255 h 1029859"/>
                <a:gd name="connsiteX60" fmla="*/ 401584 w 407049"/>
                <a:gd name="connsiteY60" fmla="*/ 538322 h 1029859"/>
                <a:gd name="connsiteX61" fmla="*/ 394026 w 407049"/>
                <a:gd name="connsiteY61" fmla="*/ 472691 h 1029859"/>
                <a:gd name="connsiteX62" fmla="*/ 133491 w 407049"/>
                <a:gd name="connsiteY62" fmla="*/ 185108 h 1029859"/>
                <a:gd name="connsiteX63" fmla="*/ 8195 w 407049"/>
                <a:gd name="connsiteY63" fmla="*/ 2932 h 1029859"/>
                <a:gd name="connsiteX64" fmla="*/ 637 w 407049"/>
                <a:gd name="connsiteY64" fmla="*/ 6114 h 1029859"/>
                <a:gd name="connsiteX65" fmla="*/ 162925 w 407049"/>
                <a:gd name="connsiteY65" fmla="*/ 249546 h 1029859"/>
                <a:gd name="connsiteX66" fmla="*/ 241285 w 407049"/>
                <a:gd name="connsiteY66" fmla="*/ 366488 h 1029859"/>
                <a:gd name="connsiteX67" fmla="*/ 313280 w 407049"/>
                <a:gd name="connsiteY67" fmla="*/ 409049 h 1029859"/>
                <a:gd name="connsiteX68" fmla="*/ 314871 w 407049"/>
                <a:gd name="connsiteY68" fmla="*/ 402685 h 1029859"/>
                <a:gd name="connsiteX69" fmla="*/ 16150 w 407049"/>
                <a:gd name="connsiteY69" fmla="*/ 49073 h 1029859"/>
                <a:gd name="connsiteX70" fmla="*/ 8991 w 407049"/>
                <a:gd name="connsiteY70" fmla="*/ 53050 h 1029859"/>
                <a:gd name="connsiteX71" fmla="*/ 320837 w 407049"/>
                <a:gd name="connsiteY71" fmla="*/ 633785 h 1029859"/>
                <a:gd name="connsiteX72" fmla="*/ 327997 w 407049"/>
                <a:gd name="connsiteY72" fmla="*/ 630604 h 1029859"/>
                <a:gd name="connsiteX73" fmla="*/ 268730 w 407049"/>
                <a:gd name="connsiteY73" fmla="*/ 362908 h 1029859"/>
                <a:gd name="connsiteX74" fmla="*/ 260775 w 407049"/>
                <a:gd name="connsiteY74" fmla="*/ 364102 h 1029859"/>
                <a:gd name="connsiteX75" fmla="*/ 363000 w 407049"/>
                <a:gd name="connsiteY75" fmla="*/ 745557 h 1029859"/>
                <a:gd name="connsiteX76" fmla="*/ 370558 w 407049"/>
                <a:gd name="connsiteY76" fmla="*/ 743569 h 1029859"/>
                <a:gd name="connsiteX77" fmla="*/ 337544 w 407049"/>
                <a:gd name="connsiteY77" fmla="*/ 549459 h 1029859"/>
                <a:gd name="connsiteX78" fmla="*/ 329588 w 407049"/>
                <a:gd name="connsiteY78" fmla="*/ 549459 h 1029859"/>
                <a:gd name="connsiteX79" fmla="*/ 329986 w 407049"/>
                <a:gd name="connsiteY79" fmla="*/ 844203 h 1029859"/>
                <a:gd name="connsiteX80" fmla="*/ 337941 w 407049"/>
                <a:gd name="connsiteY80" fmla="*/ 844203 h 1029859"/>
                <a:gd name="connsiteX81" fmla="*/ 323224 w 407049"/>
                <a:gd name="connsiteY81" fmla="*/ 572928 h 1029859"/>
                <a:gd name="connsiteX82" fmla="*/ 315667 w 407049"/>
                <a:gd name="connsiteY82" fmla="*/ 574121 h 1029859"/>
                <a:gd name="connsiteX83" fmla="*/ 280266 w 407049"/>
                <a:gd name="connsiteY83" fmla="*/ 953190 h 1029859"/>
                <a:gd name="connsiteX84" fmla="*/ 287823 w 407049"/>
                <a:gd name="connsiteY84" fmla="*/ 953190 h 1029859"/>
                <a:gd name="connsiteX85" fmla="*/ 285834 w 407049"/>
                <a:gd name="connsiteY85" fmla="*/ 665209 h 1029859"/>
                <a:gd name="connsiteX86" fmla="*/ 277879 w 407049"/>
                <a:gd name="connsiteY86" fmla="*/ 665209 h 1029859"/>
                <a:gd name="connsiteX87" fmla="*/ 245262 w 407049"/>
                <a:gd name="connsiteY87" fmla="*/ 1027174 h 1029859"/>
                <a:gd name="connsiteX88" fmla="*/ 253218 w 407049"/>
                <a:gd name="connsiteY88" fmla="*/ 1027174 h 1029859"/>
                <a:gd name="connsiteX89" fmla="*/ 240091 w 407049"/>
                <a:gd name="connsiteY89" fmla="*/ 699417 h 1029859"/>
                <a:gd name="connsiteX90" fmla="*/ 231738 w 407049"/>
                <a:gd name="connsiteY90" fmla="*/ 699417 h 1029859"/>
                <a:gd name="connsiteX91" fmla="*/ 232534 w 407049"/>
                <a:gd name="connsiteY91" fmla="*/ 1002911 h 1029859"/>
                <a:gd name="connsiteX92" fmla="*/ 240887 w 407049"/>
                <a:gd name="connsiteY92" fmla="*/ 1002911 h 1029859"/>
                <a:gd name="connsiteX93" fmla="*/ 230147 w 407049"/>
                <a:gd name="connsiteY93" fmla="*/ 656061 h 1029859"/>
                <a:gd name="connsiteX94" fmla="*/ 221794 w 407049"/>
                <a:gd name="connsiteY94" fmla="*/ 656061 h 1029859"/>
                <a:gd name="connsiteX95" fmla="*/ 268730 w 407049"/>
                <a:gd name="connsiteY95" fmla="*/ 1017230 h 1029859"/>
                <a:gd name="connsiteX96" fmla="*/ 276686 w 407049"/>
                <a:gd name="connsiteY96" fmla="*/ 1016037 h 1029859"/>
                <a:gd name="connsiteX97" fmla="*/ 235716 w 407049"/>
                <a:gd name="connsiteY97" fmla="*/ 613102 h 1029859"/>
                <a:gd name="connsiteX98" fmla="*/ 227761 w 407049"/>
                <a:gd name="connsiteY98" fmla="*/ 615091 h 1029859"/>
                <a:gd name="connsiteX99" fmla="*/ 304529 w 407049"/>
                <a:gd name="connsiteY99" fmla="*/ 905061 h 1029859"/>
                <a:gd name="connsiteX100" fmla="*/ 312087 w 407049"/>
                <a:gd name="connsiteY100" fmla="*/ 903072 h 1029859"/>
                <a:gd name="connsiteX101" fmla="*/ 226170 w 407049"/>
                <a:gd name="connsiteY101" fmla="*/ 515252 h 1029859"/>
                <a:gd name="connsiteX102" fmla="*/ 218612 w 407049"/>
                <a:gd name="connsiteY102" fmla="*/ 517241 h 1029859"/>
                <a:gd name="connsiteX103" fmla="*/ 330384 w 407049"/>
                <a:gd name="connsiteY103" fmla="*/ 808404 h 1029859"/>
                <a:gd name="connsiteX104" fmla="*/ 337941 w 407049"/>
                <a:gd name="connsiteY104" fmla="*/ 806415 h 1029859"/>
                <a:gd name="connsiteX105" fmla="*/ 225772 w 407049"/>
                <a:gd name="connsiteY105" fmla="*/ 437290 h 1029859"/>
                <a:gd name="connsiteX106" fmla="*/ 219010 w 407049"/>
                <a:gd name="connsiteY106" fmla="*/ 439279 h 1029859"/>
                <a:gd name="connsiteX107" fmla="*/ 353454 w 407049"/>
                <a:gd name="connsiteY107" fmla="*/ 761866 h 1029859"/>
                <a:gd name="connsiteX108" fmla="*/ 360614 w 407049"/>
                <a:gd name="connsiteY108" fmla="*/ 759081 h 1029859"/>
                <a:gd name="connsiteX109" fmla="*/ 199917 w 407049"/>
                <a:gd name="connsiteY109" fmla="*/ 374841 h 1029859"/>
                <a:gd name="connsiteX110" fmla="*/ 193155 w 407049"/>
                <a:gd name="connsiteY110" fmla="*/ 375637 h 1029859"/>
                <a:gd name="connsiteX111" fmla="*/ 193155 w 407049"/>
                <a:gd name="connsiteY111" fmla="*/ 375637 h 102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07049" h="1029859">
                  <a:moveTo>
                    <a:pt x="193155" y="375637"/>
                  </a:moveTo>
                  <a:cubicBezTo>
                    <a:pt x="246456" y="503717"/>
                    <a:pt x="299358" y="632194"/>
                    <a:pt x="353454" y="759877"/>
                  </a:cubicBezTo>
                  <a:cubicBezTo>
                    <a:pt x="355841" y="759081"/>
                    <a:pt x="358227" y="757888"/>
                    <a:pt x="360614" y="757093"/>
                  </a:cubicBezTo>
                  <a:cubicBezTo>
                    <a:pt x="308507" y="653674"/>
                    <a:pt x="263559" y="546278"/>
                    <a:pt x="226170" y="436495"/>
                  </a:cubicBezTo>
                  <a:cubicBezTo>
                    <a:pt x="224579" y="432119"/>
                    <a:pt x="218612" y="433711"/>
                    <a:pt x="219408" y="438484"/>
                  </a:cubicBezTo>
                  <a:cubicBezTo>
                    <a:pt x="245660" y="564575"/>
                    <a:pt x="282652" y="688279"/>
                    <a:pt x="330384" y="807608"/>
                  </a:cubicBezTo>
                  <a:cubicBezTo>
                    <a:pt x="332373" y="812382"/>
                    <a:pt x="339930" y="810393"/>
                    <a:pt x="337941" y="805620"/>
                  </a:cubicBezTo>
                  <a:cubicBezTo>
                    <a:pt x="300552" y="708566"/>
                    <a:pt x="263559" y="611511"/>
                    <a:pt x="226170" y="514456"/>
                  </a:cubicBezTo>
                  <a:cubicBezTo>
                    <a:pt x="224181" y="509684"/>
                    <a:pt x="217419" y="511672"/>
                    <a:pt x="218612" y="516445"/>
                  </a:cubicBezTo>
                  <a:cubicBezTo>
                    <a:pt x="243671" y="646514"/>
                    <a:pt x="272310" y="775787"/>
                    <a:pt x="304529" y="904265"/>
                  </a:cubicBezTo>
                  <a:cubicBezTo>
                    <a:pt x="306916" y="903470"/>
                    <a:pt x="309700" y="903072"/>
                    <a:pt x="312087" y="902277"/>
                  </a:cubicBezTo>
                  <a:cubicBezTo>
                    <a:pt x="286630" y="805620"/>
                    <a:pt x="260775" y="708963"/>
                    <a:pt x="235318" y="612307"/>
                  </a:cubicBezTo>
                  <a:cubicBezTo>
                    <a:pt x="234125" y="607135"/>
                    <a:pt x="226567" y="609522"/>
                    <a:pt x="227363" y="614295"/>
                  </a:cubicBezTo>
                  <a:cubicBezTo>
                    <a:pt x="248444" y="747149"/>
                    <a:pt x="261968" y="880797"/>
                    <a:pt x="267935" y="1014843"/>
                  </a:cubicBezTo>
                  <a:cubicBezTo>
                    <a:pt x="270719" y="1014446"/>
                    <a:pt x="273106" y="1014048"/>
                    <a:pt x="275890" y="1013650"/>
                  </a:cubicBezTo>
                  <a:cubicBezTo>
                    <a:pt x="246456" y="896310"/>
                    <a:pt x="230943" y="775787"/>
                    <a:pt x="229749" y="654867"/>
                  </a:cubicBezTo>
                  <a:cubicBezTo>
                    <a:pt x="226965" y="654867"/>
                    <a:pt x="224181" y="654867"/>
                    <a:pt x="221396" y="654867"/>
                  </a:cubicBezTo>
                  <a:cubicBezTo>
                    <a:pt x="232932" y="770219"/>
                    <a:pt x="236512" y="885968"/>
                    <a:pt x="232136" y="1001718"/>
                  </a:cubicBezTo>
                  <a:cubicBezTo>
                    <a:pt x="234920" y="1001718"/>
                    <a:pt x="237705" y="1001718"/>
                    <a:pt x="240489" y="1001718"/>
                  </a:cubicBezTo>
                  <a:cubicBezTo>
                    <a:pt x="240091" y="900287"/>
                    <a:pt x="240091" y="799255"/>
                    <a:pt x="239694" y="698223"/>
                  </a:cubicBezTo>
                  <a:cubicBezTo>
                    <a:pt x="236909" y="698223"/>
                    <a:pt x="234125" y="698223"/>
                    <a:pt x="231341" y="698223"/>
                  </a:cubicBezTo>
                  <a:cubicBezTo>
                    <a:pt x="235716" y="807608"/>
                    <a:pt x="240489" y="916993"/>
                    <a:pt x="244865" y="1025981"/>
                  </a:cubicBezTo>
                  <a:cubicBezTo>
                    <a:pt x="245262" y="1031152"/>
                    <a:pt x="252422" y="1031152"/>
                    <a:pt x="252820" y="1025981"/>
                  </a:cubicBezTo>
                  <a:cubicBezTo>
                    <a:pt x="263559" y="905458"/>
                    <a:pt x="274299" y="784539"/>
                    <a:pt x="285436" y="664016"/>
                  </a:cubicBezTo>
                  <a:cubicBezTo>
                    <a:pt x="282652" y="664016"/>
                    <a:pt x="280266" y="664016"/>
                    <a:pt x="277481" y="664016"/>
                  </a:cubicBezTo>
                  <a:cubicBezTo>
                    <a:pt x="282652" y="759877"/>
                    <a:pt x="283448" y="856135"/>
                    <a:pt x="279868" y="951997"/>
                  </a:cubicBezTo>
                  <a:cubicBezTo>
                    <a:pt x="279868" y="957168"/>
                    <a:pt x="287028" y="956770"/>
                    <a:pt x="287425" y="951997"/>
                  </a:cubicBezTo>
                  <a:cubicBezTo>
                    <a:pt x="299358" y="825508"/>
                    <a:pt x="311291" y="699417"/>
                    <a:pt x="322826" y="572928"/>
                  </a:cubicBezTo>
                  <a:cubicBezTo>
                    <a:pt x="320440" y="573326"/>
                    <a:pt x="317655" y="573723"/>
                    <a:pt x="315269" y="574121"/>
                  </a:cubicBezTo>
                  <a:cubicBezTo>
                    <a:pt x="327202" y="663220"/>
                    <a:pt x="331975" y="753513"/>
                    <a:pt x="329986" y="843407"/>
                  </a:cubicBezTo>
                  <a:cubicBezTo>
                    <a:pt x="332770" y="843407"/>
                    <a:pt x="335157" y="843407"/>
                    <a:pt x="337941" y="843407"/>
                  </a:cubicBezTo>
                  <a:cubicBezTo>
                    <a:pt x="337941" y="745160"/>
                    <a:pt x="337941" y="646912"/>
                    <a:pt x="337941" y="548664"/>
                  </a:cubicBezTo>
                  <a:cubicBezTo>
                    <a:pt x="335157" y="548664"/>
                    <a:pt x="332373" y="548664"/>
                    <a:pt x="329986" y="548664"/>
                  </a:cubicBezTo>
                  <a:cubicBezTo>
                    <a:pt x="331179" y="615488"/>
                    <a:pt x="342317" y="681517"/>
                    <a:pt x="363000" y="744762"/>
                  </a:cubicBezTo>
                  <a:cubicBezTo>
                    <a:pt x="364591" y="749535"/>
                    <a:pt x="371354" y="747546"/>
                    <a:pt x="370558" y="742773"/>
                  </a:cubicBezTo>
                  <a:cubicBezTo>
                    <a:pt x="349874" y="612307"/>
                    <a:pt x="316064" y="484624"/>
                    <a:pt x="268730" y="361317"/>
                  </a:cubicBezTo>
                  <a:cubicBezTo>
                    <a:pt x="267139" y="356942"/>
                    <a:pt x="261173" y="357738"/>
                    <a:pt x="260775" y="362511"/>
                  </a:cubicBezTo>
                  <a:cubicBezTo>
                    <a:pt x="249638" y="457179"/>
                    <a:pt x="271117" y="553040"/>
                    <a:pt x="321235" y="634184"/>
                  </a:cubicBezTo>
                  <a:cubicBezTo>
                    <a:pt x="323622" y="637763"/>
                    <a:pt x="329986" y="635377"/>
                    <a:pt x="328395" y="631001"/>
                  </a:cubicBezTo>
                  <a:cubicBezTo>
                    <a:pt x="249240" y="424562"/>
                    <a:pt x="144230" y="228464"/>
                    <a:pt x="16150" y="48277"/>
                  </a:cubicBezTo>
                  <a:cubicBezTo>
                    <a:pt x="12968" y="43901"/>
                    <a:pt x="6206" y="47879"/>
                    <a:pt x="8991" y="52254"/>
                  </a:cubicBezTo>
                  <a:cubicBezTo>
                    <a:pt x="91725" y="183915"/>
                    <a:pt x="193553" y="303641"/>
                    <a:pt x="309302" y="407458"/>
                  </a:cubicBezTo>
                  <a:cubicBezTo>
                    <a:pt x="309700" y="405072"/>
                    <a:pt x="310496" y="403082"/>
                    <a:pt x="310893" y="401094"/>
                  </a:cubicBezTo>
                  <a:cubicBezTo>
                    <a:pt x="269526" y="407458"/>
                    <a:pt x="243671" y="356544"/>
                    <a:pt x="224976" y="327905"/>
                  </a:cubicBezTo>
                  <a:cubicBezTo>
                    <a:pt x="201111" y="292106"/>
                    <a:pt x="177245" y="255910"/>
                    <a:pt x="152981" y="220111"/>
                  </a:cubicBezTo>
                  <a:cubicBezTo>
                    <a:pt x="104454" y="147320"/>
                    <a:pt x="55927" y="74529"/>
                    <a:pt x="7797" y="1739"/>
                  </a:cubicBezTo>
                  <a:cubicBezTo>
                    <a:pt x="5411" y="-1841"/>
                    <a:pt x="-1351" y="545"/>
                    <a:pt x="240" y="4921"/>
                  </a:cubicBezTo>
                  <a:cubicBezTo>
                    <a:pt x="42800" y="114306"/>
                    <a:pt x="130308" y="194654"/>
                    <a:pt x="213839" y="273411"/>
                  </a:cubicBezTo>
                  <a:cubicBezTo>
                    <a:pt x="256797" y="313984"/>
                    <a:pt x="299756" y="355351"/>
                    <a:pt x="336748" y="401491"/>
                  </a:cubicBezTo>
                  <a:cubicBezTo>
                    <a:pt x="355841" y="424959"/>
                    <a:pt x="372945" y="450018"/>
                    <a:pt x="387662" y="476669"/>
                  </a:cubicBezTo>
                  <a:cubicBezTo>
                    <a:pt x="394424" y="489000"/>
                    <a:pt x="399197" y="501331"/>
                    <a:pt x="399197" y="515650"/>
                  </a:cubicBezTo>
                  <a:cubicBezTo>
                    <a:pt x="399197" y="531560"/>
                    <a:pt x="390844" y="550653"/>
                    <a:pt x="373740" y="535936"/>
                  </a:cubicBezTo>
                  <a:cubicBezTo>
                    <a:pt x="313678" y="484624"/>
                    <a:pt x="269128" y="417004"/>
                    <a:pt x="244865" y="342224"/>
                  </a:cubicBezTo>
                  <a:cubicBezTo>
                    <a:pt x="242876" y="343020"/>
                    <a:pt x="240489" y="343815"/>
                    <a:pt x="238500" y="345009"/>
                  </a:cubicBezTo>
                  <a:cubicBezTo>
                    <a:pt x="281061" y="438484"/>
                    <a:pt x="329986" y="528378"/>
                    <a:pt x="384082" y="615488"/>
                  </a:cubicBezTo>
                  <a:cubicBezTo>
                    <a:pt x="386469" y="619069"/>
                    <a:pt x="392435" y="615886"/>
                    <a:pt x="390048" y="611909"/>
                  </a:cubicBezTo>
                  <a:cubicBezTo>
                    <a:pt x="335953" y="524799"/>
                    <a:pt x="287425" y="434506"/>
                    <a:pt x="244865" y="341031"/>
                  </a:cubicBezTo>
                  <a:cubicBezTo>
                    <a:pt x="243274" y="337452"/>
                    <a:pt x="237307" y="339838"/>
                    <a:pt x="238500" y="343815"/>
                  </a:cubicBezTo>
                  <a:cubicBezTo>
                    <a:pt x="260775" y="413027"/>
                    <a:pt x="299756" y="476271"/>
                    <a:pt x="351863" y="526390"/>
                  </a:cubicBezTo>
                  <a:cubicBezTo>
                    <a:pt x="359818" y="533947"/>
                    <a:pt x="372149" y="550255"/>
                    <a:pt x="383286" y="550255"/>
                  </a:cubicBezTo>
                  <a:cubicBezTo>
                    <a:pt x="391242" y="550255"/>
                    <a:pt x="398004" y="544687"/>
                    <a:pt x="401584" y="538322"/>
                  </a:cubicBezTo>
                  <a:cubicBezTo>
                    <a:pt x="413119" y="518037"/>
                    <a:pt x="404368" y="491386"/>
                    <a:pt x="394026" y="472691"/>
                  </a:cubicBezTo>
                  <a:cubicBezTo>
                    <a:pt x="330384" y="357738"/>
                    <a:pt x="222988" y="277787"/>
                    <a:pt x="133491" y="185108"/>
                  </a:cubicBezTo>
                  <a:cubicBezTo>
                    <a:pt x="81781" y="131808"/>
                    <a:pt x="35243" y="72541"/>
                    <a:pt x="8195" y="2932"/>
                  </a:cubicBezTo>
                  <a:cubicBezTo>
                    <a:pt x="5808" y="4126"/>
                    <a:pt x="3024" y="4921"/>
                    <a:pt x="637" y="6114"/>
                  </a:cubicBezTo>
                  <a:cubicBezTo>
                    <a:pt x="54733" y="87258"/>
                    <a:pt x="108829" y="168401"/>
                    <a:pt x="162925" y="249546"/>
                  </a:cubicBezTo>
                  <a:cubicBezTo>
                    <a:pt x="188780" y="288526"/>
                    <a:pt x="213441" y="328701"/>
                    <a:pt x="241285" y="366488"/>
                  </a:cubicBezTo>
                  <a:cubicBezTo>
                    <a:pt x="258389" y="389956"/>
                    <a:pt x="281459" y="413822"/>
                    <a:pt x="313280" y="409049"/>
                  </a:cubicBezTo>
                  <a:cubicBezTo>
                    <a:pt x="316064" y="408651"/>
                    <a:pt x="316860" y="404276"/>
                    <a:pt x="314871" y="402685"/>
                  </a:cubicBezTo>
                  <a:cubicBezTo>
                    <a:pt x="198724" y="299266"/>
                    <a:pt x="98487" y="180335"/>
                    <a:pt x="16150" y="49073"/>
                  </a:cubicBezTo>
                  <a:cubicBezTo>
                    <a:pt x="13764" y="50266"/>
                    <a:pt x="11377" y="51857"/>
                    <a:pt x="8991" y="53050"/>
                  </a:cubicBezTo>
                  <a:cubicBezTo>
                    <a:pt x="136673" y="232442"/>
                    <a:pt x="242080" y="428142"/>
                    <a:pt x="320837" y="633785"/>
                  </a:cubicBezTo>
                  <a:cubicBezTo>
                    <a:pt x="323224" y="632593"/>
                    <a:pt x="325611" y="631797"/>
                    <a:pt x="327997" y="630604"/>
                  </a:cubicBezTo>
                  <a:cubicBezTo>
                    <a:pt x="278675" y="550653"/>
                    <a:pt x="257991" y="456383"/>
                    <a:pt x="268730" y="362908"/>
                  </a:cubicBezTo>
                  <a:cubicBezTo>
                    <a:pt x="265946" y="363307"/>
                    <a:pt x="263559" y="363704"/>
                    <a:pt x="260775" y="364102"/>
                  </a:cubicBezTo>
                  <a:cubicBezTo>
                    <a:pt x="307711" y="487408"/>
                    <a:pt x="342317" y="615091"/>
                    <a:pt x="363000" y="745557"/>
                  </a:cubicBezTo>
                  <a:cubicBezTo>
                    <a:pt x="365387" y="744762"/>
                    <a:pt x="368171" y="743966"/>
                    <a:pt x="370558" y="743569"/>
                  </a:cubicBezTo>
                  <a:cubicBezTo>
                    <a:pt x="349874" y="680722"/>
                    <a:pt x="338737" y="615886"/>
                    <a:pt x="337544" y="549459"/>
                  </a:cubicBezTo>
                  <a:cubicBezTo>
                    <a:pt x="337544" y="544289"/>
                    <a:pt x="329588" y="544289"/>
                    <a:pt x="329588" y="549459"/>
                  </a:cubicBezTo>
                  <a:cubicBezTo>
                    <a:pt x="329588" y="647708"/>
                    <a:pt x="329986" y="745955"/>
                    <a:pt x="329986" y="844203"/>
                  </a:cubicBezTo>
                  <a:cubicBezTo>
                    <a:pt x="329986" y="849374"/>
                    <a:pt x="337941" y="849374"/>
                    <a:pt x="337941" y="844203"/>
                  </a:cubicBezTo>
                  <a:cubicBezTo>
                    <a:pt x="340328" y="753513"/>
                    <a:pt x="335157" y="662822"/>
                    <a:pt x="323224" y="572928"/>
                  </a:cubicBezTo>
                  <a:cubicBezTo>
                    <a:pt x="322429" y="568155"/>
                    <a:pt x="316064" y="569746"/>
                    <a:pt x="315667" y="574121"/>
                  </a:cubicBezTo>
                  <a:cubicBezTo>
                    <a:pt x="303734" y="700610"/>
                    <a:pt x="292198" y="826701"/>
                    <a:pt x="280266" y="953190"/>
                  </a:cubicBezTo>
                  <a:cubicBezTo>
                    <a:pt x="283050" y="953190"/>
                    <a:pt x="285436" y="953190"/>
                    <a:pt x="287823" y="953190"/>
                  </a:cubicBezTo>
                  <a:cubicBezTo>
                    <a:pt x="291403" y="856931"/>
                    <a:pt x="290607" y="761071"/>
                    <a:pt x="285834" y="665209"/>
                  </a:cubicBezTo>
                  <a:cubicBezTo>
                    <a:pt x="285436" y="660038"/>
                    <a:pt x="278277" y="660038"/>
                    <a:pt x="277879" y="665209"/>
                  </a:cubicBezTo>
                  <a:cubicBezTo>
                    <a:pt x="267139" y="785731"/>
                    <a:pt x="256002" y="906254"/>
                    <a:pt x="245262" y="1027174"/>
                  </a:cubicBezTo>
                  <a:cubicBezTo>
                    <a:pt x="248047" y="1027174"/>
                    <a:pt x="250433" y="1027174"/>
                    <a:pt x="253218" y="1027174"/>
                  </a:cubicBezTo>
                  <a:cubicBezTo>
                    <a:pt x="248842" y="917789"/>
                    <a:pt x="244467" y="808404"/>
                    <a:pt x="240091" y="699417"/>
                  </a:cubicBezTo>
                  <a:cubicBezTo>
                    <a:pt x="239694" y="694246"/>
                    <a:pt x="231738" y="694246"/>
                    <a:pt x="231738" y="699417"/>
                  </a:cubicBezTo>
                  <a:cubicBezTo>
                    <a:pt x="231738" y="800449"/>
                    <a:pt x="232136" y="901879"/>
                    <a:pt x="232534" y="1002911"/>
                  </a:cubicBezTo>
                  <a:cubicBezTo>
                    <a:pt x="232534" y="1008081"/>
                    <a:pt x="240489" y="1008081"/>
                    <a:pt x="240887" y="1002911"/>
                  </a:cubicBezTo>
                  <a:cubicBezTo>
                    <a:pt x="245262" y="887161"/>
                    <a:pt x="241682" y="771412"/>
                    <a:pt x="230147" y="656061"/>
                  </a:cubicBezTo>
                  <a:cubicBezTo>
                    <a:pt x="229749" y="650890"/>
                    <a:pt x="221794" y="650492"/>
                    <a:pt x="221794" y="656061"/>
                  </a:cubicBezTo>
                  <a:cubicBezTo>
                    <a:pt x="223385" y="777777"/>
                    <a:pt x="238898" y="899095"/>
                    <a:pt x="268730" y="1017230"/>
                  </a:cubicBezTo>
                  <a:cubicBezTo>
                    <a:pt x="269924" y="1021605"/>
                    <a:pt x="276686" y="1020810"/>
                    <a:pt x="276686" y="1016037"/>
                  </a:cubicBezTo>
                  <a:cubicBezTo>
                    <a:pt x="270321" y="881195"/>
                    <a:pt x="256797" y="746751"/>
                    <a:pt x="235716" y="613102"/>
                  </a:cubicBezTo>
                  <a:cubicBezTo>
                    <a:pt x="232932" y="613898"/>
                    <a:pt x="230545" y="614693"/>
                    <a:pt x="227761" y="615091"/>
                  </a:cubicBezTo>
                  <a:cubicBezTo>
                    <a:pt x="253218" y="711748"/>
                    <a:pt x="279072" y="808404"/>
                    <a:pt x="304529" y="905061"/>
                  </a:cubicBezTo>
                  <a:cubicBezTo>
                    <a:pt x="305722" y="909834"/>
                    <a:pt x="313280" y="907845"/>
                    <a:pt x="312087" y="903072"/>
                  </a:cubicBezTo>
                  <a:cubicBezTo>
                    <a:pt x="279868" y="774594"/>
                    <a:pt x="251229" y="645321"/>
                    <a:pt x="226170" y="515252"/>
                  </a:cubicBezTo>
                  <a:cubicBezTo>
                    <a:pt x="223783" y="516047"/>
                    <a:pt x="220999" y="516445"/>
                    <a:pt x="218612" y="517241"/>
                  </a:cubicBezTo>
                  <a:cubicBezTo>
                    <a:pt x="256002" y="614295"/>
                    <a:pt x="292994" y="711350"/>
                    <a:pt x="330384" y="808404"/>
                  </a:cubicBezTo>
                  <a:cubicBezTo>
                    <a:pt x="332770" y="807608"/>
                    <a:pt x="335555" y="806813"/>
                    <a:pt x="337941" y="806415"/>
                  </a:cubicBezTo>
                  <a:cubicBezTo>
                    <a:pt x="290210" y="686689"/>
                    <a:pt x="252422" y="563381"/>
                    <a:pt x="225772" y="437290"/>
                  </a:cubicBezTo>
                  <a:cubicBezTo>
                    <a:pt x="223385" y="438086"/>
                    <a:pt x="221396" y="438484"/>
                    <a:pt x="219010" y="439279"/>
                  </a:cubicBezTo>
                  <a:cubicBezTo>
                    <a:pt x="256797" y="549459"/>
                    <a:pt x="301745" y="657253"/>
                    <a:pt x="353454" y="761866"/>
                  </a:cubicBezTo>
                  <a:cubicBezTo>
                    <a:pt x="355443" y="765843"/>
                    <a:pt x="362205" y="763059"/>
                    <a:pt x="360614" y="759081"/>
                  </a:cubicBezTo>
                  <a:cubicBezTo>
                    <a:pt x="307711" y="630604"/>
                    <a:pt x="253615" y="502922"/>
                    <a:pt x="199917" y="374841"/>
                  </a:cubicBezTo>
                  <a:cubicBezTo>
                    <a:pt x="198326" y="369273"/>
                    <a:pt x="191166" y="371261"/>
                    <a:pt x="193155" y="375637"/>
                  </a:cubicBezTo>
                  <a:lnTo>
                    <a:pt x="193155" y="37563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70" name="Freeform 2869">
              <a:extLst>
                <a:ext uri="{FF2B5EF4-FFF2-40B4-BE49-F238E27FC236}">
                  <a16:creationId xmlns:a16="http://schemas.microsoft.com/office/drawing/2014/main" id="{60529813-A4EF-CC1D-F83F-840C333360D8}"/>
                </a:ext>
              </a:extLst>
            </p:cNvPr>
            <p:cNvSpPr/>
            <p:nvPr/>
          </p:nvSpPr>
          <p:spPr>
            <a:xfrm>
              <a:off x="478532" y="7098723"/>
              <a:ext cx="248293" cy="706111"/>
            </a:xfrm>
            <a:custGeom>
              <a:avLst/>
              <a:gdLst>
                <a:gd name="connsiteX0" fmla="*/ 37312 w 248293"/>
                <a:gd name="connsiteY0" fmla="*/ 4951 h 706111"/>
                <a:gd name="connsiteX1" fmla="*/ 240967 w 248293"/>
                <a:gd name="connsiteY1" fmla="*/ 379645 h 706111"/>
                <a:gd name="connsiteX2" fmla="*/ 247332 w 248293"/>
                <a:gd name="connsiteY2" fmla="*/ 376861 h 706111"/>
                <a:gd name="connsiteX3" fmla="*/ 76691 w 248293"/>
                <a:gd name="connsiteY3" fmla="*/ 113541 h 706111"/>
                <a:gd name="connsiteX4" fmla="*/ 70327 w 248293"/>
                <a:gd name="connsiteY4" fmla="*/ 117121 h 706111"/>
                <a:gd name="connsiteX5" fmla="*/ 233808 w 248293"/>
                <a:gd name="connsiteY5" fmla="*/ 425786 h 706111"/>
                <a:gd name="connsiteX6" fmla="*/ 239774 w 248293"/>
                <a:gd name="connsiteY6" fmla="*/ 421012 h 706111"/>
                <a:gd name="connsiteX7" fmla="*/ 61178 w 248293"/>
                <a:gd name="connsiteY7" fmla="*/ 162068 h 706111"/>
                <a:gd name="connsiteX8" fmla="*/ 54018 w 248293"/>
                <a:gd name="connsiteY8" fmla="*/ 165250 h 706111"/>
                <a:gd name="connsiteX9" fmla="*/ 230626 w 248293"/>
                <a:gd name="connsiteY9" fmla="*/ 425786 h 706111"/>
                <a:gd name="connsiteX10" fmla="*/ 236990 w 248293"/>
                <a:gd name="connsiteY10" fmla="*/ 421012 h 706111"/>
                <a:gd name="connsiteX11" fmla="*/ 72315 w 248293"/>
                <a:gd name="connsiteY11" fmla="*/ 241223 h 706111"/>
                <a:gd name="connsiteX12" fmla="*/ 65553 w 248293"/>
                <a:gd name="connsiteY12" fmla="*/ 245201 h 706111"/>
                <a:gd name="connsiteX13" fmla="*/ 212328 w 248293"/>
                <a:gd name="connsiteY13" fmla="*/ 498179 h 706111"/>
                <a:gd name="connsiteX14" fmla="*/ 215113 w 248293"/>
                <a:gd name="connsiteY14" fmla="*/ 491417 h 706111"/>
                <a:gd name="connsiteX15" fmla="*/ 124025 w 248293"/>
                <a:gd name="connsiteY15" fmla="*/ 407091 h 706111"/>
                <a:gd name="connsiteX16" fmla="*/ 56803 w 248293"/>
                <a:gd name="connsiteY16" fmla="*/ 319185 h 706111"/>
                <a:gd name="connsiteX17" fmla="*/ 51234 w 248293"/>
                <a:gd name="connsiteY17" fmla="*/ 324753 h 706111"/>
                <a:gd name="connsiteX18" fmla="*/ 196020 w 248293"/>
                <a:gd name="connsiteY18" fmla="*/ 570970 h 706111"/>
                <a:gd name="connsiteX19" fmla="*/ 203578 w 248293"/>
                <a:gd name="connsiteY19" fmla="*/ 566594 h 706111"/>
                <a:gd name="connsiteX20" fmla="*/ 71122 w 248293"/>
                <a:gd name="connsiteY20" fmla="*/ 368905 h 706111"/>
                <a:gd name="connsiteX21" fmla="*/ 63565 w 248293"/>
                <a:gd name="connsiteY21" fmla="*/ 373280 h 706111"/>
                <a:gd name="connsiteX22" fmla="*/ 192440 w 248293"/>
                <a:gd name="connsiteY22" fmla="*/ 601200 h 706111"/>
                <a:gd name="connsiteX23" fmla="*/ 199600 w 248293"/>
                <a:gd name="connsiteY23" fmla="*/ 595631 h 706111"/>
                <a:gd name="connsiteX24" fmla="*/ 50041 w 248293"/>
                <a:gd name="connsiteY24" fmla="*/ 440503 h 706111"/>
                <a:gd name="connsiteX25" fmla="*/ 42881 w 248293"/>
                <a:gd name="connsiteY25" fmla="*/ 446071 h 706111"/>
                <a:gd name="connsiteX26" fmla="*/ 192042 w 248293"/>
                <a:gd name="connsiteY26" fmla="*/ 659273 h 706111"/>
                <a:gd name="connsiteX27" fmla="*/ 198407 w 248293"/>
                <a:gd name="connsiteY27" fmla="*/ 652909 h 706111"/>
                <a:gd name="connsiteX28" fmla="*/ 32937 w 248293"/>
                <a:gd name="connsiteY28" fmla="*/ 493405 h 706111"/>
                <a:gd name="connsiteX29" fmla="*/ 25379 w 248293"/>
                <a:gd name="connsiteY29" fmla="*/ 497781 h 706111"/>
                <a:gd name="connsiteX30" fmla="*/ 154255 w 248293"/>
                <a:gd name="connsiteY30" fmla="*/ 685526 h 706111"/>
                <a:gd name="connsiteX31" fmla="*/ 160619 w 248293"/>
                <a:gd name="connsiteY31" fmla="*/ 679161 h 706111"/>
                <a:gd name="connsiteX32" fmla="*/ 22595 w 248293"/>
                <a:gd name="connsiteY32" fmla="*/ 523238 h 706111"/>
                <a:gd name="connsiteX33" fmla="*/ 15435 w 248293"/>
                <a:gd name="connsiteY33" fmla="*/ 528806 h 706111"/>
                <a:gd name="connsiteX34" fmla="*/ 144708 w 248293"/>
                <a:gd name="connsiteY34" fmla="*/ 705016 h 706111"/>
                <a:gd name="connsiteX35" fmla="*/ 151471 w 248293"/>
                <a:gd name="connsiteY35" fmla="*/ 699845 h 706111"/>
                <a:gd name="connsiteX36" fmla="*/ 7480 w 248293"/>
                <a:gd name="connsiteY36" fmla="*/ 548297 h 706111"/>
                <a:gd name="connsiteX37" fmla="*/ 718 w 248293"/>
                <a:gd name="connsiteY37" fmla="*/ 553468 h 706111"/>
                <a:gd name="connsiteX38" fmla="*/ 126809 w 248293"/>
                <a:gd name="connsiteY38" fmla="*/ 681150 h 706111"/>
                <a:gd name="connsiteX39" fmla="*/ 130787 w 248293"/>
                <a:gd name="connsiteY39" fmla="*/ 674389 h 706111"/>
                <a:gd name="connsiteX40" fmla="*/ 8275 w 248293"/>
                <a:gd name="connsiteY40" fmla="*/ 549093 h 706111"/>
                <a:gd name="connsiteX41" fmla="*/ 1513 w 248293"/>
                <a:gd name="connsiteY41" fmla="*/ 554264 h 706111"/>
                <a:gd name="connsiteX42" fmla="*/ 144311 w 248293"/>
                <a:gd name="connsiteY42" fmla="*/ 703823 h 706111"/>
                <a:gd name="connsiteX43" fmla="*/ 151073 w 248293"/>
                <a:gd name="connsiteY43" fmla="*/ 698652 h 706111"/>
                <a:gd name="connsiteX44" fmla="*/ 23391 w 248293"/>
                <a:gd name="connsiteY44" fmla="*/ 524034 h 706111"/>
                <a:gd name="connsiteX45" fmla="*/ 16231 w 248293"/>
                <a:gd name="connsiteY45" fmla="*/ 529602 h 706111"/>
                <a:gd name="connsiteX46" fmla="*/ 154255 w 248293"/>
                <a:gd name="connsiteY46" fmla="*/ 685128 h 706111"/>
                <a:gd name="connsiteX47" fmla="*/ 160619 w 248293"/>
                <a:gd name="connsiteY47" fmla="*/ 678764 h 706111"/>
                <a:gd name="connsiteX48" fmla="*/ 34130 w 248293"/>
                <a:gd name="connsiteY48" fmla="*/ 494599 h 706111"/>
                <a:gd name="connsiteX49" fmla="*/ 26175 w 248293"/>
                <a:gd name="connsiteY49" fmla="*/ 500963 h 706111"/>
                <a:gd name="connsiteX50" fmla="*/ 191645 w 248293"/>
                <a:gd name="connsiteY50" fmla="*/ 660466 h 706111"/>
                <a:gd name="connsiteX51" fmla="*/ 198009 w 248293"/>
                <a:gd name="connsiteY51" fmla="*/ 654102 h 706111"/>
                <a:gd name="connsiteX52" fmla="*/ 50438 w 248293"/>
                <a:gd name="connsiteY52" fmla="*/ 442890 h 706111"/>
                <a:gd name="connsiteX53" fmla="*/ 43279 w 248293"/>
                <a:gd name="connsiteY53" fmla="*/ 448458 h 706111"/>
                <a:gd name="connsiteX54" fmla="*/ 192838 w 248293"/>
                <a:gd name="connsiteY54" fmla="*/ 603586 h 706111"/>
                <a:gd name="connsiteX55" fmla="*/ 199998 w 248293"/>
                <a:gd name="connsiteY55" fmla="*/ 598017 h 706111"/>
                <a:gd name="connsiteX56" fmla="*/ 71122 w 248293"/>
                <a:gd name="connsiteY56" fmla="*/ 370099 h 706111"/>
                <a:gd name="connsiteX57" fmla="*/ 63565 w 248293"/>
                <a:gd name="connsiteY57" fmla="*/ 374474 h 706111"/>
                <a:gd name="connsiteX58" fmla="*/ 196418 w 248293"/>
                <a:gd name="connsiteY58" fmla="*/ 572162 h 706111"/>
                <a:gd name="connsiteX59" fmla="*/ 203975 w 248293"/>
                <a:gd name="connsiteY59" fmla="*/ 567787 h 706111"/>
                <a:gd name="connsiteX60" fmla="*/ 59189 w 248293"/>
                <a:gd name="connsiteY60" fmla="*/ 321571 h 706111"/>
                <a:gd name="connsiteX61" fmla="*/ 53621 w 248293"/>
                <a:gd name="connsiteY61" fmla="*/ 327140 h 706111"/>
                <a:gd name="connsiteX62" fmla="*/ 129196 w 248293"/>
                <a:gd name="connsiteY62" fmla="*/ 434934 h 706111"/>
                <a:gd name="connsiteX63" fmla="*/ 215908 w 248293"/>
                <a:gd name="connsiteY63" fmla="*/ 499770 h 706111"/>
                <a:gd name="connsiteX64" fmla="*/ 218693 w 248293"/>
                <a:gd name="connsiteY64" fmla="*/ 493008 h 706111"/>
                <a:gd name="connsiteX65" fmla="*/ 73907 w 248293"/>
                <a:gd name="connsiteY65" fmla="*/ 243212 h 706111"/>
                <a:gd name="connsiteX66" fmla="*/ 67145 w 248293"/>
                <a:gd name="connsiteY66" fmla="*/ 247189 h 706111"/>
                <a:gd name="connsiteX67" fmla="*/ 231819 w 248293"/>
                <a:gd name="connsiteY67" fmla="*/ 426979 h 706111"/>
                <a:gd name="connsiteX68" fmla="*/ 238183 w 248293"/>
                <a:gd name="connsiteY68" fmla="*/ 422206 h 706111"/>
                <a:gd name="connsiteX69" fmla="*/ 61576 w 248293"/>
                <a:gd name="connsiteY69" fmla="*/ 161670 h 706111"/>
                <a:gd name="connsiteX70" fmla="*/ 54416 w 248293"/>
                <a:gd name="connsiteY70" fmla="*/ 164853 h 706111"/>
                <a:gd name="connsiteX71" fmla="*/ 235001 w 248293"/>
                <a:gd name="connsiteY71" fmla="*/ 426979 h 706111"/>
                <a:gd name="connsiteX72" fmla="*/ 240967 w 248293"/>
                <a:gd name="connsiteY72" fmla="*/ 422206 h 706111"/>
                <a:gd name="connsiteX73" fmla="*/ 77089 w 248293"/>
                <a:gd name="connsiteY73" fmla="*/ 113541 h 706111"/>
                <a:gd name="connsiteX74" fmla="*/ 70724 w 248293"/>
                <a:gd name="connsiteY74" fmla="*/ 117121 h 706111"/>
                <a:gd name="connsiteX75" fmla="*/ 241763 w 248293"/>
                <a:gd name="connsiteY75" fmla="*/ 380042 h 706111"/>
                <a:gd name="connsiteX76" fmla="*/ 248127 w 248293"/>
                <a:gd name="connsiteY76" fmla="*/ 377258 h 706111"/>
                <a:gd name="connsiteX77" fmla="*/ 42483 w 248293"/>
                <a:gd name="connsiteY77" fmla="*/ 576 h 706111"/>
                <a:gd name="connsiteX78" fmla="*/ 37312 w 248293"/>
                <a:gd name="connsiteY78" fmla="*/ 4951 h 706111"/>
                <a:gd name="connsiteX79" fmla="*/ 37312 w 248293"/>
                <a:gd name="connsiteY79" fmla="*/ 4951 h 70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248293" h="706111">
                  <a:moveTo>
                    <a:pt x="37312" y="4951"/>
                  </a:moveTo>
                  <a:cubicBezTo>
                    <a:pt x="124820" y="118314"/>
                    <a:pt x="192838" y="244803"/>
                    <a:pt x="240967" y="379645"/>
                  </a:cubicBezTo>
                  <a:cubicBezTo>
                    <a:pt x="242956" y="378850"/>
                    <a:pt x="245343" y="377656"/>
                    <a:pt x="247332" y="376861"/>
                  </a:cubicBezTo>
                  <a:cubicBezTo>
                    <a:pt x="190054" y="289353"/>
                    <a:pt x="133173" y="201844"/>
                    <a:pt x="76691" y="113541"/>
                  </a:cubicBezTo>
                  <a:cubicBezTo>
                    <a:pt x="74304" y="109564"/>
                    <a:pt x="68338" y="113143"/>
                    <a:pt x="70327" y="117121"/>
                  </a:cubicBezTo>
                  <a:cubicBezTo>
                    <a:pt x="124025" y="220539"/>
                    <a:pt x="179314" y="323162"/>
                    <a:pt x="233808" y="425786"/>
                  </a:cubicBezTo>
                  <a:cubicBezTo>
                    <a:pt x="235796" y="424194"/>
                    <a:pt x="237785" y="422603"/>
                    <a:pt x="239774" y="421012"/>
                  </a:cubicBezTo>
                  <a:cubicBezTo>
                    <a:pt x="161415" y="349415"/>
                    <a:pt x="100159" y="261111"/>
                    <a:pt x="61178" y="162068"/>
                  </a:cubicBezTo>
                  <a:cubicBezTo>
                    <a:pt x="58792" y="163261"/>
                    <a:pt x="56405" y="164057"/>
                    <a:pt x="54018" y="165250"/>
                  </a:cubicBezTo>
                  <a:cubicBezTo>
                    <a:pt x="116467" y="249576"/>
                    <a:pt x="175734" y="336289"/>
                    <a:pt x="230626" y="425786"/>
                  </a:cubicBezTo>
                  <a:cubicBezTo>
                    <a:pt x="232614" y="424194"/>
                    <a:pt x="234603" y="422603"/>
                    <a:pt x="236990" y="421012"/>
                  </a:cubicBezTo>
                  <a:cubicBezTo>
                    <a:pt x="184485" y="358961"/>
                    <a:pt x="129594" y="298899"/>
                    <a:pt x="72315" y="241223"/>
                  </a:cubicBezTo>
                  <a:cubicBezTo>
                    <a:pt x="69531" y="238439"/>
                    <a:pt x="63962" y="241223"/>
                    <a:pt x="65553" y="245201"/>
                  </a:cubicBezTo>
                  <a:cubicBezTo>
                    <a:pt x="100159" y="337084"/>
                    <a:pt x="149879" y="422603"/>
                    <a:pt x="212328" y="498179"/>
                  </a:cubicBezTo>
                  <a:cubicBezTo>
                    <a:pt x="213124" y="495792"/>
                    <a:pt x="214317" y="493803"/>
                    <a:pt x="215113" y="491417"/>
                  </a:cubicBezTo>
                  <a:cubicBezTo>
                    <a:pt x="167381" y="492213"/>
                    <a:pt x="141129" y="444481"/>
                    <a:pt x="124025" y="407091"/>
                  </a:cubicBezTo>
                  <a:cubicBezTo>
                    <a:pt x="108512" y="373280"/>
                    <a:pt x="91806" y="337084"/>
                    <a:pt x="56803" y="319185"/>
                  </a:cubicBezTo>
                  <a:cubicBezTo>
                    <a:pt x="53223" y="317196"/>
                    <a:pt x="48847" y="321174"/>
                    <a:pt x="51234" y="324753"/>
                  </a:cubicBezTo>
                  <a:cubicBezTo>
                    <a:pt x="99363" y="406693"/>
                    <a:pt x="147493" y="489030"/>
                    <a:pt x="196020" y="570970"/>
                  </a:cubicBezTo>
                  <a:cubicBezTo>
                    <a:pt x="198407" y="569378"/>
                    <a:pt x="200793" y="568185"/>
                    <a:pt x="203578" y="566594"/>
                  </a:cubicBezTo>
                  <a:cubicBezTo>
                    <a:pt x="159426" y="500566"/>
                    <a:pt x="115274" y="434934"/>
                    <a:pt x="71122" y="368905"/>
                  </a:cubicBezTo>
                  <a:cubicBezTo>
                    <a:pt x="67940" y="364132"/>
                    <a:pt x="60780" y="368508"/>
                    <a:pt x="63565" y="373280"/>
                  </a:cubicBezTo>
                  <a:cubicBezTo>
                    <a:pt x="106523" y="449254"/>
                    <a:pt x="149482" y="525227"/>
                    <a:pt x="192440" y="601200"/>
                  </a:cubicBezTo>
                  <a:cubicBezTo>
                    <a:pt x="194827" y="599608"/>
                    <a:pt x="197213" y="597620"/>
                    <a:pt x="199600" y="595631"/>
                  </a:cubicBezTo>
                  <a:cubicBezTo>
                    <a:pt x="146300" y="547103"/>
                    <a:pt x="96579" y="495394"/>
                    <a:pt x="50041" y="440503"/>
                  </a:cubicBezTo>
                  <a:cubicBezTo>
                    <a:pt x="46859" y="436525"/>
                    <a:pt x="40494" y="441696"/>
                    <a:pt x="42881" y="446071"/>
                  </a:cubicBezTo>
                  <a:cubicBezTo>
                    <a:pt x="85442" y="522044"/>
                    <a:pt x="135560" y="592846"/>
                    <a:pt x="192042" y="659273"/>
                  </a:cubicBezTo>
                  <a:cubicBezTo>
                    <a:pt x="194031" y="657284"/>
                    <a:pt x="196020" y="655296"/>
                    <a:pt x="198407" y="652909"/>
                  </a:cubicBezTo>
                  <a:cubicBezTo>
                    <a:pt x="148686" y="594835"/>
                    <a:pt x="92999" y="541137"/>
                    <a:pt x="32937" y="493405"/>
                  </a:cubicBezTo>
                  <a:cubicBezTo>
                    <a:pt x="29755" y="491019"/>
                    <a:pt x="23788" y="493008"/>
                    <a:pt x="25379" y="497781"/>
                  </a:cubicBezTo>
                  <a:cubicBezTo>
                    <a:pt x="51234" y="570571"/>
                    <a:pt x="95386" y="635407"/>
                    <a:pt x="154255" y="685526"/>
                  </a:cubicBezTo>
                  <a:cubicBezTo>
                    <a:pt x="158630" y="689105"/>
                    <a:pt x="164199" y="683537"/>
                    <a:pt x="160619" y="679161"/>
                  </a:cubicBezTo>
                  <a:cubicBezTo>
                    <a:pt x="114478" y="627452"/>
                    <a:pt x="68736" y="575345"/>
                    <a:pt x="22595" y="523238"/>
                  </a:cubicBezTo>
                  <a:cubicBezTo>
                    <a:pt x="19015" y="519260"/>
                    <a:pt x="13446" y="524431"/>
                    <a:pt x="15435" y="528806"/>
                  </a:cubicBezTo>
                  <a:cubicBezTo>
                    <a:pt x="46461" y="595631"/>
                    <a:pt x="90215" y="655296"/>
                    <a:pt x="144708" y="705016"/>
                  </a:cubicBezTo>
                  <a:cubicBezTo>
                    <a:pt x="148288" y="708198"/>
                    <a:pt x="154653" y="703823"/>
                    <a:pt x="151471" y="699845"/>
                  </a:cubicBezTo>
                  <a:cubicBezTo>
                    <a:pt x="110103" y="643363"/>
                    <a:pt x="61974" y="592449"/>
                    <a:pt x="7480" y="548297"/>
                  </a:cubicBezTo>
                  <a:cubicBezTo>
                    <a:pt x="3900" y="545115"/>
                    <a:pt x="-2066" y="549093"/>
                    <a:pt x="718" y="553468"/>
                  </a:cubicBezTo>
                  <a:cubicBezTo>
                    <a:pt x="30550" y="606769"/>
                    <a:pt x="73907" y="650125"/>
                    <a:pt x="126809" y="681150"/>
                  </a:cubicBezTo>
                  <a:cubicBezTo>
                    <a:pt x="131185" y="683537"/>
                    <a:pt x="135162" y="676775"/>
                    <a:pt x="130787" y="674389"/>
                  </a:cubicBezTo>
                  <a:cubicBezTo>
                    <a:pt x="79475" y="644556"/>
                    <a:pt x="37312" y="601200"/>
                    <a:pt x="8275" y="549093"/>
                  </a:cubicBezTo>
                  <a:cubicBezTo>
                    <a:pt x="5889" y="550684"/>
                    <a:pt x="3502" y="552672"/>
                    <a:pt x="1513" y="554264"/>
                  </a:cubicBezTo>
                  <a:cubicBezTo>
                    <a:pt x="55609" y="597620"/>
                    <a:pt x="103341" y="647738"/>
                    <a:pt x="144311" y="703823"/>
                  </a:cubicBezTo>
                  <a:cubicBezTo>
                    <a:pt x="146697" y="702232"/>
                    <a:pt x="148686" y="700243"/>
                    <a:pt x="151073" y="698652"/>
                  </a:cubicBezTo>
                  <a:cubicBezTo>
                    <a:pt x="97375" y="649329"/>
                    <a:pt x="54018" y="590460"/>
                    <a:pt x="23391" y="524034"/>
                  </a:cubicBezTo>
                  <a:cubicBezTo>
                    <a:pt x="21004" y="526022"/>
                    <a:pt x="18617" y="527613"/>
                    <a:pt x="16231" y="529602"/>
                  </a:cubicBezTo>
                  <a:cubicBezTo>
                    <a:pt x="62371" y="581311"/>
                    <a:pt x="108114" y="633419"/>
                    <a:pt x="154255" y="685128"/>
                  </a:cubicBezTo>
                  <a:cubicBezTo>
                    <a:pt x="156244" y="683139"/>
                    <a:pt x="158233" y="681150"/>
                    <a:pt x="160619" y="678764"/>
                  </a:cubicBezTo>
                  <a:cubicBezTo>
                    <a:pt x="102943" y="629441"/>
                    <a:pt x="59189" y="566196"/>
                    <a:pt x="34130" y="494599"/>
                  </a:cubicBezTo>
                  <a:cubicBezTo>
                    <a:pt x="31346" y="498179"/>
                    <a:pt x="28959" y="499770"/>
                    <a:pt x="26175" y="500963"/>
                  </a:cubicBezTo>
                  <a:cubicBezTo>
                    <a:pt x="86237" y="549093"/>
                    <a:pt x="141526" y="601995"/>
                    <a:pt x="191645" y="660466"/>
                  </a:cubicBezTo>
                  <a:cubicBezTo>
                    <a:pt x="195225" y="664842"/>
                    <a:pt x="201589" y="658478"/>
                    <a:pt x="198009" y="654102"/>
                  </a:cubicBezTo>
                  <a:cubicBezTo>
                    <a:pt x="141526" y="588869"/>
                    <a:pt x="92204" y="518067"/>
                    <a:pt x="50438" y="442890"/>
                  </a:cubicBezTo>
                  <a:cubicBezTo>
                    <a:pt x="48052" y="444878"/>
                    <a:pt x="45665" y="446469"/>
                    <a:pt x="43279" y="448458"/>
                  </a:cubicBezTo>
                  <a:cubicBezTo>
                    <a:pt x="89817" y="503350"/>
                    <a:pt x="139538" y="555059"/>
                    <a:pt x="192838" y="603586"/>
                  </a:cubicBezTo>
                  <a:cubicBezTo>
                    <a:pt x="196418" y="606769"/>
                    <a:pt x="202384" y="602791"/>
                    <a:pt x="199998" y="598017"/>
                  </a:cubicBezTo>
                  <a:cubicBezTo>
                    <a:pt x="157039" y="522044"/>
                    <a:pt x="114081" y="446071"/>
                    <a:pt x="71122" y="370099"/>
                  </a:cubicBezTo>
                  <a:cubicBezTo>
                    <a:pt x="68736" y="371689"/>
                    <a:pt x="65951" y="372883"/>
                    <a:pt x="63565" y="374474"/>
                  </a:cubicBezTo>
                  <a:cubicBezTo>
                    <a:pt x="107716" y="440503"/>
                    <a:pt x="152266" y="506134"/>
                    <a:pt x="196418" y="572162"/>
                  </a:cubicBezTo>
                  <a:cubicBezTo>
                    <a:pt x="199600" y="576538"/>
                    <a:pt x="206760" y="572561"/>
                    <a:pt x="203975" y="567787"/>
                  </a:cubicBezTo>
                  <a:cubicBezTo>
                    <a:pt x="155846" y="485848"/>
                    <a:pt x="107319" y="403909"/>
                    <a:pt x="59189" y="321571"/>
                  </a:cubicBezTo>
                  <a:cubicBezTo>
                    <a:pt x="57200" y="323560"/>
                    <a:pt x="55212" y="325549"/>
                    <a:pt x="53621" y="327140"/>
                  </a:cubicBezTo>
                  <a:cubicBezTo>
                    <a:pt x="95784" y="348620"/>
                    <a:pt x="108114" y="396351"/>
                    <a:pt x="129196" y="434934"/>
                  </a:cubicBezTo>
                  <a:cubicBezTo>
                    <a:pt x="147095" y="467949"/>
                    <a:pt x="175336" y="500963"/>
                    <a:pt x="215908" y="499770"/>
                  </a:cubicBezTo>
                  <a:cubicBezTo>
                    <a:pt x="219488" y="499770"/>
                    <a:pt x="220682" y="495394"/>
                    <a:pt x="218693" y="493008"/>
                  </a:cubicBezTo>
                  <a:cubicBezTo>
                    <a:pt x="157039" y="418228"/>
                    <a:pt x="108114" y="333902"/>
                    <a:pt x="73907" y="243212"/>
                  </a:cubicBezTo>
                  <a:cubicBezTo>
                    <a:pt x="71520" y="244405"/>
                    <a:pt x="69531" y="245996"/>
                    <a:pt x="67145" y="247189"/>
                  </a:cubicBezTo>
                  <a:cubicBezTo>
                    <a:pt x="124423" y="304865"/>
                    <a:pt x="179314" y="364927"/>
                    <a:pt x="231819" y="426979"/>
                  </a:cubicBezTo>
                  <a:cubicBezTo>
                    <a:pt x="234603" y="430559"/>
                    <a:pt x="240570" y="425786"/>
                    <a:pt x="238183" y="422206"/>
                  </a:cubicBezTo>
                  <a:cubicBezTo>
                    <a:pt x="182894" y="333106"/>
                    <a:pt x="124025" y="245996"/>
                    <a:pt x="61576" y="161670"/>
                  </a:cubicBezTo>
                  <a:cubicBezTo>
                    <a:pt x="59189" y="158488"/>
                    <a:pt x="52427" y="160079"/>
                    <a:pt x="54416" y="164853"/>
                  </a:cubicBezTo>
                  <a:cubicBezTo>
                    <a:pt x="94590" y="264691"/>
                    <a:pt x="155846" y="354188"/>
                    <a:pt x="235001" y="426979"/>
                  </a:cubicBezTo>
                  <a:cubicBezTo>
                    <a:pt x="238183" y="429763"/>
                    <a:pt x="242956" y="426184"/>
                    <a:pt x="240967" y="422206"/>
                  </a:cubicBezTo>
                  <a:cubicBezTo>
                    <a:pt x="186474" y="319185"/>
                    <a:pt x="132378" y="216164"/>
                    <a:pt x="77089" y="113541"/>
                  </a:cubicBezTo>
                  <a:cubicBezTo>
                    <a:pt x="75100" y="114734"/>
                    <a:pt x="72713" y="115927"/>
                    <a:pt x="70724" y="117121"/>
                  </a:cubicBezTo>
                  <a:cubicBezTo>
                    <a:pt x="128400" y="204231"/>
                    <a:pt x="184883" y="292137"/>
                    <a:pt x="241763" y="380042"/>
                  </a:cubicBezTo>
                  <a:cubicBezTo>
                    <a:pt x="243752" y="383225"/>
                    <a:pt x="249320" y="381236"/>
                    <a:pt x="248127" y="377258"/>
                  </a:cubicBezTo>
                  <a:cubicBezTo>
                    <a:pt x="200793" y="241223"/>
                    <a:pt x="130787" y="113939"/>
                    <a:pt x="42483" y="576"/>
                  </a:cubicBezTo>
                  <a:cubicBezTo>
                    <a:pt x="40097" y="-1413"/>
                    <a:pt x="34926" y="2167"/>
                    <a:pt x="37312" y="4951"/>
                  </a:cubicBezTo>
                  <a:lnTo>
                    <a:pt x="37312" y="49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71" name="Freeform 2870">
              <a:extLst>
                <a:ext uri="{FF2B5EF4-FFF2-40B4-BE49-F238E27FC236}">
                  <a16:creationId xmlns:a16="http://schemas.microsoft.com/office/drawing/2014/main" id="{CC1EEE3F-6715-07BD-3780-A73A408798D3}"/>
                </a:ext>
              </a:extLst>
            </p:cNvPr>
            <p:cNvSpPr/>
            <p:nvPr/>
          </p:nvSpPr>
          <p:spPr>
            <a:xfrm>
              <a:off x="705075" y="7235230"/>
              <a:ext cx="138582" cy="483092"/>
            </a:xfrm>
            <a:custGeom>
              <a:avLst/>
              <a:gdLst>
                <a:gd name="connsiteX0" fmla="*/ 20391 w 138582"/>
                <a:gd name="connsiteY0" fmla="*/ 338999 h 483092"/>
                <a:gd name="connsiteX1" fmla="*/ 3685 w 138582"/>
                <a:gd name="connsiteY1" fmla="*/ 455146 h 483092"/>
                <a:gd name="connsiteX2" fmla="*/ 10447 w 138582"/>
                <a:gd name="connsiteY2" fmla="*/ 455941 h 483092"/>
                <a:gd name="connsiteX3" fmla="*/ 109888 w 138582"/>
                <a:gd name="connsiteY3" fmla="*/ 159607 h 483092"/>
                <a:gd name="connsiteX4" fmla="*/ 102330 w 138582"/>
                <a:gd name="connsiteY4" fmla="*/ 158414 h 483092"/>
                <a:gd name="connsiteX5" fmla="*/ 16413 w 138582"/>
                <a:gd name="connsiteY5" fmla="*/ 477818 h 483092"/>
                <a:gd name="connsiteX6" fmla="*/ 23971 w 138582"/>
                <a:gd name="connsiteY6" fmla="*/ 481000 h 483092"/>
                <a:gd name="connsiteX7" fmla="*/ 122218 w 138582"/>
                <a:gd name="connsiteY7" fmla="*/ 142901 h 483092"/>
                <a:gd name="connsiteX8" fmla="*/ 113865 w 138582"/>
                <a:gd name="connsiteY8" fmla="*/ 141708 h 483092"/>
                <a:gd name="connsiteX9" fmla="*/ 44654 w 138582"/>
                <a:gd name="connsiteY9" fmla="*/ 397072 h 483092"/>
                <a:gd name="connsiteX10" fmla="*/ 52610 w 138582"/>
                <a:gd name="connsiteY10" fmla="*/ 400254 h 483092"/>
                <a:gd name="connsiteX11" fmla="*/ 137333 w 138582"/>
                <a:gd name="connsiteY11" fmla="*/ 115455 h 483092"/>
                <a:gd name="connsiteX12" fmla="*/ 128980 w 138582"/>
                <a:gd name="connsiteY12" fmla="*/ 114262 h 483092"/>
                <a:gd name="connsiteX13" fmla="*/ 61360 w 138582"/>
                <a:gd name="connsiteY13" fmla="*/ 368433 h 483092"/>
                <a:gd name="connsiteX14" fmla="*/ 69713 w 138582"/>
                <a:gd name="connsiteY14" fmla="*/ 370820 h 483092"/>
                <a:gd name="connsiteX15" fmla="*/ 126991 w 138582"/>
                <a:gd name="connsiteY15" fmla="*/ 112671 h 483092"/>
                <a:gd name="connsiteX16" fmla="*/ 118638 w 138582"/>
                <a:gd name="connsiteY16" fmla="*/ 110284 h 483092"/>
                <a:gd name="connsiteX17" fmla="*/ 53803 w 138582"/>
                <a:gd name="connsiteY17" fmla="*/ 293653 h 483092"/>
                <a:gd name="connsiteX18" fmla="*/ 61758 w 138582"/>
                <a:gd name="connsiteY18" fmla="*/ 296835 h 483092"/>
                <a:gd name="connsiteX19" fmla="*/ 121423 w 138582"/>
                <a:gd name="connsiteY19" fmla="*/ 5274 h 483092"/>
                <a:gd name="connsiteX20" fmla="*/ 113865 w 138582"/>
                <a:gd name="connsiteY20" fmla="*/ 2093 h 483092"/>
                <a:gd name="connsiteX21" fmla="*/ 53405 w 138582"/>
                <a:gd name="connsiteY21" fmla="*/ 196201 h 483092"/>
                <a:gd name="connsiteX22" fmla="*/ 60167 w 138582"/>
                <a:gd name="connsiteY22" fmla="*/ 198985 h 483092"/>
                <a:gd name="connsiteX23" fmla="*/ 75282 w 138582"/>
                <a:gd name="connsiteY23" fmla="*/ 185461 h 483092"/>
                <a:gd name="connsiteX24" fmla="*/ 70509 w 138582"/>
                <a:gd name="connsiteY24" fmla="*/ 180688 h 483092"/>
                <a:gd name="connsiteX25" fmla="*/ 54598 w 138582"/>
                <a:gd name="connsiteY25" fmla="*/ 193417 h 483092"/>
                <a:gd name="connsiteX26" fmla="*/ 60963 w 138582"/>
                <a:gd name="connsiteY26" fmla="*/ 196997 h 483092"/>
                <a:gd name="connsiteX27" fmla="*/ 121423 w 138582"/>
                <a:gd name="connsiteY27" fmla="*/ 6069 h 483092"/>
                <a:gd name="connsiteX28" fmla="*/ 113865 w 138582"/>
                <a:gd name="connsiteY28" fmla="*/ 2888 h 483092"/>
                <a:gd name="connsiteX29" fmla="*/ 54201 w 138582"/>
                <a:gd name="connsiteY29" fmla="*/ 294449 h 483092"/>
                <a:gd name="connsiteX30" fmla="*/ 62156 w 138582"/>
                <a:gd name="connsiteY30" fmla="*/ 297631 h 483092"/>
                <a:gd name="connsiteX31" fmla="*/ 127787 w 138582"/>
                <a:gd name="connsiteY31" fmla="*/ 111875 h 483092"/>
                <a:gd name="connsiteX32" fmla="*/ 119434 w 138582"/>
                <a:gd name="connsiteY32" fmla="*/ 109488 h 483092"/>
                <a:gd name="connsiteX33" fmla="*/ 62156 w 138582"/>
                <a:gd name="connsiteY33" fmla="*/ 367637 h 483092"/>
                <a:gd name="connsiteX34" fmla="*/ 70509 w 138582"/>
                <a:gd name="connsiteY34" fmla="*/ 370024 h 483092"/>
                <a:gd name="connsiteX35" fmla="*/ 138527 w 138582"/>
                <a:gd name="connsiteY35" fmla="*/ 113466 h 483092"/>
                <a:gd name="connsiteX36" fmla="*/ 130174 w 138582"/>
                <a:gd name="connsiteY36" fmla="*/ 112273 h 483092"/>
                <a:gd name="connsiteX37" fmla="*/ 45450 w 138582"/>
                <a:gd name="connsiteY37" fmla="*/ 397072 h 483092"/>
                <a:gd name="connsiteX38" fmla="*/ 53405 w 138582"/>
                <a:gd name="connsiteY38" fmla="*/ 400254 h 483092"/>
                <a:gd name="connsiteX39" fmla="*/ 123809 w 138582"/>
                <a:gd name="connsiteY39" fmla="*/ 140514 h 483092"/>
                <a:gd name="connsiteX40" fmla="*/ 115456 w 138582"/>
                <a:gd name="connsiteY40" fmla="*/ 139321 h 483092"/>
                <a:gd name="connsiteX41" fmla="*/ 17209 w 138582"/>
                <a:gd name="connsiteY41" fmla="*/ 477818 h 483092"/>
                <a:gd name="connsiteX42" fmla="*/ 24766 w 138582"/>
                <a:gd name="connsiteY42" fmla="*/ 481000 h 483092"/>
                <a:gd name="connsiteX43" fmla="*/ 111081 w 138582"/>
                <a:gd name="connsiteY43" fmla="*/ 157618 h 483092"/>
                <a:gd name="connsiteX44" fmla="*/ 103523 w 138582"/>
                <a:gd name="connsiteY44" fmla="*/ 156424 h 483092"/>
                <a:gd name="connsiteX45" fmla="*/ 5276 w 138582"/>
                <a:gd name="connsiteY45" fmla="*/ 451168 h 483092"/>
                <a:gd name="connsiteX46" fmla="*/ 12038 w 138582"/>
                <a:gd name="connsiteY46" fmla="*/ 451963 h 483092"/>
                <a:gd name="connsiteX47" fmla="*/ 27153 w 138582"/>
                <a:gd name="connsiteY47" fmla="*/ 340987 h 483092"/>
                <a:gd name="connsiteX48" fmla="*/ 20391 w 138582"/>
                <a:gd name="connsiteY48" fmla="*/ 338999 h 483092"/>
                <a:gd name="connsiteX49" fmla="*/ 20391 w 138582"/>
                <a:gd name="connsiteY49" fmla="*/ 338999 h 48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38582" h="483092">
                  <a:moveTo>
                    <a:pt x="20391" y="338999"/>
                  </a:moveTo>
                  <a:cubicBezTo>
                    <a:pt x="1298" y="374797"/>
                    <a:pt x="-4668" y="414972"/>
                    <a:pt x="3685" y="455146"/>
                  </a:cubicBezTo>
                  <a:cubicBezTo>
                    <a:pt x="4480" y="457930"/>
                    <a:pt x="8856" y="458725"/>
                    <a:pt x="10447" y="455941"/>
                  </a:cubicBezTo>
                  <a:cubicBezTo>
                    <a:pt x="54201" y="360875"/>
                    <a:pt x="87215" y="261434"/>
                    <a:pt x="109888" y="159607"/>
                  </a:cubicBezTo>
                  <a:cubicBezTo>
                    <a:pt x="107501" y="159209"/>
                    <a:pt x="104717" y="158811"/>
                    <a:pt x="102330" y="158414"/>
                  </a:cubicBezTo>
                  <a:cubicBezTo>
                    <a:pt x="89204" y="268196"/>
                    <a:pt x="60565" y="375990"/>
                    <a:pt x="16413" y="477818"/>
                  </a:cubicBezTo>
                  <a:cubicBezTo>
                    <a:pt x="18800" y="479011"/>
                    <a:pt x="21584" y="479806"/>
                    <a:pt x="23971" y="481000"/>
                  </a:cubicBezTo>
                  <a:cubicBezTo>
                    <a:pt x="51019" y="366842"/>
                    <a:pt x="84033" y="253877"/>
                    <a:pt x="122218" y="142901"/>
                  </a:cubicBezTo>
                  <a:cubicBezTo>
                    <a:pt x="119434" y="142503"/>
                    <a:pt x="116650" y="142105"/>
                    <a:pt x="113865" y="141708"/>
                  </a:cubicBezTo>
                  <a:cubicBezTo>
                    <a:pt x="110683" y="231204"/>
                    <a:pt x="87215" y="318315"/>
                    <a:pt x="44654" y="397072"/>
                  </a:cubicBezTo>
                  <a:cubicBezTo>
                    <a:pt x="47439" y="398265"/>
                    <a:pt x="49825" y="399458"/>
                    <a:pt x="52610" y="400254"/>
                  </a:cubicBezTo>
                  <a:cubicBezTo>
                    <a:pt x="80851" y="305188"/>
                    <a:pt x="109092" y="210520"/>
                    <a:pt x="137333" y="115455"/>
                  </a:cubicBezTo>
                  <a:cubicBezTo>
                    <a:pt x="134549" y="115057"/>
                    <a:pt x="131765" y="114659"/>
                    <a:pt x="128980" y="114262"/>
                  </a:cubicBezTo>
                  <a:cubicBezTo>
                    <a:pt x="118241" y="201770"/>
                    <a:pt x="95568" y="287289"/>
                    <a:pt x="61360" y="368433"/>
                  </a:cubicBezTo>
                  <a:cubicBezTo>
                    <a:pt x="64145" y="369228"/>
                    <a:pt x="66929" y="370024"/>
                    <a:pt x="69713" y="370820"/>
                  </a:cubicBezTo>
                  <a:cubicBezTo>
                    <a:pt x="88806" y="284902"/>
                    <a:pt x="107899" y="198985"/>
                    <a:pt x="126991" y="112671"/>
                  </a:cubicBezTo>
                  <a:cubicBezTo>
                    <a:pt x="128185" y="107102"/>
                    <a:pt x="119832" y="105113"/>
                    <a:pt x="118638" y="110284"/>
                  </a:cubicBezTo>
                  <a:cubicBezTo>
                    <a:pt x="103126" y="173529"/>
                    <a:pt x="81646" y="234784"/>
                    <a:pt x="53803" y="293653"/>
                  </a:cubicBezTo>
                  <a:cubicBezTo>
                    <a:pt x="56587" y="294847"/>
                    <a:pt x="58974" y="295642"/>
                    <a:pt x="61758" y="296835"/>
                  </a:cubicBezTo>
                  <a:cubicBezTo>
                    <a:pt x="81646" y="199781"/>
                    <a:pt x="101535" y="102726"/>
                    <a:pt x="121423" y="5274"/>
                  </a:cubicBezTo>
                  <a:cubicBezTo>
                    <a:pt x="122218" y="899"/>
                    <a:pt x="115854" y="-2284"/>
                    <a:pt x="113865" y="2093"/>
                  </a:cubicBezTo>
                  <a:cubicBezTo>
                    <a:pt x="82044" y="62155"/>
                    <a:pt x="59769" y="128581"/>
                    <a:pt x="53405" y="196201"/>
                  </a:cubicBezTo>
                  <a:cubicBezTo>
                    <a:pt x="53007" y="199781"/>
                    <a:pt x="57781" y="200975"/>
                    <a:pt x="60167" y="198985"/>
                  </a:cubicBezTo>
                  <a:cubicBezTo>
                    <a:pt x="65338" y="194610"/>
                    <a:pt x="70509" y="190235"/>
                    <a:pt x="75282" y="185461"/>
                  </a:cubicBezTo>
                  <a:cubicBezTo>
                    <a:pt x="78464" y="182677"/>
                    <a:pt x="73691" y="178302"/>
                    <a:pt x="70509" y="180688"/>
                  </a:cubicBezTo>
                  <a:cubicBezTo>
                    <a:pt x="65338" y="185064"/>
                    <a:pt x="59769" y="189041"/>
                    <a:pt x="54598" y="193417"/>
                  </a:cubicBezTo>
                  <a:cubicBezTo>
                    <a:pt x="56587" y="194610"/>
                    <a:pt x="58974" y="195803"/>
                    <a:pt x="60963" y="196997"/>
                  </a:cubicBezTo>
                  <a:cubicBezTo>
                    <a:pt x="70907" y="129774"/>
                    <a:pt x="89204" y="66132"/>
                    <a:pt x="121423" y="6069"/>
                  </a:cubicBezTo>
                  <a:cubicBezTo>
                    <a:pt x="119036" y="4877"/>
                    <a:pt x="116252" y="4081"/>
                    <a:pt x="113865" y="2888"/>
                  </a:cubicBezTo>
                  <a:cubicBezTo>
                    <a:pt x="93977" y="99942"/>
                    <a:pt x="74089" y="196997"/>
                    <a:pt x="54201" y="294449"/>
                  </a:cubicBezTo>
                  <a:cubicBezTo>
                    <a:pt x="53405" y="298824"/>
                    <a:pt x="59769" y="302404"/>
                    <a:pt x="62156" y="297631"/>
                  </a:cubicBezTo>
                  <a:cubicBezTo>
                    <a:pt x="90397" y="237966"/>
                    <a:pt x="112274" y="175915"/>
                    <a:pt x="127787" y="111875"/>
                  </a:cubicBezTo>
                  <a:cubicBezTo>
                    <a:pt x="125003" y="111079"/>
                    <a:pt x="122218" y="110284"/>
                    <a:pt x="119434" y="109488"/>
                  </a:cubicBezTo>
                  <a:cubicBezTo>
                    <a:pt x="100341" y="195406"/>
                    <a:pt x="81249" y="281720"/>
                    <a:pt x="62156" y="367637"/>
                  </a:cubicBezTo>
                  <a:cubicBezTo>
                    <a:pt x="60963" y="373206"/>
                    <a:pt x="68520" y="374797"/>
                    <a:pt x="70509" y="370024"/>
                  </a:cubicBezTo>
                  <a:cubicBezTo>
                    <a:pt x="105114" y="288085"/>
                    <a:pt x="127787" y="201770"/>
                    <a:pt x="138527" y="113466"/>
                  </a:cubicBezTo>
                  <a:cubicBezTo>
                    <a:pt x="139322" y="108693"/>
                    <a:pt x="131367" y="107897"/>
                    <a:pt x="130174" y="112273"/>
                  </a:cubicBezTo>
                  <a:cubicBezTo>
                    <a:pt x="101932" y="207338"/>
                    <a:pt x="73691" y="302006"/>
                    <a:pt x="45450" y="397072"/>
                  </a:cubicBezTo>
                  <a:cubicBezTo>
                    <a:pt x="44257" y="401845"/>
                    <a:pt x="51019" y="404629"/>
                    <a:pt x="53405" y="400254"/>
                  </a:cubicBezTo>
                  <a:cubicBezTo>
                    <a:pt x="96761" y="320303"/>
                    <a:pt x="120627" y="231204"/>
                    <a:pt x="123809" y="140514"/>
                  </a:cubicBezTo>
                  <a:cubicBezTo>
                    <a:pt x="123809" y="135343"/>
                    <a:pt x="117047" y="134946"/>
                    <a:pt x="115456" y="139321"/>
                  </a:cubicBezTo>
                  <a:cubicBezTo>
                    <a:pt x="77271" y="250297"/>
                    <a:pt x="44257" y="363262"/>
                    <a:pt x="17209" y="477818"/>
                  </a:cubicBezTo>
                  <a:cubicBezTo>
                    <a:pt x="16015" y="482193"/>
                    <a:pt x="22777" y="485375"/>
                    <a:pt x="24766" y="481000"/>
                  </a:cubicBezTo>
                  <a:cubicBezTo>
                    <a:pt x="68520" y="377581"/>
                    <a:pt x="97955" y="268992"/>
                    <a:pt x="111081" y="157618"/>
                  </a:cubicBezTo>
                  <a:cubicBezTo>
                    <a:pt x="111479" y="153243"/>
                    <a:pt x="104319" y="152447"/>
                    <a:pt x="103523" y="156424"/>
                  </a:cubicBezTo>
                  <a:cubicBezTo>
                    <a:pt x="80851" y="257855"/>
                    <a:pt x="47836" y="356500"/>
                    <a:pt x="5276" y="451168"/>
                  </a:cubicBezTo>
                  <a:cubicBezTo>
                    <a:pt x="7662" y="451566"/>
                    <a:pt x="9651" y="451566"/>
                    <a:pt x="12038" y="451963"/>
                  </a:cubicBezTo>
                  <a:cubicBezTo>
                    <a:pt x="4082" y="414176"/>
                    <a:pt x="9253" y="375593"/>
                    <a:pt x="27153" y="340987"/>
                  </a:cubicBezTo>
                  <a:cubicBezTo>
                    <a:pt x="27550" y="338600"/>
                    <a:pt x="21982" y="335419"/>
                    <a:pt x="20391" y="338999"/>
                  </a:cubicBezTo>
                  <a:lnTo>
                    <a:pt x="20391" y="33899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72" name="Freeform 2871">
              <a:extLst>
                <a:ext uri="{FF2B5EF4-FFF2-40B4-BE49-F238E27FC236}">
                  <a16:creationId xmlns:a16="http://schemas.microsoft.com/office/drawing/2014/main" id="{69BBD6A5-F29D-6B35-12D0-41703AA8C6C0}"/>
                </a:ext>
              </a:extLst>
            </p:cNvPr>
            <p:cNvSpPr/>
            <p:nvPr/>
          </p:nvSpPr>
          <p:spPr>
            <a:xfrm>
              <a:off x="742404" y="7050055"/>
              <a:ext cx="281115" cy="632660"/>
            </a:xfrm>
            <a:custGeom>
              <a:avLst/>
              <a:gdLst>
                <a:gd name="connsiteX0" fmla="*/ 29998 w 281115"/>
                <a:gd name="connsiteY0" fmla="*/ 571906 h 632660"/>
                <a:gd name="connsiteX1" fmla="*/ 166 w 281115"/>
                <a:gd name="connsiteY1" fmla="*/ 627195 h 632660"/>
                <a:gd name="connsiteX2" fmla="*/ 6530 w 281115"/>
                <a:gd name="connsiteY2" fmla="*/ 629979 h 632660"/>
                <a:gd name="connsiteX3" fmla="*/ 126257 w 281115"/>
                <a:gd name="connsiteY3" fmla="*/ 307791 h 632660"/>
                <a:gd name="connsiteX4" fmla="*/ 280589 w 281115"/>
                <a:gd name="connsiteY4" fmla="*/ 5490 h 632660"/>
                <a:gd name="connsiteX5" fmla="*/ 274225 w 281115"/>
                <a:gd name="connsiteY5" fmla="*/ 1910 h 632660"/>
                <a:gd name="connsiteX6" fmla="*/ 117108 w 281115"/>
                <a:gd name="connsiteY6" fmla="*/ 308984 h 632660"/>
                <a:gd name="connsiteX7" fmla="*/ 166 w 281115"/>
                <a:gd name="connsiteY7" fmla="*/ 628388 h 632660"/>
                <a:gd name="connsiteX8" fmla="*/ 6530 w 281115"/>
                <a:gd name="connsiteY8" fmla="*/ 631173 h 632660"/>
                <a:gd name="connsiteX9" fmla="*/ 35567 w 281115"/>
                <a:gd name="connsiteY9" fmla="*/ 575486 h 632660"/>
                <a:gd name="connsiteX10" fmla="*/ 29998 w 281115"/>
                <a:gd name="connsiteY10" fmla="*/ 571906 h 632660"/>
                <a:gd name="connsiteX11" fmla="*/ 29998 w 281115"/>
                <a:gd name="connsiteY11" fmla="*/ 571906 h 63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1115" h="632660">
                  <a:moveTo>
                    <a:pt x="29998" y="571906"/>
                  </a:moveTo>
                  <a:cubicBezTo>
                    <a:pt x="20054" y="590203"/>
                    <a:pt x="10110" y="608898"/>
                    <a:pt x="166" y="627195"/>
                  </a:cubicBezTo>
                  <a:cubicBezTo>
                    <a:pt x="2155" y="627991"/>
                    <a:pt x="4144" y="628786"/>
                    <a:pt x="6530" y="629979"/>
                  </a:cubicBezTo>
                  <a:cubicBezTo>
                    <a:pt x="40738" y="520594"/>
                    <a:pt x="80116" y="412800"/>
                    <a:pt x="126257" y="307791"/>
                  </a:cubicBezTo>
                  <a:cubicBezTo>
                    <a:pt x="172000" y="203974"/>
                    <a:pt x="226096" y="104931"/>
                    <a:pt x="280589" y="5490"/>
                  </a:cubicBezTo>
                  <a:cubicBezTo>
                    <a:pt x="282976" y="1512"/>
                    <a:pt x="276612" y="-2466"/>
                    <a:pt x="274225" y="1910"/>
                  </a:cubicBezTo>
                  <a:cubicBezTo>
                    <a:pt x="213367" y="98965"/>
                    <a:pt x="162851" y="203974"/>
                    <a:pt x="117108" y="308984"/>
                  </a:cubicBezTo>
                  <a:cubicBezTo>
                    <a:pt x="71763" y="412800"/>
                    <a:pt x="32385" y="519798"/>
                    <a:pt x="166" y="628388"/>
                  </a:cubicBezTo>
                  <a:cubicBezTo>
                    <a:pt x="-1027" y="631968"/>
                    <a:pt x="4541" y="634355"/>
                    <a:pt x="6530" y="631173"/>
                  </a:cubicBezTo>
                  <a:cubicBezTo>
                    <a:pt x="16076" y="612477"/>
                    <a:pt x="25623" y="593783"/>
                    <a:pt x="35567" y="575486"/>
                  </a:cubicBezTo>
                  <a:cubicBezTo>
                    <a:pt x="36760" y="571508"/>
                    <a:pt x="31987" y="568724"/>
                    <a:pt x="29998" y="571906"/>
                  </a:cubicBezTo>
                  <a:lnTo>
                    <a:pt x="29998" y="5719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73" name="Freeform 2872">
              <a:extLst>
                <a:ext uri="{FF2B5EF4-FFF2-40B4-BE49-F238E27FC236}">
                  <a16:creationId xmlns:a16="http://schemas.microsoft.com/office/drawing/2014/main" id="{01EE1A0A-0E72-6348-CCCD-EA577CD4F52B}"/>
                </a:ext>
              </a:extLst>
            </p:cNvPr>
            <p:cNvSpPr/>
            <p:nvPr/>
          </p:nvSpPr>
          <p:spPr>
            <a:xfrm>
              <a:off x="803982" y="7016585"/>
              <a:ext cx="307897" cy="584358"/>
            </a:xfrm>
            <a:custGeom>
              <a:avLst/>
              <a:gdLst>
                <a:gd name="connsiteX0" fmla="*/ 6605 w 307897"/>
                <a:gd name="connsiteY0" fmla="*/ 581907 h 584358"/>
                <a:gd name="connsiteX1" fmla="*/ 137072 w 307897"/>
                <a:gd name="connsiteY1" fmla="*/ 280402 h 584358"/>
                <a:gd name="connsiteX2" fmla="*/ 307315 w 307897"/>
                <a:gd name="connsiteY2" fmla="*/ 4751 h 584358"/>
                <a:gd name="connsiteX3" fmla="*/ 301746 w 307897"/>
                <a:gd name="connsiteY3" fmla="*/ 1570 h 584358"/>
                <a:gd name="connsiteX4" fmla="*/ 241 w 307897"/>
                <a:gd name="connsiteY4" fmla="*/ 579919 h 584358"/>
                <a:gd name="connsiteX5" fmla="*/ 6605 w 307897"/>
                <a:gd name="connsiteY5" fmla="*/ 581907 h 584358"/>
                <a:gd name="connsiteX6" fmla="*/ 6605 w 307897"/>
                <a:gd name="connsiteY6" fmla="*/ 581907 h 5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897" h="584358">
                  <a:moveTo>
                    <a:pt x="6605" y="581907"/>
                  </a:moveTo>
                  <a:cubicBezTo>
                    <a:pt x="42802" y="478488"/>
                    <a:pt x="86158" y="377456"/>
                    <a:pt x="137072" y="280402"/>
                  </a:cubicBezTo>
                  <a:cubicBezTo>
                    <a:pt x="187190" y="184541"/>
                    <a:pt x="245264" y="93851"/>
                    <a:pt x="307315" y="4751"/>
                  </a:cubicBezTo>
                  <a:cubicBezTo>
                    <a:pt x="309701" y="1172"/>
                    <a:pt x="304133" y="-2011"/>
                    <a:pt x="301746" y="1570"/>
                  </a:cubicBezTo>
                  <a:cubicBezTo>
                    <a:pt x="171280" y="175790"/>
                    <a:pt x="71441" y="375070"/>
                    <a:pt x="241" y="579919"/>
                  </a:cubicBezTo>
                  <a:cubicBezTo>
                    <a:pt x="-1350" y="584294"/>
                    <a:pt x="5412" y="586282"/>
                    <a:pt x="6605" y="581907"/>
                  </a:cubicBezTo>
                  <a:lnTo>
                    <a:pt x="6605" y="5819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74" name="Freeform 2873">
              <a:extLst>
                <a:ext uri="{FF2B5EF4-FFF2-40B4-BE49-F238E27FC236}">
                  <a16:creationId xmlns:a16="http://schemas.microsoft.com/office/drawing/2014/main" id="{734A6C00-919C-0A18-F768-9F43AF01D74A}"/>
                </a:ext>
              </a:extLst>
            </p:cNvPr>
            <p:cNvSpPr/>
            <p:nvPr/>
          </p:nvSpPr>
          <p:spPr>
            <a:xfrm>
              <a:off x="-187558" y="6686449"/>
              <a:ext cx="1006335" cy="655791"/>
            </a:xfrm>
            <a:custGeom>
              <a:avLst/>
              <a:gdLst>
                <a:gd name="connsiteX0" fmla="*/ 555 w 1006335"/>
                <a:gd name="connsiteY0" fmla="*/ 391767 h 655791"/>
                <a:gd name="connsiteX1" fmla="*/ 64595 w 1006335"/>
                <a:gd name="connsiteY1" fmla="*/ 441488 h 655791"/>
                <a:gd name="connsiteX2" fmla="*/ 68572 w 1006335"/>
                <a:gd name="connsiteY2" fmla="*/ 435919 h 655791"/>
                <a:gd name="connsiteX3" fmla="*/ 17659 w 1006335"/>
                <a:gd name="connsiteY3" fmla="*/ 330512 h 655791"/>
                <a:gd name="connsiteX4" fmla="*/ 10499 w 1006335"/>
                <a:gd name="connsiteY4" fmla="*/ 333694 h 655791"/>
                <a:gd name="connsiteX5" fmla="*/ 92836 w 1006335"/>
                <a:gd name="connsiteY5" fmla="*/ 442681 h 655791"/>
                <a:gd name="connsiteX6" fmla="*/ 98405 w 1006335"/>
                <a:gd name="connsiteY6" fmla="*/ 437112 h 655791"/>
                <a:gd name="connsiteX7" fmla="*/ 32376 w 1006335"/>
                <a:gd name="connsiteY7" fmla="*/ 313408 h 655791"/>
                <a:gd name="connsiteX8" fmla="*/ 25216 w 1006335"/>
                <a:gd name="connsiteY8" fmla="*/ 317784 h 655791"/>
                <a:gd name="connsiteX9" fmla="*/ 96018 w 1006335"/>
                <a:gd name="connsiteY9" fmla="*/ 414440 h 655791"/>
                <a:gd name="connsiteX10" fmla="*/ 101984 w 1006335"/>
                <a:gd name="connsiteY10" fmla="*/ 408473 h 655791"/>
                <a:gd name="connsiteX11" fmla="*/ 53855 w 1006335"/>
                <a:gd name="connsiteY11" fmla="*/ 297100 h 655791"/>
                <a:gd name="connsiteX12" fmla="*/ 45900 w 1006335"/>
                <a:gd name="connsiteY12" fmla="*/ 299487 h 655791"/>
                <a:gd name="connsiteX13" fmla="*/ 114713 w 1006335"/>
                <a:gd name="connsiteY13" fmla="*/ 390972 h 655791"/>
                <a:gd name="connsiteX14" fmla="*/ 122270 w 1006335"/>
                <a:gd name="connsiteY14" fmla="*/ 386597 h 655791"/>
                <a:gd name="connsiteX15" fmla="*/ 63799 w 1006335"/>
                <a:gd name="connsiteY15" fmla="*/ 260903 h 655791"/>
                <a:gd name="connsiteX16" fmla="*/ 56242 w 1006335"/>
                <a:gd name="connsiteY16" fmla="*/ 264881 h 655791"/>
                <a:gd name="connsiteX17" fmla="*/ 141363 w 1006335"/>
                <a:gd name="connsiteY17" fmla="*/ 380232 h 655791"/>
                <a:gd name="connsiteX18" fmla="*/ 148921 w 1006335"/>
                <a:gd name="connsiteY18" fmla="*/ 375857 h 655791"/>
                <a:gd name="connsiteX19" fmla="*/ 90449 w 1006335"/>
                <a:gd name="connsiteY19" fmla="*/ 246583 h 655791"/>
                <a:gd name="connsiteX20" fmla="*/ 82892 w 1006335"/>
                <a:gd name="connsiteY20" fmla="*/ 250959 h 655791"/>
                <a:gd name="connsiteX21" fmla="*/ 160058 w 1006335"/>
                <a:gd name="connsiteY21" fmla="*/ 351593 h 655791"/>
                <a:gd name="connsiteX22" fmla="*/ 167616 w 1006335"/>
                <a:gd name="connsiteY22" fmla="*/ 347218 h 655791"/>
                <a:gd name="connsiteX23" fmla="*/ 101587 w 1006335"/>
                <a:gd name="connsiteY23" fmla="*/ 210387 h 655791"/>
                <a:gd name="connsiteX24" fmla="*/ 94427 w 1006335"/>
                <a:gd name="connsiteY24" fmla="*/ 215956 h 655791"/>
                <a:gd name="connsiteX25" fmla="*/ 188697 w 1006335"/>
                <a:gd name="connsiteY25" fmla="*/ 329716 h 655791"/>
                <a:gd name="connsiteX26" fmla="*/ 195857 w 1006335"/>
                <a:gd name="connsiteY26" fmla="*/ 324147 h 655791"/>
                <a:gd name="connsiteX27" fmla="*/ 117895 w 1006335"/>
                <a:gd name="connsiteY27" fmla="*/ 184135 h 655791"/>
                <a:gd name="connsiteX28" fmla="*/ 109940 w 1006335"/>
                <a:gd name="connsiteY28" fmla="*/ 188908 h 655791"/>
                <a:gd name="connsiteX29" fmla="*/ 237622 w 1006335"/>
                <a:gd name="connsiteY29" fmla="*/ 320965 h 655791"/>
                <a:gd name="connsiteX30" fmla="*/ 244782 w 1006335"/>
                <a:gd name="connsiteY30" fmla="*/ 315397 h 655791"/>
                <a:gd name="connsiteX31" fmla="*/ 138181 w 1006335"/>
                <a:gd name="connsiteY31" fmla="*/ 174191 h 655791"/>
                <a:gd name="connsiteX32" fmla="*/ 131021 w 1006335"/>
                <a:gd name="connsiteY32" fmla="*/ 179759 h 655791"/>
                <a:gd name="connsiteX33" fmla="*/ 236429 w 1006335"/>
                <a:gd name="connsiteY33" fmla="*/ 290735 h 655791"/>
                <a:gd name="connsiteX34" fmla="*/ 243588 w 1006335"/>
                <a:gd name="connsiteY34" fmla="*/ 285167 h 655791"/>
                <a:gd name="connsiteX35" fmla="*/ 136988 w 1006335"/>
                <a:gd name="connsiteY35" fmla="*/ 145552 h 655791"/>
                <a:gd name="connsiteX36" fmla="*/ 129828 w 1006335"/>
                <a:gd name="connsiteY36" fmla="*/ 151120 h 655791"/>
                <a:gd name="connsiteX37" fmla="*/ 249555 w 1006335"/>
                <a:gd name="connsiteY37" fmla="*/ 272041 h 655791"/>
                <a:gd name="connsiteX38" fmla="*/ 256715 w 1006335"/>
                <a:gd name="connsiteY38" fmla="*/ 266472 h 655791"/>
                <a:gd name="connsiteX39" fmla="*/ 145739 w 1006335"/>
                <a:gd name="connsiteY39" fmla="*/ 81909 h 655791"/>
                <a:gd name="connsiteX40" fmla="*/ 137783 w 1006335"/>
                <a:gd name="connsiteY40" fmla="*/ 86682 h 655791"/>
                <a:gd name="connsiteX41" fmla="*/ 277398 w 1006335"/>
                <a:gd name="connsiteY41" fmla="*/ 256527 h 655791"/>
                <a:gd name="connsiteX42" fmla="*/ 284558 w 1006335"/>
                <a:gd name="connsiteY42" fmla="*/ 250959 h 655791"/>
                <a:gd name="connsiteX43" fmla="*/ 169604 w 1006335"/>
                <a:gd name="connsiteY43" fmla="*/ 74352 h 655791"/>
                <a:gd name="connsiteX44" fmla="*/ 162445 w 1006335"/>
                <a:gd name="connsiteY44" fmla="*/ 79921 h 655791"/>
                <a:gd name="connsiteX45" fmla="*/ 316379 w 1006335"/>
                <a:gd name="connsiteY45" fmla="*/ 244595 h 655791"/>
                <a:gd name="connsiteX46" fmla="*/ 323539 w 1006335"/>
                <a:gd name="connsiteY46" fmla="*/ 239026 h 655791"/>
                <a:gd name="connsiteX47" fmla="*/ 181537 w 1006335"/>
                <a:gd name="connsiteY47" fmla="*/ 60828 h 655791"/>
                <a:gd name="connsiteX48" fmla="*/ 174378 w 1006335"/>
                <a:gd name="connsiteY48" fmla="*/ 67192 h 655791"/>
                <a:gd name="connsiteX49" fmla="*/ 330699 w 1006335"/>
                <a:gd name="connsiteY49" fmla="*/ 250561 h 655791"/>
                <a:gd name="connsiteX50" fmla="*/ 337859 w 1006335"/>
                <a:gd name="connsiteY50" fmla="*/ 244993 h 655791"/>
                <a:gd name="connsiteX51" fmla="*/ 198243 w 1006335"/>
                <a:gd name="connsiteY51" fmla="*/ 52077 h 655791"/>
                <a:gd name="connsiteX52" fmla="*/ 191084 w 1006335"/>
                <a:gd name="connsiteY52" fmla="*/ 57645 h 655791"/>
                <a:gd name="connsiteX53" fmla="*/ 395534 w 1006335"/>
                <a:gd name="connsiteY53" fmla="*/ 237833 h 655791"/>
                <a:gd name="connsiteX54" fmla="*/ 401103 w 1006335"/>
                <a:gd name="connsiteY54" fmla="*/ 230673 h 655791"/>
                <a:gd name="connsiteX55" fmla="*/ 230860 w 1006335"/>
                <a:gd name="connsiteY55" fmla="*/ 44917 h 655791"/>
                <a:gd name="connsiteX56" fmla="*/ 224496 w 1006335"/>
                <a:gd name="connsiteY56" fmla="*/ 51282 h 655791"/>
                <a:gd name="connsiteX57" fmla="*/ 428947 w 1006335"/>
                <a:gd name="connsiteY57" fmla="*/ 225900 h 655791"/>
                <a:gd name="connsiteX58" fmla="*/ 435311 w 1006335"/>
                <a:gd name="connsiteY58" fmla="*/ 219536 h 655791"/>
                <a:gd name="connsiteX59" fmla="*/ 226485 w 1006335"/>
                <a:gd name="connsiteY59" fmla="*/ 27814 h 655791"/>
                <a:gd name="connsiteX60" fmla="*/ 220916 w 1006335"/>
                <a:gd name="connsiteY60" fmla="*/ 34973 h 655791"/>
                <a:gd name="connsiteX61" fmla="*/ 442868 w 1006335"/>
                <a:gd name="connsiteY61" fmla="*/ 202034 h 655791"/>
                <a:gd name="connsiteX62" fmla="*/ 449232 w 1006335"/>
                <a:gd name="connsiteY62" fmla="*/ 195670 h 655791"/>
                <a:gd name="connsiteX63" fmla="*/ 237622 w 1006335"/>
                <a:gd name="connsiteY63" fmla="*/ 2755 h 655791"/>
                <a:gd name="connsiteX64" fmla="*/ 232053 w 1006335"/>
                <a:gd name="connsiteY64" fmla="*/ 9914 h 655791"/>
                <a:gd name="connsiteX65" fmla="*/ 452812 w 1006335"/>
                <a:gd name="connsiteY65" fmla="*/ 180157 h 655791"/>
                <a:gd name="connsiteX66" fmla="*/ 457586 w 1006335"/>
                <a:gd name="connsiteY66" fmla="*/ 172201 h 655791"/>
                <a:gd name="connsiteX67" fmla="*/ 259897 w 1006335"/>
                <a:gd name="connsiteY67" fmla="*/ 28609 h 655791"/>
                <a:gd name="connsiteX68" fmla="*/ 255124 w 1006335"/>
                <a:gd name="connsiteY68" fmla="*/ 36564 h 655791"/>
                <a:gd name="connsiteX69" fmla="*/ 483440 w 1006335"/>
                <a:gd name="connsiteY69" fmla="*/ 152711 h 655791"/>
                <a:gd name="connsiteX70" fmla="*/ 487020 w 1006335"/>
                <a:gd name="connsiteY70" fmla="*/ 144358 h 655791"/>
                <a:gd name="connsiteX71" fmla="*/ 277796 w 1006335"/>
                <a:gd name="connsiteY71" fmla="*/ 6732 h 655791"/>
                <a:gd name="connsiteX72" fmla="*/ 272228 w 1006335"/>
                <a:gd name="connsiteY72" fmla="*/ 13892 h 655791"/>
                <a:gd name="connsiteX73" fmla="*/ 528785 w 1006335"/>
                <a:gd name="connsiteY73" fmla="*/ 178964 h 655791"/>
                <a:gd name="connsiteX74" fmla="*/ 533558 w 1006335"/>
                <a:gd name="connsiteY74" fmla="*/ 171009 h 655791"/>
                <a:gd name="connsiteX75" fmla="*/ 303253 w 1006335"/>
                <a:gd name="connsiteY75" fmla="*/ 33382 h 655791"/>
                <a:gd name="connsiteX76" fmla="*/ 299673 w 1006335"/>
                <a:gd name="connsiteY76" fmla="*/ 41735 h 655791"/>
                <a:gd name="connsiteX77" fmla="*/ 540320 w 1006335"/>
                <a:gd name="connsiteY77" fmla="*/ 194874 h 655791"/>
                <a:gd name="connsiteX78" fmla="*/ 545491 w 1006335"/>
                <a:gd name="connsiteY78" fmla="*/ 188112 h 655791"/>
                <a:gd name="connsiteX79" fmla="*/ 325926 w 1006335"/>
                <a:gd name="connsiteY79" fmla="*/ 14289 h 655791"/>
                <a:gd name="connsiteX80" fmla="*/ 320755 w 1006335"/>
                <a:gd name="connsiteY80" fmla="*/ 21051 h 655791"/>
                <a:gd name="connsiteX81" fmla="*/ 639364 w 1006335"/>
                <a:gd name="connsiteY81" fmla="*/ 238230 h 655791"/>
                <a:gd name="connsiteX82" fmla="*/ 645330 w 1006335"/>
                <a:gd name="connsiteY82" fmla="*/ 232264 h 655791"/>
                <a:gd name="connsiteX83" fmla="*/ 374055 w 1006335"/>
                <a:gd name="connsiteY83" fmla="*/ 1561 h 655791"/>
                <a:gd name="connsiteX84" fmla="*/ 369282 w 1006335"/>
                <a:gd name="connsiteY84" fmla="*/ 7527 h 655791"/>
                <a:gd name="connsiteX85" fmla="*/ 699028 w 1006335"/>
                <a:gd name="connsiteY85" fmla="*/ 306248 h 655791"/>
                <a:gd name="connsiteX86" fmla="*/ 704995 w 1006335"/>
                <a:gd name="connsiteY86" fmla="*/ 300282 h 655791"/>
                <a:gd name="connsiteX87" fmla="*/ 415025 w 1006335"/>
                <a:gd name="connsiteY87" fmla="*/ 50486 h 655791"/>
                <a:gd name="connsiteX88" fmla="*/ 409854 w 1006335"/>
                <a:gd name="connsiteY88" fmla="*/ 57248 h 655791"/>
                <a:gd name="connsiteX89" fmla="*/ 810402 w 1006335"/>
                <a:gd name="connsiteY89" fmla="*/ 416031 h 655791"/>
                <a:gd name="connsiteX90" fmla="*/ 816369 w 1006335"/>
                <a:gd name="connsiteY90" fmla="*/ 410065 h 655791"/>
                <a:gd name="connsiteX91" fmla="*/ 605156 w 1006335"/>
                <a:gd name="connsiteY91" fmla="*/ 149927 h 655791"/>
                <a:gd name="connsiteX92" fmla="*/ 598792 w 1006335"/>
                <a:gd name="connsiteY92" fmla="*/ 155098 h 655791"/>
                <a:gd name="connsiteX93" fmla="*/ 998545 w 1006335"/>
                <a:gd name="connsiteY93" fmla="*/ 653894 h 655791"/>
                <a:gd name="connsiteX94" fmla="*/ 1005704 w 1006335"/>
                <a:gd name="connsiteY94" fmla="*/ 649916 h 655791"/>
                <a:gd name="connsiteX95" fmla="*/ 604360 w 1006335"/>
                <a:gd name="connsiteY95" fmla="*/ 149529 h 655791"/>
                <a:gd name="connsiteX96" fmla="*/ 597996 w 1006335"/>
                <a:gd name="connsiteY96" fmla="*/ 154700 h 655791"/>
                <a:gd name="connsiteX97" fmla="*/ 810402 w 1006335"/>
                <a:gd name="connsiteY97" fmla="*/ 416429 h 655791"/>
                <a:gd name="connsiteX98" fmla="*/ 816369 w 1006335"/>
                <a:gd name="connsiteY98" fmla="*/ 410463 h 655791"/>
                <a:gd name="connsiteX99" fmla="*/ 414229 w 1006335"/>
                <a:gd name="connsiteY99" fmla="*/ 50088 h 655791"/>
                <a:gd name="connsiteX100" fmla="*/ 409058 w 1006335"/>
                <a:gd name="connsiteY100" fmla="*/ 56850 h 655791"/>
                <a:gd name="connsiteX101" fmla="*/ 699028 w 1006335"/>
                <a:gd name="connsiteY101" fmla="*/ 306646 h 655791"/>
                <a:gd name="connsiteX102" fmla="*/ 704995 w 1006335"/>
                <a:gd name="connsiteY102" fmla="*/ 300679 h 655791"/>
                <a:gd name="connsiteX103" fmla="*/ 373260 w 1006335"/>
                <a:gd name="connsiteY103" fmla="*/ 1164 h 655791"/>
                <a:gd name="connsiteX104" fmla="*/ 369282 w 1006335"/>
                <a:gd name="connsiteY104" fmla="*/ 5936 h 655791"/>
                <a:gd name="connsiteX105" fmla="*/ 640159 w 1006335"/>
                <a:gd name="connsiteY105" fmla="*/ 237435 h 655791"/>
                <a:gd name="connsiteX106" fmla="*/ 646126 w 1006335"/>
                <a:gd name="connsiteY106" fmla="*/ 231468 h 655791"/>
                <a:gd name="connsiteX107" fmla="*/ 325926 w 1006335"/>
                <a:gd name="connsiteY107" fmla="*/ 13096 h 655791"/>
                <a:gd name="connsiteX108" fmla="*/ 320755 w 1006335"/>
                <a:gd name="connsiteY108" fmla="*/ 19858 h 655791"/>
                <a:gd name="connsiteX109" fmla="*/ 541912 w 1006335"/>
                <a:gd name="connsiteY109" fmla="*/ 194874 h 655791"/>
                <a:gd name="connsiteX110" fmla="*/ 547082 w 1006335"/>
                <a:gd name="connsiteY110" fmla="*/ 188112 h 655791"/>
                <a:gd name="connsiteX111" fmla="*/ 302458 w 1006335"/>
                <a:gd name="connsiteY111" fmla="*/ 32586 h 655791"/>
                <a:gd name="connsiteX112" fmla="*/ 298878 w 1006335"/>
                <a:gd name="connsiteY112" fmla="*/ 40939 h 655791"/>
                <a:gd name="connsiteX113" fmla="*/ 529183 w 1006335"/>
                <a:gd name="connsiteY113" fmla="*/ 178566 h 655791"/>
                <a:gd name="connsiteX114" fmla="*/ 533956 w 1006335"/>
                <a:gd name="connsiteY114" fmla="*/ 170611 h 655791"/>
                <a:gd name="connsiteX115" fmla="*/ 277398 w 1006335"/>
                <a:gd name="connsiteY115" fmla="*/ 5539 h 655791"/>
                <a:gd name="connsiteX116" fmla="*/ 272228 w 1006335"/>
                <a:gd name="connsiteY116" fmla="*/ 12698 h 655791"/>
                <a:gd name="connsiteX117" fmla="*/ 485429 w 1006335"/>
                <a:gd name="connsiteY117" fmla="*/ 152711 h 655791"/>
                <a:gd name="connsiteX118" fmla="*/ 489009 w 1006335"/>
                <a:gd name="connsiteY118" fmla="*/ 144358 h 655791"/>
                <a:gd name="connsiteX119" fmla="*/ 260692 w 1006335"/>
                <a:gd name="connsiteY119" fmla="*/ 28211 h 655791"/>
                <a:gd name="connsiteX120" fmla="*/ 255919 w 1006335"/>
                <a:gd name="connsiteY120" fmla="*/ 36167 h 655791"/>
                <a:gd name="connsiteX121" fmla="*/ 453608 w 1006335"/>
                <a:gd name="connsiteY121" fmla="*/ 179759 h 655791"/>
                <a:gd name="connsiteX122" fmla="*/ 458381 w 1006335"/>
                <a:gd name="connsiteY122" fmla="*/ 171804 h 655791"/>
                <a:gd name="connsiteX123" fmla="*/ 237622 w 1006335"/>
                <a:gd name="connsiteY123" fmla="*/ 1561 h 655791"/>
                <a:gd name="connsiteX124" fmla="*/ 232053 w 1006335"/>
                <a:gd name="connsiteY124" fmla="*/ 8721 h 655791"/>
                <a:gd name="connsiteX125" fmla="*/ 443664 w 1006335"/>
                <a:gd name="connsiteY125" fmla="*/ 201637 h 655791"/>
                <a:gd name="connsiteX126" fmla="*/ 450028 w 1006335"/>
                <a:gd name="connsiteY126" fmla="*/ 195272 h 655791"/>
                <a:gd name="connsiteX127" fmla="*/ 226485 w 1006335"/>
                <a:gd name="connsiteY127" fmla="*/ 26620 h 655791"/>
                <a:gd name="connsiteX128" fmla="*/ 220916 w 1006335"/>
                <a:gd name="connsiteY128" fmla="*/ 33780 h 655791"/>
                <a:gd name="connsiteX129" fmla="*/ 429742 w 1006335"/>
                <a:gd name="connsiteY129" fmla="*/ 225502 h 655791"/>
                <a:gd name="connsiteX130" fmla="*/ 436106 w 1006335"/>
                <a:gd name="connsiteY130" fmla="*/ 219138 h 655791"/>
                <a:gd name="connsiteX131" fmla="*/ 231656 w 1006335"/>
                <a:gd name="connsiteY131" fmla="*/ 44520 h 655791"/>
                <a:gd name="connsiteX132" fmla="*/ 225291 w 1006335"/>
                <a:gd name="connsiteY132" fmla="*/ 50884 h 655791"/>
                <a:gd name="connsiteX133" fmla="*/ 395534 w 1006335"/>
                <a:gd name="connsiteY133" fmla="*/ 236640 h 655791"/>
                <a:gd name="connsiteX134" fmla="*/ 401103 w 1006335"/>
                <a:gd name="connsiteY134" fmla="*/ 229480 h 655791"/>
                <a:gd name="connsiteX135" fmla="*/ 198641 w 1006335"/>
                <a:gd name="connsiteY135" fmla="*/ 50486 h 655791"/>
                <a:gd name="connsiteX136" fmla="*/ 191481 w 1006335"/>
                <a:gd name="connsiteY136" fmla="*/ 56054 h 655791"/>
                <a:gd name="connsiteX137" fmla="*/ 331097 w 1006335"/>
                <a:gd name="connsiteY137" fmla="*/ 248970 h 655791"/>
                <a:gd name="connsiteX138" fmla="*/ 338256 w 1006335"/>
                <a:gd name="connsiteY138" fmla="*/ 243402 h 655791"/>
                <a:gd name="connsiteX139" fmla="*/ 183128 w 1006335"/>
                <a:gd name="connsiteY139" fmla="*/ 61623 h 655791"/>
                <a:gd name="connsiteX140" fmla="*/ 175969 w 1006335"/>
                <a:gd name="connsiteY140" fmla="*/ 67192 h 655791"/>
                <a:gd name="connsiteX141" fmla="*/ 316379 w 1006335"/>
                <a:gd name="connsiteY141" fmla="*/ 243402 h 655791"/>
                <a:gd name="connsiteX142" fmla="*/ 323539 w 1006335"/>
                <a:gd name="connsiteY142" fmla="*/ 237833 h 655791"/>
                <a:gd name="connsiteX143" fmla="*/ 169604 w 1006335"/>
                <a:gd name="connsiteY143" fmla="*/ 73159 h 655791"/>
                <a:gd name="connsiteX144" fmla="*/ 162445 w 1006335"/>
                <a:gd name="connsiteY144" fmla="*/ 78727 h 655791"/>
                <a:gd name="connsiteX145" fmla="*/ 277398 w 1006335"/>
                <a:gd name="connsiteY145" fmla="*/ 255335 h 655791"/>
                <a:gd name="connsiteX146" fmla="*/ 284558 w 1006335"/>
                <a:gd name="connsiteY146" fmla="*/ 249766 h 655791"/>
                <a:gd name="connsiteX147" fmla="*/ 146534 w 1006335"/>
                <a:gd name="connsiteY147" fmla="*/ 81512 h 655791"/>
                <a:gd name="connsiteX148" fmla="*/ 138579 w 1006335"/>
                <a:gd name="connsiteY148" fmla="*/ 86285 h 655791"/>
                <a:gd name="connsiteX149" fmla="*/ 249555 w 1006335"/>
                <a:gd name="connsiteY149" fmla="*/ 270847 h 655791"/>
                <a:gd name="connsiteX150" fmla="*/ 256715 w 1006335"/>
                <a:gd name="connsiteY150" fmla="*/ 265279 h 655791"/>
                <a:gd name="connsiteX151" fmla="*/ 136988 w 1006335"/>
                <a:gd name="connsiteY151" fmla="*/ 144358 h 655791"/>
                <a:gd name="connsiteX152" fmla="*/ 129828 w 1006335"/>
                <a:gd name="connsiteY152" fmla="*/ 149927 h 655791"/>
                <a:gd name="connsiteX153" fmla="*/ 236429 w 1006335"/>
                <a:gd name="connsiteY153" fmla="*/ 289542 h 655791"/>
                <a:gd name="connsiteX154" fmla="*/ 243588 w 1006335"/>
                <a:gd name="connsiteY154" fmla="*/ 283973 h 655791"/>
                <a:gd name="connsiteX155" fmla="*/ 138181 w 1006335"/>
                <a:gd name="connsiteY155" fmla="*/ 172997 h 655791"/>
                <a:gd name="connsiteX156" fmla="*/ 131021 w 1006335"/>
                <a:gd name="connsiteY156" fmla="*/ 178566 h 655791"/>
                <a:gd name="connsiteX157" fmla="*/ 237622 w 1006335"/>
                <a:gd name="connsiteY157" fmla="*/ 319772 h 655791"/>
                <a:gd name="connsiteX158" fmla="*/ 244782 w 1006335"/>
                <a:gd name="connsiteY158" fmla="*/ 314203 h 655791"/>
                <a:gd name="connsiteX159" fmla="*/ 118293 w 1006335"/>
                <a:gd name="connsiteY159" fmla="*/ 183737 h 655791"/>
                <a:gd name="connsiteX160" fmla="*/ 110338 w 1006335"/>
                <a:gd name="connsiteY160" fmla="*/ 188510 h 655791"/>
                <a:gd name="connsiteX161" fmla="*/ 188299 w 1006335"/>
                <a:gd name="connsiteY161" fmla="*/ 328125 h 655791"/>
                <a:gd name="connsiteX162" fmla="*/ 195459 w 1006335"/>
                <a:gd name="connsiteY162" fmla="*/ 322556 h 655791"/>
                <a:gd name="connsiteX163" fmla="*/ 101189 w 1006335"/>
                <a:gd name="connsiteY163" fmla="*/ 208796 h 655791"/>
                <a:gd name="connsiteX164" fmla="*/ 94029 w 1006335"/>
                <a:gd name="connsiteY164" fmla="*/ 214365 h 655791"/>
                <a:gd name="connsiteX165" fmla="*/ 160058 w 1006335"/>
                <a:gd name="connsiteY165" fmla="*/ 351196 h 655791"/>
                <a:gd name="connsiteX166" fmla="*/ 167616 w 1006335"/>
                <a:gd name="connsiteY166" fmla="*/ 346820 h 655791"/>
                <a:gd name="connsiteX167" fmla="*/ 90449 w 1006335"/>
                <a:gd name="connsiteY167" fmla="*/ 246186 h 655791"/>
                <a:gd name="connsiteX168" fmla="*/ 82494 w 1006335"/>
                <a:gd name="connsiteY168" fmla="*/ 250561 h 655791"/>
                <a:gd name="connsiteX169" fmla="*/ 140965 w 1006335"/>
                <a:gd name="connsiteY169" fmla="*/ 379835 h 655791"/>
                <a:gd name="connsiteX170" fmla="*/ 148523 w 1006335"/>
                <a:gd name="connsiteY170" fmla="*/ 375460 h 655791"/>
                <a:gd name="connsiteX171" fmla="*/ 63401 w 1006335"/>
                <a:gd name="connsiteY171" fmla="*/ 260108 h 655791"/>
                <a:gd name="connsiteX172" fmla="*/ 55844 w 1006335"/>
                <a:gd name="connsiteY172" fmla="*/ 264483 h 655791"/>
                <a:gd name="connsiteX173" fmla="*/ 114315 w 1006335"/>
                <a:gd name="connsiteY173" fmla="*/ 390176 h 655791"/>
                <a:gd name="connsiteX174" fmla="*/ 121873 w 1006335"/>
                <a:gd name="connsiteY174" fmla="*/ 385801 h 655791"/>
                <a:gd name="connsiteX175" fmla="*/ 53060 w 1006335"/>
                <a:gd name="connsiteY175" fmla="*/ 294315 h 655791"/>
                <a:gd name="connsiteX176" fmla="*/ 45104 w 1006335"/>
                <a:gd name="connsiteY176" fmla="*/ 297497 h 655791"/>
                <a:gd name="connsiteX177" fmla="*/ 95620 w 1006335"/>
                <a:gd name="connsiteY177" fmla="*/ 413644 h 655791"/>
                <a:gd name="connsiteX178" fmla="*/ 101587 w 1006335"/>
                <a:gd name="connsiteY178" fmla="*/ 407678 h 655791"/>
                <a:gd name="connsiteX179" fmla="*/ 31978 w 1006335"/>
                <a:gd name="connsiteY179" fmla="*/ 312612 h 655791"/>
                <a:gd name="connsiteX180" fmla="*/ 24818 w 1006335"/>
                <a:gd name="connsiteY180" fmla="*/ 316988 h 655791"/>
                <a:gd name="connsiteX181" fmla="*/ 91245 w 1006335"/>
                <a:gd name="connsiteY181" fmla="*/ 440295 h 655791"/>
                <a:gd name="connsiteX182" fmla="*/ 96814 w 1006335"/>
                <a:gd name="connsiteY182" fmla="*/ 434726 h 655791"/>
                <a:gd name="connsiteX183" fmla="*/ 17659 w 1006335"/>
                <a:gd name="connsiteY183" fmla="*/ 330909 h 655791"/>
                <a:gd name="connsiteX184" fmla="*/ 10499 w 1006335"/>
                <a:gd name="connsiteY184" fmla="*/ 334092 h 655791"/>
                <a:gd name="connsiteX185" fmla="*/ 62208 w 1006335"/>
                <a:gd name="connsiteY185" fmla="*/ 439499 h 655791"/>
                <a:gd name="connsiteX186" fmla="*/ 66186 w 1006335"/>
                <a:gd name="connsiteY186" fmla="*/ 433931 h 655791"/>
                <a:gd name="connsiteX187" fmla="*/ 6123 w 1006335"/>
                <a:gd name="connsiteY187" fmla="*/ 387790 h 655791"/>
                <a:gd name="connsiteX188" fmla="*/ 555 w 1006335"/>
                <a:gd name="connsiteY188" fmla="*/ 391767 h 655791"/>
                <a:gd name="connsiteX189" fmla="*/ 555 w 1006335"/>
                <a:gd name="connsiteY189" fmla="*/ 391767 h 65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1006335" h="655791">
                  <a:moveTo>
                    <a:pt x="555" y="391767"/>
                  </a:moveTo>
                  <a:cubicBezTo>
                    <a:pt x="16067" y="415235"/>
                    <a:pt x="37944" y="431941"/>
                    <a:pt x="64595" y="441488"/>
                  </a:cubicBezTo>
                  <a:cubicBezTo>
                    <a:pt x="67777" y="442681"/>
                    <a:pt x="70163" y="438703"/>
                    <a:pt x="68572" y="435919"/>
                  </a:cubicBezTo>
                  <a:cubicBezTo>
                    <a:pt x="51468" y="400916"/>
                    <a:pt x="34762" y="365515"/>
                    <a:pt x="17659" y="330512"/>
                  </a:cubicBezTo>
                  <a:cubicBezTo>
                    <a:pt x="15670" y="326534"/>
                    <a:pt x="9305" y="329318"/>
                    <a:pt x="10499" y="333694"/>
                  </a:cubicBezTo>
                  <a:cubicBezTo>
                    <a:pt x="24818" y="378641"/>
                    <a:pt x="53457" y="416429"/>
                    <a:pt x="92836" y="442681"/>
                  </a:cubicBezTo>
                  <a:cubicBezTo>
                    <a:pt x="96814" y="445068"/>
                    <a:pt x="99996" y="440295"/>
                    <a:pt x="98405" y="437112"/>
                  </a:cubicBezTo>
                  <a:cubicBezTo>
                    <a:pt x="79710" y="394154"/>
                    <a:pt x="57833" y="352787"/>
                    <a:pt x="32376" y="313408"/>
                  </a:cubicBezTo>
                  <a:cubicBezTo>
                    <a:pt x="29591" y="309032"/>
                    <a:pt x="22034" y="313010"/>
                    <a:pt x="25216" y="317784"/>
                  </a:cubicBezTo>
                  <a:cubicBezTo>
                    <a:pt x="45900" y="352389"/>
                    <a:pt x="69368" y="384608"/>
                    <a:pt x="96018" y="414440"/>
                  </a:cubicBezTo>
                  <a:cubicBezTo>
                    <a:pt x="99598" y="418418"/>
                    <a:pt x="105564" y="412451"/>
                    <a:pt x="101984" y="408473"/>
                  </a:cubicBezTo>
                  <a:cubicBezTo>
                    <a:pt x="76130" y="376255"/>
                    <a:pt x="59424" y="338069"/>
                    <a:pt x="53855" y="297100"/>
                  </a:cubicBezTo>
                  <a:cubicBezTo>
                    <a:pt x="51071" y="297895"/>
                    <a:pt x="48286" y="298691"/>
                    <a:pt x="45900" y="299487"/>
                  </a:cubicBezTo>
                  <a:cubicBezTo>
                    <a:pt x="68970" y="329716"/>
                    <a:pt x="91643" y="360344"/>
                    <a:pt x="114713" y="390972"/>
                  </a:cubicBezTo>
                  <a:cubicBezTo>
                    <a:pt x="117895" y="395347"/>
                    <a:pt x="124657" y="391767"/>
                    <a:pt x="122270" y="386597"/>
                  </a:cubicBezTo>
                  <a:cubicBezTo>
                    <a:pt x="102780" y="344831"/>
                    <a:pt x="83290" y="302668"/>
                    <a:pt x="63799" y="260903"/>
                  </a:cubicBezTo>
                  <a:cubicBezTo>
                    <a:pt x="61015" y="261699"/>
                    <a:pt x="58628" y="263289"/>
                    <a:pt x="56242" y="264881"/>
                  </a:cubicBezTo>
                  <a:cubicBezTo>
                    <a:pt x="84483" y="303464"/>
                    <a:pt x="112724" y="341649"/>
                    <a:pt x="141363" y="380232"/>
                  </a:cubicBezTo>
                  <a:cubicBezTo>
                    <a:pt x="144545" y="385005"/>
                    <a:pt x="151307" y="381028"/>
                    <a:pt x="148921" y="375857"/>
                  </a:cubicBezTo>
                  <a:cubicBezTo>
                    <a:pt x="129430" y="332899"/>
                    <a:pt x="109940" y="289542"/>
                    <a:pt x="90449" y="246583"/>
                  </a:cubicBezTo>
                  <a:cubicBezTo>
                    <a:pt x="88063" y="248174"/>
                    <a:pt x="85278" y="249368"/>
                    <a:pt x="82892" y="250959"/>
                  </a:cubicBezTo>
                  <a:cubicBezTo>
                    <a:pt x="108746" y="284769"/>
                    <a:pt x="134601" y="318181"/>
                    <a:pt x="160058" y="351593"/>
                  </a:cubicBezTo>
                  <a:cubicBezTo>
                    <a:pt x="163638" y="355968"/>
                    <a:pt x="170400" y="352389"/>
                    <a:pt x="167616" y="347218"/>
                  </a:cubicBezTo>
                  <a:cubicBezTo>
                    <a:pt x="145739" y="301475"/>
                    <a:pt x="123862" y="256130"/>
                    <a:pt x="101587" y="210387"/>
                  </a:cubicBezTo>
                  <a:cubicBezTo>
                    <a:pt x="99200" y="211978"/>
                    <a:pt x="96814" y="213967"/>
                    <a:pt x="94427" y="215956"/>
                  </a:cubicBezTo>
                  <a:cubicBezTo>
                    <a:pt x="125850" y="253743"/>
                    <a:pt x="157274" y="291929"/>
                    <a:pt x="188697" y="329716"/>
                  </a:cubicBezTo>
                  <a:cubicBezTo>
                    <a:pt x="191879" y="333694"/>
                    <a:pt x="198243" y="328523"/>
                    <a:pt x="195857" y="324147"/>
                  </a:cubicBezTo>
                  <a:cubicBezTo>
                    <a:pt x="170002" y="277609"/>
                    <a:pt x="143750" y="231071"/>
                    <a:pt x="117895" y="184135"/>
                  </a:cubicBezTo>
                  <a:cubicBezTo>
                    <a:pt x="115111" y="185726"/>
                    <a:pt x="112724" y="187317"/>
                    <a:pt x="109940" y="188908"/>
                  </a:cubicBezTo>
                  <a:cubicBezTo>
                    <a:pt x="146136" y="238628"/>
                    <a:pt x="189095" y="283178"/>
                    <a:pt x="237622" y="320965"/>
                  </a:cubicBezTo>
                  <a:cubicBezTo>
                    <a:pt x="241202" y="323750"/>
                    <a:pt x="248362" y="319772"/>
                    <a:pt x="244782" y="315397"/>
                  </a:cubicBezTo>
                  <a:cubicBezTo>
                    <a:pt x="209381" y="268461"/>
                    <a:pt x="173980" y="221524"/>
                    <a:pt x="138181" y="174191"/>
                  </a:cubicBezTo>
                  <a:cubicBezTo>
                    <a:pt x="135794" y="176179"/>
                    <a:pt x="133408" y="177770"/>
                    <a:pt x="131021" y="179759"/>
                  </a:cubicBezTo>
                  <a:cubicBezTo>
                    <a:pt x="166024" y="216752"/>
                    <a:pt x="201425" y="253743"/>
                    <a:pt x="236429" y="290735"/>
                  </a:cubicBezTo>
                  <a:cubicBezTo>
                    <a:pt x="240009" y="294315"/>
                    <a:pt x="246771" y="289542"/>
                    <a:pt x="243588" y="285167"/>
                  </a:cubicBezTo>
                  <a:cubicBezTo>
                    <a:pt x="208187" y="238628"/>
                    <a:pt x="172786" y="192090"/>
                    <a:pt x="136988" y="145552"/>
                  </a:cubicBezTo>
                  <a:cubicBezTo>
                    <a:pt x="134601" y="147541"/>
                    <a:pt x="132215" y="149132"/>
                    <a:pt x="129828" y="151120"/>
                  </a:cubicBezTo>
                  <a:cubicBezTo>
                    <a:pt x="165627" y="195272"/>
                    <a:pt x="205801" y="235844"/>
                    <a:pt x="249555" y="272041"/>
                  </a:cubicBezTo>
                  <a:cubicBezTo>
                    <a:pt x="253533" y="275223"/>
                    <a:pt x="259499" y="271245"/>
                    <a:pt x="256715" y="266472"/>
                  </a:cubicBezTo>
                  <a:cubicBezTo>
                    <a:pt x="219723" y="204818"/>
                    <a:pt x="182731" y="143563"/>
                    <a:pt x="145739" y="81909"/>
                  </a:cubicBezTo>
                  <a:cubicBezTo>
                    <a:pt x="142954" y="83500"/>
                    <a:pt x="140568" y="85091"/>
                    <a:pt x="137783" y="86682"/>
                  </a:cubicBezTo>
                  <a:cubicBezTo>
                    <a:pt x="177957" y="148336"/>
                    <a:pt x="224894" y="205216"/>
                    <a:pt x="277398" y="256527"/>
                  </a:cubicBezTo>
                  <a:cubicBezTo>
                    <a:pt x="280978" y="260108"/>
                    <a:pt x="287343" y="255335"/>
                    <a:pt x="284558" y="250959"/>
                  </a:cubicBezTo>
                  <a:cubicBezTo>
                    <a:pt x="246373" y="192090"/>
                    <a:pt x="207790" y="133221"/>
                    <a:pt x="169604" y="74352"/>
                  </a:cubicBezTo>
                  <a:cubicBezTo>
                    <a:pt x="167218" y="76341"/>
                    <a:pt x="164831" y="77932"/>
                    <a:pt x="162445" y="79921"/>
                  </a:cubicBezTo>
                  <a:cubicBezTo>
                    <a:pt x="208983" y="139187"/>
                    <a:pt x="260692" y="194079"/>
                    <a:pt x="316379" y="244595"/>
                  </a:cubicBezTo>
                  <a:cubicBezTo>
                    <a:pt x="319959" y="247777"/>
                    <a:pt x="326323" y="243799"/>
                    <a:pt x="323539" y="239026"/>
                  </a:cubicBezTo>
                  <a:cubicBezTo>
                    <a:pt x="282967" y="174588"/>
                    <a:pt x="235235" y="114924"/>
                    <a:pt x="181537" y="60828"/>
                  </a:cubicBezTo>
                  <a:cubicBezTo>
                    <a:pt x="177957" y="58044"/>
                    <a:pt x="171593" y="62817"/>
                    <a:pt x="174378" y="67192"/>
                  </a:cubicBezTo>
                  <a:cubicBezTo>
                    <a:pt x="218132" y="134812"/>
                    <a:pt x="271034" y="196465"/>
                    <a:pt x="330699" y="250561"/>
                  </a:cubicBezTo>
                  <a:cubicBezTo>
                    <a:pt x="334279" y="253743"/>
                    <a:pt x="341041" y="249368"/>
                    <a:pt x="337859" y="244993"/>
                  </a:cubicBezTo>
                  <a:cubicBezTo>
                    <a:pt x="291320" y="180554"/>
                    <a:pt x="244782" y="116515"/>
                    <a:pt x="198243" y="52077"/>
                  </a:cubicBezTo>
                  <a:cubicBezTo>
                    <a:pt x="195857" y="54066"/>
                    <a:pt x="193470" y="55657"/>
                    <a:pt x="191084" y="57645"/>
                  </a:cubicBezTo>
                  <a:cubicBezTo>
                    <a:pt x="253930" y="123674"/>
                    <a:pt x="322346" y="184135"/>
                    <a:pt x="395534" y="237833"/>
                  </a:cubicBezTo>
                  <a:cubicBezTo>
                    <a:pt x="399910" y="241015"/>
                    <a:pt x="404285" y="234253"/>
                    <a:pt x="401103" y="230673"/>
                  </a:cubicBezTo>
                  <a:cubicBezTo>
                    <a:pt x="344223" y="168622"/>
                    <a:pt x="287740" y="106571"/>
                    <a:pt x="230860" y="44917"/>
                  </a:cubicBezTo>
                  <a:cubicBezTo>
                    <a:pt x="228871" y="46906"/>
                    <a:pt x="226485" y="49292"/>
                    <a:pt x="224496" y="51282"/>
                  </a:cubicBezTo>
                  <a:cubicBezTo>
                    <a:pt x="292513" y="109355"/>
                    <a:pt x="360929" y="167826"/>
                    <a:pt x="428947" y="225900"/>
                  </a:cubicBezTo>
                  <a:cubicBezTo>
                    <a:pt x="433322" y="229877"/>
                    <a:pt x="440084" y="223514"/>
                    <a:pt x="435311" y="219536"/>
                  </a:cubicBezTo>
                  <a:cubicBezTo>
                    <a:pt x="365702" y="155894"/>
                    <a:pt x="296093" y="91853"/>
                    <a:pt x="226485" y="27814"/>
                  </a:cubicBezTo>
                  <a:cubicBezTo>
                    <a:pt x="224496" y="30200"/>
                    <a:pt x="222905" y="32586"/>
                    <a:pt x="220916" y="34973"/>
                  </a:cubicBezTo>
                  <a:cubicBezTo>
                    <a:pt x="300867" y="82307"/>
                    <a:pt x="375248" y="138392"/>
                    <a:pt x="442868" y="202034"/>
                  </a:cubicBezTo>
                  <a:cubicBezTo>
                    <a:pt x="444857" y="200046"/>
                    <a:pt x="447244" y="197659"/>
                    <a:pt x="449232" y="195670"/>
                  </a:cubicBezTo>
                  <a:cubicBezTo>
                    <a:pt x="378828" y="131232"/>
                    <a:pt x="308026" y="67192"/>
                    <a:pt x="237622" y="2755"/>
                  </a:cubicBezTo>
                  <a:cubicBezTo>
                    <a:pt x="235633" y="5141"/>
                    <a:pt x="234042" y="7527"/>
                    <a:pt x="232053" y="9914"/>
                  </a:cubicBezTo>
                  <a:cubicBezTo>
                    <a:pt x="305640" y="66794"/>
                    <a:pt x="379226" y="123277"/>
                    <a:pt x="452812" y="180157"/>
                  </a:cubicBezTo>
                  <a:cubicBezTo>
                    <a:pt x="454403" y="177373"/>
                    <a:pt x="455994" y="174986"/>
                    <a:pt x="457586" y="172201"/>
                  </a:cubicBezTo>
                  <a:cubicBezTo>
                    <a:pt x="391557" y="124470"/>
                    <a:pt x="325926" y="76341"/>
                    <a:pt x="259897" y="28609"/>
                  </a:cubicBezTo>
                  <a:cubicBezTo>
                    <a:pt x="258306" y="31393"/>
                    <a:pt x="256715" y="33780"/>
                    <a:pt x="255124" y="36564"/>
                  </a:cubicBezTo>
                  <a:cubicBezTo>
                    <a:pt x="331097" y="75147"/>
                    <a:pt x="407467" y="114128"/>
                    <a:pt x="483440" y="152711"/>
                  </a:cubicBezTo>
                  <a:cubicBezTo>
                    <a:pt x="484633" y="149927"/>
                    <a:pt x="485827" y="147142"/>
                    <a:pt x="487020" y="144358"/>
                  </a:cubicBezTo>
                  <a:cubicBezTo>
                    <a:pt x="406274" y="117708"/>
                    <a:pt x="334279" y="70374"/>
                    <a:pt x="277796" y="6732"/>
                  </a:cubicBezTo>
                  <a:cubicBezTo>
                    <a:pt x="275807" y="9118"/>
                    <a:pt x="274216" y="11505"/>
                    <a:pt x="272228" y="13892"/>
                  </a:cubicBezTo>
                  <a:cubicBezTo>
                    <a:pt x="362122" y="62021"/>
                    <a:pt x="447641" y="117311"/>
                    <a:pt x="528785" y="178964"/>
                  </a:cubicBezTo>
                  <a:cubicBezTo>
                    <a:pt x="530376" y="176179"/>
                    <a:pt x="531967" y="173793"/>
                    <a:pt x="533558" y="171009"/>
                  </a:cubicBezTo>
                  <a:cubicBezTo>
                    <a:pt x="454006" y="129641"/>
                    <a:pt x="377237" y="83500"/>
                    <a:pt x="303253" y="33382"/>
                  </a:cubicBezTo>
                  <a:cubicBezTo>
                    <a:pt x="302060" y="36167"/>
                    <a:pt x="300867" y="38951"/>
                    <a:pt x="299673" y="41735"/>
                  </a:cubicBezTo>
                  <a:cubicBezTo>
                    <a:pt x="389170" y="76341"/>
                    <a:pt x="471110" y="128448"/>
                    <a:pt x="540320" y="194874"/>
                  </a:cubicBezTo>
                  <a:cubicBezTo>
                    <a:pt x="541912" y="192488"/>
                    <a:pt x="543900" y="190101"/>
                    <a:pt x="545491" y="188112"/>
                  </a:cubicBezTo>
                  <a:cubicBezTo>
                    <a:pt x="460370" y="146745"/>
                    <a:pt x="385590" y="87478"/>
                    <a:pt x="325926" y="14289"/>
                  </a:cubicBezTo>
                  <a:cubicBezTo>
                    <a:pt x="324335" y="16676"/>
                    <a:pt x="322346" y="18665"/>
                    <a:pt x="320755" y="21051"/>
                  </a:cubicBezTo>
                  <a:cubicBezTo>
                    <a:pt x="438493" y="74352"/>
                    <a:pt x="546287" y="147938"/>
                    <a:pt x="639364" y="238230"/>
                  </a:cubicBezTo>
                  <a:cubicBezTo>
                    <a:pt x="641353" y="236242"/>
                    <a:pt x="643341" y="234253"/>
                    <a:pt x="645330" y="232264"/>
                  </a:cubicBezTo>
                  <a:cubicBezTo>
                    <a:pt x="555038" y="155098"/>
                    <a:pt x="464348" y="78727"/>
                    <a:pt x="374055" y="1561"/>
                  </a:cubicBezTo>
                  <a:cubicBezTo>
                    <a:pt x="372464" y="3550"/>
                    <a:pt x="370873" y="5539"/>
                    <a:pt x="369282" y="7527"/>
                  </a:cubicBezTo>
                  <a:cubicBezTo>
                    <a:pt x="488611" y="96229"/>
                    <a:pt x="599190" y="196068"/>
                    <a:pt x="699028" y="306248"/>
                  </a:cubicBezTo>
                  <a:cubicBezTo>
                    <a:pt x="701017" y="304259"/>
                    <a:pt x="703006" y="302271"/>
                    <a:pt x="704995" y="300282"/>
                  </a:cubicBezTo>
                  <a:cubicBezTo>
                    <a:pt x="611520" y="213569"/>
                    <a:pt x="514864" y="130039"/>
                    <a:pt x="415025" y="50486"/>
                  </a:cubicBezTo>
                  <a:cubicBezTo>
                    <a:pt x="413434" y="52873"/>
                    <a:pt x="411445" y="54861"/>
                    <a:pt x="409854" y="57248"/>
                  </a:cubicBezTo>
                  <a:cubicBezTo>
                    <a:pt x="559015" y="158280"/>
                    <a:pt x="693857" y="278803"/>
                    <a:pt x="810402" y="416031"/>
                  </a:cubicBezTo>
                  <a:cubicBezTo>
                    <a:pt x="812391" y="414043"/>
                    <a:pt x="814380" y="412053"/>
                    <a:pt x="816369" y="410065"/>
                  </a:cubicBezTo>
                  <a:cubicBezTo>
                    <a:pt x="733634" y="334092"/>
                    <a:pt x="662832" y="246583"/>
                    <a:pt x="605156" y="149927"/>
                  </a:cubicBezTo>
                  <a:cubicBezTo>
                    <a:pt x="603167" y="151518"/>
                    <a:pt x="600781" y="153109"/>
                    <a:pt x="598792" y="155098"/>
                  </a:cubicBezTo>
                  <a:cubicBezTo>
                    <a:pt x="749147" y="306646"/>
                    <a:pt x="883591" y="474105"/>
                    <a:pt x="998545" y="653894"/>
                  </a:cubicBezTo>
                  <a:cubicBezTo>
                    <a:pt x="1001329" y="658269"/>
                    <a:pt x="1008489" y="654291"/>
                    <a:pt x="1005704" y="649916"/>
                  </a:cubicBezTo>
                  <a:cubicBezTo>
                    <a:pt x="889955" y="469332"/>
                    <a:pt x="755511" y="301475"/>
                    <a:pt x="604360" y="149529"/>
                  </a:cubicBezTo>
                  <a:cubicBezTo>
                    <a:pt x="601178" y="146347"/>
                    <a:pt x="595610" y="150325"/>
                    <a:pt x="597996" y="154700"/>
                  </a:cubicBezTo>
                  <a:cubicBezTo>
                    <a:pt x="655672" y="251755"/>
                    <a:pt x="727270" y="340058"/>
                    <a:pt x="810402" y="416429"/>
                  </a:cubicBezTo>
                  <a:cubicBezTo>
                    <a:pt x="814380" y="420009"/>
                    <a:pt x="819551" y="414440"/>
                    <a:pt x="816369" y="410463"/>
                  </a:cubicBezTo>
                  <a:cubicBezTo>
                    <a:pt x="699426" y="272836"/>
                    <a:pt x="563789" y="151518"/>
                    <a:pt x="414229" y="50088"/>
                  </a:cubicBezTo>
                  <a:cubicBezTo>
                    <a:pt x="410252" y="47304"/>
                    <a:pt x="405478" y="53668"/>
                    <a:pt x="409058" y="56850"/>
                  </a:cubicBezTo>
                  <a:cubicBezTo>
                    <a:pt x="508897" y="136403"/>
                    <a:pt x="605554" y="219536"/>
                    <a:pt x="699028" y="306646"/>
                  </a:cubicBezTo>
                  <a:cubicBezTo>
                    <a:pt x="703006" y="310226"/>
                    <a:pt x="708575" y="304657"/>
                    <a:pt x="704995" y="300679"/>
                  </a:cubicBezTo>
                  <a:cubicBezTo>
                    <a:pt x="604758" y="189703"/>
                    <a:pt x="493782" y="89069"/>
                    <a:pt x="373260" y="1164"/>
                  </a:cubicBezTo>
                  <a:cubicBezTo>
                    <a:pt x="370475" y="-2417"/>
                    <a:pt x="365702" y="3152"/>
                    <a:pt x="369282" y="5936"/>
                  </a:cubicBezTo>
                  <a:cubicBezTo>
                    <a:pt x="459574" y="82705"/>
                    <a:pt x="549867" y="160269"/>
                    <a:pt x="640159" y="237435"/>
                  </a:cubicBezTo>
                  <a:cubicBezTo>
                    <a:pt x="644137" y="241015"/>
                    <a:pt x="650103" y="235446"/>
                    <a:pt x="646126" y="231468"/>
                  </a:cubicBezTo>
                  <a:cubicBezTo>
                    <a:pt x="553049" y="140779"/>
                    <a:pt x="444459" y="66794"/>
                    <a:pt x="325926" y="13096"/>
                  </a:cubicBezTo>
                  <a:cubicBezTo>
                    <a:pt x="321550" y="11108"/>
                    <a:pt x="317573" y="15880"/>
                    <a:pt x="320755" y="19858"/>
                  </a:cubicBezTo>
                  <a:cubicBezTo>
                    <a:pt x="381215" y="93444"/>
                    <a:pt x="456790" y="153109"/>
                    <a:pt x="541912" y="194874"/>
                  </a:cubicBezTo>
                  <a:cubicBezTo>
                    <a:pt x="546287" y="196863"/>
                    <a:pt x="551060" y="191693"/>
                    <a:pt x="547082" y="188112"/>
                  </a:cubicBezTo>
                  <a:cubicBezTo>
                    <a:pt x="476678" y="120492"/>
                    <a:pt x="393546" y="67590"/>
                    <a:pt x="302458" y="32586"/>
                  </a:cubicBezTo>
                  <a:cubicBezTo>
                    <a:pt x="297287" y="30598"/>
                    <a:pt x="294900" y="38155"/>
                    <a:pt x="298878" y="40939"/>
                  </a:cubicBezTo>
                  <a:cubicBezTo>
                    <a:pt x="372862" y="91058"/>
                    <a:pt x="450028" y="137199"/>
                    <a:pt x="529183" y="178566"/>
                  </a:cubicBezTo>
                  <a:cubicBezTo>
                    <a:pt x="534354" y="181350"/>
                    <a:pt x="538332" y="174191"/>
                    <a:pt x="533956" y="170611"/>
                  </a:cubicBezTo>
                  <a:cubicBezTo>
                    <a:pt x="452812" y="108958"/>
                    <a:pt x="367293" y="53668"/>
                    <a:pt x="277398" y="5539"/>
                  </a:cubicBezTo>
                  <a:cubicBezTo>
                    <a:pt x="273023" y="3152"/>
                    <a:pt x="268648" y="9118"/>
                    <a:pt x="272228" y="12698"/>
                  </a:cubicBezTo>
                  <a:cubicBezTo>
                    <a:pt x="329506" y="77534"/>
                    <a:pt x="403490" y="125664"/>
                    <a:pt x="485429" y="152711"/>
                  </a:cubicBezTo>
                  <a:cubicBezTo>
                    <a:pt x="490202" y="154302"/>
                    <a:pt x="493384" y="146745"/>
                    <a:pt x="489009" y="144358"/>
                  </a:cubicBezTo>
                  <a:cubicBezTo>
                    <a:pt x="413036" y="105775"/>
                    <a:pt x="336665" y="66794"/>
                    <a:pt x="260692" y="28211"/>
                  </a:cubicBezTo>
                  <a:cubicBezTo>
                    <a:pt x="255521" y="25427"/>
                    <a:pt x="251544" y="32586"/>
                    <a:pt x="255919" y="36167"/>
                  </a:cubicBezTo>
                  <a:cubicBezTo>
                    <a:pt x="321948" y="83898"/>
                    <a:pt x="387579" y="132027"/>
                    <a:pt x="453608" y="179759"/>
                  </a:cubicBezTo>
                  <a:cubicBezTo>
                    <a:pt x="458381" y="183339"/>
                    <a:pt x="462756" y="175384"/>
                    <a:pt x="458381" y="171804"/>
                  </a:cubicBezTo>
                  <a:cubicBezTo>
                    <a:pt x="384795" y="114924"/>
                    <a:pt x="311208" y="58441"/>
                    <a:pt x="237622" y="1561"/>
                  </a:cubicBezTo>
                  <a:cubicBezTo>
                    <a:pt x="233644" y="-1621"/>
                    <a:pt x="228076" y="5141"/>
                    <a:pt x="232053" y="8721"/>
                  </a:cubicBezTo>
                  <a:cubicBezTo>
                    <a:pt x="302458" y="73159"/>
                    <a:pt x="373260" y="137199"/>
                    <a:pt x="443664" y="201637"/>
                  </a:cubicBezTo>
                  <a:cubicBezTo>
                    <a:pt x="448039" y="205614"/>
                    <a:pt x="454403" y="199250"/>
                    <a:pt x="450028" y="195272"/>
                  </a:cubicBezTo>
                  <a:cubicBezTo>
                    <a:pt x="382010" y="131232"/>
                    <a:pt x="306833" y="74750"/>
                    <a:pt x="226485" y="26620"/>
                  </a:cubicBezTo>
                  <a:cubicBezTo>
                    <a:pt x="222109" y="23836"/>
                    <a:pt x="216938" y="30200"/>
                    <a:pt x="220916" y="33780"/>
                  </a:cubicBezTo>
                  <a:cubicBezTo>
                    <a:pt x="290525" y="97820"/>
                    <a:pt x="360133" y="161462"/>
                    <a:pt x="429742" y="225502"/>
                  </a:cubicBezTo>
                  <a:cubicBezTo>
                    <a:pt x="431731" y="223514"/>
                    <a:pt x="434117" y="221127"/>
                    <a:pt x="436106" y="219138"/>
                  </a:cubicBezTo>
                  <a:cubicBezTo>
                    <a:pt x="368089" y="161064"/>
                    <a:pt x="299673" y="102991"/>
                    <a:pt x="231656" y="44520"/>
                  </a:cubicBezTo>
                  <a:cubicBezTo>
                    <a:pt x="227280" y="40542"/>
                    <a:pt x="221314" y="46508"/>
                    <a:pt x="225291" y="50884"/>
                  </a:cubicBezTo>
                  <a:cubicBezTo>
                    <a:pt x="282172" y="112935"/>
                    <a:pt x="338654" y="174588"/>
                    <a:pt x="395534" y="236640"/>
                  </a:cubicBezTo>
                  <a:cubicBezTo>
                    <a:pt x="397523" y="234253"/>
                    <a:pt x="399114" y="231867"/>
                    <a:pt x="401103" y="229480"/>
                  </a:cubicBezTo>
                  <a:cubicBezTo>
                    <a:pt x="328312" y="176179"/>
                    <a:pt x="260692" y="116117"/>
                    <a:pt x="198641" y="50486"/>
                  </a:cubicBezTo>
                  <a:cubicBezTo>
                    <a:pt x="195061" y="46906"/>
                    <a:pt x="188299" y="51679"/>
                    <a:pt x="191481" y="56054"/>
                  </a:cubicBezTo>
                  <a:cubicBezTo>
                    <a:pt x="238020" y="120492"/>
                    <a:pt x="284558" y="184532"/>
                    <a:pt x="331097" y="248970"/>
                  </a:cubicBezTo>
                  <a:cubicBezTo>
                    <a:pt x="333483" y="246982"/>
                    <a:pt x="335870" y="245390"/>
                    <a:pt x="338256" y="243402"/>
                  </a:cubicBezTo>
                  <a:cubicBezTo>
                    <a:pt x="278989" y="189703"/>
                    <a:pt x="226882" y="128846"/>
                    <a:pt x="183128" y="61623"/>
                  </a:cubicBezTo>
                  <a:cubicBezTo>
                    <a:pt x="180742" y="63612"/>
                    <a:pt x="178355" y="65203"/>
                    <a:pt x="175969" y="67192"/>
                  </a:cubicBezTo>
                  <a:cubicBezTo>
                    <a:pt x="229269" y="120492"/>
                    <a:pt x="276205" y="179759"/>
                    <a:pt x="316379" y="243402"/>
                  </a:cubicBezTo>
                  <a:cubicBezTo>
                    <a:pt x="318766" y="241413"/>
                    <a:pt x="321152" y="239821"/>
                    <a:pt x="323539" y="237833"/>
                  </a:cubicBezTo>
                  <a:cubicBezTo>
                    <a:pt x="267454" y="187317"/>
                    <a:pt x="216143" y="132027"/>
                    <a:pt x="169604" y="73159"/>
                  </a:cubicBezTo>
                  <a:cubicBezTo>
                    <a:pt x="166422" y="69181"/>
                    <a:pt x="159660" y="74352"/>
                    <a:pt x="162445" y="78727"/>
                  </a:cubicBezTo>
                  <a:cubicBezTo>
                    <a:pt x="200630" y="137596"/>
                    <a:pt x="239213" y="196465"/>
                    <a:pt x="277398" y="255335"/>
                  </a:cubicBezTo>
                  <a:cubicBezTo>
                    <a:pt x="279785" y="253346"/>
                    <a:pt x="282172" y="251755"/>
                    <a:pt x="284558" y="249766"/>
                  </a:cubicBezTo>
                  <a:cubicBezTo>
                    <a:pt x="232451" y="198852"/>
                    <a:pt x="186310" y="142370"/>
                    <a:pt x="146534" y="81512"/>
                  </a:cubicBezTo>
                  <a:cubicBezTo>
                    <a:pt x="143352" y="76738"/>
                    <a:pt x="135397" y="81113"/>
                    <a:pt x="138579" y="86285"/>
                  </a:cubicBezTo>
                  <a:cubicBezTo>
                    <a:pt x="175571" y="147938"/>
                    <a:pt x="212563" y="209194"/>
                    <a:pt x="249555" y="270847"/>
                  </a:cubicBezTo>
                  <a:cubicBezTo>
                    <a:pt x="251942" y="268858"/>
                    <a:pt x="254328" y="267267"/>
                    <a:pt x="256715" y="265279"/>
                  </a:cubicBezTo>
                  <a:cubicBezTo>
                    <a:pt x="212563" y="229082"/>
                    <a:pt x="172786" y="188510"/>
                    <a:pt x="136988" y="144358"/>
                  </a:cubicBezTo>
                  <a:cubicBezTo>
                    <a:pt x="133806" y="140380"/>
                    <a:pt x="126646" y="145552"/>
                    <a:pt x="129828" y="149927"/>
                  </a:cubicBezTo>
                  <a:cubicBezTo>
                    <a:pt x="165229" y="196465"/>
                    <a:pt x="200630" y="243004"/>
                    <a:pt x="236429" y="289542"/>
                  </a:cubicBezTo>
                  <a:cubicBezTo>
                    <a:pt x="238815" y="287553"/>
                    <a:pt x="241202" y="285962"/>
                    <a:pt x="243588" y="283973"/>
                  </a:cubicBezTo>
                  <a:cubicBezTo>
                    <a:pt x="208585" y="246982"/>
                    <a:pt x="173184" y="209990"/>
                    <a:pt x="138181" y="172997"/>
                  </a:cubicBezTo>
                  <a:cubicBezTo>
                    <a:pt x="134601" y="169417"/>
                    <a:pt x="127839" y="174191"/>
                    <a:pt x="131021" y="178566"/>
                  </a:cubicBezTo>
                  <a:cubicBezTo>
                    <a:pt x="166422" y="225502"/>
                    <a:pt x="202221" y="272836"/>
                    <a:pt x="237622" y="319772"/>
                  </a:cubicBezTo>
                  <a:cubicBezTo>
                    <a:pt x="240009" y="317784"/>
                    <a:pt x="242395" y="316193"/>
                    <a:pt x="244782" y="314203"/>
                  </a:cubicBezTo>
                  <a:cubicBezTo>
                    <a:pt x="196652" y="276814"/>
                    <a:pt x="154092" y="233059"/>
                    <a:pt x="118293" y="183737"/>
                  </a:cubicBezTo>
                  <a:cubicBezTo>
                    <a:pt x="114713" y="178964"/>
                    <a:pt x="107553" y="182941"/>
                    <a:pt x="110338" y="188510"/>
                  </a:cubicBezTo>
                  <a:cubicBezTo>
                    <a:pt x="136192" y="235049"/>
                    <a:pt x="162445" y="281587"/>
                    <a:pt x="188299" y="328125"/>
                  </a:cubicBezTo>
                  <a:cubicBezTo>
                    <a:pt x="190686" y="326137"/>
                    <a:pt x="193072" y="324546"/>
                    <a:pt x="195459" y="322556"/>
                  </a:cubicBezTo>
                  <a:cubicBezTo>
                    <a:pt x="164036" y="284769"/>
                    <a:pt x="132612" y="246583"/>
                    <a:pt x="101189" y="208796"/>
                  </a:cubicBezTo>
                  <a:cubicBezTo>
                    <a:pt x="97609" y="204818"/>
                    <a:pt x="92040" y="209990"/>
                    <a:pt x="94029" y="214365"/>
                  </a:cubicBezTo>
                  <a:cubicBezTo>
                    <a:pt x="115906" y="260108"/>
                    <a:pt x="137783" y="305850"/>
                    <a:pt x="160058" y="351196"/>
                  </a:cubicBezTo>
                  <a:cubicBezTo>
                    <a:pt x="162445" y="349605"/>
                    <a:pt x="165229" y="348411"/>
                    <a:pt x="167616" y="346820"/>
                  </a:cubicBezTo>
                  <a:cubicBezTo>
                    <a:pt x="141761" y="313408"/>
                    <a:pt x="115906" y="279598"/>
                    <a:pt x="90449" y="246186"/>
                  </a:cubicBezTo>
                  <a:cubicBezTo>
                    <a:pt x="86869" y="241811"/>
                    <a:pt x="80107" y="245390"/>
                    <a:pt x="82494" y="250561"/>
                  </a:cubicBezTo>
                  <a:cubicBezTo>
                    <a:pt x="101984" y="293520"/>
                    <a:pt x="121475" y="336876"/>
                    <a:pt x="140965" y="379835"/>
                  </a:cubicBezTo>
                  <a:cubicBezTo>
                    <a:pt x="143352" y="378244"/>
                    <a:pt x="146136" y="377050"/>
                    <a:pt x="148523" y="375460"/>
                  </a:cubicBezTo>
                  <a:cubicBezTo>
                    <a:pt x="120282" y="336876"/>
                    <a:pt x="91643" y="298691"/>
                    <a:pt x="63401" y="260108"/>
                  </a:cubicBezTo>
                  <a:cubicBezTo>
                    <a:pt x="60219" y="255732"/>
                    <a:pt x="53457" y="259312"/>
                    <a:pt x="55844" y="264483"/>
                  </a:cubicBezTo>
                  <a:cubicBezTo>
                    <a:pt x="75334" y="306248"/>
                    <a:pt x="94825" y="348411"/>
                    <a:pt x="114315" y="390176"/>
                  </a:cubicBezTo>
                  <a:cubicBezTo>
                    <a:pt x="116702" y="388585"/>
                    <a:pt x="119486" y="387392"/>
                    <a:pt x="121873" y="385801"/>
                  </a:cubicBezTo>
                  <a:cubicBezTo>
                    <a:pt x="98802" y="355571"/>
                    <a:pt x="76130" y="324943"/>
                    <a:pt x="53060" y="294315"/>
                  </a:cubicBezTo>
                  <a:cubicBezTo>
                    <a:pt x="49877" y="290338"/>
                    <a:pt x="44309" y="292725"/>
                    <a:pt x="45104" y="297497"/>
                  </a:cubicBezTo>
                  <a:cubicBezTo>
                    <a:pt x="51071" y="340456"/>
                    <a:pt x="68175" y="380232"/>
                    <a:pt x="95620" y="413644"/>
                  </a:cubicBezTo>
                  <a:cubicBezTo>
                    <a:pt x="97609" y="411656"/>
                    <a:pt x="99598" y="409667"/>
                    <a:pt x="101587" y="407678"/>
                  </a:cubicBezTo>
                  <a:cubicBezTo>
                    <a:pt x="75334" y="378244"/>
                    <a:pt x="52264" y="346820"/>
                    <a:pt x="31978" y="312612"/>
                  </a:cubicBezTo>
                  <a:cubicBezTo>
                    <a:pt x="29591" y="314203"/>
                    <a:pt x="27205" y="315397"/>
                    <a:pt x="24818" y="316988"/>
                  </a:cubicBezTo>
                  <a:cubicBezTo>
                    <a:pt x="50275" y="356367"/>
                    <a:pt x="72550" y="397336"/>
                    <a:pt x="91245" y="440295"/>
                  </a:cubicBezTo>
                  <a:cubicBezTo>
                    <a:pt x="93234" y="438306"/>
                    <a:pt x="94825" y="436715"/>
                    <a:pt x="96814" y="434726"/>
                  </a:cubicBezTo>
                  <a:cubicBezTo>
                    <a:pt x="59424" y="410065"/>
                    <a:pt x="31580" y="373470"/>
                    <a:pt x="17659" y="330909"/>
                  </a:cubicBezTo>
                  <a:cubicBezTo>
                    <a:pt x="15272" y="332103"/>
                    <a:pt x="12885" y="332899"/>
                    <a:pt x="10499" y="334092"/>
                  </a:cubicBezTo>
                  <a:cubicBezTo>
                    <a:pt x="27603" y="369095"/>
                    <a:pt x="44706" y="404496"/>
                    <a:pt x="62208" y="439499"/>
                  </a:cubicBezTo>
                  <a:cubicBezTo>
                    <a:pt x="63401" y="437908"/>
                    <a:pt x="64992" y="435919"/>
                    <a:pt x="66186" y="433931"/>
                  </a:cubicBezTo>
                  <a:cubicBezTo>
                    <a:pt x="41127" y="425180"/>
                    <a:pt x="20841" y="409667"/>
                    <a:pt x="6123" y="387790"/>
                  </a:cubicBezTo>
                  <a:cubicBezTo>
                    <a:pt x="4135" y="384608"/>
                    <a:pt x="-1832" y="387790"/>
                    <a:pt x="555" y="391767"/>
                  </a:cubicBezTo>
                  <a:lnTo>
                    <a:pt x="555" y="3917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75" name="Freeform 2874">
              <a:extLst>
                <a:ext uri="{FF2B5EF4-FFF2-40B4-BE49-F238E27FC236}">
                  <a16:creationId xmlns:a16="http://schemas.microsoft.com/office/drawing/2014/main" id="{89804DE8-37CF-1AF8-903A-15AB2AF31F22}"/>
                </a:ext>
              </a:extLst>
            </p:cNvPr>
            <p:cNvSpPr/>
            <p:nvPr/>
          </p:nvSpPr>
          <p:spPr>
            <a:xfrm>
              <a:off x="6119766" y="7090179"/>
              <a:ext cx="519566" cy="464059"/>
            </a:xfrm>
            <a:custGeom>
              <a:avLst/>
              <a:gdLst>
                <a:gd name="connsiteX0" fmla="*/ 47908 w 519566"/>
                <a:gd name="connsiteY0" fmla="*/ 198057 h 464059"/>
                <a:gd name="connsiteX1" fmla="*/ 12905 w 519566"/>
                <a:gd name="connsiteY1" fmla="*/ 200842 h 464059"/>
                <a:gd name="connsiteX2" fmla="*/ 16484 w 519566"/>
                <a:gd name="connsiteY2" fmla="*/ 204422 h 464059"/>
                <a:gd name="connsiteX3" fmla="*/ 51488 w 519566"/>
                <a:gd name="connsiteY3" fmla="*/ 152314 h 464059"/>
                <a:gd name="connsiteX4" fmla="*/ 46714 w 519566"/>
                <a:gd name="connsiteY4" fmla="*/ 147542 h 464059"/>
                <a:gd name="connsiteX5" fmla="*/ 1370 w 519566"/>
                <a:gd name="connsiteY5" fmla="*/ 235049 h 464059"/>
                <a:gd name="connsiteX6" fmla="*/ 7733 w 519566"/>
                <a:gd name="connsiteY6" fmla="*/ 238630 h 464059"/>
                <a:gd name="connsiteX7" fmla="*/ 76149 w 519566"/>
                <a:gd name="connsiteY7" fmla="*/ 154701 h 464059"/>
                <a:gd name="connsiteX8" fmla="*/ 70978 w 519566"/>
                <a:gd name="connsiteY8" fmla="*/ 149530 h 464059"/>
                <a:gd name="connsiteX9" fmla="*/ 15291 w 519566"/>
                <a:gd name="connsiteY9" fmla="*/ 276417 h 464059"/>
                <a:gd name="connsiteX10" fmla="*/ 21655 w 519566"/>
                <a:gd name="connsiteY10" fmla="*/ 279997 h 464059"/>
                <a:gd name="connsiteX11" fmla="*/ 122289 w 519566"/>
                <a:gd name="connsiteY11" fmla="*/ 117312 h 464059"/>
                <a:gd name="connsiteX12" fmla="*/ 115130 w 519566"/>
                <a:gd name="connsiteY12" fmla="*/ 114130 h 464059"/>
                <a:gd name="connsiteX13" fmla="*/ 36770 w 519566"/>
                <a:gd name="connsiteY13" fmla="*/ 321762 h 464059"/>
                <a:gd name="connsiteX14" fmla="*/ 43532 w 519566"/>
                <a:gd name="connsiteY14" fmla="*/ 325740 h 464059"/>
                <a:gd name="connsiteX15" fmla="*/ 184341 w 519566"/>
                <a:gd name="connsiteY15" fmla="*/ 99810 h 464059"/>
                <a:gd name="connsiteX16" fmla="*/ 177579 w 519566"/>
                <a:gd name="connsiteY16" fmla="*/ 95832 h 464059"/>
                <a:gd name="connsiteX17" fmla="*/ 62625 w 519566"/>
                <a:gd name="connsiteY17" fmla="*/ 371483 h 464059"/>
                <a:gd name="connsiteX18" fmla="*/ 70581 w 519566"/>
                <a:gd name="connsiteY18" fmla="*/ 373869 h 464059"/>
                <a:gd name="connsiteX19" fmla="*/ 244801 w 519566"/>
                <a:gd name="connsiteY19" fmla="*/ 60829 h 464059"/>
                <a:gd name="connsiteX20" fmla="*/ 237243 w 519566"/>
                <a:gd name="connsiteY20" fmla="*/ 57647 h 464059"/>
                <a:gd name="connsiteX21" fmla="*/ 75353 w 519566"/>
                <a:gd name="connsiteY21" fmla="*/ 430750 h 464059"/>
                <a:gd name="connsiteX22" fmla="*/ 82513 w 519566"/>
                <a:gd name="connsiteY22" fmla="*/ 434727 h 464059"/>
                <a:gd name="connsiteX23" fmla="*/ 300885 w 519566"/>
                <a:gd name="connsiteY23" fmla="*/ 75546 h 464059"/>
                <a:gd name="connsiteX24" fmla="*/ 294124 w 519566"/>
                <a:gd name="connsiteY24" fmla="*/ 70375 h 464059"/>
                <a:gd name="connsiteX25" fmla="*/ 102799 w 519566"/>
                <a:gd name="connsiteY25" fmla="*/ 451433 h 464059"/>
                <a:gd name="connsiteX26" fmla="*/ 109959 w 519566"/>
                <a:gd name="connsiteY26" fmla="*/ 455809 h 464059"/>
                <a:gd name="connsiteX27" fmla="*/ 236050 w 519566"/>
                <a:gd name="connsiteY27" fmla="*/ 212377 h 464059"/>
                <a:gd name="connsiteX28" fmla="*/ 294124 w 519566"/>
                <a:gd name="connsiteY28" fmla="*/ 101003 h 464059"/>
                <a:gd name="connsiteX29" fmla="*/ 370892 w 519566"/>
                <a:gd name="connsiteY29" fmla="*/ 29405 h 464059"/>
                <a:gd name="connsiteX30" fmla="*/ 365721 w 519566"/>
                <a:gd name="connsiteY30" fmla="*/ 24235 h 464059"/>
                <a:gd name="connsiteX31" fmla="*/ 137405 w 519566"/>
                <a:gd name="connsiteY31" fmla="*/ 458593 h 464059"/>
                <a:gd name="connsiteX32" fmla="*/ 144564 w 519566"/>
                <a:gd name="connsiteY32" fmla="*/ 462968 h 464059"/>
                <a:gd name="connsiteX33" fmla="*/ 411066 w 519566"/>
                <a:gd name="connsiteY33" fmla="*/ 7927 h 464059"/>
                <a:gd name="connsiteX34" fmla="*/ 403906 w 519566"/>
                <a:gd name="connsiteY34" fmla="*/ 5937 h 464059"/>
                <a:gd name="connsiteX35" fmla="*/ 374472 w 519566"/>
                <a:gd name="connsiteY35" fmla="*/ 113334 h 464059"/>
                <a:gd name="connsiteX36" fmla="*/ 314012 w 519566"/>
                <a:gd name="connsiteY36" fmla="*/ 214366 h 464059"/>
                <a:gd name="connsiteX37" fmla="*/ 191898 w 519566"/>
                <a:gd name="connsiteY37" fmla="*/ 418816 h 464059"/>
                <a:gd name="connsiteX38" fmla="*/ 199058 w 519566"/>
                <a:gd name="connsiteY38" fmla="*/ 422794 h 464059"/>
                <a:gd name="connsiteX39" fmla="*/ 322365 w 519566"/>
                <a:gd name="connsiteY39" fmla="*/ 187318 h 464059"/>
                <a:gd name="connsiteX40" fmla="*/ 454820 w 519566"/>
                <a:gd name="connsiteY40" fmla="*/ 15484 h 464059"/>
                <a:gd name="connsiteX41" fmla="*/ 448456 w 519566"/>
                <a:gd name="connsiteY41" fmla="*/ 10711 h 464059"/>
                <a:gd name="connsiteX42" fmla="*/ 226902 w 519566"/>
                <a:gd name="connsiteY42" fmla="*/ 416430 h 464059"/>
                <a:gd name="connsiteX43" fmla="*/ 234061 w 519566"/>
                <a:gd name="connsiteY43" fmla="*/ 420407 h 464059"/>
                <a:gd name="connsiteX44" fmla="*/ 476698 w 519566"/>
                <a:gd name="connsiteY44" fmla="*/ 71966 h 464059"/>
                <a:gd name="connsiteX45" fmla="*/ 469935 w 519566"/>
                <a:gd name="connsiteY45" fmla="*/ 66795 h 464059"/>
                <a:gd name="connsiteX46" fmla="*/ 333900 w 519566"/>
                <a:gd name="connsiteY46" fmla="*/ 357561 h 464059"/>
                <a:gd name="connsiteX47" fmla="*/ 341458 w 519566"/>
                <a:gd name="connsiteY47" fmla="*/ 360743 h 464059"/>
                <a:gd name="connsiteX48" fmla="*/ 518463 w 519566"/>
                <a:gd name="connsiteY48" fmla="*/ 66398 h 464059"/>
                <a:gd name="connsiteX49" fmla="*/ 512496 w 519566"/>
                <a:gd name="connsiteY49" fmla="*/ 60431 h 464059"/>
                <a:gd name="connsiteX50" fmla="*/ 333502 w 519566"/>
                <a:gd name="connsiteY50" fmla="*/ 358357 h 464059"/>
                <a:gd name="connsiteX51" fmla="*/ 341059 w 519566"/>
                <a:gd name="connsiteY51" fmla="*/ 361539 h 464059"/>
                <a:gd name="connsiteX52" fmla="*/ 477095 w 519566"/>
                <a:gd name="connsiteY52" fmla="*/ 70773 h 464059"/>
                <a:gd name="connsiteX53" fmla="*/ 470333 w 519566"/>
                <a:gd name="connsiteY53" fmla="*/ 65603 h 464059"/>
                <a:gd name="connsiteX54" fmla="*/ 226902 w 519566"/>
                <a:gd name="connsiteY54" fmla="*/ 416032 h 464059"/>
                <a:gd name="connsiteX55" fmla="*/ 234061 w 519566"/>
                <a:gd name="connsiteY55" fmla="*/ 420010 h 464059"/>
                <a:gd name="connsiteX56" fmla="*/ 456809 w 519566"/>
                <a:gd name="connsiteY56" fmla="*/ 12302 h 464059"/>
                <a:gd name="connsiteX57" fmla="*/ 450445 w 519566"/>
                <a:gd name="connsiteY57" fmla="*/ 7528 h 464059"/>
                <a:gd name="connsiteX58" fmla="*/ 319581 w 519566"/>
                <a:gd name="connsiteY58" fmla="*/ 173794 h 464059"/>
                <a:gd name="connsiteX59" fmla="*/ 191898 w 519566"/>
                <a:gd name="connsiteY59" fmla="*/ 418021 h 464059"/>
                <a:gd name="connsiteX60" fmla="*/ 199058 w 519566"/>
                <a:gd name="connsiteY60" fmla="*/ 421999 h 464059"/>
                <a:gd name="connsiteX61" fmla="*/ 330320 w 519566"/>
                <a:gd name="connsiteY61" fmla="*/ 202035 h 464059"/>
                <a:gd name="connsiteX62" fmla="*/ 393565 w 519566"/>
                <a:gd name="connsiteY62" fmla="*/ 95832 h 464059"/>
                <a:gd name="connsiteX63" fmla="*/ 411862 w 519566"/>
                <a:gd name="connsiteY63" fmla="*/ 3153 h 464059"/>
                <a:gd name="connsiteX64" fmla="*/ 404702 w 519566"/>
                <a:gd name="connsiteY64" fmla="*/ 1164 h 464059"/>
                <a:gd name="connsiteX65" fmla="*/ 137007 w 519566"/>
                <a:gd name="connsiteY65" fmla="*/ 457798 h 464059"/>
                <a:gd name="connsiteX66" fmla="*/ 144167 w 519566"/>
                <a:gd name="connsiteY66" fmla="*/ 462173 h 464059"/>
                <a:gd name="connsiteX67" fmla="*/ 373676 w 519566"/>
                <a:gd name="connsiteY67" fmla="*/ 25826 h 464059"/>
                <a:gd name="connsiteX68" fmla="*/ 368108 w 519566"/>
                <a:gd name="connsiteY68" fmla="*/ 20257 h 464059"/>
                <a:gd name="connsiteX69" fmla="*/ 297703 w 519566"/>
                <a:gd name="connsiteY69" fmla="*/ 77137 h 464059"/>
                <a:gd name="connsiteX70" fmla="*/ 236448 w 519566"/>
                <a:gd name="connsiteY70" fmla="*/ 191296 h 464059"/>
                <a:gd name="connsiteX71" fmla="*/ 102402 w 519566"/>
                <a:gd name="connsiteY71" fmla="*/ 451036 h 464059"/>
                <a:gd name="connsiteX72" fmla="*/ 109561 w 519566"/>
                <a:gd name="connsiteY72" fmla="*/ 455411 h 464059"/>
                <a:gd name="connsiteX73" fmla="*/ 301284 w 519566"/>
                <a:gd name="connsiteY73" fmla="*/ 74353 h 464059"/>
                <a:gd name="connsiteX74" fmla="*/ 294522 w 519566"/>
                <a:gd name="connsiteY74" fmla="*/ 69182 h 464059"/>
                <a:gd name="connsiteX75" fmla="*/ 74956 w 519566"/>
                <a:gd name="connsiteY75" fmla="*/ 430352 h 464059"/>
                <a:gd name="connsiteX76" fmla="*/ 82115 w 519566"/>
                <a:gd name="connsiteY76" fmla="*/ 434330 h 464059"/>
                <a:gd name="connsiteX77" fmla="*/ 245199 w 519566"/>
                <a:gd name="connsiteY77" fmla="*/ 59238 h 464059"/>
                <a:gd name="connsiteX78" fmla="*/ 237641 w 519566"/>
                <a:gd name="connsiteY78" fmla="*/ 56056 h 464059"/>
                <a:gd name="connsiteX79" fmla="*/ 63023 w 519566"/>
                <a:gd name="connsiteY79" fmla="*/ 371085 h 464059"/>
                <a:gd name="connsiteX80" fmla="*/ 70978 w 519566"/>
                <a:gd name="connsiteY80" fmla="*/ 373471 h 464059"/>
                <a:gd name="connsiteX81" fmla="*/ 185932 w 519566"/>
                <a:gd name="connsiteY81" fmla="*/ 97821 h 464059"/>
                <a:gd name="connsiteX82" fmla="*/ 179170 w 519566"/>
                <a:gd name="connsiteY82" fmla="*/ 93843 h 464059"/>
                <a:gd name="connsiteX83" fmla="*/ 37566 w 519566"/>
                <a:gd name="connsiteY83" fmla="*/ 321762 h 464059"/>
                <a:gd name="connsiteX84" fmla="*/ 44328 w 519566"/>
                <a:gd name="connsiteY84" fmla="*/ 325740 h 464059"/>
                <a:gd name="connsiteX85" fmla="*/ 123483 w 519566"/>
                <a:gd name="connsiteY85" fmla="*/ 116118 h 464059"/>
                <a:gd name="connsiteX86" fmla="*/ 116323 w 519566"/>
                <a:gd name="connsiteY86" fmla="*/ 113334 h 464059"/>
                <a:gd name="connsiteX87" fmla="*/ 15689 w 519566"/>
                <a:gd name="connsiteY87" fmla="*/ 276417 h 464059"/>
                <a:gd name="connsiteX88" fmla="*/ 22053 w 519566"/>
                <a:gd name="connsiteY88" fmla="*/ 279997 h 464059"/>
                <a:gd name="connsiteX89" fmla="*/ 77343 w 519566"/>
                <a:gd name="connsiteY89" fmla="*/ 153110 h 464059"/>
                <a:gd name="connsiteX90" fmla="*/ 72171 w 519566"/>
                <a:gd name="connsiteY90" fmla="*/ 147939 h 464059"/>
                <a:gd name="connsiteX91" fmla="*/ 176 w 519566"/>
                <a:gd name="connsiteY91" fmla="*/ 236243 h 464059"/>
                <a:gd name="connsiteX92" fmla="*/ 6540 w 519566"/>
                <a:gd name="connsiteY92" fmla="*/ 239823 h 464059"/>
                <a:gd name="connsiteX93" fmla="*/ 54272 w 519566"/>
                <a:gd name="connsiteY93" fmla="*/ 149133 h 464059"/>
                <a:gd name="connsiteX94" fmla="*/ 49498 w 519566"/>
                <a:gd name="connsiteY94" fmla="*/ 144360 h 464059"/>
                <a:gd name="connsiteX95" fmla="*/ 8927 w 519566"/>
                <a:gd name="connsiteY95" fmla="*/ 203626 h 464059"/>
                <a:gd name="connsiteX96" fmla="*/ 12507 w 519566"/>
                <a:gd name="connsiteY96" fmla="*/ 207206 h 464059"/>
                <a:gd name="connsiteX97" fmla="*/ 47510 w 519566"/>
                <a:gd name="connsiteY97" fmla="*/ 204024 h 464059"/>
                <a:gd name="connsiteX98" fmla="*/ 47908 w 519566"/>
                <a:gd name="connsiteY98" fmla="*/ 198057 h 464059"/>
                <a:gd name="connsiteX99" fmla="*/ 47908 w 519566"/>
                <a:gd name="connsiteY99" fmla="*/ 198057 h 46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19566" h="464059">
                  <a:moveTo>
                    <a:pt x="47908" y="198057"/>
                  </a:moveTo>
                  <a:cubicBezTo>
                    <a:pt x="36373" y="198853"/>
                    <a:pt x="24439" y="200046"/>
                    <a:pt x="12905" y="200842"/>
                  </a:cubicBezTo>
                  <a:cubicBezTo>
                    <a:pt x="14098" y="202035"/>
                    <a:pt x="15291" y="203228"/>
                    <a:pt x="16484" y="204422"/>
                  </a:cubicBezTo>
                  <a:cubicBezTo>
                    <a:pt x="15689" y="180954"/>
                    <a:pt x="29213" y="160270"/>
                    <a:pt x="51488" y="152314"/>
                  </a:cubicBezTo>
                  <a:cubicBezTo>
                    <a:pt x="49897" y="150724"/>
                    <a:pt x="48306" y="149133"/>
                    <a:pt x="46714" y="147542"/>
                  </a:cubicBezTo>
                  <a:cubicBezTo>
                    <a:pt x="38361" y="180158"/>
                    <a:pt x="23246" y="209593"/>
                    <a:pt x="1370" y="235049"/>
                  </a:cubicBezTo>
                  <a:cubicBezTo>
                    <a:pt x="3358" y="236243"/>
                    <a:pt x="5347" y="237436"/>
                    <a:pt x="7733" y="238630"/>
                  </a:cubicBezTo>
                  <a:cubicBezTo>
                    <a:pt x="19667" y="202831"/>
                    <a:pt x="43532" y="173397"/>
                    <a:pt x="76149" y="154701"/>
                  </a:cubicBezTo>
                  <a:cubicBezTo>
                    <a:pt x="74558" y="153110"/>
                    <a:pt x="72569" y="151121"/>
                    <a:pt x="70978" y="149530"/>
                  </a:cubicBezTo>
                  <a:cubicBezTo>
                    <a:pt x="52283" y="191693"/>
                    <a:pt x="33986" y="234254"/>
                    <a:pt x="15291" y="276417"/>
                  </a:cubicBezTo>
                  <a:cubicBezTo>
                    <a:pt x="13302" y="280792"/>
                    <a:pt x="19269" y="284372"/>
                    <a:pt x="21655" y="279997"/>
                  </a:cubicBezTo>
                  <a:cubicBezTo>
                    <a:pt x="55067" y="225901"/>
                    <a:pt x="88877" y="171407"/>
                    <a:pt x="122289" y="117312"/>
                  </a:cubicBezTo>
                  <a:cubicBezTo>
                    <a:pt x="119903" y="116118"/>
                    <a:pt x="117517" y="115323"/>
                    <a:pt x="115130" y="114130"/>
                  </a:cubicBezTo>
                  <a:cubicBezTo>
                    <a:pt x="95640" y="185727"/>
                    <a:pt x="69387" y="255336"/>
                    <a:pt x="36770" y="321762"/>
                  </a:cubicBezTo>
                  <a:cubicBezTo>
                    <a:pt x="39157" y="322956"/>
                    <a:pt x="41145" y="324547"/>
                    <a:pt x="43532" y="325740"/>
                  </a:cubicBezTo>
                  <a:cubicBezTo>
                    <a:pt x="82115" y="245789"/>
                    <a:pt x="129449" y="169816"/>
                    <a:pt x="184341" y="99810"/>
                  </a:cubicBezTo>
                  <a:cubicBezTo>
                    <a:pt x="181954" y="98616"/>
                    <a:pt x="179965" y="97025"/>
                    <a:pt x="177579" y="95832"/>
                  </a:cubicBezTo>
                  <a:cubicBezTo>
                    <a:pt x="139393" y="187716"/>
                    <a:pt x="100811" y="279599"/>
                    <a:pt x="62625" y="371483"/>
                  </a:cubicBezTo>
                  <a:cubicBezTo>
                    <a:pt x="65409" y="372279"/>
                    <a:pt x="67796" y="373074"/>
                    <a:pt x="70581" y="373869"/>
                  </a:cubicBezTo>
                  <a:cubicBezTo>
                    <a:pt x="115925" y="262893"/>
                    <a:pt x="174397" y="157883"/>
                    <a:pt x="244801" y="60829"/>
                  </a:cubicBezTo>
                  <a:cubicBezTo>
                    <a:pt x="242414" y="59636"/>
                    <a:pt x="239630" y="58442"/>
                    <a:pt x="237243" y="57647"/>
                  </a:cubicBezTo>
                  <a:cubicBezTo>
                    <a:pt x="201444" y="189307"/>
                    <a:pt x="138200" y="310625"/>
                    <a:pt x="75353" y="430750"/>
                  </a:cubicBezTo>
                  <a:cubicBezTo>
                    <a:pt x="77740" y="431943"/>
                    <a:pt x="80127" y="433534"/>
                    <a:pt x="82513" y="434727"/>
                  </a:cubicBezTo>
                  <a:cubicBezTo>
                    <a:pt x="141382" y="307443"/>
                    <a:pt x="202240" y="177374"/>
                    <a:pt x="300885" y="75546"/>
                  </a:cubicBezTo>
                  <a:cubicBezTo>
                    <a:pt x="298499" y="73956"/>
                    <a:pt x="296510" y="71966"/>
                    <a:pt x="294124" y="70375"/>
                  </a:cubicBezTo>
                  <a:cubicBezTo>
                    <a:pt x="237641" y="200842"/>
                    <a:pt x="173601" y="328127"/>
                    <a:pt x="102799" y="451433"/>
                  </a:cubicBezTo>
                  <a:cubicBezTo>
                    <a:pt x="105186" y="453024"/>
                    <a:pt x="107572" y="454218"/>
                    <a:pt x="109959" y="455809"/>
                  </a:cubicBezTo>
                  <a:cubicBezTo>
                    <a:pt x="151724" y="374665"/>
                    <a:pt x="193887" y="293521"/>
                    <a:pt x="236050" y="212377"/>
                  </a:cubicBezTo>
                  <a:cubicBezTo>
                    <a:pt x="255143" y="174987"/>
                    <a:pt x="273440" y="137199"/>
                    <a:pt x="294124" y="101003"/>
                  </a:cubicBezTo>
                  <a:cubicBezTo>
                    <a:pt x="312023" y="69978"/>
                    <a:pt x="334696" y="39350"/>
                    <a:pt x="370892" y="29405"/>
                  </a:cubicBezTo>
                  <a:cubicBezTo>
                    <a:pt x="369301" y="27814"/>
                    <a:pt x="367313" y="25826"/>
                    <a:pt x="365721" y="24235"/>
                  </a:cubicBezTo>
                  <a:cubicBezTo>
                    <a:pt x="305659" y="176976"/>
                    <a:pt x="229288" y="322558"/>
                    <a:pt x="137405" y="458593"/>
                  </a:cubicBezTo>
                  <a:cubicBezTo>
                    <a:pt x="139791" y="460184"/>
                    <a:pt x="142177" y="461377"/>
                    <a:pt x="144564" y="462968"/>
                  </a:cubicBezTo>
                  <a:cubicBezTo>
                    <a:pt x="219742" y="303863"/>
                    <a:pt x="296112" y="142768"/>
                    <a:pt x="411066" y="7927"/>
                  </a:cubicBezTo>
                  <a:cubicBezTo>
                    <a:pt x="408679" y="7131"/>
                    <a:pt x="406293" y="6733"/>
                    <a:pt x="403906" y="5937"/>
                  </a:cubicBezTo>
                  <a:cubicBezTo>
                    <a:pt x="415441" y="44520"/>
                    <a:pt x="393565" y="81115"/>
                    <a:pt x="374472" y="113334"/>
                  </a:cubicBezTo>
                  <a:cubicBezTo>
                    <a:pt x="354186" y="147144"/>
                    <a:pt x="334298" y="180556"/>
                    <a:pt x="314012" y="214366"/>
                  </a:cubicBezTo>
                  <a:cubicBezTo>
                    <a:pt x="273440" y="282383"/>
                    <a:pt x="232470" y="350799"/>
                    <a:pt x="191898" y="418816"/>
                  </a:cubicBezTo>
                  <a:cubicBezTo>
                    <a:pt x="194285" y="420010"/>
                    <a:pt x="196671" y="421601"/>
                    <a:pt x="199058" y="422794"/>
                  </a:cubicBezTo>
                  <a:cubicBezTo>
                    <a:pt x="240027" y="344434"/>
                    <a:pt x="281395" y="266075"/>
                    <a:pt x="322365" y="187318"/>
                  </a:cubicBezTo>
                  <a:cubicBezTo>
                    <a:pt x="356174" y="122880"/>
                    <a:pt x="392769" y="56454"/>
                    <a:pt x="454820" y="15484"/>
                  </a:cubicBezTo>
                  <a:cubicBezTo>
                    <a:pt x="452831" y="13893"/>
                    <a:pt x="450843" y="12302"/>
                    <a:pt x="448456" y="10711"/>
                  </a:cubicBezTo>
                  <a:cubicBezTo>
                    <a:pt x="393963" y="155895"/>
                    <a:pt x="310432" y="286759"/>
                    <a:pt x="226902" y="416430"/>
                  </a:cubicBezTo>
                  <a:cubicBezTo>
                    <a:pt x="229288" y="417623"/>
                    <a:pt x="231674" y="419215"/>
                    <a:pt x="234061" y="420407"/>
                  </a:cubicBezTo>
                  <a:cubicBezTo>
                    <a:pt x="296510" y="292328"/>
                    <a:pt x="378450" y="174987"/>
                    <a:pt x="476698" y="71966"/>
                  </a:cubicBezTo>
                  <a:cubicBezTo>
                    <a:pt x="474311" y="70375"/>
                    <a:pt x="472322" y="68387"/>
                    <a:pt x="469935" y="66795"/>
                  </a:cubicBezTo>
                  <a:cubicBezTo>
                    <a:pt x="424590" y="163850"/>
                    <a:pt x="379245" y="260507"/>
                    <a:pt x="333900" y="357561"/>
                  </a:cubicBezTo>
                  <a:cubicBezTo>
                    <a:pt x="336684" y="358754"/>
                    <a:pt x="339071" y="359948"/>
                    <a:pt x="341458" y="360743"/>
                  </a:cubicBezTo>
                  <a:cubicBezTo>
                    <a:pt x="383223" y="253346"/>
                    <a:pt x="443285" y="153905"/>
                    <a:pt x="518463" y="66398"/>
                  </a:cubicBezTo>
                  <a:cubicBezTo>
                    <a:pt x="522043" y="62420"/>
                    <a:pt x="516076" y="56454"/>
                    <a:pt x="512496" y="60431"/>
                  </a:cubicBezTo>
                  <a:cubicBezTo>
                    <a:pt x="436523" y="148735"/>
                    <a:pt x="375666" y="249767"/>
                    <a:pt x="333502" y="358357"/>
                  </a:cubicBezTo>
                  <a:cubicBezTo>
                    <a:pt x="331911" y="362732"/>
                    <a:pt x="339071" y="365914"/>
                    <a:pt x="341059" y="361539"/>
                  </a:cubicBezTo>
                  <a:cubicBezTo>
                    <a:pt x="386405" y="264485"/>
                    <a:pt x="431750" y="167828"/>
                    <a:pt x="477095" y="70773"/>
                  </a:cubicBezTo>
                  <a:cubicBezTo>
                    <a:pt x="479084" y="66795"/>
                    <a:pt x="473913" y="62022"/>
                    <a:pt x="470333" y="65603"/>
                  </a:cubicBezTo>
                  <a:cubicBezTo>
                    <a:pt x="371688" y="169020"/>
                    <a:pt x="289350" y="287554"/>
                    <a:pt x="226902" y="416032"/>
                  </a:cubicBezTo>
                  <a:cubicBezTo>
                    <a:pt x="224515" y="420806"/>
                    <a:pt x="231277" y="424783"/>
                    <a:pt x="234061" y="420010"/>
                  </a:cubicBezTo>
                  <a:cubicBezTo>
                    <a:pt x="317592" y="289544"/>
                    <a:pt x="401520" y="157883"/>
                    <a:pt x="456809" y="12302"/>
                  </a:cubicBezTo>
                  <a:cubicBezTo>
                    <a:pt x="458002" y="8722"/>
                    <a:pt x="453627" y="5540"/>
                    <a:pt x="450445" y="7528"/>
                  </a:cubicBezTo>
                  <a:cubicBezTo>
                    <a:pt x="389587" y="47305"/>
                    <a:pt x="352595" y="110947"/>
                    <a:pt x="319581" y="173794"/>
                  </a:cubicBezTo>
                  <a:cubicBezTo>
                    <a:pt x="276622" y="254938"/>
                    <a:pt x="234459" y="336480"/>
                    <a:pt x="191898" y="418021"/>
                  </a:cubicBezTo>
                  <a:cubicBezTo>
                    <a:pt x="189512" y="422794"/>
                    <a:pt x="196274" y="426772"/>
                    <a:pt x="199058" y="421999"/>
                  </a:cubicBezTo>
                  <a:cubicBezTo>
                    <a:pt x="242812" y="348810"/>
                    <a:pt x="286566" y="275224"/>
                    <a:pt x="330320" y="202035"/>
                  </a:cubicBezTo>
                  <a:cubicBezTo>
                    <a:pt x="351402" y="166634"/>
                    <a:pt x="373676" y="131631"/>
                    <a:pt x="393565" y="95832"/>
                  </a:cubicBezTo>
                  <a:cubicBezTo>
                    <a:pt x="409475" y="67193"/>
                    <a:pt x="421806" y="35770"/>
                    <a:pt x="411862" y="3153"/>
                  </a:cubicBezTo>
                  <a:cubicBezTo>
                    <a:pt x="411066" y="369"/>
                    <a:pt x="407088" y="-1222"/>
                    <a:pt x="404702" y="1164"/>
                  </a:cubicBezTo>
                  <a:cubicBezTo>
                    <a:pt x="288953" y="136404"/>
                    <a:pt x="212184" y="298294"/>
                    <a:pt x="137007" y="457798"/>
                  </a:cubicBezTo>
                  <a:cubicBezTo>
                    <a:pt x="134620" y="462571"/>
                    <a:pt x="140985" y="466548"/>
                    <a:pt x="144167" y="462173"/>
                  </a:cubicBezTo>
                  <a:cubicBezTo>
                    <a:pt x="236448" y="325740"/>
                    <a:pt x="313216" y="179363"/>
                    <a:pt x="373676" y="25826"/>
                  </a:cubicBezTo>
                  <a:cubicBezTo>
                    <a:pt x="374870" y="22643"/>
                    <a:pt x="371290" y="19461"/>
                    <a:pt x="368108" y="20257"/>
                  </a:cubicBezTo>
                  <a:cubicBezTo>
                    <a:pt x="337480" y="28610"/>
                    <a:pt x="315205" y="50885"/>
                    <a:pt x="297703" y="77137"/>
                  </a:cubicBezTo>
                  <a:cubicBezTo>
                    <a:pt x="273838" y="112936"/>
                    <a:pt x="255938" y="153110"/>
                    <a:pt x="236448" y="191296"/>
                  </a:cubicBezTo>
                  <a:cubicBezTo>
                    <a:pt x="191500" y="277610"/>
                    <a:pt x="146951" y="364323"/>
                    <a:pt x="102402" y="451036"/>
                  </a:cubicBezTo>
                  <a:cubicBezTo>
                    <a:pt x="100015" y="455809"/>
                    <a:pt x="106777" y="459786"/>
                    <a:pt x="109561" y="455411"/>
                  </a:cubicBezTo>
                  <a:cubicBezTo>
                    <a:pt x="180363" y="332104"/>
                    <a:pt x="244403" y="204819"/>
                    <a:pt x="301284" y="74353"/>
                  </a:cubicBezTo>
                  <a:cubicBezTo>
                    <a:pt x="302875" y="70375"/>
                    <a:pt x="298101" y="65603"/>
                    <a:pt x="294522" y="69182"/>
                  </a:cubicBezTo>
                  <a:cubicBezTo>
                    <a:pt x="195081" y="171805"/>
                    <a:pt x="134223" y="302272"/>
                    <a:pt x="74956" y="430352"/>
                  </a:cubicBezTo>
                  <a:cubicBezTo>
                    <a:pt x="72967" y="435125"/>
                    <a:pt x="79729" y="439103"/>
                    <a:pt x="82115" y="434330"/>
                  </a:cubicBezTo>
                  <a:cubicBezTo>
                    <a:pt x="145758" y="313409"/>
                    <a:pt x="209400" y="191693"/>
                    <a:pt x="245199" y="59238"/>
                  </a:cubicBezTo>
                  <a:cubicBezTo>
                    <a:pt x="246392" y="54464"/>
                    <a:pt x="240027" y="52476"/>
                    <a:pt x="237641" y="56056"/>
                  </a:cubicBezTo>
                  <a:cubicBezTo>
                    <a:pt x="167237" y="153905"/>
                    <a:pt x="108368" y="259313"/>
                    <a:pt x="63023" y="371085"/>
                  </a:cubicBezTo>
                  <a:cubicBezTo>
                    <a:pt x="61034" y="375858"/>
                    <a:pt x="68990" y="377847"/>
                    <a:pt x="70978" y="373471"/>
                  </a:cubicBezTo>
                  <a:cubicBezTo>
                    <a:pt x="109164" y="281588"/>
                    <a:pt x="147747" y="189704"/>
                    <a:pt x="185932" y="97821"/>
                  </a:cubicBezTo>
                  <a:cubicBezTo>
                    <a:pt x="187523" y="94241"/>
                    <a:pt x="181556" y="90662"/>
                    <a:pt x="179170" y="93843"/>
                  </a:cubicBezTo>
                  <a:cubicBezTo>
                    <a:pt x="123880" y="164645"/>
                    <a:pt x="76547" y="241016"/>
                    <a:pt x="37566" y="321762"/>
                  </a:cubicBezTo>
                  <a:cubicBezTo>
                    <a:pt x="35577" y="326137"/>
                    <a:pt x="41941" y="330115"/>
                    <a:pt x="44328" y="325740"/>
                  </a:cubicBezTo>
                  <a:cubicBezTo>
                    <a:pt x="77343" y="258518"/>
                    <a:pt x="103993" y="188512"/>
                    <a:pt x="123483" y="116118"/>
                  </a:cubicBezTo>
                  <a:cubicBezTo>
                    <a:pt x="124676" y="111743"/>
                    <a:pt x="118710" y="109356"/>
                    <a:pt x="116323" y="113334"/>
                  </a:cubicBezTo>
                  <a:cubicBezTo>
                    <a:pt x="82911" y="167828"/>
                    <a:pt x="49101" y="221924"/>
                    <a:pt x="15689" y="276417"/>
                  </a:cubicBezTo>
                  <a:cubicBezTo>
                    <a:pt x="17677" y="277610"/>
                    <a:pt x="20064" y="278804"/>
                    <a:pt x="22053" y="279997"/>
                  </a:cubicBezTo>
                  <a:cubicBezTo>
                    <a:pt x="40350" y="237834"/>
                    <a:pt x="59045" y="195273"/>
                    <a:pt x="77343" y="153110"/>
                  </a:cubicBezTo>
                  <a:cubicBezTo>
                    <a:pt x="78535" y="149928"/>
                    <a:pt x="75751" y="145951"/>
                    <a:pt x="72171" y="147939"/>
                  </a:cubicBezTo>
                  <a:cubicBezTo>
                    <a:pt x="37964" y="167828"/>
                    <a:pt x="12507" y="198853"/>
                    <a:pt x="176" y="236243"/>
                  </a:cubicBezTo>
                  <a:cubicBezTo>
                    <a:pt x="-1017" y="239823"/>
                    <a:pt x="4154" y="242607"/>
                    <a:pt x="6540" y="239823"/>
                  </a:cubicBezTo>
                  <a:cubicBezTo>
                    <a:pt x="29611" y="213571"/>
                    <a:pt x="45521" y="182942"/>
                    <a:pt x="54272" y="149133"/>
                  </a:cubicBezTo>
                  <a:cubicBezTo>
                    <a:pt x="55067" y="146348"/>
                    <a:pt x="52283" y="143564"/>
                    <a:pt x="49498" y="144360"/>
                  </a:cubicBezTo>
                  <a:cubicBezTo>
                    <a:pt x="24042" y="153110"/>
                    <a:pt x="7733" y="176578"/>
                    <a:pt x="8927" y="203626"/>
                  </a:cubicBezTo>
                  <a:cubicBezTo>
                    <a:pt x="8927" y="205615"/>
                    <a:pt x="10518" y="207604"/>
                    <a:pt x="12507" y="207206"/>
                  </a:cubicBezTo>
                  <a:cubicBezTo>
                    <a:pt x="24042" y="206013"/>
                    <a:pt x="35975" y="205218"/>
                    <a:pt x="47510" y="204024"/>
                  </a:cubicBezTo>
                  <a:cubicBezTo>
                    <a:pt x="52681" y="204819"/>
                    <a:pt x="52681" y="197660"/>
                    <a:pt x="47908" y="198057"/>
                  </a:cubicBezTo>
                  <a:lnTo>
                    <a:pt x="47908" y="1980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76" name="Freeform 2875">
              <a:extLst>
                <a:ext uri="{FF2B5EF4-FFF2-40B4-BE49-F238E27FC236}">
                  <a16:creationId xmlns:a16="http://schemas.microsoft.com/office/drawing/2014/main" id="{D2E40E76-FA93-0CC9-B8D3-2347F6DE83A2}"/>
                </a:ext>
              </a:extLst>
            </p:cNvPr>
            <p:cNvSpPr/>
            <p:nvPr/>
          </p:nvSpPr>
          <p:spPr>
            <a:xfrm>
              <a:off x="6250058" y="7082544"/>
              <a:ext cx="320352" cy="144569"/>
            </a:xfrm>
            <a:custGeom>
              <a:avLst/>
              <a:gdLst>
                <a:gd name="connsiteX0" fmla="*/ 4725 w 320352"/>
                <a:gd name="connsiteY0" fmla="*/ 144436 h 144569"/>
                <a:gd name="connsiteX1" fmla="*/ 318959 w 320352"/>
                <a:gd name="connsiteY1" fmla="*/ 6015 h 144569"/>
                <a:gd name="connsiteX2" fmla="*/ 315777 w 320352"/>
                <a:gd name="connsiteY2" fmla="*/ 446 h 144569"/>
                <a:gd name="connsiteX3" fmla="*/ 2737 w 320352"/>
                <a:gd name="connsiteY3" fmla="*/ 137277 h 144569"/>
                <a:gd name="connsiteX4" fmla="*/ 4725 w 320352"/>
                <a:gd name="connsiteY4" fmla="*/ 144436 h 144569"/>
                <a:gd name="connsiteX5" fmla="*/ 4725 w 320352"/>
                <a:gd name="connsiteY5" fmla="*/ 144436 h 14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352" h="144569">
                  <a:moveTo>
                    <a:pt x="4725" y="144436"/>
                  </a:moveTo>
                  <a:cubicBezTo>
                    <a:pt x="116497" y="116991"/>
                    <a:pt x="223496" y="70453"/>
                    <a:pt x="318959" y="6015"/>
                  </a:cubicBezTo>
                  <a:cubicBezTo>
                    <a:pt x="322141" y="3628"/>
                    <a:pt x="319357" y="-1543"/>
                    <a:pt x="315777" y="446"/>
                  </a:cubicBezTo>
                  <a:cubicBezTo>
                    <a:pt x="219518" y="62895"/>
                    <a:pt x="114111" y="109433"/>
                    <a:pt x="2737" y="137277"/>
                  </a:cubicBezTo>
                  <a:cubicBezTo>
                    <a:pt x="-2037" y="138470"/>
                    <a:pt x="-48" y="145630"/>
                    <a:pt x="4725" y="144436"/>
                  </a:cubicBezTo>
                  <a:lnTo>
                    <a:pt x="4725" y="1444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77" name="Freeform 2876">
              <a:extLst>
                <a:ext uri="{FF2B5EF4-FFF2-40B4-BE49-F238E27FC236}">
                  <a16:creationId xmlns:a16="http://schemas.microsoft.com/office/drawing/2014/main" id="{80C0A771-42F2-4601-CAB0-C05B3941EFBA}"/>
                </a:ext>
              </a:extLst>
            </p:cNvPr>
            <p:cNvSpPr/>
            <p:nvPr/>
          </p:nvSpPr>
          <p:spPr>
            <a:xfrm>
              <a:off x="6167323" y="7135310"/>
              <a:ext cx="357110" cy="137413"/>
            </a:xfrm>
            <a:custGeom>
              <a:avLst/>
              <a:gdLst>
                <a:gd name="connsiteX0" fmla="*/ 36546 w 357110"/>
                <a:gd name="connsiteY0" fmla="*/ 120309 h 137413"/>
                <a:gd name="connsiteX1" fmla="*/ 2736 w 357110"/>
                <a:gd name="connsiteY1" fmla="*/ 129856 h 137413"/>
                <a:gd name="connsiteX2" fmla="*/ 4725 w 357110"/>
                <a:gd name="connsiteY2" fmla="*/ 137015 h 137413"/>
                <a:gd name="connsiteX3" fmla="*/ 355553 w 357110"/>
                <a:gd name="connsiteY3" fmla="*/ 6151 h 137413"/>
                <a:gd name="connsiteX4" fmla="*/ 351973 w 357110"/>
                <a:gd name="connsiteY4" fmla="*/ 582 h 137413"/>
                <a:gd name="connsiteX5" fmla="*/ 2736 w 357110"/>
                <a:gd name="connsiteY5" fmla="*/ 130253 h 137413"/>
                <a:gd name="connsiteX6" fmla="*/ 4725 w 357110"/>
                <a:gd name="connsiteY6" fmla="*/ 137413 h 137413"/>
                <a:gd name="connsiteX7" fmla="*/ 38535 w 357110"/>
                <a:gd name="connsiteY7" fmla="*/ 127469 h 137413"/>
                <a:gd name="connsiteX8" fmla="*/ 36546 w 357110"/>
                <a:gd name="connsiteY8" fmla="*/ 120309 h 137413"/>
                <a:gd name="connsiteX9" fmla="*/ 36546 w 357110"/>
                <a:gd name="connsiteY9" fmla="*/ 120309 h 13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7110" h="137413">
                  <a:moveTo>
                    <a:pt x="36546" y="120309"/>
                  </a:moveTo>
                  <a:cubicBezTo>
                    <a:pt x="25409" y="123491"/>
                    <a:pt x="13874" y="126673"/>
                    <a:pt x="2736" y="129856"/>
                  </a:cubicBezTo>
                  <a:cubicBezTo>
                    <a:pt x="-2036" y="131049"/>
                    <a:pt x="-48" y="137811"/>
                    <a:pt x="4725" y="137015"/>
                  </a:cubicBezTo>
                  <a:cubicBezTo>
                    <a:pt x="126839" y="115138"/>
                    <a:pt x="249748" y="71384"/>
                    <a:pt x="355553" y="6151"/>
                  </a:cubicBezTo>
                  <a:cubicBezTo>
                    <a:pt x="359133" y="3764"/>
                    <a:pt x="355951" y="-1805"/>
                    <a:pt x="351973" y="582"/>
                  </a:cubicBezTo>
                  <a:cubicBezTo>
                    <a:pt x="241395" y="61440"/>
                    <a:pt x="126839" y="106388"/>
                    <a:pt x="2736" y="130253"/>
                  </a:cubicBezTo>
                  <a:cubicBezTo>
                    <a:pt x="3532" y="132640"/>
                    <a:pt x="3930" y="135026"/>
                    <a:pt x="4725" y="137413"/>
                  </a:cubicBezTo>
                  <a:cubicBezTo>
                    <a:pt x="15862" y="133834"/>
                    <a:pt x="27000" y="130651"/>
                    <a:pt x="38535" y="127469"/>
                  </a:cubicBezTo>
                  <a:cubicBezTo>
                    <a:pt x="42513" y="125878"/>
                    <a:pt x="40922" y="119116"/>
                    <a:pt x="36546" y="120309"/>
                  </a:cubicBezTo>
                  <a:lnTo>
                    <a:pt x="36546" y="1203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78" name="Freeform 2877">
              <a:extLst>
                <a:ext uri="{FF2B5EF4-FFF2-40B4-BE49-F238E27FC236}">
                  <a16:creationId xmlns:a16="http://schemas.microsoft.com/office/drawing/2014/main" id="{CEC1E82B-EE70-75DB-A22F-73512AD76430}"/>
                </a:ext>
              </a:extLst>
            </p:cNvPr>
            <p:cNvSpPr/>
            <p:nvPr/>
          </p:nvSpPr>
          <p:spPr>
            <a:xfrm>
              <a:off x="6120387" y="6883535"/>
              <a:ext cx="674520" cy="549045"/>
            </a:xfrm>
            <a:custGeom>
              <a:avLst/>
              <a:gdLst>
                <a:gd name="connsiteX0" fmla="*/ 253726 w 674520"/>
                <a:gd name="connsiteY0" fmla="*/ 287360 h 549045"/>
                <a:gd name="connsiteX1" fmla="*/ 7112 w 674520"/>
                <a:gd name="connsiteY1" fmla="*/ 362538 h 549045"/>
                <a:gd name="connsiteX2" fmla="*/ 8305 w 674520"/>
                <a:gd name="connsiteY2" fmla="*/ 370095 h 549045"/>
                <a:gd name="connsiteX3" fmla="*/ 289126 w 674520"/>
                <a:gd name="connsiteY3" fmla="*/ 277416 h 549045"/>
                <a:gd name="connsiteX4" fmla="*/ 286342 w 674520"/>
                <a:gd name="connsiteY4" fmla="*/ 271053 h 549045"/>
                <a:gd name="connsiteX5" fmla="*/ 1941 w 674520"/>
                <a:gd name="connsiteY5" fmla="*/ 370494 h 549045"/>
                <a:gd name="connsiteX6" fmla="*/ 3930 w 674520"/>
                <a:gd name="connsiteY6" fmla="*/ 378051 h 549045"/>
                <a:gd name="connsiteX7" fmla="*/ 298275 w 674520"/>
                <a:gd name="connsiteY7" fmla="*/ 281792 h 549045"/>
                <a:gd name="connsiteX8" fmla="*/ 297082 w 674520"/>
                <a:gd name="connsiteY8" fmla="*/ 274234 h 549045"/>
                <a:gd name="connsiteX9" fmla="*/ 60412 w 674520"/>
                <a:gd name="connsiteY9" fmla="*/ 395950 h 549045"/>
                <a:gd name="connsiteX10" fmla="*/ 59617 w 674520"/>
                <a:gd name="connsiteY10" fmla="*/ 400724 h 549045"/>
                <a:gd name="connsiteX11" fmla="*/ 96211 w 674520"/>
                <a:gd name="connsiteY11" fmla="*/ 410269 h 549045"/>
                <a:gd name="connsiteX12" fmla="*/ 162638 w 674520"/>
                <a:gd name="connsiteY12" fmla="*/ 373675 h 549045"/>
                <a:gd name="connsiteX13" fmla="*/ 320152 w 674520"/>
                <a:gd name="connsiteY13" fmla="*/ 278212 h 549045"/>
                <a:gd name="connsiteX14" fmla="*/ 316175 w 674520"/>
                <a:gd name="connsiteY14" fmla="*/ 271450 h 549045"/>
                <a:gd name="connsiteX15" fmla="*/ 49275 w 674520"/>
                <a:gd name="connsiteY15" fmla="*/ 457604 h 549045"/>
                <a:gd name="connsiteX16" fmla="*/ 53253 w 674520"/>
                <a:gd name="connsiteY16" fmla="*/ 464763 h 549045"/>
                <a:gd name="connsiteX17" fmla="*/ 301060 w 674520"/>
                <a:gd name="connsiteY17" fmla="*/ 310033 h 549045"/>
                <a:gd name="connsiteX18" fmla="*/ 297082 w 674520"/>
                <a:gd name="connsiteY18" fmla="*/ 302874 h 549045"/>
                <a:gd name="connsiteX19" fmla="*/ 62798 w 674520"/>
                <a:gd name="connsiteY19" fmla="*/ 477094 h 549045"/>
                <a:gd name="connsiteX20" fmla="*/ 67175 w 674520"/>
                <a:gd name="connsiteY20" fmla="*/ 484254 h 549045"/>
                <a:gd name="connsiteX21" fmla="*/ 292309 w 674520"/>
                <a:gd name="connsiteY21" fmla="*/ 341457 h 549045"/>
                <a:gd name="connsiteX22" fmla="*/ 288331 w 674520"/>
                <a:gd name="connsiteY22" fmla="*/ 334296 h 549045"/>
                <a:gd name="connsiteX23" fmla="*/ 81891 w 674520"/>
                <a:gd name="connsiteY23" fmla="*/ 529997 h 549045"/>
                <a:gd name="connsiteX24" fmla="*/ 87460 w 674520"/>
                <a:gd name="connsiteY24" fmla="*/ 535565 h 549045"/>
                <a:gd name="connsiteX25" fmla="*/ 301855 w 674520"/>
                <a:gd name="connsiteY25" fmla="*/ 370494 h 549045"/>
                <a:gd name="connsiteX26" fmla="*/ 297479 w 674520"/>
                <a:gd name="connsiteY26" fmla="*/ 363333 h 549045"/>
                <a:gd name="connsiteX27" fmla="*/ 109735 w 674520"/>
                <a:gd name="connsiteY27" fmla="*/ 539941 h 549045"/>
                <a:gd name="connsiteX28" fmla="*/ 115702 w 674520"/>
                <a:gd name="connsiteY28" fmla="*/ 545908 h 549045"/>
                <a:gd name="connsiteX29" fmla="*/ 297479 w 674520"/>
                <a:gd name="connsiteY29" fmla="*/ 397541 h 549045"/>
                <a:gd name="connsiteX30" fmla="*/ 291513 w 674520"/>
                <a:gd name="connsiteY30" fmla="*/ 391575 h 549045"/>
                <a:gd name="connsiteX31" fmla="*/ 172582 w 674520"/>
                <a:gd name="connsiteY31" fmla="*/ 541930 h 549045"/>
                <a:gd name="connsiteX32" fmla="*/ 178548 w 674520"/>
                <a:gd name="connsiteY32" fmla="*/ 547896 h 549045"/>
                <a:gd name="connsiteX33" fmla="*/ 491191 w 674520"/>
                <a:gd name="connsiteY33" fmla="*/ 203034 h 549045"/>
                <a:gd name="connsiteX34" fmla="*/ 486417 w 674520"/>
                <a:gd name="connsiteY34" fmla="*/ 198262 h 549045"/>
                <a:gd name="connsiteX35" fmla="*/ 143147 w 674520"/>
                <a:gd name="connsiteY35" fmla="*/ 421408 h 549045"/>
                <a:gd name="connsiteX36" fmla="*/ 147920 w 674520"/>
                <a:gd name="connsiteY36" fmla="*/ 427374 h 549045"/>
                <a:gd name="connsiteX37" fmla="*/ 566368 w 674520"/>
                <a:gd name="connsiteY37" fmla="*/ 102002 h 549045"/>
                <a:gd name="connsiteX38" fmla="*/ 561595 w 674520"/>
                <a:gd name="connsiteY38" fmla="*/ 95639 h 549045"/>
                <a:gd name="connsiteX39" fmla="*/ 286740 w 674520"/>
                <a:gd name="connsiteY39" fmla="*/ 333899 h 549045"/>
                <a:gd name="connsiteX40" fmla="*/ 292309 w 674520"/>
                <a:gd name="connsiteY40" fmla="*/ 339468 h 549045"/>
                <a:gd name="connsiteX41" fmla="*/ 673367 w 674520"/>
                <a:gd name="connsiteY41" fmla="*/ 6937 h 549045"/>
                <a:gd name="connsiteX42" fmla="*/ 667798 w 674520"/>
                <a:gd name="connsiteY42" fmla="*/ 1368 h 549045"/>
                <a:gd name="connsiteX43" fmla="*/ 532956 w 674520"/>
                <a:gd name="connsiteY43" fmla="*/ 143768 h 549045"/>
                <a:gd name="connsiteX44" fmla="*/ 537331 w 674520"/>
                <a:gd name="connsiteY44" fmla="*/ 148541 h 549045"/>
                <a:gd name="connsiteX45" fmla="*/ 673367 w 674520"/>
                <a:gd name="connsiteY45" fmla="*/ 7335 h 549045"/>
                <a:gd name="connsiteX46" fmla="*/ 667798 w 674520"/>
                <a:gd name="connsiteY46" fmla="*/ 1766 h 549045"/>
                <a:gd name="connsiteX47" fmla="*/ 288729 w 674520"/>
                <a:gd name="connsiteY47" fmla="*/ 333104 h 549045"/>
                <a:gd name="connsiteX48" fmla="*/ 294297 w 674520"/>
                <a:gd name="connsiteY48" fmla="*/ 338673 h 549045"/>
                <a:gd name="connsiteX49" fmla="*/ 566368 w 674520"/>
                <a:gd name="connsiteY49" fmla="*/ 103196 h 549045"/>
                <a:gd name="connsiteX50" fmla="*/ 561595 w 674520"/>
                <a:gd name="connsiteY50" fmla="*/ 96832 h 549045"/>
                <a:gd name="connsiteX51" fmla="*/ 144738 w 674520"/>
                <a:gd name="connsiteY51" fmla="*/ 421009 h 549045"/>
                <a:gd name="connsiteX52" fmla="*/ 149511 w 674520"/>
                <a:gd name="connsiteY52" fmla="*/ 426976 h 549045"/>
                <a:gd name="connsiteX53" fmla="*/ 490793 w 674520"/>
                <a:gd name="connsiteY53" fmla="*/ 204228 h 549045"/>
                <a:gd name="connsiteX54" fmla="*/ 486020 w 674520"/>
                <a:gd name="connsiteY54" fmla="*/ 199455 h 549045"/>
                <a:gd name="connsiteX55" fmla="*/ 173775 w 674520"/>
                <a:gd name="connsiteY55" fmla="*/ 541930 h 549045"/>
                <a:gd name="connsiteX56" fmla="*/ 179741 w 674520"/>
                <a:gd name="connsiteY56" fmla="*/ 547896 h 549045"/>
                <a:gd name="connsiteX57" fmla="*/ 298673 w 674520"/>
                <a:gd name="connsiteY57" fmla="*/ 397541 h 549045"/>
                <a:gd name="connsiteX58" fmla="*/ 292706 w 674520"/>
                <a:gd name="connsiteY58" fmla="*/ 391575 h 549045"/>
                <a:gd name="connsiteX59" fmla="*/ 110928 w 674520"/>
                <a:gd name="connsiteY59" fmla="*/ 539941 h 549045"/>
                <a:gd name="connsiteX60" fmla="*/ 116895 w 674520"/>
                <a:gd name="connsiteY60" fmla="*/ 545908 h 549045"/>
                <a:gd name="connsiteX61" fmla="*/ 302650 w 674520"/>
                <a:gd name="connsiteY61" fmla="*/ 370494 h 549045"/>
                <a:gd name="connsiteX62" fmla="*/ 298275 w 674520"/>
                <a:gd name="connsiteY62" fmla="*/ 363333 h 549045"/>
                <a:gd name="connsiteX63" fmla="*/ 83881 w 674520"/>
                <a:gd name="connsiteY63" fmla="*/ 528803 h 549045"/>
                <a:gd name="connsiteX64" fmla="*/ 89449 w 674520"/>
                <a:gd name="connsiteY64" fmla="*/ 534372 h 549045"/>
                <a:gd name="connsiteX65" fmla="*/ 293104 w 674520"/>
                <a:gd name="connsiteY65" fmla="*/ 341457 h 549045"/>
                <a:gd name="connsiteX66" fmla="*/ 289126 w 674520"/>
                <a:gd name="connsiteY66" fmla="*/ 334296 h 549045"/>
                <a:gd name="connsiteX67" fmla="*/ 63992 w 674520"/>
                <a:gd name="connsiteY67" fmla="*/ 477094 h 549045"/>
                <a:gd name="connsiteX68" fmla="*/ 68368 w 674520"/>
                <a:gd name="connsiteY68" fmla="*/ 484254 h 549045"/>
                <a:gd name="connsiteX69" fmla="*/ 302650 w 674520"/>
                <a:gd name="connsiteY69" fmla="*/ 310033 h 549045"/>
                <a:gd name="connsiteX70" fmla="*/ 298673 w 674520"/>
                <a:gd name="connsiteY70" fmla="*/ 302874 h 549045"/>
                <a:gd name="connsiteX71" fmla="*/ 50866 w 674520"/>
                <a:gd name="connsiteY71" fmla="*/ 457604 h 549045"/>
                <a:gd name="connsiteX72" fmla="*/ 54844 w 674520"/>
                <a:gd name="connsiteY72" fmla="*/ 464763 h 549045"/>
                <a:gd name="connsiteX73" fmla="*/ 321346 w 674520"/>
                <a:gd name="connsiteY73" fmla="*/ 278212 h 549045"/>
                <a:gd name="connsiteX74" fmla="*/ 317368 w 674520"/>
                <a:gd name="connsiteY74" fmla="*/ 271450 h 549045"/>
                <a:gd name="connsiteX75" fmla="*/ 185708 w 674520"/>
                <a:gd name="connsiteY75" fmla="*/ 351401 h 549045"/>
                <a:gd name="connsiteX76" fmla="*/ 121270 w 674520"/>
                <a:gd name="connsiteY76" fmla="*/ 390779 h 549045"/>
                <a:gd name="connsiteX77" fmla="*/ 93427 w 674520"/>
                <a:gd name="connsiteY77" fmla="*/ 403508 h 549045"/>
                <a:gd name="connsiteX78" fmla="*/ 73538 w 674520"/>
                <a:gd name="connsiteY78" fmla="*/ 402712 h 549045"/>
                <a:gd name="connsiteX79" fmla="*/ 76323 w 674520"/>
                <a:gd name="connsiteY79" fmla="*/ 391177 h 549045"/>
                <a:gd name="connsiteX80" fmla="*/ 298275 w 674520"/>
                <a:gd name="connsiteY80" fmla="*/ 282190 h 549045"/>
                <a:gd name="connsiteX81" fmla="*/ 297082 w 674520"/>
                <a:gd name="connsiteY81" fmla="*/ 274632 h 549045"/>
                <a:gd name="connsiteX82" fmla="*/ 2736 w 674520"/>
                <a:gd name="connsiteY82" fmla="*/ 370891 h 549045"/>
                <a:gd name="connsiteX83" fmla="*/ 4725 w 674520"/>
                <a:gd name="connsiteY83" fmla="*/ 378448 h 549045"/>
                <a:gd name="connsiteX84" fmla="*/ 289126 w 674520"/>
                <a:gd name="connsiteY84" fmla="*/ 278212 h 549045"/>
                <a:gd name="connsiteX85" fmla="*/ 286342 w 674520"/>
                <a:gd name="connsiteY85" fmla="*/ 271450 h 549045"/>
                <a:gd name="connsiteX86" fmla="*/ 8305 w 674520"/>
                <a:gd name="connsiteY86" fmla="*/ 362936 h 549045"/>
                <a:gd name="connsiteX87" fmla="*/ 10294 w 674520"/>
                <a:gd name="connsiteY87" fmla="*/ 370095 h 549045"/>
                <a:gd name="connsiteX88" fmla="*/ 256510 w 674520"/>
                <a:gd name="connsiteY88" fmla="*/ 293327 h 549045"/>
                <a:gd name="connsiteX89" fmla="*/ 253726 w 674520"/>
                <a:gd name="connsiteY89" fmla="*/ 287360 h 549045"/>
                <a:gd name="connsiteX90" fmla="*/ 253726 w 674520"/>
                <a:gd name="connsiteY90" fmla="*/ 287360 h 54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674520" h="549045">
                  <a:moveTo>
                    <a:pt x="253726" y="287360"/>
                  </a:moveTo>
                  <a:cubicBezTo>
                    <a:pt x="171388" y="312420"/>
                    <a:pt x="89449" y="337877"/>
                    <a:pt x="7112" y="362538"/>
                  </a:cubicBezTo>
                  <a:cubicBezTo>
                    <a:pt x="3134" y="363732"/>
                    <a:pt x="3532" y="370494"/>
                    <a:pt x="8305" y="370095"/>
                  </a:cubicBezTo>
                  <a:cubicBezTo>
                    <a:pt x="106553" y="357765"/>
                    <a:pt x="202414" y="325546"/>
                    <a:pt x="289126" y="277416"/>
                  </a:cubicBezTo>
                  <a:cubicBezTo>
                    <a:pt x="292706" y="275428"/>
                    <a:pt x="290320" y="269462"/>
                    <a:pt x="286342" y="271053"/>
                  </a:cubicBezTo>
                  <a:cubicBezTo>
                    <a:pt x="191675" y="304862"/>
                    <a:pt x="97006" y="337877"/>
                    <a:pt x="1941" y="370494"/>
                  </a:cubicBezTo>
                  <a:cubicBezTo>
                    <a:pt x="2736" y="372880"/>
                    <a:pt x="3134" y="375266"/>
                    <a:pt x="3930" y="378051"/>
                  </a:cubicBezTo>
                  <a:cubicBezTo>
                    <a:pt x="100587" y="341854"/>
                    <a:pt x="198834" y="309636"/>
                    <a:pt x="298275" y="281792"/>
                  </a:cubicBezTo>
                  <a:cubicBezTo>
                    <a:pt x="302253" y="280599"/>
                    <a:pt x="301855" y="273837"/>
                    <a:pt x="297082" y="274234"/>
                  </a:cubicBezTo>
                  <a:cubicBezTo>
                    <a:pt x="205199" y="280997"/>
                    <a:pt x="119281" y="325148"/>
                    <a:pt x="60412" y="395950"/>
                  </a:cubicBezTo>
                  <a:cubicBezTo>
                    <a:pt x="59219" y="397144"/>
                    <a:pt x="58822" y="399132"/>
                    <a:pt x="59617" y="400724"/>
                  </a:cubicBezTo>
                  <a:cubicBezTo>
                    <a:pt x="68765" y="413054"/>
                    <a:pt x="82290" y="414247"/>
                    <a:pt x="96211" y="410269"/>
                  </a:cubicBezTo>
                  <a:cubicBezTo>
                    <a:pt x="120077" y="403906"/>
                    <a:pt x="141954" y="386404"/>
                    <a:pt x="162638" y="373675"/>
                  </a:cubicBezTo>
                  <a:cubicBezTo>
                    <a:pt x="215143" y="341854"/>
                    <a:pt x="267647" y="310033"/>
                    <a:pt x="320152" y="278212"/>
                  </a:cubicBezTo>
                  <a:cubicBezTo>
                    <a:pt x="318959" y="275825"/>
                    <a:pt x="317368" y="273837"/>
                    <a:pt x="316175" y="271450"/>
                  </a:cubicBezTo>
                  <a:cubicBezTo>
                    <a:pt x="227473" y="333501"/>
                    <a:pt x="138374" y="395553"/>
                    <a:pt x="49275" y="457604"/>
                  </a:cubicBezTo>
                  <a:cubicBezTo>
                    <a:pt x="44900" y="460786"/>
                    <a:pt x="48877" y="467548"/>
                    <a:pt x="53253" y="464763"/>
                  </a:cubicBezTo>
                  <a:cubicBezTo>
                    <a:pt x="138771" y="417827"/>
                    <a:pt x="221506" y="366118"/>
                    <a:pt x="301060" y="310033"/>
                  </a:cubicBezTo>
                  <a:cubicBezTo>
                    <a:pt x="299866" y="307647"/>
                    <a:pt x="298275" y="305260"/>
                    <a:pt x="297082" y="302874"/>
                  </a:cubicBezTo>
                  <a:cubicBezTo>
                    <a:pt x="219120" y="360947"/>
                    <a:pt x="140761" y="419021"/>
                    <a:pt x="62798" y="477094"/>
                  </a:cubicBezTo>
                  <a:cubicBezTo>
                    <a:pt x="58822" y="480276"/>
                    <a:pt x="62401" y="487436"/>
                    <a:pt x="67175" y="484254"/>
                  </a:cubicBezTo>
                  <a:cubicBezTo>
                    <a:pt x="142352" y="436920"/>
                    <a:pt x="217131" y="389188"/>
                    <a:pt x="292309" y="341457"/>
                  </a:cubicBezTo>
                  <a:cubicBezTo>
                    <a:pt x="291116" y="339070"/>
                    <a:pt x="289525" y="336683"/>
                    <a:pt x="288331" y="334296"/>
                  </a:cubicBezTo>
                  <a:cubicBezTo>
                    <a:pt x="209176" y="387597"/>
                    <a:pt x="139567" y="453626"/>
                    <a:pt x="81891" y="529997"/>
                  </a:cubicBezTo>
                  <a:cubicBezTo>
                    <a:pt x="79505" y="533178"/>
                    <a:pt x="84278" y="538350"/>
                    <a:pt x="87460" y="535565"/>
                  </a:cubicBezTo>
                  <a:cubicBezTo>
                    <a:pt x="159058" y="480276"/>
                    <a:pt x="230258" y="425384"/>
                    <a:pt x="301855" y="370494"/>
                  </a:cubicBezTo>
                  <a:cubicBezTo>
                    <a:pt x="305832" y="367311"/>
                    <a:pt x="302253" y="360151"/>
                    <a:pt x="297479" y="363333"/>
                  </a:cubicBezTo>
                  <a:cubicBezTo>
                    <a:pt x="227473" y="413850"/>
                    <a:pt x="164626" y="473116"/>
                    <a:pt x="109735" y="539941"/>
                  </a:cubicBezTo>
                  <a:cubicBezTo>
                    <a:pt x="106155" y="544317"/>
                    <a:pt x="111326" y="549487"/>
                    <a:pt x="115702" y="545908"/>
                  </a:cubicBezTo>
                  <a:cubicBezTo>
                    <a:pt x="176559" y="496585"/>
                    <a:pt x="237020" y="446864"/>
                    <a:pt x="297479" y="397541"/>
                  </a:cubicBezTo>
                  <a:cubicBezTo>
                    <a:pt x="295491" y="395553"/>
                    <a:pt x="293502" y="393563"/>
                    <a:pt x="291513" y="391575"/>
                  </a:cubicBezTo>
                  <a:cubicBezTo>
                    <a:pt x="251737" y="441693"/>
                    <a:pt x="212358" y="491812"/>
                    <a:pt x="172582" y="541930"/>
                  </a:cubicBezTo>
                  <a:cubicBezTo>
                    <a:pt x="169400" y="545908"/>
                    <a:pt x="174173" y="551476"/>
                    <a:pt x="178548" y="547896"/>
                  </a:cubicBezTo>
                  <a:cubicBezTo>
                    <a:pt x="293900" y="443682"/>
                    <a:pt x="398910" y="328330"/>
                    <a:pt x="491191" y="203034"/>
                  </a:cubicBezTo>
                  <a:cubicBezTo>
                    <a:pt x="493577" y="199853"/>
                    <a:pt x="489202" y="196671"/>
                    <a:pt x="486417" y="198262"/>
                  </a:cubicBezTo>
                  <a:cubicBezTo>
                    <a:pt x="364702" y="260710"/>
                    <a:pt x="249351" y="335092"/>
                    <a:pt x="143147" y="421408"/>
                  </a:cubicBezTo>
                  <a:cubicBezTo>
                    <a:pt x="139567" y="424192"/>
                    <a:pt x="144341" y="429362"/>
                    <a:pt x="147920" y="427374"/>
                  </a:cubicBezTo>
                  <a:cubicBezTo>
                    <a:pt x="305832" y="345832"/>
                    <a:pt x="448233" y="234855"/>
                    <a:pt x="566368" y="102002"/>
                  </a:cubicBezTo>
                  <a:cubicBezTo>
                    <a:pt x="569550" y="98423"/>
                    <a:pt x="565573" y="94048"/>
                    <a:pt x="561595" y="95639"/>
                  </a:cubicBezTo>
                  <a:cubicBezTo>
                    <a:pt x="448233" y="145359"/>
                    <a:pt x="351973" y="229287"/>
                    <a:pt x="286740" y="333899"/>
                  </a:cubicBezTo>
                  <a:cubicBezTo>
                    <a:pt x="284751" y="337081"/>
                    <a:pt x="288729" y="341854"/>
                    <a:pt x="292309" y="339468"/>
                  </a:cubicBezTo>
                  <a:cubicBezTo>
                    <a:pt x="431526" y="243607"/>
                    <a:pt x="559606" y="131835"/>
                    <a:pt x="673367" y="6937"/>
                  </a:cubicBezTo>
                  <a:cubicBezTo>
                    <a:pt x="676946" y="2960"/>
                    <a:pt x="671378" y="-2609"/>
                    <a:pt x="667798" y="1368"/>
                  </a:cubicBezTo>
                  <a:cubicBezTo>
                    <a:pt x="622851" y="48703"/>
                    <a:pt x="577903" y="96434"/>
                    <a:pt x="532956" y="143768"/>
                  </a:cubicBezTo>
                  <a:cubicBezTo>
                    <a:pt x="530172" y="146950"/>
                    <a:pt x="534547" y="151325"/>
                    <a:pt x="537331" y="148541"/>
                  </a:cubicBezTo>
                  <a:cubicBezTo>
                    <a:pt x="582677" y="101207"/>
                    <a:pt x="628022" y="54271"/>
                    <a:pt x="673367" y="7335"/>
                  </a:cubicBezTo>
                  <a:cubicBezTo>
                    <a:pt x="671378" y="5346"/>
                    <a:pt x="669389" y="3357"/>
                    <a:pt x="667798" y="1766"/>
                  </a:cubicBezTo>
                  <a:cubicBezTo>
                    <a:pt x="554037" y="126266"/>
                    <a:pt x="427150" y="237640"/>
                    <a:pt x="288729" y="333104"/>
                  </a:cubicBezTo>
                  <a:cubicBezTo>
                    <a:pt x="290717" y="335092"/>
                    <a:pt x="292309" y="336683"/>
                    <a:pt x="294297" y="338673"/>
                  </a:cubicBezTo>
                  <a:cubicBezTo>
                    <a:pt x="359133" y="234855"/>
                    <a:pt x="454596" y="152519"/>
                    <a:pt x="566368" y="103196"/>
                  </a:cubicBezTo>
                  <a:cubicBezTo>
                    <a:pt x="564777" y="101207"/>
                    <a:pt x="563186" y="99218"/>
                    <a:pt x="561595" y="96832"/>
                  </a:cubicBezTo>
                  <a:cubicBezTo>
                    <a:pt x="443459" y="229287"/>
                    <a:pt x="302253" y="339070"/>
                    <a:pt x="144738" y="421009"/>
                  </a:cubicBezTo>
                  <a:cubicBezTo>
                    <a:pt x="146329" y="422998"/>
                    <a:pt x="147920" y="424987"/>
                    <a:pt x="149511" y="426976"/>
                  </a:cubicBezTo>
                  <a:cubicBezTo>
                    <a:pt x="254919" y="340661"/>
                    <a:pt x="369077" y="265484"/>
                    <a:pt x="490793" y="204228"/>
                  </a:cubicBezTo>
                  <a:cubicBezTo>
                    <a:pt x="489202" y="202637"/>
                    <a:pt x="487611" y="201046"/>
                    <a:pt x="486020" y="199455"/>
                  </a:cubicBezTo>
                  <a:cubicBezTo>
                    <a:pt x="392943" y="323159"/>
                    <a:pt x="288729" y="438511"/>
                    <a:pt x="173775" y="541930"/>
                  </a:cubicBezTo>
                  <a:cubicBezTo>
                    <a:pt x="175764" y="543918"/>
                    <a:pt x="177753" y="545908"/>
                    <a:pt x="179741" y="547896"/>
                  </a:cubicBezTo>
                  <a:cubicBezTo>
                    <a:pt x="219518" y="497778"/>
                    <a:pt x="258896" y="447660"/>
                    <a:pt x="298673" y="397541"/>
                  </a:cubicBezTo>
                  <a:cubicBezTo>
                    <a:pt x="301855" y="393166"/>
                    <a:pt x="297082" y="387995"/>
                    <a:pt x="292706" y="391575"/>
                  </a:cubicBezTo>
                  <a:cubicBezTo>
                    <a:pt x="232246" y="440898"/>
                    <a:pt x="171388" y="490618"/>
                    <a:pt x="110928" y="539941"/>
                  </a:cubicBezTo>
                  <a:cubicBezTo>
                    <a:pt x="112917" y="541930"/>
                    <a:pt x="114906" y="543918"/>
                    <a:pt x="116895" y="545908"/>
                  </a:cubicBezTo>
                  <a:cubicBezTo>
                    <a:pt x="170991" y="479481"/>
                    <a:pt x="233440" y="420612"/>
                    <a:pt x="302650" y="370494"/>
                  </a:cubicBezTo>
                  <a:cubicBezTo>
                    <a:pt x="301457" y="368107"/>
                    <a:pt x="299866" y="365720"/>
                    <a:pt x="298275" y="363333"/>
                  </a:cubicBezTo>
                  <a:cubicBezTo>
                    <a:pt x="227075" y="418623"/>
                    <a:pt x="155478" y="473514"/>
                    <a:pt x="83881" y="528803"/>
                  </a:cubicBezTo>
                  <a:cubicBezTo>
                    <a:pt x="85869" y="530792"/>
                    <a:pt x="87858" y="532781"/>
                    <a:pt x="89449" y="534372"/>
                  </a:cubicBezTo>
                  <a:cubicBezTo>
                    <a:pt x="146329" y="459195"/>
                    <a:pt x="215143" y="394359"/>
                    <a:pt x="293104" y="341457"/>
                  </a:cubicBezTo>
                  <a:cubicBezTo>
                    <a:pt x="297479" y="338673"/>
                    <a:pt x="293502" y="331512"/>
                    <a:pt x="289126" y="334296"/>
                  </a:cubicBezTo>
                  <a:cubicBezTo>
                    <a:pt x="213949" y="381631"/>
                    <a:pt x="139170" y="429362"/>
                    <a:pt x="63992" y="477094"/>
                  </a:cubicBezTo>
                  <a:cubicBezTo>
                    <a:pt x="65185" y="479481"/>
                    <a:pt x="66776" y="481867"/>
                    <a:pt x="68368" y="484254"/>
                  </a:cubicBezTo>
                  <a:cubicBezTo>
                    <a:pt x="146329" y="426180"/>
                    <a:pt x="224689" y="368107"/>
                    <a:pt x="302650" y="310033"/>
                  </a:cubicBezTo>
                  <a:cubicBezTo>
                    <a:pt x="307026" y="306851"/>
                    <a:pt x="303048" y="299691"/>
                    <a:pt x="298673" y="302874"/>
                  </a:cubicBezTo>
                  <a:cubicBezTo>
                    <a:pt x="219120" y="358958"/>
                    <a:pt x="136385" y="410668"/>
                    <a:pt x="50866" y="457604"/>
                  </a:cubicBezTo>
                  <a:cubicBezTo>
                    <a:pt x="52059" y="459990"/>
                    <a:pt x="53650" y="462377"/>
                    <a:pt x="54844" y="464763"/>
                  </a:cubicBezTo>
                  <a:cubicBezTo>
                    <a:pt x="143943" y="402712"/>
                    <a:pt x="232644" y="340263"/>
                    <a:pt x="321346" y="278212"/>
                  </a:cubicBezTo>
                  <a:cubicBezTo>
                    <a:pt x="325323" y="275428"/>
                    <a:pt x="321743" y="268666"/>
                    <a:pt x="317368" y="271450"/>
                  </a:cubicBezTo>
                  <a:cubicBezTo>
                    <a:pt x="273614" y="298100"/>
                    <a:pt x="229462" y="324751"/>
                    <a:pt x="185708" y="351401"/>
                  </a:cubicBezTo>
                  <a:cubicBezTo>
                    <a:pt x="164229" y="364527"/>
                    <a:pt x="142749" y="377653"/>
                    <a:pt x="121270" y="390779"/>
                  </a:cubicBezTo>
                  <a:cubicBezTo>
                    <a:pt x="112519" y="395950"/>
                    <a:pt x="103371" y="401121"/>
                    <a:pt x="93427" y="403508"/>
                  </a:cubicBezTo>
                  <a:cubicBezTo>
                    <a:pt x="88256" y="404701"/>
                    <a:pt x="78312" y="406690"/>
                    <a:pt x="73538" y="402712"/>
                  </a:cubicBezTo>
                  <a:cubicBezTo>
                    <a:pt x="67572" y="397939"/>
                    <a:pt x="72345" y="395553"/>
                    <a:pt x="76323" y="391177"/>
                  </a:cubicBezTo>
                  <a:cubicBezTo>
                    <a:pt x="132805" y="327933"/>
                    <a:pt x="213552" y="288554"/>
                    <a:pt x="298275" y="282190"/>
                  </a:cubicBezTo>
                  <a:cubicBezTo>
                    <a:pt x="297878" y="279803"/>
                    <a:pt x="297479" y="277019"/>
                    <a:pt x="297082" y="274632"/>
                  </a:cubicBezTo>
                  <a:cubicBezTo>
                    <a:pt x="197641" y="302475"/>
                    <a:pt x="99393" y="334695"/>
                    <a:pt x="2736" y="370891"/>
                  </a:cubicBezTo>
                  <a:cubicBezTo>
                    <a:pt x="-2036" y="372482"/>
                    <a:pt x="-48" y="380040"/>
                    <a:pt x="4725" y="378448"/>
                  </a:cubicBezTo>
                  <a:cubicBezTo>
                    <a:pt x="99393" y="344639"/>
                    <a:pt x="194061" y="311227"/>
                    <a:pt x="289126" y="278212"/>
                  </a:cubicBezTo>
                  <a:cubicBezTo>
                    <a:pt x="288331" y="276223"/>
                    <a:pt x="287138" y="273837"/>
                    <a:pt x="286342" y="271450"/>
                  </a:cubicBezTo>
                  <a:cubicBezTo>
                    <a:pt x="199232" y="318386"/>
                    <a:pt x="106155" y="348616"/>
                    <a:pt x="8305" y="362936"/>
                  </a:cubicBezTo>
                  <a:cubicBezTo>
                    <a:pt x="9101" y="365322"/>
                    <a:pt x="9499" y="367709"/>
                    <a:pt x="10294" y="370095"/>
                  </a:cubicBezTo>
                  <a:cubicBezTo>
                    <a:pt x="92234" y="344241"/>
                    <a:pt x="174173" y="318784"/>
                    <a:pt x="256510" y="293327"/>
                  </a:cubicBezTo>
                  <a:cubicBezTo>
                    <a:pt x="258896" y="292134"/>
                    <a:pt x="257305" y="286168"/>
                    <a:pt x="253726" y="287360"/>
                  </a:cubicBezTo>
                  <a:lnTo>
                    <a:pt x="253726" y="2873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79" name="Freeform 2878">
              <a:extLst>
                <a:ext uri="{FF2B5EF4-FFF2-40B4-BE49-F238E27FC236}">
                  <a16:creationId xmlns:a16="http://schemas.microsoft.com/office/drawing/2014/main" id="{072E2540-99D5-FA5D-8A13-544C7DB4EAE0}"/>
                </a:ext>
              </a:extLst>
            </p:cNvPr>
            <p:cNvSpPr/>
            <p:nvPr/>
          </p:nvSpPr>
          <p:spPr>
            <a:xfrm>
              <a:off x="6700379" y="7049976"/>
              <a:ext cx="5071" cy="5171"/>
            </a:xfrm>
            <a:custGeom>
              <a:avLst/>
              <a:gdLst>
                <a:gd name="connsiteX0" fmla="*/ 2685 w 5071"/>
                <a:gd name="connsiteY0" fmla="*/ 5171 h 5171"/>
                <a:gd name="connsiteX1" fmla="*/ 2685 w 5071"/>
                <a:gd name="connsiteY1" fmla="*/ 0 h 5171"/>
                <a:gd name="connsiteX2" fmla="*/ 2685 w 5071"/>
                <a:gd name="connsiteY2" fmla="*/ 5171 h 5171"/>
                <a:gd name="connsiteX3" fmla="*/ 2685 w 5071"/>
                <a:gd name="connsiteY3" fmla="*/ 5171 h 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1" h="5171">
                  <a:moveTo>
                    <a:pt x="2685" y="5171"/>
                  </a:moveTo>
                  <a:cubicBezTo>
                    <a:pt x="5867" y="5171"/>
                    <a:pt x="5867" y="0"/>
                    <a:pt x="2685" y="0"/>
                  </a:cubicBezTo>
                  <a:cubicBezTo>
                    <a:pt x="-895" y="0"/>
                    <a:pt x="-895" y="5171"/>
                    <a:pt x="2685" y="5171"/>
                  </a:cubicBezTo>
                  <a:lnTo>
                    <a:pt x="2685" y="51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80" name="Freeform 2879">
              <a:extLst>
                <a:ext uri="{FF2B5EF4-FFF2-40B4-BE49-F238E27FC236}">
                  <a16:creationId xmlns:a16="http://schemas.microsoft.com/office/drawing/2014/main" id="{A4842725-B00F-67D1-31C5-028ACDF310EE}"/>
                </a:ext>
              </a:extLst>
            </p:cNvPr>
            <p:cNvSpPr/>
            <p:nvPr/>
          </p:nvSpPr>
          <p:spPr>
            <a:xfrm>
              <a:off x="191749" y="6845368"/>
              <a:ext cx="448016" cy="311359"/>
            </a:xfrm>
            <a:custGeom>
              <a:avLst/>
              <a:gdLst>
                <a:gd name="connsiteX0" fmla="*/ 2304 w 448016"/>
                <a:gd name="connsiteY0" fmla="*/ 6123 h 311359"/>
                <a:gd name="connsiteX1" fmla="*/ 442231 w 448016"/>
                <a:gd name="connsiteY1" fmla="*/ 310413 h 311359"/>
                <a:gd name="connsiteX2" fmla="*/ 447402 w 448016"/>
                <a:gd name="connsiteY2" fmla="*/ 306435 h 311359"/>
                <a:gd name="connsiteX3" fmla="*/ 3895 w 448016"/>
                <a:gd name="connsiteY3" fmla="*/ 157 h 311359"/>
                <a:gd name="connsiteX4" fmla="*/ 2304 w 448016"/>
                <a:gd name="connsiteY4" fmla="*/ 6123 h 311359"/>
                <a:gd name="connsiteX5" fmla="*/ 2304 w 448016"/>
                <a:gd name="connsiteY5" fmla="*/ 6123 h 31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016" h="311359">
                  <a:moveTo>
                    <a:pt x="2304" y="6123"/>
                  </a:moveTo>
                  <a:cubicBezTo>
                    <a:pt x="177320" y="60617"/>
                    <a:pt x="327675" y="168411"/>
                    <a:pt x="442231" y="310413"/>
                  </a:cubicBezTo>
                  <a:cubicBezTo>
                    <a:pt x="444618" y="313197"/>
                    <a:pt x="449789" y="309220"/>
                    <a:pt x="447402" y="306435"/>
                  </a:cubicBezTo>
                  <a:cubicBezTo>
                    <a:pt x="337619" y="160853"/>
                    <a:pt x="177320" y="53457"/>
                    <a:pt x="3895" y="157"/>
                  </a:cubicBezTo>
                  <a:cubicBezTo>
                    <a:pt x="-83" y="-1036"/>
                    <a:pt x="-1674" y="4930"/>
                    <a:pt x="2304" y="6123"/>
                  </a:cubicBezTo>
                  <a:lnTo>
                    <a:pt x="2304" y="61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81" name="Freeform 2880">
              <a:extLst>
                <a:ext uri="{FF2B5EF4-FFF2-40B4-BE49-F238E27FC236}">
                  <a16:creationId xmlns:a16="http://schemas.microsoft.com/office/drawing/2014/main" id="{A7082BFA-7A43-50EB-DFC1-5A2460336357}"/>
                </a:ext>
              </a:extLst>
            </p:cNvPr>
            <p:cNvSpPr/>
            <p:nvPr/>
          </p:nvSpPr>
          <p:spPr>
            <a:xfrm>
              <a:off x="225101" y="6866847"/>
              <a:ext cx="466814" cy="335568"/>
            </a:xfrm>
            <a:custGeom>
              <a:avLst/>
              <a:gdLst>
                <a:gd name="connsiteX0" fmla="*/ 1569 w 466814"/>
                <a:gd name="connsiteY0" fmla="*/ 6123 h 335568"/>
                <a:gd name="connsiteX1" fmla="*/ 461385 w 466814"/>
                <a:gd name="connsiteY1" fmla="*/ 334677 h 335568"/>
                <a:gd name="connsiteX2" fmla="*/ 465760 w 466814"/>
                <a:gd name="connsiteY2" fmla="*/ 330301 h 335568"/>
                <a:gd name="connsiteX3" fmla="*/ 4752 w 466814"/>
                <a:gd name="connsiteY3" fmla="*/ 555 h 335568"/>
                <a:gd name="connsiteX4" fmla="*/ 1569 w 466814"/>
                <a:gd name="connsiteY4" fmla="*/ 6123 h 335568"/>
                <a:gd name="connsiteX5" fmla="*/ 1569 w 466814"/>
                <a:gd name="connsiteY5" fmla="*/ 6123 h 33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814" h="335568">
                  <a:moveTo>
                    <a:pt x="1569" y="6123"/>
                  </a:moveTo>
                  <a:cubicBezTo>
                    <a:pt x="171812" y="90449"/>
                    <a:pt x="325747" y="201823"/>
                    <a:pt x="461385" y="334677"/>
                  </a:cubicBezTo>
                  <a:cubicBezTo>
                    <a:pt x="464169" y="337461"/>
                    <a:pt x="468942" y="333086"/>
                    <a:pt x="465760" y="330301"/>
                  </a:cubicBezTo>
                  <a:cubicBezTo>
                    <a:pt x="332509" y="195459"/>
                    <a:pt x="174597" y="84085"/>
                    <a:pt x="4752" y="555"/>
                  </a:cubicBezTo>
                  <a:cubicBezTo>
                    <a:pt x="1172" y="-1832"/>
                    <a:pt x="-2010" y="4134"/>
                    <a:pt x="1569" y="6123"/>
                  </a:cubicBezTo>
                  <a:lnTo>
                    <a:pt x="1569" y="61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82" name="Freeform 2881">
              <a:extLst>
                <a:ext uri="{FF2B5EF4-FFF2-40B4-BE49-F238E27FC236}">
                  <a16:creationId xmlns:a16="http://schemas.microsoft.com/office/drawing/2014/main" id="{89C95076-961F-26FD-6FFD-3CD48BB7A3B5}"/>
                </a:ext>
              </a:extLst>
            </p:cNvPr>
            <p:cNvSpPr/>
            <p:nvPr/>
          </p:nvSpPr>
          <p:spPr>
            <a:xfrm>
              <a:off x="200673" y="6854407"/>
              <a:ext cx="444122" cy="346924"/>
            </a:xfrm>
            <a:custGeom>
              <a:avLst/>
              <a:gdLst>
                <a:gd name="connsiteX0" fmla="*/ 1734 w 444122"/>
                <a:gd name="connsiteY0" fmla="*/ 6234 h 346924"/>
                <a:gd name="connsiteX1" fmla="*/ 438479 w 444122"/>
                <a:gd name="connsiteY1" fmla="*/ 345924 h 346924"/>
                <a:gd name="connsiteX2" fmla="*/ 443650 w 444122"/>
                <a:gd name="connsiteY2" fmla="*/ 341946 h 346924"/>
                <a:gd name="connsiteX3" fmla="*/ 5314 w 444122"/>
                <a:gd name="connsiteY3" fmla="*/ 267 h 346924"/>
                <a:gd name="connsiteX4" fmla="*/ 1734 w 444122"/>
                <a:gd name="connsiteY4" fmla="*/ 6234 h 346924"/>
                <a:gd name="connsiteX5" fmla="*/ 1734 w 444122"/>
                <a:gd name="connsiteY5" fmla="*/ 6234 h 34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122" h="346924">
                  <a:moveTo>
                    <a:pt x="1734" y="6234"/>
                  </a:moveTo>
                  <a:cubicBezTo>
                    <a:pt x="173965" y="81809"/>
                    <a:pt x="321536" y="199149"/>
                    <a:pt x="438479" y="345924"/>
                  </a:cubicBezTo>
                  <a:cubicBezTo>
                    <a:pt x="440865" y="348708"/>
                    <a:pt x="445638" y="345128"/>
                    <a:pt x="443650" y="341946"/>
                  </a:cubicBezTo>
                  <a:cubicBezTo>
                    <a:pt x="330287" y="193182"/>
                    <a:pt x="175954" y="75444"/>
                    <a:pt x="5314" y="267"/>
                  </a:cubicBezTo>
                  <a:cubicBezTo>
                    <a:pt x="1336" y="-1324"/>
                    <a:pt x="-2244" y="4643"/>
                    <a:pt x="1734" y="6234"/>
                  </a:cubicBezTo>
                  <a:lnTo>
                    <a:pt x="1734" y="62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83" name="Freeform 2882">
              <a:extLst>
                <a:ext uri="{FF2B5EF4-FFF2-40B4-BE49-F238E27FC236}">
                  <a16:creationId xmlns:a16="http://schemas.microsoft.com/office/drawing/2014/main" id="{2A918FD1-C397-EC3B-E705-3557921391F6}"/>
                </a:ext>
              </a:extLst>
            </p:cNvPr>
            <p:cNvSpPr/>
            <p:nvPr/>
          </p:nvSpPr>
          <p:spPr>
            <a:xfrm>
              <a:off x="200673" y="6903071"/>
              <a:ext cx="381694" cy="311890"/>
            </a:xfrm>
            <a:custGeom>
              <a:avLst/>
              <a:gdLst>
                <a:gd name="connsiteX0" fmla="*/ 1734 w 381694"/>
                <a:gd name="connsiteY0" fmla="*/ 6494 h 311890"/>
                <a:gd name="connsiteX1" fmla="*/ 376427 w 381694"/>
                <a:gd name="connsiteY1" fmla="*/ 310784 h 311890"/>
                <a:gd name="connsiteX2" fmla="*/ 380803 w 381694"/>
                <a:gd name="connsiteY2" fmla="*/ 306408 h 311890"/>
                <a:gd name="connsiteX3" fmla="*/ 5314 w 381694"/>
                <a:gd name="connsiteY3" fmla="*/ 528 h 311890"/>
                <a:gd name="connsiteX4" fmla="*/ 1734 w 381694"/>
                <a:gd name="connsiteY4" fmla="*/ 6494 h 311890"/>
                <a:gd name="connsiteX5" fmla="*/ 1734 w 381694"/>
                <a:gd name="connsiteY5" fmla="*/ 6494 h 31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694" h="311890">
                  <a:moveTo>
                    <a:pt x="1734" y="6494"/>
                  </a:moveTo>
                  <a:cubicBezTo>
                    <a:pt x="144929" y="83263"/>
                    <a:pt x="271418" y="187079"/>
                    <a:pt x="376427" y="310784"/>
                  </a:cubicBezTo>
                  <a:cubicBezTo>
                    <a:pt x="379212" y="313966"/>
                    <a:pt x="383587" y="309591"/>
                    <a:pt x="380803" y="306408"/>
                  </a:cubicBezTo>
                  <a:cubicBezTo>
                    <a:pt x="276986" y="181511"/>
                    <a:pt x="148509" y="77297"/>
                    <a:pt x="5314" y="528"/>
                  </a:cubicBezTo>
                  <a:cubicBezTo>
                    <a:pt x="1336" y="-1859"/>
                    <a:pt x="-2244" y="4506"/>
                    <a:pt x="1734" y="6494"/>
                  </a:cubicBezTo>
                  <a:lnTo>
                    <a:pt x="1734" y="64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84" name="Freeform 2883">
              <a:extLst>
                <a:ext uri="{FF2B5EF4-FFF2-40B4-BE49-F238E27FC236}">
                  <a16:creationId xmlns:a16="http://schemas.microsoft.com/office/drawing/2014/main" id="{9A5B62C6-13E5-0598-5316-0256B1870238}"/>
                </a:ext>
              </a:extLst>
            </p:cNvPr>
            <p:cNvSpPr/>
            <p:nvPr/>
          </p:nvSpPr>
          <p:spPr>
            <a:xfrm>
              <a:off x="441480" y="7134697"/>
              <a:ext cx="71038" cy="102481"/>
            </a:xfrm>
            <a:custGeom>
              <a:avLst/>
              <a:gdLst>
                <a:gd name="connsiteX0" fmla="*/ 380 w 71038"/>
                <a:gd name="connsiteY0" fmla="*/ 5571 h 102481"/>
                <a:gd name="connsiteX1" fmla="*/ 65216 w 71038"/>
                <a:gd name="connsiteY1" fmla="*/ 101432 h 102481"/>
                <a:gd name="connsiteX2" fmla="*/ 69989 w 71038"/>
                <a:gd name="connsiteY2" fmla="*/ 96659 h 102481"/>
                <a:gd name="connsiteX3" fmla="*/ 6744 w 71038"/>
                <a:gd name="connsiteY3" fmla="*/ 1991 h 102481"/>
                <a:gd name="connsiteX4" fmla="*/ 380 w 71038"/>
                <a:gd name="connsiteY4" fmla="*/ 5571 h 102481"/>
                <a:gd name="connsiteX5" fmla="*/ 380 w 71038"/>
                <a:gd name="connsiteY5" fmla="*/ 5571 h 10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38" h="102481">
                  <a:moveTo>
                    <a:pt x="380" y="5571"/>
                  </a:moveTo>
                  <a:cubicBezTo>
                    <a:pt x="15893" y="41369"/>
                    <a:pt x="37372" y="73589"/>
                    <a:pt x="65216" y="101432"/>
                  </a:cubicBezTo>
                  <a:cubicBezTo>
                    <a:pt x="68398" y="104614"/>
                    <a:pt x="73171" y="99841"/>
                    <a:pt x="69989" y="96659"/>
                  </a:cubicBezTo>
                  <a:cubicBezTo>
                    <a:pt x="43339" y="69213"/>
                    <a:pt x="21859" y="37392"/>
                    <a:pt x="6744" y="1991"/>
                  </a:cubicBezTo>
                  <a:cubicBezTo>
                    <a:pt x="4756" y="-2384"/>
                    <a:pt x="-1609" y="1195"/>
                    <a:pt x="380" y="5571"/>
                  </a:cubicBezTo>
                  <a:lnTo>
                    <a:pt x="380" y="55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85" name="Freeform 2884">
              <a:extLst>
                <a:ext uri="{FF2B5EF4-FFF2-40B4-BE49-F238E27FC236}">
                  <a16:creationId xmlns:a16="http://schemas.microsoft.com/office/drawing/2014/main" id="{E92DF8D2-42C8-A227-80CE-D7CD11C79BE6}"/>
                </a:ext>
              </a:extLst>
            </p:cNvPr>
            <p:cNvSpPr/>
            <p:nvPr/>
          </p:nvSpPr>
          <p:spPr>
            <a:xfrm>
              <a:off x="518042" y="2846273"/>
              <a:ext cx="148491" cy="226954"/>
            </a:xfrm>
            <a:custGeom>
              <a:avLst/>
              <a:gdLst>
                <a:gd name="connsiteX0" fmla="*/ 189 w 148491"/>
                <a:gd name="connsiteY0" fmla="*/ 3713 h 226954"/>
                <a:gd name="connsiteX1" fmla="*/ 143384 w 148491"/>
                <a:gd name="connsiteY1" fmla="*/ 226063 h 226954"/>
                <a:gd name="connsiteX2" fmla="*/ 147760 w 148491"/>
                <a:gd name="connsiteY2" fmla="*/ 221687 h 226954"/>
                <a:gd name="connsiteX3" fmla="*/ 5360 w 148491"/>
                <a:gd name="connsiteY3" fmla="*/ 1326 h 226954"/>
                <a:gd name="connsiteX4" fmla="*/ 189 w 148491"/>
                <a:gd name="connsiteY4" fmla="*/ 3713 h 226954"/>
                <a:gd name="connsiteX5" fmla="*/ 189 w 148491"/>
                <a:gd name="connsiteY5" fmla="*/ 3713 h 22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491" h="226954">
                  <a:moveTo>
                    <a:pt x="189" y="3713"/>
                  </a:moveTo>
                  <a:cubicBezTo>
                    <a:pt x="33204" y="85254"/>
                    <a:pt x="81333" y="163614"/>
                    <a:pt x="143384" y="226063"/>
                  </a:cubicBezTo>
                  <a:cubicBezTo>
                    <a:pt x="146169" y="228847"/>
                    <a:pt x="150146" y="224472"/>
                    <a:pt x="147760" y="221687"/>
                  </a:cubicBezTo>
                  <a:cubicBezTo>
                    <a:pt x="88493" y="155261"/>
                    <a:pt x="40364" y="83663"/>
                    <a:pt x="5360" y="1326"/>
                  </a:cubicBezTo>
                  <a:cubicBezTo>
                    <a:pt x="3769" y="-1458"/>
                    <a:pt x="-1004" y="530"/>
                    <a:pt x="189" y="3713"/>
                  </a:cubicBezTo>
                  <a:lnTo>
                    <a:pt x="189" y="371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86" name="Freeform 2885">
              <a:extLst>
                <a:ext uri="{FF2B5EF4-FFF2-40B4-BE49-F238E27FC236}">
                  <a16:creationId xmlns:a16="http://schemas.microsoft.com/office/drawing/2014/main" id="{FE8F0C4A-9170-2E7F-6686-0D0418F15FB6}"/>
                </a:ext>
              </a:extLst>
            </p:cNvPr>
            <p:cNvSpPr/>
            <p:nvPr/>
          </p:nvSpPr>
          <p:spPr>
            <a:xfrm>
              <a:off x="554576" y="2761185"/>
              <a:ext cx="130811" cy="306125"/>
            </a:xfrm>
            <a:custGeom>
              <a:avLst/>
              <a:gdLst>
                <a:gd name="connsiteX0" fmla="*/ 249 w 130811"/>
                <a:gd name="connsiteY0" fmla="*/ 3281 h 306125"/>
                <a:gd name="connsiteX1" fmla="*/ 125545 w 130811"/>
                <a:gd name="connsiteY1" fmla="*/ 305184 h 306125"/>
                <a:gd name="connsiteX2" fmla="*/ 129920 w 130811"/>
                <a:gd name="connsiteY2" fmla="*/ 300809 h 306125"/>
                <a:gd name="connsiteX3" fmla="*/ 35650 w 130811"/>
                <a:gd name="connsiteY3" fmla="*/ 163580 h 306125"/>
                <a:gd name="connsiteX4" fmla="*/ 7011 w 130811"/>
                <a:gd name="connsiteY4" fmla="*/ 3281 h 306125"/>
                <a:gd name="connsiteX5" fmla="*/ 249 w 130811"/>
                <a:gd name="connsiteY5" fmla="*/ 3281 h 306125"/>
                <a:gd name="connsiteX6" fmla="*/ 249 w 130811"/>
                <a:gd name="connsiteY6" fmla="*/ 3281 h 30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1" h="306125">
                  <a:moveTo>
                    <a:pt x="249" y="3281"/>
                  </a:moveTo>
                  <a:cubicBezTo>
                    <a:pt x="-3729" y="112666"/>
                    <a:pt x="40025" y="233587"/>
                    <a:pt x="125545" y="305184"/>
                  </a:cubicBezTo>
                  <a:cubicBezTo>
                    <a:pt x="128329" y="307969"/>
                    <a:pt x="132704" y="303991"/>
                    <a:pt x="129920" y="300809"/>
                  </a:cubicBezTo>
                  <a:cubicBezTo>
                    <a:pt x="90541" y="259839"/>
                    <a:pt x="57527" y="216483"/>
                    <a:pt x="35650" y="163580"/>
                  </a:cubicBezTo>
                  <a:cubicBezTo>
                    <a:pt x="14966" y="112666"/>
                    <a:pt x="5022" y="58173"/>
                    <a:pt x="7011" y="3281"/>
                  </a:cubicBezTo>
                  <a:cubicBezTo>
                    <a:pt x="7011" y="-1094"/>
                    <a:pt x="249" y="-1094"/>
                    <a:pt x="249" y="3281"/>
                  </a:cubicBezTo>
                  <a:lnTo>
                    <a:pt x="249" y="32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87" name="Freeform 2886">
              <a:extLst>
                <a:ext uri="{FF2B5EF4-FFF2-40B4-BE49-F238E27FC236}">
                  <a16:creationId xmlns:a16="http://schemas.microsoft.com/office/drawing/2014/main" id="{947A80E2-E8FF-ADCF-A90E-D0F1483EBA01}"/>
                </a:ext>
              </a:extLst>
            </p:cNvPr>
            <p:cNvSpPr/>
            <p:nvPr/>
          </p:nvSpPr>
          <p:spPr>
            <a:xfrm>
              <a:off x="563117" y="2724838"/>
              <a:ext cx="150114" cy="325880"/>
            </a:xfrm>
            <a:custGeom>
              <a:avLst/>
              <a:gdLst>
                <a:gd name="connsiteX0" fmla="*/ 62 w 150114"/>
                <a:gd name="connsiteY0" fmla="*/ 3432 h 325880"/>
                <a:gd name="connsiteX1" fmla="*/ 144848 w 150114"/>
                <a:gd name="connsiteY1" fmla="*/ 324826 h 325880"/>
                <a:gd name="connsiteX2" fmla="*/ 149223 w 150114"/>
                <a:gd name="connsiteY2" fmla="*/ 320450 h 325880"/>
                <a:gd name="connsiteX3" fmla="*/ 54953 w 150114"/>
                <a:gd name="connsiteY3" fmla="*/ 174471 h 325880"/>
                <a:gd name="connsiteX4" fmla="*/ 7221 w 150114"/>
                <a:gd name="connsiteY4" fmla="*/ 3432 h 325880"/>
                <a:gd name="connsiteX5" fmla="*/ 62 w 150114"/>
                <a:gd name="connsiteY5" fmla="*/ 3432 h 325880"/>
                <a:gd name="connsiteX6" fmla="*/ 62 w 150114"/>
                <a:gd name="connsiteY6" fmla="*/ 3432 h 32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114" h="325880">
                  <a:moveTo>
                    <a:pt x="62" y="3432"/>
                  </a:moveTo>
                  <a:cubicBezTo>
                    <a:pt x="13586" y="119977"/>
                    <a:pt x="62510" y="239704"/>
                    <a:pt x="144848" y="324826"/>
                  </a:cubicBezTo>
                  <a:cubicBezTo>
                    <a:pt x="147632" y="328008"/>
                    <a:pt x="152007" y="323235"/>
                    <a:pt x="149223" y="320450"/>
                  </a:cubicBezTo>
                  <a:cubicBezTo>
                    <a:pt x="112231" y="275105"/>
                    <a:pt x="79217" y="228169"/>
                    <a:pt x="54953" y="174471"/>
                  </a:cubicBezTo>
                  <a:cubicBezTo>
                    <a:pt x="30292" y="120375"/>
                    <a:pt x="14381" y="62301"/>
                    <a:pt x="7221" y="3432"/>
                  </a:cubicBezTo>
                  <a:cubicBezTo>
                    <a:pt x="6426" y="-943"/>
                    <a:pt x="-734" y="-1341"/>
                    <a:pt x="62" y="3432"/>
                  </a:cubicBezTo>
                  <a:lnTo>
                    <a:pt x="62" y="34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88" name="Freeform 2887">
              <a:extLst>
                <a:ext uri="{FF2B5EF4-FFF2-40B4-BE49-F238E27FC236}">
                  <a16:creationId xmlns:a16="http://schemas.microsoft.com/office/drawing/2014/main" id="{276004A2-6F0C-0ADA-FFDA-564D8B079693}"/>
                </a:ext>
              </a:extLst>
            </p:cNvPr>
            <p:cNvSpPr/>
            <p:nvPr/>
          </p:nvSpPr>
          <p:spPr>
            <a:xfrm>
              <a:off x="601746" y="2688096"/>
              <a:ext cx="126262" cy="323746"/>
            </a:xfrm>
            <a:custGeom>
              <a:avLst/>
              <a:gdLst>
                <a:gd name="connsiteX0" fmla="*/ 16 w 126262"/>
                <a:gd name="connsiteY0" fmla="*/ 3580 h 323746"/>
                <a:gd name="connsiteX1" fmla="*/ 119743 w 126262"/>
                <a:gd name="connsiteY1" fmla="*/ 322189 h 323746"/>
                <a:gd name="connsiteX2" fmla="*/ 125709 w 126262"/>
                <a:gd name="connsiteY2" fmla="*/ 318609 h 323746"/>
                <a:gd name="connsiteX3" fmla="*/ 7573 w 126262"/>
                <a:gd name="connsiteY3" fmla="*/ 3580 h 323746"/>
                <a:gd name="connsiteX4" fmla="*/ 16 w 126262"/>
                <a:gd name="connsiteY4" fmla="*/ 3580 h 323746"/>
                <a:gd name="connsiteX5" fmla="*/ 16 w 126262"/>
                <a:gd name="connsiteY5" fmla="*/ 3580 h 3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262" h="323746">
                  <a:moveTo>
                    <a:pt x="16" y="3580"/>
                  </a:moveTo>
                  <a:cubicBezTo>
                    <a:pt x="11551" y="117738"/>
                    <a:pt x="52123" y="229112"/>
                    <a:pt x="119743" y="322189"/>
                  </a:cubicBezTo>
                  <a:cubicBezTo>
                    <a:pt x="122129" y="325769"/>
                    <a:pt x="128096" y="322587"/>
                    <a:pt x="125709" y="318609"/>
                  </a:cubicBezTo>
                  <a:cubicBezTo>
                    <a:pt x="60476" y="225134"/>
                    <a:pt x="19109" y="117340"/>
                    <a:pt x="7573" y="3580"/>
                  </a:cubicBezTo>
                  <a:cubicBezTo>
                    <a:pt x="6778" y="-1193"/>
                    <a:pt x="-382" y="-1193"/>
                    <a:pt x="16" y="3580"/>
                  </a:cubicBezTo>
                  <a:lnTo>
                    <a:pt x="16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89" name="Freeform 2888">
              <a:extLst>
                <a:ext uri="{FF2B5EF4-FFF2-40B4-BE49-F238E27FC236}">
                  <a16:creationId xmlns:a16="http://schemas.microsoft.com/office/drawing/2014/main" id="{F36DB91B-0269-A1B0-5DA0-D1FB65D3E8BD}"/>
                </a:ext>
              </a:extLst>
            </p:cNvPr>
            <p:cNvSpPr/>
            <p:nvPr/>
          </p:nvSpPr>
          <p:spPr>
            <a:xfrm>
              <a:off x="788855" y="2382721"/>
              <a:ext cx="133290" cy="264781"/>
            </a:xfrm>
            <a:custGeom>
              <a:avLst/>
              <a:gdLst>
                <a:gd name="connsiteX0" fmla="*/ 253 w 133290"/>
                <a:gd name="connsiteY0" fmla="*/ 4267 h 264781"/>
                <a:gd name="connsiteX1" fmla="*/ 127140 w 133290"/>
                <a:gd name="connsiteY1" fmla="*/ 263212 h 264781"/>
                <a:gd name="connsiteX2" fmla="*/ 132709 w 133290"/>
                <a:gd name="connsiteY2" fmla="*/ 260030 h 264781"/>
                <a:gd name="connsiteX3" fmla="*/ 65487 w 133290"/>
                <a:gd name="connsiteY3" fmla="*/ 135927 h 264781"/>
                <a:gd name="connsiteX4" fmla="*/ 6617 w 133290"/>
                <a:gd name="connsiteY4" fmla="*/ 2279 h 264781"/>
                <a:gd name="connsiteX5" fmla="*/ 253 w 133290"/>
                <a:gd name="connsiteY5" fmla="*/ 4267 h 264781"/>
                <a:gd name="connsiteX6" fmla="*/ 253 w 133290"/>
                <a:gd name="connsiteY6" fmla="*/ 4267 h 26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290" h="264781">
                  <a:moveTo>
                    <a:pt x="253" y="4267"/>
                  </a:moveTo>
                  <a:cubicBezTo>
                    <a:pt x="33268" y="93366"/>
                    <a:pt x="74635" y="183659"/>
                    <a:pt x="127140" y="263212"/>
                  </a:cubicBezTo>
                  <a:cubicBezTo>
                    <a:pt x="129527" y="266792"/>
                    <a:pt x="135095" y="263609"/>
                    <a:pt x="132709" y="260030"/>
                  </a:cubicBezTo>
                  <a:cubicBezTo>
                    <a:pt x="110036" y="218662"/>
                    <a:pt x="86170" y="178090"/>
                    <a:pt x="65487" y="135927"/>
                  </a:cubicBezTo>
                  <a:cubicBezTo>
                    <a:pt x="44007" y="92173"/>
                    <a:pt x="24915" y="47624"/>
                    <a:pt x="6617" y="2279"/>
                  </a:cubicBezTo>
                  <a:cubicBezTo>
                    <a:pt x="5026" y="-1699"/>
                    <a:pt x="-1338" y="-108"/>
                    <a:pt x="253" y="4267"/>
                  </a:cubicBezTo>
                  <a:lnTo>
                    <a:pt x="253" y="42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90" name="Freeform 2889">
              <a:extLst>
                <a:ext uri="{FF2B5EF4-FFF2-40B4-BE49-F238E27FC236}">
                  <a16:creationId xmlns:a16="http://schemas.microsoft.com/office/drawing/2014/main" id="{02053C5D-002B-235E-C869-9979FCD568DF}"/>
                </a:ext>
              </a:extLst>
            </p:cNvPr>
            <p:cNvSpPr/>
            <p:nvPr/>
          </p:nvSpPr>
          <p:spPr>
            <a:xfrm>
              <a:off x="818302" y="2361044"/>
              <a:ext cx="130548" cy="252343"/>
            </a:xfrm>
            <a:custGeom>
              <a:avLst/>
              <a:gdLst>
                <a:gd name="connsiteX0" fmla="*/ 241 w 130548"/>
                <a:gd name="connsiteY0" fmla="*/ 4067 h 252343"/>
                <a:gd name="connsiteX1" fmla="*/ 80191 w 130548"/>
                <a:gd name="connsiteY1" fmla="*/ 189027 h 252343"/>
                <a:gd name="connsiteX2" fmla="*/ 101670 w 130548"/>
                <a:gd name="connsiteY2" fmla="*/ 234372 h 252343"/>
                <a:gd name="connsiteX3" fmla="*/ 118376 w 130548"/>
                <a:gd name="connsiteY3" fmla="*/ 252272 h 252343"/>
                <a:gd name="connsiteX4" fmla="*/ 126332 w 130548"/>
                <a:gd name="connsiteY4" fmla="*/ 233975 h 252343"/>
                <a:gd name="connsiteX5" fmla="*/ 123150 w 130548"/>
                <a:gd name="connsiteY5" fmla="*/ 239543 h 252343"/>
                <a:gd name="connsiteX6" fmla="*/ 110421 w 130548"/>
                <a:gd name="connsiteY6" fmla="*/ 235168 h 252343"/>
                <a:gd name="connsiteX7" fmla="*/ 107239 w 130548"/>
                <a:gd name="connsiteY7" fmla="*/ 228008 h 252343"/>
                <a:gd name="connsiteX8" fmla="*/ 100875 w 130548"/>
                <a:gd name="connsiteY8" fmla="*/ 214484 h 252343"/>
                <a:gd name="connsiteX9" fmla="*/ 86953 w 130548"/>
                <a:gd name="connsiteY9" fmla="*/ 185447 h 252343"/>
                <a:gd name="connsiteX10" fmla="*/ 60303 w 130548"/>
                <a:gd name="connsiteY10" fmla="*/ 126181 h 252343"/>
                <a:gd name="connsiteX11" fmla="*/ 7003 w 130548"/>
                <a:gd name="connsiteY11" fmla="*/ 2476 h 252343"/>
                <a:gd name="connsiteX12" fmla="*/ 241 w 130548"/>
                <a:gd name="connsiteY12" fmla="*/ 4067 h 252343"/>
                <a:gd name="connsiteX13" fmla="*/ 241 w 130548"/>
                <a:gd name="connsiteY13" fmla="*/ 4067 h 25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48" h="252343">
                  <a:moveTo>
                    <a:pt x="241" y="4067"/>
                  </a:moveTo>
                  <a:cubicBezTo>
                    <a:pt x="25300" y="66516"/>
                    <a:pt x="51950" y="128169"/>
                    <a:pt x="80191" y="189027"/>
                  </a:cubicBezTo>
                  <a:cubicBezTo>
                    <a:pt x="87351" y="204142"/>
                    <a:pt x="94511" y="219655"/>
                    <a:pt x="101670" y="234372"/>
                  </a:cubicBezTo>
                  <a:cubicBezTo>
                    <a:pt x="105250" y="241134"/>
                    <a:pt x="109626" y="251078"/>
                    <a:pt x="118376" y="252272"/>
                  </a:cubicBezTo>
                  <a:cubicBezTo>
                    <a:pt x="128321" y="253465"/>
                    <a:pt x="135480" y="239543"/>
                    <a:pt x="126332" y="233975"/>
                  </a:cubicBezTo>
                  <a:cubicBezTo>
                    <a:pt x="123150" y="231588"/>
                    <a:pt x="119968" y="237156"/>
                    <a:pt x="123150" y="239543"/>
                  </a:cubicBezTo>
                  <a:cubicBezTo>
                    <a:pt x="116388" y="241134"/>
                    <a:pt x="112410" y="239941"/>
                    <a:pt x="110421" y="235168"/>
                  </a:cubicBezTo>
                  <a:cubicBezTo>
                    <a:pt x="109228" y="232781"/>
                    <a:pt x="108035" y="230394"/>
                    <a:pt x="107239" y="228008"/>
                  </a:cubicBezTo>
                  <a:cubicBezTo>
                    <a:pt x="104853" y="223633"/>
                    <a:pt x="102864" y="219257"/>
                    <a:pt x="100875" y="214484"/>
                  </a:cubicBezTo>
                  <a:cubicBezTo>
                    <a:pt x="96102" y="204938"/>
                    <a:pt x="91726" y="194993"/>
                    <a:pt x="86953" y="185447"/>
                  </a:cubicBezTo>
                  <a:cubicBezTo>
                    <a:pt x="77805" y="165559"/>
                    <a:pt x="69054" y="146068"/>
                    <a:pt x="60303" y="126181"/>
                  </a:cubicBezTo>
                  <a:cubicBezTo>
                    <a:pt x="42006" y="85211"/>
                    <a:pt x="24106" y="43843"/>
                    <a:pt x="7003" y="2476"/>
                  </a:cubicBezTo>
                  <a:cubicBezTo>
                    <a:pt x="5412" y="-1900"/>
                    <a:pt x="-1350" y="89"/>
                    <a:pt x="241" y="4067"/>
                  </a:cubicBezTo>
                  <a:lnTo>
                    <a:pt x="241" y="40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91" name="Freeform 2890">
              <a:extLst>
                <a:ext uri="{FF2B5EF4-FFF2-40B4-BE49-F238E27FC236}">
                  <a16:creationId xmlns:a16="http://schemas.microsoft.com/office/drawing/2014/main" id="{9C260F47-B005-ADDC-E52A-0A7FEC809746}"/>
                </a:ext>
              </a:extLst>
            </p:cNvPr>
            <p:cNvSpPr/>
            <p:nvPr/>
          </p:nvSpPr>
          <p:spPr>
            <a:xfrm>
              <a:off x="856190" y="2287197"/>
              <a:ext cx="139506" cy="308449"/>
            </a:xfrm>
            <a:custGeom>
              <a:avLst/>
              <a:gdLst>
                <a:gd name="connsiteX0" fmla="*/ 141 w 139506"/>
                <a:gd name="connsiteY0" fmla="*/ 4725 h 308449"/>
                <a:gd name="connsiteX1" fmla="*/ 114299 w 139506"/>
                <a:gd name="connsiteY1" fmla="*/ 306628 h 308449"/>
                <a:gd name="connsiteX2" fmla="*/ 121459 w 139506"/>
                <a:gd name="connsiteY2" fmla="*/ 304639 h 308449"/>
                <a:gd name="connsiteX3" fmla="*/ 76113 w 139506"/>
                <a:gd name="connsiteY3" fmla="*/ 46093 h 308449"/>
                <a:gd name="connsiteX4" fmla="*/ 69749 w 139506"/>
                <a:gd name="connsiteY4" fmla="*/ 48082 h 308449"/>
                <a:gd name="connsiteX5" fmla="*/ 132596 w 139506"/>
                <a:gd name="connsiteY5" fmla="*/ 223496 h 308449"/>
                <a:gd name="connsiteX6" fmla="*/ 139358 w 139506"/>
                <a:gd name="connsiteY6" fmla="*/ 221904 h 308449"/>
                <a:gd name="connsiteX7" fmla="*/ 76113 w 139506"/>
                <a:gd name="connsiteY7" fmla="*/ 46491 h 308449"/>
                <a:gd name="connsiteX8" fmla="*/ 69749 w 139506"/>
                <a:gd name="connsiteY8" fmla="*/ 48082 h 308449"/>
                <a:gd name="connsiteX9" fmla="*/ 113503 w 139506"/>
                <a:gd name="connsiteY9" fmla="*/ 304639 h 308449"/>
                <a:gd name="connsiteX10" fmla="*/ 120663 w 139506"/>
                <a:gd name="connsiteY10" fmla="*/ 302651 h 308449"/>
                <a:gd name="connsiteX11" fmla="*/ 6903 w 139506"/>
                <a:gd name="connsiteY11" fmla="*/ 2737 h 308449"/>
                <a:gd name="connsiteX12" fmla="*/ 141 w 139506"/>
                <a:gd name="connsiteY12" fmla="*/ 4725 h 308449"/>
                <a:gd name="connsiteX13" fmla="*/ 141 w 139506"/>
                <a:gd name="connsiteY13" fmla="*/ 4725 h 30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506" h="308449">
                  <a:moveTo>
                    <a:pt x="141" y="4725"/>
                  </a:moveTo>
                  <a:cubicBezTo>
                    <a:pt x="25995" y="109735"/>
                    <a:pt x="64181" y="211165"/>
                    <a:pt x="114299" y="306628"/>
                  </a:cubicBezTo>
                  <a:cubicBezTo>
                    <a:pt x="115890" y="309811"/>
                    <a:pt x="121856" y="308617"/>
                    <a:pt x="121459" y="304639"/>
                  </a:cubicBezTo>
                  <a:cubicBezTo>
                    <a:pt x="115890" y="217131"/>
                    <a:pt x="100775" y="130419"/>
                    <a:pt x="76113" y="46093"/>
                  </a:cubicBezTo>
                  <a:cubicBezTo>
                    <a:pt x="74125" y="46888"/>
                    <a:pt x="71738" y="47684"/>
                    <a:pt x="69749" y="48082"/>
                  </a:cubicBezTo>
                  <a:cubicBezTo>
                    <a:pt x="90433" y="106553"/>
                    <a:pt x="110321" y="165820"/>
                    <a:pt x="132596" y="223496"/>
                  </a:cubicBezTo>
                  <a:cubicBezTo>
                    <a:pt x="134187" y="227473"/>
                    <a:pt x="140551" y="225882"/>
                    <a:pt x="139358" y="221904"/>
                  </a:cubicBezTo>
                  <a:cubicBezTo>
                    <a:pt x="119470" y="163035"/>
                    <a:pt x="97195" y="104564"/>
                    <a:pt x="76113" y="46491"/>
                  </a:cubicBezTo>
                  <a:cubicBezTo>
                    <a:pt x="74522" y="42513"/>
                    <a:pt x="68556" y="44104"/>
                    <a:pt x="69749" y="48082"/>
                  </a:cubicBezTo>
                  <a:cubicBezTo>
                    <a:pt x="94808" y="131612"/>
                    <a:pt x="109128" y="217529"/>
                    <a:pt x="113503" y="304639"/>
                  </a:cubicBezTo>
                  <a:cubicBezTo>
                    <a:pt x="115890" y="304242"/>
                    <a:pt x="118276" y="303446"/>
                    <a:pt x="120663" y="302651"/>
                  </a:cubicBezTo>
                  <a:cubicBezTo>
                    <a:pt x="71340" y="207585"/>
                    <a:pt x="33155" y="106951"/>
                    <a:pt x="6903" y="2737"/>
                  </a:cubicBezTo>
                  <a:cubicBezTo>
                    <a:pt x="5709" y="-2037"/>
                    <a:pt x="-1053" y="-48"/>
                    <a:pt x="141" y="4725"/>
                  </a:cubicBezTo>
                  <a:lnTo>
                    <a:pt x="141" y="47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92" name="Freeform 2891">
              <a:extLst>
                <a:ext uri="{FF2B5EF4-FFF2-40B4-BE49-F238E27FC236}">
                  <a16:creationId xmlns:a16="http://schemas.microsoft.com/office/drawing/2014/main" id="{E30A7A93-640A-8629-173C-ABF82F574A67}"/>
                </a:ext>
              </a:extLst>
            </p:cNvPr>
            <p:cNvSpPr/>
            <p:nvPr/>
          </p:nvSpPr>
          <p:spPr>
            <a:xfrm>
              <a:off x="7104" y="2774112"/>
              <a:ext cx="4794" cy="17402"/>
            </a:xfrm>
            <a:custGeom>
              <a:avLst/>
              <a:gdLst>
                <a:gd name="connsiteX0" fmla="*/ 0 w 4794"/>
                <a:gd name="connsiteY0" fmla="*/ 2685 h 17402"/>
                <a:gd name="connsiteX1" fmla="*/ 0 w 4794"/>
                <a:gd name="connsiteY1" fmla="*/ 15016 h 17402"/>
                <a:gd name="connsiteX2" fmla="*/ 4773 w 4794"/>
                <a:gd name="connsiteY2" fmla="*/ 15016 h 17402"/>
                <a:gd name="connsiteX3" fmla="*/ 4773 w 4794"/>
                <a:gd name="connsiteY3" fmla="*/ 2685 h 17402"/>
                <a:gd name="connsiteX4" fmla="*/ 0 w 4794"/>
                <a:gd name="connsiteY4" fmla="*/ 2685 h 17402"/>
                <a:gd name="connsiteX5" fmla="*/ 0 w 4794"/>
                <a:gd name="connsiteY5" fmla="*/ 2685 h 1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4" h="17402">
                  <a:moveTo>
                    <a:pt x="0" y="2685"/>
                  </a:moveTo>
                  <a:cubicBezTo>
                    <a:pt x="0" y="6663"/>
                    <a:pt x="0" y="10640"/>
                    <a:pt x="0" y="15016"/>
                  </a:cubicBezTo>
                  <a:cubicBezTo>
                    <a:pt x="0" y="18197"/>
                    <a:pt x="4773" y="18197"/>
                    <a:pt x="4773" y="15016"/>
                  </a:cubicBezTo>
                  <a:cubicBezTo>
                    <a:pt x="4773" y="11038"/>
                    <a:pt x="4773" y="7060"/>
                    <a:pt x="4773" y="2685"/>
                  </a:cubicBezTo>
                  <a:cubicBezTo>
                    <a:pt x="5171" y="-895"/>
                    <a:pt x="0" y="-895"/>
                    <a:pt x="0" y="2685"/>
                  </a:cubicBezTo>
                  <a:lnTo>
                    <a:pt x="0" y="26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93" name="Freeform 2892">
              <a:extLst>
                <a:ext uri="{FF2B5EF4-FFF2-40B4-BE49-F238E27FC236}">
                  <a16:creationId xmlns:a16="http://schemas.microsoft.com/office/drawing/2014/main" id="{27D74893-2167-E613-457A-798D47AE5D47}"/>
                </a:ext>
              </a:extLst>
            </p:cNvPr>
            <p:cNvSpPr/>
            <p:nvPr/>
          </p:nvSpPr>
          <p:spPr>
            <a:xfrm>
              <a:off x="-30826" y="1934708"/>
              <a:ext cx="956070" cy="1108257"/>
            </a:xfrm>
            <a:custGeom>
              <a:avLst/>
              <a:gdLst>
                <a:gd name="connsiteX0" fmla="*/ 10884 w 956070"/>
                <a:gd name="connsiteY0" fmla="*/ 838906 h 1108257"/>
                <a:gd name="connsiteX1" fmla="*/ 1735 w 956070"/>
                <a:gd name="connsiteY1" fmla="*/ 900560 h 1108257"/>
                <a:gd name="connsiteX2" fmla="*/ 7304 w 956070"/>
                <a:gd name="connsiteY2" fmla="*/ 899764 h 1108257"/>
                <a:gd name="connsiteX3" fmla="*/ 6906 w 956070"/>
                <a:gd name="connsiteY3" fmla="*/ 821405 h 1108257"/>
                <a:gd name="connsiteX4" fmla="*/ 940 w 956070"/>
                <a:gd name="connsiteY4" fmla="*/ 822200 h 1108257"/>
                <a:gd name="connsiteX5" fmla="*/ 29976 w 956070"/>
                <a:gd name="connsiteY5" fmla="*/ 927608 h 1108257"/>
                <a:gd name="connsiteX6" fmla="*/ 35943 w 956070"/>
                <a:gd name="connsiteY6" fmla="*/ 926813 h 1108257"/>
                <a:gd name="connsiteX7" fmla="*/ 50262 w 956070"/>
                <a:gd name="connsiteY7" fmla="*/ 760149 h 1108257"/>
                <a:gd name="connsiteX8" fmla="*/ 43898 w 956070"/>
                <a:gd name="connsiteY8" fmla="*/ 760149 h 1108257"/>
                <a:gd name="connsiteX9" fmla="*/ 98392 w 956070"/>
                <a:gd name="connsiteY9" fmla="*/ 938347 h 1108257"/>
                <a:gd name="connsiteX10" fmla="*/ 104756 w 956070"/>
                <a:gd name="connsiteY10" fmla="*/ 936756 h 1108257"/>
                <a:gd name="connsiteX11" fmla="*/ 91232 w 956070"/>
                <a:gd name="connsiteY11" fmla="*/ 675028 h 1108257"/>
                <a:gd name="connsiteX12" fmla="*/ 84470 w 956070"/>
                <a:gd name="connsiteY12" fmla="*/ 675028 h 1108257"/>
                <a:gd name="connsiteX13" fmla="*/ 149306 w 956070"/>
                <a:gd name="connsiteY13" fmla="*/ 947894 h 1108257"/>
                <a:gd name="connsiteX14" fmla="*/ 156068 w 956070"/>
                <a:gd name="connsiteY14" fmla="*/ 947098 h 1108257"/>
                <a:gd name="connsiteX15" fmla="*/ 125440 w 956070"/>
                <a:gd name="connsiteY15" fmla="*/ 638831 h 1108257"/>
                <a:gd name="connsiteX16" fmla="*/ 118280 w 956070"/>
                <a:gd name="connsiteY16" fmla="*/ 639627 h 1108257"/>
                <a:gd name="connsiteX17" fmla="*/ 192662 w 956070"/>
                <a:gd name="connsiteY17" fmla="*/ 949883 h 1108257"/>
                <a:gd name="connsiteX18" fmla="*/ 200219 w 956070"/>
                <a:gd name="connsiteY18" fmla="*/ 948689 h 1108257"/>
                <a:gd name="connsiteX19" fmla="*/ 187889 w 956070"/>
                <a:gd name="connsiteY19" fmla="*/ 604226 h 1108257"/>
                <a:gd name="connsiteX20" fmla="*/ 180331 w 956070"/>
                <a:gd name="connsiteY20" fmla="*/ 604226 h 1108257"/>
                <a:gd name="connsiteX21" fmla="*/ 265055 w 956070"/>
                <a:gd name="connsiteY21" fmla="*/ 1011138 h 1108257"/>
                <a:gd name="connsiteX22" fmla="*/ 272612 w 956070"/>
                <a:gd name="connsiteY22" fmla="*/ 1009945 h 1108257"/>
                <a:gd name="connsiteX23" fmla="*/ 222494 w 956070"/>
                <a:gd name="connsiteY23" fmla="*/ 516718 h 1108257"/>
                <a:gd name="connsiteX24" fmla="*/ 214937 w 956070"/>
                <a:gd name="connsiteY24" fmla="*/ 519104 h 1108257"/>
                <a:gd name="connsiteX25" fmla="*/ 321537 w 956070"/>
                <a:gd name="connsiteY25" fmla="*/ 992841 h 1108257"/>
                <a:gd name="connsiteX26" fmla="*/ 329095 w 956070"/>
                <a:gd name="connsiteY26" fmla="*/ 990852 h 1108257"/>
                <a:gd name="connsiteX27" fmla="*/ 248349 w 956070"/>
                <a:gd name="connsiteY27" fmla="*/ 480123 h 1108257"/>
                <a:gd name="connsiteX28" fmla="*/ 240393 w 956070"/>
                <a:gd name="connsiteY28" fmla="*/ 482112 h 1108257"/>
                <a:gd name="connsiteX29" fmla="*/ 392339 w 956070"/>
                <a:gd name="connsiteY29" fmla="*/ 1105408 h 1108257"/>
                <a:gd name="connsiteX30" fmla="*/ 400295 w 956070"/>
                <a:gd name="connsiteY30" fmla="*/ 1104215 h 1108257"/>
                <a:gd name="connsiteX31" fmla="*/ 300456 w 956070"/>
                <a:gd name="connsiteY31" fmla="*/ 407332 h 1108257"/>
                <a:gd name="connsiteX32" fmla="*/ 292501 w 956070"/>
                <a:gd name="connsiteY32" fmla="*/ 409321 h 1108257"/>
                <a:gd name="connsiteX33" fmla="*/ 430127 w 956070"/>
                <a:gd name="connsiteY33" fmla="*/ 1064836 h 1108257"/>
                <a:gd name="connsiteX34" fmla="*/ 438082 w 956070"/>
                <a:gd name="connsiteY34" fmla="*/ 1063643 h 1108257"/>
                <a:gd name="connsiteX35" fmla="*/ 337050 w 956070"/>
                <a:gd name="connsiteY35" fmla="*/ 372727 h 1108257"/>
                <a:gd name="connsiteX36" fmla="*/ 328697 w 956070"/>
                <a:gd name="connsiteY36" fmla="*/ 374716 h 1108257"/>
                <a:gd name="connsiteX37" fmla="*/ 454788 w 956070"/>
                <a:gd name="connsiteY37" fmla="*/ 1025458 h 1108257"/>
                <a:gd name="connsiteX38" fmla="*/ 463141 w 956070"/>
                <a:gd name="connsiteY38" fmla="*/ 1024265 h 1108257"/>
                <a:gd name="connsiteX39" fmla="*/ 373644 w 956070"/>
                <a:gd name="connsiteY39" fmla="*/ 321813 h 1108257"/>
                <a:gd name="connsiteX40" fmla="*/ 365291 w 956070"/>
                <a:gd name="connsiteY40" fmla="*/ 323007 h 1108257"/>
                <a:gd name="connsiteX41" fmla="*/ 475074 w 956070"/>
                <a:gd name="connsiteY41" fmla="*/ 878285 h 1108257"/>
                <a:gd name="connsiteX42" fmla="*/ 483427 w 956070"/>
                <a:gd name="connsiteY42" fmla="*/ 877092 h 1108257"/>
                <a:gd name="connsiteX43" fmla="*/ 424956 w 956070"/>
                <a:gd name="connsiteY43" fmla="*/ 265331 h 1108257"/>
                <a:gd name="connsiteX44" fmla="*/ 416603 w 956070"/>
                <a:gd name="connsiteY44" fmla="*/ 266524 h 1108257"/>
                <a:gd name="connsiteX45" fmla="*/ 518033 w 956070"/>
                <a:gd name="connsiteY45" fmla="*/ 878285 h 1108257"/>
                <a:gd name="connsiteX46" fmla="*/ 526386 w 956070"/>
                <a:gd name="connsiteY46" fmla="*/ 877092 h 1108257"/>
                <a:gd name="connsiteX47" fmla="*/ 467119 w 956070"/>
                <a:gd name="connsiteY47" fmla="*/ 252205 h 1108257"/>
                <a:gd name="connsiteX48" fmla="*/ 458766 w 956070"/>
                <a:gd name="connsiteY48" fmla="*/ 253398 h 1108257"/>
                <a:gd name="connsiteX49" fmla="*/ 560991 w 956070"/>
                <a:gd name="connsiteY49" fmla="*/ 835327 h 1108257"/>
                <a:gd name="connsiteX50" fmla="*/ 569344 w 956070"/>
                <a:gd name="connsiteY50" fmla="*/ 834133 h 1108257"/>
                <a:gd name="connsiteX51" fmla="*/ 509282 w 956070"/>
                <a:gd name="connsiteY51" fmla="*/ 152764 h 1108257"/>
                <a:gd name="connsiteX52" fmla="*/ 500929 w 956070"/>
                <a:gd name="connsiteY52" fmla="*/ 153957 h 1108257"/>
                <a:gd name="connsiteX53" fmla="*/ 591619 w 956070"/>
                <a:gd name="connsiteY53" fmla="*/ 659117 h 1108257"/>
                <a:gd name="connsiteX54" fmla="*/ 599972 w 956070"/>
                <a:gd name="connsiteY54" fmla="*/ 657924 h 1108257"/>
                <a:gd name="connsiteX55" fmla="*/ 553832 w 956070"/>
                <a:gd name="connsiteY55" fmla="*/ 115771 h 1108257"/>
                <a:gd name="connsiteX56" fmla="*/ 545081 w 956070"/>
                <a:gd name="connsiteY56" fmla="*/ 115771 h 1108257"/>
                <a:gd name="connsiteX57" fmla="*/ 620258 w 956070"/>
                <a:gd name="connsiteY57" fmla="*/ 558483 h 1108257"/>
                <a:gd name="connsiteX58" fmla="*/ 629009 w 956070"/>
                <a:gd name="connsiteY58" fmla="*/ 557289 h 1108257"/>
                <a:gd name="connsiteX59" fmla="*/ 590028 w 956070"/>
                <a:gd name="connsiteY59" fmla="*/ 70824 h 1108257"/>
                <a:gd name="connsiteX60" fmla="*/ 581277 w 956070"/>
                <a:gd name="connsiteY60" fmla="*/ 72018 h 1108257"/>
                <a:gd name="connsiteX61" fmla="*/ 670376 w 956070"/>
                <a:gd name="connsiteY61" fmla="*/ 570416 h 1108257"/>
                <a:gd name="connsiteX62" fmla="*/ 679127 w 956070"/>
                <a:gd name="connsiteY62" fmla="*/ 569223 h 1108257"/>
                <a:gd name="connsiteX63" fmla="*/ 634578 w 956070"/>
                <a:gd name="connsiteY63" fmla="*/ 33434 h 1108257"/>
                <a:gd name="connsiteX64" fmla="*/ 625827 w 956070"/>
                <a:gd name="connsiteY64" fmla="*/ 34628 h 1108257"/>
                <a:gd name="connsiteX65" fmla="*/ 696629 w 956070"/>
                <a:gd name="connsiteY65" fmla="*/ 532628 h 1108257"/>
                <a:gd name="connsiteX66" fmla="*/ 705380 w 956070"/>
                <a:gd name="connsiteY66" fmla="*/ 531435 h 1108257"/>
                <a:gd name="connsiteX67" fmla="*/ 663614 w 956070"/>
                <a:gd name="connsiteY67" fmla="*/ 4398 h 1108257"/>
                <a:gd name="connsiteX68" fmla="*/ 654864 w 956070"/>
                <a:gd name="connsiteY68" fmla="*/ 5591 h 1108257"/>
                <a:gd name="connsiteX69" fmla="*/ 741178 w 956070"/>
                <a:gd name="connsiteY69" fmla="*/ 500409 h 1108257"/>
                <a:gd name="connsiteX70" fmla="*/ 749929 w 956070"/>
                <a:gd name="connsiteY70" fmla="*/ 499216 h 1108257"/>
                <a:gd name="connsiteX71" fmla="*/ 705777 w 956070"/>
                <a:gd name="connsiteY71" fmla="*/ 51334 h 1108257"/>
                <a:gd name="connsiteX72" fmla="*/ 697027 w 956070"/>
                <a:gd name="connsiteY72" fmla="*/ 52527 h 1108257"/>
                <a:gd name="connsiteX73" fmla="*/ 753509 w 956070"/>
                <a:gd name="connsiteY73" fmla="*/ 415288 h 1108257"/>
                <a:gd name="connsiteX74" fmla="*/ 762658 w 956070"/>
                <a:gd name="connsiteY74" fmla="*/ 414094 h 1108257"/>
                <a:gd name="connsiteX75" fmla="*/ 738792 w 956070"/>
                <a:gd name="connsiteY75" fmla="*/ 53720 h 1108257"/>
                <a:gd name="connsiteX76" fmla="*/ 729245 w 956070"/>
                <a:gd name="connsiteY76" fmla="*/ 54516 h 1108257"/>
                <a:gd name="connsiteX77" fmla="*/ 782148 w 956070"/>
                <a:gd name="connsiteY77" fmla="*/ 439551 h 1108257"/>
                <a:gd name="connsiteX78" fmla="*/ 791297 w 956070"/>
                <a:gd name="connsiteY78" fmla="*/ 438358 h 1108257"/>
                <a:gd name="connsiteX79" fmla="*/ 759078 w 956070"/>
                <a:gd name="connsiteY79" fmla="*/ 97077 h 1108257"/>
                <a:gd name="connsiteX80" fmla="*/ 749929 w 956070"/>
                <a:gd name="connsiteY80" fmla="*/ 98270 h 1108257"/>
                <a:gd name="connsiteX81" fmla="*/ 801241 w 956070"/>
                <a:gd name="connsiteY81" fmla="*/ 379489 h 1108257"/>
                <a:gd name="connsiteX82" fmla="*/ 810389 w 956070"/>
                <a:gd name="connsiteY82" fmla="*/ 378296 h 1108257"/>
                <a:gd name="connsiteX83" fmla="*/ 800445 w 956070"/>
                <a:gd name="connsiteY83" fmla="*/ 98270 h 1108257"/>
                <a:gd name="connsiteX84" fmla="*/ 791297 w 956070"/>
                <a:gd name="connsiteY84" fmla="*/ 98270 h 1108257"/>
                <a:gd name="connsiteX85" fmla="*/ 832266 w 956070"/>
                <a:gd name="connsiteY85" fmla="*/ 402162 h 1108257"/>
                <a:gd name="connsiteX86" fmla="*/ 841415 w 956070"/>
                <a:gd name="connsiteY86" fmla="*/ 402162 h 1108257"/>
                <a:gd name="connsiteX87" fmla="*/ 823516 w 956070"/>
                <a:gd name="connsiteY87" fmla="*/ 142820 h 1108257"/>
                <a:gd name="connsiteX88" fmla="*/ 814367 w 956070"/>
                <a:gd name="connsiteY88" fmla="*/ 142820 h 1108257"/>
                <a:gd name="connsiteX89" fmla="*/ 858121 w 956070"/>
                <a:gd name="connsiteY89" fmla="*/ 355623 h 1108257"/>
                <a:gd name="connsiteX90" fmla="*/ 867270 w 956070"/>
                <a:gd name="connsiteY90" fmla="*/ 354430 h 1108257"/>
                <a:gd name="connsiteX91" fmla="*/ 862099 w 956070"/>
                <a:gd name="connsiteY91" fmla="*/ 143615 h 1108257"/>
                <a:gd name="connsiteX92" fmla="*/ 852950 w 956070"/>
                <a:gd name="connsiteY92" fmla="*/ 144411 h 1108257"/>
                <a:gd name="connsiteX93" fmla="*/ 879998 w 956070"/>
                <a:gd name="connsiteY93" fmla="*/ 354032 h 1108257"/>
                <a:gd name="connsiteX94" fmla="*/ 889147 w 956070"/>
                <a:gd name="connsiteY94" fmla="*/ 354032 h 1108257"/>
                <a:gd name="connsiteX95" fmla="*/ 894715 w 956070"/>
                <a:gd name="connsiteY95" fmla="*/ 214019 h 1108257"/>
                <a:gd name="connsiteX96" fmla="*/ 885567 w 956070"/>
                <a:gd name="connsiteY96" fmla="*/ 215212 h 1108257"/>
                <a:gd name="connsiteX97" fmla="*/ 926139 w 956070"/>
                <a:gd name="connsiteY97" fmla="*/ 306698 h 1108257"/>
                <a:gd name="connsiteX98" fmla="*/ 934094 w 956070"/>
                <a:gd name="connsiteY98" fmla="*/ 303516 h 1108257"/>
                <a:gd name="connsiteX99" fmla="*/ 923354 w 956070"/>
                <a:gd name="connsiteY99" fmla="*/ 213224 h 1108257"/>
                <a:gd name="connsiteX100" fmla="*/ 914206 w 956070"/>
                <a:gd name="connsiteY100" fmla="*/ 214417 h 1108257"/>
                <a:gd name="connsiteX101" fmla="*/ 951596 w 956070"/>
                <a:gd name="connsiteY101" fmla="*/ 239476 h 1108257"/>
                <a:gd name="connsiteX102" fmla="*/ 951596 w 956070"/>
                <a:gd name="connsiteY102" fmla="*/ 230328 h 1108257"/>
                <a:gd name="connsiteX103" fmla="*/ 922957 w 956070"/>
                <a:gd name="connsiteY103" fmla="*/ 211633 h 1108257"/>
                <a:gd name="connsiteX104" fmla="*/ 913808 w 956070"/>
                <a:gd name="connsiteY104" fmla="*/ 213224 h 1108257"/>
                <a:gd name="connsiteX105" fmla="*/ 924945 w 956070"/>
                <a:gd name="connsiteY105" fmla="*/ 303914 h 1108257"/>
                <a:gd name="connsiteX106" fmla="*/ 932901 w 956070"/>
                <a:gd name="connsiteY106" fmla="*/ 300732 h 1108257"/>
                <a:gd name="connsiteX107" fmla="*/ 894715 w 956070"/>
                <a:gd name="connsiteY107" fmla="*/ 213224 h 1108257"/>
                <a:gd name="connsiteX108" fmla="*/ 885567 w 956070"/>
                <a:gd name="connsiteY108" fmla="*/ 214417 h 1108257"/>
                <a:gd name="connsiteX109" fmla="*/ 879998 w 956070"/>
                <a:gd name="connsiteY109" fmla="*/ 351646 h 1108257"/>
                <a:gd name="connsiteX110" fmla="*/ 889147 w 956070"/>
                <a:gd name="connsiteY110" fmla="*/ 351646 h 1108257"/>
                <a:gd name="connsiteX111" fmla="*/ 862099 w 956070"/>
                <a:gd name="connsiteY111" fmla="*/ 144411 h 1108257"/>
                <a:gd name="connsiteX112" fmla="*/ 852950 w 956070"/>
                <a:gd name="connsiteY112" fmla="*/ 145604 h 1108257"/>
                <a:gd name="connsiteX113" fmla="*/ 857723 w 956070"/>
                <a:gd name="connsiteY113" fmla="*/ 354032 h 1108257"/>
                <a:gd name="connsiteX114" fmla="*/ 866872 w 956070"/>
                <a:gd name="connsiteY114" fmla="*/ 352839 h 1108257"/>
                <a:gd name="connsiteX115" fmla="*/ 823516 w 956070"/>
                <a:gd name="connsiteY115" fmla="*/ 142820 h 1108257"/>
                <a:gd name="connsiteX116" fmla="*/ 814367 w 956070"/>
                <a:gd name="connsiteY116" fmla="*/ 142820 h 1108257"/>
                <a:gd name="connsiteX117" fmla="*/ 831869 w 956070"/>
                <a:gd name="connsiteY117" fmla="*/ 401764 h 1108257"/>
                <a:gd name="connsiteX118" fmla="*/ 841017 w 956070"/>
                <a:gd name="connsiteY118" fmla="*/ 400571 h 1108257"/>
                <a:gd name="connsiteX119" fmla="*/ 800047 w 956070"/>
                <a:gd name="connsiteY119" fmla="*/ 96679 h 1108257"/>
                <a:gd name="connsiteX120" fmla="*/ 790899 w 956070"/>
                <a:gd name="connsiteY120" fmla="*/ 97872 h 1108257"/>
                <a:gd name="connsiteX121" fmla="*/ 800843 w 956070"/>
                <a:gd name="connsiteY121" fmla="*/ 377898 h 1108257"/>
                <a:gd name="connsiteX122" fmla="*/ 809992 w 956070"/>
                <a:gd name="connsiteY122" fmla="*/ 376705 h 1108257"/>
                <a:gd name="connsiteX123" fmla="*/ 759078 w 956070"/>
                <a:gd name="connsiteY123" fmla="*/ 95883 h 1108257"/>
                <a:gd name="connsiteX124" fmla="*/ 749929 w 956070"/>
                <a:gd name="connsiteY124" fmla="*/ 97077 h 1108257"/>
                <a:gd name="connsiteX125" fmla="*/ 781750 w 956070"/>
                <a:gd name="connsiteY125" fmla="*/ 438756 h 1108257"/>
                <a:gd name="connsiteX126" fmla="*/ 790899 w 956070"/>
                <a:gd name="connsiteY126" fmla="*/ 437165 h 1108257"/>
                <a:gd name="connsiteX127" fmla="*/ 738394 w 956070"/>
                <a:gd name="connsiteY127" fmla="*/ 52129 h 1108257"/>
                <a:gd name="connsiteX128" fmla="*/ 729245 w 956070"/>
                <a:gd name="connsiteY128" fmla="*/ 53323 h 1108257"/>
                <a:gd name="connsiteX129" fmla="*/ 753111 w 956070"/>
                <a:gd name="connsiteY129" fmla="*/ 413697 h 1108257"/>
                <a:gd name="connsiteX130" fmla="*/ 762260 w 956070"/>
                <a:gd name="connsiteY130" fmla="*/ 412504 h 1108257"/>
                <a:gd name="connsiteX131" fmla="*/ 705777 w 956070"/>
                <a:gd name="connsiteY131" fmla="*/ 50140 h 1108257"/>
                <a:gd name="connsiteX132" fmla="*/ 697027 w 956070"/>
                <a:gd name="connsiteY132" fmla="*/ 51334 h 1108257"/>
                <a:gd name="connsiteX133" fmla="*/ 740781 w 956070"/>
                <a:gd name="connsiteY133" fmla="*/ 499216 h 1108257"/>
                <a:gd name="connsiteX134" fmla="*/ 749531 w 956070"/>
                <a:gd name="connsiteY134" fmla="*/ 498023 h 1108257"/>
                <a:gd name="connsiteX135" fmla="*/ 663217 w 956070"/>
                <a:gd name="connsiteY135" fmla="*/ 3204 h 1108257"/>
                <a:gd name="connsiteX136" fmla="*/ 654466 w 956070"/>
                <a:gd name="connsiteY136" fmla="*/ 4398 h 1108257"/>
                <a:gd name="connsiteX137" fmla="*/ 696629 w 956070"/>
                <a:gd name="connsiteY137" fmla="*/ 533821 h 1108257"/>
                <a:gd name="connsiteX138" fmla="*/ 705380 w 956070"/>
                <a:gd name="connsiteY138" fmla="*/ 532628 h 1108257"/>
                <a:gd name="connsiteX139" fmla="*/ 634578 w 956070"/>
                <a:gd name="connsiteY139" fmla="*/ 32241 h 1108257"/>
                <a:gd name="connsiteX140" fmla="*/ 625827 w 956070"/>
                <a:gd name="connsiteY140" fmla="*/ 33434 h 1108257"/>
                <a:gd name="connsiteX141" fmla="*/ 669979 w 956070"/>
                <a:gd name="connsiteY141" fmla="*/ 569223 h 1108257"/>
                <a:gd name="connsiteX142" fmla="*/ 678729 w 956070"/>
                <a:gd name="connsiteY142" fmla="*/ 568029 h 1108257"/>
                <a:gd name="connsiteX143" fmla="*/ 590028 w 956070"/>
                <a:gd name="connsiteY143" fmla="*/ 69631 h 1108257"/>
                <a:gd name="connsiteX144" fmla="*/ 581277 w 956070"/>
                <a:gd name="connsiteY144" fmla="*/ 70824 h 1108257"/>
                <a:gd name="connsiteX145" fmla="*/ 619860 w 956070"/>
                <a:gd name="connsiteY145" fmla="*/ 557289 h 1108257"/>
                <a:gd name="connsiteX146" fmla="*/ 628611 w 956070"/>
                <a:gd name="connsiteY146" fmla="*/ 556096 h 1108257"/>
                <a:gd name="connsiteX147" fmla="*/ 553832 w 956070"/>
                <a:gd name="connsiteY147" fmla="*/ 115771 h 1108257"/>
                <a:gd name="connsiteX148" fmla="*/ 545081 w 956070"/>
                <a:gd name="connsiteY148" fmla="*/ 115771 h 1108257"/>
                <a:gd name="connsiteX149" fmla="*/ 591221 w 956070"/>
                <a:gd name="connsiteY149" fmla="*/ 657924 h 1108257"/>
                <a:gd name="connsiteX150" fmla="*/ 599972 w 956070"/>
                <a:gd name="connsiteY150" fmla="*/ 656730 h 1108257"/>
                <a:gd name="connsiteX151" fmla="*/ 509282 w 956070"/>
                <a:gd name="connsiteY151" fmla="*/ 151570 h 1108257"/>
                <a:gd name="connsiteX152" fmla="*/ 500531 w 956070"/>
                <a:gd name="connsiteY152" fmla="*/ 153161 h 1108257"/>
                <a:gd name="connsiteX153" fmla="*/ 560594 w 956070"/>
                <a:gd name="connsiteY153" fmla="*/ 834531 h 1108257"/>
                <a:gd name="connsiteX154" fmla="*/ 569344 w 956070"/>
                <a:gd name="connsiteY154" fmla="*/ 832940 h 1108257"/>
                <a:gd name="connsiteX155" fmla="*/ 466721 w 956070"/>
                <a:gd name="connsiteY155" fmla="*/ 251011 h 1108257"/>
                <a:gd name="connsiteX156" fmla="*/ 458368 w 956070"/>
                <a:gd name="connsiteY156" fmla="*/ 252205 h 1108257"/>
                <a:gd name="connsiteX157" fmla="*/ 517635 w 956070"/>
                <a:gd name="connsiteY157" fmla="*/ 877092 h 1108257"/>
                <a:gd name="connsiteX158" fmla="*/ 525988 w 956070"/>
                <a:gd name="connsiteY158" fmla="*/ 875899 h 1108257"/>
                <a:gd name="connsiteX159" fmla="*/ 424558 w 956070"/>
                <a:gd name="connsiteY159" fmla="*/ 264138 h 1108257"/>
                <a:gd name="connsiteX160" fmla="*/ 416205 w 956070"/>
                <a:gd name="connsiteY160" fmla="*/ 265331 h 1108257"/>
                <a:gd name="connsiteX161" fmla="*/ 474676 w 956070"/>
                <a:gd name="connsiteY161" fmla="*/ 877092 h 1108257"/>
                <a:gd name="connsiteX162" fmla="*/ 483030 w 956070"/>
                <a:gd name="connsiteY162" fmla="*/ 875899 h 1108257"/>
                <a:gd name="connsiteX163" fmla="*/ 373644 w 956070"/>
                <a:gd name="connsiteY163" fmla="*/ 320620 h 1108257"/>
                <a:gd name="connsiteX164" fmla="*/ 365291 w 956070"/>
                <a:gd name="connsiteY164" fmla="*/ 321813 h 1108257"/>
                <a:gd name="connsiteX165" fmla="*/ 455186 w 956070"/>
                <a:gd name="connsiteY165" fmla="*/ 1024662 h 1108257"/>
                <a:gd name="connsiteX166" fmla="*/ 463141 w 956070"/>
                <a:gd name="connsiteY166" fmla="*/ 1023469 h 1108257"/>
                <a:gd name="connsiteX167" fmla="*/ 337050 w 956070"/>
                <a:gd name="connsiteY167" fmla="*/ 372727 h 1108257"/>
                <a:gd name="connsiteX168" fmla="*/ 328697 w 956070"/>
                <a:gd name="connsiteY168" fmla="*/ 374716 h 1108257"/>
                <a:gd name="connsiteX169" fmla="*/ 430127 w 956070"/>
                <a:gd name="connsiteY169" fmla="*/ 1063643 h 1108257"/>
                <a:gd name="connsiteX170" fmla="*/ 438082 w 956070"/>
                <a:gd name="connsiteY170" fmla="*/ 1062450 h 1108257"/>
                <a:gd name="connsiteX171" fmla="*/ 300456 w 956070"/>
                <a:gd name="connsiteY171" fmla="*/ 407332 h 1108257"/>
                <a:gd name="connsiteX172" fmla="*/ 292501 w 956070"/>
                <a:gd name="connsiteY172" fmla="*/ 409321 h 1108257"/>
                <a:gd name="connsiteX173" fmla="*/ 392339 w 956070"/>
                <a:gd name="connsiteY173" fmla="*/ 1104215 h 1108257"/>
                <a:gd name="connsiteX174" fmla="*/ 400692 w 956070"/>
                <a:gd name="connsiteY174" fmla="*/ 1103419 h 1108257"/>
                <a:gd name="connsiteX175" fmla="*/ 248349 w 956070"/>
                <a:gd name="connsiteY175" fmla="*/ 480123 h 1108257"/>
                <a:gd name="connsiteX176" fmla="*/ 240393 w 956070"/>
                <a:gd name="connsiteY176" fmla="*/ 482112 h 1108257"/>
                <a:gd name="connsiteX177" fmla="*/ 321537 w 956070"/>
                <a:gd name="connsiteY177" fmla="*/ 992841 h 1108257"/>
                <a:gd name="connsiteX178" fmla="*/ 329095 w 956070"/>
                <a:gd name="connsiteY178" fmla="*/ 990852 h 1108257"/>
                <a:gd name="connsiteX179" fmla="*/ 222494 w 956070"/>
                <a:gd name="connsiteY179" fmla="*/ 517115 h 1108257"/>
                <a:gd name="connsiteX180" fmla="*/ 214937 w 956070"/>
                <a:gd name="connsiteY180" fmla="*/ 519104 h 1108257"/>
                <a:gd name="connsiteX181" fmla="*/ 264657 w 956070"/>
                <a:gd name="connsiteY181" fmla="*/ 1010343 h 1108257"/>
                <a:gd name="connsiteX182" fmla="*/ 272215 w 956070"/>
                <a:gd name="connsiteY182" fmla="*/ 1009150 h 1108257"/>
                <a:gd name="connsiteX183" fmla="*/ 187491 w 956070"/>
                <a:gd name="connsiteY183" fmla="*/ 604226 h 1108257"/>
                <a:gd name="connsiteX184" fmla="*/ 179933 w 956070"/>
                <a:gd name="connsiteY184" fmla="*/ 604226 h 1108257"/>
                <a:gd name="connsiteX185" fmla="*/ 192264 w 956070"/>
                <a:gd name="connsiteY185" fmla="*/ 948689 h 1108257"/>
                <a:gd name="connsiteX186" fmla="*/ 200219 w 956070"/>
                <a:gd name="connsiteY186" fmla="*/ 947894 h 1108257"/>
                <a:gd name="connsiteX187" fmla="*/ 125440 w 956070"/>
                <a:gd name="connsiteY187" fmla="*/ 637638 h 1108257"/>
                <a:gd name="connsiteX188" fmla="*/ 118280 w 956070"/>
                <a:gd name="connsiteY188" fmla="*/ 638831 h 1108257"/>
                <a:gd name="connsiteX189" fmla="*/ 148908 w 956070"/>
                <a:gd name="connsiteY189" fmla="*/ 947098 h 1108257"/>
                <a:gd name="connsiteX190" fmla="*/ 156068 w 956070"/>
                <a:gd name="connsiteY190" fmla="*/ 946303 h 1108257"/>
                <a:gd name="connsiteX191" fmla="*/ 91232 w 956070"/>
                <a:gd name="connsiteY191" fmla="*/ 675028 h 1108257"/>
                <a:gd name="connsiteX192" fmla="*/ 84470 w 956070"/>
                <a:gd name="connsiteY192" fmla="*/ 675028 h 1108257"/>
                <a:gd name="connsiteX193" fmla="*/ 97994 w 956070"/>
                <a:gd name="connsiteY193" fmla="*/ 936756 h 1108257"/>
                <a:gd name="connsiteX194" fmla="*/ 104358 w 956070"/>
                <a:gd name="connsiteY194" fmla="*/ 935166 h 1108257"/>
                <a:gd name="connsiteX195" fmla="*/ 50262 w 956070"/>
                <a:gd name="connsiteY195" fmla="*/ 760149 h 1108257"/>
                <a:gd name="connsiteX196" fmla="*/ 43898 w 956070"/>
                <a:gd name="connsiteY196" fmla="*/ 760149 h 1108257"/>
                <a:gd name="connsiteX197" fmla="*/ 29579 w 956070"/>
                <a:gd name="connsiteY197" fmla="*/ 926813 h 1108257"/>
                <a:gd name="connsiteX198" fmla="*/ 35545 w 956070"/>
                <a:gd name="connsiteY198" fmla="*/ 926017 h 1108257"/>
                <a:gd name="connsiteX199" fmla="*/ 6508 w 956070"/>
                <a:gd name="connsiteY199" fmla="*/ 820212 h 1108257"/>
                <a:gd name="connsiteX200" fmla="*/ 542 w 956070"/>
                <a:gd name="connsiteY200" fmla="*/ 821007 h 1108257"/>
                <a:gd name="connsiteX201" fmla="*/ 1337 w 956070"/>
                <a:gd name="connsiteY201" fmla="*/ 899367 h 1108257"/>
                <a:gd name="connsiteX202" fmla="*/ 6906 w 956070"/>
                <a:gd name="connsiteY202" fmla="*/ 898571 h 1108257"/>
                <a:gd name="connsiteX203" fmla="*/ 15259 w 956070"/>
                <a:gd name="connsiteY203" fmla="*/ 841293 h 1108257"/>
                <a:gd name="connsiteX204" fmla="*/ 10884 w 956070"/>
                <a:gd name="connsiteY204" fmla="*/ 838906 h 1108257"/>
                <a:gd name="connsiteX205" fmla="*/ 10884 w 956070"/>
                <a:gd name="connsiteY205" fmla="*/ 838906 h 11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956070" h="1108257">
                  <a:moveTo>
                    <a:pt x="10884" y="838906"/>
                  </a:moveTo>
                  <a:cubicBezTo>
                    <a:pt x="542" y="858397"/>
                    <a:pt x="-2243" y="878683"/>
                    <a:pt x="1735" y="900560"/>
                  </a:cubicBezTo>
                  <a:cubicBezTo>
                    <a:pt x="2133" y="903742"/>
                    <a:pt x="7304" y="902947"/>
                    <a:pt x="7304" y="899764"/>
                  </a:cubicBezTo>
                  <a:cubicBezTo>
                    <a:pt x="7304" y="873512"/>
                    <a:pt x="6906" y="847259"/>
                    <a:pt x="6906" y="821405"/>
                  </a:cubicBezTo>
                  <a:cubicBezTo>
                    <a:pt x="4917" y="821803"/>
                    <a:pt x="2928" y="821803"/>
                    <a:pt x="940" y="822200"/>
                  </a:cubicBezTo>
                  <a:cubicBezTo>
                    <a:pt x="10486" y="857204"/>
                    <a:pt x="20032" y="892605"/>
                    <a:pt x="29976" y="927608"/>
                  </a:cubicBezTo>
                  <a:cubicBezTo>
                    <a:pt x="30772" y="931188"/>
                    <a:pt x="35943" y="929994"/>
                    <a:pt x="35943" y="926813"/>
                  </a:cubicBezTo>
                  <a:cubicBezTo>
                    <a:pt x="40716" y="871125"/>
                    <a:pt x="45489" y="815836"/>
                    <a:pt x="50262" y="760149"/>
                  </a:cubicBezTo>
                  <a:cubicBezTo>
                    <a:pt x="48273" y="760149"/>
                    <a:pt x="45887" y="760149"/>
                    <a:pt x="43898" y="760149"/>
                  </a:cubicBezTo>
                  <a:cubicBezTo>
                    <a:pt x="42307" y="823791"/>
                    <a:pt x="61400" y="886240"/>
                    <a:pt x="98392" y="938347"/>
                  </a:cubicBezTo>
                  <a:cubicBezTo>
                    <a:pt x="100381" y="940734"/>
                    <a:pt x="104756" y="940336"/>
                    <a:pt x="104756" y="936756"/>
                  </a:cubicBezTo>
                  <a:cubicBezTo>
                    <a:pt x="99983" y="849646"/>
                    <a:pt x="95607" y="762536"/>
                    <a:pt x="91232" y="675028"/>
                  </a:cubicBezTo>
                  <a:cubicBezTo>
                    <a:pt x="88845" y="675028"/>
                    <a:pt x="86857" y="675028"/>
                    <a:pt x="84470" y="675028"/>
                  </a:cubicBezTo>
                  <a:cubicBezTo>
                    <a:pt x="96403" y="768105"/>
                    <a:pt x="117882" y="859590"/>
                    <a:pt x="149306" y="947894"/>
                  </a:cubicBezTo>
                  <a:cubicBezTo>
                    <a:pt x="150499" y="951474"/>
                    <a:pt x="156465" y="951474"/>
                    <a:pt x="156068" y="947098"/>
                  </a:cubicBezTo>
                  <a:cubicBezTo>
                    <a:pt x="146123" y="844475"/>
                    <a:pt x="135782" y="741454"/>
                    <a:pt x="125440" y="638831"/>
                  </a:cubicBezTo>
                  <a:cubicBezTo>
                    <a:pt x="123053" y="638831"/>
                    <a:pt x="120667" y="639229"/>
                    <a:pt x="118280" y="639627"/>
                  </a:cubicBezTo>
                  <a:cubicBezTo>
                    <a:pt x="142941" y="743045"/>
                    <a:pt x="168000" y="846464"/>
                    <a:pt x="192662" y="949883"/>
                  </a:cubicBezTo>
                  <a:cubicBezTo>
                    <a:pt x="193855" y="954258"/>
                    <a:pt x="200219" y="953065"/>
                    <a:pt x="200219" y="948689"/>
                  </a:cubicBezTo>
                  <a:cubicBezTo>
                    <a:pt x="202208" y="833736"/>
                    <a:pt x="198231" y="718782"/>
                    <a:pt x="187889" y="604226"/>
                  </a:cubicBezTo>
                  <a:cubicBezTo>
                    <a:pt x="185502" y="604226"/>
                    <a:pt x="182718" y="604226"/>
                    <a:pt x="180331" y="604226"/>
                  </a:cubicBezTo>
                  <a:cubicBezTo>
                    <a:pt x="192662" y="742648"/>
                    <a:pt x="221301" y="879478"/>
                    <a:pt x="265055" y="1011138"/>
                  </a:cubicBezTo>
                  <a:cubicBezTo>
                    <a:pt x="266248" y="1015116"/>
                    <a:pt x="272612" y="1014718"/>
                    <a:pt x="272612" y="1009945"/>
                  </a:cubicBezTo>
                  <a:cubicBezTo>
                    <a:pt x="276192" y="844078"/>
                    <a:pt x="259088" y="678210"/>
                    <a:pt x="222494" y="516718"/>
                  </a:cubicBezTo>
                  <a:cubicBezTo>
                    <a:pt x="221301" y="512342"/>
                    <a:pt x="213743" y="514331"/>
                    <a:pt x="214937" y="519104"/>
                  </a:cubicBezTo>
                  <a:cubicBezTo>
                    <a:pt x="250338" y="677017"/>
                    <a:pt x="286136" y="834929"/>
                    <a:pt x="321537" y="992841"/>
                  </a:cubicBezTo>
                  <a:cubicBezTo>
                    <a:pt x="322731" y="998012"/>
                    <a:pt x="329890" y="996023"/>
                    <a:pt x="329095" y="990852"/>
                  </a:cubicBezTo>
                  <a:cubicBezTo>
                    <a:pt x="302445" y="820609"/>
                    <a:pt x="275397" y="650366"/>
                    <a:pt x="248349" y="480123"/>
                  </a:cubicBezTo>
                  <a:cubicBezTo>
                    <a:pt x="245564" y="480919"/>
                    <a:pt x="243178" y="481316"/>
                    <a:pt x="240393" y="482112"/>
                  </a:cubicBezTo>
                  <a:cubicBezTo>
                    <a:pt x="280568" y="692132"/>
                    <a:pt x="321140" y="902947"/>
                    <a:pt x="392339" y="1105408"/>
                  </a:cubicBezTo>
                  <a:cubicBezTo>
                    <a:pt x="393930" y="1109386"/>
                    <a:pt x="400692" y="1109386"/>
                    <a:pt x="400295" y="1104215"/>
                  </a:cubicBezTo>
                  <a:cubicBezTo>
                    <a:pt x="379213" y="870330"/>
                    <a:pt x="345801" y="637638"/>
                    <a:pt x="300456" y="407332"/>
                  </a:cubicBezTo>
                  <a:cubicBezTo>
                    <a:pt x="299263" y="402162"/>
                    <a:pt x="291705" y="404548"/>
                    <a:pt x="292501" y="409321"/>
                  </a:cubicBezTo>
                  <a:cubicBezTo>
                    <a:pt x="325117" y="630478"/>
                    <a:pt x="371258" y="849248"/>
                    <a:pt x="430127" y="1064836"/>
                  </a:cubicBezTo>
                  <a:cubicBezTo>
                    <a:pt x="431320" y="1069212"/>
                    <a:pt x="438480" y="1068417"/>
                    <a:pt x="438082" y="1063643"/>
                  </a:cubicBezTo>
                  <a:cubicBezTo>
                    <a:pt x="425752" y="830553"/>
                    <a:pt x="381600" y="601044"/>
                    <a:pt x="337050" y="372727"/>
                  </a:cubicBezTo>
                  <a:cubicBezTo>
                    <a:pt x="335857" y="367158"/>
                    <a:pt x="327902" y="369545"/>
                    <a:pt x="328697" y="374716"/>
                  </a:cubicBezTo>
                  <a:cubicBezTo>
                    <a:pt x="370860" y="591497"/>
                    <a:pt x="413023" y="808677"/>
                    <a:pt x="454788" y="1025458"/>
                  </a:cubicBezTo>
                  <a:cubicBezTo>
                    <a:pt x="455584" y="1030231"/>
                    <a:pt x="463539" y="1029038"/>
                    <a:pt x="463141" y="1024265"/>
                  </a:cubicBezTo>
                  <a:cubicBezTo>
                    <a:pt x="433707" y="790379"/>
                    <a:pt x="403477" y="556096"/>
                    <a:pt x="373644" y="321813"/>
                  </a:cubicBezTo>
                  <a:cubicBezTo>
                    <a:pt x="370860" y="322211"/>
                    <a:pt x="368076" y="322609"/>
                    <a:pt x="365291" y="323007"/>
                  </a:cubicBezTo>
                  <a:cubicBezTo>
                    <a:pt x="401886" y="507967"/>
                    <a:pt x="438480" y="693325"/>
                    <a:pt x="475074" y="878285"/>
                  </a:cubicBezTo>
                  <a:cubicBezTo>
                    <a:pt x="475870" y="883058"/>
                    <a:pt x="483825" y="881865"/>
                    <a:pt x="483427" y="877092"/>
                  </a:cubicBezTo>
                  <a:cubicBezTo>
                    <a:pt x="463937" y="673437"/>
                    <a:pt x="444446" y="469384"/>
                    <a:pt x="424956" y="265331"/>
                  </a:cubicBezTo>
                  <a:cubicBezTo>
                    <a:pt x="422172" y="265729"/>
                    <a:pt x="419387" y="266126"/>
                    <a:pt x="416603" y="266524"/>
                  </a:cubicBezTo>
                  <a:cubicBezTo>
                    <a:pt x="450413" y="470577"/>
                    <a:pt x="484223" y="674232"/>
                    <a:pt x="518033" y="878285"/>
                  </a:cubicBezTo>
                  <a:cubicBezTo>
                    <a:pt x="518828" y="883058"/>
                    <a:pt x="526784" y="881865"/>
                    <a:pt x="526386" y="877092"/>
                  </a:cubicBezTo>
                  <a:cubicBezTo>
                    <a:pt x="506498" y="668664"/>
                    <a:pt x="486609" y="460633"/>
                    <a:pt x="467119" y="252205"/>
                  </a:cubicBezTo>
                  <a:cubicBezTo>
                    <a:pt x="464335" y="252602"/>
                    <a:pt x="461550" y="253000"/>
                    <a:pt x="458766" y="253398"/>
                  </a:cubicBezTo>
                  <a:cubicBezTo>
                    <a:pt x="492576" y="447109"/>
                    <a:pt x="526784" y="641218"/>
                    <a:pt x="560991" y="835327"/>
                  </a:cubicBezTo>
                  <a:cubicBezTo>
                    <a:pt x="561787" y="840100"/>
                    <a:pt x="569742" y="838906"/>
                    <a:pt x="569344" y="834133"/>
                  </a:cubicBezTo>
                  <a:cubicBezTo>
                    <a:pt x="549456" y="607010"/>
                    <a:pt x="529568" y="379887"/>
                    <a:pt x="509282" y="152764"/>
                  </a:cubicBezTo>
                  <a:cubicBezTo>
                    <a:pt x="506498" y="153559"/>
                    <a:pt x="503713" y="153559"/>
                    <a:pt x="500929" y="153957"/>
                  </a:cubicBezTo>
                  <a:cubicBezTo>
                    <a:pt x="531159" y="322211"/>
                    <a:pt x="561389" y="490863"/>
                    <a:pt x="591619" y="659117"/>
                  </a:cubicBezTo>
                  <a:cubicBezTo>
                    <a:pt x="592415" y="663890"/>
                    <a:pt x="600370" y="663095"/>
                    <a:pt x="599972" y="657924"/>
                  </a:cubicBezTo>
                  <a:cubicBezTo>
                    <a:pt x="584857" y="477339"/>
                    <a:pt x="569344" y="296356"/>
                    <a:pt x="553832" y="115771"/>
                  </a:cubicBezTo>
                  <a:cubicBezTo>
                    <a:pt x="551047" y="115771"/>
                    <a:pt x="547865" y="115771"/>
                    <a:pt x="545081" y="115771"/>
                  </a:cubicBezTo>
                  <a:cubicBezTo>
                    <a:pt x="559003" y="264933"/>
                    <a:pt x="584062" y="412901"/>
                    <a:pt x="620258" y="558483"/>
                  </a:cubicBezTo>
                  <a:cubicBezTo>
                    <a:pt x="621451" y="563256"/>
                    <a:pt x="629407" y="562461"/>
                    <a:pt x="629009" y="557289"/>
                  </a:cubicBezTo>
                  <a:cubicBezTo>
                    <a:pt x="615883" y="395400"/>
                    <a:pt x="603154" y="233112"/>
                    <a:pt x="590028" y="70824"/>
                  </a:cubicBezTo>
                  <a:cubicBezTo>
                    <a:pt x="587244" y="71222"/>
                    <a:pt x="584062" y="71620"/>
                    <a:pt x="581277" y="72018"/>
                  </a:cubicBezTo>
                  <a:cubicBezTo>
                    <a:pt x="611110" y="238283"/>
                    <a:pt x="640544" y="404151"/>
                    <a:pt x="670376" y="570416"/>
                  </a:cubicBezTo>
                  <a:cubicBezTo>
                    <a:pt x="671172" y="575189"/>
                    <a:pt x="679127" y="573996"/>
                    <a:pt x="679127" y="569223"/>
                  </a:cubicBezTo>
                  <a:cubicBezTo>
                    <a:pt x="672365" y="389831"/>
                    <a:pt x="657648" y="211235"/>
                    <a:pt x="634578" y="33434"/>
                  </a:cubicBezTo>
                  <a:cubicBezTo>
                    <a:pt x="631793" y="33832"/>
                    <a:pt x="629009" y="34230"/>
                    <a:pt x="625827" y="34628"/>
                  </a:cubicBezTo>
                  <a:cubicBezTo>
                    <a:pt x="654068" y="200097"/>
                    <a:pt x="677536" y="365965"/>
                    <a:pt x="696629" y="532628"/>
                  </a:cubicBezTo>
                  <a:cubicBezTo>
                    <a:pt x="699413" y="532230"/>
                    <a:pt x="702595" y="531833"/>
                    <a:pt x="705380" y="531435"/>
                  </a:cubicBezTo>
                  <a:cubicBezTo>
                    <a:pt x="675945" y="357612"/>
                    <a:pt x="662023" y="181005"/>
                    <a:pt x="663614" y="4398"/>
                  </a:cubicBezTo>
                  <a:cubicBezTo>
                    <a:pt x="660432" y="4795"/>
                    <a:pt x="657648" y="5193"/>
                    <a:pt x="654864" y="5591"/>
                  </a:cubicBezTo>
                  <a:cubicBezTo>
                    <a:pt x="677934" y="171459"/>
                    <a:pt x="706573" y="336531"/>
                    <a:pt x="741178" y="500409"/>
                  </a:cubicBezTo>
                  <a:cubicBezTo>
                    <a:pt x="742372" y="505182"/>
                    <a:pt x="750725" y="504387"/>
                    <a:pt x="749929" y="499216"/>
                  </a:cubicBezTo>
                  <a:cubicBezTo>
                    <a:pt x="735212" y="350055"/>
                    <a:pt x="720495" y="200495"/>
                    <a:pt x="705777" y="51334"/>
                  </a:cubicBezTo>
                  <a:cubicBezTo>
                    <a:pt x="702595" y="51732"/>
                    <a:pt x="699811" y="52129"/>
                    <a:pt x="697027" y="52527"/>
                  </a:cubicBezTo>
                  <a:cubicBezTo>
                    <a:pt x="715722" y="173447"/>
                    <a:pt x="734814" y="294367"/>
                    <a:pt x="753509" y="415288"/>
                  </a:cubicBezTo>
                  <a:cubicBezTo>
                    <a:pt x="754305" y="420459"/>
                    <a:pt x="762658" y="419266"/>
                    <a:pt x="762658" y="414094"/>
                  </a:cubicBezTo>
                  <a:cubicBezTo>
                    <a:pt x="754702" y="293970"/>
                    <a:pt x="746747" y="173845"/>
                    <a:pt x="738792" y="53720"/>
                  </a:cubicBezTo>
                  <a:cubicBezTo>
                    <a:pt x="735212" y="53720"/>
                    <a:pt x="732428" y="54118"/>
                    <a:pt x="729245" y="54516"/>
                  </a:cubicBezTo>
                  <a:cubicBezTo>
                    <a:pt x="746747" y="182994"/>
                    <a:pt x="764249" y="311074"/>
                    <a:pt x="782148" y="439551"/>
                  </a:cubicBezTo>
                  <a:cubicBezTo>
                    <a:pt x="782944" y="444722"/>
                    <a:pt x="791694" y="443529"/>
                    <a:pt x="791297" y="438358"/>
                  </a:cubicBezTo>
                  <a:cubicBezTo>
                    <a:pt x="780557" y="324598"/>
                    <a:pt x="769817" y="210837"/>
                    <a:pt x="759078" y="97077"/>
                  </a:cubicBezTo>
                  <a:cubicBezTo>
                    <a:pt x="756293" y="97474"/>
                    <a:pt x="753111" y="97872"/>
                    <a:pt x="749929" y="98270"/>
                  </a:cubicBezTo>
                  <a:cubicBezTo>
                    <a:pt x="767033" y="191744"/>
                    <a:pt x="784137" y="285617"/>
                    <a:pt x="801241" y="379489"/>
                  </a:cubicBezTo>
                  <a:cubicBezTo>
                    <a:pt x="802036" y="384660"/>
                    <a:pt x="810389" y="383467"/>
                    <a:pt x="810389" y="378296"/>
                  </a:cubicBezTo>
                  <a:cubicBezTo>
                    <a:pt x="807207" y="284821"/>
                    <a:pt x="803627" y="191347"/>
                    <a:pt x="800445" y="98270"/>
                  </a:cubicBezTo>
                  <a:cubicBezTo>
                    <a:pt x="797263" y="98270"/>
                    <a:pt x="794479" y="98270"/>
                    <a:pt x="791297" y="98270"/>
                  </a:cubicBezTo>
                  <a:cubicBezTo>
                    <a:pt x="804821" y="199700"/>
                    <a:pt x="818345" y="300732"/>
                    <a:pt x="832266" y="402162"/>
                  </a:cubicBezTo>
                  <a:cubicBezTo>
                    <a:pt x="833062" y="407730"/>
                    <a:pt x="841813" y="408128"/>
                    <a:pt x="841415" y="402162"/>
                  </a:cubicBezTo>
                  <a:cubicBezTo>
                    <a:pt x="839426" y="315051"/>
                    <a:pt x="833857" y="228736"/>
                    <a:pt x="823516" y="142820"/>
                  </a:cubicBezTo>
                  <a:cubicBezTo>
                    <a:pt x="822720" y="136853"/>
                    <a:pt x="813571" y="136853"/>
                    <a:pt x="814367" y="142820"/>
                  </a:cubicBezTo>
                  <a:cubicBezTo>
                    <a:pt x="821129" y="215212"/>
                    <a:pt x="835846" y="286412"/>
                    <a:pt x="858121" y="355623"/>
                  </a:cubicBezTo>
                  <a:cubicBezTo>
                    <a:pt x="859712" y="360794"/>
                    <a:pt x="866474" y="359601"/>
                    <a:pt x="867270" y="354430"/>
                  </a:cubicBezTo>
                  <a:cubicBezTo>
                    <a:pt x="875623" y="284026"/>
                    <a:pt x="874032" y="213224"/>
                    <a:pt x="862099" y="143615"/>
                  </a:cubicBezTo>
                  <a:cubicBezTo>
                    <a:pt x="861303" y="138046"/>
                    <a:pt x="852552" y="139240"/>
                    <a:pt x="852950" y="144411"/>
                  </a:cubicBezTo>
                  <a:cubicBezTo>
                    <a:pt x="855337" y="215212"/>
                    <a:pt x="864087" y="285219"/>
                    <a:pt x="879998" y="354032"/>
                  </a:cubicBezTo>
                  <a:cubicBezTo>
                    <a:pt x="880794" y="358408"/>
                    <a:pt x="888351" y="358805"/>
                    <a:pt x="889147" y="354032"/>
                  </a:cubicBezTo>
                  <a:cubicBezTo>
                    <a:pt x="896306" y="307892"/>
                    <a:pt x="898693" y="260955"/>
                    <a:pt x="894715" y="214019"/>
                  </a:cubicBezTo>
                  <a:cubicBezTo>
                    <a:pt x="891931" y="214417"/>
                    <a:pt x="888749" y="214815"/>
                    <a:pt x="885567" y="215212"/>
                  </a:cubicBezTo>
                  <a:cubicBezTo>
                    <a:pt x="890738" y="249022"/>
                    <a:pt x="904659" y="280048"/>
                    <a:pt x="926139" y="306698"/>
                  </a:cubicBezTo>
                  <a:cubicBezTo>
                    <a:pt x="928525" y="309880"/>
                    <a:pt x="934492" y="307494"/>
                    <a:pt x="934094" y="303516"/>
                  </a:cubicBezTo>
                  <a:cubicBezTo>
                    <a:pt x="930514" y="273286"/>
                    <a:pt x="926934" y="243056"/>
                    <a:pt x="923354" y="213224"/>
                  </a:cubicBezTo>
                  <a:cubicBezTo>
                    <a:pt x="920172" y="213622"/>
                    <a:pt x="916990" y="214019"/>
                    <a:pt x="914206" y="214417"/>
                  </a:cubicBezTo>
                  <a:cubicBezTo>
                    <a:pt x="919774" y="230725"/>
                    <a:pt x="934492" y="240669"/>
                    <a:pt x="951596" y="239476"/>
                  </a:cubicBezTo>
                  <a:cubicBezTo>
                    <a:pt x="957562" y="239078"/>
                    <a:pt x="957562" y="229532"/>
                    <a:pt x="951596" y="230328"/>
                  </a:cubicBezTo>
                  <a:cubicBezTo>
                    <a:pt x="938469" y="231123"/>
                    <a:pt x="927332" y="224361"/>
                    <a:pt x="922957" y="211633"/>
                  </a:cubicBezTo>
                  <a:cubicBezTo>
                    <a:pt x="921366" y="207257"/>
                    <a:pt x="913410" y="207655"/>
                    <a:pt x="913808" y="213224"/>
                  </a:cubicBezTo>
                  <a:cubicBezTo>
                    <a:pt x="917388" y="243454"/>
                    <a:pt x="920968" y="273684"/>
                    <a:pt x="924945" y="303914"/>
                  </a:cubicBezTo>
                  <a:cubicBezTo>
                    <a:pt x="927730" y="302721"/>
                    <a:pt x="930116" y="301527"/>
                    <a:pt x="932901" y="300732"/>
                  </a:cubicBezTo>
                  <a:cubicBezTo>
                    <a:pt x="912615" y="275275"/>
                    <a:pt x="899886" y="245443"/>
                    <a:pt x="894715" y="213224"/>
                  </a:cubicBezTo>
                  <a:cubicBezTo>
                    <a:pt x="893920" y="208053"/>
                    <a:pt x="885169" y="209246"/>
                    <a:pt x="885567" y="214417"/>
                  </a:cubicBezTo>
                  <a:cubicBezTo>
                    <a:pt x="889147" y="260160"/>
                    <a:pt x="887158" y="305903"/>
                    <a:pt x="879998" y="351646"/>
                  </a:cubicBezTo>
                  <a:cubicBezTo>
                    <a:pt x="883180" y="351646"/>
                    <a:pt x="885965" y="351646"/>
                    <a:pt x="889147" y="351646"/>
                  </a:cubicBezTo>
                  <a:cubicBezTo>
                    <a:pt x="873236" y="283628"/>
                    <a:pt x="864485" y="214417"/>
                    <a:pt x="862099" y="144411"/>
                  </a:cubicBezTo>
                  <a:cubicBezTo>
                    <a:pt x="859314" y="144808"/>
                    <a:pt x="856132" y="145206"/>
                    <a:pt x="852950" y="145604"/>
                  </a:cubicBezTo>
                  <a:cubicBezTo>
                    <a:pt x="864883" y="214417"/>
                    <a:pt x="866076" y="284821"/>
                    <a:pt x="857723" y="354032"/>
                  </a:cubicBezTo>
                  <a:cubicBezTo>
                    <a:pt x="860905" y="353634"/>
                    <a:pt x="863690" y="353237"/>
                    <a:pt x="866872" y="352839"/>
                  </a:cubicBezTo>
                  <a:cubicBezTo>
                    <a:pt x="844995" y="284821"/>
                    <a:pt x="830278" y="214417"/>
                    <a:pt x="823516" y="142820"/>
                  </a:cubicBezTo>
                  <a:cubicBezTo>
                    <a:pt x="820333" y="142820"/>
                    <a:pt x="817151" y="142820"/>
                    <a:pt x="814367" y="142820"/>
                  </a:cubicBezTo>
                  <a:cubicBezTo>
                    <a:pt x="824311" y="228736"/>
                    <a:pt x="830278" y="315051"/>
                    <a:pt x="831869" y="401764"/>
                  </a:cubicBezTo>
                  <a:cubicBezTo>
                    <a:pt x="835051" y="401366"/>
                    <a:pt x="837835" y="400968"/>
                    <a:pt x="841017" y="400571"/>
                  </a:cubicBezTo>
                  <a:cubicBezTo>
                    <a:pt x="827493" y="299141"/>
                    <a:pt x="813571" y="198109"/>
                    <a:pt x="800047" y="96679"/>
                  </a:cubicBezTo>
                  <a:cubicBezTo>
                    <a:pt x="799252" y="91508"/>
                    <a:pt x="790899" y="92701"/>
                    <a:pt x="790899" y="97872"/>
                  </a:cubicBezTo>
                  <a:cubicBezTo>
                    <a:pt x="794081" y="191347"/>
                    <a:pt x="797661" y="284821"/>
                    <a:pt x="800843" y="377898"/>
                  </a:cubicBezTo>
                  <a:cubicBezTo>
                    <a:pt x="804025" y="377500"/>
                    <a:pt x="806809" y="377102"/>
                    <a:pt x="809992" y="376705"/>
                  </a:cubicBezTo>
                  <a:cubicBezTo>
                    <a:pt x="792888" y="283230"/>
                    <a:pt x="776182" y="189358"/>
                    <a:pt x="759078" y="95883"/>
                  </a:cubicBezTo>
                  <a:cubicBezTo>
                    <a:pt x="757885" y="90712"/>
                    <a:pt x="749531" y="91906"/>
                    <a:pt x="749929" y="97077"/>
                  </a:cubicBezTo>
                  <a:cubicBezTo>
                    <a:pt x="760669" y="210837"/>
                    <a:pt x="771408" y="324995"/>
                    <a:pt x="781750" y="438756"/>
                  </a:cubicBezTo>
                  <a:cubicBezTo>
                    <a:pt x="784932" y="438358"/>
                    <a:pt x="788115" y="437563"/>
                    <a:pt x="790899" y="437165"/>
                  </a:cubicBezTo>
                  <a:cubicBezTo>
                    <a:pt x="773397" y="309085"/>
                    <a:pt x="755896" y="180607"/>
                    <a:pt x="738394" y="52129"/>
                  </a:cubicBezTo>
                  <a:cubicBezTo>
                    <a:pt x="737599" y="47356"/>
                    <a:pt x="728848" y="48152"/>
                    <a:pt x="729245" y="53323"/>
                  </a:cubicBezTo>
                  <a:cubicBezTo>
                    <a:pt x="737201" y="173447"/>
                    <a:pt x="745156" y="293572"/>
                    <a:pt x="753111" y="413697"/>
                  </a:cubicBezTo>
                  <a:cubicBezTo>
                    <a:pt x="756293" y="413299"/>
                    <a:pt x="759078" y="412901"/>
                    <a:pt x="762260" y="412504"/>
                  </a:cubicBezTo>
                  <a:cubicBezTo>
                    <a:pt x="743167" y="291583"/>
                    <a:pt x="724472" y="170663"/>
                    <a:pt x="705777" y="50140"/>
                  </a:cubicBezTo>
                  <a:cubicBezTo>
                    <a:pt x="704982" y="44969"/>
                    <a:pt x="696231" y="46163"/>
                    <a:pt x="697027" y="51334"/>
                  </a:cubicBezTo>
                  <a:cubicBezTo>
                    <a:pt x="711346" y="200495"/>
                    <a:pt x="726063" y="350055"/>
                    <a:pt x="740781" y="499216"/>
                  </a:cubicBezTo>
                  <a:cubicBezTo>
                    <a:pt x="743565" y="498818"/>
                    <a:pt x="746747" y="498420"/>
                    <a:pt x="749531" y="498023"/>
                  </a:cubicBezTo>
                  <a:cubicBezTo>
                    <a:pt x="715324" y="334144"/>
                    <a:pt x="686287" y="169072"/>
                    <a:pt x="663217" y="3204"/>
                  </a:cubicBezTo>
                  <a:cubicBezTo>
                    <a:pt x="662421" y="-1967"/>
                    <a:pt x="654466" y="-376"/>
                    <a:pt x="654466" y="4398"/>
                  </a:cubicBezTo>
                  <a:cubicBezTo>
                    <a:pt x="653273" y="181800"/>
                    <a:pt x="667194" y="359203"/>
                    <a:pt x="696629" y="533821"/>
                  </a:cubicBezTo>
                  <a:cubicBezTo>
                    <a:pt x="697424" y="538992"/>
                    <a:pt x="706175" y="537799"/>
                    <a:pt x="705380" y="532628"/>
                  </a:cubicBezTo>
                  <a:cubicBezTo>
                    <a:pt x="686287" y="365170"/>
                    <a:pt x="662819" y="198506"/>
                    <a:pt x="634578" y="32241"/>
                  </a:cubicBezTo>
                  <a:cubicBezTo>
                    <a:pt x="633782" y="27468"/>
                    <a:pt x="625031" y="28661"/>
                    <a:pt x="625827" y="33434"/>
                  </a:cubicBezTo>
                  <a:cubicBezTo>
                    <a:pt x="648897" y="211235"/>
                    <a:pt x="663614" y="389831"/>
                    <a:pt x="669979" y="569223"/>
                  </a:cubicBezTo>
                  <a:cubicBezTo>
                    <a:pt x="672763" y="568825"/>
                    <a:pt x="675547" y="568427"/>
                    <a:pt x="678729" y="568029"/>
                  </a:cubicBezTo>
                  <a:cubicBezTo>
                    <a:pt x="649295" y="401764"/>
                    <a:pt x="619463" y="235896"/>
                    <a:pt x="590028" y="69631"/>
                  </a:cubicBezTo>
                  <a:cubicBezTo>
                    <a:pt x="589233" y="64858"/>
                    <a:pt x="580880" y="65653"/>
                    <a:pt x="581277" y="70824"/>
                  </a:cubicBezTo>
                  <a:cubicBezTo>
                    <a:pt x="594006" y="233112"/>
                    <a:pt x="607132" y="395400"/>
                    <a:pt x="619860" y="557289"/>
                  </a:cubicBezTo>
                  <a:cubicBezTo>
                    <a:pt x="623043" y="556892"/>
                    <a:pt x="625827" y="556494"/>
                    <a:pt x="628611" y="556096"/>
                  </a:cubicBezTo>
                  <a:cubicBezTo>
                    <a:pt x="592812" y="411310"/>
                    <a:pt x="567753" y="264138"/>
                    <a:pt x="553832" y="115771"/>
                  </a:cubicBezTo>
                  <a:cubicBezTo>
                    <a:pt x="553434" y="110203"/>
                    <a:pt x="544683" y="110203"/>
                    <a:pt x="545081" y="115771"/>
                  </a:cubicBezTo>
                  <a:cubicBezTo>
                    <a:pt x="560594" y="296356"/>
                    <a:pt x="576106" y="477339"/>
                    <a:pt x="591221" y="657924"/>
                  </a:cubicBezTo>
                  <a:cubicBezTo>
                    <a:pt x="594006" y="657526"/>
                    <a:pt x="596790" y="657128"/>
                    <a:pt x="599972" y="656730"/>
                  </a:cubicBezTo>
                  <a:cubicBezTo>
                    <a:pt x="569742" y="488476"/>
                    <a:pt x="539512" y="319824"/>
                    <a:pt x="509282" y="151570"/>
                  </a:cubicBezTo>
                  <a:cubicBezTo>
                    <a:pt x="508486" y="147195"/>
                    <a:pt x="500133" y="147990"/>
                    <a:pt x="500531" y="153161"/>
                  </a:cubicBezTo>
                  <a:cubicBezTo>
                    <a:pt x="520419" y="380285"/>
                    <a:pt x="540705" y="607408"/>
                    <a:pt x="560594" y="834531"/>
                  </a:cubicBezTo>
                  <a:cubicBezTo>
                    <a:pt x="563378" y="833736"/>
                    <a:pt x="566560" y="833338"/>
                    <a:pt x="569344" y="832940"/>
                  </a:cubicBezTo>
                  <a:cubicBezTo>
                    <a:pt x="535137" y="638831"/>
                    <a:pt x="500929" y="445120"/>
                    <a:pt x="466721" y="251011"/>
                  </a:cubicBezTo>
                  <a:cubicBezTo>
                    <a:pt x="465926" y="246238"/>
                    <a:pt x="457970" y="247431"/>
                    <a:pt x="458368" y="252205"/>
                  </a:cubicBezTo>
                  <a:cubicBezTo>
                    <a:pt x="478256" y="460633"/>
                    <a:pt x="497747" y="669061"/>
                    <a:pt x="517635" y="877092"/>
                  </a:cubicBezTo>
                  <a:cubicBezTo>
                    <a:pt x="520817" y="876694"/>
                    <a:pt x="523204" y="876296"/>
                    <a:pt x="525988" y="875899"/>
                  </a:cubicBezTo>
                  <a:cubicBezTo>
                    <a:pt x="492178" y="671845"/>
                    <a:pt x="458368" y="468190"/>
                    <a:pt x="424558" y="264138"/>
                  </a:cubicBezTo>
                  <a:cubicBezTo>
                    <a:pt x="423763" y="259762"/>
                    <a:pt x="415807" y="260558"/>
                    <a:pt x="416205" y="265331"/>
                  </a:cubicBezTo>
                  <a:cubicBezTo>
                    <a:pt x="435696" y="469384"/>
                    <a:pt x="455186" y="673437"/>
                    <a:pt x="474676" y="877092"/>
                  </a:cubicBezTo>
                  <a:cubicBezTo>
                    <a:pt x="477461" y="876694"/>
                    <a:pt x="480245" y="876296"/>
                    <a:pt x="483030" y="875899"/>
                  </a:cubicBezTo>
                  <a:cubicBezTo>
                    <a:pt x="446435" y="690938"/>
                    <a:pt x="410239" y="505580"/>
                    <a:pt x="373644" y="320620"/>
                  </a:cubicBezTo>
                  <a:cubicBezTo>
                    <a:pt x="372451" y="315847"/>
                    <a:pt x="364496" y="317040"/>
                    <a:pt x="365291" y="321813"/>
                  </a:cubicBezTo>
                  <a:cubicBezTo>
                    <a:pt x="395124" y="556096"/>
                    <a:pt x="424956" y="790379"/>
                    <a:pt x="455186" y="1024662"/>
                  </a:cubicBezTo>
                  <a:cubicBezTo>
                    <a:pt x="457970" y="1024265"/>
                    <a:pt x="460357" y="1023867"/>
                    <a:pt x="463141" y="1023469"/>
                  </a:cubicBezTo>
                  <a:cubicBezTo>
                    <a:pt x="421376" y="806688"/>
                    <a:pt x="379213" y="589508"/>
                    <a:pt x="337050" y="372727"/>
                  </a:cubicBezTo>
                  <a:cubicBezTo>
                    <a:pt x="334266" y="373523"/>
                    <a:pt x="331481" y="373920"/>
                    <a:pt x="328697" y="374716"/>
                  </a:cubicBezTo>
                  <a:cubicBezTo>
                    <a:pt x="373247" y="602635"/>
                    <a:pt x="417399" y="831349"/>
                    <a:pt x="430127" y="1063643"/>
                  </a:cubicBezTo>
                  <a:cubicBezTo>
                    <a:pt x="432911" y="1063245"/>
                    <a:pt x="435298" y="1062848"/>
                    <a:pt x="438082" y="1062450"/>
                  </a:cubicBezTo>
                  <a:cubicBezTo>
                    <a:pt x="379213" y="846862"/>
                    <a:pt x="333073" y="628092"/>
                    <a:pt x="300456" y="407332"/>
                  </a:cubicBezTo>
                  <a:cubicBezTo>
                    <a:pt x="297672" y="408128"/>
                    <a:pt x="295285" y="408924"/>
                    <a:pt x="292501" y="409321"/>
                  </a:cubicBezTo>
                  <a:cubicBezTo>
                    <a:pt x="337846" y="639229"/>
                    <a:pt x="371258" y="871125"/>
                    <a:pt x="392339" y="1104215"/>
                  </a:cubicBezTo>
                  <a:cubicBezTo>
                    <a:pt x="395124" y="1103817"/>
                    <a:pt x="397908" y="1103817"/>
                    <a:pt x="400692" y="1103419"/>
                  </a:cubicBezTo>
                  <a:cubicBezTo>
                    <a:pt x="329095" y="900958"/>
                    <a:pt x="288523" y="690143"/>
                    <a:pt x="248349" y="480123"/>
                  </a:cubicBezTo>
                  <a:cubicBezTo>
                    <a:pt x="247155" y="474952"/>
                    <a:pt x="239598" y="477339"/>
                    <a:pt x="240393" y="482112"/>
                  </a:cubicBezTo>
                  <a:cubicBezTo>
                    <a:pt x="267441" y="652355"/>
                    <a:pt x="294489" y="822598"/>
                    <a:pt x="321537" y="992841"/>
                  </a:cubicBezTo>
                  <a:cubicBezTo>
                    <a:pt x="323924" y="992046"/>
                    <a:pt x="326708" y="991250"/>
                    <a:pt x="329095" y="990852"/>
                  </a:cubicBezTo>
                  <a:cubicBezTo>
                    <a:pt x="293694" y="832940"/>
                    <a:pt x="257895" y="675028"/>
                    <a:pt x="222494" y="517115"/>
                  </a:cubicBezTo>
                  <a:cubicBezTo>
                    <a:pt x="220108" y="517911"/>
                    <a:pt x="217323" y="518309"/>
                    <a:pt x="214937" y="519104"/>
                  </a:cubicBezTo>
                  <a:cubicBezTo>
                    <a:pt x="251531" y="680198"/>
                    <a:pt x="268237" y="845271"/>
                    <a:pt x="264657" y="1010343"/>
                  </a:cubicBezTo>
                  <a:cubicBezTo>
                    <a:pt x="267044" y="1009945"/>
                    <a:pt x="269828" y="1009547"/>
                    <a:pt x="272215" y="1009150"/>
                  </a:cubicBezTo>
                  <a:cubicBezTo>
                    <a:pt x="228461" y="877887"/>
                    <a:pt x="200219" y="741852"/>
                    <a:pt x="187491" y="604226"/>
                  </a:cubicBezTo>
                  <a:cubicBezTo>
                    <a:pt x="187093" y="599453"/>
                    <a:pt x="179536" y="599453"/>
                    <a:pt x="179933" y="604226"/>
                  </a:cubicBezTo>
                  <a:cubicBezTo>
                    <a:pt x="190275" y="718782"/>
                    <a:pt x="194253" y="833736"/>
                    <a:pt x="192264" y="948689"/>
                  </a:cubicBezTo>
                  <a:cubicBezTo>
                    <a:pt x="195048" y="948689"/>
                    <a:pt x="197833" y="948292"/>
                    <a:pt x="200219" y="947894"/>
                  </a:cubicBezTo>
                  <a:cubicBezTo>
                    <a:pt x="175160" y="844475"/>
                    <a:pt x="150499" y="741057"/>
                    <a:pt x="125440" y="637638"/>
                  </a:cubicBezTo>
                  <a:cubicBezTo>
                    <a:pt x="124644" y="633660"/>
                    <a:pt x="117882" y="634456"/>
                    <a:pt x="118280" y="638831"/>
                  </a:cubicBezTo>
                  <a:cubicBezTo>
                    <a:pt x="128622" y="741454"/>
                    <a:pt x="138566" y="844475"/>
                    <a:pt x="148908" y="947098"/>
                  </a:cubicBezTo>
                  <a:cubicBezTo>
                    <a:pt x="151294" y="946700"/>
                    <a:pt x="153681" y="946303"/>
                    <a:pt x="156068" y="946303"/>
                  </a:cubicBezTo>
                  <a:cubicBezTo>
                    <a:pt x="124644" y="858397"/>
                    <a:pt x="103165" y="767707"/>
                    <a:pt x="91232" y="675028"/>
                  </a:cubicBezTo>
                  <a:cubicBezTo>
                    <a:pt x="90834" y="670652"/>
                    <a:pt x="84072" y="670652"/>
                    <a:pt x="84470" y="675028"/>
                  </a:cubicBezTo>
                  <a:cubicBezTo>
                    <a:pt x="88845" y="762536"/>
                    <a:pt x="93619" y="849646"/>
                    <a:pt x="97994" y="936756"/>
                  </a:cubicBezTo>
                  <a:cubicBezTo>
                    <a:pt x="99983" y="936359"/>
                    <a:pt x="101972" y="935563"/>
                    <a:pt x="104358" y="935166"/>
                  </a:cubicBezTo>
                  <a:cubicBezTo>
                    <a:pt x="67764" y="883854"/>
                    <a:pt x="49069" y="822996"/>
                    <a:pt x="50262" y="760149"/>
                  </a:cubicBezTo>
                  <a:cubicBezTo>
                    <a:pt x="50262" y="755774"/>
                    <a:pt x="44296" y="756171"/>
                    <a:pt x="43898" y="760149"/>
                  </a:cubicBezTo>
                  <a:cubicBezTo>
                    <a:pt x="39125" y="815836"/>
                    <a:pt x="34352" y="871125"/>
                    <a:pt x="29579" y="926813"/>
                  </a:cubicBezTo>
                  <a:cubicBezTo>
                    <a:pt x="31567" y="926415"/>
                    <a:pt x="33556" y="926415"/>
                    <a:pt x="35545" y="926017"/>
                  </a:cubicBezTo>
                  <a:cubicBezTo>
                    <a:pt x="25999" y="890616"/>
                    <a:pt x="16452" y="855612"/>
                    <a:pt x="6508" y="820212"/>
                  </a:cubicBezTo>
                  <a:cubicBezTo>
                    <a:pt x="5713" y="817030"/>
                    <a:pt x="542" y="817825"/>
                    <a:pt x="542" y="821007"/>
                  </a:cubicBezTo>
                  <a:cubicBezTo>
                    <a:pt x="940" y="847259"/>
                    <a:pt x="1337" y="873512"/>
                    <a:pt x="1337" y="899367"/>
                  </a:cubicBezTo>
                  <a:cubicBezTo>
                    <a:pt x="3326" y="898969"/>
                    <a:pt x="4917" y="898969"/>
                    <a:pt x="6906" y="898571"/>
                  </a:cubicBezTo>
                  <a:cubicBezTo>
                    <a:pt x="3326" y="878683"/>
                    <a:pt x="6110" y="859193"/>
                    <a:pt x="15259" y="841293"/>
                  </a:cubicBezTo>
                  <a:cubicBezTo>
                    <a:pt x="16850" y="838509"/>
                    <a:pt x="12475" y="835725"/>
                    <a:pt x="10884" y="838906"/>
                  </a:cubicBezTo>
                  <a:lnTo>
                    <a:pt x="10884" y="8389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94" name="Freeform 2893">
              <a:extLst>
                <a:ext uri="{FF2B5EF4-FFF2-40B4-BE49-F238E27FC236}">
                  <a16:creationId xmlns:a16="http://schemas.microsoft.com/office/drawing/2014/main" id="{7A3A19EE-9B14-F213-C232-9DB1E1BE5680}"/>
                </a:ext>
              </a:extLst>
            </p:cNvPr>
            <p:cNvSpPr/>
            <p:nvPr/>
          </p:nvSpPr>
          <p:spPr>
            <a:xfrm>
              <a:off x="-18352" y="4013148"/>
              <a:ext cx="323793" cy="466459"/>
            </a:xfrm>
            <a:custGeom>
              <a:avLst/>
              <a:gdLst>
                <a:gd name="connsiteX0" fmla="*/ 11933 w 323793"/>
                <a:gd name="connsiteY0" fmla="*/ 172529 h 466459"/>
                <a:gd name="connsiteX1" fmla="*/ 0 w 323793"/>
                <a:gd name="connsiteY1" fmla="*/ 338396 h 466459"/>
                <a:gd name="connsiteX2" fmla="*/ 6364 w 323793"/>
                <a:gd name="connsiteY2" fmla="*/ 339988 h 466459"/>
                <a:gd name="connsiteX3" fmla="*/ 40174 w 323793"/>
                <a:gd name="connsiteY3" fmla="*/ 114853 h 466459"/>
                <a:gd name="connsiteX4" fmla="*/ 33412 w 323793"/>
                <a:gd name="connsiteY4" fmla="*/ 114057 h 466459"/>
                <a:gd name="connsiteX5" fmla="*/ 15115 w 323793"/>
                <a:gd name="connsiteY5" fmla="*/ 301404 h 466459"/>
                <a:gd name="connsiteX6" fmla="*/ 22275 w 323793"/>
                <a:gd name="connsiteY6" fmla="*/ 303393 h 466459"/>
                <a:gd name="connsiteX7" fmla="*/ 93872 w 323793"/>
                <a:gd name="connsiteY7" fmla="*/ 42062 h 466459"/>
                <a:gd name="connsiteX8" fmla="*/ 86315 w 323793"/>
                <a:gd name="connsiteY8" fmla="*/ 40869 h 466459"/>
                <a:gd name="connsiteX9" fmla="*/ 11137 w 323793"/>
                <a:gd name="connsiteY9" fmla="*/ 327259 h 466459"/>
                <a:gd name="connsiteX10" fmla="*/ 18695 w 323793"/>
                <a:gd name="connsiteY10" fmla="*/ 329248 h 466459"/>
                <a:gd name="connsiteX11" fmla="*/ 140013 w 323793"/>
                <a:gd name="connsiteY11" fmla="*/ 6661 h 466459"/>
                <a:gd name="connsiteX12" fmla="*/ 132455 w 323793"/>
                <a:gd name="connsiteY12" fmla="*/ 4672 h 466459"/>
                <a:gd name="connsiteX13" fmla="*/ 40572 w 323793"/>
                <a:gd name="connsiteY13" fmla="*/ 326066 h 466459"/>
                <a:gd name="connsiteX14" fmla="*/ 47732 w 323793"/>
                <a:gd name="connsiteY14" fmla="*/ 329248 h 466459"/>
                <a:gd name="connsiteX15" fmla="*/ 175016 w 323793"/>
                <a:gd name="connsiteY15" fmla="*/ 30925 h 466459"/>
                <a:gd name="connsiteX16" fmla="*/ 167459 w 323793"/>
                <a:gd name="connsiteY16" fmla="*/ 27743 h 466459"/>
                <a:gd name="connsiteX17" fmla="*/ 63642 w 323793"/>
                <a:gd name="connsiteY17" fmla="*/ 360671 h 466459"/>
                <a:gd name="connsiteX18" fmla="*/ 71200 w 323793"/>
                <a:gd name="connsiteY18" fmla="*/ 363853 h 466459"/>
                <a:gd name="connsiteX19" fmla="*/ 170641 w 323793"/>
                <a:gd name="connsiteY19" fmla="*/ 101329 h 466459"/>
                <a:gd name="connsiteX20" fmla="*/ 162288 w 323793"/>
                <a:gd name="connsiteY20" fmla="*/ 98943 h 466459"/>
                <a:gd name="connsiteX21" fmla="*/ 68415 w 323793"/>
                <a:gd name="connsiteY21" fmla="*/ 413176 h 466459"/>
                <a:gd name="connsiteX22" fmla="*/ 76768 w 323793"/>
                <a:gd name="connsiteY22" fmla="*/ 415563 h 466459"/>
                <a:gd name="connsiteX23" fmla="*/ 172232 w 323793"/>
                <a:gd name="connsiteY23" fmla="*/ 164574 h 466459"/>
                <a:gd name="connsiteX24" fmla="*/ 164277 w 323793"/>
                <a:gd name="connsiteY24" fmla="*/ 160993 h 466459"/>
                <a:gd name="connsiteX25" fmla="*/ 100634 w 323793"/>
                <a:gd name="connsiteY25" fmla="*/ 423518 h 466459"/>
                <a:gd name="connsiteX26" fmla="*/ 108590 w 323793"/>
                <a:gd name="connsiteY26" fmla="*/ 426700 h 466459"/>
                <a:gd name="connsiteX27" fmla="*/ 221555 w 323793"/>
                <a:gd name="connsiteY27" fmla="*/ 176109 h 466459"/>
                <a:gd name="connsiteX28" fmla="*/ 213202 w 323793"/>
                <a:gd name="connsiteY28" fmla="*/ 172529 h 466459"/>
                <a:gd name="connsiteX29" fmla="*/ 147968 w 323793"/>
                <a:gd name="connsiteY29" fmla="*/ 439031 h 466459"/>
                <a:gd name="connsiteX30" fmla="*/ 155923 w 323793"/>
                <a:gd name="connsiteY30" fmla="*/ 442610 h 466459"/>
                <a:gd name="connsiteX31" fmla="*/ 252580 w 323793"/>
                <a:gd name="connsiteY31" fmla="*/ 253275 h 466459"/>
                <a:gd name="connsiteX32" fmla="*/ 243829 w 323793"/>
                <a:gd name="connsiteY32" fmla="*/ 250888 h 466459"/>
                <a:gd name="connsiteX33" fmla="*/ 219963 w 323793"/>
                <a:gd name="connsiteY33" fmla="*/ 462101 h 466459"/>
                <a:gd name="connsiteX34" fmla="*/ 228317 w 323793"/>
                <a:gd name="connsiteY34" fmla="*/ 464488 h 466459"/>
                <a:gd name="connsiteX35" fmla="*/ 319404 w 323793"/>
                <a:gd name="connsiteY35" fmla="*/ 295438 h 466459"/>
                <a:gd name="connsiteX36" fmla="*/ 311051 w 323793"/>
                <a:gd name="connsiteY36" fmla="*/ 293051 h 466459"/>
                <a:gd name="connsiteX37" fmla="*/ 315427 w 323793"/>
                <a:gd name="connsiteY37" fmla="*/ 353511 h 466459"/>
                <a:gd name="connsiteX38" fmla="*/ 323780 w 323793"/>
                <a:gd name="connsiteY38" fmla="*/ 353511 h 466459"/>
                <a:gd name="connsiteX39" fmla="*/ 320200 w 323793"/>
                <a:gd name="connsiteY39" fmla="*/ 293051 h 466459"/>
                <a:gd name="connsiteX40" fmla="*/ 311847 w 323793"/>
                <a:gd name="connsiteY40" fmla="*/ 290665 h 466459"/>
                <a:gd name="connsiteX41" fmla="*/ 220759 w 323793"/>
                <a:gd name="connsiteY41" fmla="*/ 459714 h 466459"/>
                <a:gd name="connsiteX42" fmla="*/ 229112 w 323793"/>
                <a:gd name="connsiteY42" fmla="*/ 462101 h 466459"/>
                <a:gd name="connsiteX43" fmla="*/ 252978 w 323793"/>
                <a:gd name="connsiteY43" fmla="*/ 253275 h 466459"/>
                <a:gd name="connsiteX44" fmla="*/ 244227 w 323793"/>
                <a:gd name="connsiteY44" fmla="*/ 250888 h 466459"/>
                <a:gd name="connsiteX45" fmla="*/ 148764 w 323793"/>
                <a:gd name="connsiteY45" fmla="*/ 437837 h 466459"/>
                <a:gd name="connsiteX46" fmla="*/ 156719 w 323793"/>
                <a:gd name="connsiteY46" fmla="*/ 441417 h 466459"/>
                <a:gd name="connsiteX47" fmla="*/ 221952 w 323793"/>
                <a:gd name="connsiteY47" fmla="*/ 174916 h 466459"/>
                <a:gd name="connsiteX48" fmla="*/ 213599 w 323793"/>
                <a:gd name="connsiteY48" fmla="*/ 171335 h 466459"/>
                <a:gd name="connsiteX49" fmla="*/ 101032 w 323793"/>
                <a:gd name="connsiteY49" fmla="*/ 422325 h 466459"/>
                <a:gd name="connsiteX50" fmla="*/ 108987 w 323793"/>
                <a:gd name="connsiteY50" fmla="*/ 425507 h 466459"/>
                <a:gd name="connsiteX51" fmla="*/ 172630 w 323793"/>
                <a:gd name="connsiteY51" fmla="*/ 162982 h 466459"/>
                <a:gd name="connsiteX52" fmla="*/ 164674 w 323793"/>
                <a:gd name="connsiteY52" fmla="*/ 159403 h 466459"/>
                <a:gd name="connsiteX53" fmla="*/ 68415 w 323793"/>
                <a:gd name="connsiteY53" fmla="*/ 412380 h 466459"/>
                <a:gd name="connsiteX54" fmla="*/ 76768 w 323793"/>
                <a:gd name="connsiteY54" fmla="*/ 414767 h 466459"/>
                <a:gd name="connsiteX55" fmla="*/ 170641 w 323793"/>
                <a:gd name="connsiteY55" fmla="*/ 100534 h 466459"/>
                <a:gd name="connsiteX56" fmla="*/ 162288 w 323793"/>
                <a:gd name="connsiteY56" fmla="*/ 98147 h 466459"/>
                <a:gd name="connsiteX57" fmla="*/ 63244 w 323793"/>
                <a:gd name="connsiteY57" fmla="*/ 360671 h 466459"/>
                <a:gd name="connsiteX58" fmla="*/ 70802 w 323793"/>
                <a:gd name="connsiteY58" fmla="*/ 363853 h 466459"/>
                <a:gd name="connsiteX59" fmla="*/ 175414 w 323793"/>
                <a:gd name="connsiteY59" fmla="*/ 28936 h 466459"/>
                <a:gd name="connsiteX60" fmla="*/ 167856 w 323793"/>
                <a:gd name="connsiteY60" fmla="*/ 25754 h 466459"/>
                <a:gd name="connsiteX61" fmla="*/ 39776 w 323793"/>
                <a:gd name="connsiteY61" fmla="*/ 326066 h 466459"/>
                <a:gd name="connsiteX62" fmla="*/ 46936 w 323793"/>
                <a:gd name="connsiteY62" fmla="*/ 329248 h 466459"/>
                <a:gd name="connsiteX63" fmla="*/ 140013 w 323793"/>
                <a:gd name="connsiteY63" fmla="*/ 3877 h 466459"/>
                <a:gd name="connsiteX64" fmla="*/ 132455 w 323793"/>
                <a:gd name="connsiteY64" fmla="*/ 1888 h 466459"/>
                <a:gd name="connsiteX65" fmla="*/ 10740 w 323793"/>
                <a:gd name="connsiteY65" fmla="*/ 326463 h 466459"/>
                <a:gd name="connsiteX66" fmla="*/ 18297 w 323793"/>
                <a:gd name="connsiteY66" fmla="*/ 328452 h 466459"/>
                <a:gd name="connsiteX67" fmla="*/ 93872 w 323793"/>
                <a:gd name="connsiteY67" fmla="*/ 40073 h 466459"/>
                <a:gd name="connsiteX68" fmla="*/ 86315 w 323793"/>
                <a:gd name="connsiteY68" fmla="*/ 38880 h 466459"/>
                <a:gd name="connsiteX69" fmla="*/ 15115 w 323793"/>
                <a:gd name="connsiteY69" fmla="*/ 300211 h 466459"/>
                <a:gd name="connsiteX70" fmla="*/ 22275 w 323793"/>
                <a:gd name="connsiteY70" fmla="*/ 302200 h 466459"/>
                <a:gd name="connsiteX71" fmla="*/ 40572 w 323793"/>
                <a:gd name="connsiteY71" fmla="*/ 112864 h 466459"/>
                <a:gd name="connsiteX72" fmla="*/ 33810 w 323793"/>
                <a:gd name="connsiteY72" fmla="*/ 112069 h 466459"/>
                <a:gd name="connsiteX73" fmla="*/ 398 w 323793"/>
                <a:gd name="connsiteY73" fmla="*/ 337203 h 466459"/>
                <a:gd name="connsiteX74" fmla="*/ 6762 w 323793"/>
                <a:gd name="connsiteY74" fmla="*/ 338794 h 466459"/>
                <a:gd name="connsiteX75" fmla="*/ 17899 w 323793"/>
                <a:gd name="connsiteY75" fmla="*/ 171335 h 466459"/>
                <a:gd name="connsiteX76" fmla="*/ 11933 w 323793"/>
                <a:gd name="connsiteY76" fmla="*/ 172529 h 466459"/>
                <a:gd name="connsiteX77" fmla="*/ 11933 w 323793"/>
                <a:gd name="connsiteY77" fmla="*/ 172529 h 46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23793" h="466459">
                  <a:moveTo>
                    <a:pt x="11933" y="172529"/>
                  </a:moveTo>
                  <a:cubicBezTo>
                    <a:pt x="17899" y="228216"/>
                    <a:pt x="13922" y="283903"/>
                    <a:pt x="0" y="338396"/>
                  </a:cubicBezTo>
                  <a:cubicBezTo>
                    <a:pt x="1989" y="339192"/>
                    <a:pt x="4375" y="339590"/>
                    <a:pt x="6364" y="339988"/>
                  </a:cubicBezTo>
                  <a:cubicBezTo>
                    <a:pt x="17502" y="264810"/>
                    <a:pt x="28639" y="190030"/>
                    <a:pt x="40174" y="114853"/>
                  </a:cubicBezTo>
                  <a:cubicBezTo>
                    <a:pt x="37788" y="114455"/>
                    <a:pt x="35401" y="114057"/>
                    <a:pt x="33412" y="114057"/>
                  </a:cubicBezTo>
                  <a:cubicBezTo>
                    <a:pt x="38583" y="177302"/>
                    <a:pt x="32617" y="240547"/>
                    <a:pt x="15115" y="301404"/>
                  </a:cubicBezTo>
                  <a:cubicBezTo>
                    <a:pt x="17502" y="302200"/>
                    <a:pt x="19888" y="302597"/>
                    <a:pt x="22275" y="303393"/>
                  </a:cubicBezTo>
                  <a:cubicBezTo>
                    <a:pt x="37788" y="214294"/>
                    <a:pt x="61653" y="126786"/>
                    <a:pt x="93872" y="42062"/>
                  </a:cubicBezTo>
                  <a:cubicBezTo>
                    <a:pt x="91486" y="41665"/>
                    <a:pt x="88701" y="41267"/>
                    <a:pt x="86315" y="40869"/>
                  </a:cubicBezTo>
                  <a:cubicBezTo>
                    <a:pt x="74780" y="139514"/>
                    <a:pt x="49721" y="235773"/>
                    <a:pt x="11137" y="327259"/>
                  </a:cubicBezTo>
                  <a:cubicBezTo>
                    <a:pt x="13524" y="328054"/>
                    <a:pt x="16308" y="328452"/>
                    <a:pt x="18695" y="329248"/>
                  </a:cubicBezTo>
                  <a:cubicBezTo>
                    <a:pt x="53698" y="219863"/>
                    <a:pt x="93872" y="112069"/>
                    <a:pt x="140013" y="6661"/>
                  </a:cubicBezTo>
                  <a:cubicBezTo>
                    <a:pt x="137626" y="5866"/>
                    <a:pt x="135240" y="5468"/>
                    <a:pt x="132455" y="4672"/>
                  </a:cubicBezTo>
                  <a:cubicBezTo>
                    <a:pt x="127285" y="117637"/>
                    <a:pt x="95463" y="227420"/>
                    <a:pt x="40572" y="326066"/>
                  </a:cubicBezTo>
                  <a:cubicBezTo>
                    <a:pt x="42959" y="327259"/>
                    <a:pt x="45345" y="328054"/>
                    <a:pt x="47732" y="329248"/>
                  </a:cubicBezTo>
                  <a:cubicBezTo>
                    <a:pt x="79951" y="225829"/>
                    <a:pt x="122909" y="125990"/>
                    <a:pt x="175016" y="30925"/>
                  </a:cubicBezTo>
                  <a:cubicBezTo>
                    <a:pt x="172630" y="29731"/>
                    <a:pt x="170243" y="28936"/>
                    <a:pt x="167459" y="27743"/>
                  </a:cubicBezTo>
                  <a:cubicBezTo>
                    <a:pt x="145979" y="142299"/>
                    <a:pt x="111374" y="254468"/>
                    <a:pt x="63642" y="360671"/>
                  </a:cubicBezTo>
                  <a:cubicBezTo>
                    <a:pt x="66029" y="361864"/>
                    <a:pt x="68813" y="362660"/>
                    <a:pt x="71200" y="363853"/>
                  </a:cubicBezTo>
                  <a:cubicBezTo>
                    <a:pt x="104612" y="276345"/>
                    <a:pt x="137626" y="188837"/>
                    <a:pt x="170641" y="101329"/>
                  </a:cubicBezTo>
                  <a:cubicBezTo>
                    <a:pt x="167856" y="100534"/>
                    <a:pt x="165072" y="99738"/>
                    <a:pt x="162288" y="98943"/>
                  </a:cubicBezTo>
                  <a:cubicBezTo>
                    <a:pt x="141206" y="206339"/>
                    <a:pt x="109783" y="311746"/>
                    <a:pt x="68415" y="413176"/>
                  </a:cubicBezTo>
                  <a:cubicBezTo>
                    <a:pt x="71200" y="413972"/>
                    <a:pt x="73984" y="414767"/>
                    <a:pt x="76768" y="415563"/>
                  </a:cubicBezTo>
                  <a:cubicBezTo>
                    <a:pt x="101032" y="329248"/>
                    <a:pt x="133251" y="245319"/>
                    <a:pt x="172232" y="164574"/>
                  </a:cubicBezTo>
                  <a:cubicBezTo>
                    <a:pt x="169448" y="163380"/>
                    <a:pt x="166663" y="162187"/>
                    <a:pt x="164277" y="160993"/>
                  </a:cubicBezTo>
                  <a:cubicBezTo>
                    <a:pt x="143195" y="248502"/>
                    <a:pt x="122114" y="336010"/>
                    <a:pt x="100634" y="423518"/>
                  </a:cubicBezTo>
                  <a:cubicBezTo>
                    <a:pt x="99441" y="427893"/>
                    <a:pt x="106601" y="431473"/>
                    <a:pt x="108590" y="426700"/>
                  </a:cubicBezTo>
                  <a:cubicBezTo>
                    <a:pt x="146377" y="343169"/>
                    <a:pt x="183767" y="259639"/>
                    <a:pt x="221555" y="176109"/>
                  </a:cubicBezTo>
                  <a:cubicBezTo>
                    <a:pt x="218770" y="174916"/>
                    <a:pt x="215986" y="173722"/>
                    <a:pt x="213202" y="172529"/>
                  </a:cubicBezTo>
                  <a:cubicBezTo>
                    <a:pt x="191324" y="261230"/>
                    <a:pt x="169845" y="350329"/>
                    <a:pt x="147968" y="439031"/>
                  </a:cubicBezTo>
                  <a:cubicBezTo>
                    <a:pt x="146775" y="444201"/>
                    <a:pt x="153139" y="446588"/>
                    <a:pt x="155923" y="442610"/>
                  </a:cubicBezTo>
                  <a:cubicBezTo>
                    <a:pt x="196893" y="384537"/>
                    <a:pt x="229510" y="320895"/>
                    <a:pt x="252580" y="253275"/>
                  </a:cubicBezTo>
                  <a:cubicBezTo>
                    <a:pt x="249796" y="252479"/>
                    <a:pt x="246614" y="251684"/>
                    <a:pt x="243829" y="250888"/>
                  </a:cubicBezTo>
                  <a:cubicBezTo>
                    <a:pt x="228714" y="320497"/>
                    <a:pt x="220361" y="390901"/>
                    <a:pt x="219963" y="462101"/>
                  </a:cubicBezTo>
                  <a:cubicBezTo>
                    <a:pt x="219963" y="466476"/>
                    <a:pt x="226328" y="468067"/>
                    <a:pt x="228317" y="464488"/>
                  </a:cubicBezTo>
                  <a:cubicBezTo>
                    <a:pt x="258547" y="408005"/>
                    <a:pt x="289174" y="351920"/>
                    <a:pt x="319404" y="295438"/>
                  </a:cubicBezTo>
                  <a:cubicBezTo>
                    <a:pt x="316620" y="294642"/>
                    <a:pt x="313836" y="293847"/>
                    <a:pt x="311051" y="293051"/>
                  </a:cubicBezTo>
                  <a:cubicBezTo>
                    <a:pt x="312245" y="313337"/>
                    <a:pt x="313836" y="333226"/>
                    <a:pt x="315427" y="353511"/>
                  </a:cubicBezTo>
                  <a:cubicBezTo>
                    <a:pt x="315825" y="358682"/>
                    <a:pt x="324178" y="358682"/>
                    <a:pt x="323780" y="353511"/>
                  </a:cubicBezTo>
                  <a:cubicBezTo>
                    <a:pt x="322587" y="333226"/>
                    <a:pt x="321393" y="313337"/>
                    <a:pt x="320200" y="293051"/>
                  </a:cubicBezTo>
                  <a:cubicBezTo>
                    <a:pt x="319802" y="288676"/>
                    <a:pt x="314234" y="286687"/>
                    <a:pt x="311847" y="290665"/>
                  </a:cubicBezTo>
                  <a:cubicBezTo>
                    <a:pt x="281617" y="347147"/>
                    <a:pt x="250989" y="403232"/>
                    <a:pt x="220759" y="459714"/>
                  </a:cubicBezTo>
                  <a:cubicBezTo>
                    <a:pt x="223543" y="460510"/>
                    <a:pt x="226328" y="461305"/>
                    <a:pt x="229112" y="462101"/>
                  </a:cubicBezTo>
                  <a:cubicBezTo>
                    <a:pt x="229908" y="391697"/>
                    <a:pt x="237863" y="322088"/>
                    <a:pt x="252978" y="253275"/>
                  </a:cubicBezTo>
                  <a:cubicBezTo>
                    <a:pt x="254171" y="247706"/>
                    <a:pt x="246216" y="245319"/>
                    <a:pt x="244227" y="250888"/>
                  </a:cubicBezTo>
                  <a:cubicBezTo>
                    <a:pt x="221555" y="317713"/>
                    <a:pt x="189336" y="380559"/>
                    <a:pt x="148764" y="437837"/>
                  </a:cubicBezTo>
                  <a:cubicBezTo>
                    <a:pt x="151548" y="439031"/>
                    <a:pt x="153935" y="440224"/>
                    <a:pt x="156719" y="441417"/>
                  </a:cubicBezTo>
                  <a:cubicBezTo>
                    <a:pt x="178596" y="352716"/>
                    <a:pt x="200473" y="263617"/>
                    <a:pt x="221952" y="174916"/>
                  </a:cubicBezTo>
                  <a:cubicBezTo>
                    <a:pt x="223146" y="170142"/>
                    <a:pt x="215986" y="166562"/>
                    <a:pt x="213599" y="171335"/>
                  </a:cubicBezTo>
                  <a:cubicBezTo>
                    <a:pt x="176209" y="254866"/>
                    <a:pt x="138422" y="338396"/>
                    <a:pt x="101032" y="422325"/>
                  </a:cubicBezTo>
                  <a:cubicBezTo>
                    <a:pt x="103816" y="423518"/>
                    <a:pt x="106203" y="424711"/>
                    <a:pt x="108987" y="425507"/>
                  </a:cubicBezTo>
                  <a:cubicBezTo>
                    <a:pt x="130069" y="337999"/>
                    <a:pt x="151548" y="250491"/>
                    <a:pt x="172630" y="162982"/>
                  </a:cubicBezTo>
                  <a:cubicBezTo>
                    <a:pt x="173823" y="158209"/>
                    <a:pt x="166663" y="155027"/>
                    <a:pt x="164674" y="159403"/>
                  </a:cubicBezTo>
                  <a:cubicBezTo>
                    <a:pt x="125296" y="240944"/>
                    <a:pt x="93077" y="325668"/>
                    <a:pt x="68415" y="412380"/>
                  </a:cubicBezTo>
                  <a:cubicBezTo>
                    <a:pt x="66824" y="417949"/>
                    <a:pt x="74780" y="419540"/>
                    <a:pt x="76768" y="414767"/>
                  </a:cubicBezTo>
                  <a:cubicBezTo>
                    <a:pt x="118136" y="313337"/>
                    <a:pt x="149559" y="207930"/>
                    <a:pt x="170641" y="100534"/>
                  </a:cubicBezTo>
                  <a:cubicBezTo>
                    <a:pt x="171834" y="94965"/>
                    <a:pt x="164277" y="92976"/>
                    <a:pt x="162288" y="98147"/>
                  </a:cubicBezTo>
                  <a:cubicBezTo>
                    <a:pt x="129273" y="185655"/>
                    <a:pt x="95861" y="273163"/>
                    <a:pt x="63244" y="360671"/>
                  </a:cubicBezTo>
                  <a:cubicBezTo>
                    <a:pt x="61653" y="365047"/>
                    <a:pt x="68813" y="368228"/>
                    <a:pt x="70802" y="363853"/>
                  </a:cubicBezTo>
                  <a:cubicBezTo>
                    <a:pt x="118534" y="256457"/>
                    <a:pt x="153935" y="144287"/>
                    <a:pt x="175414" y="28936"/>
                  </a:cubicBezTo>
                  <a:cubicBezTo>
                    <a:pt x="176209" y="24561"/>
                    <a:pt x="170243" y="21378"/>
                    <a:pt x="167856" y="25754"/>
                  </a:cubicBezTo>
                  <a:cubicBezTo>
                    <a:pt x="115352" y="121217"/>
                    <a:pt x="72393" y="221852"/>
                    <a:pt x="39776" y="326066"/>
                  </a:cubicBezTo>
                  <a:cubicBezTo>
                    <a:pt x="38583" y="330441"/>
                    <a:pt x="44947" y="333226"/>
                    <a:pt x="46936" y="329248"/>
                  </a:cubicBezTo>
                  <a:cubicBezTo>
                    <a:pt x="102623" y="229409"/>
                    <a:pt x="134444" y="118035"/>
                    <a:pt x="140013" y="3877"/>
                  </a:cubicBezTo>
                  <a:cubicBezTo>
                    <a:pt x="140013" y="297"/>
                    <a:pt x="134047" y="-1692"/>
                    <a:pt x="132455" y="1888"/>
                  </a:cubicBezTo>
                  <a:cubicBezTo>
                    <a:pt x="86315" y="107693"/>
                    <a:pt x="45345" y="215885"/>
                    <a:pt x="10740" y="326463"/>
                  </a:cubicBezTo>
                  <a:cubicBezTo>
                    <a:pt x="9149" y="331237"/>
                    <a:pt x="16308" y="332828"/>
                    <a:pt x="18297" y="328452"/>
                  </a:cubicBezTo>
                  <a:cubicBezTo>
                    <a:pt x="56880" y="236171"/>
                    <a:pt x="82337" y="139117"/>
                    <a:pt x="93872" y="40073"/>
                  </a:cubicBezTo>
                  <a:cubicBezTo>
                    <a:pt x="94270" y="35300"/>
                    <a:pt x="87508" y="35300"/>
                    <a:pt x="86315" y="38880"/>
                  </a:cubicBezTo>
                  <a:cubicBezTo>
                    <a:pt x="54096" y="123604"/>
                    <a:pt x="30230" y="211112"/>
                    <a:pt x="15115" y="300211"/>
                  </a:cubicBezTo>
                  <a:cubicBezTo>
                    <a:pt x="14320" y="304586"/>
                    <a:pt x="20684" y="306575"/>
                    <a:pt x="22275" y="302200"/>
                  </a:cubicBezTo>
                  <a:cubicBezTo>
                    <a:pt x="39776" y="240547"/>
                    <a:pt x="45743" y="176506"/>
                    <a:pt x="40572" y="112864"/>
                  </a:cubicBezTo>
                  <a:cubicBezTo>
                    <a:pt x="40174" y="109284"/>
                    <a:pt x="34208" y="107693"/>
                    <a:pt x="33810" y="112069"/>
                  </a:cubicBezTo>
                  <a:cubicBezTo>
                    <a:pt x="22673" y="187246"/>
                    <a:pt x="11535" y="262026"/>
                    <a:pt x="398" y="337203"/>
                  </a:cubicBezTo>
                  <a:cubicBezTo>
                    <a:pt x="-398" y="341181"/>
                    <a:pt x="5966" y="343169"/>
                    <a:pt x="6762" y="338794"/>
                  </a:cubicBezTo>
                  <a:cubicBezTo>
                    <a:pt x="20684" y="283903"/>
                    <a:pt x="24661" y="227420"/>
                    <a:pt x="17899" y="171335"/>
                  </a:cubicBezTo>
                  <a:cubicBezTo>
                    <a:pt x="17104" y="168949"/>
                    <a:pt x="11535" y="168949"/>
                    <a:pt x="11933" y="172529"/>
                  </a:cubicBezTo>
                  <a:lnTo>
                    <a:pt x="11933" y="1725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95" name="Freeform 2894">
              <a:extLst>
                <a:ext uri="{FF2B5EF4-FFF2-40B4-BE49-F238E27FC236}">
                  <a16:creationId xmlns:a16="http://schemas.microsoft.com/office/drawing/2014/main" id="{F2048008-5364-40A3-6659-B9D2F1695424}"/>
                </a:ext>
              </a:extLst>
            </p:cNvPr>
            <p:cNvSpPr/>
            <p:nvPr/>
          </p:nvSpPr>
          <p:spPr>
            <a:xfrm>
              <a:off x="20082" y="3957850"/>
              <a:ext cx="212213" cy="288351"/>
            </a:xfrm>
            <a:custGeom>
              <a:avLst/>
              <a:gdLst>
                <a:gd name="connsiteX0" fmla="*/ 6513 w 212213"/>
                <a:gd name="connsiteY0" fmla="*/ 285900 h 288351"/>
                <a:gd name="connsiteX1" fmla="*/ 82485 w 212213"/>
                <a:gd name="connsiteY1" fmla="*/ 126795 h 288351"/>
                <a:gd name="connsiteX2" fmla="*/ 136979 w 212213"/>
                <a:gd name="connsiteY2" fmla="*/ 57584 h 288351"/>
                <a:gd name="connsiteX3" fmla="*/ 168402 w 212213"/>
                <a:gd name="connsiteY3" fmla="*/ 25763 h 288351"/>
                <a:gd name="connsiteX4" fmla="*/ 183120 w 212213"/>
                <a:gd name="connsiteY4" fmla="*/ 12636 h 288351"/>
                <a:gd name="connsiteX5" fmla="*/ 197837 w 212213"/>
                <a:gd name="connsiteY5" fmla="*/ 7068 h 288351"/>
                <a:gd name="connsiteX6" fmla="*/ 203406 w 212213"/>
                <a:gd name="connsiteY6" fmla="*/ 10250 h 288351"/>
                <a:gd name="connsiteX7" fmla="*/ 207383 w 212213"/>
                <a:gd name="connsiteY7" fmla="*/ 15421 h 288351"/>
                <a:gd name="connsiteX8" fmla="*/ 184711 w 212213"/>
                <a:gd name="connsiteY8" fmla="*/ 1499 h 288351"/>
                <a:gd name="connsiteX9" fmla="*/ 145332 w 212213"/>
                <a:gd name="connsiteY9" fmla="*/ 37298 h 288351"/>
                <a:gd name="connsiteX10" fmla="*/ 105953 w 212213"/>
                <a:gd name="connsiteY10" fmla="*/ 81848 h 288351"/>
                <a:gd name="connsiteX11" fmla="*/ 148 w 212213"/>
                <a:gd name="connsiteY11" fmla="*/ 283911 h 288351"/>
                <a:gd name="connsiteX12" fmla="*/ 6513 w 212213"/>
                <a:gd name="connsiteY12" fmla="*/ 285900 h 288351"/>
                <a:gd name="connsiteX13" fmla="*/ 6513 w 212213"/>
                <a:gd name="connsiteY13" fmla="*/ 285900 h 28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213" h="288351">
                  <a:moveTo>
                    <a:pt x="6513" y="285900"/>
                  </a:moveTo>
                  <a:cubicBezTo>
                    <a:pt x="24014" y="229418"/>
                    <a:pt x="49471" y="175720"/>
                    <a:pt x="82485" y="126795"/>
                  </a:cubicBezTo>
                  <a:cubicBezTo>
                    <a:pt x="98794" y="102531"/>
                    <a:pt x="117091" y="79461"/>
                    <a:pt x="136979" y="57584"/>
                  </a:cubicBezTo>
                  <a:cubicBezTo>
                    <a:pt x="146923" y="46446"/>
                    <a:pt x="157663" y="36104"/>
                    <a:pt x="168402" y="25763"/>
                  </a:cubicBezTo>
                  <a:cubicBezTo>
                    <a:pt x="173176" y="21387"/>
                    <a:pt x="177949" y="16614"/>
                    <a:pt x="183120" y="12636"/>
                  </a:cubicBezTo>
                  <a:cubicBezTo>
                    <a:pt x="187893" y="9057"/>
                    <a:pt x="191473" y="6670"/>
                    <a:pt x="197837" y="7068"/>
                  </a:cubicBezTo>
                  <a:cubicBezTo>
                    <a:pt x="199030" y="7068"/>
                    <a:pt x="206190" y="7864"/>
                    <a:pt x="203406" y="10250"/>
                  </a:cubicBezTo>
                  <a:cubicBezTo>
                    <a:pt x="200621" y="12636"/>
                    <a:pt x="204201" y="17807"/>
                    <a:pt x="207383" y="15421"/>
                  </a:cubicBezTo>
                  <a:cubicBezTo>
                    <a:pt x="223692" y="3886"/>
                    <a:pt x="194257" y="-3274"/>
                    <a:pt x="184711" y="1499"/>
                  </a:cubicBezTo>
                  <a:cubicBezTo>
                    <a:pt x="169994" y="8659"/>
                    <a:pt x="156867" y="25763"/>
                    <a:pt x="145332" y="37298"/>
                  </a:cubicBezTo>
                  <a:cubicBezTo>
                    <a:pt x="131410" y="51220"/>
                    <a:pt x="118284" y="66335"/>
                    <a:pt x="105953" y="81848"/>
                  </a:cubicBezTo>
                  <a:cubicBezTo>
                    <a:pt x="57824" y="141910"/>
                    <a:pt x="22025" y="210325"/>
                    <a:pt x="148" y="283911"/>
                  </a:cubicBezTo>
                  <a:cubicBezTo>
                    <a:pt x="-1045" y="288287"/>
                    <a:pt x="5319" y="290276"/>
                    <a:pt x="6513" y="285900"/>
                  </a:cubicBezTo>
                  <a:lnTo>
                    <a:pt x="6513" y="2859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96" name="Freeform 2895">
              <a:extLst>
                <a:ext uri="{FF2B5EF4-FFF2-40B4-BE49-F238E27FC236}">
                  <a16:creationId xmlns:a16="http://schemas.microsoft.com/office/drawing/2014/main" id="{91FD8E44-03CA-8D99-1E41-08ACB10A2E39}"/>
                </a:ext>
              </a:extLst>
            </p:cNvPr>
            <p:cNvSpPr/>
            <p:nvPr/>
          </p:nvSpPr>
          <p:spPr>
            <a:xfrm>
              <a:off x="20887" y="3938129"/>
              <a:ext cx="196038" cy="214956"/>
            </a:xfrm>
            <a:custGeom>
              <a:avLst/>
              <a:gdLst>
                <a:gd name="connsiteX0" fmla="*/ 59803 w 196038"/>
                <a:gd name="connsiteY0" fmla="*/ 183508 h 214956"/>
                <a:gd name="connsiteX1" fmla="*/ 2525 w 196038"/>
                <a:gd name="connsiteY1" fmla="*/ 207772 h 214956"/>
                <a:gd name="connsiteX2" fmla="*/ 6503 w 196038"/>
                <a:gd name="connsiteY2" fmla="*/ 212943 h 214956"/>
                <a:gd name="connsiteX3" fmla="*/ 193850 w 196038"/>
                <a:gd name="connsiteY3" fmla="*/ 5708 h 214956"/>
                <a:gd name="connsiteX4" fmla="*/ 188679 w 196038"/>
                <a:gd name="connsiteY4" fmla="*/ 1730 h 214956"/>
                <a:gd name="connsiteX5" fmla="*/ 37926 w 196038"/>
                <a:gd name="connsiteY5" fmla="*/ 200612 h 214956"/>
                <a:gd name="connsiteX6" fmla="*/ 43495 w 196038"/>
                <a:gd name="connsiteY6" fmla="*/ 204590 h 214956"/>
                <a:gd name="connsiteX7" fmla="*/ 194645 w 196038"/>
                <a:gd name="connsiteY7" fmla="*/ 25993 h 214956"/>
                <a:gd name="connsiteX8" fmla="*/ 191463 w 196038"/>
                <a:gd name="connsiteY8" fmla="*/ 20425 h 214956"/>
                <a:gd name="connsiteX9" fmla="*/ 37529 w 196038"/>
                <a:gd name="connsiteY9" fmla="*/ 201010 h 214956"/>
                <a:gd name="connsiteX10" fmla="*/ 43097 w 196038"/>
                <a:gd name="connsiteY10" fmla="*/ 205385 h 214956"/>
                <a:gd name="connsiteX11" fmla="*/ 194645 w 196038"/>
                <a:gd name="connsiteY11" fmla="*/ 5310 h 214956"/>
                <a:gd name="connsiteX12" fmla="*/ 189872 w 196038"/>
                <a:gd name="connsiteY12" fmla="*/ 537 h 214956"/>
                <a:gd name="connsiteX13" fmla="*/ 537 w 196038"/>
                <a:gd name="connsiteY13" fmla="*/ 209760 h 214956"/>
                <a:gd name="connsiteX14" fmla="*/ 5310 w 196038"/>
                <a:gd name="connsiteY14" fmla="*/ 214534 h 214956"/>
                <a:gd name="connsiteX15" fmla="*/ 62986 w 196038"/>
                <a:gd name="connsiteY15" fmla="*/ 189077 h 214956"/>
                <a:gd name="connsiteX16" fmla="*/ 59803 w 196038"/>
                <a:gd name="connsiteY16" fmla="*/ 183508 h 214956"/>
                <a:gd name="connsiteX17" fmla="*/ 59803 w 196038"/>
                <a:gd name="connsiteY17" fmla="*/ 183508 h 21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6038" h="214956">
                  <a:moveTo>
                    <a:pt x="59803" y="183508"/>
                  </a:moveTo>
                  <a:cubicBezTo>
                    <a:pt x="40711" y="191861"/>
                    <a:pt x="21618" y="199419"/>
                    <a:pt x="2525" y="207772"/>
                  </a:cubicBezTo>
                  <a:cubicBezTo>
                    <a:pt x="3719" y="209363"/>
                    <a:pt x="5310" y="211352"/>
                    <a:pt x="6503" y="212943"/>
                  </a:cubicBezTo>
                  <a:cubicBezTo>
                    <a:pt x="56621" y="132992"/>
                    <a:pt x="119468" y="63781"/>
                    <a:pt x="193850" y="5708"/>
                  </a:cubicBezTo>
                  <a:cubicBezTo>
                    <a:pt x="192259" y="4514"/>
                    <a:pt x="190270" y="2923"/>
                    <a:pt x="188679" y="1730"/>
                  </a:cubicBezTo>
                  <a:cubicBezTo>
                    <a:pt x="146516" y="74123"/>
                    <a:pt x="95602" y="140152"/>
                    <a:pt x="37926" y="200612"/>
                  </a:cubicBezTo>
                  <a:cubicBezTo>
                    <a:pt x="39915" y="201805"/>
                    <a:pt x="41506" y="203396"/>
                    <a:pt x="43495" y="204590"/>
                  </a:cubicBezTo>
                  <a:cubicBezTo>
                    <a:pt x="77703" y="131799"/>
                    <a:pt x="129810" y="72930"/>
                    <a:pt x="194645" y="25993"/>
                  </a:cubicBezTo>
                  <a:cubicBezTo>
                    <a:pt x="197828" y="23607"/>
                    <a:pt x="195043" y="18436"/>
                    <a:pt x="191463" y="20425"/>
                  </a:cubicBezTo>
                  <a:cubicBezTo>
                    <a:pt x="124241" y="63383"/>
                    <a:pt x="70941" y="128617"/>
                    <a:pt x="37529" y="201010"/>
                  </a:cubicBezTo>
                  <a:cubicBezTo>
                    <a:pt x="35938" y="204192"/>
                    <a:pt x="39915" y="208169"/>
                    <a:pt x="43097" y="205385"/>
                  </a:cubicBezTo>
                  <a:cubicBezTo>
                    <a:pt x="100375" y="144129"/>
                    <a:pt x="150891" y="76509"/>
                    <a:pt x="194645" y="5310"/>
                  </a:cubicBezTo>
                  <a:cubicBezTo>
                    <a:pt x="196237" y="2525"/>
                    <a:pt x="192657" y="-1452"/>
                    <a:pt x="189872" y="537"/>
                  </a:cubicBezTo>
                  <a:cubicBezTo>
                    <a:pt x="113899" y="56622"/>
                    <a:pt x="49064" y="128617"/>
                    <a:pt x="537" y="209760"/>
                  </a:cubicBezTo>
                  <a:cubicBezTo>
                    <a:pt x="-1452" y="212943"/>
                    <a:pt x="2525" y="216125"/>
                    <a:pt x="5310" y="214534"/>
                  </a:cubicBezTo>
                  <a:cubicBezTo>
                    <a:pt x="24402" y="205783"/>
                    <a:pt x="43495" y="197430"/>
                    <a:pt x="62986" y="189077"/>
                  </a:cubicBezTo>
                  <a:cubicBezTo>
                    <a:pt x="66168" y="187088"/>
                    <a:pt x="63383" y="182315"/>
                    <a:pt x="59803" y="183508"/>
                  </a:cubicBezTo>
                  <a:lnTo>
                    <a:pt x="59803" y="1835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97" name="Freeform 2896">
              <a:extLst>
                <a:ext uri="{FF2B5EF4-FFF2-40B4-BE49-F238E27FC236}">
                  <a16:creationId xmlns:a16="http://schemas.microsoft.com/office/drawing/2014/main" id="{95039620-3CFE-ED69-401F-71C7A7228711}"/>
                </a:ext>
              </a:extLst>
            </p:cNvPr>
            <p:cNvSpPr/>
            <p:nvPr/>
          </p:nvSpPr>
          <p:spPr>
            <a:xfrm>
              <a:off x="44738" y="3959946"/>
              <a:ext cx="359001" cy="422763"/>
            </a:xfrm>
            <a:custGeom>
              <a:avLst/>
              <a:gdLst>
                <a:gd name="connsiteX0" fmla="*/ 96412 w 359001"/>
                <a:gd name="connsiteY0" fmla="*/ 127483 h 422763"/>
                <a:gd name="connsiteX1" fmla="*/ 551 w 359001"/>
                <a:gd name="connsiteY1" fmla="*/ 256757 h 422763"/>
                <a:gd name="connsiteX2" fmla="*/ 6916 w 359001"/>
                <a:gd name="connsiteY2" fmla="*/ 260336 h 422763"/>
                <a:gd name="connsiteX3" fmla="*/ 203411 w 359001"/>
                <a:gd name="connsiteY3" fmla="*/ 5768 h 422763"/>
                <a:gd name="connsiteX4" fmla="*/ 197842 w 359001"/>
                <a:gd name="connsiteY4" fmla="*/ 1392 h 422763"/>
                <a:gd name="connsiteX5" fmla="*/ 25213 w 359001"/>
                <a:gd name="connsiteY5" fmla="*/ 279429 h 422763"/>
                <a:gd name="connsiteX6" fmla="*/ 31179 w 359001"/>
                <a:gd name="connsiteY6" fmla="*/ 283009 h 422763"/>
                <a:gd name="connsiteX7" fmla="*/ 202615 w 359001"/>
                <a:gd name="connsiteY7" fmla="*/ 63045 h 422763"/>
                <a:gd name="connsiteX8" fmla="*/ 196251 w 359001"/>
                <a:gd name="connsiteY8" fmla="*/ 59465 h 422763"/>
                <a:gd name="connsiteX9" fmla="*/ 32372 w 359001"/>
                <a:gd name="connsiteY9" fmla="*/ 314433 h 422763"/>
                <a:gd name="connsiteX10" fmla="*/ 38737 w 359001"/>
                <a:gd name="connsiteY10" fmla="*/ 319205 h 422763"/>
                <a:gd name="connsiteX11" fmla="*/ 210571 w 359001"/>
                <a:gd name="connsiteY11" fmla="*/ 80547 h 422763"/>
                <a:gd name="connsiteX12" fmla="*/ 203013 w 359001"/>
                <a:gd name="connsiteY12" fmla="*/ 77365 h 422763"/>
                <a:gd name="connsiteX13" fmla="*/ 35157 w 359001"/>
                <a:gd name="connsiteY13" fmla="*/ 360175 h 422763"/>
                <a:gd name="connsiteX14" fmla="*/ 41123 w 359001"/>
                <a:gd name="connsiteY14" fmla="*/ 364948 h 422763"/>
                <a:gd name="connsiteX15" fmla="*/ 246369 w 359001"/>
                <a:gd name="connsiteY15" fmla="*/ 84525 h 422763"/>
                <a:gd name="connsiteX16" fmla="*/ 239607 w 359001"/>
                <a:gd name="connsiteY16" fmla="*/ 79354 h 422763"/>
                <a:gd name="connsiteX17" fmla="*/ 18053 w 359001"/>
                <a:gd name="connsiteY17" fmla="*/ 416260 h 422763"/>
                <a:gd name="connsiteX18" fmla="*/ 24019 w 359001"/>
                <a:gd name="connsiteY18" fmla="*/ 420635 h 422763"/>
                <a:gd name="connsiteX19" fmla="*/ 291715 w 359001"/>
                <a:gd name="connsiteY19" fmla="*/ 76172 h 422763"/>
                <a:gd name="connsiteX20" fmla="*/ 284953 w 359001"/>
                <a:gd name="connsiteY20" fmla="*/ 72194 h 422763"/>
                <a:gd name="connsiteX21" fmla="*/ 45499 w 359001"/>
                <a:gd name="connsiteY21" fmla="*/ 340685 h 422763"/>
                <a:gd name="connsiteX22" fmla="*/ 50272 w 359001"/>
                <a:gd name="connsiteY22" fmla="*/ 347049 h 422763"/>
                <a:gd name="connsiteX23" fmla="*/ 356550 w 359001"/>
                <a:gd name="connsiteY23" fmla="*/ 113164 h 422763"/>
                <a:gd name="connsiteX24" fmla="*/ 354561 w 359001"/>
                <a:gd name="connsiteY24" fmla="*/ 105606 h 422763"/>
                <a:gd name="connsiteX25" fmla="*/ 44703 w 359001"/>
                <a:gd name="connsiteY25" fmla="*/ 342276 h 422763"/>
                <a:gd name="connsiteX26" fmla="*/ 49874 w 359001"/>
                <a:gd name="connsiteY26" fmla="*/ 347447 h 422763"/>
                <a:gd name="connsiteX27" fmla="*/ 293703 w 359001"/>
                <a:gd name="connsiteY27" fmla="*/ 74581 h 422763"/>
                <a:gd name="connsiteX28" fmla="*/ 286941 w 359001"/>
                <a:gd name="connsiteY28" fmla="*/ 70603 h 422763"/>
                <a:gd name="connsiteX29" fmla="*/ 18451 w 359001"/>
                <a:gd name="connsiteY29" fmla="*/ 417055 h 422763"/>
                <a:gd name="connsiteX30" fmla="*/ 24417 w 359001"/>
                <a:gd name="connsiteY30" fmla="*/ 421431 h 422763"/>
                <a:gd name="connsiteX31" fmla="*/ 247961 w 359001"/>
                <a:gd name="connsiteY31" fmla="*/ 83331 h 422763"/>
                <a:gd name="connsiteX32" fmla="*/ 241199 w 359001"/>
                <a:gd name="connsiteY32" fmla="*/ 78160 h 422763"/>
                <a:gd name="connsiteX33" fmla="*/ 35157 w 359001"/>
                <a:gd name="connsiteY33" fmla="*/ 360573 h 422763"/>
                <a:gd name="connsiteX34" fmla="*/ 41123 w 359001"/>
                <a:gd name="connsiteY34" fmla="*/ 365346 h 422763"/>
                <a:gd name="connsiteX35" fmla="*/ 211366 w 359001"/>
                <a:gd name="connsiteY35" fmla="*/ 79354 h 422763"/>
                <a:gd name="connsiteX36" fmla="*/ 203809 w 359001"/>
                <a:gd name="connsiteY36" fmla="*/ 76172 h 422763"/>
                <a:gd name="connsiteX37" fmla="*/ 32372 w 359001"/>
                <a:gd name="connsiteY37" fmla="*/ 314830 h 422763"/>
                <a:gd name="connsiteX38" fmla="*/ 38737 w 359001"/>
                <a:gd name="connsiteY38" fmla="*/ 319603 h 422763"/>
                <a:gd name="connsiteX39" fmla="*/ 204206 w 359001"/>
                <a:gd name="connsiteY39" fmla="*/ 61057 h 422763"/>
                <a:gd name="connsiteX40" fmla="*/ 197842 w 359001"/>
                <a:gd name="connsiteY40" fmla="*/ 57477 h 422763"/>
                <a:gd name="connsiteX41" fmla="*/ 25213 w 359001"/>
                <a:gd name="connsiteY41" fmla="*/ 279827 h 422763"/>
                <a:gd name="connsiteX42" fmla="*/ 31179 w 359001"/>
                <a:gd name="connsiteY42" fmla="*/ 283407 h 422763"/>
                <a:gd name="connsiteX43" fmla="*/ 203809 w 359001"/>
                <a:gd name="connsiteY43" fmla="*/ 5370 h 422763"/>
                <a:gd name="connsiteX44" fmla="*/ 198240 w 359001"/>
                <a:gd name="connsiteY44" fmla="*/ 994 h 422763"/>
                <a:gd name="connsiteX45" fmla="*/ 551 w 359001"/>
                <a:gd name="connsiteY45" fmla="*/ 256757 h 422763"/>
                <a:gd name="connsiteX46" fmla="*/ 6916 w 359001"/>
                <a:gd name="connsiteY46" fmla="*/ 260336 h 422763"/>
                <a:gd name="connsiteX47" fmla="*/ 101583 w 359001"/>
                <a:gd name="connsiteY47" fmla="*/ 130268 h 422763"/>
                <a:gd name="connsiteX48" fmla="*/ 96412 w 359001"/>
                <a:gd name="connsiteY48" fmla="*/ 127483 h 422763"/>
                <a:gd name="connsiteX49" fmla="*/ 96412 w 359001"/>
                <a:gd name="connsiteY49" fmla="*/ 127483 h 42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59001" h="422763">
                  <a:moveTo>
                    <a:pt x="96412" y="127483"/>
                  </a:moveTo>
                  <a:cubicBezTo>
                    <a:pt x="64591" y="170442"/>
                    <a:pt x="32372" y="213798"/>
                    <a:pt x="551" y="256757"/>
                  </a:cubicBezTo>
                  <a:cubicBezTo>
                    <a:pt x="2540" y="257950"/>
                    <a:pt x="4529" y="259143"/>
                    <a:pt x="6916" y="260336"/>
                  </a:cubicBezTo>
                  <a:cubicBezTo>
                    <a:pt x="63796" y="168851"/>
                    <a:pt x="130222" y="84525"/>
                    <a:pt x="203411" y="5768"/>
                  </a:cubicBezTo>
                  <a:cubicBezTo>
                    <a:pt x="201422" y="4176"/>
                    <a:pt x="199831" y="2983"/>
                    <a:pt x="197842" y="1392"/>
                  </a:cubicBezTo>
                  <a:cubicBezTo>
                    <a:pt x="149315" y="99242"/>
                    <a:pt x="91241" y="192716"/>
                    <a:pt x="25213" y="279429"/>
                  </a:cubicBezTo>
                  <a:cubicBezTo>
                    <a:pt x="27201" y="280623"/>
                    <a:pt x="29190" y="281816"/>
                    <a:pt x="31179" y="283009"/>
                  </a:cubicBezTo>
                  <a:cubicBezTo>
                    <a:pt x="75729" y="199478"/>
                    <a:pt x="133007" y="127085"/>
                    <a:pt x="202615" y="63045"/>
                  </a:cubicBezTo>
                  <a:cubicBezTo>
                    <a:pt x="200627" y="61852"/>
                    <a:pt x="198240" y="60659"/>
                    <a:pt x="196251" y="59465"/>
                  </a:cubicBezTo>
                  <a:cubicBezTo>
                    <a:pt x="161646" y="156122"/>
                    <a:pt x="104368" y="241641"/>
                    <a:pt x="32372" y="314433"/>
                  </a:cubicBezTo>
                  <a:cubicBezTo>
                    <a:pt x="34361" y="316023"/>
                    <a:pt x="36350" y="317614"/>
                    <a:pt x="38737" y="319205"/>
                  </a:cubicBezTo>
                  <a:cubicBezTo>
                    <a:pt x="96015" y="239653"/>
                    <a:pt x="153293" y="160498"/>
                    <a:pt x="210571" y="80547"/>
                  </a:cubicBezTo>
                  <a:cubicBezTo>
                    <a:pt x="208184" y="79354"/>
                    <a:pt x="205400" y="78558"/>
                    <a:pt x="203013" y="77365"/>
                  </a:cubicBezTo>
                  <a:cubicBezTo>
                    <a:pt x="172385" y="185159"/>
                    <a:pt x="115505" y="281816"/>
                    <a:pt x="35157" y="360175"/>
                  </a:cubicBezTo>
                  <a:cubicBezTo>
                    <a:pt x="37146" y="361766"/>
                    <a:pt x="39134" y="363357"/>
                    <a:pt x="41123" y="364948"/>
                  </a:cubicBezTo>
                  <a:cubicBezTo>
                    <a:pt x="103572" y="267098"/>
                    <a:pt x="171590" y="173226"/>
                    <a:pt x="246369" y="84525"/>
                  </a:cubicBezTo>
                  <a:cubicBezTo>
                    <a:pt x="243983" y="82934"/>
                    <a:pt x="241994" y="80945"/>
                    <a:pt x="239607" y="79354"/>
                  </a:cubicBezTo>
                  <a:cubicBezTo>
                    <a:pt x="184716" y="203456"/>
                    <a:pt x="111130" y="317614"/>
                    <a:pt x="18053" y="416260"/>
                  </a:cubicBezTo>
                  <a:cubicBezTo>
                    <a:pt x="20042" y="417851"/>
                    <a:pt x="22031" y="419442"/>
                    <a:pt x="24019" y="420635"/>
                  </a:cubicBezTo>
                  <a:cubicBezTo>
                    <a:pt x="84082" y="285395"/>
                    <a:pt x="175170" y="166862"/>
                    <a:pt x="291715" y="76172"/>
                  </a:cubicBezTo>
                  <a:cubicBezTo>
                    <a:pt x="289328" y="74978"/>
                    <a:pt x="287339" y="73387"/>
                    <a:pt x="284953" y="72194"/>
                  </a:cubicBezTo>
                  <a:cubicBezTo>
                    <a:pt x="247165" y="192716"/>
                    <a:pt x="161248" y="289771"/>
                    <a:pt x="45499" y="340685"/>
                  </a:cubicBezTo>
                  <a:cubicBezTo>
                    <a:pt x="47487" y="343071"/>
                    <a:pt x="48681" y="345060"/>
                    <a:pt x="50272" y="347049"/>
                  </a:cubicBezTo>
                  <a:cubicBezTo>
                    <a:pt x="130222" y="244028"/>
                    <a:pt x="236028" y="163282"/>
                    <a:pt x="356550" y="113164"/>
                  </a:cubicBezTo>
                  <a:cubicBezTo>
                    <a:pt x="360925" y="111175"/>
                    <a:pt x="358937" y="103617"/>
                    <a:pt x="354561" y="105606"/>
                  </a:cubicBezTo>
                  <a:cubicBezTo>
                    <a:pt x="232050" y="155725"/>
                    <a:pt x="125051" y="237664"/>
                    <a:pt x="44703" y="342276"/>
                  </a:cubicBezTo>
                  <a:cubicBezTo>
                    <a:pt x="42316" y="345458"/>
                    <a:pt x="46692" y="348640"/>
                    <a:pt x="49874" y="347447"/>
                  </a:cubicBezTo>
                  <a:cubicBezTo>
                    <a:pt x="163634" y="296533"/>
                    <a:pt x="256314" y="193910"/>
                    <a:pt x="293703" y="74581"/>
                  </a:cubicBezTo>
                  <a:cubicBezTo>
                    <a:pt x="294897" y="70205"/>
                    <a:pt x="289726" y="68216"/>
                    <a:pt x="286941" y="70603"/>
                  </a:cubicBezTo>
                  <a:cubicBezTo>
                    <a:pt x="170397" y="161293"/>
                    <a:pt x="76524" y="281418"/>
                    <a:pt x="18451" y="417055"/>
                  </a:cubicBezTo>
                  <a:cubicBezTo>
                    <a:pt x="16860" y="420635"/>
                    <a:pt x="21235" y="425011"/>
                    <a:pt x="24417" y="421431"/>
                  </a:cubicBezTo>
                  <a:cubicBezTo>
                    <a:pt x="115903" y="321194"/>
                    <a:pt x="193069" y="207434"/>
                    <a:pt x="247961" y="83331"/>
                  </a:cubicBezTo>
                  <a:cubicBezTo>
                    <a:pt x="249552" y="79354"/>
                    <a:pt x="244778" y="74183"/>
                    <a:pt x="241199" y="78160"/>
                  </a:cubicBezTo>
                  <a:cubicBezTo>
                    <a:pt x="165623" y="167259"/>
                    <a:pt x="96015" y="261132"/>
                    <a:pt x="35157" y="360573"/>
                  </a:cubicBezTo>
                  <a:cubicBezTo>
                    <a:pt x="32770" y="364153"/>
                    <a:pt x="38339" y="368528"/>
                    <a:pt x="41123" y="365346"/>
                  </a:cubicBezTo>
                  <a:cubicBezTo>
                    <a:pt x="120278" y="286589"/>
                    <a:pt x="180341" y="187148"/>
                    <a:pt x="211366" y="79354"/>
                  </a:cubicBezTo>
                  <a:cubicBezTo>
                    <a:pt x="212560" y="74581"/>
                    <a:pt x="206593" y="72592"/>
                    <a:pt x="203809" y="76172"/>
                  </a:cubicBezTo>
                  <a:cubicBezTo>
                    <a:pt x="146531" y="155725"/>
                    <a:pt x="89253" y="235277"/>
                    <a:pt x="32372" y="314830"/>
                  </a:cubicBezTo>
                  <a:cubicBezTo>
                    <a:pt x="29588" y="318410"/>
                    <a:pt x="35555" y="322786"/>
                    <a:pt x="38737" y="319603"/>
                  </a:cubicBezTo>
                  <a:cubicBezTo>
                    <a:pt x="111130" y="246017"/>
                    <a:pt x="166419" y="156520"/>
                    <a:pt x="204206" y="61057"/>
                  </a:cubicBezTo>
                  <a:cubicBezTo>
                    <a:pt x="205798" y="57079"/>
                    <a:pt x="200229" y="55090"/>
                    <a:pt x="197842" y="57477"/>
                  </a:cubicBezTo>
                  <a:cubicBezTo>
                    <a:pt x="126245" y="118732"/>
                    <a:pt x="66978" y="195899"/>
                    <a:pt x="25213" y="279827"/>
                  </a:cubicBezTo>
                  <a:cubicBezTo>
                    <a:pt x="23224" y="283804"/>
                    <a:pt x="28793" y="286987"/>
                    <a:pt x="31179" y="283407"/>
                  </a:cubicBezTo>
                  <a:cubicBezTo>
                    <a:pt x="95219" y="194705"/>
                    <a:pt x="152497" y="102026"/>
                    <a:pt x="203809" y="5370"/>
                  </a:cubicBezTo>
                  <a:cubicBezTo>
                    <a:pt x="205798" y="1790"/>
                    <a:pt x="201024" y="-1790"/>
                    <a:pt x="198240" y="994"/>
                  </a:cubicBezTo>
                  <a:cubicBezTo>
                    <a:pt x="122665" y="78160"/>
                    <a:pt x="57034" y="164873"/>
                    <a:pt x="551" y="256757"/>
                  </a:cubicBezTo>
                  <a:cubicBezTo>
                    <a:pt x="-1835" y="260734"/>
                    <a:pt x="4131" y="263916"/>
                    <a:pt x="6916" y="260336"/>
                  </a:cubicBezTo>
                  <a:cubicBezTo>
                    <a:pt x="38339" y="216980"/>
                    <a:pt x="70160" y="173624"/>
                    <a:pt x="101583" y="130268"/>
                  </a:cubicBezTo>
                  <a:cubicBezTo>
                    <a:pt x="103572" y="127483"/>
                    <a:pt x="98799" y="124699"/>
                    <a:pt x="96412" y="127483"/>
                  </a:cubicBezTo>
                  <a:lnTo>
                    <a:pt x="96412" y="1274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98" name="Freeform 2897">
              <a:extLst>
                <a:ext uri="{FF2B5EF4-FFF2-40B4-BE49-F238E27FC236}">
                  <a16:creationId xmlns:a16="http://schemas.microsoft.com/office/drawing/2014/main" id="{7A328C8B-AC77-1AAB-F84B-9F72B7CBD353}"/>
                </a:ext>
              </a:extLst>
            </p:cNvPr>
            <p:cNvSpPr/>
            <p:nvPr/>
          </p:nvSpPr>
          <p:spPr>
            <a:xfrm>
              <a:off x="91847" y="4174003"/>
              <a:ext cx="319964" cy="304841"/>
            </a:xfrm>
            <a:custGeom>
              <a:avLst/>
              <a:gdLst>
                <a:gd name="connsiteX0" fmla="*/ 7141 w 319964"/>
                <a:gd name="connsiteY0" fmla="*/ 220500 h 304841"/>
                <a:gd name="connsiteX1" fmla="*/ 190908 w 319964"/>
                <a:gd name="connsiteY1" fmla="*/ 6503 h 304841"/>
                <a:gd name="connsiteX2" fmla="*/ 186135 w 319964"/>
                <a:gd name="connsiteY2" fmla="*/ 1730 h 304841"/>
                <a:gd name="connsiteX3" fmla="*/ 15892 w 319964"/>
                <a:gd name="connsiteY3" fmla="*/ 222489 h 304841"/>
                <a:gd name="connsiteX4" fmla="*/ 21859 w 319964"/>
                <a:gd name="connsiteY4" fmla="*/ 227262 h 304841"/>
                <a:gd name="connsiteX5" fmla="*/ 176191 w 319964"/>
                <a:gd name="connsiteY5" fmla="*/ 40313 h 304841"/>
                <a:gd name="connsiteX6" fmla="*/ 170225 w 319964"/>
                <a:gd name="connsiteY6" fmla="*/ 35540 h 304841"/>
                <a:gd name="connsiteX7" fmla="*/ 20268 w 319964"/>
                <a:gd name="connsiteY7" fmla="*/ 259083 h 304841"/>
                <a:gd name="connsiteX8" fmla="*/ 25836 w 319964"/>
                <a:gd name="connsiteY8" fmla="*/ 264652 h 304841"/>
                <a:gd name="connsiteX9" fmla="*/ 184942 w 319964"/>
                <a:gd name="connsiteY9" fmla="*/ 62985 h 304841"/>
                <a:gd name="connsiteX10" fmla="*/ 178578 w 319964"/>
                <a:gd name="connsiteY10" fmla="*/ 58212 h 304841"/>
                <a:gd name="connsiteX11" fmla="*/ 75159 w 319964"/>
                <a:gd name="connsiteY11" fmla="*/ 233626 h 304841"/>
                <a:gd name="connsiteX12" fmla="*/ 81523 w 319964"/>
                <a:gd name="connsiteY12" fmla="*/ 238399 h 304841"/>
                <a:gd name="connsiteX13" fmla="*/ 249380 w 319964"/>
                <a:gd name="connsiteY13" fmla="*/ 31562 h 304841"/>
                <a:gd name="connsiteX14" fmla="*/ 243015 w 319964"/>
                <a:gd name="connsiteY14" fmla="*/ 26789 h 304841"/>
                <a:gd name="connsiteX15" fmla="*/ 79534 w 319964"/>
                <a:gd name="connsiteY15" fmla="*/ 265050 h 304841"/>
                <a:gd name="connsiteX16" fmla="*/ 85899 w 319964"/>
                <a:gd name="connsiteY16" fmla="*/ 269823 h 304841"/>
                <a:gd name="connsiteX17" fmla="*/ 242220 w 319964"/>
                <a:gd name="connsiteY17" fmla="*/ 64577 h 304841"/>
                <a:gd name="connsiteX18" fmla="*/ 235060 w 319964"/>
                <a:gd name="connsiteY18" fmla="*/ 60599 h 304841"/>
                <a:gd name="connsiteX19" fmla="*/ 77943 w 319964"/>
                <a:gd name="connsiteY19" fmla="*/ 298462 h 304841"/>
                <a:gd name="connsiteX20" fmla="*/ 83114 w 319964"/>
                <a:gd name="connsiteY20" fmla="*/ 303633 h 304841"/>
                <a:gd name="connsiteX21" fmla="*/ 318591 w 319964"/>
                <a:gd name="connsiteY21" fmla="*/ 83669 h 304841"/>
                <a:gd name="connsiteX22" fmla="*/ 313420 w 319964"/>
                <a:gd name="connsiteY22" fmla="*/ 78498 h 304841"/>
                <a:gd name="connsiteX23" fmla="*/ 77943 w 319964"/>
                <a:gd name="connsiteY23" fmla="*/ 298462 h 304841"/>
                <a:gd name="connsiteX24" fmla="*/ 83114 w 319964"/>
                <a:gd name="connsiteY24" fmla="*/ 303633 h 304841"/>
                <a:gd name="connsiteX25" fmla="*/ 241822 w 319964"/>
                <a:gd name="connsiteY25" fmla="*/ 64577 h 304841"/>
                <a:gd name="connsiteX26" fmla="*/ 234662 w 319964"/>
                <a:gd name="connsiteY26" fmla="*/ 60599 h 304841"/>
                <a:gd name="connsiteX27" fmla="*/ 78739 w 319964"/>
                <a:gd name="connsiteY27" fmla="*/ 265845 h 304841"/>
                <a:gd name="connsiteX28" fmla="*/ 85103 w 319964"/>
                <a:gd name="connsiteY28" fmla="*/ 270618 h 304841"/>
                <a:gd name="connsiteX29" fmla="*/ 250175 w 319964"/>
                <a:gd name="connsiteY29" fmla="*/ 30767 h 304841"/>
                <a:gd name="connsiteX30" fmla="*/ 243811 w 319964"/>
                <a:gd name="connsiteY30" fmla="*/ 25994 h 304841"/>
                <a:gd name="connsiteX31" fmla="*/ 76352 w 319964"/>
                <a:gd name="connsiteY31" fmla="*/ 232831 h 304841"/>
                <a:gd name="connsiteX32" fmla="*/ 82717 w 319964"/>
                <a:gd name="connsiteY32" fmla="*/ 237604 h 304841"/>
                <a:gd name="connsiteX33" fmla="*/ 186135 w 319964"/>
                <a:gd name="connsiteY33" fmla="*/ 62190 h 304841"/>
                <a:gd name="connsiteX34" fmla="*/ 179771 w 319964"/>
                <a:gd name="connsiteY34" fmla="*/ 57417 h 304841"/>
                <a:gd name="connsiteX35" fmla="*/ 20665 w 319964"/>
                <a:gd name="connsiteY35" fmla="*/ 259083 h 304841"/>
                <a:gd name="connsiteX36" fmla="*/ 26234 w 319964"/>
                <a:gd name="connsiteY36" fmla="*/ 264652 h 304841"/>
                <a:gd name="connsiteX37" fmla="*/ 177384 w 319964"/>
                <a:gd name="connsiteY37" fmla="*/ 39517 h 304841"/>
                <a:gd name="connsiteX38" fmla="*/ 171418 w 319964"/>
                <a:gd name="connsiteY38" fmla="*/ 34744 h 304841"/>
                <a:gd name="connsiteX39" fmla="*/ 15892 w 319964"/>
                <a:gd name="connsiteY39" fmla="*/ 223285 h 304841"/>
                <a:gd name="connsiteX40" fmla="*/ 21063 w 319964"/>
                <a:gd name="connsiteY40" fmla="*/ 227660 h 304841"/>
                <a:gd name="connsiteX41" fmla="*/ 192102 w 319964"/>
                <a:gd name="connsiteY41" fmla="*/ 5310 h 304841"/>
                <a:gd name="connsiteX42" fmla="*/ 187328 w 319964"/>
                <a:gd name="connsiteY42" fmla="*/ 537 h 304841"/>
                <a:gd name="connsiteX43" fmla="*/ 379 w 319964"/>
                <a:gd name="connsiteY43" fmla="*/ 216523 h 304841"/>
                <a:gd name="connsiteX44" fmla="*/ 7141 w 319964"/>
                <a:gd name="connsiteY44" fmla="*/ 220500 h 304841"/>
                <a:gd name="connsiteX45" fmla="*/ 7141 w 319964"/>
                <a:gd name="connsiteY45" fmla="*/ 220500 h 30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19964" h="304841">
                  <a:moveTo>
                    <a:pt x="7141" y="220500"/>
                  </a:moveTo>
                  <a:cubicBezTo>
                    <a:pt x="48111" y="133390"/>
                    <a:pt x="111753" y="60997"/>
                    <a:pt x="190908" y="6503"/>
                  </a:cubicBezTo>
                  <a:cubicBezTo>
                    <a:pt x="189317" y="4912"/>
                    <a:pt x="187726" y="3321"/>
                    <a:pt x="186135" y="1730"/>
                  </a:cubicBezTo>
                  <a:cubicBezTo>
                    <a:pt x="143574" y="84863"/>
                    <a:pt x="84308" y="158847"/>
                    <a:pt x="15892" y="222489"/>
                  </a:cubicBezTo>
                  <a:cubicBezTo>
                    <a:pt x="17881" y="224080"/>
                    <a:pt x="19870" y="225671"/>
                    <a:pt x="21859" y="227262"/>
                  </a:cubicBezTo>
                  <a:cubicBezTo>
                    <a:pt x="67204" y="160040"/>
                    <a:pt x="118913" y="97193"/>
                    <a:pt x="176191" y="40313"/>
                  </a:cubicBezTo>
                  <a:cubicBezTo>
                    <a:pt x="174202" y="38722"/>
                    <a:pt x="172213" y="37131"/>
                    <a:pt x="170225" y="35540"/>
                  </a:cubicBezTo>
                  <a:cubicBezTo>
                    <a:pt x="132039" y="117082"/>
                    <a:pt x="81523" y="192657"/>
                    <a:pt x="20268" y="259083"/>
                  </a:cubicBezTo>
                  <a:cubicBezTo>
                    <a:pt x="22256" y="261072"/>
                    <a:pt x="23847" y="262663"/>
                    <a:pt x="25836" y="264652"/>
                  </a:cubicBezTo>
                  <a:cubicBezTo>
                    <a:pt x="79137" y="197430"/>
                    <a:pt x="132039" y="130208"/>
                    <a:pt x="184942" y="62985"/>
                  </a:cubicBezTo>
                  <a:cubicBezTo>
                    <a:pt x="182953" y="61394"/>
                    <a:pt x="180566" y="59804"/>
                    <a:pt x="178578" y="58212"/>
                  </a:cubicBezTo>
                  <a:cubicBezTo>
                    <a:pt x="143972" y="116684"/>
                    <a:pt x="109764" y="175155"/>
                    <a:pt x="75159" y="233626"/>
                  </a:cubicBezTo>
                  <a:cubicBezTo>
                    <a:pt x="72772" y="237206"/>
                    <a:pt x="78341" y="241980"/>
                    <a:pt x="81523" y="238399"/>
                  </a:cubicBezTo>
                  <a:cubicBezTo>
                    <a:pt x="137608" y="169586"/>
                    <a:pt x="193295" y="100376"/>
                    <a:pt x="249380" y="31562"/>
                  </a:cubicBezTo>
                  <a:cubicBezTo>
                    <a:pt x="247391" y="29971"/>
                    <a:pt x="245004" y="28380"/>
                    <a:pt x="243015" y="26789"/>
                  </a:cubicBezTo>
                  <a:cubicBezTo>
                    <a:pt x="197272" y="111910"/>
                    <a:pt x="142381" y="191861"/>
                    <a:pt x="79534" y="265050"/>
                  </a:cubicBezTo>
                  <a:cubicBezTo>
                    <a:pt x="81523" y="266641"/>
                    <a:pt x="83512" y="268232"/>
                    <a:pt x="85899" y="269823"/>
                  </a:cubicBezTo>
                  <a:cubicBezTo>
                    <a:pt x="138006" y="201408"/>
                    <a:pt x="190113" y="132992"/>
                    <a:pt x="242220" y="64577"/>
                  </a:cubicBezTo>
                  <a:cubicBezTo>
                    <a:pt x="239833" y="63383"/>
                    <a:pt x="237447" y="61792"/>
                    <a:pt x="235060" y="60599"/>
                  </a:cubicBezTo>
                  <a:cubicBezTo>
                    <a:pt x="196477" y="148107"/>
                    <a:pt x="143177" y="228455"/>
                    <a:pt x="77943" y="298462"/>
                  </a:cubicBezTo>
                  <a:cubicBezTo>
                    <a:pt x="79534" y="300053"/>
                    <a:pt x="81523" y="302042"/>
                    <a:pt x="83114" y="303633"/>
                  </a:cubicBezTo>
                  <a:cubicBezTo>
                    <a:pt x="155507" y="223682"/>
                    <a:pt x="234265" y="150494"/>
                    <a:pt x="318591" y="83669"/>
                  </a:cubicBezTo>
                  <a:cubicBezTo>
                    <a:pt x="322568" y="80487"/>
                    <a:pt x="317000" y="75316"/>
                    <a:pt x="313420" y="78498"/>
                  </a:cubicBezTo>
                  <a:cubicBezTo>
                    <a:pt x="228696" y="144925"/>
                    <a:pt x="149939" y="218511"/>
                    <a:pt x="77943" y="298462"/>
                  </a:cubicBezTo>
                  <a:cubicBezTo>
                    <a:pt x="74761" y="302042"/>
                    <a:pt x="79932" y="307213"/>
                    <a:pt x="83114" y="303633"/>
                  </a:cubicBezTo>
                  <a:cubicBezTo>
                    <a:pt x="148745" y="233229"/>
                    <a:pt x="202443" y="152482"/>
                    <a:pt x="241822" y="64577"/>
                  </a:cubicBezTo>
                  <a:cubicBezTo>
                    <a:pt x="243811" y="59804"/>
                    <a:pt x="237844" y="56224"/>
                    <a:pt x="234662" y="60599"/>
                  </a:cubicBezTo>
                  <a:cubicBezTo>
                    <a:pt x="182555" y="129014"/>
                    <a:pt x="130448" y="197430"/>
                    <a:pt x="78739" y="265845"/>
                  </a:cubicBezTo>
                  <a:cubicBezTo>
                    <a:pt x="75954" y="269425"/>
                    <a:pt x="81921" y="274198"/>
                    <a:pt x="85103" y="270618"/>
                  </a:cubicBezTo>
                  <a:cubicBezTo>
                    <a:pt x="148348" y="196634"/>
                    <a:pt x="203637" y="116286"/>
                    <a:pt x="250175" y="30767"/>
                  </a:cubicBezTo>
                  <a:cubicBezTo>
                    <a:pt x="252164" y="26789"/>
                    <a:pt x="246993" y="22414"/>
                    <a:pt x="243811" y="25994"/>
                  </a:cubicBezTo>
                  <a:cubicBezTo>
                    <a:pt x="187726" y="94807"/>
                    <a:pt x="132039" y="164018"/>
                    <a:pt x="76352" y="232831"/>
                  </a:cubicBezTo>
                  <a:cubicBezTo>
                    <a:pt x="78341" y="234422"/>
                    <a:pt x="80330" y="236013"/>
                    <a:pt x="82717" y="237604"/>
                  </a:cubicBezTo>
                  <a:cubicBezTo>
                    <a:pt x="116924" y="179133"/>
                    <a:pt x="151530" y="120661"/>
                    <a:pt x="186135" y="62190"/>
                  </a:cubicBezTo>
                  <a:cubicBezTo>
                    <a:pt x="188522" y="58212"/>
                    <a:pt x="182555" y="53439"/>
                    <a:pt x="179771" y="57417"/>
                  </a:cubicBezTo>
                  <a:cubicBezTo>
                    <a:pt x="126471" y="124639"/>
                    <a:pt x="73568" y="191861"/>
                    <a:pt x="20665" y="259083"/>
                  </a:cubicBezTo>
                  <a:cubicBezTo>
                    <a:pt x="17483" y="263061"/>
                    <a:pt x="22654" y="268630"/>
                    <a:pt x="26234" y="264652"/>
                  </a:cubicBezTo>
                  <a:cubicBezTo>
                    <a:pt x="87490" y="197430"/>
                    <a:pt x="138403" y="121855"/>
                    <a:pt x="177384" y="39517"/>
                  </a:cubicBezTo>
                  <a:cubicBezTo>
                    <a:pt x="178975" y="35540"/>
                    <a:pt x="174600" y="31562"/>
                    <a:pt x="171418" y="34744"/>
                  </a:cubicBezTo>
                  <a:cubicBezTo>
                    <a:pt x="113344" y="92420"/>
                    <a:pt x="61237" y="155267"/>
                    <a:pt x="15892" y="223285"/>
                  </a:cubicBezTo>
                  <a:cubicBezTo>
                    <a:pt x="12710" y="226864"/>
                    <a:pt x="17881" y="230842"/>
                    <a:pt x="21063" y="227660"/>
                  </a:cubicBezTo>
                  <a:cubicBezTo>
                    <a:pt x="90274" y="163222"/>
                    <a:pt x="146359" y="87647"/>
                    <a:pt x="192102" y="5310"/>
                  </a:cubicBezTo>
                  <a:cubicBezTo>
                    <a:pt x="193693" y="2526"/>
                    <a:pt x="190511" y="-1452"/>
                    <a:pt x="187328" y="537"/>
                  </a:cubicBezTo>
                  <a:cubicBezTo>
                    <a:pt x="105787" y="52644"/>
                    <a:pt x="41349" y="129014"/>
                    <a:pt x="379" y="216523"/>
                  </a:cubicBezTo>
                  <a:cubicBezTo>
                    <a:pt x="-1610" y="220898"/>
                    <a:pt x="4755" y="224876"/>
                    <a:pt x="7141" y="220500"/>
                  </a:cubicBezTo>
                  <a:lnTo>
                    <a:pt x="7141" y="2205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899" name="Freeform 2898">
              <a:extLst>
                <a:ext uri="{FF2B5EF4-FFF2-40B4-BE49-F238E27FC236}">
                  <a16:creationId xmlns:a16="http://schemas.microsoft.com/office/drawing/2014/main" id="{751DB513-AFF0-E278-60D7-B5A2FA62735D}"/>
                </a:ext>
              </a:extLst>
            </p:cNvPr>
            <p:cNvSpPr/>
            <p:nvPr/>
          </p:nvSpPr>
          <p:spPr>
            <a:xfrm>
              <a:off x="107708" y="4428275"/>
              <a:ext cx="585642" cy="325979"/>
            </a:xfrm>
            <a:custGeom>
              <a:avLst/>
              <a:gdLst>
                <a:gd name="connsiteX0" fmla="*/ 32249 w 585642"/>
                <a:gd name="connsiteY0" fmla="*/ 57316 h 325979"/>
                <a:gd name="connsiteX1" fmla="*/ 428 w 585642"/>
                <a:gd name="connsiteY1" fmla="*/ 83171 h 325979"/>
                <a:gd name="connsiteX2" fmla="*/ 5201 w 585642"/>
                <a:gd name="connsiteY2" fmla="*/ 87944 h 325979"/>
                <a:gd name="connsiteX3" fmla="*/ 57706 w 585642"/>
                <a:gd name="connsiteY3" fmla="*/ 32655 h 325979"/>
                <a:gd name="connsiteX4" fmla="*/ 51740 w 585642"/>
                <a:gd name="connsiteY4" fmla="*/ 29075 h 325979"/>
                <a:gd name="connsiteX5" fmla="*/ 13157 w 585642"/>
                <a:gd name="connsiteY5" fmla="*/ 108628 h 325979"/>
                <a:gd name="connsiteX6" fmla="*/ 18328 w 585642"/>
                <a:gd name="connsiteY6" fmla="*/ 113799 h 325979"/>
                <a:gd name="connsiteX7" fmla="*/ 106234 w 585642"/>
                <a:gd name="connsiteY7" fmla="*/ 24302 h 325979"/>
                <a:gd name="connsiteX8" fmla="*/ 100267 w 585642"/>
                <a:gd name="connsiteY8" fmla="*/ 19529 h 325979"/>
                <a:gd name="connsiteX9" fmla="*/ 49751 w 585642"/>
                <a:gd name="connsiteY9" fmla="*/ 117379 h 325979"/>
                <a:gd name="connsiteX10" fmla="*/ 56115 w 585642"/>
                <a:gd name="connsiteY10" fmla="*/ 122152 h 325979"/>
                <a:gd name="connsiteX11" fmla="*/ 135668 w 585642"/>
                <a:gd name="connsiteY11" fmla="*/ 42201 h 325979"/>
                <a:gd name="connsiteX12" fmla="*/ 128906 w 585642"/>
                <a:gd name="connsiteY12" fmla="*/ 39417 h 325979"/>
                <a:gd name="connsiteX13" fmla="*/ 98278 w 585642"/>
                <a:gd name="connsiteY13" fmla="*/ 117777 h 325979"/>
                <a:gd name="connsiteX14" fmla="*/ 104642 w 585642"/>
                <a:gd name="connsiteY14" fmla="*/ 122550 h 325979"/>
                <a:gd name="connsiteX15" fmla="*/ 195333 w 585642"/>
                <a:gd name="connsiteY15" fmla="*/ 5607 h 325979"/>
                <a:gd name="connsiteX16" fmla="*/ 188571 w 585642"/>
                <a:gd name="connsiteY16" fmla="*/ 1630 h 325979"/>
                <a:gd name="connsiteX17" fmla="*/ 113791 w 585642"/>
                <a:gd name="connsiteY17" fmla="*/ 153575 h 325979"/>
                <a:gd name="connsiteX18" fmla="*/ 120951 w 585642"/>
                <a:gd name="connsiteY18" fmla="*/ 157553 h 325979"/>
                <a:gd name="connsiteX19" fmla="*/ 232325 w 585642"/>
                <a:gd name="connsiteY19" fmla="*/ 9585 h 325979"/>
                <a:gd name="connsiteX20" fmla="*/ 225165 w 585642"/>
                <a:gd name="connsiteY20" fmla="*/ 5607 h 325979"/>
                <a:gd name="connsiteX21" fmla="*/ 146805 w 585642"/>
                <a:gd name="connsiteY21" fmla="*/ 171475 h 325979"/>
                <a:gd name="connsiteX22" fmla="*/ 153965 w 585642"/>
                <a:gd name="connsiteY22" fmla="*/ 175850 h 325979"/>
                <a:gd name="connsiteX23" fmla="*/ 243064 w 585642"/>
                <a:gd name="connsiteY23" fmla="*/ 47372 h 325979"/>
                <a:gd name="connsiteX24" fmla="*/ 235905 w 585642"/>
                <a:gd name="connsiteY24" fmla="*/ 42997 h 325979"/>
                <a:gd name="connsiteX25" fmla="*/ 142828 w 585642"/>
                <a:gd name="connsiteY25" fmla="*/ 240288 h 325979"/>
                <a:gd name="connsiteX26" fmla="*/ 150783 w 585642"/>
                <a:gd name="connsiteY26" fmla="*/ 243470 h 325979"/>
                <a:gd name="connsiteX27" fmla="*/ 289205 w 585642"/>
                <a:gd name="connsiteY27" fmla="*/ 39815 h 325979"/>
                <a:gd name="connsiteX28" fmla="*/ 281647 w 585642"/>
                <a:gd name="connsiteY28" fmla="*/ 35440 h 325979"/>
                <a:gd name="connsiteX29" fmla="*/ 186980 w 585642"/>
                <a:gd name="connsiteY29" fmla="*/ 258187 h 325979"/>
                <a:gd name="connsiteX30" fmla="*/ 194139 w 585642"/>
                <a:gd name="connsiteY30" fmla="*/ 262563 h 325979"/>
                <a:gd name="connsiteX31" fmla="*/ 351256 w 585642"/>
                <a:gd name="connsiteY31" fmla="*/ 46974 h 325979"/>
                <a:gd name="connsiteX32" fmla="*/ 343699 w 585642"/>
                <a:gd name="connsiteY32" fmla="*/ 42599 h 325979"/>
                <a:gd name="connsiteX33" fmla="*/ 215221 w 585642"/>
                <a:gd name="connsiteY33" fmla="*/ 286429 h 325979"/>
                <a:gd name="connsiteX34" fmla="*/ 221983 w 585642"/>
                <a:gd name="connsiteY34" fmla="*/ 291600 h 325979"/>
                <a:gd name="connsiteX35" fmla="*/ 397397 w 585642"/>
                <a:gd name="connsiteY35" fmla="*/ 56123 h 325979"/>
                <a:gd name="connsiteX36" fmla="*/ 389839 w 585642"/>
                <a:gd name="connsiteY36" fmla="*/ 51748 h 325979"/>
                <a:gd name="connsiteX37" fmla="*/ 253804 w 585642"/>
                <a:gd name="connsiteY37" fmla="*/ 302737 h 325979"/>
                <a:gd name="connsiteX38" fmla="*/ 259373 w 585642"/>
                <a:gd name="connsiteY38" fmla="*/ 308306 h 325979"/>
                <a:gd name="connsiteX39" fmla="*/ 415296 w 585642"/>
                <a:gd name="connsiteY39" fmla="*/ 103060 h 325979"/>
                <a:gd name="connsiteX40" fmla="*/ 407739 w 585642"/>
                <a:gd name="connsiteY40" fmla="*/ 98684 h 325979"/>
                <a:gd name="connsiteX41" fmla="*/ 293183 w 585642"/>
                <a:gd name="connsiteY41" fmla="*/ 320238 h 325979"/>
                <a:gd name="connsiteX42" fmla="*/ 299945 w 585642"/>
                <a:gd name="connsiteY42" fmla="*/ 325410 h 325979"/>
                <a:gd name="connsiteX43" fmla="*/ 452288 w 585642"/>
                <a:gd name="connsiteY43" fmla="*/ 113799 h 325979"/>
                <a:gd name="connsiteX44" fmla="*/ 443935 w 585642"/>
                <a:gd name="connsiteY44" fmla="*/ 110219 h 325979"/>
                <a:gd name="connsiteX45" fmla="*/ 366371 w 585642"/>
                <a:gd name="connsiteY45" fmla="*/ 281258 h 325979"/>
                <a:gd name="connsiteX46" fmla="*/ 373133 w 585642"/>
                <a:gd name="connsiteY46" fmla="*/ 286429 h 325979"/>
                <a:gd name="connsiteX47" fmla="*/ 489678 w 585642"/>
                <a:gd name="connsiteY47" fmla="*/ 136869 h 325979"/>
                <a:gd name="connsiteX48" fmla="*/ 482120 w 585642"/>
                <a:gd name="connsiteY48" fmla="*/ 132494 h 325979"/>
                <a:gd name="connsiteX49" fmla="*/ 424047 w 585642"/>
                <a:gd name="connsiteY49" fmla="*/ 255801 h 325979"/>
                <a:gd name="connsiteX50" fmla="*/ 430809 w 585642"/>
                <a:gd name="connsiteY50" fmla="*/ 259779 h 325979"/>
                <a:gd name="connsiteX51" fmla="*/ 526670 w 585642"/>
                <a:gd name="connsiteY51" fmla="*/ 153575 h 325979"/>
                <a:gd name="connsiteX52" fmla="*/ 518317 w 585642"/>
                <a:gd name="connsiteY52" fmla="*/ 149996 h 325979"/>
                <a:gd name="connsiteX53" fmla="*/ 506782 w 585642"/>
                <a:gd name="connsiteY53" fmla="*/ 218013 h 325979"/>
                <a:gd name="connsiteX54" fmla="*/ 512351 w 585642"/>
                <a:gd name="connsiteY54" fmla="*/ 223582 h 325979"/>
                <a:gd name="connsiteX55" fmla="*/ 585141 w 585642"/>
                <a:gd name="connsiteY55" fmla="*/ 171475 h 325979"/>
                <a:gd name="connsiteX56" fmla="*/ 577982 w 585642"/>
                <a:gd name="connsiteY56" fmla="*/ 167497 h 325979"/>
                <a:gd name="connsiteX57" fmla="*/ 509964 w 585642"/>
                <a:gd name="connsiteY57" fmla="*/ 215229 h 325979"/>
                <a:gd name="connsiteX58" fmla="*/ 515533 w 585642"/>
                <a:gd name="connsiteY58" fmla="*/ 220797 h 325979"/>
                <a:gd name="connsiteX59" fmla="*/ 527068 w 585642"/>
                <a:gd name="connsiteY59" fmla="*/ 152780 h 325979"/>
                <a:gd name="connsiteX60" fmla="*/ 518715 w 585642"/>
                <a:gd name="connsiteY60" fmla="*/ 149200 h 325979"/>
                <a:gd name="connsiteX61" fmla="*/ 426036 w 585642"/>
                <a:gd name="connsiteY61" fmla="*/ 252221 h 325979"/>
                <a:gd name="connsiteX62" fmla="*/ 432798 w 585642"/>
                <a:gd name="connsiteY62" fmla="*/ 256198 h 325979"/>
                <a:gd name="connsiteX63" fmla="*/ 488485 w 585642"/>
                <a:gd name="connsiteY63" fmla="*/ 139256 h 325979"/>
                <a:gd name="connsiteX64" fmla="*/ 480927 w 585642"/>
                <a:gd name="connsiteY64" fmla="*/ 134881 h 325979"/>
                <a:gd name="connsiteX65" fmla="*/ 368360 w 585642"/>
                <a:gd name="connsiteY65" fmla="*/ 278871 h 325979"/>
                <a:gd name="connsiteX66" fmla="*/ 375122 w 585642"/>
                <a:gd name="connsiteY66" fmla="*/ 284042 h 325979"/>
                <a:gd name="connsiteX67" fmla="*/ 451493 w 585642"/>
                <a:gd name="connsiteY67" fmla="*/ 115390 h 325979"/>
                <a:gd name="connsiteX68" fmla="*/ 443140 w 585642"/>
                <a:gd name="connsiteY68" fmla="*/ 111810 h 325979"/>
                <a:gd name="connsiteX69" fmla="*/ 295171 w 585642"/>
                <a:gd name="connsiteY69" fmla="*/ 318250 h 325979"/>
                <a:gd name="connsiteX70" fmla="*/ 301933 w 585642"/>
                <a:gd name="connsiteY70" fmla="*/ 323421 h 325979"/>
                <a:gd name="connsiteX71" fmla="*/ 414103 w 585642"/>
                <a:gd name="connsiteY71" fmla="*/ 105844 h 325979"/>
                <a:gd name="connsiteX72" fmla="*/ 406545 w 585642"/>
                <a:gd name="connsiteY72" fmla="*/ 101468 h 325979"/>
                <a:gd name="connsiteX73" fmla="*/ 256986 w 585642"/>
                <a:gd name="connsiteY73" fmla="*/ 300748 h 325979"/>
                <a:gd name="connsiteX74" fmla="*/ 262555 w 585642"/>
                <a:gd name="connsiteY74" fmla="*/ 306317 h 325979"/>
                <a:gd name="connsiteX75" fmla="*/ 397794 w 585642"/>
                <a:gd name="connsiteY75" fmla="*/ 57316 h 325979"/>
                <a:gd name="connsiteX76" fmla="*/ 390237 w 585642"/>
                <a:gd name="connsiteY76" fmla="*/ 52941 h 325979"/>
                <a:gd name="connsiteX77" fmla="*/ 216414 w 585642"/>
                <a:gd name="connsiteY77" fmla="*/ 286826 h 325979"/>
                <a:gd name="connsiteX78" fmla="*/ 223176 w 585642"/>
                <a:gd name="connsiteY78" fmla="*/ 291997 h 325979"/>
                <a:gd name="connsiteX79" fmla="*/ 351654 w 585642"/>
                <a:gd name="connsiteY79" fmla="*/ 48168 h 325979"/>
                <a:gd name="connsiteX80" fmla="*/ 344096 w 585642"/>
                <a:gd name="connsiteY80" fmla="*/ 43793 h 325979"/>
                <a:gd name="connsiteX81" fmla="*/ 188571 w 585642"/>
                <a:gd name="connsiteY81" fmla="*/ 257392 h 325979"/>
                <a:gd name="connsiteX82" fmla="*/ 195730 w 585642"/>
                <a:gd name="connsiteY82" fmla="*/ 261767 h 325979"/>
                <a:gd name="connsiteX83" fmla="*/ 289205 w 585642"/>
                <a:gd name="connsiteY83" fmla="*/ 41008 h 325979"/>
                <a:gd name="connsiteX84" fmla="*/ 281647 w 585642"/>
                <a:gd name="connsiteY84" fmla="*/ 36633 h 325979"/>
                <a:gd name="connsiteX85" fmla="*/ 143226 w 585642"/>
                <a:gd name="connsiteY85" fmla="*/ 240288 h 325979"/>
                <a:gd name="connsiteX86" fmla="*/ 151181 w 585642"/>
                <a:gd name="connsiteY86" fmla="*/ 243470 h 325979"/>
                <a:gd name="connsiteX87" fmla="*/ 243064 w 585642"/>
                <a:gd name="connsiteY87" fmla="*/ 48168 h 325979"/>
                <a:gd name="connsiteX88" fmla="*/ 235905 w 585642"/>
                <a:gd name="connsiteY88" fmla="*/ 43793 h 325979"/>
                <a:gd name="connsiteX89" fmla="*/ 147203 w 585642"/>
                <a:gd name="connsiteY89" fmla="*/ 172668 h 325979"/>
                <a:gd name="connsiteX90" fmla="*/ 154363 w 585642"/>
                <a:gd name="connsiteY90" fmla="*/ 177044 h 325979"/>
                <a:gd name="connsiteX91" fmla="*/ 232722 w 585642"/>
                <a:gd name="connsiteY91" fmla="*/ 11176 h 325979"/>
                <a:gd name="connsiteX92" fmla="*/ 225563 w 585642"/>
                <a:gd name="connsiteY92" fmla="*/ 7198 h 325979"/>
                <a:gd name="connsiteX93" fmla="*/ 114189 w 585642"/>
                <a:gd name="connsiteY93" fmla="*/ 155166 h 325979"/>
                <a:gd name="connsiteX94" fmla="*/ 121349 w 585642"/>
                <a:gd name="connsiteY94" fmla="*/ 159144 h 325979"/>
                <a:gd name="connsiteX95" fmla="*/ 196924 w 585642"/>
                <a:gd name="connsiteY95" fmla="*/ 5209 h 325979"/>
                <a:gd name="connsiteX96" fmla="*/ 190162 w 585642"/>
                <a:gd name="connsiteY96" fmla="*/ 1232 h 325979"/>
                <a:gd name="connsiteX97" fmla="*/ 99471 w 585642"/>
                <a:gd name="connsiteY97" fmla="*/ 118175 h 325979"/>
                <a:gd name="connsiteX98" fmla="*/ 105836 w 585642"/>
                <a:gd name="connsiteY98" fmla="*/ 122947 h 325979"/>
                <a:gd name="connsiteX99" fmla="*/ 137657 w 585642"/>
                <a:gd name="connsiteY99" fmla="*/ 40610 h 325979"/>
                <a:gd name="connsiteX100" fmla="*/ 130895 w 585642"/>
                <a:gd name="connsiteY100" fmla="*/ 37826 h 325979"/>
                <a:gd name="connsiteX101" fmla="*/ 51342 w 585642"/>
                <a:gd name="connsiteY101" fmla="*/ 117777 h 325979"/>
                <a:gd name="connsiteX102" fmla="*/ 57706 w 585642"/>
                <a:gd name="connsiteY102" fmla="*/ 122550 h 325979"/>
                <a:gd name="connsiteX103" fmla="*/ 107825 w 585642"/>
                <a:gd name="connsiteY103" fmla="*/ 24700 h 325979"/>
                <a:gd name="connsiteX104" fmla="*/ 101858 w 585642"/>
                <a:gd name="connsiteY104" fmla="*/ 19927 h 325979"/>
                <a:gd name="connsiteX105" fmla="*/ 14350 w 585642"/>
                <a:gd name="connsiteY105" fmla="*/ 109821 h 325979"/>
                <a:gd name="connsiteX106" fmla="*/ 19521 w 585642"/>
                <a:gd name="connsiteY106" fmla="*/ 114992 h 325979"/>
                <a:gd name="connsiteX107" fmla="*/ 60093 w 585642"/>
                <a:gd name="connsiteY107" fmla="*/ 31860 h 325979"/>
                <a:gd name="connsiteX108" fmla="*/ 54126 w 585642"/>
                <a:gd name="connsiteY108" fmla="*/ 28280 h 325979"/>
                <a:gd name="connsiteX109" fmla="*/ 2019 w 585642"/>
                <a:gd name="connsiteY109" fmla="*/ 83967 h 325979"/>
                <a:gd name="connsiteX110" fmla="*/ 5201 w 585642"/>
                <a:gd name="connsiteY110" fmla="*/ 87944 h 325979"/>
                <a:gd name="connsiteX111" fmla="*/ 36227 w 585642"/>
                <a:gd name="connsiteY111" fmla="*/ 61692 h 325979"/>
                <a:gd name="connsiteX112" fmla="*/ 32249 w 585642"/>
                <a:gd name="connsiteY112" fmla="*/ 57316 h 325979"/>
                <a:gd name="connsiteX113" fmla="*/ 32249 w 585642"/>
                <a:gd name="connsiteY113" fmla="*/ 57316 h 3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585642" h="325979">
                  <a:moveTo>
                    <a:pt x="32249" y="57316"/>
                  </a:moveTo>
                  <a:cubicBezTo>
                    <a:pt x="21510" y="66067"/>
                    <a:pt x="11168" y="74420"/>
                    <a:pt x="428" y="83171"/>
                  </a:cubicBezTo>
                  <a:cubicBezTo>
                    <a:pt x="2019" y="84762"/>
                    <a:pt x="3610" y="86353"/>
                    <a:pt x="5201" y="87944"/>
                  </a:cubicBezTo>
                  <a:cubicBezTo>
                    <a:pt x="23101" y="69647"/>
                    <a:pt x="40205" y="50952"/>
                    <a:pt x="57706" y="32655"/>
                  </a:cubicBezTo>
                  <a:cubicBezTo>
                    <a:pt x="55717" y="31462"/>
                    <a:pt x="53729" y="30268"/>
                    <a:pt x="51740" y="29075"/>
                  </a:cubicBezTo>
                  <a:cubicBezTo>
                    <a:pt x="44580" y="58510"/>
                    <a:pt x="31852" y="85160"/>
                    <a:pt x="13157" y="108628"/>
                  </a:cubicBezTo>
                  <a:cubicBezTo>
                    <a:pt x="10372" y="112208"/>
                    <a:pt x="15146" y="117379"/>
                    <a:pt x="18328" y="113799"/>
                  </a:cubicBezTo>
                  <a:cubicBezTo>
                    <a:pt x="47762" y="83967"/>
                    <a:pt x="76799" y="54134"/>
                    <a:pt x="106234" y="24302"/>
                  </a:cubicBezTo>
                  <a:cubicBezTo>
                    <a:pt x="104245" y="22711"/>
                    <a:pt x="102256" y="21120"/>
                    <a:pt x="100267" y="19529"/>
                  </a:cubicBezTo>
                  <a:cubicBezTo>
                    <a:pt x="83561" y="52146"/>
                    <a:pt x="66855" y="84762"/>
                    <a:pt x="49751" y="117379"/>
                  </a:cubicBezTo>
                  <a:cubicBezTo>
                    <a:pt x="47762" y="121356"/>
                    <a:pt x="52535" y="125334"/>
                    <a:pt x="56115" y="122152"/>
                  </a:cubicBezTo>
                  <a:cubicBezTo>
                    <a:pt x="82765" y="95502"/>
                    <a:pt x="109018" y="68852"/>
                    <a:pt x="135668" y="42201"/>
                  </a:cubicBezTo>
                  <a:cubicBezTo>
                    <a:pt x="133281" y="41406"/>
                    <a:pt x="131293" y="40213"/>
                    <a:pt x="128906" y="39417"/>
                  </a:cubicBezTo>
                  <a:cubicBezTo>
                    <a:pt x="126519" y="68454"/>
                    <a:pt x="115780" y="94707"/>
                    <a:pt x="98278" y="117777"/>
                  </a:cubicBezTo>
                  <a:cubicBezTo>
                    <a:pt x="95494" y="121356"/>
                    <a:pt x="101858" y="126130"/>
                    <a:pt x="104642" y="122550"/>
                  </a:cubicBezTo>
                  <a:cubicBezTo>
                    <a:pt x="134873" y="83569"/>
                    <a:pt x="165103" y="44588"/>
                    <a:pt x="195333" y="5607"/>
                  </a:cubicBezTo>
                  <a:cubicBezTo>
                    <a:pt x="192946" y="4414"/>
                    <a:pt x="190957" y="2823"/>
                    <a:pt x="188571" y="1630"/>
                  </a:cubicBezTo>
                  <a:cubicBezTo>
                    <a:pt x="171865" y="56123"/>
                    <a:pt x="146805" y="107037"/>
                    <a:pt x="113791" y="153575"/>
                  </a:cubicBezTo>
                  <a:cubicBezTo>
                    <a:pt x="110609" y="157951"/>
                    <a:pt x="117769" y="161928"/>
                    <a:pt x="120951" y="157553"/>
                  </a:cubicBezTo>
                  <a:cubicBezTo>
                    <a:pt x="157943" y="108230"/>
                    <a:pt x="195333" y="58908"/>
                    <a:pt x="232325" y="9585"/>
                  </a:cubicBezTo>
                  <a:cubicBezTo>
                    <a:pt x="229938" y="8392"/>
                    <a:pt x="227551" y="6800"/>
                    <a:pt x="225165" y="5607"/>
                  </a:cubicBezTo>
                  <a:cubicBezTo>
                    <a:pt x="198912" y="60897"/>
                    <a:pt x="173058" y="116186"/>
                    <a:pt x="146805" y="171475"/>
                  </a:cubicBezTo>
                  <a:cubicBezTo>
                    <a:pt x="144419" y="176248"/>
                    <a:pt x="150783" y="180225"/>
                    <a:pt x="153965" y="175850"/>
                  </a:cubicBezTo>
                  <a:cubicBezTo>
                    <a:pt x="183797" y="132892"/>
                    <a:pt x="213232" y="89933"/>
                    <a:pt x="243064" y="47372"/>
                  </a:cubicBezTo>
                  <a:cubicBezTo>
                    <a:pt x="240678" y="45781"/>
                    <a:pt x="238291" y="44588"/>
                    <a:pt x="235905" y="42997"/>
                  </a:cubicBezTo>
                  <a:cubicBezTo>
                    <a:pt x="199708" y="106241"/>
                    <a:pt x="168682" y="172270"/>
                    <a:pt x="142828" y="240288"/>
                  </a:cubicBezTo>
                  <a:cubicBezTo>
                    <a:pt x="140839" y="245061"/>
                    <a:pt x="147999" y="247448"/>
                    <a:pt x="150783" y="243470"/>
                  </a:cubicBezTo>
                  <a:cubicBezTo>
                    <a:pt x="196924" y="175452"/>
                    <a:pt x="243064" y="107833"/>
                    <a:pt x="289205" y="39815"/>
                  </a:cubicBezTo>
                  <a:cubicBezTo>
                    <a:pt x="286818" y="38224"/>
                    <a:pt x="284432" y="37031"/>
                    <a:pt x="281647" y="35440"/>
                  </a:cubicBezTo>
                  <a:cubicBezTo>
                    <a:pt x="243064" y="106639"/>
                    <a:pt x="211641" y="181021"/>
                    <a:pt x="186980" y="258187"/>
                  </a:cubicBezTo>
                  <a:cubicBezTo>
                    <a:pt x="185786" y="262165"/>
                    <a:pt x="191355" y="265347"/>
                    <a:pt x="194139" y="262563"/>
                  </a:cubicBezTo>
                  <a:cubicBezTo>
                    <a:pt x="256588" y="198523"/>
                    <a:pt x="309491" y="126130"/>
                    <a:pt x="351256" y="46974"/>
                  </a:cubicBezTo>
                  <a:cubicBezTo>
                    <a:pt x="348870" y="45384"/>
                    <a:pt x="346085" y="44190"/>
                    <a:pt x="343699" y="42599"/>
                  </a:cubicBezTo>
                  <a:cubicBezTo>
                    <a:pt x="300740" y="123743"/>
                    <a:pt x="257782" y="205285"/>
                    <a:pt x="215221" y="286429"/>
                  </a:cubicBezTo>
                  <a:cubicBezTo>
                    <a:pt x="212834" y="290804"/>
                    <a:pt x="218403" y="294782"/>
                    <a:pt x="221983" y="291600"/>
                  </a:cubicBezTo>
                  <a:cubicBezTo>
                    <a:pt x="297956" y="227957"/>
                    <a:pt x="358018" y="147211"/>
                    <a:pt x="397397" y="56123"/>
                  </a:cubicBezTo>
                  <a:cubicBezTo>
                    <a:pt x="399783" y="50952"/>
                    <a:pt x="393021" y="46974"/>
                    <a:pt x="389839" y="51748"/>
                  </a:cubicBezTo>
                  <a:cubicBezTo>
                    <a:pt x="334152" y="129709"/>
                    <a:pt x="288807" y="213638"/>
                    <a:pt x="253804" y="302737"/>
                  </a:cubicBezTo>
                  <a:cubicBezTo>
                    <a:pt x="252611" y="305919"/>
                    <a:pt x="256191" y="309499"/>
                    <a:pt x="259373" y="308306"/>
                  </a:cubicBezTo>
                  <a:cubicBezTo>
                    <a:pt x="344494" y="273302"/>
                    <a:pt x="383475" y="183010"/>
                    <a:pt x="415296" y="103060"/>
                  </a:cubicBezTo>
                  <a:cubicBezTo>
                    <a:pt x="416887" y="99082"/>
                    <a:pt x="410523" y="95104"/>
                    <a:pt x="407739" y="98684"/>
                  </a:cubicBezTo>
                  <a:cubicBezTo>
                    <a:pt x="355632" y="164713"/>
                    <a:pt x="317048" y="239492"/>
                    <a:pt x="293183" y="320238"/>
                  </a:cubicBezTo>
                  <a:cubicBezTo>
                    <a:pt x="291989" y="323818"/>
                    <a:pt x="296365" y="327398"/>
                    <a:pt x="299945" y="325410"/>
                  </a:cubicBezTo>
                  <a:cubicBezTo>
                    <a:pt x="373929" y="274893"/>
                    <a:pt x="428025" y="199716"/>
                    <a:pt x="452288" y="113799"/>
                  </a:cubicBezTo>
                  <a:cubicBezTo>
                    <a:pt x="453879" y="108628"/>
                    <a:pt x="447117" y="106241"/>
                    <a:pt x="443935" y="110219"/>
                  </a:cubicBezTo>
                  <a:cubicBezTo>
                    <a:pt x="406148" y="161133"/>
                    <a:pt x="379895" y="219207"/>
                    <a:pt x="366371" y="281258"/>
                  </a:cubicBezTo>
                  <a:cubicBezTo>
                    <a:pt x="365576" y="285235"/>
                    <a:pt x="369553" y="288019"/>
                    <a:pt x="373133" y="286429"/>
                  </a:cubicBezTo>
                  <a:cubicBezTo>
                    <a:pt x="433196" y="258585"/>
                    <a:pt x="477347" y="202103"/>
                    <a:pt x="489678" y="136869"/>
                  </a:cubicBezTo>
                  <a:cubicBezTo>
                    <a:pt x="490473" y="132494"/>
                    <a:pt x="485303" y="128914"/>
                    <a:pt x="482120" y="132494"/>
                  </a:cubicBezTo>
                  <a:cubicBezTo>
                    <a:pt x="449902" y="166702"/>
                    <a:pt x="430013" y="209262"/>
                    <a:pt x="424047" y="255801"/>
                  </a:cubicBezTo>
                  <a:cubicBezTo>
                    <a:pt x="423649" y="258983"/>
                    <a:pt x="428422" y="261767"/>
                    <a:pt x="430809" y="259779"/>
                  </a:cubicBezTo>
                  <a:cubicBezTo>
                    <a:pt x="469392" y="230344"/>
                    <a:pt x="501611" y="194545"/>
                    <a:pt x="526670" y="153575"/>
                  </a:cubicBezTo>
                  <a:cubicBezTo>
                    <a:pt x="523886" y="152382"/>
                    <a:pt x="521101" y="151189"/>
                    <a:pt x="518317" y="149996"/>
                  </a:cubicBezTo>
                  <a:cubicBezTo>
                    <a:pt x="514339" y="172668"/>
                    <a:pt x="510362" y="195341"/>
                    <a:pt x="506782" y="218013"/>
                  </a:cubicBezTo>
                  <a:cubicBezTo>
                    <a:pt x="506384" y="221593"/>
                    <a:pt x="508771" y="223980"/>
                    <a:pt x="512351" y="223582"/>
                  </a:cubicBezTo>
                  <a:cubicBezTo>
                    <a:pt x="543774" y="218411"/>
                    <a:pt x="570026" y="199318"/>
                    <a:pt x="585141" y="171475"/>
                  </a:cubicBezTo>
                  <a:cubicBezTo>
                    <a:pt x="587528" y="166702"/>
                    <a:pt x="580766" y="162724"/>
                    <a:pt x="577982" y="167497"/>
                  </a:cubicBezTo>
                  <a:cubicBezTo>
                    <a:pt x="564060" y="193750"/>
                    <a:pt x="539001" y="210854"/>
                    <a:pt x="509964" y="215229"/>
                  </a:cubicBezTo>
                  <a:cubicBezTo>
                    <a:pt x="511953" y="217218"/>
                    <a:pt x="513544" y="218809"/>
                    <a:pt x="515533" y="220797"/>
                  </a:cubicBezTo>
                  <a:cubicBezTo>
                    <a:pt x="519510" y="198125"/>
                    <a:pt x="523488" y="175452"/>
                    <a:pt x="527068" y="152780"/>
                  </a:cubicBezTo>
                  <a:cubicBezTo>
                    <a:pt x="527863" y="148007"/>
                    <a:pt x="521499" y="144825"/>
                    <a:pt x="518715" y="149200"/>
                  </a:cubicBezTo>
                  <a:cubicBezTo>
                    <a:pt x="494451" y="188976"/>
                    <a:pt x="463028" y="223980"/>
                    <a:pt x="426036" y="252221"/>
                  </a:cubicBezTo>
                  <a:cubicBezTo>
                    <a:pt x="428422" y="253414"/>
                    <a:pt x="430411" y="255005"/>
                    <a:pt x="432798" y="256198"/>
                  </a:cubicBezTo>
                  <a:cubicBezTo>
                    <a:pt x="438764" y="212047"/>
                    <a:pt x="457857" y="171475"/>
                    <a:pt x="488485" y="139256"/>
                  </a:cubicBezTo>
                  <a:cubicBezTo>
                    <a:pt x="486098" y="137665"/>
                    <a:pt x="483314" y="136472"/>
                    <a:pt x="480927" y="134881"/>
                  </a:cubicBezTo>
                  <a:cubicBezTo>
                    <a:pt x="468994" y="198125"/>
                    <a:pt x="427229" y="251823"/>
                    <a:pt x="368360" y="278871"/>
                  </a:cubicBezTo>
                  <a:cubicBezTo>
                    <a:pt x="370747" y="280462"/>
                    <a:pt x="372735" y="282451"/>
                    <a:pt x="375122" y="284042"/>
                  </a:cubicBezTo>
                  <a:cubicBezTo>
                    <a:pt x="388646" y="222786"/>
                    <a:pt x="414501" y="165906"/>
                    <a:pt x="451493" y="115390"/>
                  </a:cubicBezTo>
                  <a:cubicBezTo>
                    <a:pt x="448708" y="114197"/>
                    <a:pt x="445924" y="113003"/>
                    <a:pt x="443140" y="111810"/>
                  </a:cubicBezTo>
                  <a:cubicBezTo>
                    <a:pt x="419672" y="195738"/>
                    <a:pt x="367167" y="268927"/>
                    <a:pt x="295171" y="318250"/>
                  </a:cubicBezTo>
                  <a:cubicBezTo>
                    <a:pt x="297558" y="319841"/>
                    <a:pt x="299547" y="321829"/>
                    <a:pt x="301933" y="323421"/>
                  </a:cubicBezTo>
                  <a:cubicBezTo>
                    <a:pt x="325401" y="244266"/>
                    <a:pt x="363189" y="170679"/>
                    <a:pt x="414103" y="105844"/>
                  </a:cubicBezTo>
                  <a:cubicBezTo>
                    <a:pt x="411716" y="104253"/>
                    <a:pt x="408932" y="103060"/>
                    <a:pt x="406545" y="101468"/>
                  </a:cubicBezTo>
                  <a:cubicBezTo>
                    <a:pt x="376315" y="178237"/>
                    <a:pt x="338528" y="266938"/>
                    <a:pt x="256986" y="300748"/>
                  </a:cubicBezTo>
                  <a:cubicBezTo>
                    <a:pt x="258975" y="302737"/>
                    <a:pt x="260566" y="304328"/>
                    <a:pt x="262555" y="306317"/>
                  </a:cubicBezTo>
                  <a:cubicBezTo>
                    <a:pt x="297160" y="218013"/>
                    <a:pt x="342505" y="134483"/>
                    <a:pt x="397794" y="57316"/>
                  </a:cubicBezTo>
                  <a:cubicBezTo>
                    <a:pt x="395408" y="55725"/>
                    <a:pt x="392624" y="54532"/>
                    <a:pt x="390237" y="52941"/>
                  </a:cubicBezTo>
                  <a:cubicBezTo>
                    <a:pt x="351256" y="143234"/>
                    <a:pt x="291591" y="223184"/>
                    <a:pt x="216414" y="286826"/>
                  </a:cubicBezTo>
                  <a:cubicBezTo>
                    <a:pt x="218801" y="288417"/>
                    <a:pt x="220790" y="290406"/>
                    <a:pt x="223176" y="291997"/>
                  </a:cubicBezTo>
                  <a:cubicBezTo>
                    <a:pt x="266135" y="210854"/>
                    <a:pt x="309093" y="129709"/>
                    <a:pt x="351654" y="48168"/>
                  </a:cubicBezTo>
                  <a:cubicBezTo>
                    <a:pt x="354438" y="43395"/>
                    <a:pt x="346881" y="39019"/>
                    <a:pt x="344096" y="43793"/>
                  </a:cubicBezTo>
                  <a:cubicBezTo>
                    <a:pt x="302729" y="122152"/>
                    <a:pt x="250224" y="194148"/>
                    <a:pt x="188571" y="257392"/>
                  </a:cubicBezTo>
                  <a:cubicBezTo>
                    <a:pt x="190957" y="258585"/>
                    <a:pt x="193344" y="260176"/>
                    <a:pt x="195730" y="261767"/>
                  </a:cubicBezTo>
                  <a:cubicBezTo>
                    <a:pt x="219994" y="185397"/>
                    <a:pt x="251417" y="111413"/>
                    <a:pt x="289205" y="41008"/>
                  </a:cubicBezTo>
                  <a:cubicBezTo>
                    <a:pt x="291989" y="36235"/>
                    <a:pt x="284830" y="32257"/>
                    <a:pt x="281647" y="36633"/>
                  </a:cubicBezTo>
                  <a:cubicBezTo>
                    <a:pt x="235507" y="104650"/>
                    <a:pt x="189366" y="172270"/>
                    <a:pt x="143226" y="240288"/>
                  </a:cubicBezTo>
                  <a:cubicBezTo>
                    <a:pt x="146010" y="241481"/>
                    <a:pt x="148396" y="242675"/>
                    <a:pt x="151181" y="243470"/>
                  </a:cubicBezTo>
                  <a:cubicBezTo>
                    <a:pt x="176638" y="175850"/>
                    <a:pt x="207663" y="110617"/>
                    <a:pt x="243064" y="48168"/>
                  </a:cubicBezTo>
                  <a:cubicBezTo>
                    <a:pt x="245849" y="43395"/>
                    <a:pt x="238689" y="39417"/>
                    <a:pt x="235905" y="43793"/>
                  </a:cubicBezTo>
                  <a:cubicBezTo>
                    <a:pt x="206470" y="86751"/>
                    <a:pt x="176638" y="129709"/>
                    <a:pt x="147203" y="172668"/>
                  </a:cubicBezTo>
                  <a:cubicBezTo>
                    <a:pt x="149590" y="173861"/>
                    <a:pt x="151976" y="175452"/>
                    <a:pt x="154363" y="177044"/>
                  </a:cubicBezTo>
                  <a:cubicBezTo>
                    <a:pt x="180615" y="121754"/>
                    <a:pt x="206470" y="66465"/>
                    <a:pt x="232722" y="11176"/>
                  </a:cubicBezTo>
                  <a:cubicBezTo>
                    <a:pt x="235109" y="6403"/>
                    <a:pt x="228745" y="2823"/>
                    <a:pt x="225563" y="7198"/>
                  </a:cubicBezTo>
                  <a:cubicBezTo>
                    <a:pt x="188571" y="56521"/>
                    <a:pt x="151181" y="105844"/>
                    <a:pt x="114189" y="155166"/>
                  </a:cubicBezTo>
                  <a:cubicBezTo>
                    <a:pt x="116575" y="156360"/>
                    <a:pt x="118962" y="157951"/>
                    <a:pt x="121349" y="159144"/>
                  </a:cubicBezTo>
                  <a:cubicBezTo>
                    <a:pt x="154761" y="112208"/>
                    <a:pt x="180218" y="60499"/>
                    <a:pt x="196924" y="5209"/>
                  </a:cubicBezTo>
                  <a:cubicBezTo>
                    <a:pt x="198117" y="1630"/>
                    <a:pt x="192548" y="-1950"/>
                    <a:pt x="190162" y="1232"/>
                  </a:cubicBezTo>
                  <a:cubicBezTo>
                    <a:pt x="159932" y="40213"/>
                    <a:pt x="129702" y="79194"/>
                    <a:pt x="99471" y="118175"/>
                  </a:cubicBezTo>
                  <a:cubicBezTo>
                    <a:pt x="101460" y="119766"/>
                    <a:pt x="103847" y="121356"/>
                    <a:pt x="105836" y="122947"/>
                  </a:cubicBezTo>
                  <a:cubicBezTo>
                    <a:pt x="124531" y="98684"/>
                    <a:pt x="134873" y="70840"/>
                    <a:pt x="137657" y="40610"/>
                  </a:cubicBezTo>
                  <a:cubicBezTo>
                    <a:pt x="138055" y="37031"/>
                    <a:pt x="133281" y="35440"/>
                    <a:pt x="130895" y="37826"/>
                  </a:cubicBezTo>
                  <a:cubicBezTo>
                    <a:pt x="104245" y="64476"/>
                    <a:pt x="77992" y="91126"/>
                    <a:pt x="51342" y="117777"/>
                  </a:cubicBezTo>
                  <a:cubicBezTo>
                    <a:pt x="53331" y="119368"/>
                    <a:pt x="55320" y="120959"/>
                    <a:pt x="57706" y="122550"/>
                  </a:cubicBezTo>
                  <a:cubicBezTo>
                    <a:pt x="74412" y="89933"/>
                    <a:pt x="91118" y="57316"/>
                    <a:pt x="107825" y="24700"/>
                  </a:cubicBezTo>
                  <a:cubicBezTo>
                    <a:pt x="109813" y="20722"/>
                    <a:pt x="105040" y="16745"/>
                    <a:pt x="101858" y="19927"/>
                  </a:cubicBezTo>
                  <a:cubicBezTo>
                    <a:pt x="72821" y="49759"/>
                    <a:pt x="43387" y="79591"/>
                    <a:pt x="14350" y="109821"/>
                  </a:cubicBezTo>
                  <a:cubicBezTo>
                    <a:pt x="15941" y="111413"/>
                    <a:pt x="17930" y="113401"/>
                    <a:pt x="19521" y="114992"/>
                  </a:cubicBezTo>
                  <a:cubicBezTo>
                    <a:pt x="39011" y="90331"/>
                    <a:pt x="52535" y="62487"/>
                    <a:pt x="60093" y="31860"/>
                  </a:cubicBezTo>
                  <a:cubicBezTo>
                    <a:pt x="60888" y="28280"/>
                    <a:pt x="56513" y="25495"/>
                    <a:pt x="54126" y="28280"/>
                  </a:cubicBezTo>
                  <a:cubicBezTo>
                    <a:pt x="36625" y="46974"/>
                    <a:pt x="19123" y="65272"/>
                    <a:pt x="2019" y="83967"/>
                  </a:cubicBezTo>
                  <a:cubicBezTo>
                    <a:pt x="-2754" y="86353"/>
                    <a:pt x="2019" y="91126"/>
                    <a:pt x="5201" y="87944"/>
                  </a:cubicBezTo>
                  <a:cubicBezTo>
                    <a:pt x="15543" y="79194"/>
                    <a:pt x="25885" y="70443"/>
                    <a:pt x="36227" y="61692"/>
                  </a:cubicBezTo>
                  <a:cubicBezTo>
                    <a:pt x="39409" y="59305"/>
                    <a:pt x="35034" y="54930"/>
                    <a:pt x="32249" y="57316"/>
                  </a:cubicBezTo>
                  <a:lnTo>
                    <a:pt x="32249" y="573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00" name="Freeform 2899">
              <a:extLst>
                <a:ext uri="{FF2B5EF4-FFF2-40B4-BE49-F238E27FC236}">
                  <a16:creationId xmlns:a16="http://schemas.microsoft.com/office/drawing/2014/main" id="{1503DE99-CBA3-1BE5-4B38-81DD7DD5BB33}"/>
                </a:ext>
              </a:extLst>
            </p:cNvPr>
            <p:cNvSpPr/>
            <p:nvPr/>
          </p:nvSpPr>
          <p:spPr>
            <a:xfrm>
              <a:off x="204395" y="4514025"/>
              <a:ext cx="295325" cy="172357"/>
            </a:xfrm>
            <a:custGeom>
              <a:avLst/>
              <a:gdLst>
                <a:gd name="connsiteX0" fmla="*/ 96657 w 295325"/>
                <a:gd name="connsiteY0" fmla="*/ 71007 h 172357"/>
                <a:gd name="connsiteX1" fmla="*/ 5569 w 295325"/>
                <a:gd name="connsiteY1" fmla="*/ 2194 h 172357"/>
                <a:gd name="connsiteX2" fmla="*/ 0 w 295325"/>
                <a:gd name="connsiteY2" fmla="*/ 4581 h 172357"/>
                <a:gd name="connsiteX3" fmla="*/ 160697 w 295325"/>
                <a:gd name="connsiteY3" fmla="*/ 142207 h 172357"/>
                <a:gd name="connsiteX4" fmla="*/ 294743 w 295325"/>
                <a:gd name="connsiteY4" fmla="*/ 147776 h 172357"/>
                <a:gd name="connsiteX5" fmla="*/ 289174 w 295325"/>
                <a:gd name="connsiteY5" fmla="*/ 144594 h 172357"/>
                <a:gd name="connsiteX6" fmla="*/ 144388 w 295325"/>
                <a:gd name="connsiteY6" fmla="*/ 123910 h 172357"/>
                <a:gd name="connsiteX7" fmla="*/ 5171 w 295325"/>
                <a:gd name="connsiteY7" fmla="*/ 1001 h 172357"/>
                <a:gd name="connsiteX8" fmla="*/ 398 w 295325"/>
                <a:gd name="connsiteY8" fmla="*/ 4978 h 172357"/>
                <a:gd name="connsiteX9" fmla="*/ 97452 w 295325"/>
                <a:gd name="connsiteY9" fmla="*/ 76576 h 172357"/>
                <a:gd name="connsiteX10" fmla="*/ 96657 w 295325"/>
                <a:gd name="connsiteY10" fmla="*/ 71007 h 172357"/>
                <a:gd name="connsiteX11" fmla="*/ 96657 w 295325"/>
                <a:gd name="connsiteY11" fmla="*/ 71007 h 17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325" h="172357">
                  <a:moveTo>
                    <a:pt x="96657" y="71007"/>
                  </a:moveTo>
                  <a:cubicBezTo>
                    <a:pt x="56483" y="66234"/>
                    <a:pt x="19888" y="39981"/>
                    <a:pt x="5569" y="2194"/>
                  </a:cubicBezTo>
                  <a:cubicBezTo>
                    <a:pt x="3580" y="2990"/>
                    <a:pt x="1591" y="3785"/>
                    <a:pt x="0" y="4581"/>
                  </a:cubicBezTo>
                  <a:cubicBezTo>
                    <a:pt x="42561" y="59870"/>
                    <a:pt x="101032" y="106408"/>
                    <a:pt x="160697" y="142207"/>
                  </a:cubicBezTo>
                  <a:cubicBezTo>
                    <a:pt x="197689" y="164482"/>
                    <a:pt x="263320" y="194314"/>
                    <a:pt x="294743" y="147776"/>
                  </a:cubicBezTo>
                  <a:cubicBezTo>
                    <a:pt x="297130" y="144196"/>
                    <a:pt x="291561" y="141014"/>
                    <a:pt x="289174" y="144594"/>
                  </a:cubicBezTo>
                  <a:cubicBezTo>
                    <a:pt x="254967" y="193519"/>
                    <a:pt x="179789" y="146980"/>
                    <a:pt x="144388" y="123910"/>
                  </a:cubicBezTo>
                  <a:cubicBezTo>
                    <a:pt x="91088" y="89304"/>
                    <a:pt x="48129" y="47141"/>
                    <a:pt x="5171" y="1001"/>
                  </a:cubicBezTo>
                  <a:cubicBezTo>
                    <a:pt x="2387" y="-1784"/>
                    <a:pt x="-1193" y="1796"/>
                    <a:pt x="398" y="4978"/>
                  </a:cubicBezTo>
                  <a:cubicBezTo>
                    <a:pt x="18695" y="44357"/>
                    <a:pt x="54096" y="71405"/>
                    <a:pt x="97452" y="76576"/>
                  </a:cubicBezTo>
                  <a:cubicBezTo>
                    <a:pt x="99839" y="76178"/>
                    <a:pt x="99839" y="71405"/>
                    <a:pt x="96657" y="71007"/>
                  </a:cubicBezTo>
                  <a:lnTo>
                    <a:pt x="96657" y="710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01" name="Freeform 2900">
              <a:extLst>
                <a:ext uri="{FF2B5EF4-FFF2-40B4-BE49-F238E27FC236}">
                  <a16:creationId xmlns:a16="http://schemas.microsoft.com/office/drawing/2014/main" id="{FDBCB1B9-42CB-694F-05FF-69E854471824}"/>
                </a:ext>
              </a:extLst>
            </p:cNvPr>
            <p:cNvSpPr/>
            <p:nvPr/>
          </p:nvSpPr>
          <p:spPr>
            <a:xfrm>
              <a:off x="254416" y="4560392"/>
              <a:ext cx="307088" cy="122370"/>
            </a:xfrm>
            <a:custGeom>
              <a:avLst/>
              <a:gdLst>
                <a:gd name="connsiteX0" fmla="*/ 8450 w 307088"/>
                <a:gd name="connsiteY0" fmla="*/ 1569 h 122370"/>
                <a:gd name="connsiteX1" fmla="*/ 72888 w 307088"/>
                <a:gd name="connsiteY1" fmla="*/ 117716 h 122370"/>
                <a:gd name="connsiteX2" fmla="*/ 178693 w 307088"/>
                <a:gd name="connsiteY2" fmla="*/ 113739 h 122370"/>
                <a:gd name="connsiteX3" fmla="*/ 304784 w 307088"/>
                <a:gd name="connsiteY3" fmla="*/ 85100 h 122370"/>
                <a:gd name="connsiteX4" fmla="*/ 303193 w 307088"/>
                <a:gd name="connsiteY4" fmla="*/ 78736 h 122370"/>
                <a:gd name="connsiteX5" fmla="*/ 204150 w 307088"/>
                <a:gd name="connsiteY5" fmla="*/ 100612 h 122370"/>
                <a:gd name="connsiteX6" fmla="*/ 105107 w 307088"/>
                <a:gd name="connsiteY6" fmla="*/ 115330 h 122370"/>
                <a:gd name="connsiteX7" fmla="*/ 25952 w 307088"/>
                <a:gd name="connsiteY7" fmla="*/ 81122 h 122370"/>
                <a:gd name="connsiteX8" fmla="*/ 14019 w 307088"/>
                <a:gd name="connsiteY8" fmla="*/ 4752 h 122370"/>
                <a:gd name="connsiteX9" fmla="*/ 8450 w 307088"/>
                <a:gd name="connsiteY9" fmla="*/ 1569 h 122370"/>
                <a:gd name="connsiteX10" fmla="*/ 8450 w 307088"/>
                <a:gd name="connsiteY10" fmla="*/ 1569 h 12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088" h="122370">
                  <a:moveTo>
                    <a:pt x="8450" y="1569"/>
                  </a:moveTo>
                  <a:cubicBezTo>
                    <a:pt x="-18996" y="50494"/>
                    <a:pt x="25156" y="105386"/>
                    <a:pt x="72888" y="117716"/>
                  </a:cubicBezTo>
                  <a:cubicBezTo>
                    <a:pt x="107891" y="126865"/>
                    <a:pt x="144485" y="120899"/>
                    <a:pt x="178693" y="113739"/>
                  </a:cubicBezTo>
                  <a:cubicBezTo>
                    <a:pt x="220856" y="104988"/>
                    <a:pt x="263019" y="95044"/>
                    <a:pt x="304784" y="85100"/>
                  </a:cubicBezTo>
                  <a:cubicBezTo>
                    <a:pt x="308762" y="83906"/>
                    <a:pt x="307171" y="77940"/>
                    <a:pt x="303193" y="78736"/>
                  </a:cubicBezTo>
                  <a:cubicBezTo>
                    <a:pt x="270179" y="85498"/>
                    <a:pt x="237165" y="93055"/>
                    <a:pt x="204150" y="100612"/>
                  </a:cubicBezTo>
                  <a:cubicBezTo>
                    <a:pt x="171533" y="108170"/>
                    <a:pt x="138519" y="116125"/>
                    <a:pt x="105107" y="115330"/>
                  </a:cubicBezTo>
                  <a:cubicBezTo>
                    <a:pt x="74877" y="114535"/>
                    <a:pt x="45840" y="104590"/>
                    <a:pt x="25952" y="81122"/>
                  </a:cubicBezTo>
                  <a:cubicBezTo>
                    <a:pt x="8052" y="59643"/>
                    <a:pt x="-301" y="30208"/>
                    <a:pt x="14019" y="4752"/>
                  </a:cubicBezTo>
                  <a:cubicBezTo>
                    <a:pt x="16405" y="1171"/>
                    <a:pt x="10837" y="-2010"/>
                    <a:pt x="8450" y="1569"/>
                  </a:cubicBezTo>
                  <a:lnTo>
                    <a:pt x="8450" y="15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02" name="Freeform 2901">
              <a:extLst>
                <a:ext uri="{FF2B5EF4-FFF2-40B4-BE49-F238E27FC236}">
                  <a16:creationId xmlns:a16="http://schemas.microsoft.com/office/drawing/2014/main" id="{E453F71C-6F0F-BF6C-1CF4-60865DFC75EC}"/>
                </a:ext>
              </a:extLst>
            </p:cNvPr>
            <p:cNvSpPr/>
            <p:nvPr/>
          </p:nvSpPr>
          <p:spPr>
            <a:xfrm>
              <a:off x="454524" y="4591702"/>
              <a:ext cx="258707" cy="95191"/>
            </a:xfrm>
            <a:custGeom>
              <a:avLst/>
              <a:gdLst>
                <a:gd name="connsiteX0" fmla="*/ 2451 w 258707"/>
                <a:gd name="connsiteY0" fmla="*/ 88395 h 95191"/>
                <a:gd name="connsiteX1" fmla="*/ 257816 w 258707"/>
                <a:gd name="connsiteY1" fmla="*/ 5660 h 95191"/>
                <a:gd name="connsiteX2" fmla="*/ 253440 w 258707"/>
                <a:gd name="connsiteY2" fmla="*/ 887 h 95191"/>
                <a:gd name="connsiteX3" fmla="*/ 4440 w 258707"/>
                <a:gd name="connsiteY3" fmla="*/ 81633 h 95191"/>
                <a:gd name="connsiteX4" fmla="*/ 2451 w 258707"/>
                <a:gd name="connsiteY4" fmla="*/ 88395 h 95191"/>
                <a:gd name="connsiteX5" fmla="*/ 2451 w 258707"/>
                <a:gd name="connsiteY5" fmla="*/ 88395 h 9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07" h="95191">
                  <a:moveTo>
                    <a:pt x="2451" y="88395"/>
                  </a:moveTo>
                  <a:cubicBezTo>
                    <a:pt x="94732" y="110273"/>
                    <a:pt x="196162" y="78451"/>
                    <a:pt x="257816" y="5660"/>
                  </a:cubicBezTo>
                  <a:cubicBezTo>
                    <a:pt x="260600" y="2479"/>
                    <a:pt x="256225" y="-1897"/>
                    <a:pt x="253440" y="887"/>
                  </a:cubicBezTo>
                  <a:cubicBezTo>
                    <a:pt x="191787" y="70098"/>
                    <a:pt x="95130" y="102715"/>
                    <a:pt x="4440" y="81633"/>
                  </a:cubicBezTo>
                  <a:cubicBezTo>
                    <a:pt x="65" y="80838"/>
                    <a:pt x="-1924" y="87600"/>
                    <a:pt x="2451" y="88395"/>
                  </a:cubicBezTo>
                  <a:lnTo>
                    <a:pt x="2451" y="883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03" name="Freeform 2902">
              <a:extLst>
                <a:ext uri="{FF2B5EF4-FFF2-40B4-BE49-F238E27FC236}">
                  <a16:creationId xmlns:a16="http://schemas.microsoft.com/office/drawing/2014/main" id="{43ECAB06-450D-931F-51F9-A7C749F39483}"/>
                </a:ext>
              </a:extLst>
            </p:cNvPr>
            <p:cNvSpPr/>
            <p:nvPr/>
          </p:nvSpPr>
          <p:spPr>
            <a:xfrm>
              <a:off x="504707" y="4582859"/>
              <a:ext cx="248727" cy="97254"/>
            </a:xfrm>
            <a:custGeom>
              <a:avLst/>
              <a:gdLst>
                <a:gd name="connsiteX0" fmla="*/ 3580 w 248727"/>
                <a:gd name="connsiteY0" fmla="*/ 97239 h 97254"/>
                <a:gd name="connsiteX1" fmla="*/ 247409 w 248727"/>
                <a:gd name="connsiteY1" fmla="*/ 6151 h 97254"/>
                <a:gd name="connsiteX2" fmla="*/ 244227 w 248727"/>
                <a:gd name="connsiteY2" fmla="*/ 582 h 97254"/>
                <a:gd name="connsiteX3" fmla="*/ 3580 w 248727"/>
                <a:gd name="connsiteY3" fmla="*/ 90079 h 97254"/>
                <a:gd name="connsiteX4" fmla="*/ 3580 w 248727"/>
                <a:gd name="connsiteY4" fmla="*/ 97239 h 97254"/>
                <a:gd name="connsiteX5" fmla="*/ 3580 w 248727"/>
                <a:gd name="connsiteY5" fmla="*/ 97239 h 9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727" h="97254">
                  <a:moveTo>
                    <a:pt x="3580" y="97239"/>
                  </a:moveTo>
                  <a:cubicBezTo>
                    <a:pt x="91486" y="89284"/>
                    <a:pt x="176607" y="58656"/>
                    <a:pt x="247409" y="6151"/>
                  </a:cubicBezTo>
                  <a:cubicBezTo>
                    <a:pt x="250591" y="3764"/>
                    <a:pt x="247409" y="-1804"/>
                    <a:pt x="244227" y="582"/>
                  </a:cubicBezTo>
                  <a:cubicBezTo>
                    <a:pt x="172630" y="50303"/>
                    <a:pt x="90292" y="82124"/>
                    <a:pt x="3580" y="90079"/>
                  </a:cubicBezTo>
                  <a:cubicBezTo>
                    <a:pt x="-1193" y="90477"/>
                    <a:pt x="-1193" y="97637"/>
                    <a:pt x="3580" y="97239"/>
                  </a:cubicBezTo>
                  <a:lnTo>
                    <a:pt x="3580" y="972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04" name="Freeform 2903">
              <a:extLst>
                <a:ext uri="{FF2B5EF4-FFF2-40B4-BE49-F238E27FC236}">
                  <a16:creationId xmlns:a16="http://schemas.microsoft.com/office/drawing/2014/main" id="{D829CEB8-4F62-9CCA-266A-625CAB10A4AA}"/>
                </a:ext>
              </a:extLst>
            </p:cNvPr>
            <p:cNvSpPr/>
            <p:nvPr/>
          </p:nvSpPr>
          <p:spPr>
            <a:xfrm>
              <a:off x="480379" y="4558335"/>
              <a:ext cx="334206" cy="190816"/>
            </a:xfrm>
            <a:custGeom>
              <a:avLst/>
              <a:gdLst>
                <a:gd name="connsiteX0" fmla="*/ 4440 w 334206"/>
                <a:gd name="connsiteY0" fmla="*/ 190576 h 190816"/>
                <a:gd name="connsiteX1" fmla="*/ 332993 w 334206"/>
                <a:gd name="connsiteY1" fmla="*/ 5616 h 190816"/>
                <a:gd name="connsiteX2" fmla="*/ 328220 w 334206"/>
                <a:gd name="connsiteY2" fmla="*/ 843 h 190816"/>
                <a:gd name="connsiteX3" fmla="*/ 2451 w 334206"/>
                <a:gd name="connsiteY3" fmla="*/ 183416 h 190816"/>
                <a:gd name="connsiteX4" fmla="*/ 4440 w 334206"/>
                <a:gd name="connsiteY4" fmla="*/ 190576 h 190816"/>
                <a:gd name="connsiteX5" fmla="*/ 4440 w 334206"/>
                <a:gd name="connsiteY5" fmla="*/ 190576 h 19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206" h="190816">
                  <a:moveTo>
                    <a:pt x="4440" y="190576"/>
                  </a:moveTo>
                  <a:cubicBezTo>
                    <a:pt x="122974" y="147618"/>
                    <a:pt x="235541" y="85567"/>
                    <a:pt x="332993" y="5616"/>
                  </a:cubicBezTo>
                  <a:cubicBezTo>
                    <a:pt x="336573" y="2832"/>
                    <a:pt x="331402" y="-1942"/>
                    <a:pt x="328220" y="843"/>
                  </a:cubicBezTo>
                  <a:cubicBezTo>
                    <a:pt x="229177" y="78009"/>
                    <a:pt x="120587" y="140458"/>
                    <a:pt x="2451" y="183416"/>
                  </a:cubicBezTo>
                  <a:cubicBezTo>
                    <a:pt x="-1924" y="185405"/>
                    <a:pt x="65" y="192167"/>
                    <a:pt x="4440" y="190576"/>
                  </a:cubicBezTo>
                  <a:lnTo>
                    <a:pt x="4440" y="1905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05" name="Freeform 2904">
              <a:extLst>
                <a:ext uri="{FF2B5EF4-FFF2-40B4-BE49-F238E27FC236}">
                  <a16:creationId xmlns:a16="http://schemas.microsoft.com/office/drawing/2014/main" id="{8354128C-3753-FD2E-CF53-ACDFA69380C5}"/>
                </a:ext>
              </a:extLst>
            </p:cNvPr>
            <p:cNvSpPr/>
            <p:nvPr/>
          </p:nvSpPr>
          <p:spPr>
            <a:xfrm>
              <a:off x="-49831" y="4124054"/>
              <a:ext cx="78125" cy="258516"/>
            </a:xfrm>
            <a:custGeom>
              <a:avLst/>
              <a:gdLst>
                <a:gd name="connsiteX0" fmla="*/ 58130 w 78125"/>
                <a:gd name="connsiteY0" fmla="*/ 46906 h 258516"/>
                <a:gd name="connsiteX1" fmla="*/ 60118 w 78125"/>
                <a:gd name="connsiteY1" fmla="*/ 29006 h 258516"/>
                <a:gd name="connsiteX2" fmla="*/ 35457 w 78125"/>
                <a:gd name="connsiteY2" fmla="*/ 39746 h 258516"/>
                <a:gd name="connsiteX3" fmla="*/ 454 w 78125"/>
                <a:gd name="connsiteY3" fmla="*/ 177770 h 258516"/>
                <a:gd name="connsiteX4" fmla="*/ 35059 w 78125"/>
                <a:gd name="connsiteY4" fmla="*/ 258516 h 258516"/>
                <a:gd name="connsiteX5" fmla="*/ 78018 w 78125"/>
                <a:gd name="connsiteY5" fmla="*/ 177372 h 258516"/>
                <a:gd name="connsiteX6" fmla="*/ 22729 w 78125"/>
                <a:gd name="connsiteY6" fmla="*/ 71567 h 258516"/>
                <a:gd name="connsiteX7" fmla="*/ 23922 w 78125"/>
                <a:gd name="connsiteY7" fmla="*/ 76340 h 258516"/>
                <a:gd name="connsiteX8" fmla="*/ 70460 w 78125"/>
                <a:gd name="connsiteY8" fmla="*/ 5538 h 258516"/>
                <a:gd name="connsiteX9" fmla="*/ 64892 w 78125"/>
                <a:gd name="connsiteY9" fmla="*/ 1163 h 258516"/>
                <a:gd name="connsiteX10" fmla="*/ 29093 w 78125"/>
                <a:gd name="connsiteY10" fmla="*/ 256527 h 258516"/>
                <a:gd name="connsiteX11" fmla="*/ 36253 w 78125"/>
                <a:gd name="connsiteY11" fmla="*/ 255732 h 258516"/>
                <a:gd name="connsiteX12" fmla="*/ 39832 w 78125"/>
                <a:gd name="connsiteY12" fmla="*/ 65601 h 258516"/>
                <a:gd name="connsiteX13" fmla="*/ 33070 w 78125"/>
                <a:gd name="connsiteY13" fmla="*/ 67590 h 258516"/>
                <a:gd name="connsiteX14" fmla="*/ 29093 w 78125"/>
                <a:gd name="connsiteY14" fmla="*/ 253743 h 258516"/>
                <a:gd name="connsiteX15" fmla="*/ 36253 w 78125"/>
                <a:gd name="connsiteY15" fmla="*/ 252947 h 258516"/>
                <a:gd name="connsiteX16" fmla="*/ 70858 w 78125"/>
                <a:gd name="connsiteY16" fmla="*/ 6732 h 258516"/>
                <a:gd name="connsiteX17" fmla="*/ 65289 w 78125"/>
                <a:gd name="connsiteY17" fmla="*/ 2356 h 258516"/>
                <a:gd name="connsiteX18" fmla="*/ 18751 w 78125"/>
                <a:gd name="connsiteY18" fmla="*/ 73158 h 258516"/>
                <a:gd name="connsiteX19" fmla="*/ 19944 w 78125"/>
                <a:gd name="connsiteY19" fmla="*/ 77931 h 258516"/>
                <a:gd name="connsiteX20" fmla="*/ 69665 w 78125"/>
                <a:gd name="connsiteY20" fmla="*/ 161462 h 258516"/>
                <a:gd name="connsiteX21" fmla="*/ 68074 w 78125"/>
                <a:gd name="connsiteY21" fmla="*/ 210387 h 258516"/>
                <a:gd name="connsiteX22" fmla="*/ 27900 w 78125"/>
                <a:gd name="connsiteY22" fmla="*/ 249766 h 258516"/>
                <a:gd name="connsiteX23" fmla="*/ 8011 w 78125"/>
                <a:gd name="connsiteY23" fmla="*/ 205216 h 258516"/>
                <a:gd name="connsiteX24" fmla="*/ 10398 w 78125"/>
                <a:gd name="connsiteY24" fmla="*/ 148733 h 258516"/>
                <a:gd name="connsiteX25" fmla="*/ 22729 w 78125"/>
                <a:gd name="connsiteY25" fmla="*/ 91853 h 258516"/>
                <a:gd name="connsiteX26" fmla="*/ 32673 w 78125"/>
                <a:gd name="connsiteY26" fmla="*/ 64010 h 258516"/>
                <a:gd name="connsiteX27" fmla="*/ 39832 w 78125"/>
                <a:gd name="connsiteY27" fmla="*/ 47303 h 258516"/>
                <a:gd name="connsiteX28" fmla="*/ 41821 w 78125"/>
                <a:gd name="connsiteY28" fmla="*/ 43724 h 258516"/>
                <a:gd name="connsiteX29" fmla="*/ 56539 w 78125"/>
                <a:gd name="connsiteY29" fmla="*/ 42133 h 258516"/>
                <a:gd name="connsiteX30" fmla="*/ 58130 w 78125"/>
                <a:gd name="connsiteY30" fmla="*/ 46906 h 258516"/>
                <a:gd name="connsiteX31" fmla="*/ 58130 w 78125"/>
                <a:gd name="connsiteY31" fmla="*/ 46906 h 25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8125" h="258516">
                  <a:moveTo>
                    <a:pt x="58130" y="46906"/>
                  </a:moveTo>
                  <a:cubicBezTo>
                    <a:pt x="65687" y="43724"/>
                    <a:pt x="66085" y="34575"/>
                    <a:pt x="60118" y="29006"/>
                  </a:cubicBezTo>
                  <a:cubicBezTo>
                    <a:pt x="50572" y="20653"/>
                    <a:pt x="40230" y="31791"/>
                    <a:pt x="35457" y="39746"/>
                  </a:cubicBezTo>
                  <a:cubicBezTo>
                    <a:pt x="11989" y="79920"/>
                    <a:pt x="2443" y="132027"/>
                    <a:pt x="454" y="177770"/>
                  </a:cubicBezTo>
                  <a:cubicBezTo>
                    <a:pt x="-740" y="202034"/>
                    <a:pt x="-2331" y="258516"/>
                    <a:pt x="35059" y="258516"/>
                  </a:cubicBezTo>
                  <a:cubicBezTo>
                    <a:pt x="70858" y="258516"/>
                    <a:pt x="79211" y="203625"/>
                    <a:pt x="78018" y="177372"/>
                  </a:cubicBezTo>
                  <a:cubicBezTo>
                    <a:pt x="76427" y="135607"/>
                    <a:pt x="56141" y="96626"/>
                    <a:pt x="22729" y="71567"/>
                  </a:cubicBezTo>
                  <a:cubicBezTo>
                    <a:pt x="23126" y="73158"/>
                    <a:pt x="23524" y="74749"/>
                    <a:pt x="23922" y="76340"/>
                  </a:cubicBezTo>
                  <a:cubicBezTo>
                    <a:pt x="39435" y="52872"/>
                    <a:pt x="54947" y="29006"/>
                    <a:pt x="70460" y="5538"/>
                  </a:cubicBezTo>
                  <a:cubicBezTo>
                    <a:pt x="72847" y="1959"/>
                    <a:pt x="67676" y="-2019"/>
                    <a:pt x="64892" y="1163"/>
                  </a:cubicBezTo>
                  <a:cubicBezTo>
                    <a:pt x="3636" y="70374"/>
                    <a:pt x="-10684" y="172997"/>
                    <a:pt x="29093" y="256527"/>
                  </a:cubicBezTo>
                  <a:cubicBezTo>
                    <a:pt x="30684" y="259710"/>
                    <a:pt x="35059" y="258516"/>
                    <a:pt x="36253" y="255732"/>
                  </a:cubicBezTo>
                  <a:cubicBezTo>
                    <a:pt x="57334" y="194874"/>
                    <a:pt x="60118" y="126857"/>
                    <a:pt x="39832" y="65601"/>
                  </a:cubicBezTo>
                  <a:cubicBezTo>
                    <a:pt x="38241" y="61225"/>
                    <a:pt x="31479" y="62816"/>
                    <a:pt x="33070" y="67590"/>
                  </a:cubicBezTo>
                  <a:cubicBezTo>
                    <a:pt x="49777" y="129641"/>
                    <a:pt x="50174" y="192488"/>
                    <a:pt x="29093" y="253743"/>
                  </a:cubicBezTo>
                  <a:cubicBezTo>
                    <a:pt x="31479" y="253345"/>
                    <a:pt x="33866" y="252947"/>
                    <a:pt x="36253" y="252947"/>
                  </a:cubicBezTo>
                  <a:cubicBezTo>
                    <a:pt x="-1933" y="172997"/>
                    <a:pt x="11989" y="73158"/>
                    <a:pt x="70858" y="6732"/>
                  </a:cubicBezTo>
                  <a:cubicBezTo>
                    <a:pt x="68869" y="5140"/>
                    <a:pt x="66880" y="3947"/>
                    <a:pt x="65289" y="2356"/>
                  </a:cubicBezTo>
                  <a:cubicBezTo>
                    <a:pt x="49777" y="25824"/>
                    <a:pt x="34264" y="49690"/>
                    <a:pt x="18751" y="73158"/>
                  </a:cubicBezTo>
                  <a:cubicBezTo>
                    <a:pt x="17558" y="74749"/>
                    <a:pt x="18751" y="77136"/>
                    <a:pt x="19944" y="77931"/>
                  </a:cubicBezTo>
                  <a:cubicBezTo>
                    <a:pt x="46594" y="98217"/>
                    <a:pt x="64494" y="128447"/>
                    <a:pt x="69665" y="161462"/>
                  </a:cubicBezTo>
                  <a:cubicBezTo>
                    <a:pt x="72449" y="177770"/>
                    <a:pt x="72051" y="194476"/>
                    <a:pt x="68074" y="210387"/>
                  </a:cubicBezTo>
                  <a:cubicBezTo>
                    <a:pt x="64096" y="227491"/>
                    <a:pt x="50970" y="259312"/>
                    <a:pt x="27900" y="249766"/>
                  </a:cubicBezTo>
                  <a:cubicBezTo>
                    <a:pt x="11591" y="243004"/>
                    <a:pt x="8807" y="220331"/>
                    <a:pt x="8011" y="205216"/>
                  </a:cubicBezTo>
                  <a:cubicBezTo>
                    <a:pt x="7216" y="186521"/>
                    <a:pt x="8011" y="167428"/>
                    <a:pt x="10398" y="148733"/>
                  </a:cubicBezTo>
                  <a:cubicBezTo>
                    <a:pt x="12784" y="129243"/>
                    <a:pt x="17160" y="110150"/>
                    <a:pt x="22729" y="91853"/>
                  </a:cubicBezTo>
                  <a:cubicBezTo>
                    <a:pt x="25513" y="82307"/>
                    <a:pt x="29093" y="73158"/>
                    <a:pt x="32673" y="64010"/>
                  </a:cubicBezTo>
                  <a:cubicBezTo>
                    <a:pt x="35059" y="58441"/>
                    <a:pt x="37048" y="52872"/>
                    <a:pt x="39832" y="47303"/>
                  </a:cubicBezTo>
                  <a:cubicBezTo>
                    <a:pt x="40628" y="46110"/>
                    <a:pt x="41026" y="44917"/>
                    <a:pt x="41821" y="43724"/>
                  </a:cubicBezTo>
                  <a:cubicBezTo>
                    <a:pt x="44208" y="37359"/>
                    <a:pt x="48981" y="36962"/>
                    <a:pt x="56539" y="42133"/>
                  </a:cubicBezTo>
                  <a:cubicBezTo>
                    <a:pt x="52959" y="42928"/>
                    <a:pt x="54947" y="48099"/>
                    <a:pt x="58130" y="46906"/>
                  </a:cubicBezTo>
                  <a:lnTo>
                    <a:pt x="58130" y="469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06" name="Freeform 2905">
              <a:extLst>
                <a:ext uri="{FF2B5EF4-FFF2-40B4-BE49-F238E27FC236}">
                  <a16:creationId xmlns:a16="http://schemas.microsoft.com/office/drawing/2014/main" id="{9F4B1480-1642-637A-90F6-42ECF465D6E9}"/>
                </a:ext>
              </a:extLst>
            </p:cNvPr>
            <p:cNvSpPr/>
            <p:nvPr/>
          </p:nvSpPr>
          <p:spPr>
            <a:xfrm>
              <a:off x="881787" y="2919992"/>
              <a:ext cx="4773" cy="4773"/>
            </a:xfrm>
            <a:custGeom>
              <a:avLst/>
              <a:gdLst>
                <a:gd name="connsiteX0" fmla="*/ 2387 w 4773"/>
                <a:gd name="connsiteY0" fmla="*/ 4773 h 4773"/>
                <a:gd name="connsiteX1" fmla="*/ 2387 w 4773"/>
                <a:gd name="connsiteY1" fmla="*/ 0 h 4773"/>
                <a:gd name="connsiteX2" fmla="*/ 2387 w 4773"/>
                <a:gd name="connsiteY2" fmla="*/ 4773 h 4773"/>
                <a:gd name="connsiteX3" fmla="*/ 2387 w 4773"/>
                <a:gd name="connsiteY3" fmla="*/ 4773 h 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3" h="4773">
                  <a:moveTo>
                    <a:pt x="2387" y="4773"/>
                  </a:moveTo>
                  <a:cubicBezTo>
                    <a:pt x="5569" y="4773"/>
                    <a:pt x="5569" y="0"/>
                    <a:pt x="2387" y="0"/>
                  </a:cubicBezTo>
                  <a:cubicBezTo>
                    <a:pt x="-796" y="0"/>
                    <a:pt x="-796" y="4773"/>
                    <a:pt x="2387" y="4773"/>
                  </a:cubicBezTo>
                  <a:lnTo>
                    <a:pt x="2387" y="47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07" name="Freeform 2906">
              <a:extLst>
                <a:ext uri="{FF2B5EF4-FFF2-40B4-BE49-F238E27FC236}">
                  <a16:creationId xmlns:a16="http://schemas.microsoft.com/office/drawing/2014/main" id="{FBB25524-03EC-4643-D9D2-80A566F628EF}"/>
                </a:ext>
              </a:extLst>
            </p:cNvPr>
            <p:cNvSpPr/>
            <p:nvPr/>
          </p:nvSpPr>
          <p:spPr>
            <a:xfrm>
              <a:off x="797348" y="2806271"/>
              <a:ext cx="72183" cy="152947"/>
            </a:xfrm>
            <a:custGeom>
              <a:avLst/>
              <a:gdLst>
                <a:gd name="connsiteX0" fmla="*/ 24377 w 72183"/>
                <a:gd name="connsiteY0" fmla="*/ 126449 h 152947"/>
                <a:gd name="connsiteX1" fmla="*/ 909 w 72183"/>
                <a:gd name="connsiteY1" fmla="*/ 147530 h 152947"/>
                <a:gd name="connsiteX2" fmla="*/ 6079 w 72183"/>
                <a:gd name="connsiteY2" fmla="*/ 150713 h 152947"/>
                <a:gd name="connsiteX3" fmla="*/ 71711 w 72183"/>
                <a:gd name="connsiteY3" fmla="*/ 3938 h 152947"/>
                <a:gd name="connsiteX4" fmla="*/ 66540 w 72183"/>
                <a:gd name="connsiteY4" fmla="*/ 1153 h 152947"/>
                <a:gd name="connsiteX5" fmla="*/ 113 w 72183"/>
                <a:gd name="connsiteY5" fmla="*/ 148724 h 152947"/>
                <a:gd name="connsiteX6" fmla="*/ 5284 w 72183"/>
                <a:gd name="connsiteY6" fmla="*/ 151906 h 152947"/>
                <a:gd name="connsiteX7" fmla="*/ 28354 w 72183"/>
                <a:gd name="connsiteY7" fmla="*/ 130427 h 152947"/>
                <a:gd name="connsiteX8" fmla="*/ 24377 w 72183"/>
                <a:gd name="connsiteY8" fmla="*/ 126449 h 152947"/>
                <a:gd name="connsiteX9" fmla="*/ 24377 w 72183"/>
                <a:gd name="connsiteY9" fmla="*/ 126449 h 15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183" h="152947">
                  <a:moveTo>
                    <a:pt x="24377" y="126449"/>
                  </a:moveTo>
                  <a:cubicBezTo>
                    <a:pt x="16421" y="133609"/>
                    <a:pt x="8466" y="140371"/>
                    <a:pt x="909" y="147530"/>
                  </a:cubicBezTo>
                  <a:cubicBezTo>
                    <a:pt x="2500" y="148724"/>
                    <a:pt x="4488" y="149519"/>
                    <a:pt x="6079" y="150713"/>
                  </a:cubicBezTo>
                  <a:cubicBezTo>
                    <a:pt x="18808" y="97810"/>
                    <a:pt x="41083" y="48885"/>
                    <a:pt x="71711" y="3938"/>
                  </a:cubicBezTo>
                  <a:cubicBezTo>
                    <a:pt x="73699" y="1153"/>
                    <a:pt x="68926" y="-1631"/>
                    <a:pt x="66540" y="1153"/>
                  </a:cubicBezTo>
                  <a:cubicBezTo>
                    <a:pt x="34321" y="45305"/>
                    <a:pt x="12444" y="95821"/>
                    <a:pt x="113" y="148724"/>
                  </a:cubicBezTo>
                  <a:cubicBezTo>
                    <a:pt x="-682" y="152304"/>
                    <a:pt x="2897" y="154293"/>
                    <a:pt x="5284" y="151906"/>
                  </a:cubicBezTo>
                  <a:cubicBezTo>
                    <a:pt x="13239" y="144746"/>
                    <a:pt x="20797" y="137587"/>
                    <a:pt x="28354" y="130427"/>
                  </a:cubicBezTo>
                  <a:cubicBezTo>
                    <a:pt x="31536" y="128040"/>
                    <a:pt x="27161" y="124062"/>
                    <a:pt x="24377" y="126449"/>
                  </a:cubicBezTo>
                  <a:lnTo>
                    <a:pt x="24377" y="1264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08" name="Freeform 2907">
              <a:extLst>
                <a:ext uri="{FF2B5EF4-FFF2-40B4-BE49-F238E27FC236}">
                  <a16:creationId xmlns:a16="http://schemas.microsoft.com/office/drawing/2014/main" id="{9E292357-6AF9-3114-816F-CCE5CA88AC2E}"/>
                </a:ext>
              </a:extLst>
            </p:cNvPr>
            <p:cNvSpPr/>
            <p:nvPr/>
          </p:nvSpPr>
          <p:spPr>
            <a:xfrm>
              <a:off x="800157" y="2746869"/>
              <a:ext cx="108779" cy="188150"/>
            </a:xfrm>
            <a:custGeom>
              <a:avLst/>
              <a:gdLst>
                <a:gd name="connsiteX0" fmla="*/ 33899 w 108779"/>
                <a:gd name="connsiteY0" fmla="*/ 113856 h 188150"/>
                <a:gd name="connsiteX1" fmla="*/ 486 w 108779"/>
                <a:gd name="connsiteY1" fmla="*/ 183465 h 188150"/>
                <a:gd name="connsiteX2" fmla="*/ 6055 w 108779"/>
                <a:gd name="connsiteY2" fmla="*/ 185852 h 188150"/>
                <a:gd name="connsiteX3" fmla="*/ 47423 w 108779"/>
                <a:gd name="connsiteY3" fmla="*/ 89991 h 188150"/>
                <a:gd name="connsiteX4" fmla="*/ 107883 w 108779"/>
                <a:gd name="connsiteY4" fmla="*/ 5267 h 188150"/>
                <a:gd name="connsiteX5" fmla="*/ 103905 w 108779"/>
                <a:gd name="connsiteY5" fmla="*/ 892 h 188150"/>
                <a:gd name="connsiteX6" fmla="*/ 89 w 108779"/>
                <a:gd name="connsiteY6" fmla="*/ 184261 h 188150"/>
                <a:gd name="connsiteX7" fmla="*/ 5657 w 108779"/>
                <a:gd name="connsiteY7" fmla="*/ 186648 h 188150"/>
                <a:gd name="connsiteX8" fmla="*/ 38672 w 108779"/>
                <a:gd name="connsiteY8" fmla="*/ 116641 h 188150"/>
                <a:gd name="connsiteX9" fmla="*/ 33899 w 108779"/>
                <a:gd name="connsiteY9" fmla="*/ 113856 h 188150"/>
                <a:gd name="connsiteX10" fmla="*/ 33899 w 108779"/>
                <a:gd name="connsiteY10" fmla="*/ 113856 h 18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79" h="188150">
                  <a:moveTo>
                    <a:pt x="33899" y="113856"/>
                  </a:moveTo>
                  <a:cubicBezTo>
                    <a:pt x="22761" y="136927"/>
                    <a:pt x="11624" y="160395"/>
                    <a:pt x="486" y="183465"/>
                  </a:cubicBezTo>
                  <a:cubicBezTo>
                    <a:pt x="2475" y="184261"/>
                    <a:pt x="4066" y="185057"/>
                    <a:pt x="6055" y="185852"/>
                  </a:cubicBezTo>
                  <a:cubicBezTo>
                    <a:pt x="17988" y="152838"/>
                    <a:pt x="30319" y="121016"/>
                    <a:pt x="47423" y="89991"/>
                  </a:cubicBezTo>
                  <a:cubicBezTo>
                    <a:pt x="64526" y="59363"/>
                    <a:pt x="85210" y="31519"/>
                    <a:pt x="107883" y="5267"/>
                  </a:cubicBezTo>
                  <a:cubicBezTo>
                    <a:pt x="110667" y="2483"/>
                    <a:pt x="106292" y="-1893"/>
                    <a:pt x="103905" y="892"/>
                  </a:cubicBezTo>
                  <a:cubicBezTo>
                    <a:pt x="56571" y="51408"/>
                    <a:pt x="17193" y="117437"/>
                    <a:pt x="89" y="184261"/>
                  </a:cubicBezTo>
                  <a:cubicBezTo>
                    <a:pt x="-707" y="187443"/>
                    <a:pt x="4066" y="189829"/>
                    <a:pt x="5657" y="186648"/>
                  </a:cubicBezTo>
                  <a:cubicBezTo>
                    <a:pt x="16397" y="163179"/>
                    <a:pt x="27534" y="139711"/>
                    <a:pt x="38672" y="116641"/>
                  </a:cubicBezTo>
                  <a:cubicBezTo>
                    <a:pt x="40263" y="113459"/>
                    <a:pt x="35490" y="110277"/>
                    <a:pt x="33899" y="113856"/>
                  </a:cubicBezTo>
                  <a:lnTo>
                    <a:pt x="33899" y="11385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09" name="Freeform 2908">
              <a:extLst>
                <a:ext uri="{FF2B5EF4-FFF2-40B4-BE49-F238E27FC236}">
                  <a16:creationId xmlns:a16="http://schemas.microsoft.com/office/drawing/2014/main" id="{3324B871-9262-014E-F684-BDE63C73D00A}"/>
                </a:ext>
              </a:extLst>
            </p:cNvPr>
            <p:cNvSpPr/>
            <p:nvPr/>
          </p:nvSpPr>
          <p:spPr>
            <a:xfrm>
              <a:off x="831269" y="2724888"/>
              <a:ext cx="116731" cy="198031"/>
            </a:xfrm>
            <a:custGeom>
              <a:avLst/>
              <a:gdLst>
                <a:gd name="connsiteX0" fmla="*/ 25857 w 116731"/>
                <a:gd name="connsiteY0" fmla="*/ 135042 h 198031"/>
                <a:gd name="connsiteX1" fmla="*/ 400 w 116731"/>
                <a:gd name="connsiteY1" fmla="*/ 192718 h 198031"/>
                <a:gd name="connsiteX2" fmla="*/ 6367 w 116731"/>
                <a:gd name="connsiteY2" fmla="*/ 196298 h 198031"/>
                <a:gd name="connsiteX3" fmla="*/ 116150 w 116731"/>
                <a:gd name="connsiteY3" fmla="*/ 4575 h 198031"/>
                <a:gd name="connsiteX4" fmla="*/ 110581 w 116731"/>
                <a:gd name="connsiteY4" fmla="*/ 1393 h 198031"/>
                <a:gd name="connsiteX5" fmla="*/ 2 w 116731"/>
                <a:gd name="connsiteY5" fmla="*/ 192718 h 198031"/>
                <a:gd name="connsiteX6" fmla="*/ 6367 w 116731"/>
                <a:gd name="connsiteY6" fmla="*/ 196298 h 198031"/>
                <a:gd name="connsiteX7" fmla="*/ 31824 w 116731"/>
                <a:gd name="connsiteY7" fmla="*/ 138622 h 198031"/>
                <a:gd name="connsiteX8" fmla="*/ 25857 w 116731"/>
                <a:gd name="connsiteY8" fmla="*/ 135042 h 198031"/>
                <a:gd name="connsiteX9" fmla="*/ 25857 w 116731"/>
                <a:gd name="connsiteY9" fmla="*/ 135042 h 19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731" h="198031">
                  <a:moveTo>
                    <a:pt x="25857" y="135042"/>
                  </a:moveTo>
                  <a:cubicBezTo>
                    <a:pt x="17106" y="154135"/>
                    <a:pt x="8753" y="173625"/>
                    <a:pt x="400" y="192718"/>
                  </a:cubicBezTo>
                  <a:cubicBezTo>
                    <a:pt x="-1589" y="196696"/>
                    <a:pt x="4378" y="200275"/>
                    <a:pt x="6367" y="196298"/>
                  </a:cubicBezTo>
                  <a:cubicBezTo>
                    <a:pt x="36597" y="128678"/>
                    <a:pt x="73987" y="65036"/>
                    <a:pt x="116150" y="4575"/>
                  </a:cubicBezTo>
                  <a:cubicBezTo>
                    <a:pt x="118536" y="996"/>
                    <a:pt x="112968" y="-1789"/>
                    <a:pt x="110581" y="1393"/>
                  </a:cubicBezTo>
                  <a:cubicBezTo>
                    <a:pt x="66827" y="61058"/>
                    <a:pt x="30233" y="125496"/>
                    <a:pt x="2" y="192718"/>
                  </a:cubicBezTo>
                  <a:cubicBezTo>
                    <a:pt x="2389" y="193911"/>
                    <a:pt x="4378" y="195104"/>
                    <a:pt x="6367" y="196298"/>
                  </a:cubicBezTo>
                  <a:cubicBezTo>
                    <a:pt x="14720" y="177205"/>
                    <a:pt x="23471" y="157715"/>
                    <a:pt x="31824" y="138622"/>
                  </a:cubicBezTo>
                  <a:cubicBezTo>
                    <a:pt x="33415" y="134644"/>
                    <a:pt x="27448" y="131065"/>
                    <a:pt x="25857" y="135042"/>
                  </a:cubicBezTo>
                  <a:lnTo>
                    <a:pt x="25857" y="1350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10" name="Freeform 2909">
              <a:extLst>
                <a:ext uri="{FF2B5EF4-FFF2-40B4-BE49-F238E27FC236}">
                  <a16:creationId xmlns:a16="http://schemas.microsoft.com/office/drawing/2014/main" id="{61996274-A5DB-DD12-9FF9-8BD430D88AAD}"/>
                </a:ext>
              </a:extLst>
            </p:cNvPr>
            <p:cNvSpPr/>
            <p:nvPr/>
          </p:nvSpPr>
          <p:spPr>
            <a:xfrm>
              <a:off x="854003" y="2736636"/>
              <a:ext cx="130485" cy="209747"/>
            </a:xfrm>
            <a:custGeom>
              <a:avLst/>
              <a:gdLst>
                <a:gd name="connsiteX0" fmla="*/ 46877 w 130485"/>
                <a:gd name="connsiteY0" fmla="*/ 122896 h 209747"/>
                <a:gd name="connsiteX1" fmla="*/ 1134 w 130485"/>
                <a:gd name="connsiteY1" fmla="*/ 203244 h 209747"/>
                <a:gd name="connsiteX2" fmla="*/ 6703 w 130485"/>
                <a:gd name="connsiteY2" fmla="*/ 207619 h 209747"/>
                <a:gd name="connsiteX3" fmla="*/ 130010 w 130485"/>
                <a:gd name="connsiteY3" fmla="*/ 4760 h 209747"/>
                <a:gd name="connsiteX4" fmla="*/ 125237 w 130485"/>
                <a:gd name="connsiteY4" fmla="*/ 782 h 209747"/>
                <a:gd name="connsiteX5" fmla="*/ 339 w 130485"/>
                <a:gd name="connsiteY5" fmla="*/ 204039 h 209747"/>
                <a:gd name="connsiteX6" fmla="*/ 5908 w 130485"/>
                <a:gd name="connsiteY6" fmla="*/ 208415 h 209747"/>
                <a:gd name="connsiteX7" fmla="*/ 53242 w 130485"/>
                <a:gd name="connsiteY7" fmla="*/ 124487 h 209747"/>
                <a:gd name="connsiteX8" fmla="*/ 46877 w 130485"/>
                <a:gd name="connsiteY8" fmla="*/ 122896 h 209747"/>
                <a:gd name="connsiteX9" fmla="*/ 46877 w 130485"/>
                <a:gd name="connsiteY9" fmla="*/ 122896 h 20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85" h="209747">
                  <a:moveTo>
                    <a:pt x="46877" y="122896"/>
                  </a:moveTo>
                  <a:cubicBezTo>
                    <a:pt x="37331" y="152728"/>
                    <a:pt x="22216" y="179776"/>
                    <a:pt x="1134" y="203244"/>
                  </a:cubicBezTo>
                  <a:cubicBezTo>
                    <a:pt x="3123" y="204835"/>
                    <a:pt x="5112" y="206028"/>
                    <a:pt x="6703" y="207619"/>
                  </a:cubicBezTo>
                  <a:cubicBezTo>
                    <a:pt x="40115" y="135227"/>
                    <a:pt x="81483" y="68004"/>
                    <a:pt x="130010" y="4760"/>
                  </a:cubicBezTo>
                  <a:cubicBezTo>
                    <a:pt x="131999" y="1976"/>
                    <a:pt x="127226" y="-1605"/>
                    <a:pt x="125237" y="782"/>
                  </a:cubicBezTo>
                  <a:cubicBezTo>
                    <a:pt x="74721" y="62833"/>
                    <a:pt x="32956" y="131646"/>
                    <a:pt x="339" y="204039"/>
                  </a:cubicBezTo>
                  <a:cubicBezTo>
                    <a:pt x="-1252" y="207619"/>
                    <a:pt x="3123" y="211995"/>
                    <a:pt x="5908" y="208415"/>
                  </a:cubicBezTo>
                  <a:cubicBezTo>
                    <a:pt x="27387" y="183754"/>
                    <a:pt x="43297" y="155512"/>
                    <a:pt x="53242" y="124487"/>
                  </a:cubicBezTo>
                  <a:cubicBezTo>
                    <a:pt x="54832" y="120509"/>
                    <a:pt x="48468" y="118520"/>
                    <a:pt x="46877" y="122896"/>
                  </a:cubicBezTo>
                  <a:lnTo>
                    <a:pt x="46877" y="1228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11" name="Freeform 2910">
              <a:extLst>
                <a:ext uri="{FF2B5EF4-FFF2-40B4-BE49-F238E27FC236}">
                  <a16:creationId xmlns:a16="http://schemas.microsoft.com/office/drawing/2014/main" id="{A158D940-4EB0-ED46-209C-BBAC1AB6130E}"/>
                </a:ext>
              </a:extLst>
            </p:cNvPr>
            <p:cNvSpPr/>
            <p:nvPr/>
          </p:nvSpPr>
          <p:spPr>
            <a:xfrm>
              <a:off x="891973" y="2763360"/>
              <a:ext cx="107251" cy="196572"/>
            </a:xfrm>
            <a:custGeom>
              <a:avLst/>
              <a:gdLst>
                <a:gd name="connsiteX0" fmla="*/ 25613 w 107251"/>
                <a:gd name="connsiteY0" fmla="*/ 145097 h 196572"/>
                <a:gd name="connsiteX1" fmla="*/ 156 w 107251"/>
                <a:gd name="connsiteY1" fmla="*/ 190840 h 196572"/>
                <a:gd name="connsiteX2" fmla="*/ 6918 w 107251"/>
                <a:gd name="connsiteY2" fmla="*/ 193625 h 196572"/>
                <a:gd name="connsiteX3" fmla="*/ 106359 w 107251"/>
                <a:gd name="connsiteY3" fmla="*/ 5482 h 196572"/>
                <a:gd name="connsiteX4" fmla="*/ 101984 w 107251"/>
                <a:gd name="connsiteY4" fmla="*/ 1107 h 196572"/>
                <a:gd name="connsiteX5" fmla="*/ 156 w 107251"/>
                <a:gd name="connsiteY5" fmla="*/ 192034 h 196572"/>
                <a:gd name="connsiteX6" fmla="*/ 6918 w 107251"/>
                <a:gd name="connsiteY6" fmla="*/ 194818 h 196572"/>
                <a:gd name="connsiteX7" fmla="*/ 31977 w 107251"/>
                <a:gd name="connsiteY7" fmla="*/ 148677 h 196572"/>
                <a:gd name="connsiteX8" fmla="*/ 25613 w 107251"/>
                <a:gd name="connsiteY8" fmla="*/ 145097 h 196572"/>
                <a:gd name="connsiteX9" fmla="*/ 25613 w 107251"/>
                <a:gd name="connsiteY9" fmla="*/ 145097 h 19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251" h="196572">
                  <a:moveTo>
                    <a:pt x="25613" y="145097"/>
                  </a:moveTo>
                  <a:cubicBezTo>
                    <a:pt x="17260" y="160212"/>
                    <a:pt x="8907" y="175725"/>
                    <a:pt x="156" y="190840"/>
                  </a:cubicBezTo>
                  <a:cubicBezTo>
                    <a:pt x="2543" y="191636"/>
                    <a:pt x="4532" y="192829"/>
                    <a:pt x="6918" y="193625"/>
                  </a:cubicBezTo>
                  <a:cubicBezTo>
                    <a:pt x="27204" y="124414"/>
                    <a:pt x="61412" y="61567"/>
                    <a:pt x="106359" y="5482"/>
                  </a:cubicBezTo>
                  <a:cubicBezTo>
                    <a:pt x="109144" y="2300"/>
                    <a:pt x="104768" y="-2076"/>
                    <a:pt x="101984" y="1107"/>
                  </a:cubicBezTo>
                  <a:cubicBezTo>
                    <a:pt x="54252" y="56396"/>
                    <a:pt x="20442" y="122027"/>
                    <a:pt x="156" y="192034"/>
                  </a:cubicBezTo>
                  <a:cubicBezTo>
                    <a:pt x="-1037" y="196011"/>
                    <a:pt x="4930" y="198398"/>
                    <a:pt x="6918" y="194818"/>
                  </a:cubicBezTo>
                  <a:cubicBezTo>
                    <a:pt x="15271" y="179305"/>
                    <a:pt x="23624" y="164190"/>
                    <a:pt x="31977" y="148677"/>
                  </a:cubicBezTo>
                  <a:cubicBezTo>
                    <a:pt x="34364" y="144700"/>
                    <a:pt x="28000" y="140722"/>
                    <a:pt x="25613" y="145097"/>
                  </a:cubicBezTo>
                  <a:lnTo>
                    <a:pt x="25613" y="1450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12" name="Freeform 2911">
              <a:extLst>
                <a:ext uri="{FF2B5EF4-FFF2-40B4-BE49-F238E27FC236}">
                  <a16:creationId xmlns:a16="http://schemas.microsoft.com/office/drawing/2014/main" id="{0CA1F7C4-FA0E-ABDE-20B0-7F191A4AC9AB}"/>
                </a:ext>
              </a:extLst>
            </p:cNvPr>
            <p:cNvSpPr/>
            <p:nvPr/>
          </p:nvSpPr>
          <p:spPr>
            <a:xfrm>
              <a:off x="920767" y="2776517"/>
              <a:ext cx="165790" cy="231126"/>
            </a:xfrm>
            <a:custGeom>
              <a:avLst/>
              <a:gdLst>
                <a:gd name="connsiteX0" fmla="*/ 31823 w 165790"/>
                <a:gd name="connsiteY0" fmla="*/ 143475 h 231126"/>
                <a:gd name="connsiteX1" fmla="*/ 399 w 165790"/>
                <a:gd name="connsiteY1" fmla="*/ 199162 h 231126"/>
                <a:gd name="connsiteX2" fmla="*/ 6764 w 165790"/>
                <a:gd name="connsiteY2" fmla="*/ 202742 h 231126"/>
                <a:gd name="connsiteX3" fmla="*/ 124502 w 165790"/>
                <a:gd name="connsiteY3" fmla="*/ 5054 h 231126"/>
                <a:gd name="connsiteX4" fmla="*/ 118535 w 165790"/>
                <a:gd name="connsiteY4" fmla="*/ 3462 h 231126"/>
                <a:gd name="connsiteX5" fmla="*/ 49324 w 165790"/>
                <a:gd name="connsiteY5" fmla="*/ 225812 h 231126"/>
                <a:gd name="connsiteX6" fmla="*/ 55291 w 165790"/>
                <a:gd name="connsiteY6" fmla="*/ 229392 h 231126"/>
                <a:gd name="connsiteX7" fmla="*/ 165471 w 165790"/>
                <a:gd name="connsiteY7" fmla="*/ 10224 h 231126"/>
                <a:gd name="connsiteX8" fmla="*/ 160300 w 165790"/>
                <a:gd name="connsiteY8" fmla="*/ 7042 h 231126"/>
                <a:gd name="connsiteX9" fmla="*/ 49324 w 165790"/>
                <a:gd name="connsiteY9" fmla="*/ 225812 h 231126"/>
                <a:gd name="connsiteX10" fmla="*/ 55291 w 165790"/>
                <a:gd name="connsiteY10" fmla="*/ 229392 h 231126"/>
                <a:gd name="connsiteX11" fmla="*/ 124899 w 165790"/>
                <a:gd name="connsiteY11" fmla="*/ 4258 h 231126"/>
                <a:gd name="connsiteX12" fmla="*/ 119331 w 165790"/>
                <a:gd name="connsiteY12" fmla="*/ 1076 h 231126"/>
                <a:gd name="connsiteX13" fmla="*/ 399 w 165790"/>
                <a:gd name="connsiteY13" fmla="*/ 199162 h 231126"/>
                <a:gd name="connsiteX14" fmla="*/ 6764 w 165790"/>
                <a:gd name="connsiteY14" fmla="*/ 202742 h 231126"/>
                <a:gd name="connsiteX15" fmla="*/ 38187 w 165790"/>
                <a:gd name="connsiteY15" fmla="*/ 146658 h 231126"/>
                <a:gd name="connsiteX16" fmla="*/ 31823 w 165790"/>
                <a:gd name="connsiteY16" fmla="*/ 143475 h 231126"/>
                <a:gd name="connsiteX17" fmla="*/ 31823 w 165790"/>
                <a:gd name="connsiteY17" fmla="*/ 143475 h 23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790" h="231126">
                  <a:moveTo>
                    <a:pt x="31823" y="143475"/>
                  </a:moveTo>
                  <a:cubicBezTo>
                    <a:pt x="21481" y="161773"/>
                    <a:pt x="11139" y="180467"/>
                    <a:pt x="399" y="199162"/>
                  </a:cubicBezTo>
                  <a:cubicBezTo>
                    <a:pt x="2388" y="200356"/>
                    <a:pt x="4377" y="201549"/>
                    <a:pt x="6764" y="202742"/>
                  </a:cubicBezTo>
                  <a:cubicBezTo>
                    <a:pt x="39778" y="133133"/>
                    <a:pt x="79952" y="67900"/>
                    <a:pt x="124502" y="5054"/>
                  </a:cubicBezTo>
                  <a:cubicBezTo>
                    <a:pt x="122513" y="4656"/>
                    <a:pt x="120524" y="3860"/>
                    <a:pt x="118535" y="3462"/>
                  </a:cubicBezTo>
                  <a:cubicBezTo>
                    <a:pt x="108989" y="80629"/>
                    <a:pt x="83532" y="156204"/>
                    <a:pt x="49324" y="225812"/>
                  </a:cubicBezTo>
                  <a:cubicBezTo>
                    <a:pt x="47335" y="229790"/>
                    <a:pt x="53302" y="233370"/>
                    <a:pt x="55291" y="229392"/>
                  </a:cubicBezTo>
                  <a:cubicBezTo>
                    <a:pt x="92680" y="156601"/>
                    <a:pt x="131264" y="84208"/>
                    <a:pt x="165471" y="10224"/>
                  </a:cubicBezTo>
                  <a:cubicBezTo>
                    <a:pt x="167062" y="6644"/>
                    <a:pt x="162289" y="3462"/>
                    <a:pt x="160300" y="7042"/>
                  </a:cubicBezTo>
                  <a:cubicBezTo>
                    <a:pt x="120922" y="78640"/>
                    <a:pt x="85521" y="152624"/>
                    <a:pt x="49324" y="225812"/>
                  </a:cubicBezTo>
                  <a:cubicBezTo>
                    <a:pt x="51313" y="227006"/>
                    <a:pt x="53302" y="228199"/>
                    <a:pt x="55291" y="229392"/>
                  </a:cubicBezTo>
                  <a:cubicBezTo>
                    <a:pt x="89498" y="157397"/>
                    <a:pt x="110978" y="82617"/>
                    <a:pt x="124899" y="4258"/>
                  </a:cubicBezTo>
                  <a:cubicBezTo>
                    <a:pt x="125297" y="1474"/>
                    <a:pt x="121717" y="-1709"/>
                    <a:pt x="119331" y="1076"/>
                  </a:cubicBezTo>
                  <a:cubicBezTo>
                    <a:pt x="72395" y="61934"/>
                    <a:pt x="33016" y="129554"/>
                    <a:pt x="399" y="199162"/>
                  </a:cubicBezTo>
                  <a:cubicBezTo>
                    <a:pt x="-1590" y="203140"/>
                    <a:pt x="4377" y="206720"/>
                    <a:pt x="6764" y="202742"/>
                  </a:cubicBezTo>
                  <a:cubicBezTo>
                    <a:pt x="17105" y="184047"/>
                    <a:pt x="27447" y="165352"/>
                    <a:pt x="38187" y="146658"/>
                  </a:cubicBezTo>
                  <a:cubicBezTo>
                    <a:pt x="40176" y="143078"/>
                    <a:pt x="34209" y="139498"/>
                    <a:pt x="31823" y="143475"/>
                  </a:cubicBezTo>
                  <a:lnTo>
                    <a:pt x="31823" y="1434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13" name="Freeform 2912">
              <a:extLst>
                <a:ext uri="{FF2B5EF4-FFF2-40B4-BE49-F238E27FC236}">
                  <a16:creationId xmlns:a16="http://schemas.microsoft.com/office/drawing/2014/main" id="{A8B291D5-0099-CB6A-25A9-57944A546E84}"/>
                </a:ext>
              </a:extLst>
            </p:cNvPr>
            <p:cNvSpPr/>
            <p:nvPr/>
          </p:nvSpPr>
          <p:spPr>
            <a:xfrm>
              <a:off x="1025630" y="2834097"/>
              <a:ext cx="92454" cy="197609"/>
            </a:xfrm>
            <a:custGeom>
              <a:avLst/>
              <a:gdLst>
                <a:gd name="connsiteX0" fmla="*/ 62199 w 92454"/>
                <a:gd name="connsiteY0" fmla="*/ 26628 h 197609"/>
                <a:gd name="connsiteX1" fmla="*/ 546 w 92454"/>
                <a:gd name="connsiteY1" fmla="*/ 192098 h 197609"/>
                <a:gd name="connsiteX2" fmla="*/ 7308 w 92454"/>
                <a:gd name="connsiteY2" fmla="*/ 194883 h 197609"/>
                <a:gd name="connsiteX3" fmla="*/ 92032 w 92454"/>
                <a:gd name="connsiteY3" fmla="*/ 4752 h 197609"/>
                <a:gd name="connsiteX4" fmla="*/ 86463 w 92454"/>
                <a:gd name="connsiteY4" fmla="*/ 1569 h 197609"/>
                <a:gd name="connsiteX5" fmla="*/ 148 w 92454"/>
                <a:gd name="connsiteY5" fmla="*/ 192894 h 197609"/>
                <a:gd name="connsiteX6" fmla="*/ 6910 w 92454"/>
                <a:gd name="connsiteY6" fmla="*/ 195678 h 197609"/>
                <a:gd name="connsiteX7" fmla="*/ 67370 w 92454"/>
                <a:gd name="connsiteY7" fmla="*/ 28220 h 197609"/>
                <a:gd name="connsiteX8" fmla="*/ 62199 w 92454"/>
                <a:gd name="connsiteY8" fmla="*/ 26628 h 197609"/>
                <a:gd name="connsiteX9" fmla="*/ 62199 w 92454"/>
                <a:gd name="connsiteY9" fmla="*/ 26628 h 19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454" h="197609">
                  <a:moveTo>
                    <a:pt x="62199" y="26628"/>
                  </a:moveTo>
                  <a:cubicBezTo>
                    <a:pt x="46686" y="83509"/>
                    <a:pt x="26003" y="138798"/>
                    <a:pt x="546" y="192098"/>
                  </a:cubicBezTo>
                  <a:cubicBezTo>
                    <a:pt x="2932" y="192894"/>
                    <a:pt x="4921" y="193689"/>
                    <a:pt x="7308" y="194883"/>
                  </a:cubicBezTo>
                  <a:cubicBezTo>
                    <a:pt x="28787" y="128456"/>
                    <a:pt x="57824" y="65609"/>
                    <a:pt x="92032" y="4752"/>
                  </a:cubicBezTo>
                  <a:cubicBezTo>
                    <a:pt x="94020" y="1172"/>
                    <a:pt x="88452" y="-2010"/>
                    <a:pt x="86463" y="1569"/>
                  </a:cubicBezTo>
                  <a:cubicBezTo>
                    <a:pt x="49869" y="61234"/>
                    <a:pt x="21627" y="126069"/>
                    <a:pt x="148" y="192894"/>
                  </a:cubicBezTo>
                  <a:cubicBezTo>
                    <a:pt x="-1045" y="196872"/>
                    <a:pt x="5319" y="199656"/>
                    <a:pt x="6910" y="195678"/>
                  </a:cubicBezTo>
                  <a:cubicBezTo>
                    <a:pt x="31571" y="141582"/>
                    <a:pt x="51857" y="85498"/>
                    <a:pt x="67370" y="28220"/>
                  </a:cubicBezTo>
                  <a:cubicBezTo>
                    <a:pt x="68166" y="24640"/>
                    <a:pt x="62995" y="23446"/>
                    <a:pt x="62199" y="26628"/>
                  </a:cubicBezTo>
                  <a:lnTo>
                    <a:pt x="62199" y="266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14" name="Freeform 2913">
              <a:extLst>
                <a:ext uri="{FF2B5EF4-FFF2-40B4-BE49-F238E27FC236}">
                  <a16:creationId xmlns:a16="http://schemas.microsoft.com/office/drawing/2014/main" id="{04DB66BD-E073-C208-D515-019F7E57680A}"/>
                </a:ext>
              </a:extLst>
            </p:cNvPr>
            <p:cNvSpPr/>
            <p:nvPr/>
          </p:nvSpPr>
          <p:spPr>
            <a:xfrm>
              <a:off x="1061973" y="2844292"/>
              <a:ext cx="125744" cy="224384"/>
            </a:xfrm>
            <a:custGeom>
              <a:avLst/>
              <a:gdLst>
                <a:gd name="connsiteX0" fmla="*/ 37391 w 125744"/>
                <a:gd name="connsiteY0" fmla="*/ 148888 h 224384"/>
                <a:gd name="connsiteX1" fmla="*/ 399 w 125744"/>
                <a:gd name="connsiteY1" fmla="*/ 218895 h 224384"/>
                <a:gd name="connsiteX2" fmla="*/ 6366 w 125744"/>
                <a:gd name="connsiteY2" fmla="*/ 222475 h 224384"/>
                <a:gd name="connsiteX3" fmla="*/ 125297 w 125744"/>
                <a:gd name="connsiteY3" fmla="*/ 4500 h 224384"/>
                <a:gd name="connsiteX4" fmla="*/ 120126 w 125744"/>
                <a:gd name="connsiteY4" fmla="*/ 1318 h 224384"/>
                <a:gd name="connsiteX5" fmla="*/ 399 w 125744"/>
                <a:gd name="connsiteY5" fmla="*/ 218895 h 224384"/>
                <a:gd name="connsiteX6" fmla="*/ 6763 w 125744"/>
                <a:gd name="connsiteY6" fmla="*/ 222475 h 224384"/>
                <a:gd name="connsiteX7" fmla="*/ 43358 w 125744"/>
                <a:gd name="connsiteY7" fmla="*/ 152071 h 224384"/>
                <a:gd name="connsiteX8" fmla="*/ 37391 w 125744"/>
                <a:gd name="connsiteY8" fmla="*/ 148888 h 224384"/>
                <a:gd name="connsiteX9" fmla="*/ 37391 w 125744"/>
                <a:gd name="connsiteY9" fmla="*/ 148888 h 2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744" h="224384">
                  <a:moveTo>
                    <a:pt x="37391" y="148888"/>
                  </a:moveTo>
                  <a:cubicBezTo>
                    <a:pt x="25061" y="172356"/>
                    <a:pt x="12730" y="195824"/>
                    <a:pt x="399" y="218895"/>
                  </a:cubicBezTo>
                  <a:cubicBezTo>
                    <a:pt x="2388" y="220088"/>
                    <a:pt x="4377" y="221281"/>
                    <a:pt x="6366" y="222475"/>
                  </a:cubicBezTo>
                  <a:cubicBezTo>
                    <a:pt x="40971" y="146899"/>
                    <a:pt x="80748" y="74507"/>
                    <a:pt x="125297" y="4500"/>
                  </a:cubicBezTo>
                  <a:cubicBezTo>
                    <a:pt x="127286" y="1318"/>
                    <a:pt x="122115" y="-1864"/>
                    <a:pt x="120126" y="1318"/>
                  </a:cubicBezTo>
                  <a:cubicBezTo>
                    <a:pt x="73588" y="69734"/>
                    <a:pt x="33414" y="143320"/>
                    <a:pt x="399" y="218895"/>
                  </a:cubicBezTo>
                  <a:cubicBezTo>
                    <a:pt x="-1590" y="222872"/>
                    <a:pt x="4377" y="226850"/>
                    <a:pt x="6763" y="222475"/>
                  </a:cubicBezTo>
                  <a:cubicBezTo>
                    <a:pt x="19094" y="199007"/>
                    <a:pt x="31027" y="175539"/>
                    <a:pt x="43358" y="152071"/>
                  </a:cubicBezTo>
                  <a:cubicBezTo>
                    <a:pt x="45347" y="148491"/>
                    <a:pt x="39380" y="145309"/>
                    <a:pt x="37391" y="148888"/>
                  </a:cubicBezTo>
                  <a:lnTo>
                    <a:pt x="37391" y="1488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15" name="Freeform 2914">
              <a:extLst>
                <a:ext uri="{FF2B5EF4-FFF2-40B4-BE49-F238E27FC236}">
                  <a16:creationId xmlns:a16="http://schemas.microsoft.com/office/drawing/2014/main" id="{B9169AB8-4D2B-BA22-B7DC-95C4A4238E0D}"/>
                </a:ext>
              </a:extLst>
            </p:cNvPr>
            <p:cNvSpPr/>
            <p:nvPr/>
          </p:nvSpPr>
          <p:spPr>
            <a:xfrm>
              <a:off x="1111539" y="2868928"/>
              <a:ext cx="126102" cy="223459"/>
            </a:xfrm>
            <a:custGeom>
              <a:avLst/>
              <a:gdLst>
                <a:gd name="connsiteX0" fmla="*/ 35955 w 126102"/>
                <a:gd name="connsiteY0" fmla="*/ 160450 h 223459"/>
                <a:gd name="connsiteX1" fmla="*/ 554 w 126102"/>
                <a:gd name="connsiteY1" fmla="*/ 218125 h 223459"/>
                <a:gd name="connsiteX2" fmla="*/ 7316 w 126102"/>
                <a:gd name="connsiteY2" fmla="*/ 220910 h 223459"/>
                <a:gd name="connsiteX3" fmla="*/ 125452 w 126102"/>
                <a:gd name="connsiteY3" fmla="*/ 4924 h 223459"/>
                <a:gd name="connsiteX4" fmla="*/ 120679 w 126102"/>
                <a:gd name="connsiteY4" fmla="*/ 946 h 223459"/>
                <a:gd name="connsiteX5" fmla="*/ 156 w 126102"/>
                <a:gd name="connsiteY5" fmla="*/ 218921 h 223459"/>
                <a:gd name="connsiteX6" fmla="*/ 6918 w 126102"/>
                <a:gd name="connsiteY6" fmla="*/ 221705 h 223459"/>
                <a:gd name="connsiteX7" fmla="*/ 41922 w 126102"/>
                <a:gd name="connsiteY7" fmla="*/ 163632 h 223459"/>
                <a:gd name="connsiteX8" fmla="*/ 35955 w 126102"/>
                <a:gd name="connsiteY8" fmla="*/ 160450 h 223459"/>
                <a:gd name="connsiteX9" fmla="*/ 35955 w 126102"/>
                <a:gd name="connsiteY9" fmla="*/ 160450 h 2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02" h="223459">
                  <a:moveTo>
                    <a:pt x="35955" y="160450"/>
                  </a:moveTo>
                  <a:cubicBezTo>
                    <a:pt x="24420" y="179542"/>
                    <a:pt x="12487" y="199033"/>
                    <a:pt x="554" y="218125"/>
                  </a:cubicBezTo>
                  <a:cubicBezTo>
                    <a:pt x="2941" y="218921"/>
                    <a:pt x="5327" y="220114"/>
                    <a:pt x="7316" y="220910"/>
                  </a:cubicBezTo>
                  <a:cubicBezTo>
                    <a:pt x="35557" y="142550"/>
                    <a:pt x="75334" y="70953"/>
                    <a:pt x="125452" y="4924"/>
                  </a:cubicBezTo>
                  <a:cubicBezTo>
                    <a:pt x="127839" y="2139"/>
                    <a:pt x="123065" y="-1838"/>
                    <a:pt x="120679" y="946"/>
                  </a:cubicBezTo>
                  <a:cubicBezTo>
                    <a:pt x="67776" y="64986"/>
                    <a:pt x="27204" y="140163"/>
                    <a:pt x="156" y="218921"/>
                  </a:cubicBezTo>
                  <a:cubicBezTo>
                    <a:pt x="-1037" y="222898"/>
                    <a:pt x="4930" y="225285"/>
                    <a:pt x="6918" y="221705"/>
                  </a:cubicBezTo>
                  <a:cubicBezTo>
                    <a:pt x="18453" y="202215"/>
                    <a:pt x="30386" y="183122"/>
                    <a:pt x="41922" y="163632"/>
                  </a:cubicBezTo>
                  <a:cubicBezTo>
                    <a:pt x="44308" y="160052"/>
                    <a:pt x="38342" y="156472"/>
                    <a:pt x="35955" y="160450"/>
                  </a:cubicBezTo>
                  <a:lnTo>
                    <a:pt x="35955" y="16045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16" name="Freeform 2915">
              <a:extLst>
                <a:ext uri="{FF2B5EF4-FFF2-40B4-BE49-F238E27FC236}">
                  <a16:creationId xmlns:a16="http://schemas.microsoft.com/office/drawing/2014/main" id="{5C80FD05-0720-1192-7C3C-089A13177E09}"/>
                </a:ext>
              </a:extLst>
            </p:cNvPr>
            <p:cNvSpPr/>
            <p:nvPr/>
          </p:nvSpPr>
          <p:spPr>
            <a:xfrm>
              <a:off x="1136789" y="2939061"/>
              <a:ext cx="120960" cy="213532"/>
            </a:xfrm>
            <a:custGeom>
              <a:avLst/>
              <a:gdLst>
                <a:gd name="connsiteX0" fmla="*/ 34571 w 120960"/>
                <a:gd name="connsiteY0" fmla="*/ 126513 h 213532"/>
                <a:gd name="connsiteX1" fmla="*/ 363 w 120960"/>
                <a:gd name="connsiteY1" fmla="*/ 207657 h 213532"/>
                <a:gd name="connsiteX2" fmla="*/ 6727 w 120960"/>
                <a:gd name="connsiteY2" fmla="*/ 211634 h 213532"/>
                <a:gd name="connsiteX3" fmla="*/ 58834 w 120960"/>
                <a:gd name="connsiteY3" fmla="*/ 105432 h 213532"/>
                <a:gd name="connsiteX4" fmla="*/ 120488 w 120960"/>
                <a:gd name="connsiteY4" fmla="*/ 4399 h 213532"/>
                <a:gd name="connsiteX5" fmla="*/ 115317 w 120960"/>
                <a:gd name="connsiteY5" fmla="*/ 1217 h 213532"/>
                <a:gd name="connsiteX6" fmla="*/ 363 w 120960"/>
                <a:gd name="connsiteY6" fmla="*/ 207657 h 213532"/>
                <a:gd name="connsiteX7" fmla="*/ 7125 w 120960"/>
                <a:gd name="connsiteY7" fmla="*/ 210441 h 213532"/>
                <a:gd name="connsiteX8" fmla="*/ 41332 w 120960"/>
                <a:gd name="connsiteY8" fmla="*/ 129297 h 213532"/>
                <a:gd name="connsiteX9" fmla="*/ 34571 w 120960"/>
                <a:gd name="connsiteY9" fmla="*/ 126513 h 213532"/>
                <a:gd name="connsiteX10" fmla="*/ 34571 w 120960"/>
                <a:gd name="connsiteY10" fmla="*/ 126513 h 213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960" h="213532">
                  <a:moveTo>
                    <a:pt x="34571" y="126513"/>
                  </a:moveTo>
                  <a:cubicBezTo>
                    <a:pt x="23035" y="153561"/>
                    <a:pt x="11898" y="180609"/>
                    <a:pt x="363" y="207657"/>
                  </a:cubicBezTo>
                  <a:cubicBezTo>
                    <a:pt x="-1626" y="212032"/>
                    <a:pt x="5136" y="216010"/>
                    <a:pt x="6727" y="211634"/>
                  </a:cubicBezTo>
                  <a:cubicBezTo>
                    <a:pt x="22240" y="175438"/>
                    <a:pt x="39741" y="140037"/>
                    <a:pt x="58834" y="105432"/>
                  </a:cubicBezTo>
                  <a:cubicBezTo>
                    <a:pt x="77927" y="70826"/>
                    <a:pt x="99804" y="38209"/>
                    <a:pt x="120488" y="4399"/>
                  </a:cubicBezTo>
                  <a:cubicBezTo>
                    <a:pt x="122476" y="820"/>
                    <a:pt x="117703" y="-1567"/>
                    <a:pt x="115317" y="1217"/>
                  </a:cubicBezTo>
                  <a:cubicBezTo>
                    <a:pt x="67187" y="63268"/>
                    <a:pt x="30991" y="136059"/>
                    <a:pt x="363" y="207657"/>
                  </a:cubicBezTo>
                  <a:cubicBezTo>
                    <a:pt x="2352" y="208453"/>
                    <a:pt x="4738" y="209646"/>
                    <a:pt x="7125" y="210441"/>
                  </a:cubicBezTo>
                  <a:cubicBezTo>
                    <a:pt x="18660" y="183393"/>
                    <a:pt x="29797" y="156345"/>
                    <a:pt x="41332" y="129297"/>
                  </a:cubicBezTo>
                  <a:cubicBezTo>
                    <a:pt x="42924" y="125718"/>
                    <a:pt x="36161" y="122933"/>
                    <a:pt x="34571" y="126513"/>
                  </a:cubicBezTo>
                  <a:lnTo>
                    <a:pt x="34571" y="12651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17" name="Freeform 2916">
              <a:extLst>
                <a:ext uri="{FF2B5EF4-FFF2-40B4-BE49-F238E27FC236}">
                  <a16:creationId xmlns:a16="http://schemas.microsoft.com/office/drawing/2014/main" id="{BB28B036-B496-EF28-7196-1105F159F2B8}"/>
                </a:ext>
              </a:extLst>
            </p:cNvPr>
            <p:cNvSpPr/>
            <p:nvPr/>
          </p:nvSpPr>
          <p:spPr>
            <a:xfrm>
              <a:off x="1191091" y="3002224"/>
              <a:ext cx="143535" cy="270808"/>
            </a:xfrm>
            <a:custGeom>
              <a:avLst/>
              <a:gdLst>
                <a:gd name="connsiteX0" fmla="*/ 31580 w 143535"/>
                <a:gd name="connsiteY0" fmla="*/ 137732 h 270808"/>
                <a:gd name="connsiteX1" fmla="*/ 952 w 143535"/>
                <a:gd name="connsiteY1" fmla="*/ 195010 h 270808"/>
                <a:gd name="connsiteX2" fmla="*/ 7714 w 143535"/>
                <a:gd name="connsiteY2" fmla="*/ 197794 h 270808"/>
                <a:gd name="connsiteX3" fmla="*/ 108348 w 143535"/>
                <a:gd name="connsiteY3" fmla="*/ 5276 h 270808"/>
                <a:gd name="connsiteX4" fmla="*/ 103177 w 143535"/>
                <a:gd name="connsiteY4" fmla="*/ 2890 h 270808"/>
                <a:gd name="connsiteX5" fmla="*/ 8907 w 143535"/>
                <a:gd name="connsiteY5" fmla="*/ 265414 h 270808"/>
                <a:gd name="connsiteX6" fmla="*/ 15271 w 143535"/>
                <a:gd name="connsiteY6" fmla="*/ 268994 h 270808"/>
                <a:gd name="connsiteX7" fmla="*/ 142954 w 143535"/>
                <a:gd name="connsiteY7" fmla="*/ 41473 h 270808"/>
                <a:gd name="connsiteX8" fmla="*/ 137385 w 143535"/>
                <a:gd name="connsiteY8" fmla="*/ 38291 h 270808"/>
                <a:gd name="connsiteX9" fmla="*/ 8509 w 143535"/>
                <a:gd name="connsiteY9" fmla="*/ 265414 h 270808"/>
                <a:gd name="connsiteX10" fmla="*/ 14874 w 143535"/>
                <a:gd name="connsiteY10" fmla="*/ 268994 h 270808"/>
                <a:gd name="connsiteX11" fmla="*/ 108746 w 143535"/>
                <a:gd name="connsiteY11" fmla="*/ 2890 h 270808"/>
                <a:gd name="connsiteX12" fmla="*/ 103575 w 143535"/>
                <a:gd name="connsiteY12" fmla="*/ 901 h 270808"/>
                <a:gd name="connsiteX13" fmla="*/ 156 w 143535"/>
                <a:gd name="connsiteY13" fmla="*/ 195805 h 270808"/>
                <a:gd name="connsiteX14" fmla="*/ 6918 w 143535"/>
                <a:gd name="connsiteY14" fmla="*/ 198590 h 270808"/>
                <a:gd name="connsiteX15" fmla="*/ 37546 w 143535"/>
                <a:gd name="connsiteY15" fmla="*/ 141311 h 270808"/>
                <a:gd name="connsiteX16" fmla="*/ 31580 w 143535"/>
                <a:gd name="connsiteY16" fmla="*/ 137732 h 270808"/>
                <a:gd name="connsiteX17" fmla="*/ 31580 w 143535"/>
                <a:gd name="connsiteY17" fmla="*/ 137732 h 270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3535" h="270808">
                  <a:moveTo>
                    <a:pt x="31580" y="137732"/>
                  </a:moveTo>
                  <a:cubicBezTo>
                    <a:pt x="21238" y="156824"/>
                    <a:pt x="11294" y="175917"/>
                    <a:pt x="952" y="195010"/>
                  </a:cubicBezTo>
                  <a:cubicBezTo>
                    <a:pt x="3339" y="195805"/>
                    <a:pt x="5327" y="196999"/>
                    <a:pt x="7714" y="197794"/>
                  </a:cubicBezTo>
                  <a:cubicBezTo>
                    <a:pt x="28795" y="127787"/>
                    <a:pt x="63003" y="62554"/>
                    <a:pt x="108348" y="5276"/>
                  </a:cubicBezTo>
                  <a:cubicBezTo>
                    <a:pt x="106359" y="4481"/>
                    <a:pt x="104768" y="3685"/>
                    <a:pt x="103177" y="2890"/>
                  </a:cubicBezTo>
                  <a:cubicBezTo>
                    <a:pt x="97211" y="97955"/>
                    <a:pt x="63799" y="187850"/>
                    <a:pt x="8907" y="265414"/>
                  </a:cubicBezTo>
                  <a:cubicBezTo>
                    <a:pt x="10896" y="266607"/>
                    <a:pt x="13283" y="267800"/>
                    <a:pt x="15271" y="268994"/>
                  </a:cubicBezTo>
                  <a:cubicBezTo>
                    <a:pt x="52263" y="189839"/>
                    <a:pt x="95620" y="114661"/>
                    <a:pt x="142954" y="41473"/>
                  </a:cubicBezTo>
                  <a:cubicBezTo>
                    <a:pt x="145340" y="38291"/>
                    <a:pt x="139772" y="35108"/>
                    <a:pt x="137385" y="38291"/>
                  </a:cubicBezTo>
                  <a:cubicBezTo>
                    <a:pt x="87664" y="109490"/>
                    <a:pt x="45104" y="186259"/>
                    <a:pt x="8509" y="265414"/>
                  </a:cubicBezTo>
                  <a:cubicBezTo>
                    <a:pt x="6521" y="269789"/>
                    <a:pt x="12089" y="272971"/>
                    <a:pt x="14874" y="268994"/>
                  </a:cubicBezTo>
                  <a:cubicBezTo>
                    <a:pt x="69765" y="191032"/>
                    <a:pt x="101984" y="97558"/>
                    <a:pt x="108746" y="2890"/>
                  </a:cubicBezTo>
                  <a:cubicBezTo>
                    <a:pt x="108746" y="503"/>
                    <a:pt x="105166" y="-1088"/>
                    <a:pt x="103575" y="901"/>
                  </a:cubicBezTo>
                  <a:cubicBezTo>
                    <a:pt x="55843" y="58179"/>
                    <a:pt x="21238" y="124605"/>
                    <a:pt x="156" y="195805"/>
                  </a:cubicBezTo>
                  <a:cubicBezTo>
                    <a:pt x="-1037" y="199783"/>
                    <a:pt x="4930" y="202169"/>
                    <a:pt x="6918" y="198590"/>
                  </a:cubicBezTo>
                  <a:cubicBezTo>
                    <a:pt x="17260" y="179497"/>
                    <a:pt x="27204" y="160404"/>
                    <a:pt x="37546" y="141311"/>
                  </a:cubicBezTo>
                  <a:cubicBezTo>
                    <a:pt x="39933" y="137334"/>
                    <a:pt x="33966" y="133754"/>
                    <a:pt x="31580" y="137732"/>
                  </a:cubicBezTo>
                  <a:lnTo>
                    <a:pt x="31580" y="1377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18" name="Freeform 2917">
              <a:extLst>
                <a:ext uri="{FF2B5EF4-FFF2-40B4-BE49-F238E27FC236}">
                  <a16:creationId xmlns:a16="http://schemas.microsoft.com/office/drawing/2014/main" id="{89E5B888-B711-E935-433B-7835889FD15A}"/>
                </a:ext>
              </a:extLst>
            </p:cNvPr>
            <p:cNvSpPr/>
            <p:nvPr/>
          </p:nvSpPr>
          <p:spPr>
            <a:xfrm>
              <a:off x="1243512" y="3113105"/>
              <a:ext cx="116039" cy="221819"/>
            </a:xfrm>
            <a:custGeom>
              <a:avLst/>
              <a:gdLst>
                <a:gd name="connsiteX0" fmla="*/ 77805 w 116039"/>
                <a:gd name="connsiteY0" fmla="*/ 28044 h 221819"/>
                <a:gd name="connsiteX1" fmla="*/ 638 w 116039"/>
                <a:gd name="connsiteY1" fmla="*/ 217379 h 221819"/>
                <a:gd name="connsiteX2" fmla="*/ 7400 w 116039"/>
                <a:gd name="connsiteY2" fmla="*/ 219368 h 221819"/>
                <a:gd name="connsiteX3" fmla="*/ 115592 w 116039"/>
                <a:gd name="connsiteY3" fmla="*/ 4576 h 221819"/>
                <a:gd name="connsiteX4" fmla="*/ 110421 w 116039"/>
                <a:gd name="connsiteY4" fmla="*/ 1393 h 221819"/>
                <a:gd name="connsiteX5" fmla="*/ 241 w 116039"/>
                <a:gd name="connsiteY5" fmla="*/ 217379 h 221819"/>
                <a:gd name="connsiteX6" fmla="*/ 7003 w 116039"/>
                <a:gd name="connsiteY6" fmla="*/ 219368 h 221819"/>
                <a:gd name="connsiteX7" fmla="*/ 82180 w 116039"/>
                <a:gd name="connsiteY7" fmla="*/ 29635 h 221819"/>
                <a:gd name="connsiteX8" fmla="*/ 77805 w 116039"/>
                <a:gd name="connsiteY8" fmla="*/ 28044 h 221819"/>
                <a:gd name="connsiteX9" fmla="*/ 77805 w 116039"/>
                <a:gd name="connsiteY9" fmla="*/ 28044 h 22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39" h="221819">
                  <a:moveTo>
                    <a:pt x="77805" y="28044"/>
                  </a:moveTo>
                  <a:cubicBezTo>
                    <a:pt x="52348" y="91288"/>
                    <a:pt x="26493" y="154533"/>
                    <a:pt x="638" y="217379"/>
                  </a:cubicBezTo>
                  <a:cubicBezTo>
                    <a:pt x="3025" y="218175"/>
                    <a:pt x="5411" y="218572"/>
                    <a:pt x="7400" y="219368"/>
                  </a:cubicBezTo>
                  <a:cubicBezTo>
                    <a:pt x="38028" y="144191"/>
                    <a:pt x="75816" y="74980"/>
                    <a:pt x="115592" y="4576"/>
                  </a:cubicBezTo>
                  <a:cubicBezTo>
                    <a:pt x="117581" y="996"/>
                    <a:pt x="112410" y="-1789"/>
                    <a:pt x="110421" y="1393"/>
                  </a:cubicBezTo>
                  <a:cubicBezTo>
                    <a:pt x="65076" y="67422"/>
                    <a:pt x="29277" y="142997"/>
                    <a:pt x="241" y="217379"/>
                  </a:cubicBezTo>
                  <a:cubicBezTo>
                    <a:pt x="-1350" y="221755"/>
                    <a:pt x="5411" y="223744"/>
                    <a:pt x="7003" y="219368"/>
                  </a:cubicBezTo>
                  <a:cubicBezTo>
                    <a:pt x="31664" y="156124"/>
                    <a:pt x="57121" y="92879"/>
                    <a:pt x="82180" y="29635"/>
                  </a:cubicBezTo>
                  <a:cubicBezTo>
                    <a:pt x="84169" y="26452"/>
                    <a:pt x="78998" y="24862"/>
                    <a:pt x="77805" y="28044"/>
                  </a:cubicBezTo>
                  <a:lnTo>
                    <a:pt x="77805" y="280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19" name="Freeform 2918">
              <a:extLst>
                <a:ext uri="{FF2B5EF4-FFF2-40B4-BE49-F238E27FC236}">
                  <a16:creationId xmlns:a16="http://schemas.microsoft.com/office/drawing/2014/main" id="{94E8B1DA-ACCC-7632-0170-17C72F48CF69}"/>
                </a:ext>
              </a:extLst>
            </p:cNvPr>
            <p:cNvSpPr/>
            <p:nvPr/>
          </p:nvSpPr>
          <p:spPr>
            <a:xfrm>
              <a:off x="1268810" y="3178331"/>
              <a:ext cx="131545" cy="265192"/>
            </a:xfrm>
            <a:custGeom>
              <a:avLst/>
              <a:gdLst>
                <a:gd name="connsiteX0" fmla="*/ 62450 w 131545"/>
                <a:gd name="connsiteY0" fmla="*/ 47144 h 265192"/>
                <a:gd name="connsiteX1" fmla="*/ 1195 w 131545"/>
                <a:gd name="connsiteY1" fmla="*/ 200681 h 265192"/>
                <a:gd name="connsiteX2" fmla="*/ 7559 w 131545"/>
                <a:gd name="connsiteY2" fmla="*/ 204261 h 265192"/>
                <a:gd name="connsiteX3" fmla="*/ 118535 w 131545"/>
                <a:gd name="connsiteY3" fmla="*/ 5379 h 265192"/>
                <a:gd name="connsiteX4" fmla="*/ 112171 w 131545"/>
                <a:gd name="connsiteY4" fmla="*/ 2594 h 265192"/>
                <a:gd name="connsiteX5" fmla="*/ 34209 w 131545"/>
                <a:gd name="connsiteY5" fmla="*/ 260743 h 265192"/>
                <a:gd name="connsiteX6" fmla="*/ 40573 w 131545"/>
                <a:gd name="connsiteY6" fmla="*/ 263528 h 265192"/>
                <a:gd name="connsiteX7" fmla="*/ 131264 w 131545"/>
                <a:gd name="connsiteY7" fmla="*/ 62657 h 265192"/>
                <a:gd name="connsiteX8" fmla="*/ 125297 w 131545"/>
                <a:gd name="connsiteY8" fmla="*/ 59077 h 265192"/>
                <a:gd name="connsiteX9" fmla="*/ 34209 w 131545"/>
                <a:gd name="connsiteY9" fmla="*/ 259550 h 265192"/>
                <a:gd name="connsiteX10" fmla="*/ 40573 w 131545"/>
                <a:gd name="connsiteY10" fmla="*/ 262334 h 265192"/>
                <a:gd name="connsiteX11" fmla="*/ 118137 w 131545"/>
                <a:gd name="connsiteY11" fmla="*/ 4185 h 265192"/>
                <a:gd name="connsiteX12" fmla="*/ 111773 w 131545"/>
                <a:gd name="connsiteY12" fmla="*/ 1401 h 265192"/>
                <a:gd name="connsiteX13" fmla="*/ 399 w 131545"/>
                <a:gd name="connsiteY13" fmla="*/ 200283 h 265192"/>
                <a:gd name="connsiteX14" fmla="*/ 6764 w 131545"/>
                <a:gd name="connsiteY14" fmla="*/ 203863 h 265192"/>
                <a:gd name="connsiteX15" fmla="*/ 67224 w 131545"/>
                <a:gd name="connsiteY15" fmla="*/ 47940 h 265192"/>
                <a:gd name="connsiteX16" fmla="*/ 62450 w 131545"/>
                <a:gd name="connsiteY16" fmla="*/ 47144 h 265192"/>
                <a:gd name="connsiteX17" fmla="*/ 62450 w 131545"/>
                <a:gd name="connsiteY17" fmla="*/ 47144 h 26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545" h="265192">
                  <a:moveTo>
                    <a:pt x="62450" y="47144"/>
                  </a:moveTo>
                  <a:cubicBezTo>
                    <a:pt x="49324" y="101240"/>
                    <a:pt x="29038" y="152949"/>
                    <a:pt x="1195" y="200681"/>
                  </a:cubicBezTo>
                  <a:cubicBezTo>
                    <a:pt x="3184" y="201874"/>
                    <a:pt x="5172" y="203067"/>
                    <a:pt x="7559" y="204261"/>
                  </a:cubicBezTo>
                  <a:cubicBezTo>
                    <a:pt x="38982" y="134652"/>
                    <a:pt x="76372" y="69021"/>
                    <a:pt x="118535" y="5379"/>
                  </a:cubicBezTo>
                  <a:cubicBezTo>
                    <a:pt x="116546" y="4583"/>
                    <a:pt x="114558" y="3788"/>
                    <a:pt x="112171" y="2594"/>
                  </a:cubicBezTo>
                  <a:cubicBezTo>
                    <a:pt x="93476" y="90898"/>
                    <a:pt x="66826" y="177213"/>
                    <a:pt x="34209" y="260743"/>
                  </a:cubicBezTo>
                  <a:cubicBezTo>
                    <a:pt x="32618" y="264323"/>
                    <a:pt x="38982" y="267108"/>
                    <a:pt x="40573" y="263528"/>
                  </a:cubicBezTo>
                  <a:cubicBezTo>
                    <a:pt x="71201" y="196703"/>
                    <a:pt x="101829" y="129879"/>
                    <a:pt x="131264" y="62657"/>
                  </a:cubicBezTo>
                  <a:cubicBezTo>
                    <a:pt x="132855" y="58679"/>
                    <a:pt x="127286" y="55099"/>
                    <a:pt x="125297" y="59077"/>
                  </a:cubicBezTo>
                  <a:cubicBezTo>
                    <a:pt x="94272" y="125504"/>
                    <a:pt x="64041" y="192328"/>
                    <a:pt x="34209" y="259550"/>
                  </a:cubicBezTo>
                  <a:cubicBezTo>
                    <a:pt x="36198" y="260345"/>
                    <a:pt x="38585" y="261539"/>
                    <a:pt x="40573" y="262334"/>
                  </a:cubicBezTo>
                  <a:cubicBezTo>
                    <a:pt x="71997" y="178008"/>
                    <a:pt x="97056" y="91694"/>
                    <a:pt x="118137" y="4185"/>
                  </a:cubicBezTo>
                  <a:cubicBezTo>
                    <a:pt x="118933" y="208"/>
                    <a:pt x="114160" y="-1383"/>
                    <a:pt x="111773" y="1401"/>
                  </a:cubicBezTo>
                  <a:cubicBezTo>
                    <a:pt x="68019" y="63452"/>
                    <a:pt x="31425" y="130675"/>
                    <a:pt x="399" y="200283"/>
                  </a:cubicBezTo>
                  <a:cubicBezTo>
                    <a:pt x="-1590" y="204261"/>
                    <a:pt x="4377" y="207841"/>
                    <a:pt x="6764" y="203863"/>
                  </a:cubicBezTo>
                  <a:cubicBezTo>
                    <a:pt x="33811" y="154938"/>
                    <a:pt x="54495" y="102831"/>
                    <a:pt x="67224" y="47940"/>
                  </a:cubicBezTo>
                  <a:cubicBezTo>
                    <a:pt x="68815" y="45155"/>
                    <a:pt x="63246" y="43564"/>
                    <a:pt x="62450" y="47144"/>
                  </a:cubicBezTo>
                  <a:lnTo>
                    <a:pt x="62450" y="471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20" name="Freeform 2919">
              <a:extLst>
                <a:ext uri="{FF2B5EF4-FFF2-40B4-BE49-F238E27FC236}">
                  <a16:creationId xmlns:a16="http://schemas.microsoft.com/office/drawing/2014/main" id="{E6FD417E-09B7-78A2-5FB7-385E4503822A}"/>
                </a:ext>
              </a:extLst>
            </p:cNvPr>
            <p:cNvSpPr/>
            <p:nvPr/>
          </p:nvSpPr>
          <p:spPr>
            <a:xfrm>
              <a:off x="1320753" y="3294144"/>
              <a:ext cx="95795" cy="187080"/>
            </a:xfrm>
            <a:custGeom>
              <a:avLst/>
              <a:gdLst>
                <a:gd name="connsiteX0" fmla="*/ 45113 w 95795"/>
                <a:gd name="connsiteY0" fmla="*/ 52252 h 187080"/>
                <a:gd name="connsiteX1" fmla="*/ 166 w 95795"/>
                <a:gd name="connsiteY1" fmla="*/ 182718 h 187080"/>
                <a:gd name="connsiteX2" fmla="*/ 6530 w 95795"/>
                <a:gd name="connsiteY2" fmla="*/ 185503 h 187080"/>
                <a:gd name="connsiteX3" fmla="*/ 95629 w 95795"/>
                <a:gd name="connsiteY3" fmla="*/ 3724 h 187080"/>
                <a:gd name="connsiteX4" fmla="*/ 89663 w 95795"/>
                <a:gd name="connsiteY4" fmla="*/ 2133 h 187080"/>
                <a:gd name="connsiteX5" fmla="*/ 564 w 95795"/>
                <a:gd name="connsiteY5" fmla="*/ 181922 h 187080"/>
                <a:gd name="connsiteX6" fmla="*/ 6928 w 95795"/>
                <a:gd name="connsiteY6" fmla="*/ 184707 h 187080"/>
                <a:gd name="connsiteX7" fmla="*/ 50682 w 95795"/>
                <a:gd name="connsiteY7" fmla="*/ 53843 h 187080"/>
                <a:gd name="connsiteX8" fmla="*/ 45113 w 95795"/>
                <a:gd name="connsiteY8" fmla="*/ 52252 h 187080"/>
                <a:gd name="connsiteX9" fmla="*/ 45113 w 95795"/>
                <a:gd name="connsiteY9" fmla="*/ 52252 h 187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795" h="187080">
                  <a:moveTo>
                    <a:pt x="45113" y="52252"/>
                  </a:moveTo>
                  <a:cubicBezTo>
                    <a:pt x="30396" y="95608"/>
                    <a:pt x="15679" y="139362"/>
                    <a:pt x="166" y="182718"/>
                  </a:cubicBezTo>
                  <a:cubicBezTo>
                    <a:pt x="-1027" y="186696"/>
                    <a:pt x="4541" y="188684"/>
                    <a:pt x="6530" y="185503"/>
                  </a:cubicBezTo>
                  <a:cubicBezTo>
                    <a:pt x="42727" y="129020"/>
                    <a:pt x="74150" y="67367"/>
                    <a:pt x="95629" y="3724"/>
                  </a:cubicBezTo>
                  <a:cubicBezTo>
                    <a:pt x="96823" y="-253"/>
                    <a:pt x="91254" y="-1447"/>
                    <a:pt x="89663" y="2133"/>
                  </a:cubicBezTo>
                  <a:cubicBezTo>
                    <a:pt x="64604" y="64582"/>
                    <a:pt x="36362" y="124645"/>
                    <a:pt x="564" y="181922"/>
                  </a:cubicBezTo>
                  <a:cubicBezTo>
                    <a:pt x="2552" y="182718"/>
                    <a:pt x="4939" y="183514"/>
                    <a:pt x="6928" y="184707"/>
                  </a:cubicBezTo>
                  <a:cubicBezTo>
                    <a:pt x="21247" y="140953"/>
                    <a:pt x="35965" y="97596"/>
                    <a:pt x="50682" y="53843"/>
                  </a:cubicBezTo>
                  <a:cubicBezTo>
                    <a:pt x="51875" y="50263"/>
                    <a:pt x="46306" y="48672"/>
                    <a:pt x="45113" y="52252"/>
                  </a:cubicBezTo>
                  <a:lnTo>
                    <a:pt x="45113" y="522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21" name="Freeform 2920">
              <a:extLst>
                <a:ext uri="{FF2B5EF4-FFF2-40B4-BE49-F238E27FC236}">
                  <a16:creationId xmlns:a16="http://schemas.microsoft.com/office/drawing/2014/main" id="{65C76A3D-694A-49F1-6D5A-314640623026}"/>
                </a:ext>
              </a:extLst>
            </p:cNvPr>
            <p:cNvSpPr/>
            <p:nvPr/>
          </p:nvSpPr>
          <p:spPr>
            <a:xfrm>
              <a:off x="1354572" y="3377367"/>
              <a:ext cx="82075" cy="152560"/>
            </a:xfrm>
            <a:custGeom>
              <a:avLst/>
              <a:gdLst>
                <a:gd name="connsiteX0" fmla="*/ 46695 w 82075"/>
                <a:gd name="connsiteY0" fmla="*/ 17157 h 152560"/>
                <a:gd name="connsiteX1" fmla="*/ 157 w 82075"/>
                <a:gd name="connsiteY1" fmla="*/ 148022 h 152560"/>
                <a:gd name="connsiteX2" fmla="*/ 6521 w 82075"/>
                <a:gd name="connsiteY2" fmla="*/ 150806 h 152560"/>
                <a:gd name="connsiteX3" fmla="*/ 39933 w 82075"/>
                <a:gd name="connsiteY3" fmla="*/ 78016 h 152560"/>
                <a:gd name="connsiteX4" fmla="*/ 55844 w 82075"/>
                <a:gd name="connsiteY4" fmla="*/ 43012 h 152560"/>
                <a:gd name="connsiteX5" fmla="*/ 76527 w 82075"/>
                <a:gd name="connsiteY5" fmla="*/ 9998 h 152560"/>
                <a:gd name="connsiteX6" fmla="*/ 75732 w 82075"/>
                <a:gd name="connsiteY6" fmla="*/ 15169 h 152560"/>
                <a:gd name="connsiteX7" fmla="*/ 65390 w 82075"/>
                <a:gd name="connsiteY7" fmla="*/ 6020 h 152560"/>
                <a:gd name="connsiteX8" fmla="*/ 50673 w 82075"/>
                <a:gd name="connsiteY8" fmla="*/ 36250 h 152560"/>
                <a:gd name="connsiteX9" fmla="*/ 34762 w 82075"/>
                <a:gd name="connsiteY9" fmla="*/ 71254 h 152560"/>
                <a:gd name="connsiteX10" fmla="*/ 554 w 82075"/>
                <a:gd name="connsiteY10" fmla="*/ 146829 h 152560"/>
                <a:gd name="connsiteX11" fmla="*/ 6919 w 82075"/>
                <a:gd name="connsiteY11" fmla="*/ 149613 h 152560"/>
                <a:gd name="connsiteX12" fmla="*/ 51866 w 82075"/>
                <a:gd name="connsiteY12" fmla="*/ 17953 h 152560"/>
                <a:gd name="connsiteX13" fmla="*/ 46695 w 82075"/>
                <a:gd name="connsiteY13" fmla="*/ 17157 h 152560"/>
                <a:gd name="connsiteX14" fmla="*/ 46695 w 82075"/>
                <a:gd name="connsiteY14" fmla="*/ 17157 h 15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75" h="152560">
                  <a:moveTo>
                    <a:pt x="46695" y="17157"/>
                  </a:moveTo>
                  <a:cubicBezTo>
                    <a:pt x="31580" y="60912"/>
                    <a:pt x="15669" y="104666"/>
                    <a:pt x="157" y="148022"/>
                  </a:cubicBezTo>
                  <a:cubicBezTo>
                    <a:pt x="-1037" y="152000"/>
                    <a:pt x="4930" y="154386"/>
                    <a:pt x="6521" y="150806"/>
                  </a:cubicBezTo>
                  <a:cubicBezTo>
                    <a:pt x="17658" y="126543"/>
                    <a:pt x="28796" y="102279"/>
                    <a:pt x="39933" y="78016"/>
                  </a:cubicBezTo>
                  <a:cubicBezTo>
                    <a:pt x="45104" y="66480"/>
                    <a:pt x="50673" y="54548"/>
                    <a:pt x="55844" y="43012"/>
                  </a:cubicBezTo>
                  <a:cubicBezTo>
                    <a:pt x="59026" y="35852"/>
                    <a:pt x="66583" y="8407"/>
                    <a:pt x="76527" y="9998"/>
                  </a:cubicBezTo>
                  <a:cubicBezTo>
                    <a:pt x="73345" y="9600"/>
                    <a:pt x="72947" y="14771"/>
                    <a:pt x="75732" y="15169"/>
                  </a:cubicBezTo>
                  <a:cubicBezTo>
                    <a:pt x="88460" y="17157"/>
                    <a:pt x="80505" y="-12277"/>
                    <a:pt x="65390" y="6020"/>
                  </a:cubicBezTo>
                  <a:cubicBezTo>
                    <a:pt x="58628" y="14373"/>
                    <a:pt x="55048" y="26704"/>
                    <a:pt x="50673" y="36250"/>
                  </a:cubicBezTo>
                  <a:cubicBezTo>
                    <a:pt x="45502" y="47786"/>
                    <a:pt x="39933" y="59718"/>
                    <a:pt x="34762" y="71254"/>
                  </a:cubicBezTo>
                  <a:cubicBezTo>
                    <a:pt x="23227" y="96313"/>
                    <a:pt x="12089" y="121770"/>
                    <a:pt x="554" y="146829"/>
                  </a:cubicBezTo>
                  <a:cubicBezTo>
                    <a:pt x="2543" y="147624"/>
                    <a:pt x="4930" y="148818"/>
                    <a:pt x="6919" y="149613"/>
                  </a:cubicBezTo>
                  <a:cubicBezTo>
                    <a:pt x="21636" y="105859"/>
                    <a:pt x="36751" y="62105"/>
                    <a:pt x="51866" y="17953"/>
                  </a:cubicBezTo>
                  <a:cubicBezTo>
                    <a:pt x="53059" y="15169"/>
                    <a:pt x="47888" y="13578"/>
                    <a:pt x="46695" y="17157"/>
                  </a:cubicBezTo>
                  <a:lnTo>
                    <a:pt x="46695" y="171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22" name="Freeform 2921">
              <a:extLst>
                <a:ext uri="{FF2B5EF4-FFF2-40B4-BE49-F238E27FC236}">
                  <a16:creationId xmlns:a16="http://schemas.microsoft.com/office/drawing/2014/main" id="{EE9EBF59-9E4B-2B32-F632-DAA1B1B5AD94}"/>
                </a:ext>
              </a:extLst>
            </p:cNvPr>
            <p:cNvSpPr/>
            <p:nvPr/>
          </p:nvSpPr>
          <p:spPr>
            <a:xfrm>
              <a:off x="1362444" y="3406454"/>
              <a:ext cx="411429" cy="522267"/>
            </a:xfrm>
            <a:custGeom>
              <a:avLst/>
              <a:gdLst>
                <a:gd name="connsiteX0" fmla="*/ 48768 w 411429"/>
                <a:gd name="connsiteY0" fmla="*/ 60066 h 522267"/>
                <a:gd name="connsiteX1" fmla="*/ 241 w 411429"/>
                <a:gd name="connsiteY1" fmla="*/ 195703 h 522267"/>
                <a:gd name="connsiteX2" fmla="*/ 7002 w 411429"/>
                <a:gd name="connsiteY2" fmla="*/ 197692 h 522267"/>
                <a:gd name="connsiteX3" fmla="*/ 104455 w 411429"/>
                <a:gd name="connsiteY3" fmla="*/ 3583 h 522267"/>
                <a:gd name="connsiteX4" fmla="*/ 98488 w 411429"/>
                <a:gd name="connsiteY4" fmla="*/ 1197 h 522267"/>
                <a:gd name="connsiteX5" fmla="*/ 16947 w 411429"/>
                <a:gd name="connsiteY5" fmla="*/ 213603 h 522267"/>
                <a:gd name="connsiteX6" fmla="*/ 23311 w 411429"/>
                <a:gd name="connsiteY6" fmla="*/ 217183 h 522267"/>
                <a:gd name="connsiteX7" fmla="*/ 107637 w 411429"/>
                <a:gd name="connsiteY7" fmla="*/ 86318 h 522267"/>
                <a:gd name="connsiteX8" fmla="*/ 101273 w 411429"/>
                <a:gd name="connsiteY8" fmla="*/ 83534 h 522267"/>
                <a:gd name="connsiteX9" fmla="*/ 65474 w 411429"/>
                <a:gd name="connsiteY9" fmla="*/ 215592 h 522267"/>
                <a:gd name="connsiteX10" fmla="*/ 72236 w 411429"/>
                <a:gd name="connsiteY10" fmla="*/ 218376 h 522267"/>
                <a:gd name="connsiteX11" fmla="*/ 119172 w 411429"/>
                <a:gd name="connsiteY11" fmla="*/ 139619 h 522267"/>
                <a:gd name="connsiteX12" fmla="*/ 112808 w 411429"/>
                <a:gd name="connsiteY12" fmla="*/ 138028 h 522267"/>
                <a:gd name="connsiteX13" fmla="*/ 81782 w 411429"/>
                <a:gd name="connsiteY13" fmla="*/ 278040 h 522267"/>
                <a:gd name="connsiteX14" fmla="*/ 88146 w 411429"/>
                <a:gd name="connsiteY14" fmla="*/ 281621 h 522267"/>
                <a:gd name="connsiteX15" fmla="*/ 157755 w 411429"/>
                <a:gd name="connsiteY15" fmla="*/ 156325 h 522267"/>
                <a:gd name="connsiteX16" fmla="*/ 150993 w 411429"/>
                <a:gd name="connsiteY16" fmla="*/ 153540 h 522267"/>
                <a:gd name="connsiteX17" fmla="*/ 125139 w 411429"/>
                <a:gd name="connsiteY17" fmla="*/ 289576 h 522267"/>
                <a:gd name="connsiteX18" fmla="*/ 131503 w 411429"/>
                <a:gd name="connsiteY18" fmla="*/ 292360 h 522267"/>
                <a:gd name="connsiteX19" fmla="*/ 167699 w 411429"/>
                <a:gd name="connsiteY19" fmla="*/ 226331 h 522267"/>
                <a:gd name="connsiteX20" fmla="*/ 160937 w 411429"/>
                <a:gd name="connsiteY20" fmla="*/ 223547 h 522267"/>
                <a:gd name="connsiteX21" fmla="*/ 152584 w 411429"/>
                <a:gd name="connsiteY21" fmla="*/ 304691 h 522267"/>
                <a:gd name="connsiteX22" fmla="*/ 159346 w 411429"/>
                <a:gd name="connsiteY22" fmla="*/ 306680 h 522267"/>
                <a:gd name="connsiteX23" fmla="*/ 195543 w 411429"/>
                <a:gd name="connsiteY23" fmla="*/ 251788 h 522267"/>
                <a:gd name="connsiteX24" fmla="*/ 188781 w 411429"/>
                <a:gd name="connsiteY24" fmla="*/ 250992 h 522267"/>
                <a:gd name="connsiteX25" fmla="*/ 201111 w 411429"/>
                <a:gd name="connsiteY25" fmla="*/ 351627 h 522267"/>
                <a:gd name="connsiteX26" fmla="*/ 207873 w 411429"/>
                <a:gd name="connsiteY26" fmla="*/ 353616 h 522267"/>
                <a:gd name="connsiteX27" fmla="*/ 234126 w 411429"/>
                <a:gd name="connsiteY27" fmla="*/ 297929 h 522267"/>
                <a:gd name="connsiteX28" fmla="*/ 227364 w 411429"/>
                <a:gd name="connsiteY28" fmla="*/ 297133 h 522267"/>
                <a:gd name="connsiteX29" fmla="*/ 239694 w 411429"/>
                <a:gd name="connsiteY29" fmla="*/ 367139 h 522267"/>
                <a:gd name="connsiteX30" fmla="*/ 246457 w 411429"/>
                <a:gd name="connsiteY30" fmla="*/ 369128 h 522267"/>
                <a:gd name="connsiteX31" fmla="*/ 284244 w 411429"/>
                <a:gd name="connsiteY31" fmla="*/ 367139 h 522267"/>
                <a:gd name="connsiteX32" fmla="*/ 304530 w 411429"/>
                <a:gd name="connsiteY32" fmla="*/ 399359 h 522267"/>
                <a:gd name="connsiteX33" fmla="*/ 319247 w 411429"/>
                <a:gd name="connsiteY33" fmla="*/ 463796 h 522267"/>
                <a:gd name="connsiteX34" fmla="*/ 408744 w 411429"/>
                <a:gd name="connsiteY34" fmla="*/ 522268 h 522267"/>
                <a:gd name="connsiteX35" fmla="*/ 408744 w 411429"/>
                <a:gd name="connsiteY35" fmla="*/ 516699 h 522267"/>
                <a:gd name="connsiteX36" fmla="*/ 337545 w 411429"/>
                <a:gd name="connsiteY36" fmla="*/ 481696 h 522267"/>
                <a:gd name="connsiteX37" fmla="*/ 311292 w 411429"/>
                <a:gd name="connsiteY37" fmla="*/ 402541 h 522267"/>
                <a:gd name="connsiteX38" fmla="*/ 281062 w 411429"/>
                <a:gd name="connsiteY38" fmla="*/ 357593 h 522267"/>
                <a:gd name="connsiteX39" fmla="*/ 240888 w 411429"/>
                <a:gd name="connsiteY39" fmla="*/ 364355 h 522267"/>
                <a:gd name="connsiteX40" fmla="*/ 247252 w 411429"/>
                <a:gd name="connsiteY40" fmla="*/ 367139 h 522267"/>
                <a:gd name="connsiteX41" fmla="*/ 234524 w 411429"/>
                <a:gd name="connsiteY41" fmla="*/ 295144 h 522267"/>
                <a:gd name="connsiteX42" fmla="*/ 227762 w 411429"/>
                <a:gd name="connsiteY42" fmla="*/ 294349 h 522267"/>
                <a:gd name="connsiteX43" fmla="*/ 201509 w 411429"/>
                <a:gd name="connsiteY43" fmla="*/ 350036 h 522267"/>
                <a:gd name="connsiteX44" fmla="*/ 208271 w 411429"/>
                <a:gd name="connsiteY44" fmla="*/ 352024 h 522267"/>
                <a:gd name="connsiteX45" fmla="*/ 195543 w 411429"/>
                <a:gd name="connsiteY45" fmla="*/ 249402 h 522267"/>
                <a:gd name="connsiteX46" fmla="*/ 188781 w 411429"/>
                <a:gd name="connsiteY46" fmla="*/ 248606 h 522267"/>
                <a:gd name="connsiteX47" fmla="*/ 152584 w 411429"/>
                <a:gd name="connsiteY47" fmla="*/ 303497 h 522267"/>
                <a:gd name="connsiteX48" fmla="*/ 159346 w 411429"/>
                <a:gd name="connsiteY48" fmla="*/ 305486 h 522267"/>
                <a:gd name="connsiteX49" fmla="*/ 167302 w 411429"/>
                <a:gd name="connsiteY49" fmla="*/ 226331 h 522267"/>
                <a:gd name="connsiteX50" fmla="*/ 160539 w 411429"/>
                <a:gd name="connsiteY50" fmla="*/ 223547 h 522267"/>
                <a:gd name="connsiteX51" fmla="*/ 124343 w 411429"/>
                <a:gd name="connsiteY51" fmla="*/ 289974 h 522267"/>
                <a:gd name="connsiteX52" fmla="*/ 130707 w 411429"/>
                <a:gd name="connsiteY52" fmla="*/ 292758 h 522267"/>
                <a:gd name="connsiteX53" fmla="*/ 156960 w 411429"/>
                <a:gd name="connsiteY53" fmla="*/ 156723 h 522267"/>
                <a:gd name="connsiteX54" fmla="*/ 150198 w 411429"/>
                <a:gd name="connsiteY54" fmla="*/ 153938 h 522267"/>
                <a:gd name="connsiteX55" fmla="*/ 80987 w 411429"/>
                <a:gd name="connsiteY55" fmla="*/ 279234 h 522267"/>
                <a:gd name="connsiteX56" fmla="*/ 87351 w 411429"/>
                <a:gd name="connsiteY56" fmla="*/ 282814 h 522267"/>
                <a:gd name="connsiteX57" fmla="*/ 119172 w 411429"/>
                <a:gd name="connsiteY57" fmla="*/ 139221 h 522267"/>
                <a:gd name="connsiteX58" fmla="*/ 112808 w 411429"/>
                <a:gd name="connsiteY58" fmla="*/ 137630 h 522267"/>
                <a:gd name="connsiteX59" fmla="*/ 65474 w 411429"/>
                <a:gd name="connsiteY59" fmla="*/ 216387 h 522267"/>
                <a:gd name="connsiteX60" fmla="*/ 72236 w 411429"/>
                <a:gd name="connsiteY60" fmla="*/ 219171 h 522267"/>
                <a:gd name="connsiteX61" fmla="*/ 107637 w 411429"/>
                <a:gd name="connsiteY61" fmla="*/ 87114 h 522267"/>
                <a:gd name="connsiteX62" fmla="*/ 101273 w 411429"/>
                <a:gd name="connsiteY62" fmla="*/ 84329 h 522267"/>
                <a:gd name="connsiteX63" fmla="*/ 16947 w 411429"/>
                <a:gd name="connsiteY63" fmla="*/ 214796 h 522267"/>
                <a:gd name="connsiteX64" fmla="*/ 23311 w 411429"/>
                <a:gd name="connsiteY64" fmla="*/ 218376 h 522267"/>
                <a:gd name="connsiteX65" fmla="*/ 104853 w 411429"/>
                <a:gd name="connsiteY65" fmla="*/ 3981 h 522267"/>
                <a:gd name="connsiteX66" fmla="*/ 98886 w 411429"/>
                <a:gd name="connsiteY66" fmla="*/ 1594 h 522267"/>
                <a:gd name="connsiteX67" fmla="*/ 241 w 411429"/>
                <a:gd name="connsiteY67" fmla="*/ 197294 h 522267"/>
                <a:gd name="connsiteX68" fmla="*/ 7002 w 411429"/>
                <a:gd name="connsiteY68" fmla="*/ 199283 h 522267"/>
                <a:gd name="connsiteX69" fmla="*/ 54336 w 411429"/>
                <a:gd name="connsiteY69" fmla="*/ 63248 h 522267"/>
                <a:gd name="connsiteX70" fmla="*/ 48768 w 411429"/>
                <a:gd name="connsiteY70" fmla="*/ 60066 h 522267"/>
                <a:gd name="connsiteX71" fmla="*/ 48768 w 411429"/>
                <a:gd name="connsiteY71" fmla="*/ 60066 h 52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11429" h="522267">
                  <a:moveTo>
                    <a:pt x="48768" y="60066"/>
                  </a:moveTo>
                  <a:cubicBezTo>
                    <a:pt x="32857" y="105411"/>
                    <a:pt x="16549" y="150358"/>
                    <a:pt x="241" y="195703"/>
                  </a:cubicBezTo>
                  <a:cubicBezTo>
                    <a:pt x="-1351" y="200079"/>
                    <a:pt x="5412" y="201670"/>
                    <a:pt x="7002" y="197692"/>
                  </a:cubicBezTo>
                  <a:cubicBezTo>
                    <a:pt x="32062" y="129277"/>
                    <a:pt x="65076" y="64839"/>
                    <a:pt x="104455" y="3583"/>
                  </a:cubicBezTo>
                  <a:cubicBezTo>
                    <a:pt x="102466" y="2788"/>
                    <a:pt x="100477" y="1992"/>
                    <a:pt x="98488" y="1197"/>
                  </a:cubicBezTo>
                  <a:cubicBezTo>
                    <a:pt x="84567" y="75976"/>
                    <a:pt x="55530" y="147972"/>
                    <a:pt x="16947" y="213603"/>
                  </a:cubicBezTo>
                  <a:cubicBezTo>
                    <a:pt x="14560" y="217580"/>
                    <a:pt x="20527" y="221160"/>
                    <a:pt x="23311" y="217183"/>
                  </a:cubicBezTo>
                  <a:cubicBezTo>
                    <a:pt x="51552" y="173826"/>
                    <a:pt x="79396" y="130072"/>
                    <a:pt x="107637" y="86318"/>
                  </a:cubicBezTo>
                  <a:cubicBezTo>
                    <a:pt x="105648" y="85523"/>
                    <a:pt x="103261" y="84329"/>
                    <a:pt x="101273" y="83534"/>
                  </a:cubicBezTo>
                  <a:cubicBezTo>
                    <a:pt x="89340" y="127686"/>
                    <a:pt x="77407" y="171440"/>
                    <a:pt x="65474" y="215592"/>
                  </a:cubicBezTo>
                  <a:cubicBezTo>
                    <a:pt x="64281" y="219569"/>
                    <a:pt x="69849" y="221956"/>
                    <a:pt x="72236" y="218376"/>
                  </a:cubicBezTo>
                  <a:cubicBezTo>
                    <a:pt x="88146" y="192123"/>
                    <a:pt x="103659" y="165871"/>
                    <a:pt x="119172" y="139619"/>
                  </a:cubicBezTo>
                  <a:cubicBezTo>
                    <a:pt x="117183" y="139221"/>
                    <a:pt x="114797" y="138425"/>
                    <a:pt x="112808" y="138028"/>
                  </a:cubicBezTo>
                  <a:cubicBezTo>
                    <a:pt x="114001" y="186952"/>
                    <a:pt x="103261" y="233889"/>
                    <a:pt x="81782" y="278040"/>
                  </a:cubicBezTo>
                  <a:cubicBezTo>
                    <a:pt x="79793" y="282018"/>
                    <a:pt x="85760" y="285598"/>
                    <a:pt x="88146" y="281621"/>
                  </a:cubicBezTo>
                  <a:cubicBezTo>
                    <a:pt x="111217" y="239855"/>
                    <a:pt x="134685" y="198090"/>
                    <a:pt x="157755" y="156325"/>
                  </a:cubicBezTo>
                  <a:cubicBezTo>
                    <a:pt x="155369" y="155529"/>
                    <a:pt x="153380" y="154336"/>
                    <a:pt x="150993" y="153540"/>
                  </a:cubicBezTo>
                  <a:cubicBezTo>
                    <a:pt x="142242" y="198886"/>
                    <a:pt x="133889" y="244230"/>
                    <a:pt x="125139" y="289576"/>
                  </a:cubicBezTo>
                  <a:cubicBezTo>
                    <a:pt x="124343" y="293553"/>
                    <a:pt x="129514" y="296338"/>
                    <a:pt x="131503" y="292360"/>
                  </a:cubicBezTo>
                  <a:cubicBezTo>
                    <a:pt x="143436" y="270085"/>
                    <a:pt x="155766" y="248208"/>
                    <a:pt x="167699" y="226331"/>
                  </a:cubicBezTo>
                  <a:cubicBezTo>
                    <a:pt x="165313" y="225536"/>
                    <a:pt x="163324" y="224343"/>
                    <a:pt x="160937" y="223547"/>
                  </a:cubicBezTo>
                  <a:cubicBezTo>
                    <a:pt x="152584" y="249799"/>
                    <a:pt x="149800" y="276847"/>
                    <a:pt x="152584" y="304691"/>
                  </a:cubicBezTo>
                  <a:cubicBezTo>
                    <a:pt x="152982" y="308271"/>
                    <a:pt x="157357" y="309861"/>
                    <a:pt x="159346" y="306680"/>
                  </a:cubicBezTo>
                  <a:cubicBezTo>
                    <a:pt x="171279" y="288382"/>
                    <a:pt x="183610" y="270085"/>
                    <a:pt x="195543" y="251788"/>
                  </a:cubicBezTo>
                  <a:cubicBezTo>
                    <a:pt x="193156" y="251390"/>
                    <a:pt x="191167" y="250992"/>
                    <a:pt x="188781" y="250992"/>
                  </a:cubicBezTo>
                  <a:cubicBezTo>
                    <a:pt x="198327" y="284007"/>
                    <a:pt x="202702" y="317419"/>
                    <a:pt x="201111" y="351627"/>
                  </a:cubicBezTo>
                  <a:cubicBezTo>
                    <a:pt x="201111" y="355207"/>
                    <a:pt x="206282" y="356798"/>
                    <a:pt x="207873" y="353616"/>
                  </a:cubicBezTo>
                  <a:cubicBezTo>
                    <a:pt x="216624" y="334921"/>
                    <a:pt x="225375" y="316624"/>
                    <a:pt x="234126" y="297929"/>
                  </a:cubicBezTo>
                  <a:cubicBezTo>
                    <a:pt x="231739" y="297531"/>
                    <a:pt x="229750" y="297133"/>
                    <a:pt x="227364" y="297133"/>
                  </a:cubicBezTo>
                  <a:cubicBezTo>
                    <a:pt x="233728" y="320203"/>
                    <a:pt x="238104" y="343274"/>
                    <a:pt x="239694" y="367139"/>
                  </a:cubicBezTo>
                  <a:cubicBezTo>
                    <a:pt x="240092" y="371117"/>
                    <a:pt x="244468" y="371913"/>
                    <a:pt x="246457" y="369128"/>
                  </a:cubicBezTo>
                  <a:cubicBezTo>
                    <a:pt x="256003" y="356798"/>
                    <a:pt x="272311" y="359980"/>
                    <a:pt x="284244" y="367139"/>
                  </a:cubicBezTo>
                  <a:cubicBezTo>
                    <a:pt x="295779" y="374299"/>
                    <a:pt x="301348" y="386232"/>
                    <a:pt x="304530" y="399359"/>
                  </a:cubicBezTo>
                  <a:cubicBezTo>
                    <a:pt x="309701" y="420838"/>
                    <a:pt x="309303" y="443510"/>
                    <a:pt x="319247" y="463796"/>
                  </a:cubicBezTo>
                  <a:cubicBezTo>
                    <a:pt x="335556" y="498004"/>
                    <a:pt x="370957" y="520677"/>
                    <a:pt x="408744" y="522268"/>
                  </a:cubicBezTo>
                  <a:cubicBezTo>
                    <a:pt x="412324" y="522268"/>
                    <a:pt x="412324" y="517096"/>
                    <a:pt x="408744" y="516699"/>
                  </a:cubicBezTo>
                  <a:cubicBezTo>
                    <a:pt x="381298" y="515506"/>
                    <a:pt x="355444" y="502777"/>
                    <a:pt x="337545" y="481696"/>
                  </a:cubicBezTo>
                  <a:cubicBezTo>
                    <a:pt x="317656" y="458227"/>
                    <a:pt x="317258" y="431180"/>
                    <a:pt x="311292" y="402541"/>
                  </a:cubicBezTo>
                  <a:cubicBezTo>
                    <a:pt x="307314" y="383448"/>
                    <a:pt x="299359" y="366344"/>
                    <a:pt x="281062" y="357593"/>
                  </a:cubicBezTo>
                  <a:cubicBezTo>
                    <a:pt x="267140" y="350831"/>
                    <a:pt x="250832" y="351627"/>
                    <a:pt x="240888" y="364355"/>
                  </a:cubicBezTo>
                  <a:cubicBezTo>
                    <a:pt x="242877" y="365151"/>
                    <a:pt x="244865" y="365946"/>
                    <a:pt x="247252" y="367139"/>
                  </a:cubicBezTo>
                  <a:cubicBezTo>
                    <a:pt x="245263" y="342876"/>
                    <a:pt x="241286" y="318612"/>
                    <a:pt x="234524" y="295144"/>
                  </a:cubicBezTo>
                  <a:cubicBezTo>
                    <a:pt x="233728" y="292360"/>
                    <a:pt x="229353" y="291167"/>
                    <a:pt x="227762" y="294349"/>
                  </a:cubicBezTo>
                  <a:cubicBezTo>
                    <a:pt x="219011" y="313044"/>
                    <a:pt x="210260" y="331341"/>
                    <a:pt x="201509" y="350036"/>
                  </a:cubicBezTo>
                  <a:cubicBezTo>
                    <a:pt x="203896" y="350831"/>
                    <a:pt x="206282" y="351229"/>
                    <a:pt x="208271" y="352024"/>
                  </a:cubicBezTo>
                  <a:cubicBezTo>
                    <a:pt x="209862" y="317021"/>
                    <a:pt x="205487" y="282814"/>
                    <a:pt x="195543" y="249402"/>
                  </a:cubicBezTo>
                  <a:cubicBezTo>
                    <a:pt x="194747" y="246219"/>
                    <a:pt x="190372" y="245822"/>
                    <a:pt x="188781" y="248606"/>
                  </a:cubicBezTo>
                  <a:cubicBezTo>
                    <a:pt x="176848" y="266903"/>
                    <a:pt x="164517" y="285200"/>
                    <a:pt x="152584" y="303497"/>
                  </a:cubicBezTo>
                  <a:cubicBezTo>
                    <a:pt x="154971" y="304293"/>
                    <a:pt x="157357" y="304691"/>
                    <a:pt x="159346" y="305486"/>
                  </a:cubicBezTo>
                  <a:cubicBezTo>
                    <a:pt x="156562" y="278438"/>
                    <a:pt x="158948" y="252186"/>
                    <a:pt x="167302" y="226331"/>
                  </a:cubicBezTo>
                  <a:cubicBezTo>
                    <a:pt x="168495" y="222354"/>
                    <a:pt x="162528" y="219967"/>
                    <a:pt x="160539" y="223547"/>
                  </a:cubicBezTo>
                  <a:cubicBezTo>
                    <a:pt x="148606" y="245822"/>
                    <a:pt x="136674" y="267698"/>
                    <a:pt x="124343" y="289974"/>
                  </a:cubicBezTo>
                  <a:cubicBezTo>
                    <a:pt x="126729" y="290769"/>
                    <a:pt x="128718" y="291962"/>
                    <a:pt x="130707" y="292758"/>
                  </a:cubicBezTo>
                  <a:cubicBezTo>
                    <a:pt x="139458" y="247413"/>
                    <a:pt x="148209" y="202067"/>
                    <a:pt x="156960" y="156723"/>
                  </a:cubicBezTo>
                  <a:cubicBezTo>
                    <a:pt x="157755" y="152745"/>
                    <a:pt x="152186" y="149961"/>
                    <a:pt x="150198" y="153938"/>
                  </a:cubicBezTo>
                  <a:cubicBezTo>
                    <a:pt x="127127" y="195703"/>
                    <a:pt x="104057" y="237469"/>
                    <a:pt x="80987" y="279234"/>
                  </a:cubicBezTo>
                  <a:cubicBezTo>
                    <a:pt x="82975" y="280427"/>
                    <a:pt x="84964" y="281621"/>
                    <a:pt x="87351" y="282814"/>
                  </a:cubicBezTo>
                  <a:cubicBezTo>
                    <a:pt x="109228" y="238264"/>
                    <a:pt x="119570" y="188941"/>
                    <a:pt x="119172" y="139221"/>
                  </a:cubicBezTo>
                  <a:cubicBezTo>
                    <a:pt x="119172" y="135641"/>
                    <a:pt x="114399" y="134448"/>
                    <a:pt x="112808" y="137630"/>
                  </a:cubicBezTo>
                  <a:cubicBezTo>
                    <a:pt x="96897" y="163882"/>
                    <a:pt x="80987" y="190135"/>
                    <a:pt x="65474" y="216387"/>
                  </a:cubicBezTo>
                  <a:cubicBezTo>
                    <a:pt x="67861" y="217183"/>
                    <a:pt x="69849" y="218376"/>
                    <a:pt x="72236" y="219171"/>
                  </a:cubicBezTo>
                  <a:cubicBezTo>
                    <a:pt x="84169" y="175020"/>
                    <a:pt x="95704" y="131266"/>
                    <a:pt x="107637" y="87114"/>
                  </a:cubicBezTo>
                  <a:cubicBezTo>
                    <a:pt x="108830" y="83136"/>
                    <a:pt x="103261" y="81147"/>
                    <a:pt x="101273" y="84329"/>
                  </a:cubicBezTo>
                  <a:cubicBezTo>
                    <a:pt x="73031" y="127686"/>
                    <a:pt x="44790" y="171042"/>
                    <a:pt x="16947" y="214796"/>
                  </a:cubicBezTo>
                  <a:cubicBezTo>
                    <a:pt x="18935" y="215989"/>
                    <a:pt x="20924" y="217183"/>
                    <a:pt x="23311" y="218376"/>
                  </a:cubicBezTo>
                  <a:cubicBezTo>
                    <a:pt x="61894" y="151154"/>
                    <a:pt x="87351" y="79158"/>
                    <a:pt x="104853" y="3981"/>
                  </a:cubicBezTo>
                  <a:cubicBezTo>
                    <a:pt x="105648" y="401"/>
                    <a:pt x="100875" y="-1588"/>
                    <a:pt x="98886" y="1594"/>
                  </a:cubicBezTo>
                  <a:cubicBezTo>
                    <a:pt x="57519" y="62055"/>
                    <a:pt x="24902" y="128481"/>
                    <a:pt x="241" y="197294"/>
                  </a:cubicBezTo>
                  <a:cubicBezTo>
                    <a:pt x="2627" y="198090"/>
                    <a:pt x="4616" y="198488"/>
                    <a:pt x="7002" y="199283"/>
                  </a:cubicBezTo>
                  <a:cubicBezTo>
                    <a:pt x="22515" y="153938"/>
                    <a:pt x="38426" y="108593"/>
                    <a:pt x="54336" y="63248"/>
                  </a:cubicBezTo>
                  <a:cubicBezTo>
                    <a:pt x="55530" y="58077"/>
                    <a:pt x="49961" y="56884"/>
                    <a:pt x="48768" y="60066"/>
                  </a:cubicBezTo>
                  <a:lnTo>
                    <a:pt x="48768" y="600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23" name="Freeform 2922">
              <a:extLst>
                <a:ext uri="{FF2B5EF4-FFF2-40B4-BE49-F238E27FC236}">
                  <a16:creationId xmlns:a16="http://schemas.microsoft.com/office/drawing/2014/main" id="{732EA657-F321-8610-F21C-3C1424AC5A4C}"/>
                </a:ext>
              </a:extLst>
            </p:cNvPr>
            <p:cNvSpPr/>
            <p:nvPr/>
          </p:nvSpPr>
          <p:spPr>
            <a:xfrm>
              <a:off x="1818842" y="2700397"/>
              <a:ext cx="39477" cy="176267"/>
            </a:xfrm>
            <a:custGeom>
              <a:avLst/>
              <a:gdLst>
                <a:gd name="connsiteX0" fmla="*/ 78 w 39477"/>
                <a:gd name="connsiteY0" fmla="*/ 3609 h 176267"/>
                <a:gd name="connsiteX1" fmla="*/ 33887 w 39477"/>
                <a:gd name="connsiteY1" fmla="*/ 174250 h 176267"/>
                <a:gd name="connsiteX2" fmla="*/ 39456 w 39477"/>
                <a:gd name="connsiteY2" fmla="*/ 172659 h 176267"/>
                <a:gd name="connsiteX3" fmla="*/ 5646 w 39477"/>
                <a:gd name="connsiteY3" fmla="*/ 2018 h 176267"/>
                <a:gd name="connsiteX4" fmla="*/ 78 w 39477"/>
                <a:gd name="connsiteY4" fmla="*/ 3609 h 176267"/>
                <a:gd name="connsiteX5" fmla="*/ 78 w 39477"/>
                <a:gd name="connsiteY5" fmla="*/ 3609 h 176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77" h="176267">
                  <a:moveTo>
                    <a:pt x="78" y="3609"/>
                  </a:moveTo>
                  <a:cubicBezTo>
                    <a:pt x="11215" y="60489"/>
                    <a:pt x="22352" y="117369"/>
                    <a:pt x="33887" y="174250"/>
                  </a:cubicBezTo>
                  <a:cubicBezTo>
                    <a:pt x="34683" y="177830"/>
                    <a:pt x="39854" y="176238"/>
                    <a:pt x="39456" y="172659"/>
                  </a:cubicBezTo>
                  <a:cubicBezTo>
                    <a:pt x="28717" y="115778"/>
                    <a:pt x="17181" y="58898"/>
                    <a:pt x="5646" y="2018"/>
                  </a:cubicBezTo>
                  <a:cubicBezTo>
                    <a:pt x="4851" y="-1562"/>
                    <a:pt x="-718" y="29"/>
                    <a:pt x="78" y="3609"/>
                  </a:cubicBezTo>
                  <a:lnTo>
                    <a:pt x="78" y="36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24" name="Freeform 2923">
              <a:extLst>
                <a:ext uri="{FF2B5EF4-FFF2-40B4-BE49-F238E27FC236}">
                  <a16:creationId xmlns:a16="http://schemas.microsoft.com/office/drawing/2014/main" id="{F01DBAFD-9F3B-F506-1903-BF2BFD9D97A6}"/>
                </a:ext>
              </a:extLst>
            </p:cNvPr>
            <p:cNvSpPr/>
            <p:nvPr/>
          </p:nvSpPr>
          <p:spPr>
            <a:xfrm>
              <a:off x="1875196" y="2724988"/>
              <a:ext cx="247374" cy="458112"/>
            </a:xfrm>
            <a:custGeom>
              <a:avLst/>
              <a:gdLst>
                <a:gd name="connsiteX0" fmla="*/ 2991 w 247374"/>
                <a:gd name="connsiteY0" fmla="*/ 3282 h 458112"/>
                <a:gd name="connsiteX1" fmla="*/ 12935 w 247374"/>
                <a:gd name="connsiteY1" fmla="*/ 204948 h 458112"/>
                <a:gd name="connsiteX2" fmla="*/ 19299 w 247374"/>
                <a:gd name="connsiteY2" fmla="*/ 204948 h 458112"/>
                <a:gd name="connsiteX3" fmla="*/ 33618 w 247374"/>
                <a:gd name="connsiteY3" fmla="*/ 67719 h 458112"/>
                <a:gd name="connsiteX4" fmla="*/ 28050 w 247374"/>
                <a:gd name="connsiteY4" fmla="*/ 66924 h 458112"/>
                <a:gd name="connsiteX5" fmla="*/ 50722 w 247374"/>
                <a:gd name="connsiteY5" fmla="*/ 248304 h 458112"/>
                <a:gd name="connsiteX6" fmla="*/ 57086 w 247374"/>
                <a:gd name="connsiteY6" fmla="*/ 247907 h 458112"/>
                <a:gd name="connsiteX7" fmla="*/ 69020 w 247374"/>
                <a:gd name="connsiteY7" fmla="*/ 103120 h 458112"/>
                <a:gd name="connsiteX8" fmla="*/ 63053 w 247374"/>
                <a:gd name="connsiteY8" fmla="*/ 103120 h 458112"/>
                <a:gd name="connsiteX9" fmla="*/ 79759 w 247374"/>
                <a:gd name="connsiteY9" fmla="*/ 307571 h 458112"/>
                <a:gd name="connsiteX10" fmla="*/ 86123 w 247374"/>
                <a:gd name="connsiteY10" fmla="*/ 307571 h 458112"/>
                <a:gd name="connsiteX11" fmla="*/ 117149 w 247374"/>
                <a:gd name="connsiteY11" fmla="*/ 142499 h 458112"/>
                <a:gd name="connsiteX12" fmla="*/ 111580 w 247374"/>
                <a:gd name="connsiteY12" fmla="*/ 140908 h 458112"/>
                <a:gd name="connsiteX13" fmla="*/ 108398 w 247374"/>
                <a:gd name="connsiteY13" fmla="*/ 354905 h 458112"/>
                <a:gd name="connsiteX14" fmla="*/ 115160 w 247374"/>
                <a:gd name="connsiteY14" fmla="*/ 354905 h 458112"/>
                <a:gd name="connsiteX15" fmla="*/ 144992 w 247374"/>
                <a:gd name="connsiteY15" fmla="*/ 264613 h 458112"/>
                <a:gd name="connsiteX16" fmla="*/ 138628 w 247374"/>
                <a:gd name="connsiteY16" fmla="*/ 261828 h 458112"/>
                <a:gd name="connsiteX17" fmla="*/ 152948 w 247374"/>
                <a:gd name="connsiteY17" fmla="*/ 395477 h 458112"/>
                <a:gd name="connsiteX18" fmla="*/ 158516 w 247374"/>
                <a:gd name="connsiteY18" fmla="*/ 393886 h 458112"/>
                <a:gd name="connsiteX19" fmla="*/ 196304 w 247374"/>
                <a:gd name="connsiteY19" fmla="*/ 302400 h 458112"/>
                <a:gd name="connsiteX20" fmla="*/ 190337 w 247374"/>
                <a:gd name="connsiteY20" fmla="*/ 300013 h 458112"/>
                <a:gd name="connsiteX21" fmla="*/ 208635 w 247374"/>
                <a:gd name="connsiteY21" fmla="*/ 457130 h 458112"/>
                <a:gd name="connsiteX22" fmla="*/ 214203 w 247374"/>
                <a:gd name="connsiteY22" fmla="*/ 456335 h 458112"/>
                <a:gd name="connsiteX23" fmla="*/ 226534 w 247374"/>
                <a:gd name="connsiteY23" fmla="*/ 370020 h 458112"/>
                <a:gd name="connsiteX24" fmla="*/ 219772 w 247374"/>
                <a:gd name="connsiteY24" fmla="*/ 371611 h 458112"/>
                <a:gd name="connsiteX25" fmla="*/ 241251 w 247374"/>
                <a:gd name="connsiteY25" fmla="*/ 430083 h 458112"/>
                <a:gd name="connsiteX26" fmla="*/ 247218 w 247374"/>
                <a:gd name="connsiteY26" fmla="*/ 428491 h 458112"/>
                <a:gd name="connsiteX27" fmla="*/ 226534 w 247374"/>
                <a:gd name="connsiteY27" fmla="*/ 369622 h 458112"/>
                <a:gd name="connsiteX28" fmla="*/ 219772 w 247374"/>
                <a:gd name="connsiteY28" fmla="*/ 371611 h 458112"/>
                <a:gd name="connsiteX29" fmla="*/ 207839 w 247374"/>
                <a:gd name="connsiteY29" fmla="*/ 452755 h 458112"/>
                <a:gd name="connsiteX30" fmla="*/ 213408 w 247374"/>
                <a:gd name="connsiteY30" fmla="*/ 451959 h 458112"/>
                <a:gd name="connsiteX31" fmla="*/ 195906 w 247374"/>
                <a:gd name="connsiteY31" fmla="*/ 303196 h 458112"/>
                <a:gd name="connsiteX32" fmla="*/ 189940 w 247374"/>
                <a:gd name="connsiteY32" fmla="*/ 300809 h 458112"/>
                <a:gd name="connsiteX33" fmla="*/ 151754 w 247374"/>
                <a:gd name="connsiteY33" fmla="*/ 392693 h 458112"/>
                <a:gd name="connsiteX34" fmla="*/ 157323 w 247374"/>
                <a:gd name="connsiteY34" fmla="*/ 391101 h 458112"/>
                <a:gd name="connsiteX35" fmla="*/ 144595 w 247374"/>
                <a:gd name="connsiteY35" fmla="*/ 265806 h 458112"/>
                <a:gd name="connsiteX36" fmla="*/ 138230 w 247374"/>
                <a:gd name="connsiteY36" fmla="*/ 263022 h 458112"/>
                <a:gd name="connsiteX37" fmla="*/ 108398 w 247374"/>
                <a:gd name="connsiteY37" fmla="*/ 353314 h 458112"/>
                <a:gd name="connsiteX38" fmla="*/ 115160 w 247374"/>
                <a:gd name="connsiteY38" fmla="*/ 353314 h 458112"/>
                <a:gd name="connsiteX39" fmla="*/ 117547 w 247374"/>
                <a:gd name="connsiteY39" fmla="*/ 142499 h 458112"/>
                <a:gd name="connsiteX40" fmla="*/ 111580 w 247374"/>
                <a:gd name="connsiteY40" fmla="*/ 140908 h 458112"/>
                <a:gd name="connsiteX41" fmla="*/ 79759 w 247374"/>
                <a:gd name="connsiteY41" fmla="*/ 305582 h 458112"/>
                <a:gd name="connsiteX42" fmla="*/ 86123 w 247374"/>
                <a:gd name="connsiteY42" fmla="*/ 305582 h 458112"/>
                <a:gd name="connsiteX43" fmla="*/ 69020 w 247374"/>
                <a:gd name="connsiteY43" fmla="*/ 102723 h 458112"/>
                <a:gd name="connsiteX44" fmla="*/ 63053 w 247374"/>
                <a:gd name="connsiteY44" fmla="*/ 102723 h 458112"/>
                <a:gd name="connsiteX45" fmla="*/ 50325 w 247374"/>
                <a:gd name="connsiteY45" fmla="*/ 245918 h 458112"/>
                <a:gd name="connsiteX46" fmla="*/ 56689 w 247374"/>
                <a:gd name="connsiteY46" fmla="*/ 245122 h 458112"/>
                <a:gd name="connsiteX47" fmla="*/ 33618 w 247374"/>
                <a:gd name="connsiteY47" fmla="*/ 68515 h 458112"/>
                <a:gd name="connsiteX48" fmla="*/ 28050 w 247374"/>
                <a:gd name="connsiteY48" fmla="*/ 67719 h 458112"/>
                <a:gd name="connsiteX49" fmla="*/ 12935 w 247374"/>
                <a:gd name="connsiteY49" fmla="*/ 203357 h 458112"/>
                <a:gd name="connsiteX50" fmla="*/ 19299 w 247374"/>
                <a:gd name="connsiteY50" fmla="*/ 203357 h 458112"/>
                <a:gd name="connsiteX51" fmla="*/ 9753 w 247374"/>
                <a:gd name="connsiteY51" fmla="*/ 3282 h 458112"/>
                <a:gd name="connsiteX52" fmla="*/ 2991 w 247374"/>
                <a:gd name="connsiteY52" fmla="*/ 3282 h 458112"/>
                <a:gd name="connsiteX53" fmla="*/ 2991 w 247374"/>
                <a:gd name="connsiteY53" fmla="*/ 3282 h 45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47374" h="458112">
                  <a:moveTo>
                    <a:pt x="2991" y="3282"/>
                  </a:moveTo>
                  <a:cubicBezTo>
                    <a:pt x="-2976" y="70504"/>
                    <a:pt x="-191" y="138521"/>
                    <a:pt x="12935" y="204948"/>
                  </a:cubicBezTo>
                  <a:cubicBezTo>
                    <a:pt x="13730" y="208130"/>
                    <a:pt x="18504" y="208130"/>
                    <a:pt x="19299" y="204948"/>
                  </a:cubicBezTo>
                  <a:cubicBezTo>
                    <a:pt x="32027" y="160398"/>
                    <a:pt x="36403" y="114258"/>
                    <a:pt x="33618" y="67719"/>
                  </a:cubicBezTo>
                  <a:cubicBezTo>
                    <a:pt x="33618" y="64537"/>
                    <a:pt x="28448" y="63742"/>
                    <a:pt x="28050" y="66924"/>
                  </a:cubicBezTo>
                  <a:cubicBezTo>
                    <a:pt x="16117" y="128179"/>
                    <a:pt x="24470" y="191822"/>
                    <a:pt x="50722" y="248304"/>
                  </a:cubicBezTo>
                  <a:cubicBezTo>
                    <a:pt x="51916" y="251486"/>
                    <a:pt x="56291" y="250293"/>
                    <a:pt x="57086" y="247907"/>
                  </a:cubicBezTo>
                  <a:cubicBezTo>
                    <a:pt x="70611" y="200970"/>
                    <a:pt x="74190" y="151647"/>
                    <a:pt x="69020" y="103120"/>
                  </a:cubicBezTo>
                  <a:cubicBezTo>
                    <a:pt x="68622" y="99143"/>
                    <a:pt x="63451" y="99143"/>
                    <a:pt x="63053" y="103120"/>
                  </a:cubicBezTo>
                  <a:cubicBezTo>
                    <a:pt x="55893" y="171536"/>
                    <a:pt x="61064" y="241542"/>
                    <a:pt x="79759" y="307571"/>
                  </a:cubicBezTo>
                  <a:cubicBezTo>
                    <a:pt x="80555" y="310355"/>
                    <a:pt x="85328" y="310753"/>
                    <a:pt x="86123" y="307571"/>
                  </a:cubicBezTo>
                  <a:cubicBezTo>
                    <a:pt x="95670" y="252282"/>
                    <a:pt x="106409" y="197391"/>
                    <a:pt x="117149" y="142499"/>
                  </a:cubicBezTo>
                  <a:cubicBezTo>
                    <a:pt x="117945" y="138919"/>
                    <a:pt x="112376" y="137328"/>
                    <a:pt x="111580" y="140908"/>
                  </a:cubicBezTo>
                  <a:cubicBezTo>
                    <a:pt x="93283" y="211312"/>
                    <a:pt x="92488" y="284103"/>
                    <a:pt x="108398" y="354905"/>
                  </a:cubicBezTo>
                  <a:cubicBezTo>
                    <a:pt x="109194" y="358485"/>
                    <a:pt x="113967" y="358087"/>
                    <a:pt x="115160" y="354905"/>
                  </a:cubicBezTo>
                  <a:cubicBezTo>
                    <a:pt x="125104" y="324675"/>
                    <a:pt x="135048" y="294843"/>
                    <a:pt x="144992" y="264613"/>
                  </a:cubicBezTo>
                  <a:cubicBezTo>
                    <a:pt x="146186" y="260635"/>
                    <a:pt x="140617" y="258646"/>
                    <a:pt x="138628" y="261828"/>
                  </a:cubicBezTo>
                  <a:cubicBezTo>
                    <a:pt x="113967" y="304389"/>
                    <a:pt x="119933" y="359280"/>
                    <a:pt x="152948" y="395477"/>
                  </a:cubicBezTo>
                  <a:cubicBezTo>
                    <a:pt x="154937" y="397466"/>
                    <a:pt x="157721" y="396273"/>
                    <a:pt x="158516" y="393886"/>
                  </a:cubicBezTo>
                  <a:cubicBezTo>
                    <a:pt x="170847" y="363656"/>
                    <a:pt x="183576" y="333028"/>
                    <a:pt x="196304" y="302400"/>
                  </a:cubicBezTo>
                  <a:cubicBezTo>
                    <a:pt x="197895" y="298820"/>
                    <a:pt x="191929" y="296832"/>
                    <a:pt x="190337" y="300013"/>
                  </a:cubicBezTo>
                  <a:cubicBezTo>
                    <a:pt x="162494" y="350529"/>
                    <a:pt x="170052" y="414570"/>
                    <a:pt x="208635" y="457130"/>
                  </a:cubicBezTo>
                  <a:cubicBezTo>
                    <a:pt x="210226" y="458721"/>
                    <a:pt x="213010" y="458324"/>
                    <a:pt x="214203" y="456335"/>
                  </a:cubicBezTo>
                  <a:cubicBezTo>
                    <a:pt x="228523" y="429287"/>
                    <a:pt x="232898" y="399852"/>
                    <a:pt x="226534" y="370020"/>
                  </a:cubicBezTo>
                  <a:cubicBezTo>
                    <a:pt x="224147" y="370418"/>
                    <a:pt x="222159" y="371213"/>
                    <a:pt x="219772" y="371611"/>
                  </a:cubicBezTo>
                  <a:cubicBezTo>
                    <a:pt x="226932" y="391101"/>
                    <a:pt x="234092" y="410592"/>
                    <a:pt x="241251" y="430083"/>
                  </a:cubicBezTo>
                  <a:cubicBezTo>
                    <a:pt x="242445" y="433662"/>
                    <a:pt x="248411" y="432071"/>
                    <a:pt x="247218" y="428491"/>
                  </a:cubicBezTo>
                  <a:cubicBezTo>
                    <a:pt x="240456" y="409001"/>
                    <a:pt x="233694" y="389113"/>
                    <a:pt x="226534" y="369622"/>
                  </a:cubicBezTo>
                  <a:cubicBezTo>
                    <a:pt x="224943" y="365644"/>
                    <a:pt x="218976" y="367236"/>
                    <a:pt x="219772" y="371611"/>
                  </a:cubicBezTo>
                  <a:cubicBezTo>
                    <a:pt x="225341" y="399852"/>
                    <a:pt x="221363" y="427298"/>
                    <a:pt x="207839" y="452755"/>
                  </a:cubicBezTo>
                  <a:cubicBezTo>
                    <a:pt x="209828" y="452357"/>
                    <a:pt x="211419" y="452357"/>
                    <a:pt x="213408" y="451959"/>
                  </a:cubicBezTo>
                  <a:cubicBezTo>
                    <a:pt x="176814" y="411785"/>
                    <a:pt x="169654" y="350927"/>
                    <a:pt x="195906" y="303196"/>
                  </a:cubicBezTo>
                  <a:cubicBezTo>
                    <a:pt x="193917" y="302400"/>
                    <a:pt x="191929" y="301605"/>
                    <a:pt x="189940" y="300809"/>
                  </a:cubicBezTo>
                  <a:cubicBezTo>
                    <a:pt x="177211" y="331437"/>
                    <a:pt x="164881" y="362065"/>
                    <a:pt x="151754" y="392693"/>
                  </a:cubicBezTo>
                  <a:cubicBezTo>
                    <a:pt x="153743" y="392295"/>
                    <a:pt x="155334" y="391499"/>
                    <a:pt x="157323" y="391101"/>
                  </a:cubicBezTo>
                  <a:cubicBezTo>
                    <a:pt x="126695" y="356894"/>
                    <a:pt x="121524" y="305582"/>
                    <a:pt x="144595" y="265806"/>
                  </a:cubicBezTo>
                  <a:cubicBezTo>
                    <a:pt x="142208" y="265010"/>
                    <a:pt x="140219" y="264215"/>
                    <a:pt x="138230" y="263022"/>
                  </a:cubicBezTo>
                  <a:cubicBezTo>
                    <a:pt x="128286" y="293252"/>
                    <a:pt x="118342" y="323482"/>
                    <a:pt x="108398" y="353314"/>
                  </a:cubicBezTo>
                  <a:cubicBezTo>
                    <a:pt x="110387" y="353314"/>
                    <a:pt x="112774" y="353314"/>
                    <a:pt x="115160" y="353314"/>
                  </a:cubicBezTo>
                  <a:cubicBezTo>
                    <a:pt x="99250" y="283705"/>
                    <a:pt x="100443" y="211710"/>
                    <a:pt x="117547" y="142499"/>
                  </a:cubicBezTo>
                  <a:cubicBezTo>
                    <a:pt x="115160" y="142101"/>
                    <a:pt x="113569" y="141703"/>
                    <a:pt x="111580" y="140908"/>
                  </a:cubicBezTo>
                  <a:cubicBezTo>
                    <a:pt x="101636" y="195799"/>
                    <a:pt x="90896" y="251088"/>
                    <a:pt x="79759" y="305582"/>
                  </a:cubicBezTo>
                  <a:cubicBezTo>
                    <a:pt x="81748" y="305582"/>
                    <a:pt x="83737" y="305582"/>
                    <a:pt x="86123" y="305582"/>
                  </a:cubicBezTo>
                  <a:cubicBezTo>
                    <a:pt x="69417" y="238758"/>
                    <a:pt x="63053" y="171536"/>
                    <a:pt x="69020" y="102723"/>
                  </a:cubicBezTo>
                  <a:cubicBezTo>
                    <a:pt x="67031" y="102723"/>
                    <a:pt x="65042" y="102723"/>
                    <a:pt x="63053" y="102723"/>
                  </a:cubicBezTo>
                  <a:cubicBezTo>
                    <a:pt x="69020" y="151647"/>
                    <a:pt x="64246" y="199379"/>
                    <a:pt x="50325" y="245918"/>
                  </a:cubicBezTo>
                  <a:cubicBezTo>
                    <a:pt x="52313" y="245520"/>
                    <a:pt x="54700" y="245520"/>
                    <a:pt x="56689" y="245122"/>
                  </a:cubicBezTo>
                  <a:cubicBezTo>
                    <a:pt x="31232" y="189435"/>
                    <a:pt x="23674" y="128975"/>
                    <a:pt x="33618" y="68515"/>
                  </a:cubicBezTo>
                  <a:cubicBezTo>
                    <a:pt x="31630" y="68117"/>
                    <a:pt x="29641" y="68117"/>
                    <a:pt x="28050" y="67719"/>
                  </a:cubicBezTo>
                  <a:cubicBezTo>
                    <a:pt x="32823" y="113462"/>
                    <a:pt x="26857" y="159205"/>
                    <a:pt x="12935" y="203357"/>
                  </a:cubicBezTo>
                  <a:cubicBezTo>
                    <a:pt x="14924" y="203357"/>
                    <a:pt x="17310" y="203357"/>
                    <a:pt x="19299" y="203357"/>
                  </a:cubicBezTo>
                  <a:cubicBezTo>
                    <a:pt x="7764" y="136930"/>
                    <a:pt x="3786" y="70106"/>
                    <a:pt x="9753" y="3282"/>
                  </a:cubicBezTo>
                  <a:cubicBezTo>
                    <a:pt x="10151" y="-1094"/>
                    <a:pt x="3388" y="-1094"/>
                    <a:pt x="2991" y="3282"/>
                  </a:cubicBezTo>
                  <a:lnTo>
                    <a:pt x="2991" y="32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25" name="Freeform 2924">
              <a:extLst>
                <a:ext uri="{FF2B5EF4-FFF2-40B4-BE49-F238E27FC236}">
                  <a16:creationId xmlns:a16="http://schemas.microsoft.com/office/drawing/2014/main" id="{04F14BC4-9D45-79D5-C666-358F7F5B64A6}"/>
                </a:ext>
              </a:extLst>
            </p:cNvPr>
            <p:cNvSpPr/>
            <p:nvPr/>
          </p:nvSpPr>
          <p:spPr>
            <a:xfrm>
              <a:off x="2206175" y="3320397"/>
              <a:ext cx="17846" cy="41394"/>
            </a:xfrm>
            <a:custGeom>
              <a:avLst/>
              <a:gdLst>
                <a:gd name="connsiteX0" fmla="*/ 167 w 17846"/>
                <a:gd name="connsiteY0" fmla="*/ 3326 h 41394"/>
                <a:gd name="connsiteX1" fmla="*/ 12498 w 17846"/>
                <a:gd name="connsiteY1" fmla="*/ 39522 h 41394"/>
                <a:gd name="connsiteX2" fmla="*/ 17669 w 17846"/>
                <a:gd name="connsiteY2" fmla="*/ 38329 h 41394"/>
                <a:gd name="connsiteX3" fmla="*/ 5338 w 17846"/>
                <a:gd name="connsiteY3" fmla="*/ 1735 h 41394"/>
                <a:gd name="connsiteX4" fmla="*/ 167 w 17846"/>
                <a:gd name="connsiteY4" fmla="*/ 3326 h 41394"/>
                <a:gd name="connsiteX5" fmla="*/ 167 w 17846"/>
                <a:gd name="connsiteY5" fmla="*/ 3326 h 4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46" h="41394">
                  <a:moveTo>
                    <a:pt x="167" y="3326"/>
                  </a:moveTo>
                  <a:cubicBezTo>
                    <a:pt x="4145" y="15258"/>
                    <a:pt x="8520" y="27589"/>
                    <a:pt x="12498" y="39522"/>
                  </a:cubicBezTo>
                  <a:cubicBezTo>
                    <a:pt x="13691" y="42704"/>
                    <a:pt x="18862" y="41511"/>
                    <a:pt x="17669" y="38329"/>
                  </a:cubicBezTo>
                  <a:cubicBezTo>
                    <a:pt x="13691" y="25998"/>
                    <a:pt x="9316" y="14065"/>
                    <a:pt x="5338" y="1735"/>
                  </a:cubicBezTo>
                  <a:cubicBezTo>
                    <a:pt x="4542" y="-1448"/>
                    <a:pt x="-1026" y="143"/>
                    <a:pt x="167" y="3326"/>
                  </a:cubicBezTo>
                  <a:lnTo>
                    <a:pt x="167" y="33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26" name="Freeform 2925">
              <a:extLst>
                <a:ext uri="{FF2B5EF4-FFF2-40B4-BE49-F238E27FC236}">
                  <a16:creationId xmlns:a16="http://schemas.microsoft.com/office/drawing/2014/main" id="{411CC687-4901-C87F-5E78-8A0C32415960}"/>
                </a:ext>
              </a:extLst>
            </p:cNvPr>
            <p:cNvSpPr/>
            <p:nvPr/>
          </p:nvSpPr>
          <p:spPr>
            <a:xfrm>
              <a:off x="1959829" y="2884048"/>
              <a:ext cx="142598" cy="247532"/>
            </a:xfrm>
            <a:custGeom>
              <a:avLst/>
              <a:gdLst>
                <a:gd name="connsiteX0" fmla="*/ 694 w 142598"/>
                <a:gd name="connsiteY0" fmla="*/ 5316 h 247532"/>
                <a:gd name="connsiteX1" fmla="*/ 75474 w 142598"/>
                <a:gd name="connsiteY1" fmla="*/ 123850 h 247532"/>
                <a:gd name="connsiteX2" fmla="*/ 137127 w 142598"/>
                <a:gd name="connsiteY2" fmla="*/ 245963 h 247532"/>
                <a:gd name="connsiteX3" fmla="*/ 142298 w 142598"/>
                <a:gd name="connsiteY3" fmla="*/ 242781 h 247532"/>
                <a:gd name="connsiteX4" fmla="*/ 78258 w 142598"/>
                <a:gd name="connsiteY4" fmla="*/ 115497 h 247532"/>
                <a:gd name="connsiteX5" fmla="*/ 4672 w 142598"/>
                <a:gd name="connsiteY5" fmla="*/ 941 h 247532"/>
                <a:gd name="connsiteX6" fmla="*/ 694 w 142598"/>
                <a:gd name="connsiteY6" fmla="*/ 5316 h 247532"/>
                <a:gd name="connsiteX7" fmla="*/ 694 w 142598"/>
                <a:gd name="connsiteY7" fmla="*/ 5316 h 24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598" h="247532">
                  <a:moveTo>
                    <a:pt x="694" y="5316"/>
                  </a:moveTo>
                  <a:cubicBezTo>
                    <a:pt x="29333" y="41513"/>
                    <a:pt x="52801" y="83675"/>
                    <a:pt x="75474" y="123850"/>
                  </a:cubicBezTo>
                  <a:cubicBezTo>
                    <a:pt x="97748" y="163626"/>
                    <a:pt x="118034" y="204596"/>
                    <a:pt x="137127" y="245963"/>
                  </a:cubicBezTo>
                  <a:cubicBezTo>
                    <a:pt x="138718" y="249543"/>
                    <a:pt x="143889" y="246361"/>
                    <a:pt x="142298" y="242781"/>
                  </a:cubicBezTo>
                  <a:cubicBezTo>
                    <a:pt x="123603" y="199027"/>
                    <a:pt x="101726" y="156467"/>
                    <a:pt x="78258" y="115497"/>
                  </a:cubicBezTo>
                  <a:cubicBezTo>
                    <a:pt x="55983" y="76516"/>
                    <a:pt x="32913" y="35944"/>
                    <a:pt x="4672" y="941"/>
                  </a:cubicBezTo>
                  <a:cubicBezTo>
                    <a:pt x="2683" y="-1843"/>
                    <a:pt x="-1693" y="2134"/>
                    <a:pt x="694" y="5316"/>
                  </a:cubicBezTo>
                  <a:lnTo>
                    <a:pt x="694" y="53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27" name="Freeform 2926">
              <a:extLst>
                <a:ext uri="{FF2B5EF4-FFF2-40B4-BE49-F238E27FC236}">
                  <a16:creationId xmlns:a16="http://schemas.microsoft.com/office/drawing/2014/main" id="{95B47D58-6E92-C730-B0D1-A03B816BD8C6}"/>
                </a:ext>
              </a:extLst>
            </p:cNvPr>
            <p:cNvSpPr/>
            <p:nvPr/>
          </p:nvSpPr>
          <p:spPr>
            <a:xfrm>
              <a:off x="1919767" y="2850581"/>
              <a:ext cx="250427" cy="361106"/>
            </a:xfrm>
            <a:custGeom>
              <a:avLst/>
              <a:gdLst>
                <a:gd name="connsiteX0" fmla="*/ 582 w 250427"/>
                <a:gd name="connsiteY0" fmla="*/ 4575 h 361106"/>
                <a:gd name="connsiteX1" fmla="*/ 244809 w 250427"/>
                <a:gd name="connsiteY1" fmla="*/ 359779 h 361106"/>
                <a:gd name="connsiteX2" fmla="*/ 249980 w 250427"/>
                <a:gd name="connsiteY2" fmla="*/ 356995 h 361106"/>
                <a:gd name="connsiteX3" fmla="*/ 6151 w 250427"/>
                <a:gd name="connsiteY3" fmla="*/ 1393 h 361106"/>
                <a:gd name="connsiteX4" fmla="*/ 582 w 250427"/>
                <a:gd name="connsiteY4" fmla="*/ 4575 h 361106"/>
                <a:gd name="connsiteX5" fmla="*/ 582 w 250427"/>
                <a:gd name="connsiteY5" fmla="*/ 4575 h 36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27" h="361106">
                  <a:moveTo>
                    <a:pt x="582" y="4575"/>
                  </a:moveTo>
                  <a:cubicBezTo>
                    <a:pt x="81726" y="123109"/>
                    <a:pt x="162870" y="241643"/>
                    <a:pt x="244809" y="359779"/>
                  </a:cubicBezTo>
                  <a:cubicBezTo>
                    <a:pt x="246798" y="362961"/>
                    <a:pt x="251969" y="359779"/>
                    <a:pt x="249980" y="356995"/>
                  </a:cubicBezTo>
                  <a:cubicBezTo>
                    <a:pt x="169632" y="237665"/>
                    <a:pt x="87692" y="119529"/>
                    <a:pt x="6151" y="1393"/>
                  </a:cubicBezTo>
                  <a:cubicBezTo>
                    <a:pt x="3764" y="-1789"/>
                    <a:pt x="-1804" y="996"/>
                    <a:pt x="582" y="4575"/>
                  </a:cubicBezTo>
                  <a:lnTo>
                    <a:pt x="582" y="45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28" name="Freeform 2927">
              <a:extLst>
                <a:ext uri="{FF2B5EF4-FFF2-40B4-BE49-F238E27FC236}">
                  <a16:creationId xmlns:a16="http://schemas.microsoft.com/office/drawing/2014/main" id="{DB3D2285-0CD5-C65C-9896-3A746E684FD5}"/>
                </a:ext>
              </a:extLst>
            </p:cNvPr>
            <p:cNvSpPr/>
            <p:nvPr/>
          </p:nvSpPr>
          <p:spPr>
            <a:xfrm>
              <a:off x="2131345" y="3199738"/>
              <a:ext cx="127609" cy="163575"/>
            </a:xfrm>
            <a:custGeom>
              <a:avLst/>
              <a:gdLst>
                <a:gd name="connsiteX0" fmla="*/ 614 w 127609"/>
                <a:gd name="connsiteY0" fmla="*/ 4258 h 163575"/>
                <a:gd name="connsiteX1" fmla="*/ 122728 w 127609"/>
                <a:gd name="connsiteY1" fmla="*/ 162568 h 163575"/>
                <a:gd name="connsiteX2" fmla="*/ 127103 w 127609"/>
                <a:gd name="connsiteY2" fmla="*/ 158988 h 163575"/>
                <a:gd name="connsiteX3" fmla="*/ 5785 w 127609"/>
                <a:gd name="connsiteY3" fmla="*/ 1076 h 163575"/>
                <a:gd name="connsiteX4" fmla="*/ 614 w 127609"/>
                <a:gd name="connsiteY4" fmla="*/ 4258 h 163575"/>
                <a:gd name="connsiteX5" fmla="*/ 614 w 127609"/>
                <a:gd name="connsiteY5" fmla="*/ 4258 h 16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09" h="163575">
                  <a:moveTo>
                    <a:pt x="614" y="4258"/>
                  </a:moveTo>
                  <a:cubicBezTo>
                    <a:pt x="41186" y="57161"/>
                    <a:pt x="81361" y="110063"/>
                    <a:pt x="122728" y="162568"/>
                  </a:cubicBezTo>
                  <a:cubicBezTo>
                    <a:pt x="124717" y="165352"/>
                    <a:pt x="129092" y="161773"/>
                    <a:pt x="127103" y="158988"/>
                  </a:cubicBezTo>
                  <a:cubicBezTo>
                    <a:pt x="86929" y="106086"/>
                    <a:pt x="45960" y="53581"/>
                    <a:pt x="5785" y="1076"/>
                  </a:cubicBezTo>
                  <a:cubicBezTo>
                    <a:pt x="3399" y="-1708"/>
                    <a:pt x="-1772" y="1473"/>
                    <a:pt x="614" y="4258"/>
                  </a:cubicBezTo>
                  <a:lnTo>
                    <a:pt x="614" y="42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29" name="Freeform 2928">
              <a:extLst>
                <a:ext uri="{FF2B5EF4-FFF2-40B4-BE49-F238E27FC236}">
                  <a16:creationId xmlns:a16="http://schemas.microsoft.com/office/drawing/2014/main" id="{FA9B5AC6-D680-CEA1-5F29-6AE5A2884F45}"/>
                </a:ext>
              </a:extLst>
            </p:cNvPr>
            <p:cNvSpPr/>
            <p:nvPr/>
          </p:nvSpPr>
          <p:spPr>
            <a:xfrm>
              <a:off x="2229394" y="3356486"/>
              <a:ext cx="43310" cy="90688"/>
            </a:xfrm>
            <a:custGeom>
              <a:avLst/>
              <a:gdLst>
                <a:gd name="connsiteX0" fmla="*/ 18 w 43310"/>
                <a:gd name="connsiteY0" fmla="*/ 3035 h 90688"/>
                <a:gd name="connsiteX1" fmla="*/ 38203 w 43310"/>
                <a:gd name="connsiteY1" fmla="*/ 89747 h 90688"/>
                <a:gd name="connsiteX2" fmla="*/ 42579 w 43310"/>
                <a:gd name="connsiteY2" fmla="*/ 85372 h 90688"/>
                <a:gd name="connsiteX3" fmla="*/ 6780 w 43310"/>
                <a:gd name="connsiteY3" fmla="*/ 2637 h 90688"/>
                <a:gd name="connsiteX4" fmla="*/ 18 w 43310"/>
                <a:gd name="connsiteY4" fmla="*/ 3035 h 90688"/>
                <a:gd name="connsiteX5" fmla="*/ 18 w 43310"/>
                <a:gd name="connsiteY5" fmla="*/ 3035 h 9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10" h="90688">
                  <a:moveTo>
                    <a:pt x="18" y="3035"/>
                  </a:moveTo>
                  <a:cubicBezTo>
                    <a:pt x="3200" y="35652"/>
                    <a:pt x="15928" y="65882"/>
                    <a:pt x="38203" y="89747"/>
                  </a:cubicBezTo>
                  <a:cubicBezTo>
                    <a:pt x="40988" y="92532"/>
                    <a:pt x="44965" y="88554"/>
                    <a:pt x="42579" y="85372"/>
                  </a:cubicBezTo>
                  <a:cubicBezTo>
                    <a:pt x="22690" y="61506"/>
                    <a:pt x="9962" y="34061"/>
                    <a:pt x="6780" y="2637"/>
                  </a:cubicBezTo>
                  <a:cubicBezTo>
                    <a:pt x="5984" y="-943"/>
                    <a:pt x="-380" y="-943"/>
                    <a:pt x="18" y="3035"/>
                  </a:cubicBezTo>
                  <a:lnTo>
                    <a:pt x="18" y="30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30" name="Freeform 2929">
              <a:extLst>
                <a:ext uri="{FF2B5EF4-FFF2-40B4-BE49-F238E27FC236}">
                  <a16:creationId xmlns:a16="http://schemas.microsoft.com/office/drawing/2014/main" id="{E0B389D7-5BC3-F408-AA15-E70F8571A645}"/>
                </a:ext>
              </a:extLst>
            </p:cNvPr>
            <p:cNvSpPr/>
            <p:nvPr/>
          </p:nvSpPr>
          <p:spPr>
            <a:xfrm>
              <a:off x="2473941" y="3503759"/>
              <a:ext cx="103455" cy="115363"/>
            </a:xfrm>
            <a:custGeom>
              <a:avLst/>
              <a:gdLst>
                <a:gd name="connsiteX0" fmla="*/ 5267 w 103455"/>
                <a:gd name="connsiteY0" fmla="*/ 114309 h 115363"/>
                <a:gd name="connsiteX1" fmla="*/ 102719 w 103455"/>
                <a:gd name="connsiteY1" fmla="*/ 4924 h 115363"/>
                <a:gd name="connsiteX2" fmla="*/ 98742 w 103455"/>
                <a:gd name="connsiteY2" fmla="*/ 946 h 115363"/>
                <a:gd name="connsiteX3" fmla="*/ 892 w 103455"/>
                <a:gd name="connsiteY3" fmla="*/ 109934 h 115363"/>
                <a:gd name="connsiteX4" fmla="*/ 5267 w 103455"/>
                <a:gd name="connsiteY4" fmla="*/ 114309 h 115363"/>
                <a:gd name="connsiteX5" fmla="*/ 5267 w 103455"/>
                <a:gd name="connsiteY5" fmla="*/ 114309 h 1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455" h="115363">
                  <a:moveTo>
                    <a:pt x="5267" y="114309"/>
                  </a:moveTo>
                  <a:cubicBezTo>
                    <a:pt x="37884" y="78113"/>
                    <a:pt x="70501" y="41916"/>
                    <a:pt x="102719" y="4924"/>
                  </a:cubicBezTo>
                  <a:cubicBezTo>
                    <a:pt x="105106" y="2140"/>
                    <a:pt x="101128" y="-1838"/>
                    <a:pt x="98742" y="946"/>
                  </a:cubicBezTo>
                  <a:cubicBezTo>
                    <a:pt x="65727" y="36745"/>
                    <a:pt x="33508" y="73339"/>
                    <a:pt x="892" y="109934"/>
                  </a:cubicBezTo>
                  <a:cubicBezTo>
                    <a:pt x="-1893" y="112718"/>
                    <a:pt x="2483" y="117491"/>
                    <a:pt x="5267" y="114309"/>
                  </a:cubicBezTo>
                  <a:lnTo>
                    <a:pt x="5267" y="1143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31" name="Freeform 2930">
              <a:extLst>
                <a:ext uri="{FF2B5EF4-FFF2-40B4-BE49-F238E27FC236}">
                  <a16:creationId xmlns:a16="http://schemas.microsoft.com/office/drawing/2014/main" id="{3627C95D-B195-43E6-78C0-EB621E8C1790}"/>
                </a:ext>
              </a:extLst>
            </p:cNvPr>
            <p:cNvSpPr/>
            <p:nvPr/>
          </p:nvSpPr>
          <p:spPr>
            <a:xfrm>
              <a:off x="2523235" y="3562800"/>
              <a:ext cx="64348" cy="67825"/>
            </a:xfrm>
            <a:custGeom>
              <a:avLst/>
              <a:gdLst>
                <a:gd name="connsiteX0" fmla="*/ 10069 w 64348"/>
                <a:gd name="connsiteY0" fmla="*/ 27026 h 67825"/>
                <a:gd name="connsiteX1" fmla="*/ 125 w 64348"/>
                <a:gd name="connsiteY1" fmla="*/ 63621 h 67825"/>
                <a:gd name="connsiteX2" fmla="*/ 4898 w 64348"/>
                <a:gd name="connsiteY2" fmla="*/ 67200 h 67825"/>
                <a:gd name="connsiteX3" fmla="*/ 63767 w 64348"/>
                <a:gd name="connsiteY3" fmla="*/ 4752 h 67825"/>
                <a:gd name="connsiteX4" fmla="*/ 58198 w 64348"/>
                <a:gd name="connsiteY4" fmla="*/ 1569 h 67825"/>
                <a:gd name="connsiteX5" fmla="*/ 1318 w 64348"/>
                <a:gd name="connsiteY5" fmla="*/ 61632 h 67825"/>
                <a:gd name="connsiteX6" fmla="*/ 6091 w 64348"/>
                <a:gd name="connsiteY6" fmla="*/ 65212 h 67825"/>
                <a:gd name="connsiteX7" fmla="*/ 15638 w 64348"/>
                <a:gd name="connsiteY7" fmla="*/ 28618 h 67825"/>
                <a:gd name="connsiteX8" fmla="*/ 10069 w 64348"/>
                <a:gd name="connsiteY8" fmla="*/ 27026 h 67825"/>
                <a:gd name="connsiteX9" fmla="*/ 10069 w 64348"/>
                <a:gd name="connsiteY9" fmla="*/ 27026 h 6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348" h="67825">
                  <a:moveTo>
                    <a:pt x="10069" y="27026"/>
                  </a:moveTo>
                  <a:cubicBezTo>
                    <a:pt x="6887" y="39357"/>
                    <a:pt x="3704" y="51290"/>
                    <a:pt x="125" y="63621"/>
                  </a:cubicBezTo>
                  <a:cubicBezTo>
                    <a:pt x="-671" y="66007"/>
                    <a:pt x="2511" y="69189"/>
                    <a:pt x="4898" y="67200"/>
                  </a:cubicBezTo>
                  <a:cubicBezTo>
                    <a:pt x="28366" y="50097"/>
                    <a:pt x="48254" y="29413"/>
                    <a:pt x="63767" y="4752"/>
                  </a:cubicBezTo>
                  <a:cubicBezTo>
                    <a:pt x="66154" y="1172"/>
                    <a:pt x="60585" y="-2010"/>
                    <a:pt x="58198" y="1569"/>
                  </a:cubicBezTo>
                  <a:cubicBezTo>
                    <a:pt x="43083" y="25037"/>
                    <a:pt x="23991" y="45324"/>
                    <a:pt x="1318" y="61632"/>
                  </a:cubicBezTo>
                  <a:cubicBezTo>
                    <a:pt x="2909" y="62825"/>
                    <a:pt x="4500" y="64018"/>
                    <a:pt x="6091" y="65212"/>
                  </a:cubicBezTo>
                  <a:cubicBezTo>
                    <a:pt x="9273" y="52881"/>
                    <a:pt x="12455" y="40948"/>
                    <a:pt x="15638" y="28618"/>
                  </a:cubicBezTo>
                  <a:cubicBezTo>
                    <a:pt x="17229" y="24640"/>
                    <a:pt x="11262" y="23049"/>
                    <a:pt x="10069" y="27026"/>
                  </a:cubicBezTo>
                  <a:lnTo>
                    <a:pt x="10069" y="270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32" name="Freeform 2931">
              <a:extLst>
                <a:ext uri="{FF2B5EF4-FFF2-40B4-BE49-F238E27FC236}">
                  <a16:creationId xmlns:a16="http://schemas.microsoft.com/office/drawing/2014/main" id="{0381DB38-A3B4-114F-3F0E-EE7390C5726A}"/>
                </a:ext>
              </a:extLst>
            </p:cNvPr>
            <p:cNvSpPr/>
            <p:nvPr/>
          </p:nvSpPr>
          <p:spPr>
            <a:xfrm>
              <a:off x="1648250" y="3783769"/>
              <a:ext cx="77847" cy="32164"/>
            </a:xfrm>
            <a:custGeom>
              <a:avLst/>
              <a:gdLst>
                <a:gd name="connsiteX0" fmla="*/ 3609 w 77847"/>
                <a:gd name="connsiteY0" fmla="*/ 31988 h 32164"/>
                <a:gd name="connsiteX1" fmla="*/ 76002 w 77847"/>
                <a:gd name="connsiteY1" fmla="*/ 5735 h 32164"/>
                <a:gd name="connsiteX2" fmla="*/ 74411 w 77847"/>
                <a:gd name="connsiteY2" fmla="*/ 166 h 32164"/>
                <a:gd name="connsiteX3" fmla="*/ 2018 w 77847"/>
                <a:gd name="connsiteY3" fmla="*/ 26419 h 32164"/>
                <a:gd name="connsiteX4" fmla="*/ 3609 w 77847"/>
                <a:gd name="connsiteY4" fmla="*/ 31988 h 32164"/>
                <a:gd name="connsiteX5" fmla="*/ 3609 w 77847"/>
                <a:gd name="connsiteY5" fmla="*/ 31988 h 3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847" h="32164">
                  <a:moveTo>
                    <a:pt x="3609" y="31988"/>
                  </a:moveTo>
                  <a:cubicBezTo>
                    <a:pt x="27873" y="23635"/>
                    <a:pt x="51738" y="14884"/>
                    <a:pt x="76002" y="5735"/>
                  </a:cubicBezTo>
                  <a:cubicBezTo>
                    <a:pt x="79184" y="4542"/>
                    <a:pt x="77991" y="-1027"/>
                    <a:pt x="74411" y="166"/>
                  </a:cubicBezTo>
                  <a:cubicBezTo>
                    <a:pt x="50147" y="8520"/>
                    <a:pt x="26282" y="17270"/>
                    <a:pt x="2018" y="26419"/>
                  </a:cubicBezTo>
                  <a:cubicBezTo>
                    <a:pt x="-1562" y="28010"/>
                    <a:pt x="29" y="33181"/>
                    <a:pt x="3609" y="31988"/>
                  </a:cubicBezTo>
                  <a:lnTo>
                    <a:pt x="3609" y="319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33" name="Freeform 2932">
              <a:extLst>
                <a:ext uri="{FF2B5EF4-FFF2-40B4-BE49-F238E27FC236}">
                  <a16:creationId xmlns:a16="http://schemas.microsoft.com/office/drawing/2014/main" id="{D6786E2E-62CB-DC18-B527-36B6B48B6351}"/>
                </a:ext>
              </a:extLst>
            </p:cNvPr>
            <p:cNvSpPr/>
            <p:nvPr/>
          </p:nvSpPr>
          <p:spPr>
            <a:xfrm>
              <a:off x="1662791" y="3789185"/>
              <a:ext cx="133270" cy="72654"/>
            </a:xfrm>
            <a:custGeom>
              <a:avLst/>
              <a:gdLst>
                <a:gd name="connsiteX0" fmla="*/ 33220 w 133270"/>
                <a:gd name="connsiteY0" fmla="*/ 42085 h 72654"/>
                <a:gd name="connsiteX1" fmla="*/ 1001 w 133270"/>
                <a:gd name="connsiteY1" fmla="*/ 67144 h 72654"/>
                <a:gd name="connsiteX2" fmla="*/ 4978 w 133270"/>
                <a:gd name="connsiteY2" fmla="*/ 72315 h 72654"/>
                <a:gd name="connsiteX3" fmla="*/ 131865 w 133270"/>
                <a:gd name="connsiteY3" fmla="*/ 5490 h 72654"/>
                <a:gd name="connsiteX4" fmla="*/ 129081 w 133270"/>
                <a:gd name="connsiteY4" fmla="*/ 319 h 72654"/>
                <a:gd name="connsiteX5" fmla="*/ 2194 w 133270"/>
                <a:gd name="connsiteY5" fmla="*/ 66746 h 72654"/>
                <a:gd name="connsiteX6" fmla="*/ 6172 w 133270"/>
                <a:gd name="connsiteY6" fmla="*/ 71917 h 72654"/>
                <a:gd name="connsiteX7" fmla="*/ 37993 w 133270"/>
                <a:gd name="connsiteY7" fmla="*/ 46460 h 72654"/>
                <a:gd name="connsiteX8" fmla="*/ 33220 w 133270"/>
                <a:gd name="connsiteY8" fmla="*/ 42085 h 72654"/>
                <a:gd name="connsiteX9" fmla="*/ 33220 w 133270"/>
                <a:gd name="connsiteY9" fmla="*/ 42085 h 7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270" h="72654">
                  <a:moveTo>
                    <a:pt x="33220" y="42085"/>
                  </a:moveTo>
                  <a:cubicBezTo>
                    <a:pt x="22480" y="50438"/>
                    <a:pt x="11740" y="58791"/>
                    <a:pt x="1001" y="67144"/>
                  </a:cubicBezTo>
                  <a:cubicBezTo>
                    <a:pt x="-1784" y="69530"/>
                    <a:pt x="1796" y="73906"/>
                    <a:pt x="4978" y="72315"/>
                  </a:cubicBezTo>
                  <a:cubicBezTo>
                    <a:pt x="47141" y="50040"/>
                    <a:pt x="90100" y="28958"/>
                    <a:pt x="131865" y="5490"/>
                  </a:cubicBezTo>
                  <a:cubicBezTo>
                    <a:pt x="135047" y="3501"/>
                    <a:pt x="132263" y="-1272"/>
                    <a:pt x="129081" y="319"/>
                  </a:cubicBezTo>
                  <a:cubicBezTo>
                    <a:pt x="86122" y="21003"/>
                    <a:pt x="44357" y="44471"/>
                    <a:pt x="2194" y="66746"/>
                  </a:cubicBezTo>
                  <a:cubicBezTo>
                    <a:pt x="3387" y="68337"/>
                    <a:pt x="4581" y="69928"/>
                    <a:pt x="6172" y="71917"/>
                  </a:cubicBezTo>
                  <a:cubicBezTo>
                    <a:pt x="16911" y="63564"/>
                    <a:pt x="27651" y="54813"/>
                    <a:pt x="37993" y="46460"/>
                  </a:cubicBezTo>
                  <a:cubicBezTo>
                    <a:pt x="40379" y="44073"/>
                    <a:pt x="36402" y="39698"/>
                    <a:pt x="33220" y="42085"/>
                  </a:cubicBezTo>
                  <a:lnTo>
                    <a:pt x="33220" y="420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34" name="Freeform 2933">
              <a:extLst>
                <a:ext uri="{FF2B5EF4-FFF2-40B4-BE49-F238E27FC236}">
                  <a16:creationId xmlns:a16="http://schemas.microsoft.com/office/drawing/2014/main" id="{CE1EB303-0ECD-1B8E-7987-DCC1E1E419DA}"/>
                </a:ext>
              </a:extLst>
            </p:cNvPr>
            <p:cNvSpPr/>
            <p:nvPr/>
          </p:nvSpPr>
          <p:spPr>
            <a:xfrm>
              <a:off x="1743452" y="3818020"/>
              <a:ext cx="90880" cy="42942"/>
            </a:xfrm>
            <a:custGeom>
              <a:avLst/>
              <a:gdLst>
                <a:gd name="connsiteX0" fmla="*/ 5460 w 90880"/>
                <a:gd name="connsiteY0" fmla="*/ 41888 h 42942"/>
                <a:gd name="connsiteX1" fmla="*/ 88195 w 90880"/>
                <a:gd name="connsiteY1" fmla="*/ 5692 h 42942"/>
                <a:gd name="connsiteX2" fmla="*/ 88195 w 90880"/>
                <a:gd name="connsiteY2" fmla="*/ 123 h 42942"/>
                <a:gd name="connsiteX3" fmla="*/ 687 w 90880"/>
                <a:gd name="connsiteY3" fmla="*/ 37513 h 42942"/>
                <a:gd name="connsiteX4" fmla="*/ 5460 w 90880"/>
                <a:gd name="connsiteY4" fmla="*/ 41888 h 42942"/>
                <a:gd name="connsiteX5" fmla="*/ 5460 w 90880"/>
                <a:gd name="connsiteY5" fmla="*/ 41888 h 4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80" h="42942">
                  <a:moveTo>
                    <a:pt x="5460" y="41888"/>
                  </a:moveTo>
                  <a:cubicBezTo>
                    <a:pt x="26940" y="18022"/>
                    <a:pt x="56374" y="5692"/>
                    <a:pt x="88195" y="5692"/>
                  </a:cubicBezTo>
                  <a:cubicBezTo>
                    <a:pt x="91775" y="5692"/>
                    <a:pt x="91775" y="123"/>
                    <a:pt x="88195" y="123"/>
                  </a:cubicBezTo>
                  <a:cubicBezTo>
                    <a:pt x="54783" y="-1468"/>
                    <a:pt x="23360" y="12454"/>
                    <a:pt x="687" y="37513"/>
                  </a:cubicBezTo>
                  <a:cubicBezTo>
                    <a:pt x="-1699" y="40297"/>
                    <a:pt x="2676" y="45070"/>
                    <a:pt x="5460" y="41888"/>
                  </a:cubicBezTo>
                  <a:lnTo>
                    <a:pt x="5460" y="418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35" name="Freeform 2934">
              <a:extLst>
                <a:ext uri="{FF2B5EF4-FFF2-40B4-BE49-F238E27FC236}">
                  <a16:creationId xmlns:a16="http://schemas.microsoft.com/office/drawing/2014/main" id="{A279C990-2AA9-9105-1CEB-9CE6A1A2AF8B}"/>
                </a:ext>
              </a:extLst>
            </p:cNvPr>
            <p:cNvSpPr/>
            <p:nvPr/>
          </p:nvSpPr>
          <p:spPr>
            <a:xfrm>
              <a:off x="1780497" y="3817404"/>
              <a:ext cx="126539" cy="69157"/>
            </a:xfrm>
            <a:custGeom>
              <a:avLst/>
              <a:gdLst>
                <a:gd name="connsiteX0" fmla="*/ 5010 w 126539"/>
                <a:gd name="connsiteY0" fmla="*/ 68757 h 69157"/>
                <a:gd name="connsiteX1" fmla="*/ 125135 w 126539"/>
                <a:gd name="connsiteY1" fmla="*/ 5115 h 69157"/>
                <a:gd name="connsiteX2" fmla="*/ 122350 w 126539"/>
                <a:gd name="connsiteY2" fmla="*/ 341 h 69157"/>
                <a:gd name="connsiteX3" fmla="*/ 1828 w 126539"/>
                <a:gd name="connsiteY3" fmla="*/ 62791 h 69157"/>
                <a:gd name="connsiteX4" fmla="*/ 5010 w 126539"/>
                <a:gd name="connsiteY4" fmla="*/ 68757 h 69157"/>
                <a:gd name="connsiteX5" fmla="*/ 5010 w 126539"/>
                <a:gd name="connsiteY5" fmla="*/ 68757 h 6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39" h="69157">
                  <a:moveTo>
                    <a:pt x="5010" y="68757"/>
                  </a:moveTo>
                  <a:cubicBezTo>
                    <a:pt x="45184" y="47676"/>
                    <a:pt x="85756" y="27389"/>
                    <a:pt x="125135" y="5115"/>
                  </a:cubicBezTo>
                  <a:cubicBezTo>
                    <a:pt x="128317" y="3126"/>
                    <a:pt x="125532" y="-1250"/>
                    <a:pt x="122350" y="341"/>
                  </a:cubicBezTo>
                  <a:cubicBezTo>
                    <a:pt x="81779" y="20230"/>
                    <a:pt x="42002" y="41709"/>
                    <a:pt x="1828" y="62791"/>
                  </a:cubicBezTo>
                  <a:cubicBezTo>
                    <a:pt x="-2150" y="64779"/>
                    <a:pt x="1032" y="70746"/>
                    <a:pt x="5010" y="68757"/>
                  </a:cubicBezTo>
                  <a:lnTo>
                    <a:pt x="5010" y="687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36" name="Freeform 2935">
              <a:extLst>
                <a:ext uri="{FF2B5EF4-FFF2-40B4-BE49-F238E27FC236}">
                  <a16:creationId xmlns:a16="http://schemas.microsoft.com/office/drawing/2014/main" id="{76EACD0B-FB47-A12B-BC8F-061D8445D00D}"/>
                </a:ext>
              </a:extLst>
            </p:cNvPr>
            <p:cNvSpPr/>
            <p:nvPr/>
          </p:nvSpPr>
          <p:spPr>
            <a:xfrm>
              <a:off x="1832871" y="3832034"/>
              <a:ext cx="172058" cy="91302"/>
            </a:xfrm>
            <a:custGeom>
              <a:avLst/>
              <a:gdLst>
                <a:gd name="connsiteX0" fmla="*/ 25824 w 172058"/>
                <a:gd name="connsiteY0" fmla="*/ 52535 h 91302"/>
                <a:gd name="connsiteX1" fmla="*/ 26620 w 172058"/>
                <a:gd name="connsiteY1" fmla="*/ 52137 h 91302"/>
                <a:gd name="connsiteX2" fmla="*/ 22244 w 172058"/>
                <a:gd name="connsiteY2" fmla="*/ 46569 h 91302"/>
                <a:gd name="connsiteX3" fmla="*/ 1561 w 172058"/>
                <a:gd name="connsiteY3" fmla="*/ 61286 h 91302"/>
                <a:gd name="connsiteX4" fmla="*/ 5936 w 172058"/>
                <a:gd name="connsiteY4" fmla="*/ 66855 h 91302"/>
                <a:gd name="connsiteX5" fmla="*/ 57248 w 172058"/>
                <a:gd name="connsiteY5" fmla="*/ 41398 h 91302"/>
                <a:gd name="connsiteX6" fmla="*/ 120890 w 172058"/>
                <a:gd name="connsiteY6" fmla="*/ 5599 h 91302"/>
                <a:gd name="connsiteX7" fmla="*/ 116912 w 172058"/>
                <a:gd name="connsiteY7" fmla="*/ 1621 h 91302"/>
                <a:gd name="connsiteX8" fmla="*/ 38553 w 172058"/>
                <a:gd name="connsiteY8" fmla="*/ 85152 h 91302"/>
                <a:gd name="connsiteX9" fmla="*/ 41735 w 172058"/>
                <a:gd name="connsiteY9" fmla="*/ 90721 h 91302"/>
                <a:gd name="connsiteX10" fmla="*/ 170213 w 172058"/>
                <a:gd name="connsiteY10" fmla="*/ 16736 h 91302"/>
                <a:gd name="connsiteX11" fmla="*/ 168622 w 172058"/>
                <a:gd name="connsiteY11" fmla="*/ 11168 h 91302"/>
                <a:gd name="connsiteX12" fmla="*/ 38553 w 172058"/>
                <a:gd name="connsiteY12" fmla="*/ 85152 h 91302"/>
                <a:gd name="connsiteX13" fmla="*/ 41735 w 172058"/>
                <a:gd name="connsiteY13" fmla="*/ 90721 h 91302"/>
                <a:gd name="connsiteX14" fmla="*/ 121685 w 172058"/>
                <a:gd name="connsiteY14" fmla="*/ 4406 h 91302"/>
                <a:gd name="connsiteX15" fmla="*/ 117708 w 172058"/>
                <a:gd name="connsiteY15" fmla="*/ 428 h 91302"/>
                <a:gd name="connsiteX16" fmla="*/ 48497 w 172058"/>
                <a:gd name="connsiteY16" fmla="*/ 38216 h 91302"/>
                <a:gd name="connsiteX17" fmla="*/ 1163 w 172058"/>
                <a:gd name="connsiteY17" fmla="*/ 62082 h 91302"/>
                <a:gd name="connsiteX18" fmla="*/ 5538 w 172058"/>
                <a:gd name="connsiteY18" fmla="*/ 67650 h 91302"/>
                <a:gd name="connsiteX19" fmla="*/ 25824 w 172058"/>
                <a:gd name="connsiteY19" fmla="*/ 52535 h 91302"/>
                <a:gd name="connsiteX20" fmla="*/ 21449 w 172058"/>
                <a:gd name="connsiteY20" fmla="*/ 46967 h 91302"/>
                <a:gd name="connsiteX21" fmla="*/ 20653 w 172058"/>
                <a:gd name="connsiteY21" fmla="*/ 47365 h 91302"/>
                <a:gd name="connsiteX22" fmla="*/ 25824 w 172058"/>
                <a:gd name="connsiteY22" fmla="*/ 52535 h 91302"/>
                <a:gd name="connsiteX23" fmla="*/ 25824 w 172058"/>
                <a:gd name="connsiteY23" fmla="*/ 52535 h 9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058" h="91302">
                  <a:moveTo>
                    <a:pt x="25824" y="52535"/>
                  </a:moveTo>
                  <a:cubicBezTo>
                    <a:pt x="26222" y="52535"/>
                    <a:pt x="26222" y="52137"/>
                    <a:pt x="26620" y="52137"/>
                  </a:cubicBezTo>
                  <a:cubicBezTo>
                    <a:pt x="29007" y="49353"/>
                    <a:pt x="25824" y="44580"/>
                    <a:pt x="22244" y="46569"/>
                  </a:cubicBezTo>
                  <a:cubicBezTo>
                    <a:pt x="15085" y="50546"/>
                    <a:pt x="8323" y="56513"/>
                    <a:pt x="1561" y="61286"/>
                  </a:cubicBezTo>
                  <a:cubicBezTo>
                    <a:pt x="3152" y="63275"/>
                    <a:pt x="4345" y="64866"/>
                    <a:pt x="5936" y="66855"/>
                  </a:cubicBezTo>
                  <a:cubicBezTo>
                    <a:pt x="20256" y="55718"/>
                    <a:pt x="40939" y="49751"/>
                    <a:pt x="57248" y="41398"/>
                  </a:cubicBezTo>
                  <a:cubicBezTo>
                    <a:pt x="79125" y="30261"/>
                    <a:pt x="100206" y="18725"/>
                    <a:pt x="120890" y="5599"/>
                  </a:cubicBezTo>
                  <a:cubicBezTo>
                    <a:pt x="119697" y="4406"/>
                    <a:pt x="118106" y="2815"/>
                    <a:pt x="116912" y="1621"/>
                  </a:cubicBezTo>
                  <a:cubicBezTo>
                    <a:pt x="96229" y="34238"/>
                    <a:pt x="71567" y="64866"/>
                    <a:pt x="38553" y="85152"/>
                  </a:cubicBezTo>
                  <a:cubicBezTo>
                    <a:pt x="39746" y="87141"/>
                    <a:pt x="40939" y="89130"/>
                    <a:pt x="41735" y="90721"/>
                  </a:cubicBezTo>
                  <a:cubicBezTo>
                    <a:pt x="82705" y="62479"/>
                    <a:pt x="123674" y="35034"/>
                    <a:pt x="170213" y="16736"/>
                  </a:cubicBezTo>
                  <a:cubicBezTo>
                    <a:pt x="173395" y="15543"/>
                    <a:pt x="172201" y="9974"/>
                    <a:pt x="168622" y="11168"/>
                  </a:cubicBezTo>
                  <a:cubicBezTo>
                    <a:pt x="121288" y="27476"/>
                    <a:pt x="78329" y="55320"/>
                    <a:pt x="38553" y="85152"/>
                  </a:cubicBezTo>
                  <a:cubicBezTo>
                    <a:pt x="35371" y="87539"/>
                    <a:pt x="38155" y="93107"/>
                    <a:pt x="41735" y="90721"/>
                  </a:cubicBezTo>
                  <a:cubicBezTo>
                    <a:pt x="75147" y="68048"/>
                    <a:pt x="99013" y="37023"/>
                    <a:pt x="121685" y="4406"/>
                  </a:cubicBezTo>
                  <a:cubicBezTo>
                    <a:pt x="123277" y="2019"/>
                    <a:pt x="120094" y="-1163"/>
                    <a:pt x="117708" y="428"/>
                  </a:cubicBezTo>
                  <a:cubicBezTo>
                    <a:pt x="95035" y="13555"/>
                    <a:pt x="71965" y="26283"/>
                    <a:pt x="48497" y="38216"/>
                  </a:cubicBezTo>
                  <a:cubicBezTo>
                    <a:pt x="32984" y="45773"/>
                    <a:pt x="14687" y="51342"/>
                    <a:pt x="1163" y="62082"/>
                  </a:cubicBezTo>
                  <a:cubicBezTo>
                    <a:pt x="-2019" y="64468"/>
                    <a:pt x="1958" y="69639"/>
                    <a:pt x="5538" y="67650"/>
                  </a:cubicBezTo>
                  <a:cubicBezTo>
                    <a:pt x="11903" y="62479"/>
                    <a:pt x="18267" y="56513"/>
                    <a:pt x="25824" y="52535"/>
                  </a:cubicBezTo>
                  <a:cubicBezTo>
                    <a:pt x="24233" y="50944"/>
                    <a:pt x="23040" y="48955"/>
                    <a:pt x="21449" y="46967"/>
                  </a:cubicBezTo>
                  <a:cubicBezTo>
                    <a:pt x="21449" y="46967"/>
                    <a:pt x="21051" y="47365"/>
                    <a:pt x="20653" y="47365"/>
                  </a:cubicBezTo>
                  <a:cubicBezTo>
                    <a:pt x="17471" y="50546"/>
                    <a:pt x="22244" y="55320"/>
                    <a:pt x="25824" y="52535"/>
                  </a:cubicBezTo>
                  <a:lnTo>
                    <a:pt x="25824" y="525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37" name="Freeform 2936">
              <a:extLst>
                <a:ext uri="{FF2B5EF4-FFF2-40B4-BE49-F238E27FC236}">
                  <a16:creationId xmlns:a16="http://schemas.microsoft.com/office/drawing/2014/main" id="{690188C7-EC1A-1D6B-1C00-21473C66BF2A}"/>
                </a:ext>
              </a:extLst>
            </p:cNvPr>
            <p:cNvSpPr/>
            <p:nvPr/>
          </p:nvSpPr>
          <p:spPr>
            <a:xfrm>
              <a:off x="1930317" y="3852827"/>
              <a:ext cx="121892" cy="69870"/>
            </a:xfrm>
            <a:custGeom>
              <a:avLst/>
              <a:gdLst>
                <a:gd name="connsiteX0" fmla="*/ 32991 w 121892"/>
                <a:gd name="connsiteY0" fmla="*/ 39300 h 69870"/>
                <a:gd name="connsiteX1" fmla="*/ 1170 w 121892"/>
                <a:gd name="connsiteY1" fmla="*/ 64359 h 69870"/>
                <a:gd name="connsiteX2" fmla="*/ 5148 w 121892"/>
                <a:gd name="connsiteY2" fmla="*/ 69530 h 69870"/>
                <a:gd name="connsiteX3" fmla="*/ 120499 w 121892"/>
                <a:gd name="connsiteY3" fmla="*/ 5490 h 69870"/>
                <a:gd name="connsiteX4" fmla="*/ 117317 w 121892"/>
                <a:gd name="connsiteY4" fmla="*/ 319 h 69870"/>
                <a:gd name="connsiteX5" fmla="*/ 1568 w 121892"/>
                <a:gd name="connsiteY5" fmla="*/ 63961 h 69870"/>
                <a:gd name="connsiteX6" fmla="*/ 5545 w 121892"/>
                <a:gd name="connsiteY6" fmla="*/ 69132 h 69870"/>
                <a:gd name="connsiteX7" fmla="*/ 36969 w 121892"/>
                <a:gd name="connsiteY7" fmla="*/ 43675 h 69870"/>
                <a:gd name="connsiteX8" fmla="*/ 32991 w 121892"/>
                <a:gd name="connsiteY8" fmla="*/ 39300 h 69870"/>
                <a:gd name="connsiteX9" fmla="*/ 32991 w 121892"/>
                <a:gd name="connsiteY9" fmla="*/ 39300 h 6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92" h="69870">
                  <a:moveTo>
                    <a:pt x="32991" y="39300"/>
                  </a:moveTo>
                  <a:cubicBezTo>
                    <a:pt x="22251" y="47653"/>
                    <a:pt x="11909" y="56006"/>
                    <a:pt x="1170" y="64359"/>
                  </a:cubicBezTo>
                  <a:cubicBezTo>
                    <a:pt x="-2012" y="66746"/>
                    <a:pt x="1965" y="71121"/>
                    <a:pt x="5148" y="69530"/>
                  </a:cubicBezTo>
                  <a:cubicBezTo>
                    <a:pt x="43731" y="48448"/>
                    <a:pt x="82711" y="27765"/>
                    <a:pt x="120499" y="5490"/>
                  </a:cubicBezTo>
                  <a:cubicBezTo>
                    <a:pt x="123681" y="3501"/>
                    <a:pt x="120897" y="-1272"/>
                    <a:pt x="117317" y="319"/>
                  </a:cubicBezTo>
                  <a:cubicBezTo>
                    <a:pt x="78336" y="20605"/>
                    <a:pt x="40151" y="42482"/>
                    <a:pt x="1568" y="63961"/>
                  </a:cubicBezTo>
                  <a:cubicBezTo>
                    <a:pt x="2761" y="65552"/>
                    <a:pt x="4352" y="67541"/>
                    <a:pt x="5545" y="69132"/>
                  </a:cubicBezTo>
                  <a:cubicBezTo>
                    <a:pt x="15887" y="60779"/>
                    <a:pt x="26627" y="52028"/>
                    <a:pt x="36969" y="43675"/>
                  </a:cubicBezTo>
                  <a:cubicBezTo>
                    <a:pt x="40151" y="40891"/>
                    <a:pt x="35775" y="36914"/>
                    <a:pt x="32991" y="39300"/>
                  </a:cubicBezTo>
                  <a:lnTo>
                    <a:pt x="32991" y="393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38" name="Freeform 2937">
              <a:extLst>
                <a:ext uri="{FF2B5EF4-FFF2-40B4-BE49-F238E27FC236}">
                  <a16:creationId xmlns:a16="http://schemas.microsoft.com/office/drawing/2014/main" id="{B71E8AFF-932E-6ADE-70EE-2756C5843129}"/>
                </a:ext>
              </a:extLst>
            </p:cNvPr>
            <p:cNvSpPr/>
            <p:nvPr/>
          </p:nvSpPr>
          <p:spPr>
            <a:xfrm>
              <a:off x="2022683" y="3855437"/>
              <a:ext cx="68005" cy="41532"/>
            </a:xfrm>
            <a:custGeom>
              <a:avLst/>
              <a:gdLst>
                <a:gd name="connsiteX0" fmla="*/ 4267 w 68005"/>
                <a:gd name="connsiteY0" fmla="*/ 41464 h 41532"/>
                <a:gd name="connsiteX1" fmla="*/ 67114 w 68005"/>
                <a:gd name="connsiteY1" fmla="*/ 5267 h 41532"/>
                <a:gd name="connsiteX2" fmla="*/ 62739 w 68005"/>
                <a:gd name="connsiteY2" fmla="*/ 892 h 41532"/>
                <a:gd name="connsiteX3" fmla="*/ 2279 w 68005"/>
                <a:gd name="connsiteY3" fmla="*/ 34702 h 41532"/>
                <a:gd name="connsiteX4" fmla="*/ 4267 w 68005"/>
                <a:gd name="connsiteY4" fmla="*/ 41464 h 41532"/>
                <a:gd name="connsiteX5" fmla="*/ 4267 w 68005"/>
                <a:gd name="connsiteY5" fmla="*/ 41464 h 4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005" h="41532">
                  <a:moveTo>
                    <a:pt x="4267" y="41464"/>
                  </a:moveTo>
                  <a:cubicBezTo>
                    <a:pt x="28531" y="35895"/>
                    <a:pt x="50010" y="23564"/>
                    <a:pt x="67114" y="5267"/>
                  </a:cubicBezTo>
                  <a:cubicBezTo>
                    <a:pt x="69899" y="2483"/>
                    <a:pt x="65523" y="-1893"/>
                    <a:pt x="62739" y="892"/>
                  </a:cubicBezTo>
                  <a:cubicBezTo>
                    <a:pt x="46033" y="17996"/>
                    <a:pt x="25747" y="29531"/>
                    <a:pt x="2279" y="34702"/>
                  </a:cubicBezTo>
                  <a:cubicBezTo>
                    <a:pt x="-1699" y="35895"/>
                    <a:pt x="-108" y="42259"/>
                    <a:pt x="4267" y="41464"/>
                  </a:cubicBezTo>
                  <a:lnTo>
                    <a:pt x="4267" y="414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39" name="Freeform 2938">
              <a:extLst>
                <a:ext uri="{FF2B5EF4-FFF2-40B4-BE49-F238E27FC236}">
                  <a16:creationId xmlns:a16="http://schemas.microsoft.com/office/drawing/2014/main" id="{7FC55A31-8899-A2F8-BB77-1EBCBF0DF06D}"/>
                </a:ext>
              </a:extLst>
            </p:cNvPr>
            <p:cNvSpPr/>
            <p:nvPr/>
          </p:nvSpPr>
          <p:spPr>
            <a:xfrm>
              <a:off x="2071868" y="3878834"/>
              <a:ext cx="66312" cy="30663"/>
            </a:xfrm>
            <a:custGeom>
              <a:avLst/>
              <a:gdLst>
                <a:gd name="connsiteX0" fmla="*/ 3609 w 66312"/>
                <a:gd name="connsiteY0" fmla="*/ 30397 h 30663"/>
                <a:gd name="connsiteX1" fmla="*/ 64467 w 66312"/>
                <a:gd name="connsiteY1" fmla="*/ 5735 h 30663"/>
                <a:gd name="connsiteX2" fmla="*/ 62876 w 66312"/>
                <a:gd name="connsiteY2" fmla="*/ 167 h 30663"/>
                <a:gd name="connsiteX3" fmla="*/ 2018 w 66312"/>
                <a:gd name="connsiteY3" fmla="*/ 24430 h 30663"/>
                <a:gd name="connsiteX4" fmla="*/ 3609 w 66312"/>
                <a:gd name="connsiteY4" fmla="*/ 30397 h 30663"/>
                <a:gd name="connsiteX5" fmla="*/ 3609 w 66312"/>
                <a:gd name="connsiteY5" fmla="*/ 30397 h 3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12" h="30663">
                  <a:moveTo>
                    <a:pt x="3609" y="30397"/>
                  </a:moveTo>
                  <a:cubicBezTo>
                    <a:pt x="23895" y="22441"/>
                    <a:pt x="44181" y="14088"/>
                    <a:pt x="64467" y="5735"/>
                  </a:cubicBezTo>
                  <a:cubicBezTo>
                    <a:pt x="67649" y="4542"/>
                    <a:pt x="66456" y="-1027"/>
                    <a:pt x="62876" y="167"/>
                  </a:cubicBezTo>
                  <a:cubicBezTo>
                    <a:pt x="42590" y="8122"/>
                    <a:pt x="22304" y="16077"/>
                    <a:pt x="2018" y="24430"/>
                  </a:cubicBezTo>
                  <a:cubicBezTo>
                    <a:pt x="-1562" y="26021"/>
                    <a:pt x="29" y="31988"/>
                    <a:pt x="3609" y="30397"/>
                  </a:cubicBezTo>
                  <a:lnTo>
                    <a:pt x="3609" y="303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40" name="Freeform 2939">
              <a:extLst>
                <a:ext uri="{FF2B5EF4-FFF2-40B4-BE49-F238E27FC236}">
                  <a16:creationId xmlns:a16="http://schemas.microsoft.com/office/drawing/2014/main" id="{04395318-7663-AAF6-0A60-6D4027193A09}"/>
                </a:ext>
              </a:extLst>
            </p:cNvPr>
            <p:cNvSpPr/>
            <p:nvPr/>
          </p:nvSpPr>
          <p:spPr>
            <a:xfrm>
              <a:off x="2145168" y="3893154"/>
              <a:ext cx="42507" cy="17935"/>
            </a:xfrm>
            <a:custGeom>
              <a:avLst/>
              <a:gdLst>
                <a:gd name="connsiteX0" fmla="*/ 3895 w 42507"/>
                <a:gd name="connsiteY0" fmla="*/ 17668 h 17935"/>
                <a:gd name="connsiteX1" fmla="*/ 40489 w 42507"/>
                <a:gd name="connsiteY1" fmla="*/ 5735 h 17935"/>
                <a:gd name="connsiteX2" fmla="*/ 38898 w 42507"/>
                <a:gd name="connsiteY2" fmla="*/ 167 h 17935"/>
                <a:gd name="connsiteX3" fmla="*/ 2304 w 42507"/>
                <a:gd name="connsiteY3" fmla="*/ 12099 h 17935"/>
                <a:gd name="connsiteX4" fmla="*/ 3895 w 42507"/>
                <a:gd name="connsiteY4" fmla="*/ 17668 h 17935"/>
                <a:gd name="connsiteX5" fmla="*/ 3895 w 42507"/>
                <a:gd name="connsiteY5" fmla="*/ 17668 h 1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07" h="17935">
                  <a:moveTo>
                    <a:pt x="3895" y="17668"/>
                  </a:moveTo>
                  <a:cubicBezTo>
                    <a:pt x="16226" y="13690"/>
                    <a:pt x="28159" y="9713"/>
                    <a:pt x="40489" y="5735"/>
                  </a:cubicBezTo>
                  <a:cubicBezTo>
                    <a:pt x="44069" y="4542"/>
                    <a:pt x="42478" y="-1027"/>
                    <a:pt x="38898" y="167"/>
                  </a:cubicBezTo>
                  <a:cubicBezTo>
                    <a:pt x="26568" y="4144"/>
                    <a:pt x="14237" y="8122"/>
                    <a:pt x="2304" y="12099"/>
                  </a:cubicBezTo>
                  <a:cubicBezTo>
                    <a:pt x="-1674" y="13293"/>
                    <a:pt x="-83" y="19259"/>
                    <a:pt x="3895" y="17668"/>
                  </a:cubicBezTo>
                  <a:lnTo>
                    <a:pt x="3895" y="176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41" name="Freeform 2940">
              <a:extLst>
                <a:ext uri="{FF2B5EF4-FFF2-40B4-BE49-F238E27FC236}">
                  <a16:creationId xmlns:a16="http://schemas.microsoft.com/office/drawing/2014/main" id="{A9BC7052-EB8A-982A-52B9-CC95C7AE586A}"/>
                </a:ext>
              </a:extLst>
            </p:cNvPr>
            <p:cNvSpPr/>
            <p:nvPr/>
          </p:nvSpPr>
          <p:spPr>
            <a:xfrm>
              <a:off x="1913956" y="3905313"/>
              <a:ext cx="128657" cy="64058"/>
            </a:xfrm>
            <a:custGeom>
              <a:avLst/>
              <a:gdLst>
                <a:gd name="connsiteX0" fmla="*/ 3609 w 128657"/>
                <a:gd name="connsiteY0" fmla="*/ 63980 h 64058"/>
                <a:gd name="connsiteX1" fmla="*/ 127711 w 128657"/>
                <a:gd name="connsiteY1" fmla="*/ 4714 h 64058"/>
                <a:gd name="connsiteX2" fmla="*/ 123734 w 128657"/>
                <a:gd name="connsiteY2" fmla="*/ 736 h 64058"/>
                <a:gd name="connsiteX3" fmla="*/ 2018 w 128657"/>
                <a:gd name="connsiteY3" fmla="*/ 58412 h 64058"/>
                <a:gd name="connsiteX4" fmla="*/ 3609 w 128657"/>
                <a:gd name="connsiteY4" fmla="*/ 63980 h 64058"/>
                <a:gd name="connsiteX5" fmla="*/ 3609 w 128657"/>
                <a:gd name="connsiteY5" fmla="*/ 63980 h 6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657" h="64058">
                  <a:moveTo>
                    <a:pt x="3609" y="63980"/>
                  </a:moveTo>
                  <a:cubicBezTo>
                    <a:pt x="49352" y="54434"/>
                    <a:pt x="91913" y="34148"/>
                    <a:pt x="127711" y="4714"/>
                  </a:cubicBezTo>
                  <a:cubicBezTo>
                    <a:pt x="130496" y="2327"/>
                    <a:pt x="126518" y="-1651"/>
                    <a:pt x="123734" y="736"/>
                  </a:cubicBezTo>
                  <a:cubicBezTo>
                    <a:pt x="87935" y="28977"/>
                    <a:pt x="46965" y="48467"/>
                    <a:pt x="2018" y="58412"/>
                  </a:cubicBezTo>
                  <a:cubicBezTo>
                    <a:pt x="-1562" y="59207"/>
                    <a:pt x="29" y="64776"/>
                    <a:pt x="3609" y="63980"/>
                  </a:cubicBezTo>
                  <a:lnTo>
                    <a:pt x="3609" y="639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42" name="Freeform 2941">
              <a:extLst>
                <a:ext uri="{FF2B5EF4-FFF2-40B4-BE49-F238E27FC236}">
                  <a16:creationId xmlns:a16="http://schemas.microsoft.com/office/drawing/2014/main" id="{D5DECA6E-F565-AD73-356B-7FFF3C5757F9}"/>
                </a:ext>
              </a:extLst>
            </p:cNvPr>
            <p:cNvSpPr/>
            <p:nvPr/>
          </p:nvSpPr>
          <p:spPr>
            <a:xfrm>
              <a:off x="2000719" y="3891410"/>
              <a:ext cx="125485" cy="70350"/>
            </a:xfrm>
            <a:custGeom>
              <a:avLst/>
              <a:gdLst>
                <a:gd name="connsiteX0" fmla="*/ 4751 w 125485"/>
                <a:gd name="connsiteY0" fmla="*/ 69928 h 70350"/>
                <a:gd name="connsiteX1" fmla="*/ 124081 w 125485"/>
                <a:gd name="connsiteY1" fmla="*/ 5490 h 70350"/>
                <a:gd name="connsiteX2" fmla="*/ 121296 w 125485"/>
                <a:gd name="connsiteY2" fmla="*/ 319 h 70350"/>
                <a:gd name="connsiteX3" fmla="*/ 1569 w 125485"/>
                <a:gd name="connsiteY3" fmla="*/ 64359 h 70350"/>
                <a:gd name="connsiteX4" fmla="*/ 4751 w 125485"/>
                <a:gd name="connsiteY4" fmla="*/ 69928 h 70350"/>
                <a:gd name="connsiteX5" fmla="*/ 4751 w 125485"/>
                <a:gd name="connsiteY5" fmla="*/ 69928 h 7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85" h="70350">
                  <a:moveTo>
                    <a:pt x="4751" y="69928"/>
                  </a:moveTo>
                  <a:cubicBezTo>
                    <a:pt x="44528" y="48449"/>
                    <a:pt x="84702" y="27765"/>
                    <a:pt x="124081" y="5490"/>
                  </a:cubicBezTo>
                  <a:cubicBezTo>
                    <a:pt x="127263" y="3501"/>
                    <a:pt x="124478" y="-1272"/>
                    <a:pt x="121296" y="319"/>
                  </a:cubicBezTo>
                  <a:cubicBezTo>
                    <a:pt x="81122" y="20605"/>
                    <a:pt x="41346" y="42880"/>
                    <a:pt x="1569" y="64359"/>
                  </a:cubicBezTo>
                  <a:cubicBezTo>
                    <a:pt x="-2010" y="66348"/>
                    <a:pt x="1172" y="71917"/>
                    <a:pt x="4751" y="69928"/>
                  </a:cubicBezTo>
                  <a:lnTo>
                    <a:pt x="4751" y="699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43" name="Freeform 2942">
              <a:extLst>
                <a:ext uri="{FF2B5EF4-FFF2-40B4-BE49-F238E27FC236}">
                  <a16:creationId xmlns:a16="http://schemas.microsoft.com/office/drawing/2014/main" id="{F2733E36-F9C5-0309-14F1-2F1E411C88D3}"/>
                </a:ext>
              </a:extLst>
            </p:cNvPr>
            <p:cNvSpPr/>
            <p:nvPr/>
          </p:nvSpPr>
          <p:spPr>
            <a:xfrm>
              <a:off x="2025382" y="3865055"/>
              <a:ext cx="185313" cy="115451"/>
            </a:xfrm>
            <a:custGeom>
              <a:avLst/>
              <a:gdLst>
                <a:gd name="connsiteX0" fmla="*/ 45720 w 185313"/>
                <a:gd name="connsiteY0" fmla="*/ 73611 h 115451"/>
                <a:gd name="connsiteX1" fmla="*/ 1170 w 185313"/>
                <a:gd name="connsiteY1" fmla="*/ 109808 h 115451"/>
                <a:gd name="connsiteX2" fmla="*/ 5148 w 185313"/>
                <a:gd name="connsiteY2" fmla="*/ 114978 h 115451"/>
                <a:gd name="connsiteX3" fmla="*/ 183744 w 185313"/>
                <a:gd name="connsiteY3" fmla="*/ 5991 h 115451"/>
                <a:gd name="connsiteX4" fmla="*/ 180561 w 185313"/>
                <a:gd name="connsiteY4" fmla="*/ 422 h 115451"/>
                <a:gd name="connsiteX5" fmla="*/ 1568 w 185313"/>
                <a:gd name="connsiteY5" fmla="*/ 109012 h 115451"/>
                <a:gd name="connsiteX6" fmla="*/ 5545 w 185313"/>
                <a:gd name="connsiteY6" fmla="*/ 114183 h 115451"/>
                <a:gd name="connsiteX7" fmla="*/ 49697 w 185313"/>
                <a:gd name="connsiteY7" fmla="*/ 77589 h 115451"/>
                <a:gd name="connsiteX8" fmla="*/ 45720 w 185313"/>
                <a:gd name="connsiteY8" fmla="*/ 73611 h 115451"/>
                <a:gd name="connsiteX9" fmla="*/ 45720 w 185313"/>
                <a:gd name="connsiteY9" fmla="*/ 73611 h 11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313" h="115451">
                  <a:moveTo>
                    <a:pt x="45720" y="73611"/>
                  </a:moveTo>
                  <a:cubicBezTo>
                    <a:pt x="31002" y="85544"/>
                    <a:pt x="15887" y="97875"/>
                    <a:pt x="1170" y="109808"/>
                  </a:cubicBezTo>
                  <a:cubicBezTo>
                    <a:pt x="-2012" y="112194"/>
                    <a:pt x="1965" y="116967"/>
                    <a:pt x="5148" y="114978"/>
                  </a:cubicBezTo>
                  <a:cubicBezTo>
                    <a:pt x="64812" y="78782"/>
                    <a:pt x="124477" y="42983"/>
                    <a:pt x="183744" y="5991"/>
                  </a:cubicBezTo>
                  <a:cubicBezTo>
                    <a:pt x="187324" y="4003"/>
                    <a:pt x="184141" y="-1566"/>
                    <a:pt x="180561" y="422"/>
                  </a:cubicBezTo>
                  <a:cubicBezTo>
                    <a:pt x="120499" y="36221"/>
                    <a:pt x="61232" y="72418"/>
                    <a:pt x="1568" y="109012"/>
                  </a:cubicBezTo>
                  <a:cubicBezTo>
                    <a:pt x="2761" y="110603"/>
                    <a:pt x="4352" y="112592"/>
                    <a:pt x="5545" y="114183"/>
                  </a:cubicBezTo>
                  <a:cubicBezTo>
                    <a:pt x="20263" y="101852"/>
                    <a:pt x="34980" y="89919"/>
                    <a:pt x="49697" y="77589"/>
                  </a:cubicBezTo>
                  <a:cubicBezTo>
                    <a:pt x="53277" y="75600"/>
                    <a:pt x="48902" y="71225"/>
                    <a:pt x="45720" y="73611"/>
                  </a:cubicBezTo>
                  <a:lnTo>
                    <a:pt x="45720" y="7361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44" name="Freeform 2943">
              <a:extLst>
                <a:ext uri="{FF2B5EF4-FFF2-40B4-BE49-F238E27FC236}">
                  <a16:creationId xmlns:a16="http://schemas.microsoft.com/office/drawing/2014/main" id="{260A13DB-2E46-9891-0DB9-F58AEFC62D2F}"/>
                </a:ext>
              </a:extLst>
            </p:cNvPr>
            <p:cNvSpPr/>
            <p:nvPr/>
          </p:nvSpPr>
          <p:spPr>
            <a:xfrm>
              <a:off x="2132501" y="3854173"/>
              <a:ext cx="152111" cy="103827"/>
            </a:xfrm>
            <a:custGeom>
              <a:avLst/>
              <a:gdLst>
                <a:gd name="connsiteX0" fmla="*/ 6220 w 152111"/>
                <a:gd name="connsiteY0" fmla="*/ 101596 h 103827"/>
                <a:gd name="connsiteX1" fmla="*/ 26506 w 152111"/>
                <a:gd name="connsiteY1" fmla="*/ 84095 h 103827"/>
                <a:gd name="connsiteX2" fmla="*/ 66680 w 152111"/>
                <a:gd name="connsiteY2" fmla="*/ 55456 h 103827"/>
                <a:gd name="connsiteX3" fmla="*/ 150609 w 152111"/>
                <a:gd name="connsiteY3" fmla="*/ 5735 h 103827"/>
                <a:gd name="connsiteX4" fmla="*/ 148222 w 152111"/>
                <a:gd name="connsiteY4" fmla="*/ 166 h 103827"/>
                <a:gd name="connsiteX5" fmla="*/ 55941 w 152111"/>
                <a:gd name="connsiteY5" fmla="*/ 54263 h 103827"/>
                <a:gd name="connsiteX6" fmla="*/ 16562 w 152111"/>
                <a:gd name="connsiteY6" fmla="*/ 82901 h 103827"/>
                <a:gd name="connsiteX7" fmla="*/ 254 w 152111"/>
                <a:gd name="connsiteY7" fmla="*/ 98812 h 103827"/>
                <a:gd name="connsiteX8" fmla="*/ 6220 w 152111"/>
                <a:gd name="connsiteY8" fmla="*/ 101596 h 103827"/>
                <a:gd name="connsiteX9" fmla="*/ 6220 w 152111"/>
                <a:gd name="connsiteY9" fmla="*/ 101596 h 10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111" h="103827">
                  <a:moveTo>
                    <a:pt x="6220" y="101596"/>
                  </a:moveTo>
                  <a:cubicBezTo>
                    <a:pt x="7811" y="95630"/>
                    <a:pt x="22131" y="87675"/>
                    <a:pt x="26506" y="84095"/>
                  </a:cubicBezTo>
                  <a:cubicBezTo>
                    <a:pt x="39632" y="74151"/>
                    <a:pt x="52759" y="64605"/>
                    <a:pt x="66680" y="55456"/>
                  </a:cubicBezTo>
                  <a:cubicBezTo>
                    <a:pt x="93331" y="37556"/>
                    <a:pt x="120776" y="18464"/>
                    <a:pt x="150609" y="5735"/>
                  </a:cubicBezTo>
                  <a:cubicBezTo>
                    <a:pt x="153791" y="4542"/>
                    <a:pt x="151404" y="-1027"/>
                    <a:pt x="148222" y="166"/>
                  </a:cubicBezTo>
                  <a:cubicBezTo>
                    <a:pt x="115208" y="13293"/>
                    <a:pt x="84977" y="34374"/>
                    <a:pt x="55941" y="54263"/>
                  </a:cubicBezTo>
                  <a:cubicBezTo>
                    <a:pt x="42417" y="63411"/>
                    <a:pt x="29291" y="72958"/>
                    <a:pt x="16562" y="82901"/>
                  </a:cubicBezTo>
                  <a:cubicBezTo>
                    <a:pt x="11789" y="86879"/>
                    <a:pt x="1845" y="92448"/>
                    <a:pt x="254" y="98812"/>
                  </a:cubicBezTo>
                  <a:cubicBezTo>
                    <a:pt x="-1337" y="103983"/>
                    <a:pt x="5027" y="105574"/>
                    <a:pt x="6220" y="101596"/>
                  </a:cubicBezTo>
                  <a:lnTo>
                    <a:pt x="6220" y="1015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45" name="Freeform 2944">
              <a:extLst>
                <a:ext uri="{FF2B5EF4-FFF2-40B4-BE49-F238E27FC236}">
                  <a16:creationId xmlns:a16="http://schemas.microsoft.com/office/drawing/2014/main" id="{B7364687-9727-1740-4C39-CF42CE1379AB}"/>
                </a:ext>
              </a:extLst>
            </p:cNvPr>
            <p:cNvSpPr/>
            <p:nvPr/>
          </p:nvSpPr>
          <p:spPr>
            <a:xfrm>
              <a:off x="2159439" y="3838243"/>
              <a:ext cx="207401" cy="131472"/>
            </a:xfrm>
            <a:custGeom>
              <a:avLst/>
              <a:gdLst>
                <a:gd name="connsiteX0" fmla="*/ 59234 w 207401"/>
                <a:gd name="connsiteY0" fmla="*/ 89285 h 131472"/>
                <a:gd name="connsiteX1" fmla="*/ 1558 w 207401"/>
                <a:gd name="connsiteY1" fmla="*/ 125084 h 131472"/>
                <a:gd name="connsiteX2" fmla="*/ 5138 w 207401"/>
                <a:gd name="connsiteY2" fmla="*/ 131051 h 131472"/>
                <a:gd name="connsiteX3" fmla="*/ 206009 w 207401"/>
                <a:gd name="connsiteY3" fmla="*/ 5755 h 131472"/>
                <a:gd name="connsiteX4" fmla="*/ 202826 w 207401"/>
                <a:gd name="connsiteY4" fmla="*/ 584 h 131472"/>
                <a:gd name="connsiteX5" fmla="*/ 1558 w 207401"/>
                <a:gd name="connsiteY5" fmla="*/ 125084 h 131472"/>
                <a:gd name="connsiteX6" fmla="*/ 5138 w 207401"/>
                <a:gd name="connsiteY6" fmla="*/ 131051 h 131472"/>
                <a:gd name="connsiteX7" fmla="*/ 62416 w 207401"/>
                <a:gd name="connsiteY7" fmla="*/ 94457 h 131472"/>
                <a:gd name="connsiteX8" fmla="*/ 59234 w 207401"/>
                <a:gd name="connsiteY8" fmla="*/ 89285 h 131472"/>
                <a:gd name="connsiteX9" fmla="*/ 59234 w 207401"/>
                <a:gd name="connsiteY9" fmla="*/ 89285 h 13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01" h="131472">
                  <a:moveTo>
                    <a:pt x="59234" y="89285"/>
                  </a:moveTo>
                  <a:cubicBezTo>
                    <a:pt x="40141" y="101219"/>
                    <a:pt x="20650" y="113151"/>
                    <a:pt x="1558" y="125084"/>
                  </a:cubicBezTo>
                  <a:cubicBezTo>
                    <a:pt x="-2022" y="127471"/>
                    <a:pt x="1160" y="133040"/>
                    <a:pt x="5138" y="131051"/>
                  </a:cubicBezTo>
                  <a:cubicBezTo>
                    <a:pt x="72360" y="90081"/>
                    <a:pt x="139582" y="48316"/>
                    <a:pt x="206009" y="5755"/>
                  </a:cubicBezTo>
                  <a:cubicBezTo>
                    <a:pt x="209191" y="3766"/>
                    <a:pt x="206406" y="-1803"/>
                    <a:pt x="202826" y="584"/>
                  </a:cubicBezTo>
                  <a:cubicBezTo>
                    <a:pt x="135207" y="41554"/>
                    <a:pt x="68382" y="82921"/>
                    <a:pt x="1558" y="125084"/>
                  </a:cubicBezTo>
                  <a:cubicBezTo>
                    <a:pt x="2751" y="127073"/>
                    <a:pt x="3944" y="129062"/>
                    <a:pt x="5138" y="131051"/>
                  </a:cubicBezTo>
                  <a:cubicBezTo>
                    <a:pt x="24230" y="118720"/>
                    <a:pt x="43323" y="106787"/>
                    <a:pt x="62416" y="94457"/>
                  </a:cubicBezTo>
                  <a:cubicBezTo>
                    <a:pt x="65598" y="92468"/>
                    <a:pt x="62416" y="87297"/>
                    <a:pt x="59234" y="89285"/>
                  </a:cubicBezTo>
                  <a:lnTo>
                    <a:pt x="59234" y="892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46" name="Freeform 2945">
              <a:extLst>
                <a:ext uri="{FF2B5EF4-FFF2-40B4-BE49-F238E27FC236}">
                  <a16:creationId xmlns:a16="http://schemas.microsoft.com/office/drawing/2014/main" id="{A31914EB-CC0A-C7B9-6662-DFF1696BD083}"/>
                </a:ext>
              </a:extLst>
            </p:cNvPr>
            <p:cNvSpPr/>
            <p:nvPr/>
          </p:nvSpPr>
          <p:spPr>
            <a:xfrm>
              <a:off x="2326312" y="3817824"/>
              <a:ext cx="127650" cy="79100"/>
            </a:xfrm>
            <a:custGeom>
              <a:avLst/>
              <a:gdLst>
                <a:gd name="connsiteX0" fmla="*/ 4928 w 127650"/>
                <a:gd name="connsiteY0" fmla="*/ 78678 h 79100"/>
                <a:gd name="connsiteX1" fmla="*/ 126246 w 127650"/>
                <a:gd name="connsiteY1" fmla="*/ 5490 h 79100"/>
                <a:gd name="connsiteX2" fmla="*/ 123461 w 127650"/>
                <a:gd name="connsiteY2" fmla="*/ 319 h 79100"/>
                <a:gd name="connsiteX3" fmla="*/ 1746 w 127650"/>
                <a:gd name="connsiteY3" fmla="*/ 73110 h 79100"/>
                <a:gd name="connsiteX4" fmla="*/ 4928 w 127650"/>
                <a:gd name="connsiteY4" fmla="*/ 78678 h 79100"/>
                <a:gd name="connsiteX5" fmla="*/ 4928 w 127650"/>
                <a:gd name="connsiteY5" fmla="*/ 78678 h 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650" h="79100">
                  <a:moveTo>
                    <a:pt x="4928" y="78678"/>
                  </a:moveTo>
                  <a:cubicBezTo>
                    <a:pt x="45500" y="54415"/>
                    <a:pt x="86072" y="30151"/>
                    <a:pt x="126246" y="5490"/>
                  </a:cubicBezTo>
                  <a:cubicBezTo>
                    <a:pt x="129428" y="3501"/>
                    <a:pt x="126643" y="-1272"/>
                    <a:pt x="123461" y="319"/>
                  </a:cubicBezTo>
                  <a:cubicBezTo>
                    <a:pt x="82889" y="24185"/>
                    <a:pt x="42317" y="48846"/>
                    <a:pt x="1746" y="73110"/>
                  </a:cubicBezTo>
                  <a:cubicBezTo>
                    <a:pt x="-2232" y="75099"/>
                    <a:pt x="1348" y="80667"/>
                    <a:pt x="4928" y="78678"/>
                  </a:cubicBezTo>
                  <a:lnTo>
                    <a:pt x="4928" y="786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47" name="Freeform 2946">
              <a:extLst>
                <a:ext uri="{FF2B5EF4-FFF2-40B4-BE49-F238E27FC236}">
                  <a16:creationId xmlns:a16="http://schemas.microsoft.com/office/drawing/2014/main" id="{39DBEAA4-B76B-1AED-F8AB-0A9907FDDD08}"/>
                </a:ext>
              </a:extLst>
            </p:cNvPr>
            <p:cNvSpPr/>
            <p:nvPr/>
          </p:nvSpPr>
          <p:spPr>
            <a:xfrm>
              <a:off x="2423889" y="3795293"/>
              <a:ext cx="176493" cy="63996"/>
            </a:xfrm>
            <a:custGeom>
              <a:avLst/>
              <a:gdLst>
                <a:gd name="connsiteX0" fmla="*/ 3609 w 176493"/>
                <a:gd name="connsiteY0" fmla="*/ 63820 h 63996"/>
                <a:gd name="connsiteX1" fmla="*/ 174647 w 176493"/>
                <a:gd name="connsiteY1" fmla="*/ 5349 h 63996"/>
                <a:gd name="connsiteX2" fmla="*/ 173057 w 176493"/>
                <a:gd name="connsiteY2" fmla="*/ 178 h 63996"/>
                <a:gd name="connsiteX3" fmla="*/ 2018 w 176493"/>
                <a:gd name="connsiteY3" fmla="*/ 58251 h 63996"/>
                <a:gd name="connsiteX4" fmla="*/ 3609 w 176493"/>
                <a:gd name="connsiteY4" fmla="*/ 63820 h 63996"/>
                <a:gd name="connsiteX5" fmla="*/ 3609 w 176493"/>
                <a:gd name="connsiteY5" fmla="*/ 63820 h 6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493" h="63996">
                  <a:moveTo>
                    <a:pt x="3609" y="63820"/>
                  </a:moveTo>
                  <a:cubicBezTo>
                    <a:pt x="60489" y="44329"/>
                    <a:pt x="117767" y="25237"/>
                    <a:pt x="174647" y="5349"/>
                  </a:cubicBezTo>
                  <a:cubicBezTo>
                    <a:pt x="177830" y="4155"/>
                    <a:pt x="176636" y="-1016"/>
                    <a:pt x="173057" y="178"/>
                  </a:cubicBezTo>
                  <a:cubicBezTo>
                    <a:pt x="116176" y="19270"/>
                    <a:pt x="59296" y="38761"/>
                    <a:pt x="2018" y="58251"/>
                  </a:cubicBezTo>
                  <a:cubicBezTo>
                    <a:pt x="-1562" y="59842"/>
                    <a:pt x="29" y="65013"/>
                    <a:pt x="3609" y="63820"/>
                  </a:cubicBezTo>
                  <a:lnTo>
                    <a:pt x="3609" y="638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48" name="Freeform 2947">
              <a:extLst>
                <a:ext uri="{FF2B5EF4-FFF2-40B4-BE49-F238E27FC236}">
                  <a16:creationId xmlns:a16="http://schemas.microsoft.com/office/drawing/2014/main" id="{C2EA0F85-680E-E42C-B19E-23FBF659BFCB}"/>
                </a:ext>
              </a:extLst>
            </p:cNvPr>
            <p:cNvSpPr/>
            <p:nvPr/>
          </p:nvSpPr>
          <p:spPr>
            <a:xfrm>
              <a:off x="2496680" y="3771185"/>
              <a:ext cx="261388" cy="76276"/>
            </a:xfrm>
            <a:custGeom>
              <a:avLst/>
              <a:gdLst>
                <a:gd name="connsiteX0" fmla="*/ 3609 w 261388"/>
                <a:gd name="connsiteY0" fmla="*/ 75995 h 76276"/>
                <a:gd name="connsiteX1" fmla="*/ 259371 w 261388"/>
                <a:gd name="connsiteY1" fmla="*/ 5590 h 76276"/>
                <a:gd name="connsiteX2" fmla="*/ 257780 w 261388"/>
                <a:gd name="connsiteY2" fmla="*/ 22 h 76276"/>
                <a:gd name="connsiteX3" fmla="*/ 2018 w 261388"/>
                <a:gd name="connsiteY3" fmla="*/ 70028 h 76276"/>
                <a:gd name="connsiteX4" fmla="*/ 3609 w 261388"/>
                <a:gd name="connsiteY4" fmla="*/ 75995 h 76276"/>
                <a:gd name="connsiteX5" fmla="*/ 3609 w 261388"/>
                <a:gd name="connsiteY5" fmla="*/ 75995 h 7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388" h="76276">
                  <a:moveTo>
                    <a:pt x="3609" y="75995"/>
                  </a:moveTo>
                  <a:cubicBezTo>
                    <a:pt x="86344" y="43378"/>
                    <a:pt x="171863" y="20706"/>
                    <a:pt x="259371" y="5590"/>
                  </a:cubicBezTo>
                  <a:cubicBezTo>
                    <a:pt x="262951" y="4795"/>
                    <a:pt x="261360" y="-376"/>
                    <a:pt x="257780" y="22"/>
                  </a:cubicBezTo>
                  <a:cubicBezTo>
                    <a:pt x="170272" y="13148"/>
                    <a:pt x="84355" y="37412"/>
                    <a:pt x="2018" y="70028"/>
                  </a:cubicBezTo>
                  <a:cubicBezTo>
                    <a:pt x="-1562" y="72017"/>
                    <a:pt x="29" y="77586"/>
                    <a:pt x="3609" y="75995"/>
                  </a:cubicBezTo>
                  <a:lnTo>
                    <a:pt x="3609" y="759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49" name="Freeform 2948">
              <a:extLst>
                <a:ext uri="{FF2B5EF4-FFF2-40B4-BE49-F238E27FC236}">
                  <a16:creationId xmlns:a16="http://schemas.microsoft.com/office/drawing/2014/main" id="{28B64B14-8348-389F-2E60-6A291EC41898}"/>
                </a:ext>
              </a:extLst>
            </p:cNvPr>
            <p:cNvSpPr/>
            <p:nvPr/>
          </p:nvSpPr>
          <p:spPr>
            <a:xfrm>
              <a:off x="969129" y="2500274"/>
              <a:ext cx="156523" cy="206943"/>
            </a:xfrm>
            <a:custGeom>
              <a:avLst/>
              <a:gdLst>
                <a:gd name="connsiteX0" fmla="*/ 5338 w 156523"/>
                <a:gd name="connsiteY0" fmla="*/ 204926 h 206943"/>
                <a:gd name="connsiteX1" fmla="*/ 155295 w 156523"/>
                <a:gd name="connsiteY1" fmla="*/ 5248 h 206943"/>
                <a:gd name="connsiteX2" fmla="*/ 152511 w 156523"/>
                <a:gd name="connsiteY2" fmla="*/ 475 h 206943"/>
                <a:gd name="connsiteX3" fmla="*/ 167 w 156523"/>
                <a:gd name="connsiteY3" fmla="*/ 203335 h 206943"/>
                <a:gd name="connsiteX4" fmla="*/ 5338 w 156523"/>
                <a:gd name="connsiteY4" fmla="*/ 204926 h 206943"/>
                <a:gd name="connsiteX5" fmla="*/ 5338 w 156523"/>
                <a:gd name="connsiteY5" fmla="*/ 204926 h 20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23" h="206943">
                  <a:moveTo>
                    <a:pt x="5338" y="204926"/>
                  </a:moveTo>
                  <a:cubicBezTo>
                    <a:pt x="30795" y="123384"/>
                    <a:pt x="84493" y="52980"/>
                    <a:pt x="155295" y="5248"/>
                  </a:cubicBezTo>
                  <a:cubicBezTo>
                    <a:pt x="158079" y="3259"/>
                    <a:pt x="155693" y="-1514"/>
                    <a:pt x="152511" y="475"/>
                  </a:cubicBezTo>
                  <a:cubicBezTo>
                    <a:pt x="79322" y="47809"/>
                    <a:pt x="25624" y="120202"/>
                    <a:pt x="167" y="203335"/>
                  </a:cubicBezTo>
                  <a:cubicBezTo>
                    <a:pt x="-1026" y="206915"/>
                    <a:pt x="4542" y="208506"/>
                    <a:pt x="5338" y="204926"/>
                  </a:cubicBezTo>
                  <a:lnTo>
                    <a:pt x="5338" y="2049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50" name="Freeform 2949">
              <a:extLst>
                <a:ext uri="{FF2B5EF4-FFF2-40B4-BE49-F238E27FC236}">
                  <a16:creationId xmlns:a16="http://schemas.microsoft.com/office/drawing/2014/main" id="{9CF33333-7F50-DDC7-0BB9-2C30A18052A1}"/>
                </a:ext>
              </a:extLst>
            </p:cNvPr>
            <p:cNvSpPr/>
            <p:nvPr/>
          </p:nvSpPr>
          <p:spPr>
            <a:xfrm>
              <a:off x="939940" y="2468311"/>
              <a:ext cx="213082" cy="237100"/>
            </a:xfrm>
            <a:custGeom>
              <a:avLst/>
              <a:gdLst>
                <a:gd name="connsiteX0" fmla="*/ 5490 w 213082"/>
                <a:gd name="connsiteY0" fmla="*/ 235695 h 237100"/>
                <a:gd name="connsiteX1" fmla="*/ 211930 w 213082"/>
                <a:gd name="connsiteY1" fmla="*/ 5390 h 237100"/>
                <a:gd name="connsiteX2" fmla="*/ 209145 w 213082"/>
                <a:gd name="connsiteY2" fmla="*/ 617 h 237100"/>
                <a:gd name="connsiteX3" fmla="*/ 319 w 213082"/>
                <a:gd name="connsiteY3" fmla="*/ 232911 h 237100"/>
                <a:gd name="connsiteX4" fmla="*/ 5490 w 213082"/>
                <a:gd name="connsiteY4" fmla="*/ 235695 h 237100"/>
                <a:gd name="connsiteX5" fmla="*/ 5490 w 213082"/>
                <a:gd name="connsiteY5" fmla="*/ 235695 h 2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082" h="237100">
                  <a:moveTo>
                    <a:pt x="5490" y="235695"/>
                  </a:moveTo>
                  <a:cubicBezTo>
                    <a:pt x="57199" y="144210"/>
                    <a:pt x="128001" y="68237"/>
                    <a:pt x="211930" y="5390"/>
                  </a:cubicBezTo>
                  <a:cubicBezTo>
                    <a:pt x="214714" y="3401"/>
                    <a:pt x="211930" y="-1770"/>
                    <a:pt x="209145" y="617"/>
                  </a:cubicBezTo>
                  <a:cubicBezTo>
                    <a:pt x="122830" y="59486"/>
                    <a:pt x="51631" y="141823"/>
                    <a:pt x="319" y="232911"/>
                  </a:cubicBezTo>
                  <a:cubicBezTo>
                    <a:pt x="-1272" y="236093"/>
                    <a:pt x="3501" y="238877"/>
                    <a:pt x="5490" y="235695"/>
                  </a:cubicBezTo>
                  <a:lnTo>
                    <a:pt x="5490" y="2356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51" name="Freeform 2950">
              <a:extLst>
                <a:ext uri="{FF2B5EF4-FFF2-40B4-BE49-F238E27FC236}">
                  <a16:creationId xmlns:a16="http://schemas.microsoft.com/office/drawing/2014/main" id="{88B11774-8A48-E7B9-2764-1B05BE6166DF}"/>
                </a:ext>
              </a:extLst>
            </p:cNvPr>
            <p:cNvSpPr/>
            <p:nvPr/>
          </p:nvSpPr>
          <p:spPr>
            <a:xfrm>
              <a:off x="1002658" y="2482633"/>
              <a:ext cx="188789" cy="199631"/>
            </a:xfrm>
            <a:custGeom>
              <a:avLst/>
              <a:gdLst>
                <a:gd name="connsiteX0" fmla="*/ 5618 w 188789"/>
                <a:gd name="connsiteY0" fmla="*/ 198303 h 199631"/>
                <a:gd name="connsiteX1" fmla="*/ 187396 w 188789"/>
                <a:gd name="connsiteY1" fmla="*/ 5785 h 199631"/>
                <a:gd name="connsiteX2" fmla="*/ 184214 w 188789"/>
                <a:gd name="connsiteY2" fmla="*/ 615 h 199631"/>
                <a:gd name="connsiteX3" fmla="*/ 447 w 188789"/>
                <a:gd name="connsiteY3" fmla="*/ 195519 h 199631"/>
                <a:gd name="connsiteX4" fmla="*/ 5618 w 188789"/>
                <a:gd name="connsiteY4" fmla="*/ 198303 h 199631"/>
                <a:gd name="connsiteX5" fmla="*/ 5618 w 188789"/>
                <a:gd name="connsiteY5" fmla="*/ 198303 h 19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789" h="199631">
                  <a:moveTo>
                    <a:pt x="5618" y="198303"/>
                  </a:moveTo>
                  <a:cubicBezTo>
                    <a:pt x="54145" y="122330"/>
                    <a:pt x="116197" y="60279"/>
                    <a:pt x="187396" y="5785"/>
                  </a:cubicBezTo>
                  <a:cubicBezTo>
                    <a:pt x="190579" y="3399"/>
                    <a:pt x="187794" y="-1772"/>
                    <a:pt x="184214" y="615"/>
                  </a:cubicBezTo>
                  <a:cubicBezTo>
                    <a:pt x="110628" y="51131"/>
                    <a:pt x="48179" y="120341"/>
                    <a:pt x="447" y="195519"/>
                  </a:cubicBezTo>
                  <a:cubicBezTo>
                    <a:pt x="-1541" y="198303"/>
                    <a:pt x="3630" y="201485"/>
                    <a:pt x="5618" y="198303"/>
                  </a:cubicBezTo>
                  <a:lnTo>
                    <a:pt x="5618" y="1983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52" name="Freeform 2951">
              <a:extLst>
                <a:ext uri="{FF2B5EF4-FFF2-40B4-BE49-F238E27FC236}">
                  <a16:creationId xmlns:a16="http://schemas.microsoft.com/office/drawing/2014/main" id="{2FB5CD7F-DBD5-6A51-D7BC-C198F9951098}"/>
                </a:ext>
              </a:extLst>
            </p:cNvPr>
            <p:cNvSpPr/>
            <p:nvPr/>
          </p:nvSpPr>
          <p:spPr>
            <a:xfrm>
              <a:off x="1037421" y="2506779"/>
              <a:ext cx="166302" cy="174468"/>
            </a:xfrm>
            <a:custGeom>
              <a:avLst/>
              <a:gdLst>
                <a:gd name="connsiteX0" fmla="*/ 5461 w 166302"/>
                <a:gd name="connsiteY0" fmla="*/ 173362 h 174468"/>
                <a:gd name="connsiteX1" fmla="*/ 165362 w 166302"/>
                <a:gd name="connsiteY1" fmla="*/ 5107 h 174468"/>
                <a:gd name="connsiteX2" fmla="*/ 160986 w 166302"/>
                <a:gd name="connsiteY2" fmla="*/ 732 h 174468"/>
                <a:gd name="connsiteX3" fmla="*/ 687 w 166302"/>
                <a:gd name="connsiteY3" fmla="*/ 168986 h 174468"/>
                <a:gd name="connsiteX4" fmla="*/ 5461 w 166302"/>
                <a:gd name="connsiteY4" fmla="*/ 173362 h 174468"/>
                <a:gd name="connsiteX5" fmla="*/ 5461 w 166302"/>
                <a:gd name="connsiteY5" fmla="*/ 173362 h 17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302" h="174468">
                  <a:moveTo>
                    <a:pt x="5461" y="173362"/>
                  </a:moveTo>
                  <a:cubicBezTo>
                    <a:pt x="54385" y="112901"/>
                    <a:pt x="108879" y="58408"/>
                    <a:pt x="165362" y="5107"/>
                  </a:cubicBezTo>
                  <a:cubicBezTo>
                    <a:pt x="168146" y="2323"/>
                    <a:pt x="164168" y="-1655"/>
                    <a:pt x="160986" y="732"/>
                  </a:cubicBezTo>
                  <a:cubicBezTo>
                    <a:pt x="102117" y="50850"/>
                    <a:pt x="49214" y="108924"/>
                    <a:pt x="687" y="168986"/>
                  </a:cubicBezTo>
                  <a:cubicBezTo>
                    <a:pt x="-1699" y="172168"/>
                    <a:pt x="2676" y="176544"/>
                    <a:pt x="5461" y="173362"/>
                  </a:cubicBezTo>
                  <a:lnTo>
                    <a:pt x="5461" y="1733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53" name="Freeform 2952">
              <a:extLst>
                <a:ext uri="{FF2B5EF4-FFF2-40B4-BE49-F238E27FC236}">
                  <a16:creationId xmlns:a16="http://schemas.microsoft.com/office/drawing/2014/main" id="{7DC862E7-E80C-79DD-106E-A63C28FE3E96}"/>
                </a:ext>
              </a:extLst>
            </p:cNvPr>
            <p:cNvSpPr/>
            <p:nvPr/>
          </p:nvSpPr>
          <p:spPr>
            <a:xfrm>
              <a:off x="1099209" y="2481608"/>
              <a:ext cx="176314" cy="188877"/>
            </a:xfrm>
            <a:custGeom>
              <a:avLst/>
              <a:gdLst>
                <a:gd name="connsiteX0" fmla="*/ 6520 w 176314"/>
                <a:gd name="connsiteY0" fmla="*/ 187395 h 188877"/>
                <a:gd name="connsiteX1" fmla="*/ 175171 w 176314"/>
                <a:gd name="connsiteY1" fmla="*/ 6014 h 188877"/>
                <a:gd name="connsiteX2" fmla="*/ 171989 w 176314"/>
                <a:gd name="connsiteY2" fmla="*/ 446 h 188877"/>
                <a:gd name="connsiteX3" fmla="*/ 553 w 176314"/>
                <a:gd name="connsiteY3" fmla="*/ 183815 h 188877"/>
                <a:gd name="connsiteX4" fmla="*/ 6520 w 176314"/>
                <a:gd name="connsiteY4" fmla="*/ 187395 h 188877"/>
                <a:gd name="connsiteX5" fmla="*/ 6520 w 176314"/>
                <a:gd name="connsiteY5" fmla="*/ 187395 h 18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314" h="188877">
                  <a:moveTo>
                    <a:pt x="6520" y="187395"/>
                  </a:moveTo>
                  <a:cubicBezTo>
                    <a:pt x="49478" y="114604"/>
                    <a:pt x="107154" y="54940"/>
                    <a:pt x="175171" y="6014"/>
                  </a:cubicBezTo>
                  <a:cubicBezTo>
                    <a:pt x="177956" y="3628"/>
                    <a:pt x="175171" y="-1543"/>
                    <a:pt x="171989" y="446"/>
                  </a:cubicBezTo>
                  <a:cubicBezTo>
                    <a:pt x="101585" y="46587"/>
                    <a:pt x="43114" y="111422"/>
                    <a:pt x="553" y="183815"/>
                  </a:cubicBezTo>
                  <a:cubicBezTo>
                    <a:pt x="-1834" y="187395"/>
                    <a:pt x="4133" y="190975"/>
                    <a:pt x="6520" y="187395"/>
                  </a:cubicBezTo>
                  <a:lnTo>
                    <a:pt x="6520" y="1873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54" name="Freeform 2953">
              <a:extLst>
                <a:ext uri="{FF2B5EF4-FFF2-40B4-BE49-F238E27FC236}">
                  <a16:creationId xmlns:a16="http://schemas.microsoft.com/office/drawing/2014/main" id="{D5FAA1D5-01DE-1FE0-B3E8-BF3D1870C9EE}"/>
                </a:ext>
              </a:extLst>
            </p:cNvPr>
            <p:cNvSpPr/>
            <p:nvPr/>
          </p:nvSpPr>
          <p:spPr>
            <a:xfrm>
              <a:off x="1181517" y="2493800"/>
              <a:ext cx="130775" cy="125994"/>
            </a:xfrm>
            <a:custGeom>
              <a:avLst/>
              <a:gdLst>
                <a:gd name="connsiteX0" fmla="*/ 6151 w 130775"/>
                <a:gd name="connsiteY0" fmla="*/ 124687 h 125994"/>
                <a:gd name="connsiteX1" fmla="*/ 129458 w 130775"/>
                <a:gd name="connsiteY1" fmla="*/ 5755 h 125994"/>
                <a:gd name="connsiteX2" fmla="*/ 126276 w 130775"/>
                <a:gd name="connsiteY2" fmla="*/ 584 h 125994"/>
                <a:gd name="connsiteX3" fmla="*/ 582 w 130775"/>
                <a:gd name="connsiteY3" fmla="*/ 121106 h 125994"/>
                <a:gd name="connsiteX4" fmla="*/ 6151 w 130775"/>
                <a:gd name="connsiteY4" fmla="*/ 124687 h 125994"/>
                <a:gd name="connsiteX5" fmla="*/ 6151 w 130775"/>
                <a:gd name="connsiteY5" fmla="*/ 124687 h 1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775" h="125994">
                  <a:moveTo>
                    <a:pt x="6151" y="124687"/>
                  </a:moveTo>
                  <a:cubicBezTo>
                    <a:pt x="40359" y="77353"/>
                    <a:pt x="81328" y="38769"/>
                    <a:pt x="129458" y="5755"/>
                  </a:cubicBezTo>
                  <a:cubicBezTo>
                    <a:pt x="132640" y="3766"/>
                    <a:pt x="129458" y="-1803"/>
                    <a:pt x="126276" y="584"/>
                  </a:cubicBezTo>
                  <a:cubicBezTo>
                    <a:pt x="76555" y="30814"/>
                    <a:pt x="33596" y="73375"/>
                    <a:pt x="582" y="121106"/>
                  </a:cubicBezTo>
                  <a:cubicBezTo>
                    <a:pt x="-1804" y="124687"/>
                    <a:pt x="3764" y="127869"/>
                    <a:pt x="6151" y="124687"/>
                  </a:cubicBezTo>
                  <a:lnTo>
                    <a:pt x="6151" y="1246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55" name="Freeform 2954">
              <a:extLst>
                <a:ext uri="{FF2B5EF4-FFF2-40B4-BE49-F238E27FC236}">
                  <a16:creationId xmlns:a16="http://schemas.microsoft.com/office/drawing/2014/main" id="{33EE4D8B-D5AF-CCD9-0133-E5E48BC1FBC8}"/>
                </a:ext>
              </a:extLst>
            </p:cNvPr>
            <p:cNvSpPr/>
            <p:nvPr/>
          </p:nvSpPr>
          <p:spPr>
            <a:xfrm>
              <a:off x="1232064" y="2493405"/>
              <a:ext cx="141162" cy="140340"/>
            </a:xfrm>
            <a:custGeom>
              <a:avLst/>
              <a:gdLst>
                <a:gd name="connsiteX0" fmla="*/ 6916 w 141162"/>
                <a:gd name="connsiteY0" fmla="*/ 138606 h 140340"/>
                <a:gd name="connsiteX1" fmla="*/ 139769 w 141162"/>
                <a:gd name="connsiteY1" fmla="*/ 6151 h 140340"/>
                <a:gd name="connsiteX2" fmla="*/ 136587 w 141162"/>
                <a:gd name="connsiteY2" fmla="*/ 582 h 140340"/>
                <a:gd name="connsiteX3" fmla="*/ 551 w 141162"/>
                <a:gd name="connsiteY3" fmla="*/ 135026 h 140340"/>
                <a:gd name="connsiteX4" fmla="*/ 6916 w 141162"/>
                <a:gd name="connsiteY4" fmla="*/ 138606 h 140340"/>
                <a:gd name="connsiteX5" fmla="*/ 6916 w 141162"/>
                <a:gd name="connsiteY5" fmla="*/ 138606 h 140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62" h="140340">
                  <a:moveTo>
                    <a:pt x="6916" y="138606"/>
                  </a:moveTo>
                  <a:cubicBezTo>
                    <a:pt x="42714" y="85306"/>
                    <a:pt x="87662" y="43143"/>
                    <a:pt x="139769" y="6151"/>
                  </a:cubicBezTo>
                  <a:cubicBezTo>
                    <a:pt x="142951" y="3764"/>
                    <a:pt x="140166" y="-1804"/>
                    <a:pt x="136587" y="582"/>
                  </a:cubicBezTo>
                  <a:cubicBezTo>
                    <a:pt x="82093" y="34392"/>
                    <a:pt x="35952" y="82522"/>
                    <a:pt x="551" y="135026"/>
                  </a:cubicBezTo>
                  <a:cubicBezTo>
                    <a:pt x="-1835" y="139004"/>
                    <a:pt x="4131" y="142584"/>
                    <a:pt x="6916" y="138606"/>
                  </a:cubicBezTo>
                  <a:lnTo>
                    <a:pt x="6916" y="1386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56" name="Freeform 2955">
              <a:extLst>
                <a:ext uri="{FF2B5EF4-FFF2-40B4-BE49-F238E27FC236}">
                  <a16:creationId xmlns:a16="http://schemas.microsoft.com/office/drawing/2014/main" id="{6DA39BB1-49DC-A89E-E66C-C372098AA514}"/>
                </a:ext>
              </a:extLst>
            </p:cNvPr>
            <p:cNvSpPr/>
            <p:nvPr/>
          </p:nvSpPr>
          <p:spPr>
            <a:xfrm>
              <a:off x="1294114" y="2516443"/>
              <a:ext cx="114115" cy="118097"/>
            </a:xfrm>
            <a:custGeom>
              <a:avLst/>
              <a:gdLst>
                <a:gd name="connsiteX0" fmla="*/ 6519 w 114115"/>
                <a:gd name="connsiteY0" fmla="*/ 116364 h 118097"/>
                <a:gd name="connsiteX1" fmla="*/ 112722 w 114115"/>
                <a:gd name="connsiteY1" fmla="*/ 5785 h 118097"/>
                <a:gd name="connsiteX2" fmla="*/ 109540 w 114115"/>
                <a:gd name="connsiteY2" fmla="*/ 615 h 118097"/>
                <a:gd name="connsiteX3" fmla="*/ 553 w 114115"/>
                <a:gd name="connsiteY3" fmla="*/ 112784 h 118097"/>
                <a:gd name="connsiteX4" fmla="*/ 6519 w 114115"/>
                <a:gd name="connsiteY4" fmla="*/ 116364 h 118097"/>
                <a:gd name="connsiteX5" fmla="*/ 6519 w 114115"/>
                <a:gd name="connsiteY5" fmla="*/ 116364 h 1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115" h="118097">
                  <a:moveTo>
                    <a:pt x="6519" y="116364"/>
                  </a:moveTo>
                  <a:cubicBezTo>
                    <a:pt x="33567" y="71814"/>
                    <a:pt x="69764" y="35220"/>
                    <a:pt x="112722" y="5785"/>
                  </a:cubicBezTo>
                  <a:cubicBezTo>
                    <a:pt x="115905" y="3399"/>
                    <a:pt x="113120" y="-1772"/>
                    <a:pt x="109540" y="615"/>
                  </a:cubicBezTo>
                  <a:cubicBezTo>
                    <a:pt x="64593" y="28458"/>
                    <a:pt x="27999" y="67439"/>
                    <a:pt x="553" y="112784"/>
                  </a:cubicBezTo>
                  <a:cubicBezTo>
                    <a:pt x="-1834" y="116762"/>
                    <a:pt x="4133" y="120341"/>
                    <a:pt x="6519" y="116364"/>
                  </a:cubicBezTo>
                  <a:lnTo>
                    <a:pt x="6519" y="1163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57" name="Freeform 2956">
              <a:extLst>
                <a:ext uri="{FF2B5EF4-FFF2-40B4-BE49-F238E27FC236}">
                  <a16:creationId xmlns:a16="http://schemas.microsoft.com/office/drawing/2014/main" id="{F1867981-FBF7-46D8-59A7-97D18439D6F1}"/>
                </a:ext>
              </a:extLst>
            </p:cNvPr>
            <p:cNvSpPr/>
            <p:nvPr/>
          </p:nvSpPr>
          <p:spPr>
            <a:xfrm>
              <a:off x="1366121" y="2556236"/>
              <a:ext cx="69935" cy="65164"/>
            </a:xfrm>
            <a:custGeom>
              <a:avLst/>
              <a:gdLst>
                <a:gd name="connsiteX0" fmla="*/ 5314 w 69935"/>
                <a:gd name="connsiteY0" fmla="*/ 64638 h 65164"/>
                <a:gd name="connsiteX1" fmla="*/ 69354 w 69935"/>
                <a:gd name="connsiteY1" fmla="*/ 4575 h 65164"/>
                <a:gd name="connsiteX2" fmla="*/ 63785 w 69935"/>
                <a:gd name="connsiteY2" fmla="*/ 1393 h 65164"/>
                <a:gd name="connsiteX3" fmla="*/ 1734 w 69935"/>
                <a:gd name="connsiteY3" fmla="*/ 58274 h 65164"/>
                <a:gd name="connsiteX4" fmla="*/ 5314 w 69935"/>
                <a:gd name="connsiteY4" fmla="*/ 64638 h 65164"/>
                <a:gd name="connsiteX5" fmla="*/ 5314 w 69935"/>
                <a:gd name="connsiteY5" fmla="*/ 64638 h 6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935" h="65164">
                  <a:moveTo>
                    <a:pt x="5314" y="64638"/>
                  </a:moveTo>
                  <a:cubicBezTo>
                    <a:pt x="30771" y="49523"/>
                    <a:pt x="53045" y="29237"/>
                    <a:pt x="69354" y="4575"/>
                  </a:cubicBezTo>
                  <a:cubicBezTo>
                    <a:pt x="71740" y="996"/>
                    <a:pt x="66171" y="-1789"/>
                    <a:pt x="63785" y="1393"/>
                  </a:cubicBezTo>
                  <a:cubicBezTo>
                    <a:pt x="46681" y="24464"/>
                    <a:pt x="26395" y="43556"/>
                    <a:pt x="1734" y="58274"/>
                  </a:cubicBezTo>
                  <a:cubicBezTo>
                    <a:pt x="-2244" y="60660"/>
                    <a:pt x="1336" y="67025"/>
                    <a:pt x="5314" y="64638"/>
                  </a:cubicBezTo>
                  <a:lnTo>
                    <a:pt x="5314" y="646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58" name="Freeform 2957">
              <a:extLst>
                <a:ext uri="{FF2B5EF4-FFF2-40B4-BE49-F238E27FC236}">
                  <a16:creationId xmlns:a16="http://schemas.microsoft.com/office/drawing/2014/main" id="{6DF12119-54C0-ECC7-5861-1EF40E6D3651}"/>
                </a:ext>
              </a:extLst>
            </p:cNvPr>
            <p:cNvSpPr/>
            <p:nvPr/>
          </p:nvSpPr>
          <p:spPr>
            <a:xfrm>
              <a:off x="1428015" y="2616281"/>
              <a:ext cx="42662" cy="30603"/>
            </a:xfrm>
            <a:custGeom>
              <a:avLst/>
              <a:gdLst>
                <a:gd name="connsiteX0" fmla="*/ 4675 w 42662"/>
                <a:gd name="connsiteY0" fmla="*/ 30049 h 30603"/>
                <a:gd name="connsiteX1" fmla="*/ 41270 w 42662"/>
                <a:gd name="connsiteY1" fmla="*/ 5786 h 30603"/>
                <a:gd name="connsiteX2" fmla="*/ 38087 w 42662"/>
                <a:gd name="connsiteY2" fmla="*/ 614 h 30603"/>
                <a:gd name="connsiteX3" fmla="*/ 1493 w 42662"/>
                <a:gd name="connsiteY3" fmla="*/ 24480 h 30603"/>
                <a:gd name="connsiteX4" fmla="*/ 4675 w 42662"/>
                <a:gd name="connsiteY4" fmla="*/ 30049 h 30603"/>
                <a:gd name="connsiteX5" fmla="*/ 4675 w 42662"/>
                <a:gd name="connsiteY5" fmla="*/ 30049 h 30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62" h="30603">
                  <a:moveTo>
                    <a:pt x="4675" y="30049"/>
                  </a:moveTo>
                  <a:cubicBezTo>
                    <a:pt x="17006" y="22094"/>
                    <a:pt x="28939" y="13741"/>
                    <a:pt x="41270" y="5786"/>
                  </a:cubicBezTo>
                  <a:cubicBezTo>
                    <a:pt x="44452" y="3399"/>
                    <a:pt x="41667" y="-1772"/>
                    <a:pt x="38087" y="614"/>
                  </a:cubicBezTo>
                  <a:cubicBezTo>
                    <a:pt x="25757" y="8570"/>
                    <a:pt x="13824" y="16525"/>
                    <a:pt x="1493" y="24480"/>
                  </a:cubicBezTo>
                  <a:cubicBezTo>
                    <a:pt x="-2087" y="26469"/>
                    <a:pt x="1493" y="32436"/>
                    <a:pt x="4675" y="30049"/>
                  </a:cubicBezTo>
                  <a:lnTo>
                    <a:pt x="4675" y="300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59" name="Freeform 2958">
              <a:extLst>
                <a:ext uri="{FF2B5EF4-FFF2-40B4-BE49-F238E27FC236}">
                  <a16:creationId xmlns:a16="http://schemas.microsoft.com/office/drawing/2014/main" id="{1A5E5906-16E8-DCC0-F72C-EEAA18029CB1}"/>
                </a:ext>
              </a:extLst>
            </p:cNvPr>
            <p:cNvSpPr/>
            <p:nvPr/>
          </p:nvSpPr>
          <p:spPr>
            <a:xfrm>
              <a:off x="1512840" y="2615305"/>
              <a:ext cx="5966" cy="6364"/>
            </a:xfrm>
            <a:custGeom>
              <a:avLst/>
              <a:gdLst>
                <a:gd name="connsiteX0" fmla="*/ 2983 w 5966"/>
                <a:gd name="connsiteY0" fmla="*/ 6364 h 6364"/>
                <a:gd name="connsiteX1" fmla="*/ 2983 w 5966"/>
                <a:gd name="connsiteY1" fmla="*/ 0 h 6364"/>
                <a:gd name="connsiteX2" fmla="*/ 2983 w 5966"/>
                <a:gd name="connsiteY2" fmla="*/ 6364 h 6364"/>
                <a:gd name="connsiteX3" fmla="*/ 2983 w 5966"/>
                <a:gd name="connsiteY3" fmla="*/ 6364 h 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6" h="6364">
                  <a:moveTo>
                    <a:pt x="2983" y="6364"/>
                  </a:moveTo>
                  <a:cubicBezTo>
                    <a:pt x="6961" y="6364"/>
                    <a:pt x="6961" y="0"/>
                    <a:pt x="2983" y="0"/>
                  </a:cubicBezTo>
                  <a:cubicBezTo>
                    <a:pt x="-994" y="398"/>
                    <a:pt x="-994" y="6364"/>
                    <a:pt x="2983" y="6364"/>
                  </a:cubicBezTo>
                  <a:lnTo>
                    <a:pt x="2983" y="63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60" name="Freeform 2959">
              <a:extLst>
                <a:ext uri="{FF2B5EF4-FFF2-40B4-BE49-F238E27FC236}">
                  <a16:creationId xmlns:a16="http://schemas.microsoft.com/office/drawing/2014/main" id="{427FF146-EC26-C25D-BC34-8D9EBF04D676}"/>
                </a:ext>
              </a:extLst>
            </p:cNvPr>
            <p:cNvSpPr/>
            <p:nvPr/>
          </p:nvSpPr>
          <p:spPr>
            <a:xfrm>
              <a:off x="1987174" y="3430323"/>
              <a:ext cx="4773" cy="4773"/>
            </a:xfrm>
            <a:custGeom>
              <a:avLst/>
              <a:gdLst>
                <a:gd name="connsiteX0" fmla="*/ 2387 w 4773"/>
                <a:gd name="connsiteY0" fmla="*/ 4773 h 4773"/>
                <a:gd name="connsiteX1" fmla="*/ 2387 w 4773"/>
                <a:gd name="connsiteY1" fmla="*/ 0 h 4773"/>
                <a:gd name="connsiteX2" fmla="*/ 2387 w 4773"/>
                <a:gd name="connsiteY2" fmla="*/ 4773 h 4773"/>
                <a:gd name="connsiteX3" fmla="*/ 2387 w 4773"/>
                <a:gd name="connsiteY3" fmla="*/ 4773 h 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3" h="4773">
                  <a:moveTo>
                    <a:pt x="2387" y="4773"/>
                  </a:moveTo>
                  <a:cubicBezTo>
                    <a:pt x="5569" y="4773"/>
                    <a:pt x="5569" y="0"/>
                    <a:pt x="2387" y="0"/>
                  </a:cubicBezTo>
                  <a:cubicBezTo>
                    <a:pt x="-796" y="0"/>
                    <a:pt x="-796" y="4773"/>
                    <a:pt x="2387" y="4773"/>
                  </a:cubicBezTo>
                  <a:lnTo>
                    <a:pt x="2387" y="47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61" name="Freeform 2960">
              <a:extLst>
                <a:ext uri="{FF2B5EF4-FFF2-40B4-BE49-F238E27FC236}">
                  <a16:creationId xmlns:a16="http://schemas.microsoft.com/office/drawing/2014/main" id="{ECB85884-C64B-8243-BCAF-772702539A4F}"/>
                </a:ext>
              </a:extLst>
            </p:cNvPr>
            <p:cNvSpPr/>
            <p:nvPr/>
          </p:nvSpPr>
          <p:spPr>
            <a:xfrm>
              <a:off x="1879213" y="3356310"/>
              <a:ext cx="170349" cy="288956"/>
            </a:xfrm>
            <a:custGeom>
              <a:avLst/>
              <a:gdLst>
                <a:gd name="connsiteX0" fmla="*/ 167 w 170349"/>
                <a:gd name="connsiteY0" fmla="*/ 3609 h 288956"/>
                <a:gd name="connsiteX1" fmla="*/ 165636 w 170349"/>
                <a:gd name="connsiteY1" fmla="*/ 288010 h 288956"/>
                <a:gd name="connsiteX2" fmla="*/ 169614 w 170349"/>
                <a:gd name="connsiteY2" fmla="*/ 284032 h 288956"/>
                <a:gd name="connsiteX3" fmla="*/ 5735 w 170349"/>
                <a:gd name="connsiteY3" fmla="*/ 2018 h 288956"/>
                <a:gd name="connsiteX4" fmla="*/ 167 w 170349"/>
                <a:gd name="connsiteY4" fmla="*/ 3609 h 288956"/>
                <a:gd name="connsiteX5" fmla="*/ 167 w 170349"/>
                <a:gd name="connsiteY5" fmla="*/ 3609 h 28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49" h="288956">
                  <a:moveTo>
                    <a:pt x="167" y="3609"/>
                  </a:moveTo>
                  <a:cubicBezTo>
                    <a:pt x="34772" y="108619"/>
                    <a:pt x="90459" y="206866"/>
                    <a:pt x="165636" y="288010"/>
                  </a:cubicBezTo>
                  <a:cubicBezTo>
                    <a:pt x="168023" y="290794"/>
                    <a:pt x="172001" y="286817"/>
                    <a:pt x="169614" y="284032"/>
                  </a:cubicBezTo>
                  <a:cubicBezTo>
                    <a:pt x="97221" y="201298"/>
                    <a:pt x="40739" y="106630"/>
                    <a:pt x="5735" y="2018"/>
                  </a:cubicBezTo>
                  <a:cubicBezTo>
                    <a:pt x="4542" y="-1562"/>
                    <a:pt x="-1027" y="29"/>
                    <a:pt x="167" y="3609"/>
                  </a:cubicBezTo>
                  <a:lnTo>
                    <a:pt x="167" y="36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62" name="Freeform 2961">
              <a:extLst>
                <a:ext uri="{FF2B5EF4-FFF2-40B4-BE49-F238E27FC236}">
                  <a16:creationId xmlns:a16="http://schemas.microsoft.com/office/drawing/2014/main" id="{727CDA2A-132F-EAC6-82AF-436A82BE159B}"/>
                </a:ext>
              </a:extLst>
            </p:cNvPr>
            <p:cNvSpPr/>
            <p:nvPr/>
          </p:nvSpPr>
          <p:spPr>
            <a:xfrm>
              <a:off x="1901257" y="3332573"/>
              <a:ext cx="100574" cy="238311"/>
            </a:xfrm>
            <a:custGeom>
              <a:avLst/>
              <a:gdLst>
                <a:gd name="connsiteX0" fmla="*/ 0 w 100574"/>
                <a:gd name="connsiteY0" fmla="*/ 2685 h 238311"/>
                <a:gd name="connsiteX1" fmla="*/ 95861 w 100574"/>
                <a:gd name="connsiteY1" fmla="*/ 237366 h 238311"/>
                <a:gd name="connsiteX2" fmla="*/ 99839 w 100574"/>
                <a:gd name="connsiteY2" fmla="*/ 233388 h 238311"/>
                <a:gd name="connsiteX3" fmla="*/ 5569 w 100574"/>
                <a:gd name="connsiteY3" fmla="*/ 2685 h 238311"/>
                <a:gd name="connsiteX4" fmla="*/ 0 w 100574"/>
                <a:gd name="connsiteY4" fmla="*/ 2685 h 238311"/>
                <a:gd name="connsiteX5" fmla="*/ 0 w 100574"/>
                <a:gd name="connsiteY5" fmla="*/ 2685 h 23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74" h="238311">
                  <a:moveTo>
                    <a:pt x="0" y="2685"/>
                  </a:moveTo>
                  <a:cubicBezTo>
                    <a:pt x="7955" y="88602"/>
                    <a:pt x="40572" y="170939"/>
                    <a:pt x="95861" y="237366"/>
                  </a:cubicBezTo>
                  <a:cubicBezTo>
                    <a:pt x="98248" y="240150"/>
                    <a:pt x="102225" y="236173"/>
                    <a:pt x="99839" y="233388"/>
                  </a:cubicBezTo>
                  <a:cubicBezTo>
                    <a:pt x="47334" y="166961"/>
                    <a:pt x="13922" y="87409"/>
                    <a:pt x="5569" y="2685"/>
                  </a:cubicBezTo>
                  <a:cubicBezTo>
                    <a:pt x="5569" y="-895"/>
                    <a:pt x="0" y="-895"/>
                    <a:pt x="0" y="2685"/>
                  </a:cubicBezTo>
                  <a:lnTo>
                    <a:pt x="0" y="26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63" name="Freeform 2962">
              <a:extLst>
                <a:ext uri="{FF2B5EF4-FFF2-40B4-BE49-F238E27FC236}">
                  <a16:creationId xmlns:a16="http://schemas.microsoft.com/office/drawing/2014/main" id="{71758BB1-7515-D544-E642-506C11DF81AB}"/>
                </a:ext>
              </a:extLst>
            </p:cNvPr>
            <p:cNvSpPr/>
            <p:nvPr/>
          </p:nvSpPr>
          <p:spPr>
            <a:xfrm>
              <a:off x="1880291" y="3324609"/>
              <a:ext cx="382300" cy="296971"/>
            </a:xfrm>
            <a:custGeom>
              <a:avLst/>
              <a:gdLst>
                <a:gd name="connsiteX0" fmla="*/ 281 w 382300"/>
                <a:gd name="connsiteY0" fmla="*/ 23377 h 296971"/>
                <a:gd name="connsiteX1" fmla="*/ 113246 w 382300"/>
                <a:gd name="connsiteY1" fmla="*/ 207939 h 296971"/>
                <a:gd name="connsiteX2" fmla="*/ 118815 w 382300"/>
                <a:gd name="connsiteY2" fmla="*/ 204757 h 296971"/>
                <a:gd name="connsiteX3" fmla="*/ 39262 w 382300"/>
                <a:gd name="connsiteY3" fmla="*/ 2295 h 296971"/>
                <a:gd name="connsiteX4" fmla="*/ 32898 w 382300"/>
                <a:gd name="connsiteY4" fmla="*/ 3091 h 296971"/>
                <a:gd name="connsiteX5" fmla="*/ 112849 w 382300"/>
                <a:gd name="connsiteY5" fmla="*/ 196007 h 296971"/>
                <a:gd name="connsiteX6" fmla="*/ 118417 w 382300"/>
                <a:gd name="connsiteY6" fmla="*/ 191631 h 296971"/>
                <a:gd name="connsiteX7" fmla="*/ 62332 w 382300"/>
                <a:gd name="connsiteY7" fmla="*/ 61562 h 296971"/>
                <a:gd name="connsiteX8" fmla="*/ 55571 w 382300"/>
                <a:gd name="connsiteY8" fmla="*/ 63551 h 296971"/>
                <a:gd name="connsiteX9" fmla="*/ 132339 w 382300"/>
                <a:gd name="connsiteY9" fmla="*/ 216690 h 296971"/>
                <a:gd name="connsiteX10" fmla="*/ 138703 w 382300"/>
                <a:gd name="connsiteY10" fmla="*/ 213110 h 296971"/>
                <a:gd name="connsiteX11" fmla="*/ 108473 w 382300"/>
                <a:gd name="connsiteY11" fmla="*/ 75484 h 296971"/>
                <a:gd name="connsiteX12" fmla="*/ 100916 w 382300"/>
                <a:gd name="connsiteY12" fmla="*/ 75484 h 296971"/>
                <a:gd name="connsiteX13" fmla="*/ 152625 w 382300"/>
                <a:gd name="connsiteY13" fmla="*/ 241352 h 296971"/>
                <a:gd name="connsiteX14" fmla="*/ 159387 w 382300"/>
                <a:gd name="connsiteY14" fmla="*/ 238567 h 296971"/>
                <a:gd name="connsiteX15" fmla="*/ 127964 w 382300"/>
                <a:gd name="connsiteY15" fmla="*/ 104123 h 296971"/>
                <a:gd name="connsiteX16" fmla="*/ 120406 w 382300"/>
                <a:gd name="connsiteY16" fmla="*/ 106112 h 296971"/>
                <a:gd name="connsiteX17" fmla="*/ 169331 w 382300"/>
                <a:gd name="connsiteY17" fmla="*/ 263626 h 296971"/>
                <a:gd name="connsiteX18" fmla="*/ 176093 w 382300"/>
                <a:gd name="connsiteY18" fmla="*/ 259649 h 296971"/>
                <a:gd name="connsiteX19" fmla="*/ 134726 w 382300"/>
                <a:gd name="connsiteY19" fmla="*/ 111283 h 296971"/>
                <a:gd name="connsiteX20" fmla="*/ 126770 w 382300"/>
                <a:gd name="connsiteY20" fmla="*/ 112476 h 296971"/>
                <a:gd name="connsiteX21" fmla="*/ 189219 w 382300"/>
                <a:gd name="connsiteY21" fmla="*/ 242147 h 296971"/>
                <a:gd name="connsiteX22" fmla="*/ 196379 w 382300"/>
                <a:gd name="connsiteY22" fmla="*/ 239363 h 296971"/>
                <a:gd name="connsiteX23" fmla="*/ 140294 w 382300"/>
                <a:gd name="connsiteY23" fmla="*/ 82644 h 296971"/>
                <a:gd name="connsiteX24" fmla="*/ 132737 w 382300"/>
                <a:gd name="connsiteY24" fmla="*/ 84633 h 296971"/>
                <a:gd name="connsiteX25" fmla="*/ 227405 w 382300"/>
                <a:gd name="connsiteY25" fmla="*/ 245727 h 296971"/>
                <a:gd name="connsiteX26" fmla="*/ 232973 w 382300"/>
                <a:gd name="connsiteY26" fmla="*/ 240158 h 296971"/>
                <a:gd name="connsiteX27" fmla="*/ 161376 w 382300"/>
                <a:gd name="connsiteY27" fmla="*/ 88610 h 296971"/>
                <a:gd name="connsiteX28" fmla="*/ 153818 w 382300"/>
                <a:gd name="connsiteY28" fmla="*/ 90599 h 296971"/>
                <a:gd name="connsiteX29" fmla="*/ 254850 w 382300"/>
                <a:gd name="connsiteY29" fmla="*/ 269991 h 296971"/>
                <a:gd name="connsiteX30" fmla="*/ 261214 w 382300"/>
                <a:gd name="connsiteY30" fmla="*/ 265217 h 296971"/>
                <a:gd name="connsiteX31" fmla="*/ 187230 w 382300"/>
                <a:gd name="connsiteY31" fmla="*/ 121227 h 296971"/>
                <a:gd name="connsiteX32" fmla="*/ 180071 w 382300"/>
                <a:gd name="connsiteY32" fmla="*/ 124011 h 296971"/>
                <a:gd name="connsiteX33" fmla="*/ 272750 w 382300"/>
                <a:gd name="connsiteY33" fmla="*/ 279537 h 296971"/>
                <a:gd name="connsiteX34" fmla="*/ 278318 w 382300"/>
                <a:gd name="connsiteY34" fmla="*/ 273968 h 296971"/>
                <a:gd name="connsiteX35" fmla="*/ 190810 w 382300"/>
                <a:gd name="connsiteY35" fmla="*/ 114465 h 296971"/>
                <a:gd name="connsiteX36" fmla="*/ 182855 w 382300"/>
                <a:gd name="connsiteY36" fmla="*/ 116454 h 296971"/>
                <a:gd name="connsiteX37" fmla="*/ 285478 w 382300"/>
                <a:gd name="connsiteY37" fmla="*/ 268400 h 296971"/>
                <a:gd name="connsiteX38" fmla="*/ 291047 w 382300"/>
                <a:gd name="connsiteY38" fmla="*/ 262831 h 296971"/>
                <a:gd name="connsiteX39" fmla="*/ 234167 w 382300"/>
                <a:gd name="connsiteY39" fmla="*/ 182880 h 296971"/>
                <a:gd name="connsiteX40" fmla="*/ 227802 w 382300"/>
                <a:gd name="connsiteY40" fmla="*/ 187256 h 296971"/>
                <a:gd name="connsiteX41" fmla="*/ 324857 w 382300"/>
                <a:gd name="connsiteY41" fmla="*/ 296243 h 296971"/>
                <a:gd name="connsiteX42" fmla="*/ 330823 w 382300"/>
                <a:gd name="connsiteY42" fmla="*/ 291470 h 296971"/>
                <a:gd name="connsiteX43" fmla="*/ 271556 w 382300"/>
                <a:gd name="connsiteY43" fmla="*/ 181687 h 296971"/>
                <a:gd name="connsiteX44" fmla="*/ 265192 w 382300"/>
                <a:gd name="connsiteY44" fmla="*/ 186858 h 296971"/>
                <a:gd name="connsiteX45" fmla="*/ 360655 w 382300"/>
                <a:gd name="connsiteY45" fmla="*/ 289879 h 296971"/>
                <a:gd name="connsiteX46" fmla="*/ 365826 w 382300"/>
                <a:gd name="connsiteY46" fmla="*/ 283117 h 296971"/>
                <a:gd name="connsiteX47" fmla="*/ 294627 w 382300"/>
                <a:gd name="connsiteY47" fmla="*/ 193620 h 296971"/>
                <a:gd name="connsiteX48" fmla="*/ 287865 w 382300"/>
                <a:gd name="connsiteY48" fmla="*/ 198791 h 296971"/>
                <a:gd name="connsiteX49" fmla="*/ 376168 w 382300"/>
                <a:gd name="connsiteY49" fmla="*/ 290277 h 296971"/>
                <a:gd name="connsiteX50" fmla="*/ 380146 w 382300"/>
                <a:gd name="connsiteY50" fmla="*/ 283515 h 296971"/>
                <a:gd name="connsiteX51" fmla="*/ 295422 w 382300"/>
                <a:gd name="connsiteY51" fmla="*/ 196007 h 296971"/>
                <a:gd name="connsiteX52" fmla="*/ 288263 w 382300"/>
                <a:gd name="connsiteY52" fmla="*/ 199984 h 296971"/>
                <a:gd name="connsiteX53" fmla="*/ 359462 w 382300"/>
                <a:gd name="connsiteY53" fmla="*/ 289481 h 296971"/>
                <a:gd name="connsiteX54" fmla="*/ 364633 w 382300"/>
                <a:gd name="connsiteY54" fmla="*/ 282719 h 296971"/>
                <a:gd name="connsiteX55" fmla="*/ 272352 w 382300"/>
                <a:gd name="connsiteY55" fmla="*/ 182482 h 296971"/>
                <a:gd name="connsiteX56" fmla="*/ 265988 w 382300"/>
                <a:gd name="connsiteY56" fmla="*/ 187653 h 296971"/>
                <a:gd name="connsiteX57" fmla="*/ 323266 w 382300"/>
                <a:gd name="connsiteY57" fmla="*/ 293857 h 296971"/>
                <a:gd name="connsiteX58" fmla="*/ 329232 w 382300"/>
                <a:gd name="connsiteY58" fmla="*/ 289083 h 296971"/>
                <a:gd name="connsiteX59" fmla="*/ 234962 w 382300"/>
                <a:gd name="connsiteY59" fmla="*/ 183278 h 296971"/>
                <a:gd name="connsiteX60" fmla="*/ 228598 w 382300"/>
                <a:gd name="connsiteY60" fmla="*/ 188449 h 296971"/>
                <a:gd name="connsiteX61" fmla="*/ 284285 w 382300"/>
                <a:gd name="connsiteY61" fmla="*/ 266809 h 296971"/>
                <a:gd name="connsiteX62" fmla="*/ 289854 w 382300"/>
                <a:gd name="connsiteY62" fmla="*/ 261240 h 296971"/>
                <a:gd name="connsiteX63" fmla="*/ 191208 w 382300"/>
                <a:gd name="connsiteY63" fmla="*/ 116454 h 296971"/>
                <a:gd name="connsiteX64" fmla="*/ 183253 w 382300"/>
                <a:gd name="connsiteY64" fmla="*/ 118443 h 296971"/>
                <a:gd name="connsiteX65" fmla="*/ 270761 w 382300"/>
                <a:gd name="connsiteY65" fmla="*/ 277946 h 296971"/>
                <a:gd name="connsiteX66" fmla="*/ 275534 w 382300"/>
                <a:gd name="connsiteY66" fmla="*/ 271582 h 296971"/>
                <a:gd name="connsiteX67" fmla="*/ 187628 w 382300"/>
                <a:gd name="connsiteY67" fmla="*/ 123613 h 296971"/>
                <a:gd name="connsiteX68" fmla="*/ 180469 w 382300"/>
                <a:gd name="connsiteY68" fmla="*/ 126398 h 296971"/>
                <a:gd name="connsiteX69" fmla="*/ 252066 w 382300"/>
                <a:gd name="connsiteY69" fmla="*/ 266809 h 296971"/>
                <a:gd name="connsiteX70" fmla="*/ 258430 w 382300"/>
                <a:gd name="connsiteY70" fmla="*/ 262035 h 296971"/>
                <a:gd name="connsiteX71" fmla="*/ 161376 w 382300"/>
                <a:gd name="connsiteY71" fmla="*/ 90201 h 296971"/>
                <a:gd name="connsiteX72" fmla="*/ 153818 w 382300"/>
                <a:gd name="connsiteY72" fmla="*/ 92190 h 296971"/>
                <a:gd name="connsiteX73" fmla="*/ 225416 w 382300"/>
                <a:gd name="connsiteY73" fmla="*/ 243738 h 296971"/>
                <a:gd name="connsiteX74" fmla="*/ 230985 w 382300"/>
                <a:gd name="connsiteY74" fmla="*/ 238169 h 296971"/>
                <a:gd name="connsiteX75" fmla="*/ 140294 w 382300"/>
                <a:gd name="connsiteY75" fmla="*/ 84235 h 296971"/>
                <a:gd name="connsiteX76" fmla="*/ 132737 w 382300"/>
                <a:gd name="connsiteY76" fmla="*/ 86224 h 296971"/>
                <a:gd name="connsiteX77" fmla="*/ 188026 w 382300"/>
                <a:gd name="connsiteY77" fmla="*/ 238965 h 296971"/>
                <a:gd name="connsiteX78" fmla="*/ 195186 w 382300"/>
                <a:gd name="connsiteY78" fmla="*/ 236181 h 296971"/>
                <a:gd name="connsiteX79" fmla="*/ 135123 w 382300"/>
                <a:gd name="connsiteY79" fmla="*/ 112476 h 296971"/>
                <a:gd name="connsiteX80" fmla="*/ 127168 w 382300"/>
                <a:gd name="connsiteY80" fmla="*/ 113669 h 296971"/>
                <a:gd name="connsiteX81" fmla="*/ 168933 w 382300"/>
                <a:gd name="connsiteY81" fmla="*/ 262035 h 296971"/>
                <a:gd name="connsiteX82" fmla="*/ 175695 w 382300"/>
                <a:gd name="connsiteY82" fmla="*/ 258058 h 296971"/>
                <a:gd name="connsiteX83" fmla="*/ 129157 w 382300"/>
                <a:gd name="connsiteY83" fmla="*/ 106112 h 296971"/>
                <a:gd name="connsiteX84" fmla="*/ 121599 w 382300"/>
                <a:gd name="connsiteY84" fmla="*/ 108101 h 296971"/>
                <a:gd name="connsiteX85" fmla="*/ 151830 w 382300"/>
                <a:gd name="connsiteY85" fmla="*/ 238567 h 296971"/>
                <a:gd name="connsiteX86" fmla="*/ 158591 w 382300"/>
                <a:gd name="connsiteY86" fmla="*/ 235783 h 296971"/>
                <a:gd name="connsiteX87" fmla="*/ 108871 w 382300"/>
                <a:gd name="connsiteY87" fmla="*/ 77473 h 296971"/>
                <a:gd name="connsiteX88" fmla="*/ 101313 w 382300"/>
                <a:gd name="connsiteY88" fmla="*/ 77473 h 296971"/>
                <a:gd name="connsiteX89" fmla="*/ 131941 w 382300"/>
                <a:gd name="connsiteY89" fmla="*/ 215099 h 296971"/>
                <a:gd name="connsiteX90" fmla="*/ 138305 w 382300"/>
                <a:gd name="connsiteY90" fmla="*/ 211519 h 296971"/>
                <a:gd name="connsiteX91" fmla="*/ 63924 w 382300"/>
                <a:gd name="connsiteY91" fmla="*/ 63551 h 296971"/>
                <a:gd name="connsiteX92" fmla="*/ 57162 w 382300"/>
                <a:gd name="connsiteY92" fmla="*/ 65540 h 296971"/>
                <a:gd name="connsiteX93" fmla="*/ 113246 w 382300"/>
                <a:gd name="connsiteY93" fmla="*/ 195609 h 296971"/>
                <a:gd name="connsiteX94" fmla="*/ 118815 w 382300"/>
                <a:gd name="connsiteY94" fmla="*/ 191233 h 296971"/>
                <a:gd name="connsiteX95" fmla="*/ 40058 w 382300"/>
                <a:gd name="connsiteY95" fmla="*/ 3489 h 296971"/>
                <a:gd name="connsiteX96" fmla="*/ 33693 w 382300"/>
                <a:gd name="connsiteY96" fmla="*/ 4284 h 296971"/>
                <a:gd name="connsiteX97" fmla="*/ 113246 w 382300"/>
                <a:gd name="connsiteY97" fmla="*/ 206746 h 296971"/>
                <a:gd name="connsiteX98" fmla="*/ 118815 w 382300"/>
                <a:gd name="connsiteY98" fmla="*/ 203564 h 296971"/>
                <a:gd name="connsiteX99" fmla="*/ 6646 w 382300"/>
                <a:gd name="connsiteY99" fmla="*/ 20593 h 296971"/>
                <a:gd name="connsiteX100" fmla="*/ 281 w 382300"/>
                <a:gd name="connsiteY100" fmla="*/ 23377 h 296971"/>
                <a:gd name="connsiteX101" fmla="*/ 281 w 382300"/>
                <a:gd name="connsiteY101" fmla="*/ 23377 h 29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82300" h="296971">
                  <a:moveTo>
                    <a:pt x="281" y="23377"/>
                  </a:moveTo>
                  <a:cubicBezTo>
                    <a:pt x="30114" y="89406"/>
                    <a:pt x="67901" y="151457"/>
                    <a:pt x="113246" y="207939"/>
                  </a:cubicBezTo>
                  <a:cubicBezTo>
                    <a:pt x="115235" y="210326"/>
                    <a:pt x="120008" y="207542"/>
                    <a:pt x="118815" y="204757"/>
                  </a:cubicBezTo>
                  <a:cubicBezTo>
                    <a:pt x="92165" y="137138"/>
                    <a:pt x="65515" y="69915"/>
                    <a:pt x="39262" y="2295"/>
                  </a:cubicBezTo>
                  <a:cubicBezTo>
                    <a:pt x="38069" y="-887"/>
                    <a:pt x="32500" y="-887"/>
                    <a:pt x="32898" y="3091"/>
                  </a:cubicBezTo>
                  <a:cubicBezTo>
                    <a:pt x="39262" y="74291"/>
                    <a:pt x="67503" y="141115"/>
                    <a:pt x="112849" y="196007"/>
                  </a:cubicBezTo>
                  <a:cubicBezTo>
                    <a:pt x="115633" y="199586"/>
                    <a:pt x="120008" y="195211"/>
                    <a:pt x="118417" y="191631"/>
                  </a:cubicBezTo>
                  <a:cubicBezTo>
                    <a:pt x="99722" y="148275"/>
                    <a:pt x="81028" y="104919"/>
                    <a:pt x="62332" y="61562"/>
                  </a:cubicBezTo>
                  <a:cubicBezTo>
                    <a:pt x="60742" y="58380"/>
                    <a:pt x="55173" y="59971"/>
                    <a:pt x="55571" y="63551"/>
                  </a:cubicBezTo>
                  <a:cubicBezTo>
                    <a:pt x="60742" y="122818"/>
                    <a:pt x="87789" y="177312"/>
                    <a:pt x="132339" y="216690"/>
                  </a:cubicBezTo>
                  <a:cubicBezTo>
                    <a:pt x="135123" y="219077"/>
                    <a:pt x="139499" y="216690"/>
                    <a:pt x="138703" y="213110"/>
                  </a:cubicBezTo>
                  <a:cubicBezTo>
                    <a:pt x="128759" y="167368"/>
                    <a:pt x="118417" y="121227"/>
                    <a:pt x="108473" y="75484"/>
                  </a:cubicBezTo>
                  <a:cubicBezTo>
                    <a:pt x="107678" y="71904"/>
                    <a:pt x="101313" y="71506"/>
                    <a:pt x="100916" y="75484"/>
                  </a:cubicBezTo>
                  <a:cubicBezTo>
                    <a:pt x="92563" y="135944"/>
                    <a:pt x="111655" y="196404"/>
                    <a:pt x="152625" y="241352"/>
                  </a:cubicBezTo>
                  <a:cubicBezTo>
                    <a:pt x="155012" y="244136"/>
                    <a:pt x="158989" y="241749"/>
                    <a:pt x="159387" y="238567"/>
                  </a:cubicBezTo>
                  <a:cubicBezTo>
                    <a:pt x="163365" y="191233"/>
                    <a:pt x="152227" y="144695"/>
                    <a:pt x="127964" y="104123"/>
                  </a:cubicBezTo>
                  <a:cubicBezTo>
                    <a:pt x="125975" y="100543"/>
                    <a:pt x="120804" y="102532"/>
                    <a:pt x="120406" y="106112"/>
                  </a:cubicBezTo>
                  <a:cubicBezTo>
                    <a:pt x="114837" y="163390"/>
                    <a:pt x="132737" y="219475"/>
                    <a:pt x="169331" y="263626"/>
                  </a:cubicBezTo>
                  <a:cubicBezTo>
                    <a:pt x="172115" y="266809"/>
                    <a:pt x="177286" y="263228"/>
                    <a:pt x="176093" y="259649"/>
                  </a:cubicBezTo>
                  <a:cubicBezTo>
                    <a:pt x="162569" y="210326"/>
                    <a:pt x="148647" y="161003"/>
                    <a:pt x="134726" y="111283"/>
                  </a:cubicBezTo>
                  <a:cubicBezTo>
                    <a:pt x="133532" y="106907"/>
                    <a:pt x="126373" y="107703"/>
                    <a:pt x="126770" y="112476"/>
                  </a:cubicBezTo>
                  <a:cubicBezTo>
                    <a:pt x="127964" y="162992"/>
                    <a:pt x="150636" y="209928"/>
                    <a:pt x="189219" y="242147"/>
                  </a:cubicBezTo>
                  <a:cubicBezTo>
                    <a:pt x="191606" y="244136"/>
                    <a:pt x="196379" y="242943"/>
                    <a:pt x="196379" y="239363"/>
                  </a:cubicBezTo>
                  <a:cubicBezTo>
                    <a:pt x="191606" y="182880"/>
                    <a:pt x="172513" y="129182"/>
                    <a:pt x="140294" y="82644"/>
                  </a:cubicBezTo>
                  <a:cubicBezTo>
                    <a:pt x="137908" y="79462"/>
                    <a:pt x="132737" y="80655"/>
                    <a:pt x="132737" y="84633"/>
                  </a:cubicBezTo>
                  <a:cubicBezTo>
                    <a:pt x="131941" y="151059"/>
                    <a:pt x="168933" y="213906"/>
                    <a:pt x="227405" y="245727"/>
                  </a:cubicBezTo>
                  <a:cubicBezTo>
                    <a:pt x="231382" y="247716"/>
                    <a:pt x="234564" y="243738"/>
                    <a:pt x="232973" y="240158"/>
                  </a:cubicBezTo>
                  <a:cubicBezTo>
                    <a:pt x="209505" y="189642"/>
                    <a:pt x="185242" y="139126"/>
                    <a:pt x="161376" y="88610"/>
                  </a:cubicBezTo>
                  <a:cubicBezTo>
                    <a:pt x="159785" y="85030"/>
                    <a:pt x="153420" y="86622"/>
                    <a:pt x="153818" y="90599"/>
                  </a:cubicBezTo>
                  <a:cubicBezTo>
                    <a:pt x="160183" y="162197"/>
                    <a:pt x="197175" y="227032"/>
                    <a:pt x="254850" y="269991"/>
                  </a:cubicBezTo>
                  <a:cubicBezTo>
                    <a:pt x="258032" y="272377"/>
                    <a:pt x="262010" y="268400"/>
                    <a:pt x="261214" y="265217"/>
                  </a:cubicBezTo>
                  <a:cubicBezTo>
                    <a:pt x="248884" y="211519"/>
                    <a:pt x="223825" y="162594"/>
                    <a:pt x="187230" y="121227"/>
                  </a:cubicBezTo>
                  <a:cubicBezTo>
                    <a:pt x="184446" y="118443"/>
                    <a:pt x="180469" y="120829"/>
                    <a:pt x="180071" y="124011"/>
                  </a:cubicBezTo>
                  <a:cubicBezTo>
                    <a:pt x="173706" y="189642"/>
                    <a:pt x="212687" y="253682"/>
                    <a:pt x="272750" y="279537"/>
                  </a:cubicBezTo>
                  <a:cubicBezTo>
                    <a:pt x="276727" y="281128"/>
                    <a:pt x="280307" y="277946"/>
                    <a:pt x="278318" y="273968"/>
                  </a:cubicBezTo>
                  <a:cubicBezTo>
                    <a:pt x="254453" y="217884"/>
                    <a:pt x="225018" y="164583"/>
                    <a:pt x="190810" y="114465"/>
                  </a:cubicBezTo>
                  <a:cubicBezTo>
                    <a:pt x="188822" y="111283"/>
                    <a:pt x="182457" y="112078"/>
                    <a:pt x="182855" y="116454"/>
                  </a:cubicBezTo>
                  <a:cubicBezTo>
                    <a:pt x="189617" y="180494"/>
                    <a:pt x="228200" y="238567"/>
                    <a:pt x="285478" y="268400"/>
                  </a:cubicBezTo>
                  <a:cubicBezTo>
                    <a:pt x="289456" y="270388"/>
                    <a:pt x="293036" y="266411"/>
                    <a:pt x="291047" y="262831"/>
                  </a:cubicBezTo>
                  <a:cubicBezTo>
                    <a:pt x="277523" y="232203"/>
                    <a:pt x="258430" y="205553"/>
                    <a:pt x="234167" y="182880"/>
                  </a:cubicBezTo>
                  <a:cubicBezTo>
                    <a:pt x="230985" y="178903"/>
                    <a:pt x="225814" y="182880"/>
                    <a:pt x="227802" y="187256"/>
                  </a:cubicBezTo>
                  <a:cubicBezTo>
                    <a:pt x="251271" y="231010"/>
                    <a:pt x="284285" y="267604"/>
                    <a:pt x="324857" y="296243"/>
                  </a:cubicBezTo>
                  <a:cubicBezTo>
                    <a:pt x="328039" y="298630"/>
                    <a:pt x="331619" y="294652"/>
                    <a:pt x="330823" y="291470"/>
                  </a:cubicBezTo>
                  <a:cubicBezTo>
                    <a:pt x="323663" y="249307"/>
                    <a:pt x="302980" y="211122"/>
                    <a:pt x="271556" y="181687"/>
                  </a:cubicBezTo>
                  <a:cubicBezTo>
                    <a:pt x="268374" y="178505"/>
                    <a:pt x="262408" y="182482"/>
                    <a:pt x="265192" y="186858"/>
                  </a:cubicBezTo>
                  <a:cubicBezTo>
                    <a:pt x="290649" y="226634"/>
                    <a:pt x="322868" y="261240"/>
                    <a:pt x="360655" y="289879"/>
                  </a:cubicBezTo>
                  <a:cubicBezTo>
                    <a:pt x="364633" y="293061"/>
                    <a:pt x="368213" y="286697"/>
                    <a:pt x="365826" y="283117"/>
                  </a:cubicBezTo>
                  <a:cubicBezTo>
                    <a:pt x="342358" y="253285"/>
                    <a:pt x="318493" y="223452"/>
                    <a:pt x="294627" y="193620"/>
                  </a:cubicBezTo>
                  <a:cubicBezTo>
                    <a:pt x="291445" y="189642"/>
                    <a:pt x="286274" y="194813"/>
                    <a:pt x="287865" y="198791"/>
                  </a:cubicBezTo>
                  <a:cubicBezTo>
                    <a:pt x="304969" y="239363"/>
                    <a:pt x="336392" y="271582"/>
                    <a:pt x="376168" y="290277"/>
                  </a:cubicBezTo>
                  <a:cubicBezTo>
                    <a:pt x="380942" y="292265"/>
                    <a:pt x="384919" y="285504"/>
                    <a:pt x="380146" y="283515"/>
                  </a:cubicBezTo>
                  <a:cubicBezTo>
                    <a:pt x="341961" y="265615"/>
                    <a:pt x="312128" y="234590"/>
                    <a:pt x="295422" y="196007"/>
                  </a:cubicBezTo>
                  <a:cubicBezTo>
                    <a:pt x="293036" y="197200"/>
                    <a:pt x="290649" y="198791"/>
                    <a:pt x="288263" y="199984"/>
                  </a:cubicBezTo>
                  <a:cubicBezTo>
                    <a:pt x="311731" y="229816"/>
                    <a:pt x="335596" y="259649"/>
                    <a:pt x="359462" y="289481"/>
                  </a:cubicBezTo>
                  <a:cubicBezTo>
                    <a:pt x="361053" y="287492"/>
                    <a:pt x="363042" y="285106"/>
                    <a:pt x="364633" y="282719"/>
                  </a:cubicBezTo>
                  <a:cubicBezTo>
                    <a:pt x="328039" y="255273"/>
                    <a:pt x="297013" y="221463"/>
                    <a:pt x="272352" y="182482"/>
                  </a:cubicBezTo>
                  <a:cubicBezTo>
                    <a:pt x="270363" y="184074"/>
                    <a:pt x="267977" y="186063"/>
                    <a:pt x="265988" y="187653"/>
                  </a:cubicBezTo>
                  <a:cubicBezTo>
                    <a:pt x="296218" y="216292"/>
                    <a:pt x="316106" y="252489"/>
                    <a:pt x="323266" y="293857"/>
                  </a:cubicBezTo>
                  <a:cubicBezTo>
                    <a:pt x="325255" y="292265"/>
                    <a:pt x="327243" y="290674"/>
                    <a:pt x="329232" y="289083"/>
                  </a:cubicBezTo>
                  <a:cubicBezTo>
                    <a:pt x="289456" y="261638"/>
                    <a:pt x="257635" y="225839"/>
                    <a:pt x="234962" y="183278"/>
                  </a:cubicBezTo>
                  <a:cubicBezTo>
                    <a:pt x="232973" y="184869"/>
                    <a:pt x="230587" y="186460"/>
                    <a:pt x="228598" y="188449"/>
                  </a:cubicBezTo>
                  <a:cubicBezTo>
                    <a:pt x="252066" y="210724"/>
                    <a:pt x="270761" y="237374"/>
                    <a:pt x="284285" y="266809"/>
                  </a:cubicBezTo>
                  <a:cubicBezTo>
                    <a:pt x="286274" y="264820"/>
                    <a:pt x="288263" y="262831"/>
                    <a:pt x="289854" y="261240"/>
                  </a:cubicBezTo>
                  <a:cubicBezTo>
                    <a:pt x="234962" y="232601"/>
                    <a:pt x="197572" y="178107"/>
                    <a:pt x="191208" y="116454"/>
                  </a:cubicBezTo>
                  <a:cubicBezTo>
                    <a:pt x="188424" y="117249"/>
                    <a:pt x="186037" y="118045"/>
                    <a:pt x="183253" y="118443"/>
                  </a:cubicBezTo>
                  <a:cubicBezTo>
                    <a:pt x="217461" y="168959"/>
                    <a:pt x="246100" y="222259"/>
                    <a:pt x="270761" y="277946"/>
                  </a:cubicBezTo>
                  <a:cubicBezTo>
                    <a:pt x="272352" y="275957"/>
                    <a:pt x="273943" y="273968"/>
                    <a:pt x="275534" y="271582"/>
                  </a:cubicBezTo>
                  <a:cubicBezTo>
                    <a:pt x="217858" y="247716"/>
                    <a:pt x="181662" y="185665"/>
                    <a:pt x="187628" y="123613"/>
                  </a:cubicBezTo>
                  <a:cubicBezTo>
                    <a:pt x="185242" y="124807"/>
                    <a:pt x="182855" y="125602"/>
                    <a:pt x="180469" y="126398"/>
                  </a:cubicBezTo>
                  <a:cubicBezTo>
                    <a:pt x="215869" y="166572"/>
                    <a:pt x="240531" y="214304"/>
                    <a:pt x="252066" y="266809"/>
                  </a:cubicBezTo>
                  <a:cubicBezTo>
                    <a:pt x="254055" y="265217"/>
                    <a:pt x="256044" y="263626"/>
                    <a:pt x="258430" y="262035"/>
                  </a:cubicBezTo>
                  <a:cubicBezTo>
                    <a:pt x="202743" y="221861"/>
                    <a:pt x="167342" y="158219"/>
                    <a:pt x="161376" y="90201"/>
                  </a:cubicBezTo>
                  <a:cubicBezTo>
                    <a:pt x="158989" y="90997"/>
                    <a:pt x="156205" y="91395"/>
                    <a:pt x="153818" y="92190"/>
                  </a:cubicBezTo>
                  <a:cubicBezTo>
                    <a:pt x="177684" y="142706"/>
                    <a:pt x="201152" y="193222"/>
                    <a:pt x="225416" y="243738"/>
                  </a:cubicBezTo>
                  <a:cubicBezTo>
                    <a:pt x="227405" y="241749"/>
                    <a:pt x="228996" y="240158"/>
                    <a:pt x="230985" y="238169"/>
                  </a:cubicBezTo>
                  <a:cubicBezTo>
                    <a:pt x="174502" y="208337"/>
                    <a:pt x="139499" y="147877"/>
                    <a:pt x="140294" y="84235"/>
                  </a:cubicBezTo>
                  <a:cubicBezTo>
                    <a:pt x="137908" y="85030"/>
                    <a:pt x="135123" y="85428"/>
                    <a:pt x="132737" y="86224"/>
                  </a:cubicBezTo>
                  <a:cubicBezTo>
                    <a:pt x="164160" y="131569"/>
                    <a:pt x="182855" y="184074"/>
                    <a:pt x="188026" y="238965"/>
                  </a:cubicBezTo>
                  <a:cubicBezTo>
                    <a:pt x="190413" y="238169"/>
                    <a:pt x="192799" y="236976"/>
                    <a:pt x="195186" y="236181"/>
                  </a:cubicBezTo>
                  <a:cubicBezTo>
                    <a:pt x="157796" y="205553"/>
                    <a:pt x="136317" y="160606"/>
                    <a:pt x="135123" y="112476"/>
                  </a:cubicBezTo>
                  <a:cubicBezTo>
                    <a:pt x="132339" y="112874"/>
                    <a:pt x="129555" y="113272"/>
                    <a:pt x="127168" y="113669"/>
                  </a:cubicBezTo>
                  <a:cubicBezTo>
                    <a:pt x="141090" y="162992"/>
                    <a:pt x="154614" y="212315"/>
                    <a:pt x="168933" y="262035"/>
                  </a:cubicBezTo>
                  <a:cubicBezTo>
                    <a:pt x="171320" y="260842"/>
                    <a:pt x="173309" y="259251"/>
                    <a:pt x="175695" y="258058"/>
                  </a:cubicBezTo>
                  <a:cubicBezTo>
                    <a:pt x="139897" y="215895"/>
                    <a:pt x="123588" y="161401"/>
                    <a:pt x="129157" y="106112"/>
                  </a:cubicBezTo>
                  <a:cubicBezTo>
                    <a:pt x="126770" y="106907"/>
                    <a:pt x="123986" y="107305"/>
                    <a:pt x="121599" y="108101"/>
                  </a:cubicBezTo>
                  <a:cubicBezTo>
                    <a:pt x="145067" y="147479"/>
                    <a:pt x="155807" y="192427"/>
                    <a:pt x="151830" y="238567"/>
                  </a:cubicBezTo>
                  <a:cubicBezTo>
                    <a:pt x="154216" y="237772"/>
                    <a:pt x="156205" y="236579"/>
                    <a:pt x="158591" y="235783"/>
                  </a:cubicBezTo>
                  <a:cubicBezTo>
                    <a:pt x="119213" y="193222"/>
                    <a:pt x="100916" y="135149"/>
                    <a:pt x="108871" y="77473"/>
                  </a:cubicBezTo>
                  <a:cubicBezTo>
                    <a:pt x="106484" y="77473"/>
                    <a:pt x="103700" y="77473"/>
                    <a:pt x="101313" y="77473"/>
                  </a:cubicBezTo>
                  <a:cubicBezTo>
                    <a:pt x="111655" y="123216"/>
                    <a:pt x="121599" y="169356"/>
                    <a:pt x="131941" y="215099"/>
                  </a:cubicBezTo>
                  <a:cubicBezTo>
                    <a:pt x="133930" y="213906"/>
                    <a:pt x="136317" y="212713"/>
                    <a:pt x="138305" y="211519"/>
                  </a:cubicBezTo>
                  <a:cubicBezTo>
                    <a:pt x="95347" y="173334"/>
                    <a:pt x="68697" y="120829"/>
                    <a:pt x="63924" y="63551"/>
                  </a:cubicBezTo>
                  <a:cubicBezTo>
                    <a:pt x="61537" y="64346"/>
                    <a:pt x="59150" y="64744"/>
                    <a:pt x="57162" y="65540"/>
                  </a:cubicBezTo>
                  <a:cubicBezTo>
                    <a:pt x="75857" y="108896"/>
                    <a:pt x="94552" y="152253"/>
                    <a:pt x="113246" y="195609"/>
                  </a:cubicBezTo>
                  <a:cubicBezTo>
                    <a:pt x="115235" y="194018"/>
                    <a:pt x="117224" y="192824"/>
                    <a:pt x="118815" y="191233"/>
                  </a:cubicBezTo>
                  <a:cubicBezTo>
                    <a:pt x="74265" y="137535"/>
                    <a:pt x="47615" y="72699"/>
                    <a:pt x="40058" y="3489"/>
                  </a:cubicBezTo>
                  <a:cubicBezTo>
                    <a:pt x="38069" y="3887"/>
                    <a:pt x="35682" y="4284"/>
                    <a:pt x="33693" y="4284"/>
                  </a:cubicBezTo>
                  <a:cubicBezTo>
                    <a:pt x="60742" y="71506"/>
                    <a:pt x="86596" y="139126"/>
                    <a:pt x="113246" y="206746"/>
                  </a:cubicBezTo>
                  <a:cubicBezTo>
                    <a:pt x="115235" y="205553"/>
                    <a:pt x="116826" y="204360"/>
                    <a:pt x="118815" y="203564"/>
                  </a:cubicBezTo>
                  <a:cubicBezTo>
                    <a:pt x="73868" y="147479"/>
                    <a:pt x="36478" y="85826"/>
                    <a:pt x="6646" y="20593"/>
                  </a:cubicBezTo>
                  <a:cubicBezTo>
                    <a:pt x="4259" y="16217"/>
                    <a:pt x="-1310" y="19399"/>
                    <a:pt x="281" y="23377"/>
                  </a:cubicBezTo>
                  <a:lnTo>
                    <a:pt x="281" y="233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64" name="Freeform 2963">
              <a:extLst>
                <a:ext uri="{FF2B5EF4-FFF2-40B4-BE49-F238E27FC236}">
                  <a16:creationId xmlns:a16="http://schemas.microsoft.com/office/drawing/2014/main" id="{639F64BB-C12F-B27A-7D4E-7F30A29BF7AD}"/>
                </a:ext>
              </a:extLst>
            </p:cNvPr>
            <p:cNvSpPr/>
            <p:nvPr/>
          </p:nvSpPr>
          <p:spPr>
            <a:xfrm>
              <a:off x="2197588" y="3565818"/>
              <a:ext cx="75720" cy="74806"/>
            </a:xfrm>
            <a:custGeom>
              <a:avLst/>
              <a:gdLst>
                <a:gd name="connsiteX0" fmla="*/ 400 w 75720"/>
                <a:gd name="connsiteY0" fmla="*/ 5314 h 74806"/>
                <a:gd name="connsiteX1" fmla="*/ 70407 w 75720"/>
                <a:gd name="connsiteY1" fmla="*/ 74524 h 74806"/>
                <a:gd name="connsiteX2" fmla="*/ 73987 w 75720"/>
                <a:gd name="connsiteY2" fmla="*/ 68558 h 74806"/>
                <a:gd name="connsiteX3" fmla="*/ 6367 w 75720"/>
                <a:gd name="connsiteY3" fmla="*/ 1734 h 74806"/>
                <a:gd name="connsiteX4" fmla="*/ 400 w 75720"/>
                <a:gd name="connsiteY4" fmla="*/ 5314 h 74806"/>
                <a:gd name="connsiteX5" fmla="*/ 400 w 75720"/>
                <a:gd name="connsiteY5" fmla="*/ 5314 h 7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720" h="74806">
                  <a:moveTo>
                    <a:pt x="400" y="5314"/>
                  </a:moveTo>
                  <a:cubicBezTo>
                    <a:pt x="14720" y="35942"/>
                    <a:pt x="39381" y="61001"/>
                    <a:pt x="70407" y="74524"/>
                  </a:cubicBezTo>
                  <a:cubicBezTo>
                    <a:pt x="74384" y="76116"/>
                    <a:pt x="77964" y="70547"/>
                    <a:pt x="73987" y="68558"/>
                  </a:cubicBezTo>
                  <a:cubicBezTo>
                    <a:pt x="44154" y="54239"/>
                    <a:pt x="20686" y="31964"/>
                    <a:pt x="6367" y="1734"/>
                  </a:cubicBezTo>
                  <a:cubicBezTo>
                    <a:pt x="4378" y="-2244"/>
                    <a:pt x="-1589" y="1336"/>
                    <a:pt x="400" y="5314"/>
                  </a:cubicBezTo>
                  <a:lnTo>
                    <a:pt x="400" y="53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65" name="Freeform 2964">
              <a:extLst>
                <a:ext uri="{FF2B5EF4-FFF2-40B4-BE49-F238E27FC236}">
                  <a16:creationId xmlns:a16="http://schemas.microsoft.com/office/drawing/2014/main" id="{E46938B3-9F02-77C8-5EE5-794D0B5AFC8D}"/>
                </a:ext>
              </a:extLst>
            </p:cNvPr>
            <p:cNvSpPr/>
            <p:nvPr/>
          </p:nvSpPr>
          <p:spPr>
            <a:xfrm>
              <a:off x="1863820" y="3261906"/>
              <a:ext cx="154028" cy="248343"/>
            </a:xfrm>
            <a:custGeom>
              <a:avLst/>
              <a:gdLst>
                <a:gd name="connsiteX0" fmla="*/ 150004 w 154028"/>
                <a:gd name="connsiteY0" fmla="*/ 244390 h 248343"/>
                <a:gd name="connsiteX1" fmla="*/ 31470 w 154028"/>
                <a:gd name="connsiteY1" fmla="*/ 3743 h 248343"/>
                <a:gd name="connsiteX2" fmla="*/ 25106 w 154028"/>
                <a:gd name="connsiteY2" fmla="*/ 6528 h 248343"/>
                <a:gd name="connsiteX3" fmla="*/ 91930 w 154028"/>
                <a:gd name="connsiteY3" fmla="*/ 147336 h 248343"/>
                <a:gd name="connsiteX4" fmla="*/ 97499 w 154028"/>
                <a:gd name="connsiteY4" fmla="*/ 142960 h 248343"/>
                <a:gd name="connsiteX5" fmla="*/ 6809 w 154028"/>
                <a:gd name="connsiteY5" fmla="*/ 14483 h 248343"/>
                <a:gd name="connsiteX6" fmla="*/ 842 w 154028"/>
                <a:gd name="connsiteY6" fmla="*/ 19256 h 248343"/>
                <a:gd name="connsiteX7" fmla="*/ 72440 w 154028"/>
                <a:gd name="connsiteY7" fmla="*/ 108753 h 248343"/>
                <a:gd name="connsiteX8" fmla="*/ 77611 w 154028"/>
                <a:gd name="connsiteY8" fmla="*/ 103582 h 248343"/>
                <a:gd name="connsiteX9" fmla="*/ 9195 w 154028"/>
                <a:gd name="connsiteY9" fmla="*/ 3743 h 248343"/>
                <a:gd name="connsiteX10" fmla="*/ 3229 w 154028"/>
                <a:gd name="connsiteY10" fmla="*/ 8119 h 248343"/>
                <a:gd name="connsiteX11" fmla="*/ 148413 w 154028"/>
                <a:gd name="connsiteY11" fmla="*/ 160064 h 248343"/>
                <a:gd name="connsiteX12" fmla="*/ 153186 w 154028"/>
                <a:gd name="connsiteY12" fmla="*/ 155291 h 248343"/>
                <a:gd name="connsiteX13" fmla="*/ 8797 w 154028"/>
                <a:gd name="connsiteY13" fmla="*/ 2550 h 248343"/>
                <a:gd name="connsiteX14" fmla="*/ 2831 w 154028"/>
                <a:gd name="connsiteY14" fmla="*/ 6925 h 248343"/>
                <a:gd name="connsiteX15" fmla="*/ 72440 w 154028"/>
                <a:gd name="connsiteY15" fmla="*/ 107957 h 248343"/>
                <a:gd name="connsiteX16" fmla="*/ 77611 w 154028"/>
                <a:gd name="connsiteY16" fmla="*/ 102786 h 248343"/>
                <a:gd name="connsiteX17" fmla="*/ 6411 w 154028"/>
                <a:gd name="connsiteY17" fmla="*/ 12892 h 248343"/>
                <a:gd name="connsiteX18" fmla="*/ 444 w 154028"/>
                <a:gd name="connsiteY18" fmla="*/ 17267 h 248343"/>
                <a:gd name="connsiteX19" fmla="*/ 92328 w 154028"/>
                <a:gd name="connsiteY19" fmla="*/ 146938 h 248343"/>
                <a:gd name="connsiteX20" fmla="*/ 97897 w 154028"/>
                <a:gd name="connsiteY20" fmla="*/ 142563 h 248343"/>
                <a:gd name="connsiteX21" fmla="*/ 31072 w 154028"/>
                <a:gd name="connsiteY21" fmla="*/ 1754 h 248343"/>
                <a:gd name="connsiteX22" fmla="*/ 24708 w 154028"/>
                <a:gd name="connsiteY22" fmla="*/ 4539 h 248343"/>
                <a:gd name="connsiteX23" fmla="*/ 144833 w 154028"/>
                <a:gd name="connsiteY23" fmla="*/ 246379 h 248343"/>
                <a:gd name="connsiteX24" fmla="*/ 150004 w 154028"/>
                <a:gd name="connsiteY24" fmla="*/ 244390 h 248343"/>
                <a:gd name="connsiteX25" fmla="*/ 150004 w 154028"/>
                <a:gd name="connsiteY25" fmla="*/ 244390 h 24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4028" h="248343">
                  <a:moveTo>
                    <a:pt x="150004" y="244390"/>
                  </a:moveTo>
                  <a:cubicBezTo>
                    <a:pt x="96305" y="171997"/>
                    <a:pt x="56529" y="90456"/>
                    <a:pt x="31470" y="3743"/>
                  </a:cubicBezTo>
                  <a:cubicBezTo>
                    <a:pt x="29481" y="4539"/>
                    <a:pt x="27095" y="5732"/>
                    <a:pt x="25106" y="6528"/>
                  </a:cubicBezTo>
                  <a:cubicBezTo>
                    <a:pt x="47380" y="53464"/>
                    <a:pt x="70053" y="100400"/>
                    <a:pt x="91930" y="147336"/>
                  </a:cubicBezTo>
                  <a:cubicBezTo>
                    <a:pt x="93919" y="145745"/>
                    <a:pt x="95908" y="144552"/>
                    <a:pt x="97499" y="142960"/>
                  </a:cubicBezTo>
                  <a:cubicBezTo>
                    <a:pt x="63689" y="102786"/>
                    <a:pt x="33061" y="60226"/>
                    <a:pt x="6809" y="14483"/>
                  </a:cubicBezTo>
                  <a:cubicBezTo>
                    <a:pt x="4820" y="16074"/>
                    <a:pt x="2831" y="17665"/>
                    <a:pt x="842" y="19256"/>
                  </a:cubicBezTo>
                  <a:cubicBezTo>
                    <a:pt x="24708" y="49088"/>
                    <a:pt x="48574" y="78921"/>
                    <a:pt x="72440" y="108753"/>
                  </a:cubicBezTo>
                  <a:cubicBezTo>
                    <a:pt x="74031" y="107162"/>
                    <a:pt x="75622" y="105173"/>
                    <a:pt x="77611" y="103582"/>
                  </a:cubicBezTo>
                  <a:cubicBezTo>
                    <a:pt x="48972" y="74545"/>
                    <a:pt x="26299" y="41133"/>
                    <a:pt x="9195" y="3743"/>
                  </a:cubicBezTo>
                  <a:cubicBezTo>
                    <a:pt x="7206" y="5334"/>
                    <a:pt x="5217" y="6925"/>
                    <a:pt x="3229" y="8119"/>
                  </a:cubicBezTo>
                  <a:cubicBezTo>
                    <a:pt x="51756" y="58635"/>
                    <a:pt x="99488" y="109548"/>
                    <a:pt x="148413" y="160064"/>
                  </a:cubicBezTo>
                  <a:cubicBezTo>
                    <a:pt x="151197" y="163247"/>
                    <a:pt x="155970" y="158473"/>
                    <a:pt x="153186" y="155291"/>
                  </a:cubicBezTo>
                  <a:cubicBezTo>
                    <a:pt x="105454" y="103980"/>
                    <a:pt x="56927" y="53464"/>
                    <a:pt x="8797" y="2550"/>
                  </a:cubicBezTo>
                  <a:cubicBezTo>
                    <a:pt x="5615" y="-632"/>
                    <a:pt x="1240" y="3345"/>
                    <a:pt x="2831" y="6925"/>
                  </a:cubicBezTo>
                  <a:cubicBezTo>
                    <a:pt x="19935" y="44713"/>
                    <a:pt x="43403" y="78523"/>
                    <a:pt x="72440" y="107957"/>
                  </a:cubicBezTo>
                  <a:cubicBezTo>
                    <a:pt x="75622" y="111537"/>
                    <a:pt x="80395" y="106366"/>
                    <a:pt x="77611" y="102786"/>
                  </a:cubicBezTo>
                  <a:cubicBezTo>
                    <a:pt x="53745" y="72954"/>
                    <a:pt x="29879" y="43122"/>
                    <a:pt x="6411" y="12892"/>
                  </a:cubicBezTo>
                  <a:cubicBezTo>
                    <a:pt x="3627" y="9312"/>
                    <a:pt x="-1544" y="13687"/>
                    <a:pt x="444" y="17267"/>
                  </a:cubicBezTo>
                  <a:cubicBezTo>
                    <a:pt x="26697" y="63408"/>
                    <a:pt x="57325" y="107162"/>
                    <a:pt x="92328" y="146938"/>
                  </a:cubicBezTo>
                  <a:cubicBezTo>
                    <a:pt x="95112" y="150120"/>
                    <a:pt x="99885" y="146143"/>
                    <a:pt x="97897" y="142563"/>
                  </a:cubicBezTo>
                  <a:cubicBezTo>
                    <a:pt x="75224" y="96024"/>
                    <a:pt x="53347" y="48691"/>
                    <a:pt x="31072" y="1754"/>
                  </a:cubicBezTo>
                  <a:cubicBezTo>
                    <a:pt x="29481" y="-1825"/>
                    <a:pt x="23515" y="561"/>
                    <a:pt x="24708" y="4539"/>
                  </a:cubicBezTo>
                  <a:cubicBezTo>
                    <a:pt x="48972" y="92047"/>
                    <a:pt x="90339" y="173986"/>
                    <a:pt x="144833" y="246379"/>
                  </a:cubicBezTo>
                  <a:cubicBezTo>
                    <a:pt x="146821" y="250357"/>
                    <a:pt x="152390" y="247573"/>
                    <a:pt x="150004" y="244390"/>
                  </a:cubicBezTo>
                  <a:lnTo>
                    <a:pt x="150004" y="2443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66" name="Freeform 2965">
              <a:extLst>
                <a:ext uri="{FF2B5EF4-FFF2-40B4-BE49-F238E27FC236}">
                  <a16:creationId xmlns:a16="http://schemas.microsoft.com/office/drawing/2014/main" id="{E62D7E69-8EAD-DFED-7102-7A62E4899D67}"/>
                </a:ext>
              </a:extLst>
            </p:cNvPr>
            <p:cNvSpPr/>
            <p:nvPr/>
          </p:nvSpPr>
          <p:spPr>
            <a:xfrm>
              <a:off x="2046823" y="3525982"/>
              <a:ext cx="31136" cy="30925"/>
            </a:xfrm>
            <a:custGeom>
              <a:avLst/>
              <a:gdLst>
                <a:gd name="connsiteX0" fmla="*/ 1208 w 31136"/>
                <a:gd name="connsiteY0" fmla="*/ 6168 h 30925"/>
                <a:gd name="connsiteX1" fmla="*/ 25870 w 31136"/>
                <a:gd name="connsiteY1" fmla="*/ 30034 h 30925"/>
                <a:gd name="connsiteX2" fmla="*/ 30245 w 31136"/>
                <a:gd name="connsiteY2" fmla="*/ 25659 h 30925"/>
                <a:gd name="connsiteX3" fmla="*/ 6379 w 31136"/>
                <a:gd name="connsiteY3" fmla="*/ 997 h 30925"/>
                <a:gd name="connsiteX4" fmla="*/ 1208 w 31136"/>
                <a:gd name="connsiteY4" fmla="*/ 6168 h 30925"/>
                <a:gd name="connsiteX5" fmla="*/ 1208 w 31136"/>
                <a:gd name="connsiteY5" fmla="*/ 6168 h 3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36" h="30925">
                  <a:moveTo>
                    <a:pt x="1208" y="6168"/>
                  </a:moveTo>
                  <a:cubicBezTo>
                    <a:pt x="9561" y="14124"/>
                    <a:pt x="17517" y="22079"/>
                    <a:pt x="25870" y="30034"/>
                  </a:cubicBezTo>
                  <a:cubicBezTo>
                    <a:pt x="28654" y="32818"/>
                    <a:pt x="33030" y="28443"/>
                    <a:pt x="30245" y="25659"/>
                  </a:cubicBezTo>
                  <a:cubicBezTo>
                    <a:pt x="22290" y="17306"/>
                    <a:pt x="14335" y="9350"/>
                    <a:pt x="6379" y="997"/>
                  </a:cubicBezTo>
                  <a:cubicBezTo>
                    <a:pt x="2799" y="-2185"/>
                    <a:pt x="-2372" y="2986"/>
                    <a:pt x="1208" y="6168"/>
                  </a:cubicBezTo>
                  <a:lnTo>
                    <a:pt x="1208" y="61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67" name="Freeform 2966">
              <a:extLst>
                <a:ext uri="{FF2B5EF4-FFF2-40B4-BE49-F238E27FC236}">
                  <a16:creationId xmlns:a16="http://schemas.microsoft.com/office/drawing/2014/main" id="{50266894-9AB0-2945-651B-DF179E4DEFCD}"/>
                </a:ext>
              </a:extLst>
            </p:cNvPr>
            <p:cNvSpPr/>
            <p:nvPr/>
          </p:nvSpPr>
          <p:spPr>
            <a:xfrm>
              <a:off x="2498945" y="3499127"/>
              <a:ext cx="98114" cy="96021"/>
            </a:xfrm>
            <a:custGeom>
              <a:avLst/>
              <a:gdLst>
                <a:gd name="connsiteX0" fmla="*/ 4924 w 98114"/>
                <a:gd name="connsiteY0" fmla="*/ 95075 h 96021"/>
                <a:gd name="connsiteX1" fmla="*/ 97205 w 98114"/>
                <a:gd name="connsiteY1" fmla="*/ 4783 h 96021"/>
                <a:gd name="connsiteX2" fmla="*/ 92432 w 98114"/>
                <a:gd name="connsiteY2" fmla="*/ 1998 h 96021"/>
                <a:gd name="connsiteX3" fmla="*/ 35154 w 98114"/>
                <a:gd name="connsiteY3" fmla="*/ 75187 h 96021"/>
                <a:gd name="connsiteX4" fmla="*/ 37938 w 98114"/>
                <a:gd name="connsiteY4" fmla="*/ 79960 h 96021"/>
                <a:gd name="connsiteX5" fmla="*/ 98001 w 98114"/>
                <a:gd name="connsiteY5" fmla="*/ 3589 h 96021"/>
                <a:gd name="connsiteX6" fmla="*/ 93228 w 98114"/>
                <a:gd name="connsiteY6" fmla="*/ 805 h 96021"/>
                <a:gd name="connsiteX7" fmla="*/ 946 w 98114"/>
                <a:gd name="connsiteY7" fmla="*/ 91097 h 96021"/>
                <a:gd name="connsiteX8" fmla="*/ 4924 w 98114"/>
                <a:gd name="connsiteY8" fmla="*/ 95075 h 96021"/>
                <a:gd name="connsiteX9" fmla="*/ 4924 w 98114"/>
                <a:gd name="connsiteY9" fmla="*/ 95075 h 9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114" h="96021">
                  <a:moveTo>
                    <a:pt x="4924" y="95075"/>
                  </a:moveTo>
                  <a:cubicBezTo>
                    <a:pt x="35950" y="65243"/>
                    <a:pt x="66975" y="35410"/>
                    <a:pt x="97205" y="4783"/>
                  </a:cubicBezTo>
                  <a:cubicBezTo>
                    <a:pt x="95614" y="3987"/>
                    <a:pt x="94023" y="2794"/>
                    <a:pt x="92432" y="1998"/>
                  </a:cubicBezTo>
                  <a:cubicBezTo>
                    <a:pt x="82488" y="33024"/>
                    <a:pt x="62600" y="57685"/>
                    <a:pt x="35154" y="75187"/>
                  </a:cubicBezTo>
                  <a:cubicBezTo>
                    <a:pt x="31972" y="77176"/>
                    <a:pt x="34756" y="81949"/>
                    <a:pt x="37938" y="79960"/>
                  </a:cubicBezTo>
                  <a:cubicBezTo>
                    <a:pt x="66577" y="62458"/>
                    <a:pt x="87659" y="35410"/>
                    <a:pt x="98001" y="3589"/>
                  </a:cubicBezTo>
                  <a:cubicBezTo>
                    <a:pt x="98796" y="805"/>
                    <a:pt x="95216" y="-1184"/>
                    <a:pt x="93228" y="805"/>
                  </a:cubicBezTo>
                  <a:cubicBezTo>
                    <a:pt x="62202" y="30637"/>
                    <a:pt x="31574" y="60867"/>
                    <a:pt x="946" y="91097"/>
                  </a:cubicBezTo>
                  <a:cubicBezTo>
                    <a:pt x="-1838" y="93882"/>
                    <a:pt x="2140" y="97860"/>
                    <a:pt x="4924" y="95075"/>
                  </a:cubicBezTo>
                  <a:lnTo>
                    <a:pt x="4924" y="950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68" name="Freeform 2967">
              <a:extLst>
                <a:ext uri="{FF2B5EF4-FFF2-40B4-BE49-F238E27FC236}">
                  <a16:creationId xmlns:a16="http://schemas.microsoft.com/office/drawing/2014/main" id="{CB528C0B-7D6A-E759-0464-F08EB845EF35}"/>
                </a:ext>
              </a:extLst>
            </p:cNvPr>
            <p:cNvSpPr/>
            <p:nvPr/>
          </p:nvSpPr>
          <p:spPr>
            <a:xfrm>
              <a:off x="1924677" y="3201751"/>
              <a:ext cx="286190" cy="222148"/>
            </a:xfrm>
            <a:custGeom>
              <a:avLst/>
              <a:gdLst>
                <a:gd name="connsiteX0" fmla="*/ 1241 w 286190"/>
                <a:gd name="connsiteY0" fmla="*/ 5029 h 222148"/>
                <a:gd name="connsiteX1" fmla="*/ 281267 w 286190"/>
                <a:gd name="connsiteY1" fmla="*/ 221412 h 222148"/>
                <a:gd name="connsiteX2" fmla="*/ 285245 w 286190"/>
                <a:gd name="connsiteY2" fmla="*/ 217435 h 222148"/>
                <a:gd name="connsiteX3" fmla="*/ 3628 w 286190"/>
                <a:gd name="connsiteY3" fmla="*/ 653 h 222148"/>
                <a:gd name="connsiteX4" fmla="*/ 1241 w 286190"/>
                <a:gd name="connsiteY4" fmla="*/ 5029 h 222148"/>
                <a:gd name="connsiteX5" fmla="*/ 1241 w 286190"/>
                <a:gd name="connsiteY5" fmla="*/ 5029 h 222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190" h="222148">
                  <a:moveTo>
                    <a:pt x="1241" y="5029"/>
                  </a:moveTo>
                  <a:cubicBezTo>
                    <a:pt x="98296" y="72251"/>
                    <a:pt x="191372" y="144644"/>
                    <a:pt x="281267" y="221412"/>
                  </a:cubicBezTo>
                  <a:cubicBezTo>
                    <a:pt x="284051" y="223799"/>
                    <a:pt x="288029" y="219821"/>
                    <a:pt x="285245" y="217435"/>
                  </a:cubicBezTo>
                  <a:cubicBezTo>
                    <a:pt x="195748" y="139871"/>
                    <a:pt x="101478" y="67876"/>
                    <a:pt x="3628" y="653"/>
                  </a:cubicBezTo>
                  <a:cubicBezTo>
                    <a:pt x="843" y="-1733"/>
                    <a:pt x="-1543" y="3040"/>
                    <a:pt x="1241" y="5029"/>
                  </a:cubicBezTo>
                  <a:lnTo>
                    <a:pt x="1241" y="50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69" name="Freeform 2968">
              <a:extLst>
                <a:ext uri="{FF2B5EF4-FFF2-40B4-BE49-F238E27FC236}">
                  <a16:creationId xmlns:a16="http://schemas.microsoft.com/office/drawing/2014/main" id="{95F5EFB9-090C-D0BC-1DFE-AD3E58160181}"/>
                </a:ext>
              </a:extLst>
            </p:cNvPr>
            <p:cNvSpPr/>
            <p:nvPr/>
          </p:nvSpPr>
          <p:spPr>
            <a:xfrm>
              <a:off x="1841485" y="3126384"/>
              <a:ext cx="333866" cy="320325"/>
            </a:xfrm>
            <a:custGeom>
              <a:avLst/>
              <a:gdLst>
                <a:gd name="connsiteX0" fmla="*/ 504 w 333866"/>
                <a:gd name="connsiteY0" fmla="*/ 3628 h 320325"/>
                <a:gd name="connsiteX1" fmla="*/ 329853 w 333866"/>
                <a:gd name="connsiteY1" fmla="*/ 319850 h 320325"/>
                <a:gd name="connsiteX2" fmla="*/ 332637 w 333866"/>
                <a:gd name="connsiteY2" fmla="*/ 315077 h 320325"/>
                <a:gd name="connsiteX3" fmla="*/ 5277 w 333866"/>
                <a:gd name="connsiteY3" fmla="*/ 1241 h 320325"/>
                <a:gd name="connsiteX4" fmla="*/ 504 w 333866"/>
                <a:gd name="connsiteY4" fmla="*/ 3628 h 320325"/>
                <a:gd name="connsiteX5" fmla="*/ 504 w 333866"/>
                <a:gd name="connsiteY5" fmla="*/ 3628 h 32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866" h="320325">
                  <a:moveTo>
                    <a:pt x="504" y="3628"/>
                  </a:moveTo>
                  <a:cubicBezTo>
                    <a:pt x="92388" y="125344"/>
                    <a:pt x="203364" y="233535"/>
                    <a:pt x="329853" y="319850"/>
                  </a:cubicBezTo>
                  <a:cubicBezTo>
                    <a:pt x="333035" y="321839"/>
                    <a:pt x="335422" y="317066"/>
                    <a:pt x="332637" y="315077"/>
                  </a:cubicBezTo>
                  <a:cubicBezTo>
                    <a:pt x="208535" y="226774"/>
                    <a:pt x="97559" y="122161"/>
                    <a:pt x="5277" y="1241"/>
                  </a:cubicBezTo>
                  <a:cubicBezTo>
                    <a:pt x="2891" y="-1543"/>
                    <a:pt x="-1485" y="843"/>
                    <a:pt x="504" y="3628"/>
                  </a:cubicBezTo>
                  <a:lnTo>
                    <a:pt x="504" y="362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70" name="Freeform 2969">
              <a:extLst>
                <a:ext uri="{FF2B5EF4-FFF2-40B4-BE49-F238E27FC236}">
                  <a16:creationId xmlns:a16="http://schemas.microsoft.com/office/drawing/2014/main" id="{BB62F438-6B2D-4057-6FB3-9FCD54AFF719}"/>
                </a:ext>
              </a:extLst>
            </p:cNvPr>
            <p:cNvSpPr/>
            <p:nvPr/>
          </p:nvSpPr>
          <p:spPr>
            <a:xfrm>
              <a:off x="1831458" y="3176580"/>
              <a:ext cx="364268" cy="336399"/>
            </a:xfrm>
            <a:custGeom>
              <a:avLst/>
              <a:gdLst>
                <a:gd name="connsiteX0" fmla="*/ 189 w 364268"/>
                <a:gd name="connsiteY0" fmla="*/ 3152 h 336399"/>
                <a:gd name="connsiteX1" fmla="*/ 359768 w 364268"/>
                <a:gd name="connsiteY1" fmla="*/ 336080 h 336399"/>
                <a:gd name="connsiteX2" fmla="*/ 362950 w 364268"/>
                <a:gd name="connsiteY2" fmla="*/ 330909 h 336399"/>
                <a:gd name="connsiteX3" fmla="*/ 5360 w 364268"/>
                <a:gd name="connsiteY3" fmla="*/ 1561 h 336399"/>
                <a:gd name="connsiteX4" fmla="*/ 189 w 364268"/>
                <a:gd name="connsiteY4" fmla="*/ 3152 h 336399"/>
                <a:gd name="connsiteX5" fmla="*/ 189 w 364268"/>
                <a:gd name="connsiteY5" fmla="*/ 3152 h 33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268" h="336399">
                  <a:moveTo>
                    <a:pt x="189" y="3152"/>
                  </a:moveTo>
                  <a:cubicBezTo>
                    <a:pt x="65025" y="160666"/>
                    <a:pt x="218562" y="254538"/>
                    <a:pt x="359768" y="336080"/>
                  </a:cubicBezTo>
                  <a:cubicBezTo>
                    <a:pt x="362950" y="337671"/>
                    <a:pt x="366132" y="332898"/>
                    <a:pt x="362950" y="330909"/>
                  </a:cubicBezTo>
                  <a:cubicBezTo>
                    <a:pt x="223733" y="248970"/>
                    <a:pt x="70594" y="157882"/>
                    <a:pt x="5360" y="1561"/>
                  </a:cubicBezTo>
                  <a:cubicBezTo>
                    <a:pt x="3769" y="-1224"/>
                    <a:pt x="-1004" y="-30"/>
                    <a:pt x="189" y="3152"/>
                  </a:cubicBezTo>
                  <a:lnTo>
                    <a:pt x="189" y="31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71" name="Freeform 2970">
              <a:extLst>
                <a:ext uri="{FF2B5EF4-FFF2-40B4-BE49-F238E27FC236}">
                  <a16:creationId xmlns:a16="http://schemas.microsoft.com/office/drawing/2014/main" id="{7B0E8645-1045-C7C2-E834-E5EAC5953565}"/>
                </a:ext>
              </a:extLst>
            </p:cNvPr>
            <p:cNvSpPr/>
            <p:nvPr/>
          </p:nvSpPr>
          <p:spPr>
            <a:xfrm>
              <a:off x="1934682" y="3214351"/>
              <a:ext cx="327044" cy="341204"/>
            </a:xfrm>
            <a:custGeom>
              <a:avLst/>
              <a:gdLst>
                <a:gd name="connsiteX0" fmla="*/ 782 w 327044"/>
                <a:gd name="connsiteY0" fmla="*/ 4760 h 341204"/>
                <a:gd name="connsiteX1" fmla="*/ 321778 w 327044"/>
                <a:gd name="connsiteY1" fmla="*/ 340473 h 341204"/>
                <a:gd name="connsiteX2" fmla="*/ 326153 w 327044"/>
                <a:gd name="connsiteY2" fmla="*/ 336097 h 341204"/>
                <a:gd name="connsiteX3" fmla="*/ 4760 w 327044"/>
                <a:gd name="connsiteY3" fmla="*/ 782 h 341204"/>
                <a:gd name="connsiteX4" fmla="*/ 782 w 327044"/>
                <a:gd name="connsiteY4" fmla="*/ 4760 h 341204"/>
                <a:gd name="connsiteX5" fmla="*/ 782 w 327044"/>
                <a:gd name="connsiteY5" fmla="*/ 4760 h 34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044" h="341204">
                  <a:moveTo>
                    <a:pt x="782" y="4760"/>
                  </a:moveTo>
                  <a:cubicBezTo>
                    <a:pt x="97837" y="125282"/>
                    <a:pt x="204835" y="238645"/>
                    <a:pt x="321778" y="340473"/>
                  </a:cubicBezTo>
                  <a:cubicBezTo>
                    <a:pt x="324562" y="342859"/>
                    <a:pt x="328937" y="338881"/>
                    <a:pt x="326153" y="336097"/>
                  </a:cubicBezTo>
                  <a:cubicBezTo>
                    <a:pt x="211199" y="231883"/>
                    <a:pt x="103007" y="120907"/>
                    <a:pt x="4760" y="782"/>
                  </a:cubicBezTo>
                  <a:cubicBezTo>
                    <a:pt x="1975" y="-1605"/>
                    <a:pt x="-1604" y="1975"/>
                    <a:pt x="782" y="4760"/>
                  </a:cubicBezTo>
                  <a:lnTo>
                    <a:pt x="782" y="47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72" name="Freeform 2971">
              <a:extLst>
                <a:ext uri="{FF2B5EF4-FFF2-40B4-BE49-F238E27FC236}">
                  <a16:creationId xmlns:a16="http://schemas.microsoft.com/office/drawing/2014/main" id="{F5231875-FAA9-20C9-2110-6E551A2F400F}"/>
                </a:ext>
              </a:extLst>
            </p:cNvPr>
            <p:cNvSpPr/>
            <p:nvPr/>
          </p:nvSpPr>
          <p:spPr>
            <a:xfrm>
              <a:off x="1967738" y="3232839"/>
              <a:ext cx="315331" cy="337176"/>
            </a:xfrm>
            <a:custGeom>
              <a:avLst/>
              <a:gdLst>
                <a:gd name="connsiteX0" fmla="*/ 343 w 315331"/>
                <a:gd name="connsiteY0" fmla="*/ 3375 h 337176"/>
                <a:gd name="connsiteX1" fmla="*/ 311394 w 315331"/>
                <a:gd name="connsiteY1" fmla="*/ 336701 h 337176"/>
                <a:gd name="connsiteX2" fmla="*/ 314179 w 315331"/>
                <a:gd name="connsiteY2" fmla="*/ 331928 h 337176"/>
                <a:gd name="connsiteX3" fmla="*/ 4718 w 315331"/>
                <a:gd name="connsiteY3" fmla="*/ 989 h 337176"/>
                <a:gd name="connsiteX4" fmla="*/ 343 w 315331"/>
                <a:gd name="connsiteY4" fmla="*/ 3375 h 337176"/>
                <a:gd name="connsiteX5" fmla="*/ 343 w 315331"/>
                <a:gd name="connsiteY5" fmla="*/ 3375 h 33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331" h="337176">
                  <a:moveTo>
                    <a:pt x="343" y="3375"/>
                  </a:moveTo>
                  <a:cubicBezTo>
                    <a:pt x="80691" y="133046"/>
                    <a:pt x="186496" y="248398"/>
                    <a:pt x="311394" y="336701"/>
                  </a:cubicBezTo>
                  <a:cubicBezTo>
                    <a:pt x="314179" y="338690"/>
                    <a:pt x="316963" y="333917"/>
                    <a:pt x="314179" y="331928"/>
                  </a:cubicBezTo>
                  <a:cubicBezTo>
                    <a:pt x="191667" y="240840"/>
                    <a:pt x="86260" y="130659"/>
                    <a:pt x="4718" y="989"/>
                  </a:cubicBezTo>
                  <a:cubicBezTo>
                    <a:pt x="3127" y="-1398"/>
                    <a:pt x="-1248" y="989"/>
                    <a:pt x="343" y="3375"/>
                  </a:cubicBezTo>
                  <a:lnTo>
                    <a:pt x="343" y="33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73" name="Freeform 2972">
              <a:extLst>
                <a:ext uri="{FF2B5EF4-FFF2-40B4-BE49-F238E27FC236}">
                  <a16:creationId xmlns:a16="http://schemas.microsoft.com/office/drawing/2014/main" id="{29EBAF08-F715-21BC-F001-61A1E34D5AFD}"/>
                </a:ext>
              </a:extLst>
            </p:cNvPr>
            <p:cNvSpPr/>
            <p:nvPr/>
          </p:nvSpPr>
          <p:spPr>
            <a:xfrm>
              <a:off x="1828877" y="3162870"/>
              <a:ext cx="407906" cy="319085"/>
            </a:xfrm>
            <a:custGeom>
              <a:avLst/>
              <a:gdLst>
                <a:gd name="connsiteX0" fmla="*/ 782 w 407906"/>
                <a:gd name="connsiteY0" fmla="*/ 4532 h 319085"/>
                <a:gd name="connsiteX1" fmla="*/ 403717 w 407906"/>
                <a:gd name="connsiteY1" fmla="*/ 318766 h 319085"/>
                <a:gd name="connsiteX2" fmla="*/ 406501 w 407906"/>
                <a:gd name="connsiteY2" fmla="*/ 313992 h 319085"/>
                <a:gd name="connsiteX3" fmla="*/ 4760 w 407906"/>
                <a:gd name="connsiteY3" fmla="*/ 952 h 319085"/>
                <a:gd name="connsiteX4" fmla="*/ 782 w 407906"/>
                <a:gd name="connsiteY4" fmla="*/ 4532 h 319085"/>
                <a:gd name="connsiteX5" fmla="*/ 782 w 407906"/>
                <a:gd name="connsiteY5" fmla="*/ 4532 h 31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906" h="319085">
                  <a:moveTo>
                    <a:pt x="782" y="4532"/>
                  </a:moveTo>
                  <a:cubicBezTo>
                    <a:pt x="118918" y="127441"/>
                    <a:pt x="254556" y="235235"/>
                    <a:pt x="403717" y="318766"/>
                  </a:cubicBezTo>
                  <a:cubicBezTo>
                    <a:pt x="406899" y="320356"/>
                    <a:pt x="409684" y="315583"/>
                    <a:pt x="406501" y="313992"/>
                  </a:cubicBezTo>
                  <a:cubicBezTo>
                    <a:pt x="258931" y="227678"/>
                    <a:pt x="123293" y="123861"/>
                    <a:pt x="4760" y="952"/>
                  </a:cubicBezTo>
                  <a:cubicBezTo>
                    <a:pt x="1976" y="-1833"/>
                    <a:pt x="-1604" y="2145"/>
                    <a:pt x="782" y="4532"/>
                  </a:cubicBezTo>
                  <a:lnTo>
                    <a:pt x="782" y="45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74" name="Freeform 2973">
              <a:extLst>
                <a:ext uri="{FF2B5EF4-FFF2-40B4-BE49-F238E27FC236}">
                  <a16:creationId xmlns:a16="http://schemas.microsoft.com/office/drawing/2014/main" id="{4B51EFF4-C2D3-1A8F-98E5-68860E99434C}"/>
                </a:ext>
              </a:extLst>
            </p:cNvPr>
            <p:cNvSpPr/>
            <p:nvPr/>
          </p:nvSpPr>
          <p:spPr>
            <a:xfrm>
              <a:off x="1815257" y="3102311"/>
              <a:ext cx="140055" cy="200273"/>
            </a:xfrm>
            <a:custGeom>
              <a:avLst/>
              <a:gdLst>
                <a:gd name="connsiteX0" fmla="*/ 138903 w 140055"/>
                <a:gd name="connsiteY0" fmla="*/ 195159 h 200273"/>
                <a:gd name="connsiteX1" fmla="*/ 5254 w 140055"/>
                <a:gd name="connsiteY1" fmla="*/ 1846 h 200273"/>
                <a:gd name="connsiteX2" fmla="*/ 83 w 140055"/>
                <a:gd name="connsiteY2" fmla="*/ 3437 h 200273"/>
                <a:gd name="connsiteX3" fmla="*/ 136118 w 140055"/>
                <a:gd name="connsiteY3" fmla="*/ 199932 h 200273"/>
                <a:gd name="connsiteX4" fmla="*/ 138903 w 140055"/>
                <a:gd name="connsiteY4" fmla="*/ 195159 h 200273"/>
                <a:gd name="connsiteX5" fmla="*/ 138903 w 140055"/>
                <a:gd name="connsiteY5" fmla="*/ 195159 h 20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055" h="200273">
                  <a:moveTo>
                    <a:pt x="138903" y="195159"/>
                  </a:moveTo>
                  <a:cubicBezTo>
                    <a:pt x="70487" y="151405"/>
                    <a:pt x="22358" y="81398"/>
                    <a:pt x="5254" y="1846"/>
                  </a:cubicBezTo>
                  <a:cubicBezTo>
                    <a:pt x="4458" y="-1337"/>
                    <a:pt x="-713" y="-143"/>
                    <a:pt x="83" y="3437"/>
                  </a:cubicBezTo>
                  <a:cubicBezTo>
                    <a:pt x="16789" y="84183"/>
                    <a:pt x="66907" y="155382"/>
                    <a:pt x="136118" y="199932"/>
                  </a:cubicBezTo>
                  <a:cubicBezTo>
                    <a:pt x="138903" y="201523"/>
                    <a:pt x="141687" y="197148"/>
                    <a:pt x="138903" y="195159"/>
                  </a:cubicBezTo>
                  <a:lnTo>
                    <a:pt x="138903" y="19515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75" name="Freeform 2974">
              <a:extLst>
                <a:ext uri="{FF2B5EF4-FFF2-40B4-BE49-F238E27FC236}">
                  <a16:creationId xmlns:a16="http://schemas.microsoft.com/office/drawing/2014/main" id="{C76174C9-6E25-71E0-4078-2B3C97978AF8}"/>
                </a:ext>
              </a:extLst>
            </p:cNvPr>
            <p:cNvSpPr/>
            <p:nvPr/>
          </p:nvSpPr>
          <p:spPr>
            <a:xfrm>
              <a:off x="2022253" y="3272597"/>
              <a:ext cx="113792" cy="176059"/>
            </a:xfrm>
            <a:custGeom>
              <a:avLst/>
              <a:gdLst>
                <a:gd name="connsiteX0" fmla="*/ 321 w 113792"/>
                <a:gd name="connsiteY0" fmla="*/ 4190 h 176059"/>
                <a:gd name="connsiteX1" fmla="*/ 108911 w 113792"/>
                <a:gd name="connsiteY1" fmla="*/ 174830 h 176059"/>
                <a:gd name="connsiteX2" fmla="*/ 113286 w 113792"/>
                <a:gd name="connsiteY2" fmla="*/ 172046 h 176059"/>
                <a:gd name="connsiteX3" fmla="*/ 4697 w 113792"/>
                <a:gd name="connsiteY3" fmla="*/ 1405 h 176059"/>
                <a:gd name="connsiteX4" fmla="*/ 321 w 113792"/>
                <a:gd name="connsiteY4" fmla="*/ 4190 h 176059"/>
                <a:gd name="connsiteX5" fmla="*/ 321 w 113792"/>
                <a:gd name="connsiteY5" fmla="*/ 4190 h 17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792" h="176059">
                  <a:moveTo>
                    <a:pt x="321" y="4190"/>
                  </a:moveTo>
                  <a:cubicBezTo>
                    <a:pt x="36518" y="61070"/>
                    <a:pt x="72714" y="117950"/>
                    <a:pt x="108911" y="174830"/>
                  </a:cubicBezTo>
                  <a:cubicBezTo>
                    <a:pt x="110900" y="177615"/>
                    <a:pt x="115275" y="175228"/>
                    <a:pt x="113286" y="172046"/>
                  </a:cubicBezTo>
                  <a:cubicBezTo>
                    <a:pt x="77090" y="115166"/>
                    <a:pt x="40893" y="58285"/>
                    <a:pt x="4697" y="1405"/>
                  </a:cubicBezTo>
                  <a:cubicBezTo>
                    <a:pt x="3503" y="-1777"/>
                    <a:pt x="-1270" y="1007"/>
                    <a:pt x="321" y="4190"/>
                  </a:cubicBezTo>
                  <a:lnTo>
                    <a:pt x="321" y="41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76" name="Freeform 2975">
              <a:extLst>
                <a:ext uri="{FF2B5EF4-FFF2-40B4-BE49-F238E27FC236}">
                  <a16:creationId xmlns:a16="http://schemas.microsoft.com/office/drawing/2014/main" id="{94C7698C-9AE0-78DA-B3AA-FD952D9B622E}"/>
                </a:ext>
              </a:extLst>
            </p:cNvPr>
            <p:cNvSpPr/>
            <p:nvPr/>
          </p:nvSpPr>
          <p:spPr>
            <a:xfrm>
              <a:off x="2059775" y="3296791"/>
              <a:ext cx="64406" cy="151199"/>
            </a:xfrm>
            <a:custGeom>
              <a:avLst/>
              <a:gdLst>
                <a:gd name="connsiteX0" fmla="*/ 189 w 64406"/>
                <a:gd name="connsiteY0" fmla="*/ 3065 h 151199"/>
                <a:gd name="connsiteX1" fmla="*/ 59059 w 64406"/>
                <a:gd name="connsiteY1" fmla="*/ 149442 h 151199"/>
                <a:gd name="connsiteX2" fmla="*/ 64229 w 64406"/>
                <a:gd name="connsiteY2" fmla="*/ 148249 h 151199"/>
                <a:gd name="connsiteX3" fmla="*/ 5360 w 64406"/>
                <a:gd name="connsiteY3" fmla="*/ 1872 h 151199"/>
                <a:gd name="connsiteX4" fmla="*/ 189 w 64406"/>
                <a:gd name="connsiteY4" fmla="*/ 3065 h 151199"/>
                <a:gd name="connsiteX5" fmla="*/ 189 w 64406"/>
                <a:gd name="connsiteY5" fmla="*/ 3065 h 15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06" h="151199">
                  <a:moveTo>
                    <a:pt x="189" y="3065"/>
                  </a:moveTo>
                  <a:cubicBezTo>
                    <a:pt x="19680" y="51990"/>
                    <a:pt x="39568" y="100915"/>
                    <a:pt x="59059" y="149442"/>
                  </a:cubicBezTo>
                  <a:cubicBezTo>
                    <a:pt x="60252" y="152625"/>
                    <a:pt x="65423" y="151034"/>
                    <a:pt x="64229" y="148249"/>
                  </a:cubicBezTo>
                  <a:cubicBezTo>
                    <a:pt x="44739" y="99324"/>
                    <a:pt x="24851" y="50797"/>
                    <a:pt x="5360" y="1872"/>
                  </a:cubicBezTo>
                  <a:cubicBezTo>
                    <a:pt x="3769" y="-1310"/>
                    <a:pt x="-1004" y="-117"/>
                    <a:pt x="189" y="3065"/>
                  </a:cubicBezTo>
                  <a:lnTo>
                    <a:pt x="189" y="30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77" name="Freeform 2976">
              <a:extLst>
                <a:ext uri="{FF2B5EF4-FFF2-40B4-BE49-F238E27FC236}">
                  <a16:creationId xmlns:a16="http://schemas.microsoft.com/office/drawing/2014/main" id="{649A736B-4BE6-6487-63A0-2B83B7B59395}"/>
                </a:ext>
              </a:extLst>
            </p:cNvPr>
            <p:cNvSpPr/>
            <p:nvPr/>
          </p:nvSpPr>
          <p:spPr>
            <a:xfrm>
              <a:off x="2094810" y="3296468"/>
              <a:ext cx="234760" cy="334937"/>
            </a:xfrm>
            <a:custGeom>
              <a:avLst/>
              <a:gdLst>
                <a:gd name="connsiteX0" fmla="*/ 1351 w 234760"/>
                <a:gd name="connsiteY0" fmla="*/ 2593 h 334937"/>
                <a:gd name="connsiteX1" fmla="*/ 46298 w 234760"/>
                <a:gd name="connsiteY1" fmla="*/ 153345 h 334937"/>
                <a:gd name="connsiteX2" fmla="*/ 50674 w 234760"/>
                <a:gd name="connsiteY2" fmla="*/ 152550 h 334937"/>
                <a:gd name="connsiteX3" fmla="*/ 56242 w 234760"/>
                <a:gd name="connsiteY3" fmla="*/ 5775 h 334937"/>
                <a:gd name="connsiteX4" fmla="*/ 51072 w 234760"/>
                <a:gd name="connsiteY4" fmla="*/ 4980 h 334937"/>
                <a:gd name="connsiteX5" fmla="*/ 57834 w 234760"/>
                <a:gd name="connsiteY5" fmla="*/ 162494 h 334937"/>
                <a:gd name="connsiteX6" fmla="*/ 62607 w 234760"/>
                <a:gd name="connsiteY6" fmla="*/ 163290 h 334937"/>
                <a:gd name="connsiteX7" fmla="*/ 85279 w 234760"/>
                <a:gd name="connsiteY7" fmla="*/ 53507 h 334937"/>
                <a:gd name="connsiteX8" fmla="*/ 79711 w 234760"/>
                <a:gd name="connsiteY8" fmla="*/ 54302 h 334937"/>
                <a:gd name="connsiteX9" fmla="*/ 74937 w 234760"/>
                <a:gd name="connsiteY9" fmla="*/ 214204 h 334937"/>
                <a:gd name="connsiteX10" fmla="*/ 80108 w 234760"/>
                <a:gd name="connsiteY10" fmla="*/ 215397 h 334937"/>
                <a:gd name="connsiteX11" fmla="*/ 108747 w 234760"/>
                <a:gd name="connsiteY11" fmla="*/ 127889 h 334937"/>
                <a:gd name="connsiteX12" fmla="*/ 103179 w 234760"/>
                <a:gd name="connsiteY12" fmla="*/ 130275 h 334937"/>
                <a:gd name="connsiteX13" fmla="*/ 130227 w 234760"/>
                <a:gd name="connsiteY13" fmla="*/ 225341 h 334937"/>
                <a:gd name="connsiteX14" fmla="*/ 165628 w 234760"/>
                <a:gd name="connsiteY14" fmla="*/ 199088 h 334937"/>
                <a:gd name="connsiteX15" fmla="*/ 160457 w 234760"/>
                <a:gd name="connsiteY15" fmla="*/ 202270 h 334937"/>
                <a:gd name="connsiteX16" fmla="*/ 229668 w 234760"/>
                <a:gd name="connsiteY16" fmla="*/ 333532 h 334937"/>
                <a:gd name="connsiteX17" fmla="*/ 234441 w 234760"/>
                <a:gd name="connsiteY17" fmla="*/ 330748 h 334937"/>
                <a:gd name="connsiteX18" fmla="*/ 165628 w 234760"/>
                <a:gd name="connsiteY18" fmla="*/ 199486 h 334937"/>
                <a:gd name="connsiteX19" fmla="*/ 160457 w 234760"/>
                <a:gd name="connsiteY19" fmla="*/ 202668 h 334937"/>
                <a:gd name="connsiteX20" fmla="*/ 142955 w 234760"/>
                <a:gd name="connsiteY20" fmla="*/ 223352 h 334937"/>
                <a:gd name="connsiteX21" fmla="*/ 125056 w 234760"/>
                <a:gd name="connsiteY21" fmla="*/ 212215 h 334937"/>
                <a:gd name="connsiteX22" fmla="*/ 117100 w 234760"/>
                <a:gd name="connsiteY22" fmla="*/ 181189 h 334937"/>
                <a:gd name="connsiteX23" fmla="*/ 108350 w 234760"/>
                <a:gd name="connsiteY23" fmla="*/ 127889 h 334937"/>
                <a:gd name="connsiteX24" fmla="*/ 102781 w 234760"/>
                <a:gd name="connsiteY24" fmla="*/ 130275 h 334937"/>
                <a:gd name="connsiteX25" fmla="*/ 75733 w 234760"/>
                <a:gd name="connsiteY25" fmla="*/ 212215 h 334937"/>
                <a:gd name="connsiteX26" fmla="*/ 80904 w 234760"/>
                <a:gd name="connsiteY26" fmla="*/ 213408 h 334937"/>
                <a:gd name="connsiteX27" fmla="*/ 85677 w 234760"/>
                <a:gd name="connsiteY27" fmla="*/ 56689 h 334937"/>
                <a:gd name="connsiteX28" fmla="*/ 80108 w 234760"/>
                <a:gd name="connsiteY28" fmla="*/ 57485 h 334937"/>
                <a:gd name="connsiteX29" fmla="*/ 58629 w 234760"/>
                <a:gd name="connsiteY29" fmla="*/ 159710 h 334937"/>
                <a:gd name="connsiteX30" fmla="*/ 63402 w 234760"/>
                <a:gd name="connsiteY30" fmla="*/ 160505 h 334937"/>
                <a:gd name="connsiteX31" fmla="*/ 56242 w 234760"/>
                <a:gd name="connsiteY31" fmla="*/ 8559 h 334937"/>
                <a:gd name="connsiteX32" fmla="*/ 51469 w 234760"/>
                <a:gd name="connsiteY32" fmla="*/ 8559 h 334937"/>
                <a:gd name="connsiteX33" fmla="*/ 45901 w 234760"/>
                <a:gd name="connsiteY33" fmla="*/ 150561 h 334937"/>
                <a:gd name="connsiteX34" fmla="*/ 50276 w 234760"/>
                <a:gd name="connsiteY34" fmla="*/ 149766 h 334937"/>
                <a:gd name="connsiteX35" fmla="*/ 7317 w 234760"/>
                <a:gd name="connsiteY35" fmla="*/ 3388 h 334937"/>
                <a:gd name="connsiteX36" fmla="*/ 1351 w 234760"/>
                <a:gd name="connsiteY36" fmla="*/ 2593 h 334937"/>
                <a:gd name="connsiteX37" fmla="*/ 1351 w 234760"/>
                <a:gd name="connsiteY37" fmla="*/ 2593 h 33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34760" h="334937">
                  <a:moveTo>
                    <a:pt x="1351" y="2593"/>
                  </a:moveTo>
                  <a:cubicBezTo>
                    <a:pt x="-5013" y="57087"/>
                    <a:pt x="11295" y="111182"/>
                    <a:pt x="46298" y="153345"/>
                  </a:cubicBezTo>
                  <a:cubicBezTo>
                    <a:pt x="47492" y="154539"/>
                    <a:pt x="49878" y="154141"/>
                    <a:pt x="50674" y="152550"/>
                  </a:cubicBezTo>
                  <a:cubicBezTo>
                    <a:pt x="74142" y="106807"/>
                    <a:pt x="76131" y="53109"/>
                    <a:pt x="56242" y="5775"/>
                  </a:cubicBezTo>
                  <a:cubicBezTo>
                    <a:pt x="55447" y="3786"/>
                    <a:pt x="52265" y="2593"/>
                    <a:pt x="51072" y="4980"/>
                  </a:cubicBezTo>
                  <a:cubicBezTo>
                    <a:pt x="28001" y="55893"/>
                    <a:pt x="30388" y="113967"/>
                    <a:pt x="57834" y="162494"/>
                  </a:cubicBezTo>
                  <a:cubicBezTo>
                    <a:pt x="58629" y="164085"/>
                    <a:pt x="61016" y="164483"/>
                    <a:pt x="62607" y="163290"/>
                  </a:cubicBezTo>
                  <a:cubicBezTo>
                    <a:pt x="92837" y="135446"/>
                    <a:pt x="101587" y="91294"/>
                    <a:pt x="85279" y="53507"/>
                  </a:cubicBezTo>
                  <a:cubicBezTo>
                    <a:pt x="84086" y="50722"/>
                    <a:pt x="80506" y="52313"/>
                    <a:pt x="79711" y="54302"/>
                  </a:cubicBezTo>
                  <a:cubicBezTo>
                    <a:pt x="60220" y="106012"/>
                    <a:pt x="58629" y="161699"/>
                    <a:pt x="74937" y="214204"/>
                  </a:cubicBezTo>
                  <a:cubicBezTo>
                    <a:pt x="75733" y="216192"/>
                    <a:pt x="78119" y="216988"/>
                    <a:pt x="80108" y="215397"/>
                  </a:cubicBezTo>
                  <a:cubicBezTo>
                    <a:pt x="103179" y="191928"/>
                    <a:pt x="113123" y="160107"/>
                    <a:pt x="108747" y="127889"/>
                  </a:cubicBezTo>
                  <a:cubicBezTo>
                    <a:pt x="106758" y="128684"/>
                    <a:pt x="105167" y="129480"/>
                    <a:pt x="103179" y="130275"/>
                  </a:cubicBezTo>
                  <a:cubicBezTo>
                    <a:pt x="118691" y="157721"/>
                    <a:pt x="98803" y="205453"/>
                    <a:pt x="130227" y="225341"/>
                  </a:cubicBezTo>
                  <a:cubicBezTo>
                    <a:pt x="146933" y="235683"/>
                    <a:pt x="175572" y="219772"/>
                    <a:pt x="165628" y="199088"/>
                  </a:cubicBezTo>
                  <a:cubicBezTo>
                    <a:pt x="164036" y="200282"/>
                    <a:pt x="162048" y="201077"/>
                    <a:pt x="160457" y="202270"/>
                  </a:cubicBezTo>
                  <a:cubicBezTo>
                    <a:pt x="183527" y="246025"/>
                    <a:pt x="206597" y="289779"/>
                    <a:pt x="229668" y="333532"/>
                  </a:cubicBezTo>
                  <a:cubicBezTo>
                    <a:pt x="231259" y="336715"/>
                    <a:pt x="236032" y="333930"/>
                    <a:pt x="234441" y="330748"/>
                  </a:cubicBezTo>
                  <a:cubicBezTo>
                    <a:pt x="211768" y="286994"/>
                    <a:pt x="188698" y="243240"/>
                    <a:pt x="165628" y="199486"/>
                  </a:cubicBezTo>
                  <a:cubicBezTo>
                    <a:pt x="163639" y="195906"/>
                    <a:pt x="158866" y="199088"/>
                    <a:pt x="160457" y="202668"/>
                  </a:cubicBezTo>
                  <a:cubicBezTo>
                    <a:pt x="166025" y="214204"/>
                    <a:pt x="152501" y="223352"/>
                    <a:pt x="142955" y="223352"/>
                  </a:cubicBezTo>
                  <a:cubicBezTo>
                    <a:pt x="135397" y="223352"/>
                    <a:pt x="129033" y="218181"/>
                    <a:pt x="125056" y="212215"/>
                  </a:cubicBezTo>
                  <a:cubicBezTo>
                    <a:pt x="119089" y="203066"/>
                    <a:pt x="117498" y="191531"/>
                    <a:pt x="117100" y="181189"/>
                  </a:cubicBezTo>
                  <a:cubicBezTo>
                    <a:pt x="116305" y="162494"/>
                    <a:pt x="117896" y="144595"/>
                    <a:pt x="108350" y="127889"/>
                  </a:cubicBezTo>
                  <a:cubicBezTo>
                    <a:pt x="106361" y="124707"/>
                    <a:pt x="102383" y="127093"/>
                    <a:pt x="102781" y="130275"/>
                  </a:cubicBezTo>
                  <a:cubicBezTo>
                    <a:pt x="107156" y="160505"/>
                    <a:pt x="97212" y="190338"/>
                    <a:pt x="75733" y="212215"/>
                  </a:cubicBezTo>
                  <a:cubicBezTo>
                    <a:pt x="77324" y="212612"/>
                    <a:pt x="78915" y="213010"/>
                    <a:pt x="80904" y="213408"/>
                  </a:cubicBezTo>
                  <a:cubicBezTo>
                    <a:pt x="64595" y="161699"/>
                    <a:pt x="66187" y="107205"/>
                    <a:pt x="85677" y="56689"/>
                  </a:cubicBezTo>
                  <a:cubicBezTo>
                    <a:pt x="83688" y="57087"/>
                    <a:pt x="82097" y="57087"/>
                    <a:pt x="80108" y="57485"/>
                  </a:cubicBezTo>
                  <a:cubicBezTo>
                    <a:pt x="95223" y="92487"/>
                    <a:pt x="86473" y="133855"/>
                    <a:pt x="58629" y="159710"/>
                  </a:cubicBezTo>
                  <a:cubicBezTo>
                    <a:pt x="60220" y="159710"/>
                    <a:pt x="61811" y="160107"/>
                    <a:pt x="63402" y="160505"/>
                  </a:cubicBezTo>
                  <a:cubicBezTo>
                    <a:pt x="37150" y="113967"/>
                    <a:pt x="33968" y="57485"/>
                    <a:pt x="56242" y="8559"/>
                  </a:cubicBezTo>
                  <a:cubicBezTo>
                    <a:pt x="54651" y="8559"/>
                    <a:pt x="53060" y="8559"/>
                    <a:pt x="51469" y="8559"/>
                  </a:cubicBezTo>
                  <a:cubicBezTo>
                    <a:pt x="70960" y="54302"/>
                    <a:pt x="68573" y="106012"/>
                    <a:pt x="45901" y="150561"/>
                  </a:cubicBezTo>
                  <a:cubicBezTo>
                    <a:pt x="47492" y="150163"/>
                    <a:pt x="49083" y="150163"/>
                    <a:pt x="50276" y="149766"/>
                  </a:cubicBezTo>
                  <a:cubicBezTo>
                    <a:pt x="16466" y="108796"/>
                    <a:pt x="1351" y="55893"/>
                    <a:pt x="7317" y="3388"/>
                  </a:cubicBezTo>
                  <a:cubicBezTo>
                    <a:pt x="7715" y="-987"/>
                    <a:pt x="1749" y="-987"/>
                    <a:pt x="1351" y="2593"/>
                  </a:cubicBezTo>
                  <a:lnTo>
                    <a:pt x="1351" y="25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78" name="Freeform 2977">
              <a:extLst>
                <a:ext uri="{FF2B5EF4-FFF2-40B4-BE49-F238E27FC236}">
                  <a16:creationId xmlns:a16="http://schemas.microsoft.com/office/drawing/2014/main" id="{0B0A7159-C4A6-663B-AA31-11E9CDAA1705}"/>
                </a:ext>
              </a:extLst>
            </p:cNvPr>
            <p:cNvSpPr/>
            <p:nvPr/>
          </p:nvSpPr>
          <p:spPr>
            <a:xfrm>
              <a:off x="2339294" y="3587838"/>
              <a:ext cx="5071" cy="5171"/>
            </a:xfrm>
            <a:custGeom>
              <a:avLst/>
              <a:gdLst>
                <a:gd name="connsiteX0" fmla="*/ 2685 w 5071"/>
                <a:gd name="connsiteY0" fmla="*/ 5171 h 5171"/>
                <a:gd name="connsiteX1" fmla="*/ 2685 w 5071"/>
                <a:gd name="connsiteY1" fmla="*/ 0 h 5171"/>
                <a:gd name="connsiteX2" fmla="*/ 2685 w 5071"/>
                <a:gd name="connsiteY2" fmla="*/ 5171 h 5171"/>
                <a:gd name="connsiteX3" fmla="*/ 2685 w 5071"/>
                <a:gd name="connsiteY3" fmla="*/ 5171 h 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1" h="5171">
                  <a:moveTo>
                    <a:pt x="2685" y="5171"/>
                  </a:moveTo>
                  <a:cubicBezTo>
                    <a:pt x="5867" y="5171"/>
                    <a:pt x="5867" y="0"/>
                    <a:pt x="2685" y="0"/>
                  </a:cubicBezTo>
                  <a:cubicBezTo>
                    <a:pt x="-895" y="0"/>
                    <a:pt x="-895" y="5171"/>
                    <a:pt x="2685" y="5171"/>
                  </a:cubicBezTo>
                  <a:lnTo>
                    <a:pt x="2685" y="51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79" name="Freeform 2978">
              <a:extLst>
                <a:ext uri="{FF2B5EF4-FFF2-40B4-BE49-F238E27FC236}">
                  <a16:creationId xmlns:a16="http://schemas.microsoft.com/office/drawing/2014/main" id="{136E1F6F-DED1-56CB-15A5-3345C1063EDC}"/>
                </a:ext>
              </a:extLst>
            </p:cNvPr>
            <p:cNvSpPr/>
            <p:nvPr/>
          </p:nvSpPr>
          <p:spPr>
            <a:xfrm>
              <a:off x="1756293" y="2749866"/>
              <a:ext cx="18844" cy="102162"/>
            </a:xfrm>
            <a:custGeom>
              <a:avLst/>
              <a:gdLst>
                <a:gd name="connsiteX0" fmla="*/ 177 w 18844"/>
                <a:gd name="connsiteY0" fmla="*/ 3065 h 102162"/>
                <a:gd name="connsiteX1" fmla="*/ 11713 w 18844"/>
                <a:gd name="connsiteY1" fmla="*/ 98926 h 102162"/>
                <a:gd name="connsiteX2" fmla="*/ 16884 w 18844"/>
                <a:gd name="connsiteY2" fmla="*/ 100120 h 102162"/>
                <a:gd name="connsiteX3" fmla="*/ 5348 w 18844"/>
                <a:gd name="connsiteY3" fmla="*/ 1872 h 102162"/>
                <a:gd name="connsiteX4" fmla="*/ 177 w 18844"/>
                <a:gd name="connsiteY4" fmla="*/ 3065 h 102162"/>
                <a:gd name="connsiteX5" fmla="*/ 177 w 18844"/>
                <a:gd name="connsiteY5" fmla="*/ 3065 h 1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44" h="102162">
                  <a:moveTo>
                    <a:pt x="177" y="3065"/>
                  </a:moveTo>
                  <a:cubicBezTo>
                    <a:pt x="12110" y="33693"/>
                    <a:pt x="16088" y="66310"/>
                    <a:pt x="11713" y="98926"/>
                  </a:cubicBezTo>
                  <a:cubicBezTo>
                    <a:pt x="11315" y="102109"/>
                    <a:pt x="16486" y="103699"/>
                    <a:pt x="16884" y="100120"/>
                  </a:cubicBezTo>
                  <a:cubicBezTo>
                    <a:pt x="21657" y="66707"/>
                    <a:pt x="17679" y="33295"/>
                    <a:pt x="5348" y="1872"/>
                  </a:cubicBezTo>
                  <a:cubicBezTo>
                    <a:pt x="4155" y="-1310"/>
                    <a:pt x="-1016" y="-117"/>
                    <a:pt x="177" y="3065"/>
                  </a:cubicBezTo>
                  <a:lnTo>
                    <a:pt x="177" y="30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80" name="Freeform 2979">
              <a:extLst>
                <a:ext uri="{FF2B5EF4-FFF2-40B4-BE49-F238E27FC236}">
                  <a16:creationId xmlns:a16="http://schemas.microsoft.com/office/drawing/2014/main" id="{AA92FAE0-3F9B-8CCC-8EE9-D3C6929EA962}"/>
                </a:ext>
              </a:extLst>
            </p:cNvPr>
            <p:cNvSpPr/>
            <p:nvPr/>
          </p:nvSpPr>
          <p:spPr>
            <a:xfrm>
              <a:off x="1768006" y="2725187"/>
              <a:ext cx="6143" cy="102722"/>
            </a:xfrm>
            <a:custGeom>
              <a:avLst/>
              <a:gdLst>
                <a:gd name="connsiteX0" fmla="*/ 0 w 6143"/>
                <a:gd name="connsiteY0" fmla="*/ 2685 h 102722"/>
                <a:gd name="connsiteX1" fmla="*/ 0 w 6143"/>
                <a:gd name="connsiteY1" fmla="*/ 99739 h 102722"/>
                <a:gd name="connsiteX2" fmla="*/ 5966 w 6143"/>
                <a:gd name="connsiteY2" fmla="*/ 99739 h 102722"/>
                <a:gd name="connsiteX3" fmla="*/ 5966 w 6143"/>
                <a:gd name="connsiteY3" fmla="*/ 2685 h 102722"/>
                <a:gd name="connsiteX4" fmla="*/ 0 w 6143"/>
                <a:gd name="connsiteY4" fmla="*/ 2685 h 102722"/>
                <a:gd name="connsiteX5" fmla="*/ 0 w 6143"/>
                <a:gd name="connsiteY5" fmla="*/ 2685 h 10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3" h="102722">
                  <a:moveTo>
                    <a:pt x="0" y="2685"/>
                  </a:moveTo>
                  <a:cubicBezTo>
                    <a:pt x="0" y="34904"/>
                    <a:pt x="0" y="67520"/>
                    <a:pt x="0" y="99739"/>
                  </a:cubicBezTo>
                  <a:cubicBezTo>
                    <a:pt x="0" y="103717"/>
                    <a:pt x="5966" y="103717"/>
                    <a:pt x="5966" y="99739"/>
                  </a:cubicBezTo>
                  <a:cubicBezTo>
                    <a:pt x="6364" y="67520"/>
                    <a:pt x="5966" y="34904"/>
                    <a:pt x="5966" y="2685"/>
                  </a:cubicBezTo>
                  <a:cubicBezTo>
                    <a:pt x="5966" y="-895"/>
                    <a:pt x="0" y="-895"/>
                    <a:pt x="0" y="2685"/>
                  </a:cubicBezTo>
                  <a:lnTo>
                    <a:pt x="0" y="26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81" name="Freeform 2980">
              <a:extLst>
                <a:ext uri="{FF2B5EF4-FFF2-40B4-BE49-F238E27FC236}">
                  <a16:creationId xmlns:a16="http://schemas.microsoft.com/office/drawing/2014/main" id="{3E4B95E8-F0AB-C28F-B593-0EC85C1782E1}"/>
                </a:ext>
              </a:extLst>
            </p:cNvPr>
            <p:cNvSpPr/>
            <p:nvPr/>
          </p:nvSpPr>
          <p:spPr>
            <a:xfrm>
              <a:off x="1756073" y="2737219"/>
              <a:ext cx="6364" cy="54195"/>
            </a:xfrm>
            <a:custGeom>
              <a:avLst/>
              <a:gdLst>
                <a:gd name="connsiteX0" fmla="*/ 0 w 6364"/>
                <a:gd name="connsiteY0" fmla="*/ 2983 h 54195"/>
                <a:gd name="connsiteX1" fmla="*/ 398 w 6364"/>
                <a:gd name="connsiteY1" fmla="*/ 51510 h 54195"/>
                <a:gd name="connsiteX2" fmla="*/ 5966 w 6364"/>
                <a:gd name="connsiteY2" fmla="*/ 51510 h 54195"/>
                <a:gd name="connsiteX3" fmla="*/ 6364 w 6364"/>
                <a:gd name="connsiteY3" fmla="*/ 2983 h 54195"/>
                <a:gd name="connsiteX4" fmla="*/ 0 w 6364"/>
                <a:gd name="connsiteY4" fmla="*/ 2983 h 54195"/>
                <a:gd name="connsiteX5" fmla="*/ 0 w 6364"/>
                <a:gd name="connsiteY5" fmla="*/ 2983 h 5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64" h="54195">
                  <a:moveTo>
                    <a:pt x="0" y="2983"/>
                  </a:moveTo>
                  <a:cubicBezTo>
                    <a:pt x="0" y="19292"/>
                    <a:pt x="0" y="35202"/>
                    <a:pt x="398" y="51510"/>
                  </a:cubicBezTo>
                  <a:cubicBezTo>
                    <a:pt x="398" y="55090"/>
                    <a:pt x="5966" y="55090"/>
                    <a:pt x="5966" y="51510"/>
                  </a:cubicBezTo>
                  <a:cubicBezTo>
                    <a:pt x="5966" y="35202"/>
                    <a:pt x="5966" y="19292"/>
                    <a:pt x="6364" y="2983"/>
                  </a:cubicBezTo>
                  <a:cubicBezTo>
                    <a:pt x="5569" y="-994"/>
                    <a:pt x="0" y="-994"/>
                    <a:pt x="0" y="2983"/>
                  </a:cubicBezTo>
                  <a:lnTo>
                    <a:pt x="0" y="2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82" name="Freeform 2981">
              <a:extLst>
                <a:ext uri="{FF2B5EF4-FFF2-40B4-BE49-F238E27FC236}">
                  <a16:creationId xmlns:a16="http://schemas.microsoft.com/office/drawing/2014/main" id="{F71FA37E-681E-81C9-4B42-59671803F298}"/>
                </a:ext>
              </a:extLst>
            </p:cNvPr>
            <p:cNvSpPr/>
            <p:nvPr/>
          </p:nvSpPr>
          <p:spPr>
            <a:xfrm>
              <a:off x="1061892" y="2677542"/>
              <a:ext cx="105810" cy="259039"/>
            </a:xfrm>
            <a:custGeom>
              <a:avLst/>
              <a:gdLst>
                <a:gd name="connsiteX0" fmla="*/ 5254 w 105810"/>
                <a:gd name="connsiteY0" fmla="*/ 257168 h 259039"/>
                <a:gd name="connsiteX1" fmla="*/ 105490 w 105810"/>
                <a:gd name="connsiteY1" fmla="*/ 4189 h 259039"/>
                <a:gd name="connsiteX2" fmla="*/ 100717 w 105810"/>
                <a:gd name="connsiteY2" fmla="*/ 1405 h 259039"/>
                <a:gd name="connsiteX3" fmla="*/ 83 w 105810"/>
                <a:gd name="connsiteY3" fmla="*/ 255974 h 259039"/>
                <a:gd name="connsiteX4" fmla="*/ 5254 w 105810"/>
                <a:gd name="connsiteY4" fmla="*/ 257168 h 259039"/>
                <a:gd name="connsiteX5" fmla="*/ 5254 w 105810"/>
                <a:gd name="connsiteY5" fmla="*/ 257168 h 2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10" h="259039">
                  <a:moveTo>
                    <a:pt x="5254" y="257168"/>
                  </a:moveTo>
                  <a:cubicBezTo>
                    <a:pt x="30313" y="169659"/>
                    <a:pt x="64123" y="84936"/>
                    <a:pt x="105490" y="4189"/>
                  </a:cubicBezTo>
                  <a:cubicBezTo>
                    <a:pt x="107081" y="1007"/>
                    <a:pt x="102308" y="-1777"/>
                    <a:pt x="100717" y="1405"/>
                  </a:cubicBezTo>
                  <a:cubicBezTo>
                    <a:pt x="58554" y="82549"/>
                    <a:pt x="25142" y="168068"/>
                    <a:pt x="83" y="255974"/>
                  </a:cubicBezTo>
                  <a:cubicBezTo>
                    <a:pt x="-713" y="259156"/>
                    <a:pt x="4458" y="260349"/>
                    <a:pt x="5254" y="257168"/>
                  </a:cubicBezTo>
                  <a:lnTo>
                    <a:pt x="5254" y="2571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83" name="Freeform 2982">
              <a:extLst>
                <a:ext uri="{FF2B5EF4-FFF2-40B4-BE49-F238E27FC236}">
                  <a16:creationId xmlns:a16="http://schemas.microsoft.com/office/drawing/2014/main" id="{996FF195-2845-261E-6309-480B93B7A8A6}"/>
                </a:ext>
              </a:extLst>
            </p:cNvPr>
            <p:cNvSpPr/>
            <p:nvPr/>
          </p:nvSpPr>
          <p:spPr>
            <a:xfrm>
              <a:off x="1024894" y="2628869"/>
              <a:ext cx="166829" cy="331578"/>
            </a:xfrm>
            <a:custGeom>
              <a:avLst/>
              <a:gdLst>
                <a:gd name="connsiteX0" fmla="*/ 5260 w 166829"/>
                <a:gd name="connsiteY0" fmla="*/ 329706 h 331578"/>
                <a:gd name="connsiteX1" fmla="*/ 166354 w 166829"/>
                <a:gd name="connsiteY1" fmla="*/ 3938 h 331578"/>
                <a:gd name="connsiteX2" fmla="*/ 161581 w 166829"/>
                <a:gd name="connsiteY2" fmla="*/ 1153 h 331578"/>
                <a:gd name="connsiteX3" fmla="*/ 89 w 166829"/>
                <a:gd name="connsiteY3" fmla="*/ 328513 h 331578"/>
                <a:gd name="connsiteX4" fmla="*/ 5260 w 166829"/>
                <a:gd name="connsiteY4" fmla="*/ 329706 h 331578"/>
                <a:gd name="connsiteX5" fmla="*/ 5260 w 166829"/>
                <a:gd name="connsiteY5" fmla="*/ 329706 h 3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829" h="331578">
                  <a:moveTo>
                    <a:pt x="5260" y="329706"/>
                  </a:moveTo>
                  <a:cubicBezTo>
                    <a:pt x="44241" y="214355"/>
                    <a:pt x="98734" y="105765"/>
                    <a:pt x="166354" y="3938"/>
                  </a:cubicBezTo>
                  <a:cubicBezTo>
                    <a:pt x="168343" y="1153"/>
                    <a:pt x="163570" y="-1631"/>
                    <a:pt x="161581" y="1153"/>
                  </a:cubicBezTo>
                  <a:cubicBezTo>
                    <a:pt x="93166" y="102186"/>
                    <a:pt x="39070" y="212764"/>
                    <a:pt x="89" y="328513"/>
                  </a:cubicBezTo>
                  <a:cubicBezTo>
                    <a:pt x="-707" y="331695"/>
                    <a:pt x="4066" y="332889"/>
                    <a:pt x="5260" y="329706"/>
                  </a:cubicBezTo>
                  <a:lnTo>
                    <a:pt x="5260" y="3297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84" name="Freeform 2983">
              <a:extLst>
                <a:ext uri="{FF2B5EF4-FFF2-40B4-BE49-F238E27FC236}">
                  <a16:creationId xmlns:a16="http://schemas.microsoft.com/office/drawing/2014/main" id="{1322DA8C-0F50-990A-A470-DB7AE899FD25}"/>
                </a:ext>
              </a:extLst>
            </p:cNvPr>
            <p:cNvSpPr/>
            <p:nvPr/>
          </p:nvSpPr>
          <p:spPr>
            <a:xfrm>
              <a:off x="1011039" y="2629871"/>
              <a:ext cx="145543" cy="294550"/>
            </a:xfrm>
            <a:custGeom>
              <a:avLst/>
              <a:gdLst>
                <a:gd name="connsiteX0" fmla="*/ 5591 w 145543"/>
                <a:gd name="connsiteY0" fmla="*/ 292508 h 294550"/>
                <a:gd name="connsiteX1" fmla="*/ 144808 w 145543"/>
                <a:gd name="connsiteY1" fmla="*/ 4924 h 294550"/>
                <a:gd name="connsiteX2" fmla="*/ 140830 w 145543"/>
                <a:gd name="connsiteY2" fmla="*/ 946 h 294550"/>
                <a:gd name="connsiteX3" fmla="*/ 22 w 145543"/>
                <a:gd name="connsiteY3" fmla="*/ 291314 h 294550"/>
                <a:gd name="connsiteX4" fmla="*/ 5591 w 145543"/>
                <a:gd name="connsiteY4" fmla="*/ 292508 h 294550"/>
                <a:gd name="connsiteX5" fmla="*/ 5591 w 145543"/>
                <a:gd name="connsiteY5" fmla="*/ 292508 h 29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543" h="294550">
                  <a:moveTo>
                    <a:pt x="5591" y="292508"/>
                  </a:moveTo>
                  <a:cubicBezTo>
                    <a:pt x="22694" y="183918"/>
                    <a:pt x="72017" y="86863"/>
                    <a:pt x="144808" y="4924"/>
                  </a:cubicBezTo>
                  <a:cubicBezTo>
                    <a:pt x="147195" y="2140"/>
                    <a:pt x="143217" y="-1838"/>
                    <a:pt x="140830" y="946"/>
                  </a:cubicBezTo>
                  <a:cubicBezTo>
                    <a:pt x="65255" y="79306"/>
                    <a:pt x="16728" y="184316"/>
                    <a:pt x="22" y="291314"/>
                  </a:cubicBezTo>
                  <a:cubicBezTo>
                    <a:pt x="-376" y="294496"/>
                    <a:pt x="4795" y="296087"/>
                    <a:pt x="5591" y="292508"/>
                  </a:cubicBezTo>
                  <a:lnTo>
                    <a:pt x="5591" y="2925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85" name="Freeform 2984">
              <a:extLst>
                <a:ext uri="{FF2B5EF4-FFF2-40B4-BE49-F238E27FC236}">
                  <a16:creationId xmlns:a16="http://schemas.microsoft.com/office/drawing/2014/main" id="{DAB302BE-F581-9F03-0454-2638438A075D}"/>
                </a:ext>
              </a:extLst>
            </p:cNvPr>
            <p:cNvSpPr/>
            <p:nvPr/>
          </p:nvSpPr>
          <p:spPr>
            <a:xfrm>
              <a:off x="1020927" y="2571798"/>
              <a:ext cx="150372" cy="291343"/>
            </a:xfrm>
            <a:custGeom>
              <a:avLst/>
              <a:gdLst>
                <a:gd name="connsiteX0" fmla="*/ 5646 w 150372"/>
                <a:gd name="connsiteY0" fmla="*/ 289325 h 291343"/>
                <a:gd name="connsiteX1" fmla="*/ 149637 w 150372"/>
                <a:gd name="connsiteY1" fmla="*/ 4924 h 291343"/>
                <a:gd name="connsiteX2" fmla="*/ 145659 w 150372"/>
                <a:gd name="connsiteY2" fmla="*/ 946 h 291343"/>
                <a:gd name="connsiteX3" fmla="*/ 78 w 150372"/>
                <a:gd name="connsiteY3" fmla="*/ 287734 h 291343"/>
                <a:gd name="connsiteX4" fmla="*/ 5646 w 150372"/>
                <a:gd name="connsiteY4" fmla="*/ 289325 h 291343"/>
                <a:gd name="connsiteX5" fmla="*/ 5646 w 150372"/>
                <a:gd name="connsiteY5" fmla="*/ 289325 h 291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372" h="291343">
                  <a:moveTo>
                    <a:pt x="5646" y="289325"/>
                  </a:moveTo>
                  <a:cubicBezTo>
                    <a:pt x="29512" y="183520"/>
                    <a:pt x="79630" y="87261"/>
                    <a:pt x="149637" y="4924"/>
                  </a:cubicBezTo>
                  <a:cubicBezTo>
                    <a:pt x="152023" y="2140"/>
                    <a:pt x="148046" y="-1838"/>
                    <a:pt x="145659" y="946"/>
                  </a:cubicBezTo>
                  <a:cubicBezTo>
                    <a:pt x="73664" y="81692"/>
                    <a:pt x="23943" y="181929"/>
                    <a:pt x="78" y="287734"/>
                  </a:cubicBezTo>
                  <a:cubicBezTo>
                    <a:pt x="-718" y="291314"/>
                    <a:pt x="4851" y="292905"/>
                    <a:pt x="5646" y="289325"/>
                  </a:cubicBezTo>
                  <a:lnTo>
                    <a:pt x="5646" y="2893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86" name="Freeform 2985">
              <a:extLst>
                <a:ext uri="{FF2B5EF4-FFF2-40B4-BE49-F238E27FC236}">
                  <a16:creationId xmlns:a16="http://schemas.microsoft.com/office/drawing/2014/main" id="{89DB03A9-2AC4-A3DF-47A7-A672A317F2C2}"/>
                </a:ext>
              </a:extLst>
            </p:cNvPr>
            <p:cNvSpPr/>
            <p:nvPr/>
          </p:nvSpPr>
          <p:spPr>
            <a:xfrm>
              <a:off x="975577" y="2592994"/>
              <a:ext cx="119887" cy="270569"/>
            </a:xfrm>
            <a:custGeom>
              <a:avLst/>
              <a:gdLst>
                <a:gd name="connsiteX0" fmla="*/ 5254 w 119887"/>
                <a:gd name="connsiteY0" fmla="*/ 268527 h 270569"/>
                <a:gd name="connsiteX1" fmla="*/ 119412 w 119887"/>
                <a:gd name="connsiteY1" fmla="*/ 4014 h 270569"/>
                <a:gd name="connsiteX2" fmla="*/ 114639 w 119887"/>
                <a:gd name="connsiteY2" fmla="*/ 1229 h 270569"/>
                <a:gd name="connsiteX3" fmla="*/ 83 w 119887"/>
                <a:gd name="connsiteY3" fmla="*/ 267333 h 270569"/>
                <a:gd name="connsiteX4" fmla="*/ 5254 w 119887"/>
                <a:gd name="connsiteY4" fmla="*/ 268527 h 270569"/>
                <a:gd name="connsiteX5" fmla="*/ 5254 w 119887"/>
                <a:gd name="connsiteY5" fmla="*/ 268527 h 27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887" h="270569">
                  <a:moveTo>
                    <a:pt x="5254" y="268527"/>
                  </a:moveTo>
                  <a:cubicBezTo>
                    <a:pt x="26335" y="173063"/>
                    <a:pt x="65714" y="85157"/>
                    <a:pt x="119412" y="4014"/>
                  </a:cubicBezTo>
                  <a:cubicBezTo>
                    <a:pt x="121401" y="831"/>
                    <a:pt x="116628" y="-1556"/>
                    <a:pt x="114639" y="1229"/>
                  </a:cubicBezTo>
                  <a:cubicBezTo>
                    <a:pt x="58554" y="80384"/>
                    <a:pt x="20369" y="172665"/>
                    <a:pt x="83" y="267333"/>
                  </a:cubicBezTo>
                  <a:cubicBezTo>
                    <a:pt x="-713" y="270515"/>
                    <a:pt x="4458" y="272106"/>
                    <a:pt x="5254" y="268527"/>
                  </a:cubicBezTo>
                  <a:lnTo>
                    <a:pt x="5254" y="26852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87" name="Freeform 2986">
              <a:extLst>
                <a:ext uri="{FF2B5EF4-FFF2-40B4-BE49-F238E27FC236}">
                  <a16:creationId xmlns:a16="http://schemas.microsoft.com/office/drawing/2014/main" id="{C52048FA-563B-3F0F-612D-4D6C6B273219}"/>
                </a:ext>
              </a:extLst>
            </p:cNvPr>
            <p:cNvSpPr/>
            <p:nvPr/>
          </p:nvSpPr>
          <p:spPr>
            <a:xfrm>
              <a:off x="913923" y="2579917"/>
              <a:ext cx="167879" cy="307712"/>
            </a:xfrm>
            <a:custGeom>
              <a:avLst/>
              <a:gdLst>
                <a:gd name="connsiteX0" fmla="*/ 5254 w 167879"/>
                <a:gd name="connsiteY0" fmla="*/ 305867 h 307712"/>
                <a:gd name="connsiteX1" fmla="*/ 167144 w 167879"/>
                <a:gd name="connsiteY1" fmla="*/ 4760 h 307712"/>
                <a:gd name="connsiteX2" fmla="*/ 163166 w 167879"/>
                <a:gd name="connsiteY2" fmla="*/ 782 h 307712"/>
                <a:gd name="connsiteX3" fmla="*/ 83 w 167879"/>
                <a:gd name="connsiteY3" fmla="*/ 304276 h 307712"/>
                <a:gd name="connsiteX4" fmla="*/ 5254 w 167879"/>
                <a:gd name="connsiteY4" fmla="*/ 305867 h 307712"/>
                <a:gd name="connsiteX5" fmla="*/ 5254 w 167879"/>
                <a:gd name="connsiteY5" fmla="*/ 305867 h 30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79" h="307712">
                  <a:moveTo>
                    <a:pt x="5254" y="305867"/>
                  </a:moveTo>
                  <a:cubicBezTo>
                    <a:pt x="32302" y="192902"/>
                    <a:pt x="88387" y="89881"/>
                    <a:pt x="167144" y="4760"/>
                  </a:cubicBezTo>
                  <a:cubicBezTo>
                    <a:pt x="169530" y="1976"/>
                    <a:pt x="165553" y="-1605"/>
                    <a:pt x="163166" y="782"/>
                  </a:cubicBezTo>
                  <a:cubicBezTo>
                    <a:pt x="82818" y="85108"/>
                    <a:pt x="26733" y="190913"/>
                    <a:pt x="83" y="304276"/>
                  </a:cubicBezTo>
                  <a:cubicBezTo>
                    <a:pt x="-713" y="307856"/>
                    <a:pt x="4458" y="309049"/>
                    <a:pt x="5254" y="305867"/>
                  </a:cubicBezTo>
                  <a:lnTo>
                    <a:pt x="5254" y="3058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88" name="Freeform 2987">
              <a:extLst>
                <a:ext uri="{FF2B5EF4-FFF2-40B4-BE49-F238E27FC236}">
                  <a16:creationId xmlns:a16="http://schemas.microsoft.com/office/drawing/2014/main" id="{35D57FCA-2F56-1B86-9E4B-F66C899A462A}"/>
                </a:ext>
              </a:extLst>
            </p:cNvPr>
            <p:cNvSpPr/>
            <p:nvPr/>
          </p:nvSpPr>
          <p:spPr>
            <a:xfrm>
              <a:off x="906657" y="2603402"/>
              <a:ext cx="125196" cy="236523"/>
            </a:xfrm>
            <a:custGeom>
              <a:avLst/>
              <a:gdLst>
                <a:gd name="connsiteX0" fmla="*/ 4963 w 125196"/>
                <a:gd name="connsiteY0" fmla="*/ 234651 h 236523"/>
                <a:gd name="connsiteX1" fmla="*/ 124690 w 125196"/>
                <a:gd name="connsiteY1" fmla="*/ 3550 h 236523"/>
                <a:gd name="connsiteX2" fmla="*/ 120315 w 125196"/>
                <a:gd name="connsiteY2" fmla="*/ 1164 h 236523"/>
                <a:gd name="connsiteX3" fmla="*/ 190 w 125196"/>
                <a:gd name="connsiteY3" fmla="*/ 233458 h 236523"/>
                <a:gd name="connsiteX4" fmla="*/ 4963 w 125196"/>
                <a:gd name="connsiteY4" fmla="*/ 234651 h 236523"/>
                <a:gd name="connsiteX5" fmla="*/ 4963 w 125196"/>
                <a:gd name="connsiteY5" fmla="*/ 234651 h 23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96" h="236523">
                  <a:moveTo>
                    <a:pt x="4963" y="234651"/>
                  </a:moveTo>
                  <a:cubicBezTo>
                    <a:pt x="35193" y="153110"/>
                    <a:pt x="75765" y="75546"/>
                    <a:pt x="124690" y="3550"/>
                  </a:cubicBezTo>
                  <a:cubicBezTo>
                    <a:pt x="126679" y="1164"/>
                    <a:pt x="122303" y="-1621"/>
                    <a:pt x="120315" y="1164"/>
                  </a:cubicBezTo>
                  <a:cubicBezTo>
                    <a:pt x="70594" y="73557"/>
                    <a:pt x="30420" y="151518"/>
                    <a:pt x="190" y="233458"/>
                  </a:cubicBezTo>
                  <a:cubicBezTo>
                    <a:pt x="-1003" y="236640"/>
                    <a:pt x="3770" y="237833"/>
                    <a:pt x="4963" y="234651"/>
                  </a:cubicBezTo>
                  <a:lnTo>
                    <a:pt x="4963" y="2346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89" name="Freeform 2988">
              <a:extLst>
                <a:ext uri="{FF2B5EF4-FFF2-40B4-BE49-F238E27FC236}">
                  <a16:creationId xmlns:a16="http://schemas.microsoft.com/office/drawing/2014/main" id="{1B4321F1-8B1F-C60A-41EA-55DFCF8DA2CB}"/>
                </a:ext>
              </a:extLst>
            </p:cNvPr>
            <p:cNvSpPr/>
            <p:nvPr/>
          </p:nvSpPr>
          <p:spPr>
            <a:xfrm>
              <a:off x="1047180" y="2665609"/>
              <a:ext cx="133405" cy="331891"/>
            </a:xfrm>
            <a:custGeom>
              <a:avLst/>
              <a:gdLst>
                <a:gd name="connsiteX0" fmla="*/ 5646 w 133405"/>
                <a:gd name="connsiteY0" fmla="*/ 329561 h 331891"/>
                <a:gd name="connsiteX1" fmla="*/ 132931 w 133405"/>
                <a:gd name="connsiteY1" fmla="*/ 4190 h 331891"/>
                <a:gd name="connsiteX2" fmla="*/ 128158 w 133405"/>
                <a:gd name="connsiteY2" fmla="*/ 1405 h 331891"/>
                <a:gd name="connsiteX3" fmla="*/ 78 w 133405"/>
                <a:gd name="connsiteY3" fmla="*/ 328367 h 331891"/>
                <a:gd name="connsiteX4" fmla="*/ 5646 w 133405"/>
                <a:gd name="connsiteY4" fmla="*/ 329561 h 331891"/>
                <a:gd name="connsiteX5" fmla="*/ 5646 w 133405"/>
                <a:gd name="connsiteY5" fmla="*/ 329561 h 33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405" h="331891">
                  <a:moveTo>
                    <a:pt x="5646" y="329561"/>
                  </a:moveTo>
                  <a:cubicBezTo>
                    <a:pt x="24739" y="213016"/>
                    <a:pt x="68493" y="102835"/>
                    <a:pt x="132931" y="4190"/>
                  </a:cubicBezTo>
                  <a:cubicBezTo>
                    <a:pt x="134920" y="1007"/>
                    <a:pt x="130146" y="-1777"/>
                    <a:pt x="128158" y="1405"/>
                  </a:cubicBezTo>
                  <a:cubicBezTo>
                    <a:pt x="61731" y="99255"/>
                    <a:pt x="18772" y="211823"/>
                    <a:pt x="78" y="328367"/>
                  </a:cubicBezTo>
                  <a:cubicBezTo>
                    <a:pt x="-718" y="331947"/>
                    <a:pt x="4851" y="333538"/>
                    <a:pt x="5646" y="329561"/>
                  </a:cubicBezTo>
                  <a:lnTo>
                    <a:pt x="5646" y="3295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90" name="Freeform 2989">
              <a:extLst>
                <a:ext uri="{FF2B5EF4-FFF2-40B4-BE49-F238E27FC236}">
                  <a16:creationId xmlns:a16="http://schemas.microsoft.com/office/drawing/2014/main" id="{E0E199D9-75F5-975C-CA25-49043A8D56B2}"/>
                </a:ext>
              </a:extLst>
            </p:cNvPr>
            <p:cNvSpPr/>
            <p:nvPr/>
          </p:nvSpPr>
          <p:spPr>
            <a:xfrm>
              <a:off x="1085285" y="2676349"/>
              <a:ext cx="141015" cy="308905"/>
            </a:xfrm>
            <a:custGeom>
              <a:avLst/>
              <a:gdLst>
                <a:gd name="connsiteX0" fmla="*/ 5726 w 141015"/>
                <a:gd name="connsiteY0" fmla="*/ 306888 h 308905"/>
                <a:gd name="connsiteX1" fmla="*/ 140568 w 141015"/>
                <a:gd name="connsiteY1" fmla="*/ 4189 h 308905"/>
                <a:gd name="connsiteX2" fmla="*/ 135397 w 141015"/>
                <a:gd name="connsiteY2" fmla="*/ 1405 h 308905"/>
                <a:gd name="connsiteX3" fmla="*/ 157 w 141015"/>
                <a:gd name="connsiteY3" fmla="*/ 305297 h 308905"/>
                <a:gd name="connsiteX4" fmla="*/ 5726 w 141015"/>
                <a:gd name="connsiteY4" fmla="*/ 306888 h 308905"/>
                <a:gd name="connsiteX5" fmla="*/ 5726 w 141015"/>
                <a:gd name="connsiteY5" fmla="*/ 306888 h 30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015" h="308905">
                  <a:moveTo>
                    <a:pt x="5726" y="306888"/>
                  </a:moveTo>
                  <a:cubicBezTo>
                    <a:pt x="36354" y="199890"/>
                    <a:pt x="82097" y="98460"/>
                    <a:pt x="140568" y="4189"/>
                  </a:cubicBezTo>
                  <a:cubicBezTo>
                    <a:pt x="142557" y="1007"/>
                    <a:pt x="137386" y="-1777"/>
                    <a:pt x="135397" y="1405"/>
                  </a:cubicBezTo>
                  <a:cubicBezTo>
                    <a:pt x="76130" y="95277"/>
                    <a:pt x="30785" y="197901"/>
                    <a:pt x="157" y="305297"/>
                  </a:cubicBezTo>
                  <a:cubicBezTo>
                    <a:pt x="-1036" y="308877"/>
                    <a:pt x="4930" y="310468"/>
                    <a:pt x="5726" y="306888"/>
                  </a:cubicBezTo>
                  <a:lnTo>
                    <a:pt x="5726" y="3068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91" name="Freeform 2990">
              <a:extLst>
                <a:ext uri="{FF2B5EF4-FFF2-40B4-BE49-F238E27FC236}">
                  <a16:creationId xmlns:a16="http://schemas.microsoft.com/office/drawing/2014/main" id="{846EE8A8-DA48-4706-20A7-1416B9CCC61C}"/>
                </a:ext>
              </a:extLst>
            </p:cNvPr>
            <p:cNvSpPr/>
            <p:nvPr/>
          </p:nvSpPr>
          <p:spPr>
            <a:xfrm>
              <a:off x="1124257" y="2687884"/>
              <a:ext cx="162531" cy="310098"/>
            </a:xfrm>
            <a:custGeom>
              <a:avLst/>
              <a:gdLst>
                <a:gd name="connsiteX0" fmla="*/ 5735 w 162531"/>
                <a:gd name="connsiteY0" fmla="*/ 308081 h 310098"/>
                <a:gd name="connsiteX1" fmla="*/ 162057 w 162531"/>
                <a:gd name="connsiteY1" fmla="*/ 4189 h 310098"/>
                <a:gd name="connsiteX2" fmla="*/ 157283 w 162531"/>
                <a:gd name="connsiteY2" fmla="*/ 1405 h 310098"/>
                <a:gd name="connsiteX3" fmla="*/ 167 w 162531"/>
                <a:gd name="connsiteY3" fmla="*/ 306490 h 310098"/>
                <a:gd name="connsiteX4" fmla="*/ 5735 w 162531"/>
                <a:gd name="connsiteY4" fmla="*/ 308081 h 310098"/>
                <a:gd name="connsiteX5" fmla="*/ 5735 w 162531"/>
                <a:gd name="connsiteY5" fmla="*/ 308081 h 31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531" h="310098">
                  <a:moveTo>
                    <a:pt x="5735" y="308081"/>
                  </a:moveTo>
                  <a:cubicBezTo>
                    <a:pt x="45114" y="200685"/>
                    <a:pt x="98016" y="98857"/>
                    <a:pt x="162057" y="4189"/>
                  </a:cubicBezTo>
                  <a:cubicBezTo>
                    <a:pt x="164045" y="1007"/>
                    <a:pt x="159272" y="-1777"/>
                    <a:pt x="157283" y="1405"/>
                  </a:cubicBezTo>
                  <a:cubicBezTo>
                    <a:pt x="91652" y="95675"/>
                    <a:pt x="39147" y="198696"/>
                    <a:pt x="167" y="306490"/>
                  </a:cubicBezTo>
                  <a:cubicBezTo>
                    <a:pt x="-1027" y="310070"/>
                    <a:pt x="4542" y="311661"/>
                    <a:pt x="5735" y="308081"/>
                  </a:cubicBezTo>
                  <a:lnTo>
                    <a:pt x="5735" y="3080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92" name="Freeform 2991">
              <a:extLst>
                <a:ext uri="{FF2B5EF4-FFF2-40B4-BE49-F238E27FC236}">
                  <a16:creationId xmlns:a16="http://schemas.microsoft.com/office/drawing/2014/main" id="{9EBAEE5E-6965-7947-3FE3-CD13553763A7}"/>
                </a:ext>
              </a:extLst>
            </p:cNvPr>
            <p:cNvSpPr/>
            <p:nvPr/>
          </p:nvSpPr>
          <p:spPr>
            <a:xfrm>
              <a:off x="1145746" y="2702863"/>
              <a:ext cx="193917" cy="367401"/>
            </a:xfrm>
            <a:custGeom>
              <a:avLst/>
              <a:gdLst>
                <a:gd name="connsiteX0" fmla="*/ 6521 w 193917"/>
                <a:gd name="connsiteY0" fmla="*/ 365098 h 367401"/>
                <a:gd name="connsiteX1" fmla="*/ 193470 w 193917"/>
                <a:gd name="connsiteY1" fmla="*/ 4326 h 367401"/>
                <a:gd name="connsiteX2" fmla="*/ 188299 w 193917"/>
                <a:gd name="connsiteY2" fmla="*/ 1144 h 367401"/>
                <a:gd name="connsiteX3" fmla="*/ 157 w 193917"/>
                <a:gd name="connsiteY3" fmla="*/ 363507 h 367401"/>
                <a:gd name="connsiteX4" fmla="*/ 6521 w 193917"/>
                <a:gd name="connsiteY4" fmla="*/ 365098 h 367401"/>
                <a:gd name="connsiteX5" fmla="*/ 6521 w 193917"/>
                <a:gd name="connsiteY5" fmla="*/ 365098 h 36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917" h="367401">
                  <a:moveTo>
                    <a:pt x="6521" y="365098"/>
                  </a:moveTo>
                  <a:cubicBezTo>
                    <a:pt x="54253" y="237018"/>
                    <a:pt x="118292" y="118086"/>
                    <a:pt x="193470" y="4326"/>
                  </a:cubicBezTo>
                  <a:cubicBezTo>
                    <a:pt x="195459" y="1144"/>
                    <a:pt x="190288" y="-1641"/>
                    <a:pt x="188299" y="1144"/>
                  </a:cubicBezTo>
                  <a:cubicBezTo>
                    <a:pt x="109939" y="112518"/>
                    <a:pt x="47888" y="236222"/>
                    <a:pt x="157" y="363507"/>
                  </a:cubicBezTo>
                  <a:cubicBezTo>
                    <a:pt x="-1037" y="367484"/>
                    <a:pt x="4930" y="369075"/>
                    <a:pt x="6521" y="365098"/>
                  </a:cubicBezTo>
                  <a:lnTo>
                    <a:pt x="6521" y="36509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93" name="Freeform 2992">
              <a:extLst>
                <a:ext uri="{FF2B5EF4-FFF2-40B4-BE49-F238E27FC236}">
                  <a16:creationId xmlns:a16="http://schemas.microsoft.com/office/drawing/2014/main" id="{D0BAEA1A-D0F8-EDB8-2638-0849CA82E2FA}"/>
                </a:ext>
              </a:extLst>
            </p:cNvPr>
            <p:cNvSpPr/>
            <p:nvPr/>
          </p:nvSpPr>
          <p:spPr>
            <a:xfrm>
              <a:off x="1238962" y="2775453"/>
              <a:ext cx="135595" cy="295092"/>
            </a:xfrm>
            <a:custGeom>
              <a:avLst/>
              <a:gdLst>
                <a:gd name="connsiteX0" fmla="*/ 6382 w 135595"/>
                <a:gd name="connsiteY0" fmla="*/ 292110 h 295092"/>
                <a:gd name="connsiteX1" fmla="*/ 134860 w 135595"/>
                <a:gd name="connsiteY1" fmla="*/ 4924 h 295092"/>
                <a:gd name="connsiteX2" fmla="*/ 130882 w 135595"/>
                <a:gd name="connsiteY2" fmla="*/ 946 h 295092"/>
                <a:gd name="connsiteX3" fmla="*/ 18 w 135595"/>
                <a:gd name="connsiteY3" fmla="*/ 292110 h 295092"/>
                <a:gd name="connsiteX4" fmla="*/ 6382 w 135595"/>
                <a:gd name="connsiteY4" fmla="*/ 292110 h 295092"/>
                <a:gd name="connsiteX5" fmla="*/ 6382 w 135595"/>
                <a:gd name="connsiteY5" fmla="*/ 292110 h 29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595" h="295092">
                  <a:moveTo>
                    <a:pt x="6382" y="292110"/>
                  </a:moveTo>
                  <a:cubicBezTo>
                    <a:pt x="16724" y="184316"/>
                    <a:pt x="62865" y="84875"/>
                    <a:pt x="134860" y="4924"/>
                  </a:cubicBezTo>
                  <a:cubicBezTo>
                    <a:pt x="137246" y="2140"/>
                    <a:pt x="133269" y="-1838"/>
                    <a:pt x="130882" y="946"/>
                  </a:cubicBezTo>
                  <a:cubicBezTo>
                    <a:pt x="55705" y="79306"/>
                    <a:pt x="10360" y="184316"/>
                    <a:pt x="18" y="292110"/>
                  </a:cubicBezTo>
                  <a:cubicBezTo>
                    <a:pt x="-380" y="296087"/>
                    <a:pt x="5984" y="296087"/>
                    <a:pt x="6382" y="292110"/>
                  </a:cubicBezTo>
                  <a:lnTo>
                    <a:pt x="6382" y="2921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94" name="Freeform 2993">
              <a:extLst>
                <a:ext uri="{FF2B5EF4-FFF2-40B4-BE49-F238E27FC236}">
                  <a16:creationId xmlns:a16="http://schemas.microsoft.com/office/drawing/2014/main" id="{B88467F7-09B5-E925-2AEB-C5F228CF3FA2}"/>
                </a:ext>
              </a:extLst>
            </p:cNvPr>
            <p:cNvSpPr/>
            <p:nvPr/>
          </p:nvSpPr>
          <p:spPr>
            <a:xfrm>
              <a:off x="1280672" y="2809494"/>
              <a:ext cx="152517" cy="297788"/>
            </a:xfrm>
            <a:custGeom>
              <a:avLst/>
              <a:gdLst>
                <a:gd name="connsiteX0" fmla="*/ 6039 w 152517"/>
                <a:gd name="connsiteY0" fmla="*/ 295458 h 297788"/>
                <a:gd name="connsiteX1" fmla="*/ 151621 w 152517"/>
                <a:gd name="connsiteY1" fmla="*/ 5090 h 297788"/>
                <a:gd name="connsiteX2" fmla="*/ 147643 w 152517"/>
                <a:gd name="connsiteY2" fmla="*/ 1113 h 297788"/>
                <a:gd name="connsiteX3" fmla="*/ 73 w 152517"/>
                <a:gd name="connsiteY3" fmla="*/ 294265 h 297788"/>
                <a:gd name="connsiteX4" fmla="*/ 6039 w 152517"/>
                <a:gd name="connsiteY4" fmla="*/ 295458 h 297788"/>
                <a:gd name="connsiteX5" fmla="*/ 6039 w 152517"/>
                <a:gd name="connsiteY5" fmla="*/ 295458 h 29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517" h="297788">
                  <a:moveTo>
                    <a:pt x="6039" y="295458"/>
                  </a:moveTo>
                  <a:cubicBezTo>
                    <a:pt x="30701" y="187664"/>
                    <a:pt x="81217" y="89814"/>
                    <a:pt x="151621" y="5090"/>
                  </a:cubicBezTo>
                  <a:cubicBezTo>
                    <a:pt x="154405" y="2306"/>
                    <a:pt x="150030" y="-2070"/>
                    <a:pt x="147643" y="1113"/>
                  </a:cubicBezTo>
                  <a:cubicBezTo>
                    <a:pt x="74455" y="83848"/>
                    <a:pt x="24337" y="186868"/>
                    <a:pt x="73" y="294265"/>
                  </a:cubicBezTo>
                  <a:cubicBezTo>
                    <a:pt x="-723" y="297845"/>
                    <a:pt x="5244" y="299436"/>
                    <a:pt x="6039" y="295458"/>
                  </a:cubicBezTo>
                  <a:lnTo>
                    <a:pt x="6039" y="2954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95" name="Freeform 2994">
              <a:extLst>
                <a:ext uri="{FF2B5EF4-FFF2-40B4-BE49-F238E27FC236}">
                  <a16:creationId xmlns:a16="http://schemas.microsoft.com/office/drawing/2014/main" id="{1BCE7F12-B7F4-85CE-9337-6896F1E28AD2}"/>
                </a:ext>
              </a:extLst>
            </p:cNvPr>
            <p:cNvSpPr/>
            <p:nvPr/>
          </p:nvSpPr>
          <p:spPr>
            <a:xfrm>
              <a:off x="1299689" y="2870855"/>
              <a:ext cx="158533" cy="332433"/>
            </a:xfrm>
            <a:custGeom>
              <a:avLst/>
              <a:gdLst>
                <a:gd name="connsiteX0" fmla="*/ 6512 w 158533"/>
                <a:gd name="connsiteY0" fmla="*/ 329958 h 332433"/>
                <a:gd name="connsiteX1" fmla="*/ 158061 w 158533"/>
                <a:gd name="connsiteY1" fmla="*/ 4189 h 332433"/>
                <a:gd name="connsiteX2" fmla="*/ 152890 w 158533"/>
                <a:gd name="connsiteY2" fmla="*/ 1405 h 332433"/>
                <a:gd name="connsiteX3" fmla="*/ 148 w 158533"/>
                <a:gd name="connsiteY3" fmla="*/ 328367 h 332433"/>
                <a:gd name="connsiteX4" fmla="*/ 6512 w 158533"/>
                <a:gd name="connsiteY4" fmla="*/ 329958 h 332433"/>
                <a:gd name="connsiteX5" fmla="*/ 6512 w 158533"/>
                <a:gd name="connsiteY5" fmla="*/ 329958 h 33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533" h="332433">
                  <a:moveTo>
                    <a:pt x="6512" y="329958"/>
                  </a:moveTo>
                  <a:cubicBezTo>
                    <a:pt x="37140" y="211822"/>
                    <a:pt x="90043" y="104824"/>
                    <a:pt x="158061" y="4189"/>
                  </a:cubicBezTo>
                  <a:cubicBezTo>
                    <a:pt x="160049" y="1007"/>
                    <a:pt x="155276" y="-1777"/>
                    <a:pt x="152890" y="1405"/>
                  </a:cubicBezTo>
                  <a:cubicBezTo>
                    <a:pt x="80497" y="97664"/>
                    <a:pt x="29981" y="212220"/>
                    <a:pt x="148" y="328367"/>
                  </a:cubicBezTo>
                  <a:cubicBezTo>
                    <a:pt x="-1045" y="332345"/>
                    <a:pt x="5319" y="334333"/>
                    <a:pt x="6512" y="329958"/>
                  </a:cubicBezTo>
                  <a:lnTo>
                    <a:pt x="6512" y="3299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96" name="Freeform 2995">
              <a:extLst>
                <a:ext uri="{FF2B5EF4-FFF2-40B4-BE49-F238E27FC236}">
                  <a16:creationId xmlns:a16="http://schemas.microsoft.com/office/drawing/2014/main" id="{B13A3200-2052-F85A-1711-EE437A4E0782}"/>
                </a:ext>
              </a:extLst>
            </p:cNvPr>
            <p:cNvSpPr/>
            <p:nvPr/>
          </p:nvSpPr>
          <p:spPr>
            <a:xfrm>
              <a:off x="1328001" y="2969899"/>
              <a:ext cx="144972" cy="331466"/>
            </a:xfrm>
            <a:custGeom>
              <a:avLst/>
              <a:gdLst>
                <a:gd name="connsiteX0" fmla="*/ 5646 w 144972"/>
                <a:gd name="connsiteY0" fmla="*/ 329162 h 331466"/>
                <a:gd name="connsiteX1" fmla="*/ 144466 w 144972"/>
                <a:gd name="connsiteY1" fmla="*/ 4587 h 331466"/>
                <a:gd name="connsiteX2" fmla="*/ 140090 w 144972"/>
                <a:gd name="connsiteY2" fmla="*/ 1007 h 331466"/>
                <a:gd name="connsiteX3" fmla="*/ 78 w 144972"/>
                <a:gd name="connsiteY3" fmla="*/ 327572 h 331466"/>
                <a:gd name="connsiteX4" fmla="*/ 5646 w 144972"/>
                <a:gd name="connsiteY4" fmla="*/ 329162 h 331466"/>
                <a:gd name="connsiteX5" fmla="*/ 5646 w 144972"/>
                <a:gd name="connsiteY5" fmla="*/ 329162 h 33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72" h="331466">
                  <a:moveTo>
                    <a:pt x="5646" y="329162"/>
                  </a:moveTo>
                  <a:cubicBezTo>
                    <a:pt x="26330" y="210231"/>
                    <a:pt x="75255" y="102437"/>
                    <a:pt x="144466" y="4587"/>
                  </a:cubicBezTo>
                  <a:cubicBezTo>
                    <a:pt x="146455" y="1803"/>
                    <a:pt x="142079" y="-1777"/>
                    <a:pt x="140090" y="1007"/>
                  </a:cubicBezTo>
                  <a:cubicBezTo>
                    <a:pt x="67300" y="95277"/>
                    <a:pt x="20363" y="211027"/>
                    <a:pt x="78" y="327572"/>
                  </a:cubicBezTo>
                  <a:cubicBezTo>
                    <a:pt x="-718" y="331549"/>
                    <a:pt x="4851" y="333140"/>
                    <a:pt x="5646" y="329162"/>
                  </a:cubicBezTo>
                  <a:lnTo>
                    <a:pt x="5646" y="3291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97" name="Freeform 2996">
              <a:extLst>
                <a:ext uri="{FF2B5EF4-FFF2-40B4-BE49-F238E27FC236}">
                  <a16:creationId xmlns:a16="http://schemas.microsoft.com/office/drawing/2014/main" id="{1009F26A-10EA-2CCE-0A14-D8CA2779FC02}"/>
                </a:ext>
              </a:extLst>
            </p:cNvPr>
            <p:cNvSpPr/>
            <p:nvPr/>
          </p:nvSpPr>
          <p:spPr>
            <a:xfrm>
              <a:off x="1365449" y="3040762"/>
              <a:ext cx="140767" cy="309528"/>
            </a:xfrm>
            <a:custGeom>
              <a:avLst/>
              <a:gdLst>
                <a:gd name="connsiteX0" fmla="*/ 5985 w 140767"/>
                <a:gd name="connsiteY0" fmla="*/ 307225 h 309528"/>
                <a:gd name="connsiteX1" fmla="*/ 140032 w 140767"/>
                <a:gd name="connsiteY1" fmla="*/ 4924 h 309528"/>
                <a:gd name="connsiteX2" fmla="*/ 136054 w 140767"/>
                <a:gd name="connsiteY2" fmla="*/ 946 h 309528"/>
                <a:gd name="connsiteX3" fmla="*/ 19 w 140767"/>
                <a:gd name="connsiteY3" fmla="*/ 305634 h 309528"/>
                <a:gd name="connsiteX4" fmla="*/ 5985 w 140767"/>
                <a:gd name="connsiteY4" fmla="*/ 307225 h 309528"/>
                <a:gd name="connsiteX5" fmla="*/ 5985 w 140767"/>
                <a:gd name="connsiteY5" fmla="*/ 307225 h 30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67" h="309528">
                  <a:moveTo>
                    <a:pt x="5985" y="307225"/>
                  </a:moveTo>
                  <a:cubicBezTo>
                    <a:pt x="22692" y="195851"/>
                    <a:pt x="69230" y="92034"/>
                    <a:pt x="140032" y="4924"/>
                  </a:cubicBezTo>
                  <a:cubicBezTo>
                    <a:pt x="142418" y="2139"/>
                    <a:pt x="138441" y="-1838"/>
                    <a:pt x="136054" y="946"/>
                  </a:cubicBezTo>
                  <a:cubicBezTo>
                    <a:pt x="63661" y="87659"/>
                    <a:pt x="16725" y="193862"/>
                    <a:pt x="19" y="305634"/>
                  </a:cubicBezTo>
                  <a:cubicBezTo>
                    <a:pt x="-379" y="309611"/>
                    <a:pt x="5588" y="311202"/>
                    <a:pt x="5985" y="307225"/>
                  </a:cubicBezTo>
                  <a:lnTo>
                    <a:pt x="5985" y="3072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98" name="Freeform 2997">
              <a:extLst>
                <a:ext uri="{FF2B5EF4-FFF2-40B4-BE49-F238E27FC236}">
                  <a16:creationId xmlns:a16="http://schemas.microsoft.com/office/drawing/2014/main" id="{6CA6A5FA-0089-731C-89E5-F93E792F5A0A}"/>
                </a:ext>
              </a:extLst>
            </p:cNvPr>
            <p:cNvSpPr/>
            <p:nvPr/>
          </p:nvSpPr>
          <p:spPr>
            <a:xfrm>
              <a:off x="1375662" y="3128858"/>
              <a:ext cx="134272" cy="281866"/>
            </a:xfrm>
            <a:custGeom>
              <a:avLst/>
              <a:gdLst>
                <a:gd name="connsiteX0" fmla="*/ 6115 w 134272"/>
                <a:gd name="connsiteY0" fmla="*/ 279588 h 281866"/>
                <a:gd name="connsiteX1" fmla="*/ 133797 w 134272"/>
                <a:gd name="connsiteY1" fmla="*/ 3938 h 281866"/>
                <a:gd name="connsiteX2" fmla="*/ 129024 w 134272"/>
                <a:gd name="connsiteY2" fmla="*/ 1153 h 281866"/>
                <a:gd name="connsiteX3" fmla="*/ 149 w 134272"/>
                <a:gd name="connsiteY3" fmla="*/ 277600 h 281866"/>
                <a:gd name="connsiteX4" fmla="*/ 6115 w 134272"/>
                <a:gd name="connsiteY4" fmla="*/ 279588 h 281866"/>
                <a:gd name="connsiteX5" fmla="*/ 6115 w 134272"/>
                <a:gd name="connsiteY5" fmla="*/ 279588 h 28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272" h="281866">
                  <a:moveTo>
                    <a:pt x="6115" y="279588"/>
                  </a:moveTo>
                  <a:cubicBezTo>
                    <a:pt x="29981" y="180147"/>
                    <a:pt x="73337" y="86673"/>
                    <a:pt x="133797" y="3938"/>
                  </a:cubicBezTo>
                  <a:cubicBezTo>
                    <a:pt x="135786" y="1153"/>
                    <a:pt x="131013" y="-1631"/>
                    <a:pt x="129024" y="1153"/>
                  </a:cubicBezTo>
                  <a:cubicBezTo>
                    <a:pt x="67768" y="83491"/>
                    <a:pt x="24014" y="177761"/>
                    <a:pt x="149" y="277600"/>
                  </a:cubicBezTo>
                  <a:cubicBezTo>
                    <a:pt x="-1045" y="281975"/>
                    <a:pt x="5320" y="283566"/>
                    <a:pt x="6115" y="279588"/>
                  </a:cubicBezTo>
                  <a:lnTo>
                    <a:pt x="6115" y="2795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99" name="Freeform 2998">
              <a:extLst>
                <a:ext uri="{FF2B5EF4-FFF2-40B4-BE49-F238E27FC236}">
                  <a16:creationId xmlns:a16="http://schemas.microsoft.com/office/drawing/2014/main" id="{A566F0D2-7A71-24C7-EECA-BAB60A3B122D}"/>
                </a:ext>
              </a:extLst>
            </p:cNvPr>
            <p:cNvSpPr/>
            <p:nvPr/>
          </p:nvSpPr>
          <p:spPr>
            <a:xfrm>
              <a:off x="1450821" y="3223546"/>
              <a:ext cx="116698" cy="199249"/>
            </a:xfrm>
            <a:custGeom>
              <a:avLst/>
              <a:gdLst>
                <a:gd name="connsiteX0" fmla="*/ 5735 w 116698"/>
                <a:gd name="connsiteY0" fmla="*/ 197231 h 199249"/>
                <a:gd name="connsiteX1" fmla="*/ 115916 w 116698"/>
                <a:gd name="connsiteY1" fmla="*/ 4714 h 199249"/>
                <a:gd name="connsiteX2" fmla="*/ 111938 w 116698"/>
                <a:gd name="connsiteY2" fmla="*/ 736 h 199249"/>
                <a:gd name="connsiteX3" fmla="*/ 167 w 116698"/>
                <a:gd name="connsiteY3" fmla="*/ 195640 h 199249"/>
                <a:gd name="connsiteX4" fmla="*/ 5735 w 116698"/>
                <a:gd name="connsiteY4" fmla="*/ 197231 h 199249"/>
                <a:gd name="connsiteX5" fmla="*/ 5735 w 116698"/>
                <a:gd name="connsiteY5" fmla="*/ 197231 h 19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8" h="199249">
                  <a:moveTo>
                    <a:pt x="5735" y="197231"/>
                  </a:moveTo>
                  <a:cubicBezTo>
                    <a:pt x="26021" y="124441"/>
                    <a:pt x="63809" y="58810"/>
                    <a:pt x="115916" y="4714"/>
                  </a:cubicBezTo>
                  <a:cubicBezTo>
                    <a:pt x="118302" y="2327"/>
                    <a:pt x="114722" y="-1651"/>
                    <a:pt x="111938" y="736"/>
                  </a:cubicBezTo>
                  <a:cubicBezTo>
                    <a:pt x="58638" y="55230"/>
                    <a:pt x="20452" y="122452"/>
                    <a:pt x="167" y="195640"/>
                  </a:cubicBezTo>
                  <a:cubicBezTo>
                    <a:pt x="-1027" y="199220"/>
                    <a:pt x="4542" y="200811"/>
                    <a:pt x="5735" y="197231"/>
                  </a:cubicBezTo>
                  <a:lnTo>
                    <a:pt x="5735" y="1972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00" name="Freeform 2999">
              <a:extLst>
                <a:ext uri="{FF2B5EF4-FFF2-40B4-BE49-F238E27FC236}">
                  <a16:creationId xmlns:a16="http://schemas.microsoft.com/office/drawing/2014/main" id="{AA7F72B6-BBD6-3851-FD0A-C50190888D7A}"/>
                </a:ext>
              </a:extLst>
            </p:cNvPr>
            <p:cNvSpPr/>
            <p:nvPr/>
          </p:nvSpPr>
          <p:spPr>
            <a:xfrm>
              <a:off x="1584239" y="3342815"/>
              <a:ext cx="9546" cy="9546"/>
            </a:xfrm>
            <a:custGeom>
              <a:avLst/>
              <a:gdLst>
                <a:gd name="connsiteX0" fmla="*/ 4773 w 9546"/>
                <a:gd name="connsiteY0" fmla="*/ 9546 h 9546"/>
                <a:gd name="connsiteX1" fmla="*/ 4773 w 9546"/>
                <a:gd name="connsiteY1" fmla="*/ 0 h 9546"/>
                <a:gd name="connsiteX2" fmla="*/ 4773 w 9546"/>
                <a:gd name="connsiteY2" fmla="*/ 9546 h 9546"/>
                <a:gd name="connsiteX3" fmla="*/ 4773 w 9546"/>
                <a:gd name="connsiteY3" fmla="*/ 9546 h 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46" h="9546">
                  <a:moveTo>
                    <a:pt x="4773" y="9546"/>
                  </a:moveTo>
                  <a:cubicBezTo>
                    <a:pt x="11137" y="9546"/>
                    <a:pt x="11137" y="0"/>
                    <a:pt x="4773" y="0"/>
                  </a:cubicBezTo>
                  <a:cubicBezTo>
                    <a:pt x="-1591" y="0"/>
                    <a:pt x="-1591" y="9546"/>
                    <a:pt x="4773" y="9546"/>
                  </a:cubicBezTo>
                  <a:lnTo>
                    <a:pt x="4773" y="95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01" name="Freeform 3000">
              <a:extLst>
                <a:ext uri="{FF2B5EF4-FFF2-40B4-BE49-F238E27FC236}">
                  <a16:creationId xmlns:a16="http://schemas.microsoft.com/office/drawing/2014/main" id="{F4D2CFCC-DB64-DD3F-4740-E28BFD248746}"/>
                </a:ext>
              </a:extLst>
            </p:cNvPr>
            <p:cNvSpPr/>
            <p:nvPr/>
          </p:nvSpPr>
          <p:spPr>
            <a:xfrm>
              <a:off x="1974147" y="3715085"/>
              <a:ext cx="126835" cy="25672"/>
            </a:xfrm>
            <a:custGeom>
              <a:avLst/>
              <a:gdLst>
                <a:gd name="connsiteX0" fmla="*/ 2685 w 126835"/>
                <a:gd name="connsiteY0" fmla="*/ 7595 h 25672"/>
                <a:gd name="connsiteX1" fmla="*/ 123208 w 126835"/>
                <a:gd name="connsiteY1" fmla="*/ 25495 h 25672"/>
                <a:gd name="connsiteX2" fmla="*/ 125594 w 126835"/>
                <a:gd name="connsiteY2" fmla="*/ 20323 h 25672"/>
                <a:gd name="connsiteX3" fmla="*/ 2685 w 126835"/>
                <a:gd name="connsiteY3" fmla="*/ 1629 h 25672"/>
                <a:gd name="connsiteX4" fmla="*/ 2685 w 126835"/>
                <a:gd name="connsiteY4" fmla="*/ 7595 h 25672"/>
                <a:gd name="connsiteX5" fmla="*/ 2685 w 126835"/>
                <a:gd name="connsiteY5" fmla="*/ 7595 h 2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835" h="25672">
                  <a:moveTo>
                    <a:pt x="2685" y="7595"/>
                  </a:moveTo>
                  <a:cubicBezTo>
                    <a:pt x="44848" y="2822"/>
                    <a:pt x="84624" y="9584"/>
                    <a:pt x="123208" y="25495"/>
                  </a:cubicBezTo>
                  <a:cubicBezTo>
                    <a:pt x="125992" y="26688"/>
                    <a:pt x="128378" y="21517"/>
                    <a:pt x="125594" y="20323"/>
                  </a:cubicBezTo>
                  <a:cubicBezTo>
                    <a:pt x="87409" y="2424"/>
                    <a:pt x="44450" y="-3145"/>
                    <a:pt x="2685" y="1629"/>
                  </a:cubicBezTo>
                  <a:cubicBezTo>
                    <a:pt x="-895" y="2027"/>
                    <a:pt x="-895" y="7993"/>
                    <a:pt x="2685" y="7595"/>
                  </a:cubicBezTo>
                  <a:lnTo>
                    <a:pt x="2685" y="75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02" name="Freeform 3001">
              <a:extLst>
                <a:ext uri="{FF2B5EF4-FFF2-40B4-BE49-F238E27FC236}">
                  <a16:creationId xmlns:a16="http://schemas.microsoft.com/office/drawing/2014/main" id="{8CBD82F0-7585-7639-3454-080034637B09}"/>
                </a:ext>
              </a:extLst>
            </p:cNvPr>
            <p:cNvSpPr/>
            <p:nvPr/>
          </p:nvSpPr>
          <p:spPr>
            <a:xfrm>
              <a:off x="1976627" y="3675404"/>
              <a:ext cx="137860" cy="74878"/>
            </a:xfrm>
            <a:custGeom>
              <a:avLst/>
              <a:gdLst>
                <a:gd name="connsiteX0" fmla="*/ 63450 w 137860"/>
                <a:gd name="connsiteY0" fmla="*/ 33752 h 74878"/>
                <a:gd name="connsiteX1" fmla="*/ 4978 w 137860"/>
                <a:gd name="connsiteY1" fmla="*/ 340 h 74878"/>
                <a:gd name="connsiteX2" fmla="*/ 1001 w 137860"/>
                <a:gd name="connsiteY2" fmla="*/ 5511 h 74878"/>
                <a:gd name="connsiteX3" fmla="*/ 134252 w 137860"/>
                <a:gd name="connsiteY3" fmla="*/ 74722 h 74878"/>
                <a:gd name="connsiteX4" fmla="*/ 135843 w 137860"/>
                <a:gd name="connsiteY4" fmla="*/ 68756 h 74878"/>
                <a:gd name="connsiteX5" fmla="*/ 5376 w 137860"/>
                <a:gd name="connsiteY5" fmla="*/ 340 h 74878"/>
                <a:gd name="connsiteX6" fmla="*/ 1398 w 137860"/>
                <a:gd name="connsiteY6" fmla="*/ 5511 h 74878"/>
                <a:gd name="connsiteX7" fmla="*/ 60267 w 137860"/>
                <a:gd name="connsiteY7" fmla="*/ 38525 h 74878"/>
                <a:gd name="connsiteX8" fmla="*/ 63450 w 137860"/>
                <a:gd name="connsiteY8" fmla="*/ 33752 h 74878"/>
                <a:gd name="connsiteX9" fmla="*/ 63450 w 137860"/>
                <a:gd name="connsiteY9" fmla="*/ 33752 h 7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860" h="74878">
                  <a:moveTo>
                    <a:pt x="63450" y="33752"/>
                  </a:moveTo>
                  <a:cubicBezTo>
                    <a:pt x="43959" y="22615"/>
                    <a:pt x="24469" y="11478"/>
                    <a:pt x="4978" y="340"/>
                  </a:cubicBezTo>
                  <a:cubicBezTo>
                    <a:pt x="1796" y="-1251"/>
                    <a:pt x="-1784" y="3125"/>
                    <a:pt x="1001" y="5511"/>
                  </a:cubicBezTo>
                  <a:cubicBezTo>
                    <a:pt x="39584" y="38525"/>
                    <a:pt x="85327" y="61994"/>
                    <a:pt x="134252" y="74722"/>
                  </a:cubicBezTo>
                  <a:cubicBezTo>
                    <a:pt x="137831" y="75915"/>
                    <a:pt x="139423" y="69949"/>
                    <a:pt x="135843" y="68756"/>
                  </a:cubicBezTo>
                  <a:cubicBezTo>
                    <a:pt x="87316" y="55629"/>
                    <a:pt x="43959" y="32957"/>
                    <a:pt x="5376" y="340"/>
                  </a:cubicBezTo>
                  <a:cubicBezTo>
                    <a:pt x="4183" y="1931"/>
                    <a:pt x="2592" y="3920"/>
                    <a:pt x="1398" y="5511"/>
                  </a:cubicBezTo>
                  <a:cubicBezTo>
                    <a:pt x="21287" y="16251"/>
                    <a:pt x="40777" y="27388"/>
                    <a:pt x="60267" y="38525"/>
                  </a:cubicBezTo>
                  <a:cubicBezTo>
                    <a:pt x="63450" y="40514"/>
                    <a:pt x="66632" y="35741"/>
                    <a:pt x="63450" y="33752"/>
                  </a:cubicBezTo>
                  <a:lnTo>
                    <a:pt x="63450" y="337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03" name="Freeform 3002">
              <a:extLst>
                <a:ext uri="{FF2B5EF4-FFF2-40B4-BE49-F238E27FC236}">
                  <a16:creationId xmlns:a16="http://schemas.microsoft.com/office/drawing/2014/main" id="{A6156E47-B0D5-5894-B796-DF3E2C1A1E8C}"/>
                </a:ext>
              </a:extLst>
            </p:cNvPr>
            <p:cNvSpPr/>
            <p:nvPr/>
          </p:nvSpPr>
          <p:spPr>
            <a:xfrm>
              <a:off x="1984413" y="3674210"/>
              <a:ext cx="156288" cy="84587"/>
            </a:xfrm>
            <a:custGeom>
              <a:avLst/>
              <a:gdLst>
                <a:gd name="connsiteX0" fmla="*/ 32593 w 156288"/>
                <a:gd name="connsiteY0" fmla="*/ 22217 h 84587"/>
                <a:gd name="connsiteX1" fmla="*/ 5943 w 156288"/>
                <a:gd name="connsiteY1" fmla="*/ 1136 h 84587"/>
                <a:gd name="connsiteX2" fmla="*/ 1965 w 156288"/>
                <a:gd name="connsiteY2" fmla="*/ 6307 h 84587"/>
                <a:gd name="connsiteX3" fmla="*/ 151922 w 156288"/>
                <a:gd name="connsiteY3" fmla="*/ 84268 h 84587"/>
                <a:gd name="connsiteX4" fmla="*/ 154707 w 156288"/>
                <a:gd name="connsiteY4" fmla="*/ 79097 h 84587"/>
                <a:gd name="connsiteX5" fmla="*/ 5147 w 156288"/>
                <a:gd name="connsiteY5" fmla="*/ 340 h 84587"/>
                <a:gd name="connsiteX6" fmla="*/ 1170 w 156288"/>
                <a:gd name="connsiteY6" fmla="*/ 5511 h 84587"/>
                <a:gd name="connsiteX7" fmla="*/ 27820 w 156288"/>
                <a:gd name="connsiteY7" fmla="*/ 26593 h 84587"/>
                <a:gd name="connsiteX8" fmla="*/ 32593 w 156288"/>
                <a:gd name="connsiteY8" fmla="*/ 22217 h 84587"/>
                <a:gd name="connsiteX9" fmla="*/ 32593 w 156288"/>
                <a:gd name="connsiteY9" fmla="*/ 22217 h 8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288" h="84587">
                  <a:moveTo>
                    <a:pt x="32593" y="22217"/>
                  </a:moveTo>
                  <a:cubicBezTo>
                    <a:pt x="23842" y="15057"/>
                    <a:pt x="14694" y="8295"/>
                    <a:pt x="5943" y="1136"/>
                  </a:cubicBezTo>
                  <a:cubicBezTo>
                    <a:pt x="4750" y="2727"/>
                    <a:pt x="3159" y="4715"/>
                    <a:pt x="1965" y="6307"/>
                  </a:cubicBezTo>
                  <a:cubicBezTo>
                    <a:pt x="52084" y="32161"/>
                    <a:pt x="101406" y="59607"/>
                    <a:pt x="151922" y="84268"/>
                  </a:cubicBezTo>
                  <a:cubicBezTo>
                    <a:pt x="155105" y="85859"/>
                    <a:pt x="158287" y="81086"/>
                    <a:pt x="154707" y="79097"/>
                  </a:cubicBezTo>
                  <a:cubicBezTo>
                    <a:pt x="105384" y="51652"/>
                    <a:pt x="54868" y="26593"/>
                    <a:pt x="5147" y="340"/>
                  </a:cubicBezTo>
                  <a:cubicBezTo>
                    <a:pt x="1965" y="-1251"/>
                    <a:pt x="-2012" y="3124"/>
                    <a:pt x="1170" y="5511"/>
                  </a:cubicBezTo>
                  <a:cubicBezTo>
                    <a:pt x="9921" y="12671"/>
                    <a:pt x="19069" y="19433"/>
                    <a:pt x="27820" y="26593"/>
                  </a:cubicBezTo>
                  <a:cubicBezTo>
                    <a:pt x="31400" y="29775"/>
                    <a:pt x="36173" y="25002"/>
                    <a:pt x="32593" y="22217"/>
                  </a:cubicBezTo>
                  <a:lnTo>
                    <a:pt x="32593" y="2221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04" name="Freeform 3003">
              <a:extLst>
                <a:ext uri="{FF2B5EF4-FFF2-40B4-BE49-F238E27FC236}">
                  <a16:creationId xmlns:a16="http://schemas.microsoft.com/office/drawing/2014/main" id="{5ED2AD63-05DF-52EB-04D2-310EC83F5BFB}"/>
                </a:ext>
              </a:extLst>
            </p:cNvPr>
            <p:cNvSpPr/>
            <p:nvPr/>
          </p:nvSpPr>
          <p:spPr>
            <a:xfrm>
              <a:off x="1990442" y="3682830"/>
              <a:ext cx="206209" cy="99293"/>
            </a:xfrm>
            <a:custGeom>
              <a:avLst/>
              <a:gdLst>
                <a:gd name="connsiteX0" fmla="*/ 38099 w 206209"/>
                <a:gd name="connsiteY0" fmla="*/ 26724 h 99293"/>
                <a:gd name="connsiteX1" fmla="*/ 6278 w 206209"/>
                <a:gd name="connsiteY1" fmla="*/ 869 h 99293"/>
                <a:gd name="connsiteX2" fmla="*/ 1902 w 206209"/>
                <a:gd name="connsiteY2" fmla="*/ 6438 h 99293"/>
                <a:gd name="connsiteX3" fmla="*/ 202773 w 206209"/>
                <a:gd name="connsiteY3" fmla="*/ 99117 h 99293"/>
                <a:gd name="connsiteX4" fmla="*/ 204364 w 206209"/>
                <a:gd name="connsiteY4" fmla="*/ 93548 h 99293"/>
                <a:gd name="connsiteX5" fmla="*/ 5482 w 206209"/>
                <a:gd name="connsiteY5" fmla="*/ 472 h 99293"/>
                <a:gd name="connsiteX6" fmla="*/ 1107 w 206209"/>
                <a:gd name="connsiteY6" fmla="*/ 6040 h 99293"/>
                <a:gd name="connsiteX7" fmla="*/ 32928 w 206209"/>
                <a:gd name="connsiteY7" fmla="*/ 31895 h 99293"/>
                <a:gd name="connsiteX8" fmla="*/ 38099 w 206209"/>
                <a:gd name="connsiteY8" fmla="*/ 26724 h 99293"/>
                <a:gd name="connsiteX9" fmla="*/ 38099 w 206209"/>
                <a:gd name="connsiteY9" fmla="*/ 26724 h 99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209" h="99293">
                  <a:moveTo>
                    <a:pt x="38099" y="26724"/>
                  </a:moveTo>
                  <a:cubicBezTo>
                    <a:pt x="27359" y="17973"/>
                    <a:pt x="17017" y="9620"/>
                    <a:pt x="6278" y="869"/>
                  </a:cubicBezTo>
                  <a:cubicBezTo>
                    <a:pt x="4686" y="2858"/>
                    <a:pt x="3493" y="4449"/>
                    <a:pt x="1902" y="6438"/>
                  </a:cubicBezTo>
                  <a:cubicBezTo>
                    <a:pt x="66340" y="42237"/>
                    <a:pt x="132766" y="74456"/>
                    <a:pt x="202773" y="99117"/>
                  </a:cubicBezTo>
                  <a:cubicBezTo>
                    <a:pt x="206353" y="100310"/>
                    <a:pt x="207546" y="95139"/>
                    <a:pt x="204364" y="93548"/>
                  </a:cubicBezTo>
                  <a:cubicBezTo>
                    <a:pt x="135949" y="67693"/>
                    <a:pt x="68727" y="37463"/>
                    <a:pt x="5482" y="472"/>
                  </a:cubicBezTo>
                  <a:cubicBezTo>
                    <a:pt x="2300" y="-1517"/>
                    <a:pt x="-2075" y="3256"/>
                    <a:pt x="1107" y="6040"/>
                  </a:cubicBezTo>
                  <a:cubicBezTo>
                    <a:pt x="11846" y="14791"/>
                    <a:pt x="22586" y="23144"/>
                    <a:pt x="32928" y="31895"/>
                  </a:cubicBezTo>
                  <a:cubicBezTo>
                    <a:pt x="36508" y="34281"/>
                    <a:pt x="41679" y="29508"/>
                    <a:pt x="38099" y="26724"/>
                  </a:cubicBezTo>
                  <a:lnTo>
                    <a:pt x="38099" y="267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05" name="Freeform 3004">
              <a:extLst>
                <a:ext uri="{FF2B5EF4-FFF2-40B4-BE49-F238E27FC236}">
                  <a16:creationId xmlns:a16="http://schemas.microsoft.com/office/drawing/2014/main" id="{2A69DC22-81BC-B6D1-05CA-B0B33CE05EB1}"/>
                </a:ext>
              </a:extLst>
            </p:cNvPr>
            <p:cNvSpPr/>
            <p:nvPr/>
          </p:nvSpPr>
          <p:spPr>
            <a:xfrm>
              <a:off x="2067146" y="3715636"/>
              <a:ext cx="164033" cy="47012"/>
            </a:xfrm>
            <a:custGeom>
              <a:avLst/>
              <a:gdLst>
                <a:gd name="connsiteX0" fmla="*/ 1569 w 164033"/>
                <a:gd name="connsiteY0" fmla="*/ 6248 h 47012"/>
                <a:gd name="connsiteX1" fmla="*/ 161868 w 164033"/>
                <a:gd name="connsiteY1" fmla="*/ 34888 h 47012"/>
                <a:gd name="connsiteX2" fmla="*/ 158686 w 164033"/>
                <a:gd name="connsiteY2" fmla="*/ 29319 h 47012"/>
                <a:gd name="connsiteX3" fmla="*/ 128854 w 164033"/>
                <a:gd name="connsiteY3" fmla="*/ 41252 h 47012"/>
                <a:gd name="connsiteX4" fmla="*/ 128854 w 164033"/>
                <a:gd name="connsiteY4" fmla="*/ 46820 h 47012"/>
                <a:gd name="connsiteX5" fmla="*/ 163062 w 164033"/>
                <a:gd name="connsiteY5" fmla="*/ 34092 h 47012"/>
                <a:gd name="connsiteX6" fmla="*/ 160675 w 164033"/>
                <a:gd name="connsiteY6" fmla="*/ 28523 h 47012"/>
                <a:gd name="connsiteX7" fmla="*/ 4752 w 164033"/>
                <a:gd name="connsiteY7" fmla="*/ 282 h 47012"/>
                <a:gd name="connsiteX8" fmla="*/ 1569 w 164033"/>
                <a:gd name="connsiteY8" fmla="*/ 6248 h 47012"/>
                <a:gd name="connsiteX9" fmla="*/ 1569 w 164033"/>
                <a:gd name="connsiteY9" fmla="*/ 6248 h 4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033" h="47012">
                  <a:moveTo>
                    <a:pt x="1569" y="6248"/>
                  </a:moveTo>
                  <a:cubicBezTo>
                    <a:pt x="50892" y="31705"/>
                    <a:pt x="106579" y="42445"/>
                    <a:pt x="161868" y="34888"/>
                  </a:cubicBezTo>
                  <a:cubicBezTo>
                    <a:pt x="160675" y="32899"/>
                    <a:pt x="159879" y="31308"/>
                    <a:pt x="158686" y="29319"/>
                  </a:cubicBezTo>
                  <a:cubicBezTo>
                    <a:pt x="150333" y="38070"/>
                    <a:pt x="140787" y="41650"/>
                    <a:pt x="128854" y="41252"/>
                  </a:cubicBezTo>
                  <a:cubicBezTo>
                    <a:pt x="125274" y="41252"/>
                    <a:pt x="125274" y="46423"/>
                    <a:pt x="128854" y="46820"/>
                  </a:cubicBezTo>
                  <a:cubicBezTo>
                    <a:pt x="142378" y="48014"/>
                    <a:pt x="153515" y="43638"/>
                    <a:pt x="163062" y="34092"/>
                  </a:cubicBezTo>
                  <a:cubicBezTo>
                    <a:pt x="165050" y="32103"/>
                    <a:pt x="163857" y="28125"/>
                    <a:pt x="160675" y="28523"/>
                  </a:cubicBezTo>
                  <a:cubicBezTo>
                    <a:pt x="106579" y="34490"/>
                    <a:pt x="53279" y="25739"/>
                    <a:pt x="4752" y="282"/>
                  </a:cubicBezTo>
                  <a:cubicBezTo>
                    <a:pt x="1172" y="-1309"/>
                    <a:pt x="-2011" y="4260"/>
                    <a:pt x="1569" y="6248"/>
                  </a:cubicBezTo>
                  <a:lnTo>
                    <a:pt x="1569" y="624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06" name="Freeform 3005">
              <a:extLst>
                <a:ext uri="{FF2B5EF4-FFF2-40B4-BE49-F238E27FC236}">
                  <a16:creationId xmlns:a16="http://schemas.microsoft.com/office/drawing/2014/main" id="{5F91C34B-903B-F75C-30B2-8F246CE5BD9B}"/>
                </a:ext>
              </a:extLst>
            </p:cNvPr>
            <p:cNvSpPr/>
            <p:nvPr/>
          </p:nvSpPr>
          <p:spPr>
            <a:xfrm>
              <a:off x="2035750" y="3724167"/>
              <a:ext cx="187466" cy="64162"/>
            </a:xfrm>
            <a:custGeom>
              <a:avLst/>
              <a:gdLst>
                <a:gd name="connsiteX0" fmla="*/ 51660 w 187466"/>
                <a:gd name="connsiteY0" fmla="*/ 9252 h 64162"/>
                <a:gd name="connsiteX1" fmla="*/ 4326 w 187466"/>
                <a:gd name="connsiteY1" fmla="*/ 103 h 64162"/>
                <a:gd name="connsiteX2" fmla="*/ 1144 w 187466"/>
                <a:gd name="connsiteY2" fmla="*/ 5672 h 64162"/>
                <a:gd name="connsiteX3" fmla="*/ 185308 w 187466"/>
                <a:gd name="connsiteY3" fmla="*/ 62155 h 64162"/>
                <a:gd name="connsiteX4" fmla="*/ 184513 w 187466"/>
                <a:gd name="connsiteY4" fmla="*/ 56188 h 64162"/>
                <a:gd name="connsiteX5" fmla="*/ 5917 w 187466"/>
                <a:gd name="connsiteY5" fmla="*/ 899 h 64162"/>
                <a:gd name="connsiteX6" fmla="*/ 2735 w 187466"/>
                <a:gd name="connsiteY6" fmla="*/ 6468 h 64162"/>
                <a:gd name="connsiteX7" fmla="*/ 50466 w 187466"/>
                <a:gd name="connsiteY7" fmla="*/ 14821 h 64162"/>
                <a:gd name="connsiteX8" fmla="*/ 51660 w 187466"/>
                <a:gd name="connsiteY8" fmla="*/ 9252 h 64162"/>
                <a:gd name="connsiteX9" fmla="*/ 51660 w 187466"/>
                <a:gd name="connsiteY9" fmla="*/ 9252 h 6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466" h="64162">
                  <a:moveTo>
                    <a:pt x="51660" y="9252"/>
                  </a:moveTo>
                  <a:cubicBezTo>
                    <a:pt x="35749" y="6468"/>
                    <a:pt x="20236" y="3286"/>
                    <a:pt x="4326" y="103"/>
                  </a:cubicBezTo>
                  <a:cubicBezTo>
                    <a:pt x="1144" y="-692"/>
                    <a:pt x="-1641" y="3286"/>
                    <a:pt x="1144" y="5672"/>
                  </a:cubicBezTo>
                  <a:cubicBezTo>
                    <a:pt x="51262" y="48631"/>
                    <a:pt x="119677" y="71303"/>
                    <a:pt x="185308" y="62155"/>
                  </a:cubicBezTo>
                  <a:cubicBezTo>
                    <a:pt x="188490" y="61757"/>
                    <a:pt x="188093" y="55791"/>
                    <a:pt x="184513" y="56188"/>
                  </a:cubicBezTo>
                  <a:cubicBezTo>
                    <a:pt x="119280" y="61757"/>
                    <a:pt x="56035" y="43857"/>
                    <a:pt x="5917" y="899"/>
                  </a:cubicBezTo>
                  <a:cubicBezTo>
                    <a:pt x="4724" y="2888"/>
                    <a:pt x="3530" y="4877"/>
                    <a:pt x="2735" y="6468"/>
                  </a:cubicBezTo>
                  <a:cubicBezTo>
                    <a:pt x="18645" y="8854"/>
                    <a:pt x="34556" y="12036"/>
                    <a:pt x="50466" y="14821"/>
                  </a:cubicBezTo>
                  <a:cubicBezTo>
                    <a:pt x="54046" y="15616"/>
                    <a:pt x="55637" y="10047"/>
                    <a:pt x="51660" y="9252"/>
                  </a:cubicBezTo>
                  <a:lnTo>
                    <a:pt x="51660" y="92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07" name="Freeform 3006">
              <a:extLst>
                <a:ext uri="{FF2B5EF4-FFF2-40B4-BE49-F238E27FC236}">
                  <a16:creationId xmlns:a16="http://schemas.microsoft.com/office/drawing/2014/main" id="{DFDE8A58-43F2-6CE9-378D-02BDBDD95547}"/>
                </a:ext>
              </a:extLst>
            </p:cNvPr>
            <p:cNvSpPr/>
            <p:nvPr/>
          </p:nvSpPr>
          <p:spPr>
            <a:xfrm>
              <a:off x="1998125" y="3711890"/>
              <a:ext cx="239551" cy="63479"/>
            </a:xfrm>
            <a:custGeom>
              <a:avLst/>
              <a:gdLst>
                <a:gd name="connsiteX0" fmla="*/ 74966 w 239551"/>
                <a:gd name="connsiteY0" fmla="*/ 13972 h 63479"/>
                <a:gd name="connsiteX1" fmla="*/ 982 w 239551"/>
                <a:gd name="connsiteY1" fmla="*/ 14370 h 63479"/>
                <a:gd name="connsiteX2" fmla="*/ 1777 w 239551"/>
                <a:gd name="connsiteY2" fmla="*/ 19540 h 63479"/>
                <a:gd name="connsiteX3" fmla="*/ 238049 w 239551"/>
                <a:gd name="connsiteY3" fmla="*/ 43406 h 63479"/>
                <a:gd name="connsiteX4" fmla="*/ 235663 w 239551"/>
                <a:gd name="connsiteY4" fmla="*/ 37838 h 63479"/>
                <a:gd name="connsiteX5" fmla="*/ 5357 w 239551"/>
                <a:gd name="connsiteY5" fmla="*/ 13574 h 63479"/>
                <a:gd name="connsiteX6" fmla="*/ 6153 w 239551"/>
                <a:gd name="connsiteY6" fmla="*/ 18745 h 63479"/>
                <a:gd name="connsiteX7" fmla="*/ 71386 w 239551"/>
                <a:gd name="connsiteY7" fmla="*/ 17552 h 63479"/>
                <a:gd name="connsiteX8" fmla="*/ 74966 w 239551"/>
                <a:gd name="connsiteY8" fmla="*/ 13972 h 63479"/>
                <a:gd name="connsiteX9" fmla="*/ 74966 w 239551"/>
                <a:gd name="connsiteY9" fmla="*/ 13972 h 63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551" h="63479">
                  <a:moveTo>
                    <a:pt x="74966" y="13972"/>
                  </a:moveTo>
                  <a:cubicBezTo>
                    <a:pt x="53884" y="-4723"/>
                    <a:pt x="22063" y="-4723"/>
                    <a:pt x="982" y="14370"/>
                  </a:cubicBezTo>
                  <a:cubicBezTo>
                    <a:pt x="-609" y="15961"/>
                    <a:pt x="-211" y="18347"/>
                    <a:pt x="1777" y="19540"/>
                  </a:cubicBezTo>
                  <a:cubicBezTo>
                    <a:pt x="69397" y="66477"/>
                    <a:pt x="162474" y="78012"/>
                    <a:pt x="238049" y="43406"/>
                  </a:cubicBezTo>
                  <a:cubicBezTo>
                    <a:pt x="241231" y="42213"/>
                    <a:pt x="238845" y="36644"/>
                    <a:pt x="235663" y="37838"/>
                  </a:cubicBezTo>
                  <a:cubicBezTo>
                    <a:pt x="158894" y="67670"/>
                    <a:pt x="73773" y="60908"/>
                    <a:pt x="5357" y="13574"/>
                  </a:cubicBezTo>
                  <a:cubicBezTo>
                    <a:pt x="5755" y="15165"/>
                    <a:pt x="5755" y="17154"/>
                    <a:pt x="6153" y="18745"/>
                  </a:cubicBezTo>
                  <a:cubicBezTo>
                    <a:pt x="24450" y="2039"/>
                    <a:pt x="52293" y="1244"/>
                    <a:pt x="71386" y="17552"/>
                  </a:cubicBezTo>
                  <a:cubicBezTo>
                    <a:pt x="73773" y="20336"/>
                    <a:pt x="77750" y="16359"/>
                    <a:pt x="74966" y="13972"/>
                  </a:cubicBezTo>
                  <a:lnTo>
                    <a:pt x="74966" y="139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08" name="Freeform 3007">
              <a:extLst>
                <a:ext uri="{FF2B5EF4-FFF2-40B4-BE49-F238E27FC236}">
                  <a16:creationId xmlns:a16="http://schemas.microsoft.com/office/drawing/2014/main" id="{CE96042D-5EF4-BB75-756A-5C4FEDAD51F0}"/>
                </a:ext>
              </a:extLst>
            </p:cNvPr>
            <p:cNvSpPr/>
            <p:nvPr/>
          </p:nvSpPr>
          <p:spPr>
            <a:xfrm>
              <a:off x="2043116" y="3715193"/>
              <a:ext cx="239508" cy="42383"/>
            </a:xfrm>
            <a:custGeom>
              <a:avLst/>
              <a:gdLst>
                <a:gd name="connsiteX0" fmla="*/ 1734 w 239508"/>
                <a:gd name="connsiteY0" fmla="*/ 6294 h 42383"/>
                <a:gd name="connsiteX1" fmla="*/ 238006 w 239508"/>
                <a:gd name="connsiteY1" fmla="*/ 19817 h 42383"/>
                <a:gd name="connsiteX2" fmla="*/ 235619 w 239508"/>
                <a:gd name="connsiteY2" fmla="*/ 14249 h 42383"/>
                <a:gd name="connsiteX3" fmla="*/ 5314 w 239508"/>
                <a:gd name="connsiteY3" fmla="*/ 725 h 42383"/>
                <a:gd name="connsiteX4" fmla="*/ 1734 w 239508"/>
                <a:gd name="connsiteY4" fmla="*/ 6294 h 42383"/>
                <a:gd name="connsiteX5" fmla="*/ 1734 w 239508"/>
                <a:gd name="connsiteY5" fmla="*/ 6294 h 4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508" h="42383">
                  <a:moveTo>
                    <a:pt x="1734" y="6294"/>
                  </a:moveTo>
                  <a:cubicBezTo>
                    <a:pt x="72138" y="47661"/>
                    <a:pt x="163624" y="55219"/>
                    <a:pt x="238006" y="19817"/>
                  </a:cubicBezTo>
                  <a:cubicBezTo>
                    <a:pt x="241188" y="18227"/>
                    <a:pt x="238801" y="12658"/>
                    <a:pt x="235619" y="14249"/>
                  </a:cubicBezTo>
                  <a:cubicBezTo>
                    <a:pt x="160044" y="44877"/>
                    <a:pt x="76513" y="42490"/>
                    <a:pt x="5314" y="725"/>
                  </a:cubicBezTo>
                  <a:cubicBezTo>
                    <a:pt x="1336" y="-2059"/>
                    <a:pt x="-2244" y="3907"/>
                    <a:pt x="1734" y="6294"/>
                  </a:cubicBezTo>
                  <a:lnTo>
                    <a:pt x="1734" y="62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09" name="Freeform 3008">
              <a:extLst>
                <a:ext uri="{FF2B5EF4-FFF2-40B4-BE49-F238E27FC236}">
                  <a16:creationId xmlns:a16="http://schemas.microsoft.com/office/drawing/2014/main" id="{66092133-AD14-6951-3919-5DA362A935A9}"/>
                </a:ext>
              </a:extLst>
            </p:cNvPr>
            <p:cNvSpPr/>
            <p:nvPr/>
          </p:nvSpPr>
          <p:spPr>
            <a:xfrm>
              <a:off x="2096269" y="3695307"/>
              <a:ext cx="223884" cy="70267"/>
            </a:xfrm>
            <a:custGeom>
              <a:avLst/>
              <a:gdLst>
                <a:gd name="connsiteX0" fmla="*/ 1483 w 223884"/>
                <a:gd name="connsiteY0" fmla="*/ 6689 h 70267"/>
                <a:gd name="connsiteX1" fmla="*/ 221049 w 223884"/>
                <a:gd name="connsiteY1" fmla="*/ 68740 h 70267"/>
                <a:gd name="connsiteX2" fmla="*/ 221049 w 223884"/>
                <a:gd name="connsiteY2" fmla="*/ 62774 h 70267"/>
                <a:gd name="connsiteX3" fmla="*/ 107686 w 223884"/>
                <a:gd name="connsiteY3" fmla="*/ 50443 h 70267"/>
                <a:gd name="connsiteX4" fmla="*/ 5063 w 223884"/>
                <a:gd name="connsiteY4" fmla="*/ 723 h 70267"/>
                <a:gd name="connsiteX5" fmla="*/ 1483 w 223884"/>
                <a:gd name="connsiteY5" fmla="*/ 6689 h 70267"/>
                <a:gd name="connsiteX6" fmla="*/ 1483 w 223884"/>
                <a:gd name="connsiteY6" fmla="*/ 6689 h 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884" h="70267">
                  <a:moveTo>
                    <a:pt x="1483" y="6689"/>
                  </a:moveTo>
                  <a:cubicBezTo>
                    <a:pt x="63534" y="50443"/>
                    <a:pt x="144678" y="77093"/>
                    <a:pt x="221049" y="68740"/>
                  </a:cubicBezTo>
                  <a:cubicBezTo>
                    <a:pt x="224628" y="68343"/>
                    <a:pt x="225026" y="62774"/>
                    <a:pt x="221049" y="62774"/>
                  </a:cubicBezTo>
                  <a:cubicBezTo>
                    <a:pt x="182465" y="63171"/>
                    <a:pt x="145076" y="61183"/>
                    <a:pt x="107686" y="50443"/>
                  </a:cubicBezTo>
                  <a:cubicBezTo>
                    <a:pt x="70694" y="40101"/>
                    <a:pt x="36088" y="22997"/>
                    <a:pt x="5063" y="723"/>
                  </a:cubicBezTo>
                  <a:cubicBezTo>
                    <a:pt x="1483" y="-2062"/>
                    <a:pt x="-2097" y="3905"/>
                    <a:pt x="1483" y="6689"/>
                  </a:cubicBezTo>
                  <a:lnTo>
                    <a:pt x="1483" y="66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10" name="Freeform 3009">
              <a:extLst>
                <a:ext uri="{FF2B5EF4-FFF2-40B4-BE49-F238E27FC236}">
                  <a16:creationId xmlns:a16="http://schemas.microsoft.com/office/drawing/2014/main" id="{66E72C7B-CD9A-11F8-1F64-5253ECEC318B}"/>
                </a:ext>
              </a:extLst>
            </p:cNvPr>
            <p:cNvSpPr/>
            <p:nvPr/>
          </p:nvSpPr>
          <p:spPr>
            <a:xfrm>
              <a:off x="2024421" y="3718149"/>
              <a:ext cx="272264" cy="78974"/>
            </a:xfrm>
            <a:custGeom>
              <a:avLst/>
              <a:gdLst>
                <a:gd name="connsiteX0" fmla="*/ 1734 w 272264"/>
                <a:gd name="connsiteY0" fmla="*/ 6519 h 78974"/>
                <a:gd name="connsiteX1" fmla="*/ 269429 w 272264"/>
                <a:gd name="connsiteY1" fmla="*/ 78515 h 78974"/>
                <a:gd name="connsiteX2" fmla="*/ 269429 w 272264"/>
                <a:gd name="connsiteY2" fmla="*/ 72548 h 78974"/>
                <a:gd name="connsiteX3" fmla="*/ 5314 w 272264"/>
                <a:gd name="connsiteY3" fmla="*/ 553 h 78974"/>
                <a:gd name="connsiteX4" fmla="*/ 1734 w 272264"/>
                <a:gd name="connsiteY4" fmla="*/ 6519 h 78974"/>
                <a:gd name="connsiteX5" fmla="*/ 1734 w 272264"/>
                <a:gd name="connsiteY5" fmla="*/ 6519 h 7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264" h="78974">
                  <a:moveTo>
                    <a:pt x="1734" y="6519"/>
                  </a:moveTo>
                  <a:cubicBezTo>
                    <a:pt x="81287" y="55842"/>
                    <a:pt x="175557" y="82890"/>
                    <a:pt x="269429" y="78515"/>
                  </a:cubicBezTo>
                  <a:cubicBezTo>
                    <a:pt x="273009" y="78515"/>
                    <a:pt x="273407" y="72548"/>
                    <a:pt x="269429" y="72548"/>
                  </a:cubicBezTo>
                  <a:cubicBezTo>
                    <a:pt x="175954" y="73742"/>
                    <a:pt x="84866" y="50274"/>
                    <a:pt x="5314" y="553"/>
                  </a:cubicBezTo>
                  <a:cubicBezTo>
                    <a:pt x="1336" y="-1834"/>
                    <a:pt x="-2244" y="4133"/>
                    <a:pt x="1734" y="6519"/>
                  </a:cubicBezTo>
                  <a:lnTo>
                    <a:pt x="1734" y="651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11" name="Freeform 3010">
              <a:extLst>
                <a:ext uri="{FF2B5EF4-FFF2-40B4-BE49-F238E27FC236}">
                  <a16:creationId xmlns:a16="http://schemas.microsoft.com/office/drawing/2014/main" id="{4A91F414-C53A-D618-9F9E-18110CA72CF2}"/>
                </a:ext>
              </a:extLst>
            </p:cNvPr>
            <p:cNvSpPr/>
            <p:nvPr/>
          </p:nvSpPr>
          <p:spPr>
            <a:xfrm>
              <a:off x="1989127" y="3671109"/>
              <a:ext cx="173792" cy="106510"/>
            </a:xfrm>
            <a:custGeom>
              <a:avLst/>
              <a:gdLst>
                <a:gd name="connsiteX0" fmla="*/ 21515 w 173792"/>
                <a:gd name="connsiteY0" fmla="*/ 1054 h 106510"/>
                <a:gd name="connsiteX1" fmla="*/ 832 w 173792"/>
                <a:gd name="connsiteY1" fmla="*/ 24920 h 106510"/>
                <a:gd name="connsiteX2" fmla="*/ 434 w 173792"/>
                <a:gd name="connsiteY2" fmla="*/ 28898 h 106510"/>
                <a:gd name="connsiteX3" fmla="*/ 171472 w 173792"/>
                <a:gd name="connsiteY3" fmla="*/ 104076 h 106510"/>
                <a:gd name="connsiteX4" fmla="*/ 170677 w 173792"/>
                <a:gd name="connsiteY4" fmla="*/ 98109 h 106510"/>
                <a:gd name="connsiteX5" fmla="*/ 68054 w 173792"/>
                <a:gd name="connsiteY5" fmla="*/ 80607 h 106510"/>
                <a:gd name="connsiteX6" fmla="*/ 25493 w 173792"/>
                <a:gd name="connsiteY6" fmla="*/ 49184 h 106510"/>
                <a:gd name="connsiteX7" fmla="*/ 8787 w 173792"/>
                <a:gd name="connsiteY7" fmla="*/ 29296 h 106510"/>
                <a:gd name="connsiteX8" fmla="*/ 26288 w 173792"/>
                <a:gd name="connsiteY8" fmla="*/ 5430 h 106510"/>
                <a:gd name="connsiteX9" fmla="*/ 21515 w 173792"/>
                <a:gd name="connsiteY9" fmla="*/ 1054 h 106510"/>
                <a:gd name="connsiteX10" fmla="*/ 21515 w 173792"/>
                <a:gd name="connsiteY10" fmla="*/ 1054 h 10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92" h="106510">
                  <a:moveTo>
                    <a:pt x="21515" y="1054"/>
                  </a:moveTo>
                  <a:cubicBezTo>
                    <a:pt x="14753" y="9010"/>
                    <a:pt x="7593" y="16965"/>
                    <a:pt x="832" y="24920"/>
                  </a:cubicBezTo>
                  <a:cubicBezTo>
                    <a:pt x="36" y="26114"/>
                    <a:pt x="-362" y="27705"/>
                    <a:pt x="434" y="28898"/>
                  </a:cubicBezTo>
                  <a:cubicBezTo>
                    <a:pt x="37028" y="82994"/>
                    <a:pt x="105841" y="116008"/>
                    <a:pt x="171472" y="104076"/>
                  </a:cubicBezTo>
                  <a:cubicBezTo>
                    <a:pt x="175052" y="103280"/>
                    <a:pt x="174257" y="97711"/>
                    <a:pt x="170677" y="98109"/>
                  </a:cubicBezTo>
                  <a:cubicBezTo>
                    <a:pt x="134878" y="102087"/>
                    <a:pt x="100273" y="97313"/>
                    <a:pt x="68054" y="80607"/>
                  </a:cubicBezTo>
                  <a:cubicBezTo>
                    <a:pt x="52541" y="72254"/>
                    <a:pt x="37824" y="61913"/>
                    <a:pt x="25493" y="49184"/>
                  </a:cubicBezTo>
                  <a:cubicBezTo>
                    <a:pt x="21515" y="45206"/>
                    <a:pt x="9185" y="34467"/>
                    <a:pt x="8787" y="29296"/>
                  </a:cubicBezTo>
                  <a:cubicBezTo>
                    <a:pt x="8389" y="21738"/>
                    <a:pt x="21913" y="10999"/>
                    <a:pt x="26288" y="5430"/>
                  </a:cubicBezTo>
                  <a:cubicBezTo>
                    <a:pt x="29073" y="2646"/>
                    <a:pt x="24299" y="-2128"/>
                    <a:pt x="21515" y="1054"/>
                  </a:cubicBezTo>
                  <a:lnTo>
                    <a:pt x="21515" y="10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12" name="Freeform 3011">
              <a:extLst>
                <a:ext uri="{FF2B5EF4-FFF2-40B4-BE49-F238E27FC236}">
                  <a16:creationId xmlns:a16="http://schemas.microsoft.com/office/drawing/2014/main" id="{2D374241-C85A-08D5-A311-38DBAB7D32D0}"/>
                </a:ext>
              </a:extLst>
            </p:cNvPr>
            <p:cNvSpPr/>
            <p:nvPr/>
          </p:nvSpPr>
          <p:spPr>
            <a:xfrm>
              <a:off x="1926780" y="3679702"/>
              <a:ext cx="345523" cy="71238"/>
            </a:xfrm>
            <a:custGeom>
              <a:avLst/>
              <a:gdLst>
                <a:gd name="connsiteX0" fmla="*/ 50847 w 345523"/>
                <a:gd name="connsiteY0" fmla="*/ 4395 h 71238"/>
                <a:gd name="connsiteX1" fmla="*/ 3116 w 345523"/>
                <a:gd name="connsiteY1" fmla="*/ 19 h 71238"/>
                <a:gd name="connsiteX2" fmla="*/ 2320 w 345523"/>
                <a:gd name="connsiteY2" fmla="*/ 6384 h 71238"/>
                <a:gd name="connsiteX3" fmla="*/ 342408 w 345523"/>
                <a:gd name="connsiteY3" fmla="*/ 71219 h 71238"/>
                <a:gd name="connsiteX4" fmla="*/ 343204 w 345523"/>
                <a:gd name="connsiteY4" fmla="*/ 65252 h 71238"/>
                <a:gd name="connsiteX5" fmla="*/ 3911 w 345523"/>
                <a:gd name="connsiteY5" fmla="*/ 417 h 71238"/>
                <a:gd name="connsiteX6" fmla="*/ 3116 w 345523"/>
                <a:gd name="connsiteY6" fmla="*/ 6781 h 71238"/>
                <a:gd name="connsiteX7" fmla="*/ 50847 w 345523"/>
                <a:gd name="connsiteY7" fmla="*/ 10361 h 71238"/>
                <a:gd name="connsiteX8" fmla="*/ 50847 w 345523"/>
                <a:gd name="connsiteY8" fmla="*/ 4395 h 71238"/>
                <a:gd name="connsiteX9" fmla="*/ 50847 w 345523"/>
                <a:gd name="connsiteY9" fmla="*/ 4395 h 7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523" h="71238">
                  <a:moveTo>
                    <a:pt x="50847" y="4395"/>
                  </a:moveTo>
                  <a:cubicBezTo>
                    <a:pt x="34937" y="3201"/>
                    <a:pt x="19026" y="2008"/>
                    <a:pt x="3116" y="19"/>
                  </a:cubicBezTo>
                  <a:cubicBezTo>
                    <a:pt x="-464" y="-379"/>
                    <a:pt x="-1260" y="5588"/>
                    <a:pt x="2320" y="6384"/>
                  </a:cubicBezTo>
                  <a:cubicBezTo>
                    <a:pt x="113694" y="35818"/>
                    <a:pt x="227852" y="58888"/>
                    <a:pt x="342408" y="71219"/>
                  </a:cubicBezTo>
                  <a:cubicBezTo>
                    <a:pt x="345988" y="71617"/>
                    <a:pt x="346784" y="65650"/>
                    <a:pt x="343204" y="65252"/>
                  </a:cubicBezTo>
                  <a:cubicBezTo>
                    <a:pt x="228648" y="49739"/>
                    <a:pt x="115683" y="29454"/>
                    <a:pt x="3911" y="417"/>
                  </a:cubicBezTo>
                  <a:cubicBezTo>
                    <a:pt x="3513" y="2406"/>
                    <a:pt x="3513" y="4792"/>
                    <a:pt x="3116" y="6781"/>
                  </a:cubicBezTo>
                  <a:cubicBezTo>
                    <a:pt x="19026" y="7577"/>
                    <a:pt x="34937" y="8770"/>
                    <a:pt x="50847" y="10361"/>
                  </a:cubicBezTo>
                  <a:cubicBezTo>
                    <a:pt x="54427" y="10361"/>
                    <a:pt x="54427" y="4792"/>
                    <a:pt x="50847" y="4395"/>
                  </a:cubicBezTo>
                  <a:lnTo>
                    <a:pt x="50847" y="43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13" name="Freeform 3012">
              <a:extLst>
                <a:ext uri="{FF2B5EF4-FFF2-40B4-BE49-F238E27FC236}">
                  <a16:creationId xmlns:a16="http://schemas.microsoft.com/office/drawing/2014/main" id="{FD40F312-A3C3-FF53-2789-4896E4A2ADDD}"/>
                </a:ext>
              </a:extLst>
            </p:cNvPr>
            <p:cNvSpPr/>
            <p:nvPr/>
          </p:nvSpPr>
          <p:spPr>
            <a:xfrm>
              <a:off x="2095846" y="3733271"/>
              <a:ext cx="261977" cy="50285"/>
            </a:xfrm>
            <a:custGeom>
              <a:avLst/>
              <a:gdLst>
                <a:gd name="connsiteX0" fmla="*/ 2304 w 261977"/>
                <a:gd name="connsiteY0" fmla="*/ 6115 h 50285"/>
                <a:gd name="connsiteX1" fmla="*/ 258862 w 261977"/>
                <a:gd name="connsiteY1" fmla="*/ 50267 h 50285"/>
                <a:gd name="connsiteX2" fmla="*/ 259657 w 261977"/>
                <a:gd name="connsiteY2" fmla="*/ 44300 h 50285"/>
                <a:gd name="connsiteX3" fmla="*/ 3895 w 261977"/>
                <a:gd name="connsiteY3" fmla="*/ 149 h 50285"/>
                <a:gd name="connsiteX4" fmla="*/ 2304 w 261977"/>
                <a:gd name="connsiteY4" fmla="*/ 6115 h 50285"/>
                <a:gd name="connsiteX5" fmla="*/ 2304 w 261977"/>
                <a:gd name="connsiteY5" fmla="*/ 6115 h 5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77" h="50285">
                  <a:moveTo>
                    <a:pt x="2304" y="6115"/>
                  </a:moveTo>
                  <a:cubicBezTo>
                    <a:pt x="86232" y="26003"/>
                    <a:pt x="172547" y="43107"/>
                    <a:pt x="258862" y="50267"/>
                  </a:cubicBezTo>
                  <a:cubicBezTo>
                    <a:pt x="262442" y="50665"/>
                    <a:pt x="263237" y="44698"/>
                    <a:pt x="259657" y="44300"/>
                  </a:cubicBezTo>
                  <a:cubicBezTo>
                    <a:pt x="173740" y="32368"/>
                    <a:pt x="88619" y="20037"/>
                    <a:pt x="3895" y="149"/>
                  </a:cubicBezTo>
                  <a:cubicBezTo>
                    <a:pt x="-83" y="-1045"/>
                    <a:pt x="-1674" y="5320"/>
                    <a:pt x="2304" y="6115"/>
                  </a:cubicBezTo>
                  <a:lnTo>
                    <a:pt x="2304" y="61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14" name="Freeform 3013">
              <a:extLst>
                <a:ext uri="{FF2B5EF4-FFF2-40B4-BE49-F238E27FC236}">
                  <a16:creationId xmlns:a16="http://schemas.microsoft.com/office/drawing/2014/main" id="{C86B4485-AB45-82F7-A3C0-EEC4C8FAF3A1}"/>
                </a:ext>
              </a:extLst>
            </p:cNvPr>
            <p:cNvSpPr/>
            <p:nvPr/>
          </p:nvSpPr>
          <p:spPr>
            <a:xfrm>
              <a:off x="2192615" y="3757526"/>
              <a:ext cx="212923" cy="20643"/>
            </a:xfrm>
            <a:custGeom>
              <a:avLst/>
              <a:gdLst>
                <a:gd name="connsiteX0" fmla="*/ 2191 w 212923"/>
                <a:gd name="connsiteY0" fmla="*/ 7714 h 20643"/>
                <a:gd name="connsiteX1" fmla="*/ 210619 w 212923"/>
                <a:gd name="connsiteY1" fmla="*/ 6123 h 20643"/>
                <a:gd name="connsiteX2" fmla="*/ 209028 w 212923"/>
                <a:gd name="connsiteY2" fmla="*/ 157 h 20643"/>
                <a:gd name="connsiteX3" fmla="*/ 3782 w 212923"/>
                <a:gd name="connsiteY3" fmla="*/ 1350 h 20643"/>
                <a:gd name="connsiteX4" fmla="*/ 2191 w 212923"/>
                <a:gd name="connsiteY4" fmla="*/ 7714 h 20643"/>
                <a:gd name="connsiteX5" fmla="*/ 2191 w 212923"/>
                <a:gd name="connsiteY5" fmla="*/ 7714 h 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23" h="20643">
                  <a:moveTo>
                    <a:pt x="2191" y="7714"/>
                  </a:moveTo>
                  <a:cubicBezTo>
                    <a:pt x="70209" y="24818"/>
                    <a:pt x="143397" y="25614"/>
                    <a:pt x="210619" y="6123"/>
                  </a:cubicBezTo>
                  <a:cubicBezTo>
                    <a:pt x="214597" y="4930"/>
                    <a:pt x="213006" y="-1036"/>
                    <a:pt x="209028" y="157"/>
                  </a:cubicBezTo>
                  <a:cubicBezTo>
                    <a:pt x="140613" y="16465"/>
                    <a:pt x="72197" y="18454"/>
                    <a:pt x="3782" y="1350"/>
                  </a:cubicBezTo>
                  <a:cubicBezTo>
                    <a:pt x="202" y="555"/>
                    <a:pt x="-1787" y="6521"/>
                    <a:pt x="2191" y="7714"/>
                  </a:cubicBezTo>
                  <a:lnTo>
                    <a:pt x="2191" y="77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15" name="Freeform 3014">
              <a:extLst>
                <a:ext uri="{FF2B5EF4-FFF2-40B4-BE49-F238E27FC236}">
                  <a16:creationId xmlns:a16="http://schemas.microsoft.com/office/drawing/2014/main" id="{4C405371-2AAE-73F6-D1E9-BAC3EB0D4DC9}"/>
                </a:ext>
              </a:extLst>
            </p:cNvPr>
            <p:cNvSpPr/>
            <p:nvPr/>
          </p:nvSpPr>
          <p:spPr>
            <a:xfrm>
              <a:off x="1855038" y="3259340"/>
              <a:ext cx="55837" cy="273125"/>
            </a:xfrm>
            <a:custGeom>
              <a:avLst/>
              <a:gdLst>
                <a:gd name="connsiteX0" fmla="*/ 78 w 55837"/>
                <a:gd name="connsiteY0" fmla="*/ 3524 h 273125"/>
                <a:gd name="connsiteX1" fmla="*/ 49798 w 55837"/>
                <a:gd name="connsiteY1" fmla="*/ 270822 h 273125"/>
                <a:gd name="connsiteX2" fmla="*/ 55764 w 55837"/>
                <a:gd name="connsiteY2" fmla="*/ 269231 h 273125"/>
                <a:gd name="connsiteX3" fmla="*/ 5646 w 55837"/>
                <a:gd name="connsiteY3" fmla="*/ 2331 h 273125"/>
                <a:gd name="connsiteX4" fmla="*/ 78 w 55837"/>
                <a:gd name="connsiteY4" fmla="*/ 3524 h 273125"/>
                <a:gd name="connsiteX5" fmla="*/ 78 w 55837"/>
                <a:gd name="connsiteY5" fmla="*/ 3524 h 2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37" h="273125">
                  <a:moveTo>
                    <a:pt x="78" y="3524"/>
                  </a:moveTo>
                  <a:cubicBezTo>
                    <a:pt x="16386" y="92623"/>
                    <a:pt x="32296" y="181723"/>
                    <a:pt x="49798" y="270822"/>
                  </a:cubicBezTo>
                  <a:cubicBezTo>
                    <a:pt x="50594" y="274799"/>
                    <a:pt x="56560" y="273208"/>
                    <a:pt x="55764" y="269231"/>
                  </a:cubicBezTo>
                  <a:cubicBezTo>
                    <a:pt x="40252" y="180132"/>
                    <a:pt x="22352" y="91032"/>
                    <a:pt x="5646" y="2331"/>
                  </a:cubicBezTo>
                  <a:cubicBezTo>
                    <a:pt x="4851" y="-1647"/>
                    <a:pt x="-718" y="-55"/>
                    <a:pt x="78" y="3524"/>
                  </a:cubicBezTo>
                  <a:lnTo>
                    <a:pt x="78" y="35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16" name="Freeform 3015">
              <a:extLst>
                <a:ext uri="{FF2B5EF4-FFF2-40B4-BE49-F238E27FC236}">
                  <a16:creationId xmlns:a16="http://schemas.microsoft.com/office/drawing/2014/main" id="{43B6D932-114C-53C6-232A-2E3FC3AB309C}"/>
                </a:ext>
              </a:extLst>
            </p:cNvPr>
            <p:cNvSpPr/>
            <p:nvPr/>
          </p:nvSpPr>
          <p:spPr>
            <a:xfrm>
              <a:off x="1852957" y="3234870"/>
              <a:ext cx="78946" cy="284276"/>
            </a:xfrm>
            <a:custGeom>
              <a:avLst/>
              <a:gdLst>
                <a:gd name="connsiteX0" fmla="*/ 171 w 78946"/>
                <a:gd name="connsiteY0" fmla="*/ 3333 h 284276"/>
                <a:gd name="connsiteX1" fmla="*/ 67393 w 78946"/>
                <a:gd name="connsiteY1" fmla="*/ 282563 h 284276"/>
                <a:gd name="connsiteX2" fmla="*/ 74155 w 78946"/>
                <a:gd name="connsiteY2" fmla="*/ 280575 h 284276"/>
                <a:gd name="connsiteX3" fmla="*/ 78928 w 78946"/>
                <a:gd name="connsiteY3" fmla="*/ 221705 h 284276"/>
                <a:gd name="connsiteX4" fmla="*/ 72961 w 78946"/>
                <a:gd name="connsiteY4" fmla="*/ 221705 h 284276"/>
                <a:gd name="connsiteX5" fmla="*/ 66597 w 78946"/>
                <a:gd name="connsiteY5" fmla="*/ 280575 h 284276"/>
                <a:gd name="connsiteX6" fmla="*/ 73359 w 78946"/>
                <a:gd name="connsiteY6" fmla="*/ 278586 h 284276"/>
                <a:gd name="connsiteX7" fmla="*/ 6933 w 78946"/>
                <a:gd name="connsiteY7" fmla="*/ 2935 h 284276"/>
                <a:gd name="connsiteX8" fmla="*/ 171 w 78946"/>
                <a:gd name="connsiteY8" fmla="*/ 3333 h 284276"/>
                <a:gd name="connsiteX9" fmla="*/ 171 w 78946"/>
                <a:gd name="connsiteY9" fmla="*/ 3333 h 2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46" h="284276">
                  <a:moveTo>
                    <a:pt x="171" y="3333"/>
                  </a:moveTo>
                  <a:cubicBezTo>
                    <a:pt x="-2216" y="100388"/>
                    <a:pt x="20457" y="197442"/>
                    <a:pt x="67393" y="282563"/>
                  </a:cubicBezTo>
                  <a:cubicBezTo>
                    <a:pt x="69382" y="285745"/>
                    <a:pt x="73757" y="284155"/>
                    <a:pt x="74155" y="280575"/>
                  </a:cubicBezTo>
                  <a:cubicBezTo>
                    <a:pt x="75746" y="261084"/>
                    <a:pt x="77337" y="241196"/>
                    <a:pt x="78928" y="221705"/>
                  </a:cubicBezTo>
                  <a:cubicBezTo>
                    <a:pt x="79326" y="218126"/>
                    <a:pt x="73359" y="218126"/>
                    <a:pt x="72961" y="221705"/>
                  </a:cubicBezTo>
                  <a:cubicBezTo>
                    <a:pt x="70973" y="241196"/>
                    <a:pt x="68984" y="261084"/>
                    <a:pt x="66597" y="280575"/>
                  </a:cubicBezTo>
                  <a:cubicBezTo>
                    <a:pt x="68984" y="279779"/>
                    <a:pt x="70973" y="279381"/>
                    <a:pt x="73359" y="278586"/>
                  </a:cubicBezTo>
                  <a:cubicBezTo>
                    <a:pt x="28014" y="193464"/>
                    <a:pt x="4944" y="99194"/>
                    <a:pt x="6933" y="2935"/>
                  </a:cubicBezTo>
                  <a:cubicBezTo>
                    <a:pt x="6933" y="-1042"/>
                    <a:pt x="171" y="-1042"/>
                    <a:pt x="171" y="3333"/>
                  </a:cubicBezTo>
                  <a:lnTo>
                    <a:pt x="171" y="33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17" name="Freeform 3016">
              <a:extLst>
                <a:ext uri="{FF2B5EF4-FFF2-40B4-BE49-F238E27FC236}">
                  <a16:creationId xmlns:a16="http://schemas.microsoft.com/office/drawing/2014/main" id="{5981BFDF-1DBF-BC09-8680-68AAE8BCDBBB}"/>
                </a:ext>
              </a:extLst>
            </p:cNvPr>
            <p:cNvSpPr/>
            <p:nvPr/>
          </p:nvSpPr>
          <p:spPr>
            <a:xfrm>
              <a:off x="1875481" y="3307812"/>
              <a:ext cx="79996" cy="253892"/>
            </a:xfrm>
            <a:custGeom>
              <a:avLst/>
              <a:gdLst>
                <a:gd name="connsiteX0" fmla="*/ 1910 w 79996"/>
                <a:gd name="connsiteY0" fmla="*/ 3580 h 253892"/>
                <a:gd name="connsiteX1" fmla="*/ 26571 w 79996"/>
                <a:gd name="connsiteY1" fmla="*/ 196893 h 253892"/>
                <a:gd name="connsiteX2" fmla="*/ 62370 w 79996"/>
                <a:gd name="connsiteY2" fmla="*/ 253773 h 253892"/>
                <a:gd name="connsiteX3" fmla="*/ 76292 w 79996"/>
                <a:gd name="connsiteY3" fmla="*/ 231101 h 253892"/>
                <a:gd name="connsiteX4" fmla="*/ 71917 w 79996"/>
                <a:gd name="connsiteY4" fmla="*/ 235476 h 253892"/>
                <a:gd name="connsiteX5" fmla="*/ 53619 w 79996"/>
                <a:gd name="connsiteY5" fmla="*/ 239056 h 253892"/>
                <a:gd name="connsiteX6" fmla="*/ 49244 w 79996"/>
                <a:gd name="connsiteY6" fmla="*/ 232692 h 253892"/>
                <a:gd name="connsiteX7" fmla="*/ 42880 w 79996"/>
                <a:gd name="connsiteY7" fmla="*/ 219168 h 253892"/>
                <a:gd name="connsiteX8" fmla="*/ 31742 w 79996"/>
                <a:gd name="connsiteY8" fmla="*/ 189734 h 253892"/>
                <a:gd name="connsiteX9" fmla="*/ 15434 w 79996"/>
                <a:gd name="connsiteY9" fmla="*/ 129671 h 253892"/>
                <a:gd name="connsiteX10" fmla="*/ 9070 w 79996"/>
                <a:gd name="connsiteY10" fmla="*/ 3580 h 253892"/>
                <a:gd name="connsiteX11" fmla="*/ 1910 w 79996"/>
                <a:gd name="connsiteY11" fmla="*/ 3580 h 253892"/>
                <a:gd name="connsiteX12" fmla="*/ 1910 w 79996"/>
                <a:gd name="connsiteY12" fmla="*/ 3580 h 25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996" h="253892">
                  <a:moveTo>
                    <a:pt x="1910" y="3580"/>
                  </a:moveTo>
                  <a:cubicBezTo>
                    <a:pt x="-4056" y="68813"/>
                    <a:pt x="3899" y="135240"/>
                    <a:pt x="26571" y="196893"/>
                  </a:cubicBezTo>
                  <a:cubicBezTo>
                    <a:pt x="32538" y="212804"/>
                    <a:pt x="41687" y="250989"/>
                    <a:pt x="62370" y="253773"/>
                  </a:cubicBezTo>
                  <a:cubicBezTo>
                    <a:pt x="74303" y="255365"/>
                    <a:pt x="86236" y="240647"/>
                    <a:pt x="76292" y="231101"/>
                  </a:cubicBezTo>
                  <a:cubicBezTo>
                    <a:pt x="73508" y="228316"/>
                    <a:pt x="69530" y="232294"/>
                    <a:pt x="71917" y="235476"/>
                  </a:cubicBezTo>
                  <a:cubicBezTo>
                    <a:pt x="63564" y="245023"/>
                    <a:pt x="57597" y="246216"/>
                    <a:pt x="53619" y="239056"/>
                  </a:cubicBezTo>
                  <a:cubicBezTo>
                    <a:pt x="52028" y="237067"/>
                    <a:pt x="50437" y="235078"/>
                    <a:pt x="49244" y="232692"/>
                  </a:cubicBezTo>
                  <a:cubicBezTo>
                    <a:pt x="46857" y="228316"/>
                    <a:pt x="44869" y="223544"/>
                    <a:pt x="42880" y="219168"/>
                  </a:cubicBezTo>
                  <a:cubicBezTo>
                    <a:pt x="38902" y="209224"/>
                    <a:pt x="34924" y="199678"/>
                    <a:pt x="31742" y="189734"/>
                  </a:cubicBezTo>
                  <a:cubicBezTo>
                    <a:pt x="24980" y="170243"/>
                    <a:pt x="19412" y="149957"/>
                    <a:pt x="15434" y="129671"/>
                  </a:cubicBezTo>
                  <a:cubicBezTo>
                    <a:pt x="7081" y="88304"/>
                    <a:pt x="5490" y="45743"/>
                    <a:pt x="9070" y="3580"/>
                  </a:cubicBezTo>
                  <a:cubicBezTo>
                    <a:pt x="9070" y="-1193"/>
                    <a:pt x="2308" y="-1193"/>
                    <a:pt x="1910" y="3580"/>
                  </a:cubicBezTo>
                  <a:lnTo>
                    <a:pt x="1910" y="35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18" name="Freeform 3017">
              <a:extLst>
                <a:ext uri="{FF2B5EF4-FFF2-40B4-BE49-F238E27FC236}">
                  <a16:creationId xmlns:a16="http://schemas.microsoft.com/office/drawing/2014/main" id="{75E857DD-B52D-9016-9C77-DD68120731F8}"/>
                </a:ext>
              </a:extLst>
            </p:cNvPr>
            <p:cNvSpPr/>
            <p:nvPr/>
          </p:nvSpPr>
          <p:spPr>
            <a:xfrm>
              <a:off x="1930914" y="3454597"/>
              <a:ext cx="60789" cy="141619"/>
            </a:xfrm>
            <a:custGeom>
              <a:avLst/>
              <a:gdLst>
                <a:gd name="connsiteX0" fmla="*/ 9323 w 60789"/>
                <a:gd name="connsiteY0" fmla="*/ 1581 h 141619"/>
                <a:gd name="connsiteX1" fmla="*/ 55861 w 60789"/>
                <a:gd name="connsiteY1" fmla="*/ 141197 h 141619"/>
                <a:gd name="connsiteX2" fmla="*/ 59044 w 60789"/>
                <a:gd name="connsiteY2" fmla="*/ 135628 h 141619"/>
                <a:gd name="connsiteX3" fmla="*/ 14494 w 60789"/>
                <a:gd name="connsiteY3" fmla="*/ 4366 h 141619"/>
                <a:gd name="connsiteX4" fmla="*/ 9323 w 60789"/>
                <a:gd name="connsiteY4" fmla="*/ 1581 h 141619"/>
                <a:gd name="connsiteX5" fmla="*/ 9323 w 60789"/>
                <a:gd name="connsiteY5" fmla="*/ 1581 h 14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89" h="141619">
                  <a:moveTo>
                    <a:pt x="9323" y="1581"/>
                  </a:moveTo>
                  <a:cubicBezTo>
                    <a:pt x="-13349" y="51302"/>
                    <a:pt x="6539" y="115740"/>
                    <a:pt x="55861" y="141197"/>
                  </a:cubicBezTo>
                  <a:cubicBezTo>
                    <a:pt x="59441" y="143185"/>
                    <a:pt x="63021" y="137617"/>
                    <a:pt x="59044" y="135628"/>
                  </a:cubicBezTo>
                  <a:cubicBezTo>
                    <a:pt x="14096" y="110171"/>
                    <a:pt x="-6985" y="52495"/>
                    <a:pt x="14494" y="4366"/>
                  </a:cubicBezTo>
                  <a:cubicBezTo>
                    <a:pt x="16085" y="1184"/>
                    <a:pt x="10914" y="-1998"/>
                    <a:pt x="9323" y="1581"/>
                  </a:cubicBezTo>
                  <a:lnTo>
                    <a:pt x="9323" y="15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19" name="Freeform 3018">
              <a:extLst>
                <a:ext uri="{FF2B5EF4-FFF2-40B4-BE49-F238E27FC236}">
                  <a16:creationId xmlns:a16="http://schemas.microsoft.com/office/drawing/2014/main" id="{628A9C3D-77A5-788F-BB7C-52154A436AEC}"/>
                </a:ext>
              </a:extLst>
            </p:cNvPr>
            <p:cNvSpPr/>
            <p:nvPr/>
          </p:nvSpPr>
          <p:spPr>
            <a:xfrm>
              <a:off x="5254462" y="6248686"/>
              <a:ext cx="78015" cy="101417"/>
            </a:xfrm>
            <a:custGeom>
              <a:avLst/>
              <a:gdLst>
                <a:gd name="connsiteX0" fmla="*/ 4718 w 78015"/>
                <a:gd name="connsiteY0" fmla="*/ 100429 h 101417"/>
                <a:gd name="connsiteX1" fmla="*/ 77509 w 78015"/>
                <a:gd name="connsiteY1" fmla="*/ 3375 h 101417"/>
                <a:gd name="connsiteX2" fmla="*/ 73134 w 78015"/>
                <a:gd name="connsiteY2" fmla="*/ 988 h 101417"/>
                <a:gd name="connsiteX3" fmla="*/ 343 w 78015"/>
                <a:gd name="connsiteY3" fmla="*/ 98043 h 101417"/>
                <a:gd name="connsiteX4" fmla="*/ 4718 w 78015"/>
                <a:gd name="connsiteY4" fmla="*/ 100429 h 101417"/>
                <a:gd name="connsiteX5" fmla="*/ 4718 w 78015"/>
                <a:gd name="connsiteY5" fmla="*/ 100429 h 10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015" h="101417">
                  <a:moveTo>
                    <a:pt x="4718" y="100429"/>
                  </a:moveTo>
                  <a:cubicBezTo>
                    <a:pt x="28982" y="68211"/>
                    <a:pt x="53245" y="35594"/>
                    <a:pt x="77509" y="3375"/>
                  </a:cubicBezTo>
                  <a:cubicBezTo>
                    <a:pt x="79498" y="988"/>
                    <a:pt x="75122" y="-1398"/>
                    <a:pt x="73134" y="988"/>
                  </a:cubicBezTo>
                  <a:cubicBezTo>
                    <a:pt x="48870" y="33208"/>
                    <a:pt x="24606" y="65824"/>
                    <a:pt x="343" y="98043"/>
                  </a:cubicBezTo>
                  <a:cubicBezTo>
                    <a:pt x="-1248" y="100429"/>
                    <a:pt x="3127" y="102816"/>
                    <a:pt x="4718" y="100429"/>
                  </a:cubicBezTo>
                  <a:lnTo>
                    <a:pt x="4718" y="1004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20" name="Freeform 3019">
              <a:extLst>
                <a:ext uri="{FF2B5EF4-FFF2-40B4-BE49-F238E27FC236}">
                  <a16:creationId xmlns:a16="http://schemas.microsoft.com/office/drawing/2014/main" id="{780998F0-8877-6D05-B9C9-4602C7575D83}"/>
                </a:ext>
              </a:extLst>
            </p:cNvPr>
            <p:cNvSpPr/>
            <p:nvPr/>
          </p:nvSpPr>
          <p:spPr>
            <a:xfrm>
              <a:off x="4599212" y="6611428"/>
              <a:ext cx="148918" cy="225704"/>
            </a:xfrm>
            <a:custGeom>
              <a:avLst/>
              <a:gdLst>
                <a:gd name="connsiteX0" fmla="*/ 5248 w 148918"/>
                <a:gd name="connsiteY0" fmla="*/ 224551 h 225704"/>
                <a:gd name="connsiteX1" fmla="*/ 148443 w 148918"/>
                <a:gd name="connsiteY1" fmla="*/ 4189 h 225704"/>
                <a:gd name="connsiteX2" fmla="*/ 143670 w 148918"/>
                <a:gd name="connsiteY2" fmla="*/ 1405 h 225704"/>
                <a:gd name="connsiteX3" fmla="*/ 475 w 148918"/>
                <a:gd name="connsiteY3" fmla="*/ 221767 h 225704"/>
                <a:gd name="connsiteX4" fmla="*/ 5248 w 148918"/>
                <a:gd name="connsiteY4" fmla="*/ 224551 h 225704"/>
                <a:gd name="connsiteX5" fmla="*/ 5248 w 148918"/>
                <a:gd name="connsiteY5" fmla="*/ 224551 h 22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918" h="225704">
                  <a:moveTo>
                    <a:pt x="5248" y="224551"/>
                  </a:moveTo>
                  <a:cubicBezTo>
                    <a:pt x="53378" y="151362"/>
                    <a:pt x="101507" y="78174"/>
                    <a:pt x="148443" y="4189"/>
                  </a:cubicBezTo>
                  <a:cubicBezTo>
                    <a:pt x="150432" y="1007"/>
                    <a:pt x="145659" y="-1777"/>
                    <a:pt x="143670" y="1405"/>
                  </a:cubicBezTo>
                  <a:cubicBezTo>
                    <a:pt x="95143" y="74594"/>
                    <a:pt x="47809" y="148181"/>
                    <a:pt x="475" y="221767"/>
                  </a:cubicBezTo>
                  <a:cubicBezTo>
                    <a:pt x="-1514" y="224551"/>
                    <a:pt x="3259" y="227335"/>
                    <a:pt x="5248" y="224551"/>
                  </a:cubicBezTo>
                  <a:lnTo>
                    <a:pt x="5248" y="2245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21" name="Freeform 3020">
              <a:extLst>
                <a:ext uri="{FF2B5EF4-FFF2-40B4-BE49-F238E27FC236}">
                  <a16:creationId xmlns:a16="http://schemas.microsoft.com/office/drawing/2014/main" id="{74593150-F2E8-98F5-A833-E4E087613693}"/>
                </a:ext>
              </a:extLst>
            </p:cNvPr>
            <p:cNvSpPr/>
            <p:nvPr/>
          </p:nvSpPr>
          <p:spPr>
            <a:xfrm>
              <a:off x="4638431" y="6431357"/>
              <a:ext cx="308042" cy="463305"/>
            </a:xfrm>
            <a:custGeom>
              <a:avLst/>
              <a:gdLst>
                <a:gd name="connsiteX0" fmla="*/ 20523 w 308042"/>
                <a:gd name="connsiteY0" fmla="*/ 402235 h 463305"/>
                <a:gd name="connsiteX1" fmla="*/ 635 w 308042"/>
                <a:gd name="connsiteY1" fmla="*/ 458320 h 463305"/>
                <a:gd name="connsiteX2" fmla="*/ 5408 w 308042"/>
                <a:gd name="connsiteY2" fmla="*/ 461900 h 463305"/>
                <a:gd name="connsiteX3" fmla="*/ 307311 w 308042"/>
                <a:gd name="connsiteY3" fmla="*/ 5267 h 463305"/>
                <a:gd name="connsiteX4" fmla="*/ 302936 w 308042"/>
                <a:gd name="connsiteY4" fmla="*/ 892 h 463305"/>
                <a:gd name="connsiteX5" fmla="*/ 237 w 308042"/>
                <a:gd name="connsiteY5" fmla="*/ 458718 h 463305"/>
                <a:gd name="connsiteX6" fmla="*/ 5010 w 308042"/>
                <a:gd name="connsiteY6" fmla="*/ 462298 h 463305"/>
                <a:gd name="connsiteX7" fmla="*/ 26887 w 308042"/>
                <a:gd name="connsiteY7" fmla="*/ 402235 h 463305"/>
                <a:gd name="connsiteX8" fmla="*/ 20523 w 308042"/>
                <a:gd name="connsiteY8" fmla="*/ 402235 h 463305"/>
                <a:gd name="connsiteX9" fmla="*/ 20523 w 308042"/>
                <a:gd name="connsiteY9" fmla="*/ 402235 h 46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042" h="463305">
                  <a:moveTo>
                    <a:pt x="20523" y="402235"/>
                  </a:moveTo>
                  <a:cubicBezTo>
                    <a:pt x="20921" y="423317"/>
                    <a:pt x="14159" y="442409"/>
                    <a:pt x="635" y="458320"/>
                  </a:cubicBezTo>
                  <a:cubicBezTo>
                    <a:pt x="2226" y="459514"/>
                    <a:pt x="3817" y="460707"/>
                    <a:pt x="5408" y="461900"/>
                  </a:cubicBezTo>
                  <a:cubicBezTo>
                    <a:pt x="84563" y="296430"/>
                    <a:pt x="186391" y="143291"/>
                    <a:pt x="307311" y="5267"/>
                  </a:cubicBezTo>
                  <a:cubicBezTo>
                    <a:pt x="309697" y="2483"/>
                    <a:pt x="305720" y="-1893"/>
                    <a:pt x="302936" y="892"/>
                  </a:cubicBezTo>
                  <a:cubicBezTo>
                    <a:pt x="180822" y="137723"/>
                    <a:pt x="78994" y="292850"/>
                    <a:pt x="237" y="458718"/>
                  </a:cubicBezTo>
                  <a:cubicBezTo>
                    <a:pt x="-956" y="461502"/>
                    <a:pt x="2624" y="465082"/>
                    <a:pt x="5010" y="462298"/>
                  </a:cubicBezTo>
                  <a:cubicBezTo>
                    <a:pt x="19728" y="445194"/>
                    <a:pt x="26887" y="424510"/>
                    <a:pt x="26887" y="402235"/>
                  </a:cubicBezTo>
                  <a:cubicBezTo>
                    <a:pt x="26489" y="398656"/>
                    <a:pt x="20523" y="398656"/>
                    <a:pt x="20523" y="402235"/>
                  </a:cubicBezTo>
                  <a:lnTo>
                    <a:pt x="20523" y="4022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22" name="Freeform 3021">
              <a:extLst>
                <a:ext uri="{FF2B5EF4-FFF2-40B4-BE49-F238E27FC236}">
                  <a16:creationId xmlns:a16="http://schemas.microsoft.com/office/drawing/2014/main" id="{02EC8FBC-1678-CF0A-F8D3-EC59BFC95DFB}"/>
                </a:ext>
              </a:extLst>
            </p:cNvPr>
            <p:cNvSpPr/>
            <p:nvPr/>
          </p:nvSpPr>
          <p:spPr>
            <a:xfrm>
              <a:off x="4712685" y="6256622"/>
              <a:ext cx="422072" cy="638834"/>
            </a:xfrm>
            <a:custGeom>
              <a:avLst/>
              <a:gdLst>
                <a:gd name="connsiteX0" fmla="*/ 57245 w 422072"/>
                <a:gd name="connsiteY0" fmla="*/ 563445 h 638834"/>
                <a:gd name="connsiteX1" fmla="*/ 1161 w 422072"/>
                <a:gd name="connsiteY1" fmla="*/ 633850 h 638834"/>
                <a:gd name="connsiteX2" fmla="*/ 5934 w 422072"/>
                <a:gd name="connsiteY2" fmla="*/ 637430 h 638834"/>
                <a:gd name="connsiteX3" fmla="*/ 321361 w 422072"/>
                <a:gd name="connsiteY3" fmla="*/ 137838 h 638834"/>
                <a:gd name="connsiteX4" fmla="*/ 421597 w 422072"/>
                <a:gd name="connsiteY4" fmla="*/ 4587 h 638834"/>
                <a:gd name="connsiteX5" fmla="*/ 416824 w 422072"/>
                <a:gd name="connsiteY5" fmla="*/ 1007 h 638834"/>
                <a:gd name="connsiteX6" fmla="*/ 84294 w 422072"/>
                <a:gd name="connsiteY6" fmla="*/ 486677 h 638834"/>
                <a:gd name="connsiteX7" fmla="*/ 365 w 422072"/>
                <a:gd name="connsiteY7" fmla="*/ 634248 h 638834"/>
                <a:gd name="connsiteX8" fmla="*/ 5139 w 422072"/>
                <a:gd name="connsiteY8" fmla="*/ 637827 h 638834"/>
                <a:gd name="connsiteX9" fmla="*/ 61223 w 422072"/>
                <a:gd name="connsiteY9" fmla="*/ 567423 h 638834"/>
                <a:gd name="connsiteX10" fmla="*/ 57245 w 422072"/>
                <a:gd name="connsiteY10" fmla="*/ 563445 h 638834"/>
                <a:gd name="connsiteX11" fmla="*/ 57245 w 422072"/>
                <a:gd name="connsiteY11" fmla="*/ 563445 h 63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072" h="638834">
                  <a:moveTo>
                    <a:pt x="57245" y="563445"/>
                  </a:moveTo>
                  <a:cubicBezTo>
                    <a:pt x="38551" y="586913"/>
                    <a:pt x="19856" y="610382"/>
                    <a:pt x="1161" y="633850"/>
                  </a:cubicBezTo>
                  <a:cubicBezTo>
                    <a:pt x="2752" y="635043"/>
                    <a:pt x="4343" y="636236"/>
                    <a:pt x="5934" y="637430"/>
                  </a:cubicBezTo>
                  <a:cubicBezTo>
                    <a:pt x="100204" y="464403"/>
                    <a:pt x="205611" y="297739"/>
                    <a:pt x="321361" y="137838"/>
                  </a:cubicBezTo>
                  <a:cubicBezTo>
                    <a:pt x="353978" y="92891"/>
                    <a:pt x="387787" y="48739"/>
                    <a:pt x="421597" y="4587"/>
                  </a:cubicBezTo>
                  <a:cubicBezTo>
                    <a:pt x="423586" y="1803"/>
                    <a:pt x="418813" y="-1777"/>
                    <a:pt x="416824" y="1007"/>
                  </a:cubicBezTo>
                  <a:cubicBezTo>
                    <a:pt x="295109" y="154942"/>
                    <a:pt x="184530" y="318025"/>
                    <a:pt x="84294" y="486677"/>
                  </a:cubicBezTo>
                  <a:cubicBezTo>
                    <a:pt x="55257" y="535204"/>
                    <a:pt x="27413" y="584527"/>
                    <a:pt x="365" y="634248"/>
                  </a:cubicBezTo>
                  <a:cubicBezTo>
                    <a:pt x="-1226" y="637032"/>
                    <a:pt x="2752" y="640612"/>
                    <a:pt x="5139" y="637827"/>
                  </a:cubicBezTo>
                  <a:cubicBezTo>
                    <a:pt x="23833" y="614359"/>
                    <a:pt x="42528" y="590891"/>
                    <a:pt x="61223" y="567423"/>
                  </a:cubicBezTo>
                  <a:cubicBezTo>
                    <a:pt x="64007" y="564639"/>
                    <a:pt x="59632" y="560263"/>
                    <a:pt x="57245" y="563445"/>
                  </a:cubicBezTo>
                  <a:lnTo>
                    <a:pt x="57245" y="5634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23" name="Freeform 3022">
              <a:extLst>
                <a:ext uri="{FF2B5EF4-FFF2-40B4-BE49-F238E27FC236}">
                  <a16:creationId xmlns:a16="http://schemas.microsoft.com/office/drawing/2014/main" id="{7B677E12-57B7-FDD9-5950-8E20A75DAE82}"/>
                </a:ext>
              </a:extLst>
            </p:cNvPr>
            <p:cNvSpPr/>
            <p:nvPr/>
          </p:nvSpPr>
          <p:spPr>
            <a:xfrm>
              <a:off x="4832588" y="6011263"/>
              <a:ext cx="578876" cy="863510"/>
            </a:xfrm>
            <a:custGeom>
              <a:avLst/>
              <a:gdLst>
                <a:gd name="connsiteX0" fmla="*/ 5360 w 578876"/>
                <a:gd name="connsiteY0" fmla="*/ 862105 h 863510"/>
                <a:gd name="connsiteX1" fmla="*/ 432161 w 578876"/>
                <a:gd name="connsiteY1" fmla="*/ 177951 h 863510"/>
                <a:gd name="connsiteX2" fmla="*/ 578140 w 578876"/>
                <a:gd name="connsiteY2" fmla="*/ 4923 h 863510"/>
                <a:gd name="connsiteX3" fmla="*/ 574163 w 578876"/>
                <a:gd name="connsiteY3" fmla="*/ 946 h 863510"/>
                <a:gd name="connsiteX4" fmla="*/ 105199 w 578876"/>
                <a:gd name="connsiteY4" fmla="*/ 655666 h 863510"/>
                <a:gd name="connsiteX5" fmla="*/ 189 w 578876"/>
                <a:gd name="connsiteY5" fmla="*/ 859321 h 863510"/>
                <a:gd name="connsiteX6" fmla="*/ 5360 w 578876"/>
                <a:gd name="connsiteY6" fmla="*/ 862105 h 863510"/>
                <a:gd name="connsiteX7" fmla="*/ 5360 w 578876"/>
                <a:gd name="connsiteY7" fmla="*/ 862105 h 86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76" h="863510">
                  <a:moveTo>
                    <a:pt x="5360" y="862105"/>
                  </a:moveTo>
                  <a:cubicBezTo>
                    <a:pt x="121110" y="619071"/>
                    <a:pt x="264702" y="388766"/>
                    <a:pt x="432161" y="177951"/>
                  </a:cubicBezTo>
                  <a:cubicBezTo>
                    <a:pt x="479097" y="118684"/>
                    <a:pt x="528420" y="61406"/>
                    <a:pt x="578140" y="4923"/>
                  </a:cubicBezTo>
                  <a:cubicBezTo>
                    <a:pt x="580527" y="2139"/>
                    <a:pt x="576550" y="-1838"/>
                    <a:pt x="574163" y="946"/>
                  </a:cubicBezTo>
                  <a:cubicBezTo>
                    <a:pt x="392385" y="198237"/>
                    <a:pt x="235666" y="420985"/>
                    <a:pt x="105199" y="655666"/>
                  </a:cubicBezTo>
                  <a:cubicBezTo>
                    <a:pt x="68207" y="722490"/>
                    <a:pt x="33204" y="790507"/>
                    <a:pt x="189" y="859321"/>
                  </a:cubicBezTo>
                  <a:cubicBezTo>
                    <a:pt x="-1004" y="862503"/>
                    <a:pt x="3769" y="865287"/>
                    <a:pt x="5360" y="862105"/>
                  </a:cubicBezTo>
                  <a:lnTo>
                    <a:pt x="5360" y="8621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24" name="Freeform 3023">
              <a:extLst>
                <a:ext uri="{FF2B5EF4-FFF2-40B4-BE49-F238E27FC236}">
                  <a16:creationId xmlns:a16="http://schemas.microsoft.com/office/drawing/2014/main" id="{6F67610C-D1EC-3D63-6F58-F74420354C0C}"/>
                </a:ext>
              </a:extLst>
            </p:cNvPr>
            <p:cNvSpPr/>
            <p:nvPr/>
          </p:nvSpPr>
          <p:spPr>
            <a:xfrm>
              <a:off x="5013439" y="5968304"/>
              <a:ext cx="489113" cy="771861"/>
            </a:xfrm>
            <a:custGeom>
              <a:avLst/>
              <a:gdLst>
                <a:gd name="connsiteX0" fmla="*/ 4697 w 489113"/>
                <a:gd name="connsiteY0" fmla="*/ 770620 h 771861"/>
                <a:gd name="connsiteX1" fmla="*/ 365468 w 489113"/>
                <a:gd name="connsiteY1" fmla="*/ 166416 h 771861"/>
                <a:gd name="connsiteX2" fmla="*/ 488378 w 489113"/>
                <a:gd name="connsiteY2" fmla="*/ 4924 h 771861"/>
                <a:gd name="connsiteX3" fmla="*/ 484400 w 489113"/>
                <a:gd name="connsiteY3" fmla="*/ 946 h 771861"/>
                <a:gd name="connsiteX4" fmla="*/ 91807 w 489113"/>
                <a:gd name="connsiteY4" fmla="*/ 589239 h 771861"/>
                <a:gd name="connsiteX5" fmla="*/ 321 w 489113"/>
                <a:gd name="connsiteY5" fmla="*/ 768233 h 771861"/>
                <a:gd name="connsiteX6" fmla="*/ 4697 w 489113"/>
                <a:gd name="connsiteY6" fmla="*/ 770620 h 771861"/>
                <a:gd name="connsiteX7" fmla="*/ 4697 w 489113"/>
                <a:gd name="connsiteY7" fmla="*/ 770620 h 77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9113" h="771861">
                  <a:moveTo>
                    <a:pt x="4697" y="770620"/>
                  </a:moveTo>
                  <a:cubicBezTo>
                    <a:pt x="106922" y="559009"/>
                    <a:pt x="227842" y="356548"/>
                    <a:pt x="365468" y="166416"/>
                  </a:cubicBezTo>
                  <a:cubicBezTo>
                    <a:pt x="405245" y="111525"/>
                    <a:pt x="446215" y="57827"/>
                    <a:pt x="488378" y="4924"/>
                  </a:cubicBezTo>
                  <a:cubicBezTo>
                    <a:pt x="490764" y="2140"/>
                    <a:pt x="486787" y="-1838"/>
                    <a:pt x="484400" y="946"/>
                  </a:cubicBezTo>
                  <a:cubicBezTo>
                    <a:pt x="336034" y="184713"/>
                    <a:pt x="204772" y="382004"/>
                    <a:pt x="91807" y="589239"/>
                  </a:cubicBezTo>
                  <a:cubicBezTo>
                    <a:pt x="59588" y="648109"/>
                    <a:pt x="29358" y="707773"/>
                    <a:pt x="321" y="768233"/>
                  </a:cubicBezTo>
                  <a:cubicBezTo>
                    <a:pt x="-1270" y="771018"/>
                    <a:pt x="3503" y="773404"/>
                    <a:pt x="4697" y="770620"/>
                  </a:cubicBezTo>
                  <a:lnTo>
                    <a:pt x="4697" y="77062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25" name="Freeform 3024">
              <a:extLst>
                <a:ext uri="{FF2B5EF4-FFF2-40B4-BE49-F238E27FC236}">
                  <a16:creationId xmlns:a16="http://schemas.microsoft.com/office/drawing/2014/main" id="{1595E2AB-B674-B9AE-650F-E1BD11080663}"/>
                </a:ext>
              </a:extLst>
            </p:cNvPr>
            <p:cNvSpPr/>
            <p:nvPr/>
          </p:nvSpPr>
          <p:spPr>
            <a:xfrm>
              <a:off x="5193627" y="5943184"/>
              <a:ext cx="404922" cy="674646"/>
            </a:xfrm>
            <a:custGeom>
              <a:avLst/>
              <a:gdLst>
                <a:gd name="connsiteX0" fmla="*/ 5093 w 404922"/>
                <a:gd name="connsiteY0" fmla="*/ 673229 h 674646"/>
                <a:gd name="connsiteX1" fmla="*/ 307792 w 404922"/>
                <a:gd name="connsiteY1" fmla="*/ 148180 h 674646"/>
                <a:gd name="connsiteX2" fmla="*/ 404449 w 404922"/>
                <a:gd name="connsiteY2" fmla="*/ 4190 h 674646"/>
                <a:gd name="connsiteX3" fmla="*/ 399278 w 404922"/>
                <a:gd name="connsiteY3" fmla="*/ 1406 h 674646"/>
                <a:gd name="connsiteX4" fmla="*/ 81066 w 404922"/>
                <a:gd name="connsiteY4" fmla="*/ 516908 h 674646"/>
                <a:gd name="connsiteX5" fmla="*/ 320 w 404922"/>
                <a:gd name="connsiteY5" fmla="*/ 670842 h 674646"/>
                <a:gd name="connsiteX6" fmla="*/ 5093 w 404922"/>
                <a:gd name="connsiteY6" fmla="*/ 673229 h 674646"/>
                <a:gd name="connsiteX7" fmla="*/ 5093 w 404922"/>
                <a:gd name="connsiteY7" fmla="*/ 673229 h 67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922" h="674646">
                  <a:moveTo>
                    <a:pt x="5093" y="673229"/>
                  </a:moveTo>
                  <a:cubicBezTo>
                    <a:pt x="96579" y="493042"/>
                    <a:pt x="197611" y="317628"/>
                    <a:pt x="307792" y="148180"/>
                  </a:cubicBezTo>
                  <a:cubicBezTo>
                    <a:pt x="339215" y="99653"/>
                    <a:pt x="372230" y="51921"/>
                    <a:pt x="404449" y="4190"/>
                  </a:cubicBezTo>
                  <a:cubicBezTo>
                    <a:pt x="406438" y="1007"/>
                    <a:pt x="401664" y="-1777"/>
                    <a:pt x="399278" y="1406"/>
                  </a:cubicBezTo>
                  <a:cubicBezTo>
                    <a:pt x="281937" y="165682"/>
                    <a:pt x="177325" y="339903"/>
                    <a:pt x="81066" y="516908"/>
                  </a:cubicBezTo>
                  <a:cubicBezTo>
                    <a:pt x="53223" y="567821"/>
                    <a:pt x="26573" y="619133"/>
                    <a:pt x="320" y="670842"/>
                  </a:cubicBezTo>
                  <a:cubicBezTo>
                    <a:pt x="-1271" y="673626"/>
                    <a:pt x="3502" y="676411"/>
                    <a:pt x="5093" y="673229"/>
                  </a:cubicBezTo>
                  <a:lnTo>
                    <a:pt x="5093" y="6732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26" name="Freeform 3025">
              <a:extLst>
                <a:ext uri="{FF2B5EF4-FFF2-40B4-BE49-F238E27FC236}">
                  <a16:creationId xmlns:a16="http://schemas.microsoft.com/office/drawing/2014/main" id="{E2BAFE49-E435-FB6A-C50C-AA050EBF5497}"/>
                </a:ext>
              </a:extLst>
            </p:cNvPr>
            <p:cNvSpPr/>
            <p:nvPr/>
          </p:nvSpPr>
          <p:spPr>
            <a:xfrm>
              <a:off x="5327275" y="6029188"/>
              <a:ext cx="309830" cy="515827"/>
            </a:xfrm>
            <a:custGeom>
              <a:avLst/>
              <a:gdLst>
                <a:gd name="connsiteX0" fmla="*/ 5093 w 309830"/>
                <a:gd name="connsiteY0" fmla="*/ 514433 h 515827"/>
                <a:gd name="connsiteX1" fmla="*/ 309383 w 309830"/>
                <a:gd name="connsiteY1" fmla="*/ 4500 h 515827"/>
                <a:gd name="connsiteX2" fmla="*/ 304212 w 309830"/>
                <a:gd name="connsiteY2" fmla="*/ 1318 h 515827"/>
                <a:gd name="connsiteX3" fmla="*/ 320 w 309830"/>
                <a:gd name="connsiteY3" fmla="*/ 511252 h 515827"/>
                <a:gd name="connsiteX4" fmla="*/ 5093 w 309830"/>
                <a:gd name="connsiteY4" fmla="*/ 514433 h 515827"/>
                <a:gd name="connsiteX5" fmla="*/ 5093 w 309830"/>
                <a:gd name="connsiteY5" fmla="*/ 514433 h 51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830" h="515827">
                  <a:moveTo>
                    <a:pt x="5093" y="514433"/>
                  </a:moveTo>
                  <a:cubicBezTo>
                    <a:pt x="95783" y="338224"/>
                    <a:pt x="198407" y="168777"/>
                    <a:pt x="309383" y="4500"/>
                  </a:cubicBezTo>
                  <a:cubicBezTo>
                    <a:pt x="311371" y="1318"/>
                    <a:pt x="306201" y="-1864"/>
                    <a:pt x="304212" y="1318"/>
                  </a:cubicBezTo>
                  <a:cubicBezTo>
                    <a:pt x="191247" y="164004"/>
                    <a:pt x="90613" y="335440"/>
                    <a:pt x="320" y="511252"/>
                  </a:cubicBezTo>
                  <a:cubicBezTo>
                    <a:pt x="-1271" y="514832"/>
                    <a:pt x="3502" y="517616"/>
                    <a:pt x="5093" y="514433"/>
                  </a:cubicBezTo>
                  <a:lnTo>
                    <a:pt x="5093" y="5144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27" name="Freeform 3026">
              <a:extLst>
                <a:ext uri="{FF2B5EF4-FFF2-40B4-BE49-F238E27FC236}">
                  <a16:creationId xmlns:a16="http://schemas.microsoft.com/office/drawing/2014/main" id="{2BC6687F-7B5A-C75F-EC2F-BF43ED47A582}"/>
                </a:ext>
              </a:extLst>
            </p:cNvPr>
            <p:cNvSpPr/>
            <p:nvPr/>
          </p:nvSpPr>
          <p:spPr>
            <a:xfrm>
              <a:off x="5425145" y="6114621"/>
              <a:ext cx="248554" cy="455244"/>
            </a:xfrm>
            <a:custGeom>
              <a:avLst/>
              <a:gdLst>
                <a:gd name="connsiteX0" fmla="*/ 5471 w 248554"/>
                <a:gd name="connsiteY0" fmla="*/ 453663 h 455244"/>
                <a:gd name="connsiteX1" fmla="*/ 248108 w 248554"/>
                <a:gd name="connsiteY1" fmla="*/ 4190 h 455244"/>
                <a:gd name="connsiteX2" fmla="*/ 242936 w 248554"/>
                <a:gd name="connsiteY2" fmla="*/ 1406 h 455244"/>
                <a:gd name="connsiteX3" fmla="*/ 300 w 248554"/>
                <a:gd name="connsiteY3" fmla="*/ 450879 h 455244"/>
                <a:gd name="connsiteX4" fmla="*/ 5471 w 248554"/>
                <a:gd name="connsiteY4" fmla="*/ 453663 h 455244"/>
                <a:gd name="connsiteX5" fmla="*/ 5471 w 248554"/>
                <a:gd name="connsiteY5" fmla="*/ 453663 h 45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554" h="455244">
                  <a:moveTo>
                    <a:pt x="5471" y="453663"/>
                  </a:moveTo>
                  <a:cubicBezTo>
                    <a:pt x="72296" y="296546"/>
                    <a:pt x="154633" y="146987"/>
                    <a:pt x="248108" y="4190"/>
                  </a:cubicBezTo>
                  <a:cubicBezTo>
                    <a:pt x="250096" y="1007"/>
                    <a:pt x="244925" y="-1777"/>
                    <a:pt x="242936" y="1406"/>
                  </a:cubicBezTo>
                  <a:cubicBezTo>
                    <a:pt x="147075" y="142214"/>
                    <a:pt x="66727" y="294160"/>
                    <a:pt x="300" y="450879"/>
                  </a:cubicBezTo>
                  <a:cubicBezTo>
                    <a:pt x="-1291" y="454060"/>
                    <a:pt x="3880" y="457243"/>
                    <a:pt x="5471" y="453663"/>
                  </a:cubicBezTo>
                  <a:lnTo>
                    <a:pt x="5471" y="4536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28" name="Freeform 3027">
              <a:extLst>
                <a:ext uri="{FF2B5EF4-FFF2-40B4-BE49-F238E27FC236}">
                  <a16:creationId xmlns:a16="http://schemas.microsoft.com/office/drawing/2014/main" id="{8B558083-8B2B-46DF-7DAF-87B08AECCD6E}"/>
                </a:ext>
              </a:extLst>
            </p:cNvPr>
            <p:cNvSpPr/>
            <p:nvPr/>
          </p:nvSpPr>
          <p:spPr>
            <a:xfrm>
              <a:off x="5509091" y="6211539"/>
              <a:ext cx="189039" cy="333910"/>
            </a:xfrm>
            <a:custGeom>
              <a:avLst/>
              <a:gdLst>
                <a:gd name="connsiteX0" fmla="*/ 5852 w 189039"/>
                <a:gd name="connsiteY0" fmla="*/ 332083 h 333910"/>
                <a:gd name="connsiteX1" fmla="*/ 188425 w 189039"/>
                <a:gd name="connsiteY1" fmla="*/ 4325 h 333910"/>
                <a:gd name="connsiteX2" fmla="*/ 183254 w 189039"/>
                <a:gd name="connsiteY2" fmla="*/ 1144 h 333910"/>
                <a:gd name="connsiteX3" fmla="*/ 283 w 189039"/>
                <a:gd name="connsiteY3" fmla="*/ 328901 h 333910"/>
                <a:gd name="connsiteX4" fmla="*/ 5852 w 189039"/>
                <a:gd name="connsiteY4" fmla="*/ 332083 h 333910"/>
                <a:gd name="connsiteX5" fmla="*/ 5852 w 189039"/>
                <a:gd name="connsiteY5" fmla="*/ 332083 h 33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039" h="333910">
                  <a:moveTo>
                    <a:pt x="5852" y="332083"/>
                  </a:moveTo>
                  <a:cubicBezTo>
                    <a:pt x="55174" y="215936"/>
                    <a:pt x="118021" y="108938"/>
                    <a:pt x="188425" y="4325"/>
                  </a:cubicBezTo>
                  <a:cubicBezTo>
                    <a:pt x="190812" y="1144"/>
                    <a:pt x="185641" y="-1641"/>
                    <a:pt x="183254" y="1144"/>
                  </a:cubicBezTo>
                  <a:cubicBezTo>
                    <a:pt x="108872" y="101380"/>
                    <a:pt x="49208" y="213947"/>
                    <a:pt x="283" y="328901"/>
                  </a:cubicBezTo>
                  <a:cubicBezTo>
                    <a:pt x="-1308" y="332879"/>
                    <a:pt x="4261" y="336060"/>
                    <a:pt x="5852" y="332083"/>
                  </a:cubicBezTo>
                  <a:lnTo>
                    <a:pt x="5852" y="3320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29" name="Freeform 3028">
              <a:extLst>
                <a:ext uri="{FF2B5EF4-FFF2-40B4-BE49-F238E27FC236}">
                  <a16:creationId xmlns:a16="http://schemas.microsoft.com/office/drawing/2014/main" id="{2E0277FC-2CB4-53D9-7425-112695C59379}"/>
                </a:ext>
              </a:extLst>
            </p:cNvPr>
            <p:cNvSpPr/>
            <p:nvPr/>
          </p:nvSpPr>
          <p:spPr>
            <a:xfrm>
              <a:off x="5571336" y="6281517"/>
              <a:ext cx="157903" cy="306787"/>
            </a:xfrm>
            <a:custGeom>
              <a:avLst/>
              <a:gdLst>
                <a:gd name="connsiteX0" fmla="*/ 13215 w 157903"/>
                <a:gd name="connsiteY0" fmla="*/ 260514 h 306787"/>
                <a:gd name="connsiteX1" fmla="*/ 89 w 157903"/>
                <a:gd name="connsiteY1" fmla="*/ 303075 h 306787"/>
                <a:gd name="connsiteX2" fmla="*/ 5657 w 157903"/>
                <a:gd name="connsiteY2" fmla="*/ 305461 h 306787"/>
                <a:gd name="connsiteX3" fmla="*/ 157604 w 157903"/>
                <a:gd name="connsiteY3" fmla="*/ 4752 h 306787"/>
                <a:gd name="connsiteX4" fmla="*/ 152035 w 157903"/>
                <a:gd name="connsiteY4" fmla="*/ 1570 h 306787"/>
                <a:gd name="connsiteX5" fmla="*/ 487 w 157903"/>
                <a:gd name="connsiteY5" fmla="*/ 302279 h 306787"/>
                <a:gd name="connsiteX6" fmla="*/ 6055 w 157903"/>
                <a:gd name="connsiteY6" fmla="*/ 304665 h 306787"/>
                <a:gd name="connsiteX7" fmla="*/ 19182 w 157903"/>
                <a:gd name="connsiteY7" fmla="*/ 262105 h 306787"/>
                <a:gd name="connsiteX8" fmla="*/ 13215 w 157903"/>
                <a:gd name="connsiteY8" fmla="*/ 260514 h 306787"/>
                <a:gd name="connsiteX9" fmla="*/ 13215 w 157903"/>
                <a:gd name="connsiteY9" fmla="*/ 260514 h 3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903" h="306787">
                  <a:moveTo>
                    <a:pt x="13215" y="260514"/>
                  </a:moveTo>
                  <a:cubicBezTo>
                    <a:pt x="8840" y="274834"/>
                    <a:pt x="4464" y="288755"/>
                    <a:pt x="89" y="303075"/>
                  </a:cubicBezTo>
                  <a:cubicBezTo>
                    <a:pt x="-707" y="306256"/>
                    <a:pt x="4066" y="308246"/>
                    <a:pt x="5657" y="305461"/>
                  </a:cubicBezTo>
                  <a:cubicBezTo>
                    <a:pt x="57367" y="206020"/>
                    <a:pt x="108281" y="105386"/>
                    <a:pt x="157604" y="4752"/>
                  </a:cubicBezTo>
                  <a:cubicBezTo>
                    <a:pt x="159195" y="1171"/>
                    <a:pt x="154023" y="-2011"/>
                    <a:pt x="152035" y="1570"/>
                  </a:cubicBezTo>
                  <a:cubicBezTo>
                    <a:pt x="100325" y="101011"/>
                    <a:pt x="49809" y="201645"/>
                    <a:pt x="487" y="302279"/>
                  </a:cubicBezTo>
                  <a:cubicBezTo>
                    <a:pt x="2476" y="303075"/>
                    <a:pt x="4066" y="303870"/>
                    <a:pt x="6055" y="304665"/>
                  </a:cubicBezTo>
                  <a:cubicBezTo>
                    <a:pt x="10431" y="290346"/>
                    <a:pt x="14806" y="276425"/>
                    <a:pt x="19182" y="262105"/>
                  </a:cubicBezTo>
                  <a:cubicBezTo>
                    <a:pt x="19977" y="258525"/>
                    <a:pt x="14408" y="256934"/>
                    <a:pt x="13215" y="260514"/>
                  </a:cubicBezTo>
                  <a:lnTo>
                    <a:pt x="13215" y="2605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30" name="Freeform 3029">
              <a:extLst>
                <a:ext uri="{FF2B5EF4-FFF2-40B4-BE49-F238E27FC236}">
                  <a16:creationId xmlns:a16="http://schemas.microsoft.com/office/drawing/2014/main" id="{20E00C20-34AC-86A8-33EC-61F8D10C6EAE}"/>
                </a:ext>
              </a:extLst>
            </p:cNvPr>
            <p:cNvSpPr/>
            <p:nvPr/>
          </p:nvSpPr>
          <p:spPr>
            <a:xfrm>
              <a:off x="5623663" y="6331266"/>
              <a:ext cx="168994" cy="325213"/>
            </a:xfrm>
            <a:custGeom>
              <a:avLst/>
              <a:gdLst>
                <a:gd name="connsiteX0" fmla="*/ 6234 w 168994"/>
                <a:gd name="connsiteY0" fmla="*/ 322935 h 325213"/>
                <a:gd name="connsiteX1" fmla="*/ 168521 w 168994"/>
                <a:gd name="connsiteY1" fmla="*/ 4326 h 325213"/>
                <a:gd name="connsiteX2" fmla="*/ 163351 w 168994"/>
                <a:gd name="connsiteY2" fmla="*/ 1144 h 325213"/>
                <a:gd name="connsiteX3" fmla="*/ 267 w 168994"/>
                <a:gd name="connsiteY3" fmla="*/ 320946 h 325213"/>
                <a:gd name="connsiteX4" fmla="*/ 6234 w 168994"/>
                <a:gd name="connsiteY4" fmla="*/ 322935 h 325213"/>
                <a:gd name="connsiteX5" fmla="*/ 6234 w 168994"/>
                <a:gd name="connsiteY5" fmla="*/ 322935 h 3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8994" h="325213">
                  <a:moveTo>
                    <a:pt x="6234" y="322935"/>
                  </a:moveTo>
                  <a:cubicBezTo>
                    <a:pt x="46408" y="209174"/>
                    <a:pt x="102493" y="104961"/>
                    <a:pt x="168521" y="4326"/>
                  </a:cubicBezTo>
                  <a:cubicBezTo>
                    <a:pt x="170510" y="1144"/>
                    <a:pt x="165737" y="-1641"/>
                    <a:pt x="163351" y="1144"/>
                  </a:cubicBezTo>
                  <a:cubicBezTo>
                    <a:pt x="93344" y="97800"/>
                    <a:pt x="39646" y="208379"/>
                    <a:pt x="267" y="320946"/>
                  </a:cubicBezTo>
                  <a:cubicBezTo>
                    <a:pt x="-1324" y="325321"/>
                    <a:pt x="4642" y="326912"/>
                    <a:pt x="6234" y="322935"/>
                  </a:cubicBezTo>
                  <a:lnTo>
                    <a:pt x="6234" y="3229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31" name="Freeform 3030">
              <a:extLst>
                <a:ext uri="{FF2B5EF4-FFF2-40B4-BE49-F238E27FC236}">
                  <a16:creationId xmlns:a16="http://schemas.microsoft.com/office/drawing/2014/main" id="{ECAC34C7-C6CD-1303-783C-5F4F073D926A}"/>
                </a:ext>
              </a:extLst>
            </p:cNvPr>
            <p:cNvSpPr/>
            <p:nvPr/>
          </p:nvSpPr>
          <p:spPr>
            <a:xfrm>
              <a:off x="5686476" y="6411623"/>
              <a:ext cx="158135" cy="295458"/>
            </a:xfrm>
            <a:custGeom>
              <a:avLst/>
              <a:gdLst>
                <a:gd name="connsiteX0" fmla="*/ 5471 w 158135"/>
                <a:gd name="connsiteY0" fmla="*/ 293890 h 295458"/>
                <a:gd name="connsiteX1" fmla="*/ 73489 w 158135"/>
                <a:gd name="connsiteY1" fmla="*/ 141944 h 295458"/>
                <a:gd name="connsiteX2" fmla="*/ 106901 w 158135"/>
                <a:gd name="connsiteY2" fmla="*/ 67562 h 295458"/>
                <a:gd name="connsiteX3" fmla="*/ 124403 w 158135"/>
                <a:gd name="connsiteY3" fmla="*/ 28979 h 295458"/>
                <a:gd name="connsiteX4" fmla="*/ 153042 w 158135"/>
                <a:gd name="connsiteY4" fmla="*/ 9886 h 295458"/>
                <a:gd name="connsiteX5" fmla="*/ 157815 w 158135"/>
                <a:gd name="connsiteY5" fmla="*/ 7102 h 295458"/>
                <a:gd name="connsiteX6" fmla="*/ 126790 w 158135"/>
                <a:gd name="connsiteY6" fmla="*/ 11874 h 295458"/>
                <a:gd name="connsiteX7" fmla="*/ 108890 w 158135"/>
                <a:gd name="connsiteY7" fmla="*/ 47673 h 295458"/>
                <a:gd name="connsiteX8" fmla="*/ 86616 w 158135"/>
                <a:gd name="connsiteY8" fmla="*/ 97394 h 295458"/>
                <a:gd name="connsiteX9" fmla="*/ 300 w 158135"/>
                <a:gd name="connsiteY9" fmla="*/ 290707 h 295458"/>
                <a:gd name="connsiteX10" fmla="*/ 5471 w 158135"/>
                <a:gd name="connsiteY10" fmla="*/ 293890 h 295458"/>
                <a:gd name="connsiteX11" fmla="*/ 5471 w 158135"/>
                <a:gd name="connsiteY11" fmla="*/ 293890 h 29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135" h="295458">
                  <a:moveTo>
                    <a:pt x="5471" y="293890"/>
                  </a:moveTo>
                  <a:cubicBezTo>
                    <a:pt x="28144" y="243373"/>
                    <a:pt x="50817" y="192857"/>
                    <a:pt x="73489" y="141944"/>
                  </a:cubicBezTo>
                  <a:cubicBezTo>
                    <a:pt x="84626" y="117282"/>
                    <a:pt x="95764" y="92223"/>
                    <a:pt x="106901" y="67562"/>
                  </a:cubicBezTo>
                  <a:cubicBezTo>
                    <a:pt x="112470" y="54833"/>
                    <a:pt x="118437" y="41707"/>
                    <a:pt x="124403" y="28979"/>
                  </a:cubicBezTo>
                  <a:cubicBezTo>
                    <a:pt x="127187" y="22614"/>
                    <a:pt x="144689" y="-6025"/>
                    <a:pt x="153042" y="9886"/>
                  </a:cubicBezTo>
                  <a:cubicBezTo>
                    <a:pt x="154633" y="13068"/>
                    <a:pt x="159406" y="10283"/>
                    <a:pt x="157815" y="7102"/>
                  </a:cubicBezTo>
                  <a:cubicBezTo>
                    <a:pt x="150655" y="-7218"/>
                    <a:pt x="134347" y="3124"/>
                    <a:pt x="126790" y="11874"/>
                  </a:cubicBezTo>
                  <a:cubicBezTo>
                    <a:pt x="118437" y="21819"/>
                    <a:pt x="114459" y="35741"/>
                    <a:pt x="108890" y="47673"/>
                  </a:cubicBezTo>
                  <a:cubicBezTo>
                    <a:pt x="101332" y="64379"/>
                    <a:pt x="94173" y="80688"/>
                    <a:pt x="86616" y="97394"/>
                  </a:cubicBezTo>
                  <a:cubicBezTo>
                    <a:pt x="57976" y="161832"/>
                    <a:pt x="28940" y="226270"/>
                    <a:pt x="300" y="290707"/>
                  </a:cubicBezTo>
                  <a:cubicBezTo>
                    <a:pt x="-1291" y="294287"/>
                    <a:pt x="3881" y="297469"/>
                    <a:pt x="5471" y="293890"/>
                  </a:cubicBezTo>
                  <a:lnTo>
                    <a:pt x="5471" y="2938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32" name="Freeform 3031">
              <a:extLst>
                <a:ext uri="{FF2B5EF4-FFF2-40B4-BE49-F238E27FC236}">
                  <a16:creationId xmlns:a16="http://schemas.microsoft.com/office/drawing/2014/main" id="{844D5664-8ED9-D4BF-6275-A57CD7439ACB}"/>
                </a:ext>
              </a:extLst>
            </p:cNvPr>
            <p:cNvSpPr/>
            <p:nvPr/>
          </p:nvSpPr>
          <p:spPr>
            <a:xfrm>
              <a:off x="5693361" y="6431205"/>
              <a:ext cx="234822" cy="442949"/>
            </a:xfrm>
            <a:custGeom>
              <a:avLst/>
              <a:gdLst>
                <a:gd name="connsiteX0" fmla="*/ 5746 w 234822"/>
                <a:gd name="connsiteY0" fmla="*/ 441368 h 442949"/>
                <a:gd name="connsiteX1" fmla="*/ 228493 w 234822"/>
                <a:gd name="connsiteY1" fmla="*/ 4623 h 442949"/>
                <a:gd name="connsiteX2" fmla="*/ 222527 w 234822"/>
                <a:gd name="connsiteY2" fmla="*/ 3828 h 442949"/>
                <a:gd name="connsiteX3" fmla="*/ 216959 w 234822"/>
                <a:gd name="connsiteY3" fmla="*/ 97302 h 442949"/>
                <a:gd name="connsiteX4" fmla="*/ 221731 w 234822"/>
                <a:gd name="connsiteY4" fmla="*/ 100086 h 442949"/>
                <a:gd name="connsiteX5" fmla="*/ 228493 w 234822"/>
                <a:gd name="connsiteY5" fmla="*/ 2237 h 442949"/>
                <a:gd name="connsiteX6" fmla="*/ 222527 w 234822"/>
                <a:gd name="connsiteY6" fmla="*/ 1441 h 442949"/>
                <a:gd name="connsiteX7" fmla="*/ 177 w 234822"/>
                <a:gd name="connsiteY7" fmla="*/ 438583 h 442949"/>
                <a:gd name="connsiteX8" fmla="*/ 5746 w 234822"/>
                <a:gd name="connsiteY8" fmla="*/ 441368 h 442949"/>
                <a:gd name="connsiteX9" fmla="*/ 5746 w 234822"/>
                <a:gd name="connsiteY9" fmla="*/ 441368 h 442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822" h="442949">
                  <a:moveTo>
                    <a:pt x="5746" y="441368"/>
                  </a:moveTo>
                  <a:cubicBezTo>
                    <a:pt x="76150" y="293798"/>
                    <a:pt x="151327" y="148614"/>
                    <a:pt x="228493" y="4623"/>
                  </a:cubicBezTo>
                  <a:cubicBezTo>
                    <a:pt x="226505" y="4225"/>
                    <a:pt x="224516" y="4225"/>
                    <a:pt x="222527" y="3828"/>
                  </a:cubicBezTo>
                  <a:cubicBezTo>
                    <a:pt x="232869" y="34853"/>
                    <a:pt x="230880" y="67470"/>
                    <a:pt x="216959" y="97302"/>
                  </a:cubicBezTo>
                  <a:cubicBezTo>
                    <a:pt x="215368" y="100484"/>
                    <a:pt x="220140" y="103269"/>
                    <a:pt x="221731" y="100086"/>
                  </a:cubicBezTo>
                  <a:cubicBezTo>
                    <a:pt x="236449" y="69061"/>
                    <a:pt x="238836" y="34853"/>
                    <a:pt x="228493" y="2237"/>
                  </a:cubicBezTo>
                  <a:cubicBezTo>
                    <a:pt x="227698" y="-150"/>
                    <a:pt x="224118" y="-946"/>
                    <a:pt x="222527" y="1441"/>
                  </a:cubicBezTo>
                  <a:cubicBezTo>
                    <a:pt x="143372" y="144238"/>
                    <a:pt x="70184" y="291014"/>
                    <a:pt x="177" y="438583"/>
                  </a:cubicBezTo>
                  <a:cubicBezTo>
                    <a:pt x="-1016" y="441766"/>
                    <a:pt x="4155" y="444948"/>
                    <a:pt x="5746" y="441368"/>
                  </a:cubicBezTo>
                  <a:lnTo>
                    <a:pt x="5746" y="4413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33" name="Freeform 3032">
              <a:extLst>
                <a:ext uri="{FF2B5EF4-FFF2-40B4-BE49-F238E27FC236}">
                  <a16:creationId xmlns:a16="http://schemas.microsoft.com/office/drawing/2014/main" id="{12CB0C1E-9470-16B4-AE9D-D52A00091660}"/>
                </a:ext>
              </a:extLst>
            </p:cNvPr>
            <p:cNvSpPr/>
            <p:nvPr/>
          </p:nvSpPr>
          <p:spPr>
            <a:xfrm>
              <a:off x="5746916" y="6594837"/>
              <a:ext cx="188797" cy="390129"/>
            </a:xfrm>
            <a:custGeom>
              <a:avLst/>
              <a:gdLst>
                <a:gd name="connsiteX0" fmla="*/ 4697 w 188797"/>
                <a:gd name="connsiteY0" fmla="*/ 388712 h 390129"/>
                <a:gd name="connsiteX1" fmla="*/ 94591 w 188797"/>
                <a:gd name="connsiteY1" fmla="*/ 192217 h 390129"/>
                <a:gd name="connsiteX2" fmla="*/ 138345 w 188797"/>
                <a:gd name="connsiteY2" fmla="*/ 96753 h 390129"/>
                <a:gd name="connsiteX3" fmla="*/ 188066 w 188797"/>
                <a:gd name="connsiteY3" fmla="*/ 5267 h 390129"/>
                <a:gd name="connsiteX4" fmla="*/ 183691 w 188797"/>
                <a:gd name="connsiteY4" fmla="*/ 892 h 390129"/>
                <a:gd name="connsiteX5" fmla="*/ 138345 w 188797"/>
                <a:gd name="connsiteY5" fmla="*/ 82831 h 390129"/>
                <a:gd name="connsiteX6" fmla="*/ 92204 w 188797"/>
                <a:gd name="connsiteY6" fmla="*/ 183864 h 390129"/>
                <a:gd name="connsiteX7" fmla="*/ 321 w 188797"/>
                <a:gd name="connsiteY7" fmla="*/ 386325 h 390129"/>
                <a:gd name="connsiteX8" fmla="*/ 4697 w 188797"/>
                <a:gd name="connsiteY8" fmla="*/ 388712 h 390129"/>
                <a:gd name="connsiteX9" fmla="*/ 4697 w 188797"/>
                <a:gd name="connsiteY9" fmla="*/ 388712 h 39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797" h="390129">
                  <a:moveTo>
                    <a:pt x="4697" y="388712"/>
                  </a:moveTo>
                  <a:cubicBezTo>
                    <a:pt x="34529" y="323080"/>
                    <a:pt x="64759" y="257450"/>
                    <a:pt x="94591" y="192217"/>
                  </a:cubicBezTo>
                  <a:cubicBezTo>
                    <a:pt x="109309" y="160395"/>
                    <a:pt x="123628" y="128574"/>
                    <a:pt x="138345" y="96753"/>
                  </a:cubicBezTo>
                  <a:cubicBezTo>
                    <a:pt x="152665" y="65330"/>
                    <a:pt x="165791" y="32315"/>
                    <a:pt x="188066" y="5267"/>
                  </a:cubicBezTo>
                  <a:cubicBezTo>
                    <a:pt x="190452" y="2483"/>
                    <a:pt x="186475" y="-1893"/>
                    <a:pt x="183691" y="892"/>
                  </a:cubicBezTo>
                  <a:cubicBezTo>
                    <a:pt x="163404" y="25156"/>
                    <a:pt x="151074" y="54192"/>
                    <a:pt x="138345" y="82831"/>
                  </a:cubicBezTo>
                  <a:cubicBezTo>
                    <a:pt x="123230" y="116641"/>
                    <a:pt x="107718" y="150451"/>
                    <a:pt x="92204" y="183864"/>
                  </a:cubicBezTo>
                  <a:cubicBezTo>
                    <a:pt x="61577" y="251483"/>
                    <a:pt x="30949" y="318705"/>
                    <a:pt x="321" y="386325"/>
                  </a:cubicBezTo>
                  <a:cubicBezTo>
                    <a:pt x="-1270" y="389109"/>
                    <a:pt x="3503" y="391894"/>
                    <a:pt x="4697" y="388712"/>
                  </a:cubicBezTo>
                  <a:lnTo>
                    <a:pt x="4697" y="3887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34" name="Freeform 3033">
              <a:extLst>
                <a:ext uri="{FF2B5EF4-FFF2-40B4-BE49-F238E27FC236}">
                  <a16:creationId xmlns:a16="http://schemas.microsoft.com/office/drawing/2014/main" id="{AA38F655-E53B-EF31-4E1E-87B316A0694B}"/>
                </a:ext>
              </a:extLst>
            </p:cNvPr>
            <p:cNvSpPr/>
            <p:nvPr/>
          </p:nvSpPr>
          <p:spPr>
            <a:xfrm>
              <a:off x="5766782" y="6693473"/>
              <a:ext cx="232799" cy="447429"/>
            </a:xfrm>
            <a:custGeom>
              <a:avLst/>
              <a:gdLst>
                <a:gd name="connsiteX0" fmla="*/ 4718 w 232799"/>
                <a:gd name="connsiteY0" fmla="*/ 446000 h 447429"/>
                <a:gd name="connsiteX1" fmla="*/ 109728 w 232799"/>
                <a:gd name="connsiteY1" fmla="*/ 223251 h 447429"/>
                <a:gd name="connsiteX2" fmla="*/ 161040 w 232799"/>
                <a:gd name="connsiteY2" fmla="*/ 114662 h 447429"/>
                <a:gd name="connsiteX3" fmla="*/ 187690 w 232799"/>
                <a:gd name="connsiteY3" fmla="*/ 57782 h 447429"/>
                <a:gd name="connsiteX4" fmla="*/ 200418 w 232799"/>
                <a:gd name="connsiteY4" fmla="*/ 30734 h 447429"/>
                <a:gd name="connsiteX5" fmla="*/ 205987 w 232799"/>
                <a:gd name="connsiteY5" fmla="*/ 18800 h 447429"/>
                <a:gd name="connsiteX6" fmla="*/ 207976 w 232799"/>
                <a:gd name="connsiteY6" fmla="*/ 15221 h 447429"/>
                <a:gd name="connsiteX7" fmla="*/ 226671 w 232799"/>
                <a:gd name="connsiteY7" fmla="*/ 15221 h 447429"/>
                <a:gd name="connsiteX8" fmla="*/ 231444 w 232799"/>
                <a:gd name="connsiteY8" fmla="*/ 18005 h 447429"/>
                <a:gd name="connsiteX9" fmla="*/ 221102 w 232799"/>
                <a:gd name="connsiteY9" fmla="*/ 106 h 447429"/>
                <a:gd name="connsiteX10" fmla="*/ 196440 w 232799"/>
                <a:gd name="connsiteY10" fmla="*/ 24767 h 447429"/>
                <a:gd name="connsiteX11" fmla="*/ 131605 w 232799"/>
                <a:gd name="connsiteY11" fmla="*/ 163587 h 447429"/>
                <a:gd name="connsiteX12" fmla="*/ 343 w 232799"/>
                <a:gd name="connsiteY12" fmla="*/ 444010 h 447429"/>
                <a:gd name="connsiteX13" fmla="*/ 4718 w 232799"/>
                <a:gd name="connsiteY13" fmla="*/ 446000 h 447429"/>
                <a:gd name="connsiteX14" fmla="*/ 4718 w 232799"/>
                <a:gd name="connsiteY14" fmla="*/ 446000 h 44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799" h="447429">
                  <a:moveTo>
                    <a:pt x="4718" y="446000"/>
                  </a:moveTo>
                  <a:cubicBezTo>
                    <a:pt x="39722" y="371618"/>
                    <a:pt x="74725" y="297236"/>
                    <a:pt x="109728" y="223251"/>
                  </a:cubicBezTo>
                  <a:cubicBezTo>
                    <a:pt x="126832" y="187055"/>
                    <a:pt x="143936" y="150858"/>
                    <a:pt x="161040" y="114662"/>
                  </a:cubicBezTo>
                  <a:cubicBezTo>
                    <a:pt x="169790" y="95569"/>
                    <a:pt x="178939" y="76476"/>
                    <a:pt x="187690" y="57782"/>
                  </a:cubicBezTo>
                  <a:cubicBezTo>
                    <a:pt x="192065" y="48633"/>
                    <a:pt x="196043" y="39484"/>
                    <a:pt x="200418" y="30734"/>
                  </a:cubicBezTo>
                  <a:cubicBezTo>
                    <a:pt x="202407" y="26756"/>
                    <a:pt x="203998" y="22778"/>
                    <a:pt x="205987" y="18800"/>
                  </a:cubicBezTo>
                  <a:cubicBezTo>
                    <a:pt x="206783" y="17608"/>
                    <a:pt x="207180" y="16414"/>
                    <a:pt x="207976" y="15221"/>
                  </a:cubicBezTo>
                  <a:cubicBezTo>
                    <a:pt x="212749" y="4879"/>
                    <a:pt x="219113" y="4879"/>
                    <a:pt x="226671" y="15221"/>
                  </a:cubicBezTo>
                  <a:cubicBezTo>
                    <a:pt x="225080" y="18403"/>
                    <a:pt x="229852" y="21187"/>
                    <a:pt x="231444" y="18005"/>
                  </a:cubicBezTo>
                  <a:cubicBezTo>
                    <a:pt x="235421" y="10050"/>
                    <a:pt x="230251" y="1299"/>
                    <a:pt x="221102" y="106"/>
                  </a:cubicBezTo>
                  <a:cubicBezTo>
                    <a:pt x="207578" y="-1485"/>
                    <a:pt x="200816" y="15221"/>
                    <a:pt x="196440" y="24767"/>
                  </a:cubicBezTo>
                  <a:cubicBezTo>
                    <a:pt x="174563" y="70908"/>
                    <a:pt x="153084" y="117446"/>
                    <a:pt x="131605" y="163587"/>
                  </a:cubicBezTo>
                  <a:cubicBezTo>
                    <a:pt x="87851" y="257061"/>
                    <a:pt x="44097" y="350536"/>
                    <a:pt x="343" y="444010"/>
                  </a:cubicBezTo>
                  <a:cubicBezTo>
                    <a:pt x="-1248" y="446397"/>
                    <a:pt x="3127" y="449181"/>
                    <a:pt x="4718" y="446000"/>
                  </a:cubicBezTo>
                  <a:lnTo>
                    <a:pt x="4718" y="4460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35" name="Freeform 3034">
              <a:extLst>
                <a:ext uri="{FF2B5EF4-FFF2-40B4-BE49-F238E27FC236}">
                  <a16:creationId xmlns:a16="http://schemas.microsoft.com/office/drawing/2014/main" id="{B191B1DF-19EE-61C4-3507-61BC91C7D149}"/>
                </a:ext>
              </a:extLst>
            </p:cNvPr>
            <p:cNvSpPr/>
            <p:nvPr/>
          </p:nvSpPr>
          <p:spPr>
            <a:xfrm>
              <a:off x="5846377" y="6824802"/>
              <a:ext cx="169371" cy="390898"/>
            </a:xfrm>
            <a:custGeom>
              <a:avLst/>
              <a:gdLst>
                <a:gd name="connsiteX0" fmla="*/ 5074 w 169371"/>
                <a:gd name="connsiteY0" fmla="*/ 389053 h 390898"/>
                <a:gd name="connsiteX1" fmla="*/ 162987 w 169371"/>
                <a:gd name="connsiteY1" fmla="*/ 4812 h 390898"/>
                <a:gd name="connsiteX2" fmla="*/ 157418 w 169371"/>
                <a:gd name="connsiteY2" fmla="*/ 3221 h 390898"/>
                <a:gd name="connsiteX3" fmla="*/ 163782 w 169371"/>
                <a:gd name="connsiteY3" fmla="*/ 56920 h 390898"/>
                <a:gd name="connsiteX4" fmla="*/ 169351 w 169371"/>
                <a:gd name="connsiteY4" fmla="*/ 56920 h 390898"/>
                <a:gd name="connsiteX5" fmla="*/ 163384 w 169371"/>
                <a:gd name="connsiteY5" fmla="*/ 3221 h 390898"/>
                <a:gd name="connsiteX6" fmla="*/ 157816 w 169371"/>
                <a:gd name="connsiteY6" fmla="*/ 1630 h 390898"/>
                <a:gd name="connsiteX7" fmla="*/ 301 w 169371"/>
                <a:gd name="connsiteY7" fmla="*/ 387461 h 390898"/>
                <a:gd name="connsiteX8" fmla="*/ 5074 w 169371"/>
                <a:gd name="connsiteY8" fmla="*/ 389053 h 390898"/>
                <a:gd name="connsiteX9" fmla="*/ 5074 w 169371"/>
                <a:gd name="connsiteY9" fmla="*/ 389053 h 39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371" h="390898">
                  <a:moveTo>
                    <a:pt x="5074" y="389053"/>
                  </a:moveTo>
                  <a:cubicBezTo>
                    <a:pt x="50419" y="257791"/>
                    <a:pt x="104118" y="130506"/>
                    <a:pt x="162987" y="4812"/>
                  </a:cubicBezTo>
                  <a:cubicBezTo>
                    <a:pt x="160998" y="4415"/>
                    <a:pt x="159009" y="3620"/>
                    <a:pt x="157418" y="3221"/>
                  </a:cubicBezTo>
                  <a:cubicBezTo>
                    <a:pt x="159407" y="21121"/>
                    <a:pt x="161794" y="39020"/>
                    <a:pt x="163782" y="56920"/>
                  </a:cubicBezTo>
                  <a:cubicBezTo>
                    <a:pt x="164180" y="60500"/>
                    <a:pt x="169749" y="60500"/>
                    <a:pt x="169351" y="56920"/>
                  </a:cubicBezTo>
                  <a:cubicBezTo>
                    <a:pt x="167362" y="39020"/>
                    <a:pt x="165373" y="21121"/>
                    <a:pt x="163384" y="3221"/>
                  </a:cubicBezTo>
                  <a:cubicBezTo>
                    <a:pt x="162987" y="437"/>
                    <a:pt x="159009" y="-1551"/>
                    <a:pt x="157816" y="1630"/>
                  </a:cubicBezTo>
                  <a:cubicBezTo>
                    <a:pt x="96958" y="126529"/>
                    <a:pt x="45248" y="256199"/>
                    <a:pt x="301" y="387461"/>
                  </a:cubicBezTo>
                  <a:cubicBezTo>
                    <a:pt x="-1290" y="391041"/>
                    <a:pt x="3881" y="392235"/>
                    <a:pt x="5074" y="389053"/>
                  </a:cubicBezTo>
                  <a:lnTo>
                    <a:pt x="5074" y="3890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36" name="Freeform 3035">
              <a:extLst>
                <a:ext uri="{FF2B5EF4-FFF2-40B4-BE49-F238E27FC236}">
                  <a16:creationId xmlns:a16="http://schemas.microsoft.com/office/drawing/2014/main" id="{252FBB3C-38C2-6393-11BA-63BE5D727120}"/>
                </a:ext>
              </a:extLst>
            </p:cNvPr>
            <p:cNvSpPr/>
            <p:nvPr/>
          </p:nvSpPr>
          <p:spPr>
            <a:xfrm>
              <a:off x="5903354" y="6966595"/>
              <a:ext cx="145536" cy="309510"/>
            </a:xfrm>
            <a:custGeom>
              <a:avLst/>
              <a:gdLst>
                <a:gd name="connsiteX0" fmla="*/ 4976 w 145536"/>
                <a:gd name="connsiteY0" fmla="*/ 308117 h 309510"/>
                <a:gd name="connsiteX1" fmla="*/ 143796 w 145536"/>
                <a:gd name="connsiteY1" fmla="*/ 5021 h 309510"/>
                <a:gd name="connsiteX2" fmla="*/ 138228 w 145536"/>
                <a:gd name="connsiteY2" fmla="*/ 4226 h 309510"/>
                <a:gd name="connsiteX3" fmla="*/ 128284 w 145536"/>
                <a:gd name="connsiteY3" fmla="*/ 84971 h 309510"/>
                <a:gd name="connsiteX4" fmla="*/ 133454 w 145536"/>
                <a:gd name="connsiteY4" fmla="*/ 86165 h 309510"/>
                <a:gd name="connsiteX5" fmla="*/ 144194 w 145536"/>
                <a:gd name="connsiteY5" fmla="*/ 2236 h 309510"/>
                <a:gd name="connsiteX6" fmla="*/ 138625 w 145536"/>
                <a:gd name="connsiteY6" fmla="*/ 1441 h 309510"/>
                <a:gd name="connsiteX7" fmla="*/ 204 w 145536"/>
                <a:gd name="connsiteY7" fmla="*/ 304935 h 309510"/>
                <a:gd name="connsiteX8" fmla="*/ 4976 w 145536"/>
                <a:gd name="connsiteY8" fmla="*/ 308117 h 309510"/>
                <a:gd name="connsiteX9" fmla="*/ 4976 w 145536"/>
                <a:gd name="connsiteY9" fmla="*/ 308117 h 30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536" h="309510">
                  <a:moveTo>
                    <a:pt x="4976" y="308117"/>
                  </a:moveTo>
                  <a:cubicBezTo>
                    <a:pt x="51117" y="207085"/>
                    <a:pt x="98054" y="106053"/>
                    <a:pt x="143796" y="5021"/>
                  </a:cubicBezTo>
                  <a:cubicBezTo>
                    <a:pt x="141808" y="4623"/>
                    <a:pt x="140216" y="4623"/>
                    <a:pt x="138228" y="4226"/>
                  </a:cubicBezTo>
                  <a:cubicBezTo>
                    <a:pt x="142205" y="32069"/>
                    <a:pt x="139024" y="59117"/>
                    <a:pt x="128284" y="84971"/>
                  </a:cubicBezTo>
                  <a:cubicBezTo>
                    <a:pt x="127090" y="88153"/>
                    <a:pt x="132262" y="89347"/>
                    <a:pt x="133454" y="86165"/>
                  </a:cubicBezTo>
                  <a:cubicBezTo>
                    <a:pt x="144194" y="59515"/>
                    <a:pt x="147774" y="30876"/>
                    <a:pt x="144194" y="2236"/>
                  </a:cubicBezTo>
                  <a:cubicBezTo>
                    <a:pt x="143796" y="-150"/>
                    <a:pt x="139819" y="-945"/>
                    <a:pt x="138625" y="1441"/>
                  </a:cubicBezTo>
                  <a:cubicBezTo>
                    <a:pt x="92087" y="102473"/>
                    <a:pt x="46344" y="203903"/>
                    <a:pt x="204" y="304935"/>
                  </a:cubicBezTo>
                  <a:cubicBezTo>
                    <a:pt x="-990" y="308515"/>
                    <a:pt x="3385" y="311299"/>
                    <a:pt x="4976" y="308117"/>
                  </a:cubicBezTo>
                  <a:lnTo>
                    <a:pt x="4976" y="30811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37" name="Freeform 3036">
              <a:extLst>
                <a:ext uri="{FF2B5EF4-FFF2-40B4-BE49-F238E27FC236}">
                  <a16:creationId xmlns:a16="http://schemas.microsoft.com/office/drawing/2014/main" id="{59F49950-2E7F-7C8A-DA42-928641D42F01}"/>
                </a:ext>
              </a:extLst>
            </p:cNvPr>
            <p:cNvSpPr/>
            <p:nvPr/>
          </p:nvSpPr>
          <p:spPr>
            <a:xfrm>
              <a:off x="5939357" y="7137339"/>
              <a:ext cx="270104" cy="621732"/>
            </a:xfrm>
            <a:custGeom>
              <a:avLst/>
              <a:gdLst>
                <a:gd name="connsiteX0" fmla="*/ 36196 w 270104"/>
                <a:gd name="connsiteY0" fmla="*/ 135384 h 621732"/>
                <a:gd name="connsiteX1" fmla="*/ 0 w 270104"/>
                <a:gd name="connsiteY1" fmla="*/ 245962 h 621732"/>
                <a:gd name="connsiteX2" fmla="*/ 5171 w 270104"/>
                <a:gd name="connsiteY2" fmla="*/ 247156 h 621732"/>
                <a:gd name="connsiteX3" fmla="*/ 112169 w 270104"/>
                <a:gd name="connsiteY3" fmla="*/ 3327 h 621732"/>
                <a:gd name="connsiteX4" fmla="*/ 106601 w 270104"/>
                <a:gd name="connsiteY4" fmla="*/ 1735 h 621732"/>
                <a:gd name="connsiteX5" fmla="*/ 43754 w 270104"/>
                <a:gd name="connsiteY5" fmla="*/ 362905 h 621732"/>
                <a:gd name="connsiteX6" fmla="*/ 48925 w 270104"/>
                <a:gd name="connsiteY6" fmla="*/ 365292 h 621732"/>
                <a:gd name="connsiteX7" fmla="*/ 167061 w 270104"/>
                <a:gd name="connsiteY7" fmla="*/ 114700 h 621732"/>
                <a:gd name="connsiteX8" fmla="*/ 161095 w 270104"/>
                <a:gd name="connsiteY8" fmla="*/ 113905 h 621732"/>
                <a:gd name="connsiteX9" fmla="*/ 131262 w 270104"/>
                <a:gd name="connsiteY9" fmla="*/ 420581 h 621732"/>
                <a:gd name="connsiteX10" fmla="*/ 134842 w 270104"/>
                <a:gd name="connsiteY10" fmla="*/ 423366 h 621732"/>
                <a:gd name="connsiteX11" fmla="*/ 199678 w 270104"/>
                <a:gd name="connsiteY11" fmla="*/ 361314 h 621732"/>
                <a:gd name="connsiteX12" fmla="*/ 194507 w 270104"/>
                <a:gd name="connsiteY12" fmla="*/ 361314 h 621732"/>
                <a:gd name="connsiteX13" fmla="*/ 264911 w 270104"/>
                <a:gd name="connsiteY13" fmla="*/ 619861 h 621732"/>
                <a:gd name="connsiteX14" fmla="*/ 270081 w 270104"/>
                <a:gd name="connsiteY14" fmla="*/ 618667 h 621732"/>
                <a:gd name="connsiteX15" fmla="*/ 200075 w 270104"/>
                <a:gd name="connsiteY15" fmla="*/ 360121 h 621732"/>
                <a:gd name="connsiteX16" fmla="*/ 194904 w 270104"/>
                <a:gd name="connsiteY16" fmla="*/ 360121 h 621732"/>
                <a:gd name="connsiteX17" fmla="*/ 134046 w 270104"/>
                <a:gd name="connsiteY17" fmla="*/ 418194 h 621732"/>
                <a:gd name="connsiteX18" fmla="*/ 137627 w 270104"/>
                <a:gd name="connsiteY18" fmla="*/ 420979 h 621732"/>
                <a:gd name="connsiteX19" fmla="*/ 167856 w 270104"/>
                <a:gd name="connsiteY19" fmla="*/ 114303 h 621732"/>
                <a:gd name="connsiteX20" fmla="*/ 161890 w 270104"/>
                <a:gd name="connsiteY20" fmla="*/ 113507 h 621732"/>
                <a:gd name="connsiteX21" fmla="*/ 44947 w 270104"/>
                <a:gd name="connsiteY21" fmla="*/ 362508 h 621732"/>
                <a:gd name="connsiteX22" fmla="*/ 50516 w 270104"/>
                <a:gd name="connsiteY22" fmla="*/ 364099 h 621732"/>
                <a:gd name="connsiteX23" fmla="*/ 113363 w 270104"/>
                <a:gd name="connsiteY23" fmla="*/ 3724 h 621732"/>
                <a:gd name="connsiteX24" fmla="*/ 107794 w 270104"/>
                <a:gd name="connsiteY24" fmla="*/ 2133 h 621732"/>
                <a:gd name="connsiteX25" fmla="*/ 1591 w 270104"/>
                <a:gd name="connsiteY25" fmla="*/ 244769 h 621732"/>
                <a:gd name="connsiteX26" fmla="*/ 6762 w 270104"/>
                <a:gd name="connsiteY26" fmla="*/ 246361 h 621732"/>
                <a:gd name="connsiteX27" fmla="*/ 42163 w 270104"/>
                <a:gd name="connsiteY27" fmla="*/ 138567 h 621732"/>
                <a:gd name="connsiteX28" fmla="*/ 36196 w 270104"/>
                <a:gd name="connsiteY28" fmla="*/ 135384 h 621732"/>
                <a:gd name="connsiteX29" fmla="*/ 36196 w 270104"/>
                <a:gd name="connsiteY29" fmla="*/ 135384 h 62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0104" h="621732">
                  <a:moveTo>
                    <a:pt x="36196" y="135384"/>
                  </a:moveTo>
                  <a:cubicBezTo>
                    <a:pt x="12728" y="168001"/>
                    <a:pt x="398" y="205788"/>
                    <a:pt x="0" y="245962"/>
                  </a:cubicBezTo>
                  <a:cubicBezTo>
                    <a:pt x="0" y="248747"/>
                    <a:pt x="3978" y="249940"/>
                    <a:pt x="5171" y="247156"/>
                  </a:cubicBezTo>
                  <a:cubicBezTo>
                    <a:pt x="48527" y="169592"/>
                    <a:pt x="84723" y="87653"/>
                    <a:pt x="112169" y="3327"/>
                  </a:cubicBezTo>
                  <a:cubicBezTo>
                    <a:pt x="110181" y="2929"/>
                    <a:pt x="108192" y="2133"/>
                    <a:pt x="106601" y="1735"/>
                  </a:cubicBezTo>
                  <a:cubicBezTo>
                    <a:pt x="81542" y="121462"/>
                    <a:pt x="60460" y="241985"/>
                    <a:pt x="43754" y="362905"/>
                  </a:cubicBezTo>
                  <a:cubicBezTo>
                    <a:pt x="43356" y="366087"/>
                    <a:pt x="46936" y="368076"/>
                    <a:pt x="48925" y="365292"/>
                  </a:cubicBezTo>
                  <a:cubicBezTo>
                    <a:pt x="99441" y="287728"/>
                    <a:pt x="139218" y="203401"/>
                    <a:pt x="167061" y="114700"/>
                  </a:cubicBezTo>
                  <a:cubicBezTo>
                    <a:pt x="165072" y="114303"/>
                    <a:pt x="163083" y="114303"/>
                    <a:pt x="161095" y="113905"/>
                  </a:cubicBezTo>
                  <a:cubicBezTo>
                    <a:pt x="151150" y="216130"/>
                    <a:pt x="141206" y="318356"/>
                    <a:pt x="131262" y="420581"/>
                  </a:cubicBezTo>
                  <a:cubicBezTo>
                    <a:pt x="131262" y="422570"/>
                    <a:pt x="133251" y="423763"/>
                    <a:pt x="134842" y="423366"/>
                  </a:cubicBezTo>
                  <a:cubicBezTo>
                    <a:pt x="165072" y="413422"/>
                    <a:pt x="188142" y="391146"/>
                    <a:pt x="199678" y="361314"/>
                  </a:cubicBezTo>
                  <a:cubicBezTo>
                    <a:pt x="198086" y="361314"/>
                    <a:pt x="196098" y="361314"/>
                    <a:pt x="194507" y="361314"/>
                  </a:cubicBezTo>
                  <a:cubicBezTo>
                    <a:pt x="221953" y="446435"/>
                    <a:pt x="244625" y="532750"/>
                    <a:pt x="264911" y="619861"/>
                  </a:cubicBezTo>
                  <a:cubicBezTo>
                    <a:pt x="265706" y="623043"/>
                    <a:pt x="270480" y="621849"/>
                    <a:pt x="270081" y="618667"/>
                  </a:cubicBezTo>
                  <a:cubicBezTo>
                    <a:pt x="250989" y="531557"/>
                    <a:pt x="227123" y="445243"/>
                    <a:pt x="200075" y="360121"/>
                  </a:cubicBezTo>
                  <a:cubicBezTo>
                    <a:pt x="199280" y="357337"/>
                    <a:pt x="195700" y="357734"/>
                    <a:pt x="194904" y="360121"/>
                  </a:cubicBezTo>
                  <a:cubicBezTo>
                    <a:pt x="184164" y="387964"/>
                    <a:pt x="162287" y="409046"/>
                    <a:pt x="134046" y="418194"/>
                  </a:cubicBezTo>
                  <a:cubicBezTo>
                    <a:pt x="135240" y="418990"/>
                    <a:pt x="136433" y="420183"/>
                    <a:pt x="137627" y="420979"/>
                  </a:cubicBezTo>
                  <a:cubicBezTo>
                    <a:pt x="147571" y="318753"/>
                    <a:pt x="157912" y="216528"/>
                    <a:pt x="167856" y="114303"/>
                  </a:cubicBezTo>
                  <a:cubicBezTo>
                    <a:pt x="168254" y="110723"/>
                    <a:pt x="162686" y="110325"/>
                    <a:pt x="161890" y="113507"/>
                  </a:cubicBezTo>
                  <a:cubicBezTo>
                    <a:pt x="134046" y="201413"/>
                    <a:pt x="94667" y="284943"/>
                    <a:pt x="44947" y="362508"/>
                  </a:cubicBezTo>
                  <a:cubicBezTo>
                    <a:pt x="46539" y="362905"/>
                    <a:pt x="48527" y="363303"/>
                    <a:pt x="50516" y="364099"/>
                  </a:cubicBezTo>
                  <a:cubicBezTo>
                    <a:pt x="66824" y="243178"/>
                    <a:pt x="87906" y="123053"/>
                    <a:pt x="113363" y="3724"/>
                  </a:cubicBezTo>
                  <a:cubicBezTo>
                    <a:pt x="114159" y="-253"/>
                    <a:pt x="108987" y="-1447"/>
                    <a:pt x="107794" y="2133"/>
                  </a:cubicBezTo>
                  <a:cubicBezTo>
                    <a:pt x="79951" y="86061"/>
                    <a:pt x="44549" y="167205"/>
                    <a:pt x="1591" y="244769"/>
                  </a:cubicBezTo>
                  <a:cubicBezTo>
                    <a:pt x="3182" y="245167"/>
                    <a:pt x="5171" y="245565"/>
                    <a:pt x="6762" y="246361"/>
                  </a:cubicBezTo>
                  <a:cubicBezTo>
                    <a:pt x="7160" y="206982"/>
                    <a:pt x="19093" y="170388"/>
                    <a:pt x="42163" y="138567"/>
                  </a:cubicBezTo>
                  <a:cubicBezTo>
                    <a:pt x="42561" y="135384"/>
                    <a:pt x="38186" y="132600"/>
                    <a:pt x="36196" y="135384"/>
                  </a:cubicBezTo>
                  <a:lnTo>
                    <a:pt x="36196" y="1353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38" name="Freeform 3037">
              <a:extLst>
                <a:ext uri="{FF2B5EF4-FFF2-40B4-BE49-F238E27FC236}">
                  <a16:creationId xmlns:a16="http://schemas.microsoft.com/office/drawing/2014/main" id="{067C96AC-B65A-7475-28B3-0C0ED26D3756}"/>
                </a:ext>
              </a:extLst>
            </p:cNvPr>
            <p:cNvSpPr/>
            <p:nvPr/>
          </p:nvSpPr>
          <p:spPr>
            <a:xfrm>
              <a:off x="5293305" y="4195695"/>
              <a:ext cx="150615" cy="430588"/>
            </a:xfrm>
            <a:custGeom>
              <a:avLst/>
              <a:gdLst>
                <a:gd name="connsiteX0" fmla="*/ 5254 w 150615"/>
                <a:gd name="connsiteY0" fmla="*/ 428716 h 430588"/>
                <a:gd name="connsiteX1" fmla="*/ 150438 w 150615"/>
                <a:gd name="connsiteY1" fmla="*/ 3507 h 430588"/>
                <a:gd name="connsiteX2" fmla="*/ 145267 w 150615"/>
                <a:gd name="connsiteY2" fmla="*/ 1518 h 430588"/>
                <a:gd name="connsiteX3" fmla="*/ 83 w 150615"/>
                <a:gd name="connsiteY3" fmla="*/ 427523 h 430588"/>
                <a:gd name="connsiteX4" fmla="*/ 5254 w 150615"/>
                <a:gd name="connsiteY4" fmla="*/ 428716 h 430588"/>
                <a:gd name="connsiteX5" fmla="*/ 5254 w 150615"/>
                <a:gd name="connsiteY5" fmla="*/ 428716 h 43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15" h="430588">
                  <a:moveTo>
                    <a:pt x="5254" y="428716"/>
                  </a:moveTo>
                  <a:cubicBezTo>
                    <a:pt x="44633" y="283930"/>
                    <a:pt x="93558" y="142326"/>
                    <a:pt x="150438" y="3507"/>
                  </a:cubicBezTo>
                  <a:cubicBezTo>
                    <a:pt x="151631" y="722"/>
                    <a:pt x="146460" y="-1664"/>
                    <a:pt x="145267" y="1518"/>
                  </a:cubicBezTo>
                  <a:cubicBezTo>
                    <a:pt x="86796" y="139542"/>
                    <a:pt x="39064" y="282737"/>
                    <a:pt x="83" y="427523"/>
                  </a:cubicBezTo>
                  <a:cubicBezTo>
                    <a:pt x="-713" y="430705"/>
                    <a:pt x="4459" y="431898"/>
                    <a:pt x="5254" y="428716"/>
                  </a:cubicBezTo>
                  <a:lnTo>
                    <a:pt x="5254" y="4287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39" name="Freeform 3038">
              <a:extLst>
                <a:ext uri="{FF2B5EF4-FFF2-40B4-BE49-F238E27FC236}">
                  <a16:creationId xmlns:a16="http://schemas.microsoft.com/office/drawing/2014/main" id="{5DC7E0F5-361F-54C8-1DCD-40D4FAF90CA4}"/>
                </a:ext>
              </a:extLst>
            </p:cNvPr>
            <p:cNvSpPr/>
            <p:nvPr/>
          </p:nvSpPr>
          <p:spPr>
            <a:xfrm>
              <a:off x="5301176" y="4207166"/>
              <a:ext cx="142091" cy="454663"/>
            </a:xfrm>
            <a:custGeom>
              <a:avLst/>
              <a:gdLst>
                <a:gd name="connsiteX0" fmla="*/ 4941 w 142091"/>
                <a:gd name="connsiteY0" fmla="*/ 452646 h 454663"/>
                <a:gd name="connsiteX1" fmla="*/ 141771 w 142091"/>
                <a:gd name="connsiteY1" fmla="*/ 4366 h 454663"/>
                <a:gd name="connsiteX2" fmla="*/ 136998 w 142091"/>
                <a:gd name="connsiteY2" fmla="*/ 1581 h 454663"/>
                <a:gd name="connsiteX3" fmla="*/ 167 w 142091"/>
                <a:gd name="connsiteY3" fmla="*/ 451055 h 454663"/>
                <a:gd name="connsiteX4" fmla="*/ 4941 w 142091"/>
                <a:gd name="connsiteY4" fmla="*/ 452646 h 454663"/>
                <a:gd name="connsiteX5" fmla="*/ 4941 w 142091"/>
                <a:gd name="connsiteY5" fmla="*/ 452646 h 45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091" h="454663">
                  <a:moveTo>
                    <a:pt x="4941" y="452646"/>
                  </a:moveTo>
                  <a:cubicBezTo>
                    <a:pt x="26420" y="296723"/>
                    <a:pt x="73356" y="146368"/>
                    <a:pt x="141771" y="4366"/>
                  </a:cubicBezTo>
                  <a:cubicBezTo>
                    <a:pt x="143362" y="1184"/>
                    <a:pt x="138589" y="-1998"/>
                    <a:pt x="136998" y="1581"/>
                  </a:cubicBezTo>
                  <a:cubicBezTo>
                    <a:pt x="66992" y="142390"/>
                    <a:pt x="21249" y="295529"/>
                    <a:pt x="167" y="451055"/>
                  </a:cubicBezTo>
                  <a:cubicBezTo>
                    <a:pt x="-1026" y="454635"/>
                    <a:pt x="4543" y="456226"/>
                    <a:pt x="4941" y="452646"/>
                  </a:cubicBezTo>
                  <a:lnTo>
                    <a:pt x="4941" y="4526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40" name="Freeform 3039">
              <a:extLst>
                <a:ext uri="{FF2B5EF4-FFF2-40B4-BE49-F238E27FC236}">
                  <a16:creationId xmlns:a16="http://schemas.microsoft.com/office/drawing/2014/main" id="{A54CB2B9-6024-6B94-1510-81D409539DF8}"/>
                </a:ext>
              </a:extLst>
            </p:cNvPr>
            <p:cNvSpPr/>
            <p:nvPr/>
          </p:nvSpPr>
          <p:spPr>
            <a:xfrm>
              <a:off x="5305636" y="4255153"/>
              <a:ext cx="172492" cy="492593"/>
            </a:xfrm>
            <a:custGeom>
              <a:avLst/>
              <a:gdLst>
                <a:gd name="connsiteX0" fmla="*/ 5254 w 172492"/>
                <a:gd name="connsiteY0" fmla="*/ 490576 h 492593"/>
                <a:gd name="connsiteX1" fmla="*/ 172315 w 172492"/>
                <a:gd name="connsiteY1" fmla="*/ 3712 h 492593"/>
                <a:gd name="connsiteX2" fmla="*/ 167144 w 172492"/>
                <a:gd name="connsiteY2" fmla="*/ 1326 h 492593"/>
                <a:gd name="connsiteX3" fmla="*/ 83 w 172492"/>
                <a:gd name="connsiteY3" fmla="*/ 488985 h 492593"/>
                <a:gd name="connsiteX4" fmla="*/ 5254 w 172492"/>
                <a:gd name="connsiteY4" fmla="*/ 490576 h 492593"/>
                <a:gd name="connsiteX5" fmla="*/ 5254 w 172492"/>
                <a:gd name="connsiteY5" fmla="*/ 490576 h 49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492" h="492593">
                  <a:moveTo>
                    <a:pt x="5254" y="490576"/>
                  </a:moveTo>
                  <a:cubicBezTo>
                    <a:pt x="50201" y="324310"/>
                    <a:pt x="108275" y="163614"/>
                    <a:pt x="172315" y="3712"/>
                  </a:cubicBezTo>
                  <a:cubicBezTo>
                    <a:pt x="173508" y="530"/>
                    <a:pt x="168337" y="-1458"/>
                    <a:pt x="167144" y="1326"/>
                  </a:cubicBezTo>
                  <a:cubicBezTo>
                    <a:pt x="97933" y="158443"/>
                    <a:pt x="44633" y="323515"/>
                    <a:pt x="83" y="488985"/>
                  </a:cubicBezTo>
                  <a:cubicBezTo>
                    <a:pt x="-713" y="492564"/>
                    <a:pt x="4459" y="494155"/>
                    <a:pt x="5254" y="490576"/>
                  </a:cubicBezTo>
                  <a:lnTo>
                    <a:pt x="5254" y="4905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41" name="Freeform 3040">
              <a:extLst>
                <a:ext uri="{FF2B5EF4-FFF2-40B4-BE49-F238E27FC236}">
                  <a16:creationId xmlns:a16="http://schemas.microsoft.com/office/drawing/2014/main" id="{6B87206A-044D-22EF-7373-A85E3CE194E7}"/>
                </a:ext>
              </a:extLst>
            </p:cNvPr>
            <p:cNvSpPr/>
            <p:nvPr/>
          </p:nvSpPr>
          <p:spPr>
            <a:xfrm>
              <a:off x="5340147" y="4278763"/>
              <a:ext cx="196594" cy="453187"/>
            </a:xfrm>
            <a:custGeom>
              <a:avLst/>
              <a:gdLst>
                <a:gd name="connsiteX0" fmla="*/ 35976 w 196594"/>
                <a:gd name="connsiteY0" fmla="*/ 355592 h 453187"/>
                <a:gd name="connsiteX1" fmla="*/ 177 w 196594"/>
                <a:gd name="connsiteY1" fmla="*/ 449861 h 453187"/>
                <a:gd name="connsiteX2" fmla="*/ 5349 w 196594"/>
                <a:gd name="connsiteY2" fmla="*/ 451453 h 453187"/>
                <a:gd name="connsiteX3" fmla="*/ 196275 w 196594"/>
                <a:gd name="connsiteY3" fmla="*/ 4366 h 453187"/>
                <a:gd name="connsiteX4" fmla="*/ 191104 w 196594"/>
                <a:gd name="connsiteY4" fmla="*/ 1581 h 453187"/>
                <a:gd name="connsiteX5" fmla="*/ 177 w 196594"/>
                <a:gd name="connsiteY5" fmla="*/ 450259 h 453187"/>
                <a:gd name="connsiteX6" fmla="*/ 5349 w 196594"/>
                <a:gd name="connsiteY6" fmla="*/ 451850 h 453187"/>
                <a:gd name="connsiteX7" fmla="*/ 40749 w 196594"/>
                <a:gd name="connsiteY7" fmla="*/ 357580 h 453187"/>
                <a:gd name="connsiteX8" fmla="*/ 35976 w 196594"/>
                <a:gd name="connsiteY8" fmla="*/ 355592 h 453187"/>
                <a:gd name="connsiteX9" fmla="*/ 35976 w 196594"/>
                <a:gd name="connsiteY9" fmla="*/ 355592 h 45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594" h="453187">
                  <a:moveTo>
                    <a:pt x="35976" y="355592"/>
                  </a:moveTo>
                  <a:cubicBezTo>
                    <a:pt x="24043" y="387015"/>
                    <a:pt x="12111" y="418438"/>
                    <a:pt x="177" y="449861"/>
                  </a:cubicBezTo>
                  <a:cubicBezTo>
                    <a:pt x="-1016" y="453044"/>
                    <a:pt x="4155" y="454635"/>
                    <a:pt x="5349" y="451453"/>
                  </a:cubicBezTo>
                  <a:cubicBezTo>
                    <a:pt x="64218" y="300302"/>
                    <a:pt x="130246" y="152334"/>
                    <a:pt x="196275" y="4366"/>
                  </a:cubicBezTo>
                  <a:cubicBezTo>
                    <a:pt x="197866" y="1184"/>
                    <a:pt x="193093" y="-1998"/>
                    <a:pt x="191104" y="1581"/>
                  </a:cubicBezTo>
                  <a:cubicBezTo>
                    <a:pt x="120302" y="147561"/>
                    <a:pt x="58649" y="298711"/>
                    <a:pt x="177" y="450259"/>
                  </a:cubicBezTo>
                  <a:cubicBezTo>
                    <a:pt x="1769" y="450657"/>
                    <a:pt x="3758" y="451055"/>
                    <a:pt x="5349" y="451850"/>
                  </a:cubicBezTo>
                  <a:cubicBezTo>
                    <a:pt x="17281" y="420427"/>
                    <a:pt x="28817" y="389004"/>
                    <a:pt x="40749" y="357580"/>
                  </a:cubicBezTo>
                  <a:cubicBezTo>
                    <a:pt x="41943" y="354001"/>
                    <a:pt x="37170" y="352409"/>
                    <a:pt x="35976" y="355592"/>
                  </a:cubicBezTo>
                  <a:lnTo>
                    <a:pt x="35976" y="3555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42" name="Freeform 3041">
              <a:extLst>
                <a:ext uri="{FF2B5EF4-FFF2-40B4-BE49-F238E27FC236}">
                  <a16:creationId xmlns:a16="http://schemas.microsoft.com/office/drawing/2014/main" id="{59A6CFE7-DBA0-376C-194A-1D858F0BC7BB}"/>
                </a:ext>
              </a:extLst>
            </p:cNvPr>
            <p:cNvSpPr/>
            <p:nvPr/>
          </p:nvSpPr>
          <p:spPr>
            <a:xfrm>
              <a:off x="5432528" y="4305414"/>
              <a:ext cx="194107" cy="477336"/>
            </a:xfrm>
            <a:custGeom>
              <a:avLst/>
              <a:gdLst>
                <a:gd name="connsiteX0" fmla="*/ 6044 w 194107"/>
                <a:gd name="connsiteY0" fmla="*/ 475318 h 477336"/>
                <a:gd name="connsiteX1" fmla="*/ 193789 w 194107"/>
                <a:gd name="connsiteY1" fmla="*/ 4366 h 477336"/>
                <a:gd name="connsiteX2" fmla="*/ 188618 w 194107"/>
                <a:gd name="connsiteY2" fmla="*/ 1581 h 477336"/>
                <a:gd name="connsiteX3" fmla="*/ 77 w 194107"/>
                <a:gd name="connsiteY3" fmla="*/ 473727 h 477336"/>
                <a:gd name="connsiteX4" fmla="*/ 6044 w 194107"/>
                <a:gd name="connsiteY4" fmla="*/ 475318 h 477336"/>
                <a:gd name="connsiteX5" fmla="*/ 6044 w 194107"/>
                <a:gd name="connsiteY5" fmla="*/ 475318 h 47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107" h="477336">
                  <a:moveTo>
                    <a:pt x="6044" y="475318"/>
                  </a:moveTo>
                  <a:cubicBezTo>
                    <a:pt x="53378" y="312235"/>
                    <a:pt x="117816" y="156312"/>
                    <a:pt x="193789" y="4366"/>
                  </a:cubicBezTo>
                  <a:cubicBezTo>
                    <a:pt x="195380" y="1184"/>
                    <a:pt x="190606" y="-1998"/>
                    <a:pt x="188618" y="1581"/>
                  </a:cubicBezTo>
                  <a:cubicBezTo>
                    <a:pt x="108667" y="151141"/>
                    <a:pt x="47014" y="311042"/>
                    <a:pt x="77" y="473727"/>
                  </a:cubicBezTo>
                  <a:cubicBezTo>
                    <a:pt x="-718" y="477307"/>
                    <a:pt x="4851" y="478898"/>
                    <a:pt x="6044" y="475318"/>
                  </a:cubicBezTo>
                  <a:lnTo>
                    <a:pt x="6044" y="4753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43" name="Freeform 3042">
              <a:extLst>
                <a:ext uri="{FF2B5EF4-FFF2-40B4-BE49-F238E27FC236}">
                  <a16:creationId xmlns:a16="http://schemas.microsoft.com/office/drawing/2014/main" id="{F8703682-A640-1FD3-2DBB-05738F7E4156}"/>
                </a:ext>
              </a:extLst>
            </p:cNvPr>
            <p:cNvSpPr/>
            <p:nvPr/>
          </p:nvSpPr>
          <p:spPr>
            <a:xfrm>
              <a:off x="5507626" y="4219287"/>
              <a:ext cx="238736" cy="563860"/>
            </a:xfrm>
            <a:custGeom>
              <a:avLst/>
              <a:gdLst>
                <a:gd name="connsiteX0" fmla="*/ 6124 w 238736"/>
                <a:gd name="connsiteY0" fmla="*/ 561843 h 563860"/>
                <a:gd name="connsiteX1" fmla="*/ 111929 w 238736"/>
                <a:gd name="connsiteY1" fmla="*/ 281419 h 563860"/>
                <a:gd name="connsiteX2" fmla="*/ 238418 w 238736"/>
                <a:gd name="connsiteY2" fmla="*/ 4575 h 563860"/>
                <a:gd name="connsiteX3" fmla="*/ 233246 w 238736"/>
                <a:gd name="connsiteY3" fmla="*/ 1393 h 563860"/>
                <a:gd name="connsiteX4" fmla="*/ 157 w 238736"/>
                <a:gd name="connsiteY4" fmla="*/ 560252 h 563860"/>
                <a:gd name="connsiteX5" fmla="*/ 6124 w 238736"/>
                <a:gd name="connsiteY5" fmla="*/ 561843 h 563860"/>
                <a:gd name="connsiteX6" fmla="*/ 6124 w 238736"/>
                <a:gd name="connsiteY6" fmla="*/ 561843 h 56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736" h="563860">
                  <a:moveTo>
                    <a:pt x="6124" y="561843"/>
                  </a:moveTo>
                  <a:cubicBezTo>
                    <a:pt x="38342" y="467175"/>
                    <a:pt x="73346" y="373701"/>
                    <a:pt x="111929" y="281419"/>
                  </a:cubicBezTo>
                  <a:cubicBezTo>
                    <a:pt x="150909" y="187547"/>
                    <a:pt x="194663" y="96061"/>
                    <a:pt x="238418" y="4575"/>
                  </a:cubicBezTo>
                  <a:cubicBezTo>
                    <a:pt x="240009" y="996"/>
                    <a:pt x="235236" y="-1789"/>
                    <a:pt x="233246" y="1393"/>
                  </a:cubicBezTo>
                  <a:cubicBezTo>
                    <a:pt x="139772" y="179592"/>
                    <a:pt x="64595" y="369325"/>
                    <a:pt x="157" y="560252"/>
                  </a:cubicBezTo>
                  <a:cubicBezTo>
                    <a:pt x="-1036" y="563832"/>
                    <a:pt x="4930" y="565423"/>
                    <a:pt x="6124" y="561843"/>
                  </a:cubicBezTo>
                  <a:lnTo>
                    <a:pt x="6124" y="5618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44" name="Freeform 3043">
              <a:extLst>
                <a:ext uri="{FF2B5EF4-FFF2-40B4-BE49-F238E27FC236}">
                  <a16:creationId xmlns:a16="http://schemas.microsoft.com/office/drawing/2014/main" id="{5293CBE8-4F0A-5D9A-057E-3DDEFD965969}"/>
                </a:ext>
              </a:extLst>
            </p:cNvPr>
            <p:cNvSpPr/>
            <p:nvPr/>
          </p:nvSpPr>
          <p:spPr>
            <a:xfrm>
              <a:off x="5602294" y="3998871"/>
              <a:ext cx="297055" cy="734555"/>
            </a:xfrm>
            <a:custGeom>
              <a:avLst/>
              <a:gdLst>
                <a:gd name="connsiteX0" fmla="*/ 6124 w 297055"/>
                <a:gd name="connsiteY0" fmla="*/ 732538 h 734555"/>
                <a:gd name="connsiteX1" fmla="*/ 232451 w 297055"/>
                <a:gd name="connsiteY1" fmla="*/ 166122 h 734555"/>
                <a:gd name="connsiteX2" fmla="*/ 296889 w 297055"/>
                <a:gd name="connsiteY2" fmla="*/ 3437 h 734555"/>
                <a:gd name="connsiteX3" fmla="*/ 291320 w 297055"/>
                <a:gd name="connsiteY3" fmla="*/ 1846 h 734555"/>
                <a:gd name="connsiteX4" fmla="*/ 64993 w 297055"/>
                <a:gd name="connsiteY4" fmla="*/ 568261 h 734555"/>
                <a:gd name="connsiteX5" fmla="*/ 157 w 297055"/>
                <a:gd name="connsiteY5" fmla="*/ 730947 h 734555"/>
                <a:gd name="connsiteX6" fmla="*/ 6124 w 297055"/>
                <a:gd name="connsiteY6" fmla="*/ 732538 h 734555"/>
                <a:gd name="connsiteX7" fmla="*/ 6124 w 297055"/>
                <a:gd name="connsiteY7" fmla="*/ 732538 h 73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055" h="734555">
                  <a:moveTo>
                    <a:pt x="6124" y="732538"/>
                  </a:moveTo>
                  <a:cubicBezTo>
                    <a:pt x="81699" y="543600"/>
                    <a:pt x="157274" y="355060"/>
                    <a:pt x="232451" y="166122"/>
                  </a:cubicBezTo>
                  <a:cubicBezTo>
                    <a:pt x="253931" y="112026"/>
                    <a:pt x="275808" y="57930"/>
                    <a:pt x="296889" y="3437"/>
                  </a:cubicBezTo>
                  <a:cubicBezTo>
                    <a:pt x="298082" y="-143"/>
                    <a:pt x="292514" y="-1336"/>
                    <a:pt x="291320" y="1846"/>
                  </a:cubicBezTo>
                  <a:cubicBezTo>
                    <a:pt x="214552" y="189988"/>
                    <a:pt x="140568" y="379324"/>
                    <a:pt x="64993" y="568261"/>
                  </a:cubicBezTo>
                  <a:cubicBezTo>
                    <a:pt x="43513" y="622358"/>
                    <a:pt x="21636" y="676851"/>
                    <a:pt x="157" y="730947"/>
                  </a:cubicBezTo>
                  <a:cubicBezTo>
                    <a:pt x="-1036" y="734527"/>
                    <a:pt x="4930" y="736118"/>
                    <a:pt x="6124" y="732538"/>
                  </a:cubicBezTo>
                  <a:lnTo>
                    <a:pt x="6124" y="7325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45" name="Freeform 3044">
              <a:extLst>
                <a:ext uri="{FF2B5EF4-FFF2-40B4-BE49-F238E27FC236}">
                  <a16:creationId xmlns:a16="http://schemas.microsoft.com/office/drawing/2014/main" id="{5038DDD0-1AC0-16C9-F5C6-74121096420C}"/>
                </a:ext>
              </a:extLst>
            </p:cNvPr>
            <p:cNvSpPr/>
            <p:nvPr/>
          </p:nvSpPr>
          <p:spPr>
            <a:xfrm>
              <a:off x="5694051" y="4106929"/>
              <a:ext cx="263525" cy="640954"/>
            </a:xfrm>
            <a:custGeom>
              <a:avLst/>
              <a:gdLst>
                <a:gd name="connsiteX0" fmla="*/ 5454 w 263525"/>
                <a:gd name="connsiteY0" fmla="*/ 639197 h 640954"/>
                <a:gd name="connsiteX1" fmla="*/ 263206 w 263525"/>
                <a:gd name="connsiteY1" fmla="*/ 4366 h 640954"/>
                <a:gd name="connsiteX2" fmla="*/ 258432 w 263525"/>
                <a:gd name="connsiteY2" fmla="*/ 1581 h 640954"/>
                <a:gd name="connsiteX3" fmla="*/ 284 w 263525"/>
                <a:gd name="connsiteY3" fmla="*/ 638004 h 640954"/>
                <a:gd name="connsiteX4" fmla="*/ 5454 w 263525"/>
                <a:gd name="connsiteY4" fmla="*/ 639197 h 640954"/>
                <a:gd name="connsiteX5" fmla="*/ 5454 w 263525"/>
                <a:gd name="connsiteY5" fmla="*/ 639197 h 6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525" h="640954">
                  <a:moveTo>
                    <a:pt x="5454" y="639197"/>
                  </a:moveTo>
                  <a:cubicBezTo>
                    <a:pt x="84211" y="424405"/>
                    <a:pt x="172515" y="213988"/>
                    <a:pt x="263206" y="4366"/>
                  </a:cubicBezTo>
                  <a:cubicBezTo>
                    <a:pt x="264796" y="1184"/>
                    <a:pt x="260024" y="-1998"/>
                    <a:pt x="258432" y="1581"/>
                  </a:cubicBezTo>
                  <a:cubicBezTo>
                    <a:pt x="162969" y="209612"/>
                    <a:pt x="79041" y="423211"/>
                    <a:pt x="284" y="638004"/>
                  </a:cubicBezTo>
                  <a:cubicBezTo>
                    <a:pt x="-1308" y="640788"/>
                    <a:pt x="4261" y="642379"/>
                    <a:pt x="5454" y="639197"/>
                  </a:cubicBezTo>
                  <a:lnTo>
                    <a:pt x="5454" y="6391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46" name="Freeform 3045">
              <a:extLst>
                <a:ext uri="{FF2B5EF4-FFF2-40B4-BE49-F238E27FC236}">
                  <a16:creationId xmlns:a16="http://schemas.microsoft.com/office/drawing/2014/main" id="{EA9478C6-A5B9-8FB0-E17B-2EA6FF6E0F5D}"/>
                </a:ext>
              </a:extLst>
            </p:cNvPr>
            <p:cNvSpPr/>
            <p:nvPr/>
          </p:nvSpPr>
          <p:spPr>
            <a:xfrm>
              <a:off x="5803164" y="4121659"/>
              <a:ext cx="233944" cy="589891"/>
            </a:xfrm>
            <a:custGeom>
              <a:avLst/>
              <a:gdLst>
                <a:gd name="connsiteX0" fmla="*/ 6124 w 233944"/>
                <a:gd name="connsiteY0" fmla="*/ 587874 h 589891"/>
                <a:gd name="connsiteX1" fmla="*/ 111928 w 233944"/>
                <a:gd name="connsiteY1" fmla="*/ 295915 h 589891"/>
                <a:gd name="connsiteX2" fmla="*/ 233644 w 233944"/>
                <a:gd name="connsiteY2" fmla="*/ 4751 h 589891"/>
                <a:gd name="connsiteX3" fmla="*/ 228474 w 233944"/>
                <a:gd name="connsiteY3" fmla="*/ 1570 h 589891"/>
                <a:gd name="connsiteX4" fmla="*/ 157 w 233944"/>
                <a:gd name="connsiteY4" fmla="*/ 586282 h 589891"/>
                <a:gd name="connsiteX5" fmla="*/ 6124 w 233944"/>
                <a:gd name="connsiteY5" fmla="*/ 587874 h 589891"/>
                <a:gd name="connsiteX6" fmla="*/ 6124 w 233944"/>
                <a:gd name="connsiteY6" fmla="*/ 587874 h 5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944" h="589891">
                  <a:moveTo>
                    <a:pt x="6124" y="587874"/>
                  </a:moveTo>
                  <a:cubicBezTo>
                    <a:pt x="39138" y="489626"/>
                    <a:pt x="74141" y="392174"/>
                    <a:pt x="111928" y="295915"/>
                  </a:cubicBezTo>
                  <a:cubicBezTo>
                    <a:pt x="150114" y="197667"/>
                    <a:pt x="192277" y="101408"/>
                    <a:pt x="233644" y="4751"/>
                  </a:cubicBezTo>
                  <a:cubicBezTo>
                    <a:pt x="235236" y="1172"/>
                    <a:pt x="230065" y="-2011"/>
                    <a:pt x="228474" y="1570"/>
                  </a:cubicBezTo>
                  <a:cubicBezTo>
                    <a:pt x="139374" y="190507"/>
                    <a:pt x="66186" y="388196"/>
                    <a:pt x="157" y="586282"/>
                  </a:cubicBezTo>
                  <a:cubicBezTo>
                    <a:pt x="-1036" y="589863"/>
                    <a:pt x="4930" y="591454"/>
                    <a:pt x="6124" y="587874"/>
                  </a:cubicBezTo>
                  <a:lnTo>
                    <a:pt x="6124" y="58787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47" name="Freeform 3046">
              <a:extLst>
                <a:ext uri="{FF2B5EF4-FFF2-40B4-BE49-F238E27FC236}">
                  <a16:creationId xmlns:a16="http://schemas.microsoft.com/office/drawing/2014/main" id="{F554DDA7-A336-A65A-4F65-3101688E0877}"/>
                </a:ext>
              </a:extLst>
            </p:cNvPr>
            <p:cNvSpPr/>
            <p:nvPr/>
          </p:nvSpPr>
          <p:spPr>
            <a:xfrm>
              <a:off x="5873458" y="4290089"/>
              <a:ext cx="172800" cy="384186"/>
            </a:xfrm>
            <a:custGeom>
              <a:avLst/>
              <a:gdLst>
                <a:gd name="connsiteX0" fmla="*/ 5836 w 172800"/>
                <a:gd name="connsiteY0" fmla="*/ 382054 h 384186"/>
                <a:gd name="connsiteX1" fmla="*/ 172500 w 172800"/>
                <a:gd name="connsiteY1" fmla="*/ 4575 h 384186"/>
                <a:gd name="connsiteX2" fmla="*/ 167329 w 172800"/>
                <a:gd name="connsiteY2" fmla="*/ 1393 h 384186"/>
                <a:gd name="connsiteX3" fmla="*/ 268 w 172800"/>
                <a:gd name="connsiteY3" fmla="*/ 380462 h 384186"/>
                <a:gd name="connsiteX4" fmla="*/ 5836 w 172800"/>
                <a:gd name="connsiteY4" fmla="*/ 382054 h 384186"/>
                <a:gd name="connsiteX5" fmla="*/ 5836 w 172800"/>
                <a:gd name="connsiteY5" fmla="*/ 382054 h 38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800" h="384186">
                  <a:moveTo>
                    <a:pt x="5836" y="382054"/>
                  </a:moveTo>
                  <a:cubicBezTo>
                    <a:pt x="55955" y="253576"/>
                    <a:pt x="112835" y="128678"/>
                    <a:pt x="172500" y="4575"/>
                  </a:cubicBezTo>
                  <a:cubicBezTo>
                    <a:pt x="174091" y="996"/>
                    <a:pt x="168920" y="-1789"/>
                    <a:pt x="167329" y="1393"/>
                  </a:cubicBezTo>
                  <a:cubicBezTo>
                    <a:pt x="104482" y="124302"/>
                    <a:pt x="49988" y="251985"/>
                    <a:pt x="268" y="380462"/>
                  </a:cubicBezTo>
                  <a:cubicBezTo>
                    <a:pt x="-1323" y="384440"/>
                    <a:pt x="4644" y="385633"/>
                    <a:pt x="5836" y="382054"/>
                  </a:cubicBezTo>
                  <a:lnTo>
                    <a:pt x="5836" y="3820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48" name="Freeform 3047">
              <a:extLst>
                <a:ext uri="{FF2B5EF4-FFF2-40B4-BE49-F238E27FC236}">
                  <a16:creationId xmlns:a16="http://schemas.microsoft.com/office/drawing/2014/main" id="{E0584A00-5FB7-A708-8440-BC7D46F91903}"/>
                </a:ext>
              </a:extLst>
            </p:cNvPr>
            <p:cNvSpPr/>
            <p:nvPr/>
          </p:nvSpPr>
          <p:spPr>
            <a:xfrm>
              <a:off x="5967111" y="4304031"/>
              <a:ext cx="168111" cy="383535"/>
            </a:xfrm>
            <a:custGeom>
              <a:avLst/>
              <a:gdLst>
                <a:gd name="connsiteX0" fmla="*/ 16397 w 168111"/>
                <a:gd name="connsiteY0" fmla="*/ 318391 h 383535"/>
                <a:gd name="connsiteX1" fmla="*/ 89 w 168111"/>
                <a:gd name="connsiteY1" fmla="*/ 379647 h 383535"/>
                <a:gd name="connsiteX2" fmla="*/ 5657 w 168111"/>
                <a:gd name="connsiteY2" fmla="*/ 382033 h 383535"/>
                <a:gd name="connsiteX3" fmla="*/ 167945 w 168111"/>
                <a:gd name="connsiteY3" fmla="*/ 4157 h 383535"/>
                <a:gd name="connsiteX4" fmla="*/ 161978 w 168111"/>
                <a:gd name="connsiteY4" fmla="*/ 1771 h 383535"/>
                <a:gd name="connsiteX5" fmla="*/ 486 w 168111"/>
                <a:gd name="connsiteY5" fmla="*/ 379249 h 383535"/>
                <a:gd name="connsiteX6" fmla="*/ 6055 w 168111"/>
                <a:gd name="connsiteY6" fmla="*/ 381635 h 383535"/>
                <a:gd name="connsiteX7" fmla="*/ 21966 w 168111"/>
                <a:gd name="connsiteY7" fmla="*/ 320380 h 383535"/>
                <a:gd name="connsiteX8" fmla="*/ 16397 w 168111"/>
                <a:gd name="connsiteY8" fmla="*/ 318391 h 383535"/>
                <a:gd name="connsiteX9" fmla="*/ 16397 w 168111"/>
                <a:gd name="connsiteY9" fmla="*/ 318391 h 38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111" h="383535">
                  <a:moveTo>
                    <a:pt x="16397" y="318391"/>
                  </a:moveTo>
                  <a:cubicBezTo>
                    <a:pt x="10828" y="338677"/>
                    <a:pt x="5657" y="359361"/>
                    <a:pt x="89" y="379647"/>
                  </a:cubicBezTo>
                  <a:cubicBezTo>
                    <a:pt x="-706" y="382829"/>
                    <a:pt x="4066" y="385215"/>
                    <a:pt x="5657" y="382033"/>
                  </a:cubicBezTo>
                  <a:cubicBezTo>
                    <a:pt x="62537" y="257533"/>
                    <a:pt x="117827" y="131442"/>
                    <a:pt x="167945" y="4157"/>
                  </a:cubicBezTo>
                  <a:cubicBezTo>
                    <a:pt x="169138" y="577"/>
                    <a:pt x="163569" y="-1809"/>
                    <a:pt x="161978" y="1771"/>
                  </a:cubicBezTo>
                  <a:cubicBezTo>
                    <a:pt x="107883" y="127464"/>
                    <a:pt x="54980" y="253556"/>
                    <a:pt x="486" y="379249"/>
                  </a:cubicBezTo>
                  <a:cubicBezTo>
                    <a:pt x="2475" y="380045"/>
                    <a:pt x="4066" y="380840"/>
                    <a:pt x="6055" y="381635"/>
                  </a:cubicBezTo>
                  <a:cubicBezTo>
                    <a:pt x="11226" y="361350"/>
                    <a:pt x="16795" y="340666"/>
                    <a:pt x="21966" y="320380"/>
                  </a:cubicBezTo>
                  <a:cubicBezTo>
                    <a:pt x="23159" y="316402"/>
                    <a:pt x="17591" y="314811"/>
                    <a:pt x="16397" y="318391"/>
                  </a:cubicBezTo>
                  <a:lnTo>
                    <a:pt x="16397" y="3183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49" name="Freeform 3048">
              <a:extLst>
                <a:ext uri="{FF2B5EF4-FFF2-40B4-BE49-F238E27FC236}">
                  <a16:creationId xmlns:a16="http://schemas.microsoft.com/office/drawing/2014/main" id="{775E0739-4A35-BD22-580F-C44C18DD24BF}"/>
                </a:ext>
              </a:extLst>
            </p:cNvPr>
            <p:cNvSpPr/>
            <p:nvPr/>
          </p:nvSpPr>
          <p:spPr>
            <a:xfrm>
              <a:off x="6055683" y="4282917"/>
              <a:ext cx="254440" cy="427786"/>
            </a:xfrm>
            <a:custGeom>
              <a:avLst/>
              <a:gdLst>
                <a:gd name="connsiteX0" fmla="*/ 5390 w 254440"/>
                <a:gd name="connsiteY0" fmla="*/ 426217 h 427786"/>
                <a:gd name="connsiteX1" fmla="*/ 253992 w 254440"/>
                <a:gd name="connsiteY1" fmla="*/ 4190 h 427786"/>
                <a:gd name="connsiteX2" fmla="*/ 249219 w 254440"/>
                <a:gd name="connsiteY2" fmla="*/ 1405 h 427786"/>
                <a:gd name="connsiteX3" fmla="*/ 617 w 254440"/>
                <a:gd name="connsiteY3" fmla="*/ 423035 h 427786"/>
                <a:gd name="connsiteX4" fmla="*/ 5390 w 254440"/>
                <a:gd name="connsiteY4" fmla="*/ 426217 h 427786"/>
                <a:gd name="connsiteX5" fmla="*/ 5390 w 254440"/>
                <a:gd name="connsiteY5" fmla="*/ 426217 h 427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440" h="427786">
                  <a:moveTo>
                    <a:pt x="5390" y="426217"/>
                  </a:moveTo>
                  <a:cubicBezTo>
                    <a:pt x="88522" y="285807"/>
                    <a:pt x="172053" y="145396"/>
                    <a:pt x="253992" y="4190"/>
                  </a:cubicBezTo>
                  <a:cubicBezTo>
                    <a:pt x="255981" y="1007"/>
                    <a:pt x="250810" y="-1777"/>
                    <a:pt x="249219" y="1405"/>
                  </a:cubicBezTo>
                  <a:cubicBezTo>
                    <a:pt x="165291" y="141418"/>
                    <a:pt x="82954" y="282227"/>
                    <a:pt x="617" y="423035"/>
                  </a:cubicBezTo>
                  <a:cubicBezTo>
                    <a:pt x="-1770" y="426615"/>
                    <a:pt x="3401" y="429797"/>
                    <a:pt x="5390" y="426217"/>
                  </a:cubicBezTo>
                  <a:lnTo>
                    <a:pt x="5390" y="42621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50" name="Freeform 3049">
              <a:extLst>
                <a:ext uri="{FF2B5EF4-FFF2-40B4-BE49-F238E27FC236}">
                  <a16:creationId xmlns:a16="http://schemas.microsoft.com/office/drawing/2014/main" id="{EF7AF815-3BC6-1969-48DE-82E7C5727CB9}"/>
                </a:ext>
              </a:extLst>
            </p:cNvPr>
            <p:cNvSpPr/>
            <p:nvPr/>
          </p:nvSpPr>
          <p:spPr>
            <a:xfrm>
              <a:off x="6156235" y="4254278"/>
              <a:ext cx="280145" cy="470359"/>
            </a:xfrm>
            <a:custGeom>
              <a:avLst/>
              <a:gdLst>
                <a:gd name="connsiteX0" fmla="*/ 5471 w 280145"/>
                <a:gd name="connsiteY0" fmla="*/ 468778 h 470359"/>
                <a:gd name="connsiteX1" fmla="*/ 279531 w 280145"/>
                <a:gd name="connsiteY1" fmla="*/ 4189 h 470359"/>
                <a:gd name="connsiteX2" fmla="*/ 274360 w 280145"/>
                <a:gd name="connsiteY2" fmla="*/ 1405 h 470359"/>
                <a:gd name="connsiteX3" fmla="*/ 300 w 280145"/>
                <a:gd name="connsiteY3" fmla="*/ 465993 h 470359"/>
                <a:gd name="connsiteX4" fmla="*/ 5471 w 280145"/>
                <a:gd name="connsiteY4" fmla="*/ 468778 h 470359"/>
                <a:gd name="connsiteX5" fmla="*/ 5471 w 280145"/>
                <a:gd name="connsiteY5" fmla="*/ 468778 h 47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45" h="470359">
                  <a:moveTo>
                    <a:pt x="5471" y="468778"/>
                  </a:moveTo>
                  <a:cubicBezTo>
                    <a:pt x="81842" y="304501"/>
                    <a:pt x="175317" y="151760"/>
                    <a:pt x="279531" y="4189"/>
                  </a:cubicBezTo>
                  <a:cubicBezTo>
                    <a:pt x="281917" y="1007"/>
                    <a:pt x="276746" y="-1777"/>
                    <a:pt x="274360" y="1405"/>
                  </a:cubicBezTo>
                  <a:cubicBezTo>
                    <a:pt x="165770" y="144600"/>
                    <a:pt x="75478" y="303308"/>
                    <a:pt x="300" y="465993"/>
                  </a:cubicBezTo>
                  <a:cubicBezTo>
                    <a:pt x="-1291" y="469176"/>
                    <a:pt x="3881" y="472358"/>
                    <a:pt x="5471" y="468778"/>
                  </a:cubicBezTo>
                  <a:lnTo>
                    <a:pt x="5471" y="4687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51" name="Freeform 3050">
              <a:extLst>
                <a:ext uri="{FF2B5EF4-FFF2-40B4-BE49-F238E27FC236}">
                  <a16:creationId xmlns:a16="http://schemas.microsoft.com/office/drawing/2014/main" id="{63274BEC-928F-AEFD-7EF3-0DDB5CBD8169}"/>
                </a:ext>
              </a:extLst>
            </p:cNvPr>
            <p:cNvSpPr/>
            <p:nvPr/>
          </p:nvSpPr>
          <p:spPr>
            <a:xfrm>
              <a:off x="6265621" y="4168623"/>
              <a:ext cx="340206" cy="563560"/>
            </a:xfrm>
            <a:custGeom>
              <a:avLst/>
              <a:gdLst>
                <a:gd name="connsiteX0" fmla="*/ 35701 w 340206"/>
                <a:gd name="connsiteY0" fmla="*/ 490393 h 563560"/>
                <a:gd name="connsiteX1" fmla="*/ 299 w 340206"/>
                <a:gd name="connsiteY1" fmla="*/ 558809 h 563560"/>
                <a:gd name="connsiteX2" fmla="*/ 5868 w 340206"/>
                <a:gd name="connsiteY2" fmla="*/ 561991 h 563560"/>
                <a:gd name="connsiteX3" fmla="*/ 339592 w 340206"/>
                <a:gd name="connsiteY3" fmla="*/ 4326 h 563560"/>
                <a:gd name="connsiteX4" fmla="*/ 334421 w 340206"/>
                <a:gd name="connsiteY4" fmla="*/ 1144 h 563560"/>
                <a:gd name="connsiteX5" fmla="*/ 299 w 340206"/>
                <a:gd name="connsiteY5" fmla="*/ 558809 h 563560"/>
                <a:gd name="connsiteX6" fmla="*/ 5868 w 340206"/>
                <a:gd name="connsiteY6" fmla="*/ 561991 h 563560"/>
                <a:gd name="connsiteX7" fmla="*/ 40872 w 340206"/>
                <a:gd name="connsiteY7" fmla="*/ 493178 h 563560"/>
                <a:gd name="connsiteX8" fmla="*/ 35701 w 340206"/>
                <a:gd name="connsiteY8" fmla="*/ 490393 h 563560"/>
                <a:gd name="connsiteX9" fmla="*/ 35701 w 340206"/>
                <a:gd name="connsiteY9" fmla="*/ 490393 h 56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206" h="563560">
                  <a:moveTo>
                    <a:pt x="35701" y="490393"/>
                  </a:moveTo>
                  <a:cubicBezTo>
                    <a:pt x="23768" y="513066"/>
                    <a:pt x="12233" y="536136"/>
                    <a:pt x="299" y="558809"/>
                  </a:cubicBezTo>
                  <a:cubicBezTo>
                    <a:pt x="1891" y="560002"/>
                    <a:pt x="3880" y="560797"/>
                    <a:pt x="5868" y="561991"/>
                  </a:cubicBezTo>
                  <a:cubicBezTo>
                    <a:pt x="101730" y="366291"/>
                    <a:pt x="213103" y="181331"/>
                    <a:pt x="339592" y="4326"/>
                  </a:cubicBezTo>
                  <a:cubicBezTo>
                    <a:pt x="341979" y="1144"/>
                    <a:pt x="336808" y="-1641"/>
                    <a:pt x="334421" y="1144"/>
                  </a:cubicBezTo>
                  <a:cubicBezTo>
                    <a:pt x="205148" y="174569"/>
                    <a:pt x="92978" y="363507"/>
                    <a:pt x="299" y="558809"/>
                  </a:cubicBezTo>
                  <a:cubicBezTo>
                    <a:pt x="-1291" y="562389"/>
                    <a:pt x="3880" y="565571"/>
                    <a:pt x="5868" y="561991"/>
                  </a:cubicBezTo>
                  <a:cubicBezTo>
                    <a:pt x="17404" y="538921"/>
                    <a:pt x="28939" y="516248"/>
                    <a:pt x="40872" y="493178"/>
                  </a:cubicBezTo>
                  <a:cubicBezTo>
                    <a:pt x="42065" y="489996"/>
                    <a:pt x="37292" y="487211"/>
                    <a:pt x="35701" y="490393"/>
                  </a:cubicBezTo>
                  <a:lnTo>
                    <a:pt x="35701" y="4903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52" name="Freeform 3051">
              <a:extLst>
                <a:ext uri="{FF2B5EF4-FFF2-40B4-BE49-F238E27FC236}">
                  <a16:creationId xmlns:a16="http://schemas.microsoft.com/office/drawing/2014/main" id="{8C02317D-12EA-875D-B8A6-F865A266AB94}"/>
                </a:ext>
              </a:extLst>
            </p:cNvPr>
            <p:cNvSpPr/>
            <p:nvPr/>
          </p:nvSpPr>
          <p:spPr>
            <a:xfrm>
              <a:off x="6431366" y="4167653"/>
              <a:ext cx="270554" cy="466282"/>
            </a:xfrm>
            <a:custGeom>
              <a:avLst/>
              <a:gdLst>
                <a:gd name="connsiteX0" fmla="*/ 48950 w 270554"/>
                <a:gd name="connsiteY0" fmla="*/ 368057 h 466282"/>
                <a:gd name="connsiteX1" fmla="*/ 422 w 270554"/>
                <a:gd name="connsiteY1" fmla="*/ 461929 h 466282"/>
                <a:gd name="connsiteX2" fmla="*/ 5992 w 270554"/>
                <a:gd name="connsiteY2" fmla="*/ 465111 h 466282"/>
                <a:gd name="connsiteX3" fmla="*/ 270107 w 270554"/>
                <a:gd name="connsiteY3" fmla="*/ 4500 h 466282"/>
                <a:gd name="connsiteX4" fmla="*/ 264936 w 270554"/>
                <a:gd name="connsiteY4" fmla="*/ 1318 h 466282"/>
                <a:gd name="connsiteX5" fmla="*/ 422 w 270554"/>
                <a:gd name="connsiteY5" fmla="*/ 461531 h 466282"/>
                <a:gd name="connsiteX6" fmla="*/ 5992 w 270554"/>
                <a:gd name="connsiteY6" fmla="*/ 464713 h 466282"/>
                <a:gd name="connsiteX7" fmla="*/ 54121 w 270554"/>
                <a:gd name="connsiteY7" fmla="*/ 370841 h 466282"/>
                <a:gd name="connsiteX8" fmla="*/ 48950 w 270554"/>
                <a:gd name="connsiteY8" fmla="*/ 368057 h 466282"/>
                <a:gd name="connsiteX9" fmla="*/ 48950 w 270554"/>
                <a:gd name="connsiteY9" fmla="*/ 368057 h 46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554" h="466282">
                  <a:moveTo>
                    <a:pt x="48950" y="368057"/>
                  </a:moveTo>
                  <a:cubicBezTo>
                    <a:pt x="32642" y="399480"/>
                    <a:pt x="16731" y="430903"/>
                    <a:pt x="422" y="461929"/>
                  </a:cubicBezTo>
                  <a:cubicBezTo>
                    <a:pt x="2412" y="463122"/>
                    <a:pt x="4003" y="463918"/>
                    <a:pt x="5992" y="465111"/>
                  </a:cubicBezTo>
                  <a:cubicBezTo>
                    <a:pt x="86738" y="307199"/>
                    <a:pt x="176235" y="154855"/>
                    <a:pt x="270107" y="4500"/>
                  </a:cubicBezTo>
                  <a:cubicBezTo>
                    <a:pt x="272095" y="1318"/>
                    <a:pt x="266924" y="-1864"/>
                    <a:pt x="264936" y="1318"/>
                  </a:cubicBezTo>
                  <a:cubicBezTo>
                    <a:pt x="167882" y="149286"/>
                    <a:pt x="80771" y="304016"/>
                    <a:pt x="422" y="461531"/>
                  </a:cubicBezTo>
                  <a:cubicBezTo>
                    <a:pt x="-1566" y="465111"/>
                    <a:pt x="4003" y="468293"/>
                    <a:pt x="5992" y="464713"/>
                  </a:cubicBezTo>
                  <a:cubicBezTo>
                    <a:pt x="21902" y="433290"/>
                    <a:pt x="38210" y="401866"/>
                    <a:pt x="54121" y="370841"/>
                  </a:cubicBezTo>
                  <a:cubicBezTo>
                    <a:pt x="56110" y="367659"/>
                    <a:pt x="50541" y="364477"/>
                    <a:pt x="48950" y="368057"/>
                  </a:cubicBezTo>
                  <a:lnTo>
                    <a:pt x="48950" y="3680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53" name="Freeform 3052">
              <a:extLst>
                <a:ext uri="{FF2B5EF4-FFF2-40B4-BE49-F238E27FC236}">
                  <a16:creationId xmlns:a16="http://schemas.microsoft.com/office/drawing/2014/main" id="{FD188294-86D6-67EA-832E-70FEC21E3E82}"/>
                </a:ext>
              </a:extLst>
            </p:cNvPr>
            <p:cNvSpPr/>
            <p:nvPr/>
          </p:nvSpPr>
          <p:spPr>
            <a:xfrm>
              <a:off x="6525660" y="4133048"/>
              <a:ext cx="288198" cy="475431"/>
            </a:xfrm>
            <a:custGeom>
              <a:avLst/>
              <a:gdLst>
                <a:gd name="connsiteX0" fmla="*/ 28639 w 288198"/>
                <a:gd name="connsiteY0" fmla="*/ 427721 h 475431"/>
                <a:gd name="connsiteX1" fmla="*/ 0 w 288198"/>
                <a:gd name="connsiteY1" fmla="*/ 471077 h 475431"/>
                <a:gd name="connsiteX2" fmla="*/ 5569 w 288198"/>
                <a:gd name="connsiteY2" fmla="*/ 474260 h 475431"/>
                <a:gd name="connsiteX3" fmla="*/ 136433 w 288198"/>
                <a:gd name="connsiteY3" fmla="*/ 233215 h 475431"/>
                <a:gd name="connsiteX4" fmla="*/ 287584 w 288198"/>
                <a:gd name="connsiteY4" fmla="*/ 4500 h 475431"/>
                <a:gd name="connsiteX5" fmla="*/ 282413 w 288198"/>
                <a:gd name="connsiteY5" fmla="*/ 1318 h 475431"/>
                <a:gd name="connsiteX6" fmla="*/ 130865 w 288198"/>
                <a:gd name="connsiteY6" fmla="*/ 229634 h 475431"/>
                <a:gd name="connsiteX7" fmla="*/ 398 w 288198"/>
                <a:gd name="connsiteY7" fmla="*/ 470679 h 475431"/>
                <a:gd name="connsiteX8" fmla="*/ 5967 w 288198"/>
                <a:gd name="connsiteY8" fmla="*/ 473862 h 475431"/>
                <a:gd name="connsiteX9" fmla="*/ 34208 w 288198"/>
                <a:gd name="connsiteY9" fmla="*/ 430505 h 475431"/>
                <a:gd name="connsiteX10" fmla="*/ 28639 w 288198"/>
                <a:gd name="connsiteY10" fmla="*/ 427721 h 475431"/>
                <a:gd name="connsiteX11" fmla="*/ 28639 w 288198"/>
                <a:gd name="connsiteY11" fmla="*/ 427721 h 47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198" h="475431">
                  <a:moveTo>
                    <a:pt x="28639" y="427721"/>
                  </a:moveTo>
                  <a:cubicBezTo>
                    <a:pt x="19093" y="442041"/>
                    <a:pt x="9546" y="456758"/>
                    <a:pt x="0" y="471077"/>
                  </a:cubicBezTo>
                  <a:cubicBezTo>
                    <a:pt x="1989" y="472271"/>
                    <a:pt x="3580" y="473066"/>
                    <a:pt x="5569" y="474260"/>
                  </a:cubicBezTo>
                  <a:cubicBezTo>
                    <a:pt x="46141" y="392320"/>
                    <a:pt x="89100" y="311574"/>
                    <a:pt x="136433" y="233215"/>
                  </a:cubicBezTo>
                  <a:cubicBezTo>
                    <a:pt x="183369" y="154855"/>
                    <a:pt x="235477" y="79677"/>
                    <a:pt x="287584" y="4500"/>
                  </a:cubicBezTo>
                  <a:cubicBezTo>
                    <a:pt x="289970" y="1318"/>
                    <a:pt x="284800" y="-1864"/>
                    <a:pt x="282413" y="1318"/>
                  </a:cubicBezTo>
                  <a:cubicBezTo>
                    <a:pt x="227124" y="73711"/>
                    <a:pt x="177801" y="151673"/>
                    <a:pt x="130865" y="229634"/>
                  </a:cubicBezTo>
                  <a:cubicBezTo>
                    <a:pt x="83928" y="307994"/>
                    <a:pt x="39777" y="388342"/>
                    <a:pt x="398" y="470679"/>
                  </a:cubicBezTo>
                  <a:cubicBezTo>
                    <a:pt x="-1193" y="474260"/>
                    <a:pt x="3580" y="477441"/>
                    <a:pt x="5967" y="473862"/>
                  </a:cubicBezTo>
                  <a:cubicBezTo>
                    <a:pt x="15115" y="459542"/>
                    <a:pt x="24661" y="444825"/>
                    <a:pt x="34208" y="430505"/>
                  </a:cubicBezTo>
                  <a:cubicBezTo>
                    <a:pt x="36197" y="427323"/>
                    <a:pt x="31026" y="424539"/>
                    <a:pt x="28639" y="427721"/>
                  </a:cubicBezTo>
                  <a:lnTo>
                    <a:pt x="28639" y="4277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54" name="Freeform 3053">
              <a:extLst>
                <a:ext uri="{FF2B5EF4-FFF2-40B4-BE49-F238E27FC236}">
                  <a16:creationId xmlns:a16="http://schemas.microsoft.com/office/drawing/2014/main" id="{650DB396-34F7-8203-43FC-44BE0148D38B}"/>
                </a:ext>
              </a:extLst>
            </p:cNvPr>
            <p:cNvSpPr/>
            <p:nvPr/>
          </p:nvSpPr>
          <p:spPr>
            <a:xfrm>
              <a:off x="6649879" y="4049148"/>
              <a:ext cx="311269" cy="491875"/>
            </a:xfrm>
            <a:custGeom>
              <a:avLst/>
              <a:gdLst>
                <a:gd name="connsiteX0" fmla="*/ 6249 w 311269"/>
                <a:gd name="connsiteY0" fmla="*/ 490141 h 491875"/>
                <a:gd name="connsiteX1" fmla="*/ 310538 w 311269"/>
                <a:gd name="connsiteY1" fmla="*/ 5267 h 491875"/>
                <a:gd name="connsiteX2" fmla="*/ 306163 w 311269"/>
                <a:gd name="connsiteY2" fmla="*/ 892 h 491875"/>
                <a:gd name="connsiteX3" fmla="*/ 282 w 311269"/>
                <a:gd name="connsiteY3" fmla="*/ 486561 h 491875"/>
                <a:gd name="connsiteX4" fmla="*/ 6249 w 311269"/>
                <a:gd name="connsiteY4" fmla="*/ 490141 h 491875"/>
                <a:gd name="connsiteX5" fmla="*/ 6249 w 311269"/>
                <a:gd name="connsiteY5" fmla="*/ 490141 h 4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269" h="491875">
                  <a:moveTo>
                    <a:pt x="6249" y="490141"/>
                  </a:moveTo>
                  <a:cubicBezTo>
                    <a:pt x="88188" y="316318"/>
                    <a:pt x="191606" y="156019"/>
                    <a:pt x="310538" y="5267"/>
                  </a:cubicBezTo>
                  <a:cubicBezTo>
                    <a:pt x="312925" y="2483"/>
                    <a:pt x="308947" y="-1893"/>
                    <a:pt x="306163" y="892"/>
                  </a:cubicBezTo>
                  <a:cubicBezTo>
                    <a:pt x="183651" y="148064"/>
                    <a:pt x="81824" y="313534"/>
                    <a:pt x="282" y="486561"/>
                  </a:cubicBezTo>
                  <a:cubicBezTo>
                    <a:pt x="-1309" y="490539"/>
                    <a:pt x="4259" y="494119"/>
                    <a:pt x="6249" y="490141"/>
                  </a:cubicBezTo>
                  <a:lnTo>
                    <a:pt x="6249" y="49014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55" name="Freeform 3054">
              <a:extLst>
                <a:ext uri="{FF2B5EF4-FFF2-40B4-BE49-F238E27FC236}">
                  <a16:creationId xmlns:a16="http://schemas.microsoft.com/office/drawing/2014/main" id="{A96433AA-B946-06A0-E21F-64659FE2D0E2}"/>
                </a:ext>
              </a:extLst>
            </p:cNvPr>
            <p:cNvSpPr/>
            <p:nvPr/>
          </p:nvSpPr>
          <p:spPr>
            <a:xfrm>
              <a:off x="6760316" y="3949678"/>
              <a:ext cx="354482" cy="566137"/>
            </a:xfrm>
            <a:custGeom>
              <a:avLst/>
              <a:gdLst>
                <a:gd name="connsiteX0" fmla="*/ 48951 w 354482"/>
                <a:gd name="connsiteY0" fmla="*/ 514036 h 566137"/>
                <a:gd name="connsiteX1" fmla="*/ 1219 w 354482"/>
                <a:gd name="connsiteY1" fmla="*/ 559779 h 566137"/>
                <a:gd name="connsiteX2" fmla="*/ 5992 w 354482"/>
                <a:gd name="connsiteY2" fmla="*/ 564552 h 566137"/>
                <a:gd name="connsiteX3" fmla="*/ 354036 w 354482"/>
                <a:gd name="connsiteY3" fmla="*/ 4500 h 566137"/>
                <a:gd name="connsiteX4" fmla="*/ 348865 w 354482"/>
                <a:gd name="connsiteY4" fmla="*/ 1318 h 566137"/>
                <a:gd name="connsiteX5" fmla="*/ 423 w 354482"/>
                <a:gd name="connsiteY5" fmla="*/ 560972 h 566137"/>
                <a:gd name="connsiteX6" fmla="*/ 5196 w 354482"/>
                <a:gd name="connsiteY6" fmla="*/ 565745 h 566137"/>
                <a:gd name="connsiteX7" fmla="*/ 54917 w 354482"/>
                <a:gd name="connsiteY7" fmla="*/ 517616 h 566137"/>
                <a:gd name="connsiteX8" fmla="*/ 48951 w 354482"/>
                <a:gd name="connsiteY8" fmla="*/ 514036 h 566137"/>
                <a:gd name="connsiteX9" fmla="*/ 48951 w 354482"/>
                <a:gd name="connsiteY9" fmla="*/ 514036 h 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482" h="566137">
                  <a:moveTo>
                    <a:pt x="48951" y="514036"/>
                  </a:moveTo>
                  <a:cubicBezTo>
                    <a:pt x="37017" y="533526"/>
                    <a:pt x="21107" y="548244"/>
                    <a:pt x="1219" y="559779"/>
                  </a:cubicBezTo>
                  <a:cubicBezTo>
                    <a:pt x="2809" y="561370"/>
                    <a:pt x="4401" y="562961"/>
                    <a:pt x="5992" y="564552"/>
                  </a:cubicBezTo>
                  <a:cubicBezTo>
                    <a:pt x="119355" y="376409"/>
                    <a:pt x="235104" y="189461"/>
                    <a:pt x="354036" y="4500"/>
                  </a:cubicBezTo>
                  <a:cubicBezTo>
                    <a:pt x="356024" y="1318"/>
                    <a:pt x="350853" y="-1864"/>
                    <a:pt x="348865" y="1318"/>
                  </a:cubicBezTo>
                  <a:cubicBezTo>
                    <a:pt x="227546" y="184289"/>
                    <a:pt x="111002" y="371239"/>
                    <a:pt x="423" y="560972"/>
                  </a:cubicBezTo>
                  <a:cubicBezTo>
                    <a:pt x="-1168" y="563756"/>
                    <a:pt x="2014" y="567336"/>
                    <a:pt x="5196" y="565745"/>
                  </a:cubicBezTo>
                  <a:cubicBezTo>
                    <a:pt x="25482" y="553812"/>
                    <a:pt x="42188" y="537504"/>
                    <a:pt x="54917" y="517616"/>
                  </a:cubicBezTo>
                  <a:cubicBezTo>
                    <a:pt x="56906" y="513638"/>
                    <a:pt x="51337" y="510456"/>
                    <a:pt x="48951" y="514036"/>
                  </a:cubicBezTo>
                  <a:lnTo>
                    <a:pt x="48951" y="5140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56" name="Freeform 3055">
              <a:extLst>
                <a:ext uri="{FF2B5EF4-FFF2-40B4-BE49-F238E27FC236}">
                  <a16:creationId xmlns:a16="http://schemas.microsoft.com/office/drawing/2014/main" id="{E9B4F2B8-000E-1906-CD0A-79B566C36FDF}"/>
                </a:ext>
              </a:extLst>
            </p:cNvPr>
            <p:cNvSpPr/>
            <p:nvPr/>
          </p:nvSpPr>
          <p:spPr>
            <a:xfrm>
              <a:off x="6902717" y="3888199"/>
              <a:ext cx="357432" cy="544061"/>
            </a:xfrm>
            <a:custGeom>
              <a:avLst/>
              <a:gdLst>
                <a:gd name="connsiteX0" fmla="*/ 29458 w 357432"/>
                <a:gd name="connsiteY0" fmla="*/ 489200 h 544061"/>
                <a:gd name="connsiteX1" fmla="*/ 23 w 357432"/>
                <a:gd name="connsiteY1" fmla="*/ 540909 h 544061"/>
                <a:gd name="connsiteX2" fmla="*/ 5990 w 357432"/>
                <a:gd name="connsiteY2" fmla="*/ 542500 h 544061"/>
                <a:gd name="connsiteX3" fmla="*/ 176631 w 357432"/>
                <a:gd name="connsiteY3" fmla="*/ 270032 h 544061"/>
                <a:gd name="connsiteX4" fmla="*/ 356818 w 357432"/>
                <a:gd name="connsiteY4" fmla="*/ 4326 h 544061"/>
                <a:gd name="connsiteX5" fmla="*/ 351647 w 357432"/>
                <a:gd name="connsiteY5" fmla="*/ 1144 h 544061"/>
                <a:gd name="connsiteX6" fmla="*/ 170665 w 357432"/>
                <a:gd name="connsiteY6" fmla="*/ 266850 h 544061"/>
                <a:gd name="connsiteX7" fmla="*/ 422 w 357432"/>
                <a:gd name="connsiteY7" fmla="*/ 539318 h 544061"/>
                <a:gd name="connsiteX8" fmla="*/ 6388 w 357432"/>
                <a:gd name="connsiteY8" fmla="*/ 540909 h 544061"/>
                <a:gd name="connsiteX9" fmla="*/ 32243 w 357432"/>
                <a:gd name="connsiteY9" fmla="*/ 494769 h 544061"/>
                <a:gd name="connsiteX10" fmla="*/ 29458 w 357432"/>
                <a:gd name="connsiteY10" fmla="*/ 489200 h 544061"/>
                <a:gd name="connsiteX11" fmla="*/ 29458 w 357432"/>
                <a:gd name="connsiteY11" fmla="*/ 489200 h 54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432" h="544061">
                  <a:moveTo>
                    <a:pt x="29458" y="489200"/>
                  </a:moveTo>
                  <a:cubicBezTo>
                    <a:pt x="12354" y="501928"/>
                    <a:pt x="2410" y="519430"/>
                    <a:pt x="23" y="540909"/>
                  </a:cubicBezTo>
                  <a:cubicBezTo>
                    <a:pt x="-374" y="544091"/>
                    <a:pt x="4399" y="545285"/>
                    <a:pt x="5990" y="542500"/>
                  </a:cubicBezTo>
                  <a:cubicBezTo>
                    <a:pt x="61280" y="450617"/>
                    <a:pt x="117762" y="359927"/>
                    <a:pt x="176631" y="270032"/>
                  </a:cubicBezTo>
                  <a:cubicBezTo>
                    <a:pt x="235103" y="180137"/>
                    <a:pt x="297949" y="93425"/>
                    <a:pt x="356818" y="4326"/>
                  </a:cubicBezTo>
                  <a:cubicBezTo>
                    <a:pt x="359205" y="1144"/>
                    <a:pt x="354034" y="-1641"/>
                    <a:pt x="351647" y="1144"/>
                  </a:cubicBezTo>
                  <a:cubicBezTo>
                    <a:pt x="287209" y="86265"/>
                    <a:pt x="229136" y="177353"/>
                    <a:pt x="170665" y="266850"/>
                  </a:cubicBezTo>
                  <a:cubicBezTo>
                    <a:pt x="112193" y="356745"/>
                    <a:pt x="55313" y="447435"/>
                    <a:pt x="422" y="539318"/>
                  </a:cubicBezTo>
                  <a:cubicBezTo>
                    <a:pt x="2410" y="539716"/>
                    <a:pt x="4399" y="540512"/>
                    <a:pt x="6388" y="540909"/>
                  </a:cubicBezTo>
                  <a:cubicBezTo>
                    <a:pt x="8377" y="522215"/>
                    <a:pt x="17525" y="506304"/>
                    <a:pt x="32243" y="494769"/>
                  </a:cubicBezTo>
                  <a:cubicBezTo>
                    <a:pt x="35822" y="492382"/>
                    <a:pt x="32640" y="486813"/>
                    <a:pt x="29458" y="489200"/>
                  </a:cubicBezTo>
                  <a:lnTo>
                    <a:pt x="29458" y="48920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57" name="Freeform 3056">
              <a:extLst>
                <a:ext uri="{FF2B5EF4-FFF2-40B4-BE49-F238E27FC236}">
                  <a16:creationId xmlns:a16="http://schemas.microsoft.com/office/drawing/2014/main" id="{7D720928-592B-0935-6AC8-4153958CADD9}"/>
                </a:ext>
              </a:extLst>
            </p:cNvPr>
            <p:cNvSpPr/>
            <p:nvPr/>
          </p:nvSpPr>
          <p:spPr>
            <a:xfrm>
              <a:off x="7092784" y="3867664"/>
              <a:ext cx="294220" cy="436136"/>
            </a:xfrm>
            <a:custGeom>
              <a:avLst/>
              <a:gdLst>
                <a:gd name="connsiteX0" fmla="*/ 5259 w 294220"/>
                <a:gd name="connsiteY0" fmla="*/ 401942 h 436136"/>
                <a:gd name="connsiteX1" fmla="*/ 88 w 294220"/>
                <a:gd name="connsiteY1" fmla="*/ 431774 h 436136"/>
                <a:gd name="connsiteX2" fmla="*/ 6453 w 294220"/>
                <a:gd name="connsiteY2" fmla="*/ 434558 h 436136"/>
                <a:gd name="connsiteX3" fmla="*/ 293638 w 294220"/>
                <a:gd name="connsiteY3" fmla="*/ 4575 h 436136"/>
                <a:gd name="connsiteX4" fmla="*/ 288070 w 294220"/>
                <a:gd name="connsiteY4" fmla="*/ 1393 h 436136"/>
                <a:gd name="connsiteX5" fmla="*/ 88 w 294220"/>
                <a:gd name="connsiteY5" fmla="*/ 430979 h 436136"/>
                <a:gd name="connsiteX6" fmla="*/ 6453 w 294220"/>
                <a:gd name="connsiteY6" fmla="*/ 433763 h 436136"/>
                <a:gd name="connsiteX7" fmla="*/ 11623 w 294220"/>
                <a:gd name="connsiteY7" fmla="*/ 403930 h 436136"/>
                <a:gd name="connsiteX8" fmla="*/ 5259 w 294220"/>
                <a:gd name="connsiteY8" fmla="*/ 401942 h 436136"/>
                <a:gd name="connsiteX9" fmla="*/ 5259 w 294220"/>
                <a:gd name="connsiteY9" fmla="*/ 401942 h 43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220" h="436136">
                  <a:moveTo>
                    <a:pt x="5259" y="401942"/>
                  </a:moveTo>
                  <a:cubicBezTo>
                    <a:pt x="3668" y="411886"/>
                    <a:pt x="1679" y="421830"/>
                    <a:pt x="88" y="431774"/>
                  </a:cubicBezTo>
                  <a:cubicBezTo>
                    <a:pt x="-707" y="435752"/>
                    <a:pt x="4066" y="437740"/>
                    <a:pt x="6453" y="434558"/>
                  </a:cubicBezTo>
                  <a:cubicBezTo>
                    <a:pt x="102314" y="291363"/>
                    <a:pt x="198970" y="148566"/>
                    <a:pt x="293638" y="4575"/>
                  </a:cubicBezTo>
                  <a:cubicBezTo>
                    <a:pt x="296025" y="996"/>
                    <a:pt x="290456" y="-1789"/>
                    <a:pt x="288070" y="1393"/>
                  </a:cubicBezTo>
                  <a:cubicBezTo>
                    <a:pt x="191413" y="144190"/>
                    <a:pt x="95950" y="287783"/>
                    <a:pt x="88" y="430979"/>
                  </a:cubicBezTo>
                  <a:cubicBezTo>
                    <a:pt x="2078" y="431774"/>
                    <a:pt x="4464" y="432967"/>
                    <a:pt x="6453" y="433763"/>
                  </a:cubicBezTo>
                  <a:cubicBezTo>
                    <a:pt x="8044" y="423819"/>
                    <a:pt x="10032" y="413875"/>
                    <a:pt x="11623" y="403930"/>
                  </a:cubicBezTo>
                  <a:cubicBezTo>
                    <a:pt x="12817" y="399157"/>
                    <a:pt x="6055" y="397169"/>
                    <a:pt x="5259" y="401942"/>
                  </a:cubicBezTo>
                  <a:lnTo>
                    <a:pt x="5259" y="4019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58" name="Freeform 3057">
              <a:extLst>
                <a:ext uri="{FF2B5EF4-FFF2-40B4-BE49-F238E27FC236}">
                  <a16:creationId xmlns:a16="http://schemas.microsoft.com/office/drawing/2014/main" id="{D44FA3FF-F64D-77FB-AD8D-55138FBC07C2}"/>
                </a:ext>
              </a:extLst>
            </p:cNvPr>
            <p:cNvSpPr/>
            <p:nvPr/>
          </p:nvSpPr>
          <p:spPr>
            <a:xfrm>
              <a:off x="7238769" y="3828273"/>
              <a:ext cx="266005" cy="417646"/>
            </a:xfrm>
            <a:custGeom>
              <a:avLst/>
              <a:gdLst>
                <a:gd name="connsiteX0" fmla="*/ 33495 w 266005"/>
                <a:gd name="connsiteY0" fmla="*/ 366950 h 417646"/>
                <a:gd name="connsiteX1" fmla="*/ 83 w 266005"/>
                <a:gd name="connsiteY1" fmla="*/ 413489 h 417646"/>
                <a:gd name="connsiteX2" fmla="*/ 6049 w 266005"/>
                <a:gd name="connsiteY2" fmla="*/ 415875 h 417646"/>
                <a:gd name="connsiteX3" fmla="*/ 265391 w 266005"/>
                <a:gd name="connsiteY3" fmla="*/ 4190 h 417646"/>
                <a:gd name="connsiteX4" fmla="*/ 260220 w 266005"/>
                <a:gd name="connsiteY4" fmla="*/ 1405 h 417646"/>
                <a:gd name="connsiteX5" fmla="*/ 480 w 266005"/>
                <a:gd name="connsiteY5" fmla="*/ 412693 h 417646"/>
                <a:gd name="connsiteX6" fmla="*/ 6446 w 266005"/>
                <a:gd name="connsiteY6" fmla="*/ 415080 h 417646"/>
                <a:gd name="connsiteX7" fmla="*/ 36677 w 266005"/>
                <a:gd name="connsiteY7" fmla="*/ 372519 h 417646"/>
                <a:gd name="connsiteX8" fmla="*/ 33495 w 266005"/>
                <a:gd name="connsiteY8" fmla="*/ 366950 h 417646"/>
                <a:gd name="connsiteX9" fmla="*/ 33495 w 266005"/>
                <a:gd name="connsiteY9" fmla="*/ 366950 h 4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005" h="417646">
                  <a:moveTo>
                    <a:pt x="33495" y="366950"/>
                  </a:moveTo>
                  <a:cubicBezTo>
                    <a:pt x="15993" y="377690"/>
                    <a:pt x="4458" y="393600"/>
                    <a:pt x="83" y="413489"/>
                  </a:cubicBezTo>
                  <a:cubicBezTo>
                    <a:pt x="-713" y="417068"/>
                    <a:pt x="4458" y="419455"/>
                    <a:pt x="6049" y="415875"/>
                  </a:cubicBezTo>
                  <a:cubicBezTo>
                    <a:pt x="83215" y="272282"/>
                    <a:pt x="171519" y="137043"/>
                    <a:pt x="265391" y="4190"/>
                  </a:cubicBezTo>
                  <a:cubicBezTo>
                    <a:pt x="267778" y="1007"/>
                    <a:pt x="262607" y="-1777"/>
                    <a:pt x="260220" y="1405"/>
                  </a:cubicBezTo>
                  <a:cubicBezTo>
                    <a:pt x="161972" y="129883"/>
                    <a:pt x="76453" y="269896"/>
                    <a:pt x="480" y="412693"/>
                  </a:cubicBezTo>
                  <a:cubicBezTo>
                    <a:pt x="2469" y="413489"/>
                    <a:pt x="4458" y="414284"/>
                    <a:pt x="6446" y="415080"/>
                  </a:cubicBezTo>
                  <a:cubicBezTo>
                    <a:pt x="10424" y="396783"/>
                    <a:pt x="20766" y="382065"/>
                    <a:pt x="36677" y="372519"/>
                  </a:cubicBezTo>
                  <a:cubicBezTo>
                    <a:pt x="40257" y="370133"/>
                    <a:pt x="37075" y="364563"/>
                    <a:pt x="33495" y="366950"/>
                  </a:cubicBezTo>
                  <a:lnTo>
                    <a:pt x="33495" y="36695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59" name="Freeform 3058">
              <a:extLst>
                <a:ext uri="{FF2B5EF4-FFF2-40B4-BE49-F238E27FC236}">
                  <a16:creationId xmlns:a16="http://schemas.microsoft.com/office/drawing/2014/main" id="{A1D92A33-7F66-6301-7D4F-663591483DDE}"/>
                </a:ext>
              </a:extLst>
            </p:cNvPr>
            <p:cNvSpPr/>
            <p:nvPr/>
          </p:nvSpPr>
          <p:spPr>
            <a:xfrm>
              <a:off x="7384008" y="3827478"/>
              <a:ext cx="215295" cy="301322"/>
            </a:xfrm>
            <a:custGeom>
              <a:avLst/>
              <a:gdLst>
                <a:gd name="connsiteX0" fmla="*/ 5596 w 215295"/>
                <a:gd name="connsiteY0" fmla="*/ 259952 h 301322"/>
                <a:gd name="connsiteX1" fmla="*/ 28 w 215295"/>
                <a:gd name="connsiteY1" fmla="*/ 297342 h 301322"/>
                <a:gd name="connsiteX2" fmla="*/ 5596 w 215295"/>
                <a:gd name="connsiteY2" fmla="*/ 299728 h 301322"/>
                <a:gd name="connsiteX3" fmla="*/ 214820 w 215295"/>
                <a:gd name="connsiteY3" fmla="*/ 4189 h 301322"/>
                <a:gd name="connsiteX4" fmla="*/ 210047 w 215295"/>
                <a:gd name="connsiteY4" fmla="*/ 1405 h 301322"/>
                <a:gd name="connsiteX5" fmla="*/ 28 w 215295"/>
                <a:gd name="connsiteY5" fmla="*/ 296944 h 301322"/>
                <a:gd name="connsiteX6" fmla="*/ 5596 w 215295"/>
                <a:gd name="connsiteY6" fmla="*/ 299331 h 301322"/>
                <a:gd name="connsiteX7" fmla="*/ 11165 w 215295"/>
                <a:gd name="connsiteY7" fmla="*/ 261941 h 301322"/>
                <a:gd name="connsiteX8" fmla="*/ 5596 w 215295"/>
                <a:gd name="connsiteY8" fmla="*/ 259952 h 301322"/>
                <a:gd name="connsiteX9" fmla="*/ 5596 w 215295"/>
                <a:gd name="connsiteY9" fmla="*/ 259952 h 30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95" h="301322">
                  <a:moveTo>
                    <a:pt x="5596" y="259952"/>
                  </a:moveTo>
                  <a:cubicBezTo>
                    <a:pt x="3608" y="272283"/>
                    <a:pt x="2016" y="284613"/>
                    <a:pt x="28" y="297342"/>
                  </a:cubicBezTo>
                  <a:cubicBezTo>
                    <a:pt x="-370" y="300921"/>
                    <a:pt x="3608" y="302910"/>
                    <a:pt x="5596" y="299728"/>
                  </a:cubicBezTo>
                  <a:cubicBezTo>
                    <a:pt x="75603" y="201083"/>
                    <a:pt x="146405" y="103233"/>
                    <a:pt x="214820" y="4189"/>
                  </a:cubicBezTo>
                  <a:cubicBezTo>
                    <a:pt x="216809" y="1007"/>
                    <a:pt x="212036" y="-1777"/>
                    <a:pt x="210047" y="1405"/>
                  </a:cubicBezTo>
                  <a:cubicBezTo>
                    <a:pt x="139245" y="99255"/>
                    <a:pt x="70034" y="198299"/>
                    <a:pt x="28" y="296944"/>
                  </a:cubicBezTo>
                  <a:cubicBezTo>
                    <a:pt x="2016" y="297740"/>
                    <a:pt x="4005" y="298535"/>
                    <a:pt x="5596" y="299331"/>
                  </a:cubicBezTo>
                  <a:cubicBezTo>
                    <a:pt x="7585" y="287000"/>
                    <a:pt x="9574" y="274669"/>
                    <a:pt x="11165" y="261941"/>
                  </a:cubicBezTo>
                  <a:cubicBezTo>
                    <a:pt x="12358" y="257565"/>
                    <a:pt x="6392" y="255974"/>
                    <a:pt x="5596" y="259952"/>
                  </a:cubicBezTo>
                  <a:lnTo>
                    <a:pt x="5596" y="2599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60" name="Freeform 3059">
              <a:extLst>
                <a:ext uri="{FF2B5EF4-FFF2-40B4-BE49-F238E27FC236}">
                  <a16:creationId xmlns:a16="http://schemas.microsoft.com/office/drawing/2014/main" id="{593F0937-B2AD-4217-2DB3-DD1F6A4193DE}"/>
                </a:ext>
              </a:extLst>
            </p:cNvPr>
            <p:cNvSpPr/>
            <p:nvPr/>
          </p:nvSpPr>
          <p:spPr>
            <a:xfrm>
              <a:off x="7490050" y="3818314"/>
              <a:ext cx="243933" cy="319189"/>
            </a:xfrm>
            <a:custGeom>
              <a:avLst/>
              <a:gdLst>
                <a:gd name="connsiteX0" fmla="*/ 47125 w 243933"/>
                <a:gd name="connsiteY0" fmla="*/ 196324 h 319189"/>
                <a:gd name="connsiteX1" fmla="*/ 189 w 243933"/>
                <a:gd name="connsiteY1" fmla="*/ 315653 h 319189"/>
                <a:gd name="connsiteX2" fmla="*/ 5758 w 243933"/>
                <a:gd name="connsiteY2" fmla="*/ 318040 h 319189"/>
                <a:gd name="connsiteX3" fmla="*/ 242825 w 243933"/>
                <a:gd name="connsiteY3" fmla="*/ 5000 h 319189"/>
                <a:gd name="connsiteX4" fmla="*/ 237654 w 243933"/>
                <a:gd name="connsiteY4" fmla="*/ 3807 h 319189"/>
                <a:gd name="connsiteX5" fmla="*/ 218959 w 243933"/>
                <a:gd name="connsiteY5" fmla="*/ 47958 h 319189"/>
                <a:gd name="connsiteX6" fmla="*/ 221743 w 243933"/>
                <a:gd name="connsiteY6" fmla="*/ 53129 h 319189"/>
                <a:gd name="connsiteX7" fmla="*/ 243223 w 243933"/>
                <a:gd name="connsiteY7" fmla="*/ 2215 h 319189"/>
                <a:gd name="connsiteX8" fmla="*/ 238052 w 243933"/>
                <a:gd name="connsiteY8" fmla="*/ 1022 h 319189"/>
                <a:gd name="connsiteX9" fmla="*/ 189 w 243933"/>
                <a:gd name="connsiteY9" fmla="*/ 315256 h 319189"/>
                <a:gd name="connsiteX10" fmla="*/ 5758 w 243933"/>
                <a:gd name="connsiteY10" fmla="*/ 317642 h 319189"/>
                <a:gd name="connsiteX11" fmla="*/ 52296 w 243933"/>
                <a:gd name="connsiteY11" fmla="*/ 198313 h 319189"/>
                <a:gd name="connsiteX12" fmla="*/ 47125 w 243933"/>
                <a:gd name="connsiteY12" fmla="*/ 196324 h 319189"/>
                <a:gd name="connsiteX13" fmla="*/ 47125 w 243933"/>
                <a:gd name="connsiteY13" fmla="*/ 196324 h 31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33" h="319189">
                  <a:moveTo>
                    <a:pt x="47125" y="196324"/>
                  </a:moveTo>
                  <a:cubicBezTo>
                    <a:pt x="31612" y="236101"/>
                    <a:pt x="15702" y="275877"/>
                    <a:pt x="189" y="315653"/>
                  </a:cubicBezTo>
                  <a:cubicBezTo>
                    <a:pt x="-1004" y="318836"/>
                    <a:pt x="3768" y="320427"/>
                    <a:pt x="5758" y="318040"/>
                  </a:cubicBezTo>
                  <a:cubicBezTo>
                    <a:pt x="83719" y="213030"/>
                    <a:pt x="162875" y="108418"/>
                    <a:pt x="242825" y="5000"/>
                  </a:cubicBezTo>
                  <a:cubicBezTo>
                    <a:pt x="241234" y="4602"/>
                    <a:pt x="239643" y="4204"/>
                    <a:pt x="237654" y="3807"/>
                  </a:cubicBezTo>
                  <a:cubicBezTo>
                    <a:pt x="240438" y="21308"/>
                    <a:pt x="233676" y="37616"/>
                    <a:pt x="218959" y="47958"/>
                  </a:cubicBezTo>
                  <a:cubicBezTo>
                    <a:pt x="216174" y="49947"/>
                    <a:pt x="218959" y="55118"/>
                    <a:pt x="221743" y="53129"/>
                  </a:cubicBezTo>
                  <a:cubicBezTo>
                    <a:pt x="238847" y="41196"/>
                    <a:pt x="246405" y="22501"/>
                    <a:pt x="243223" y="2215"/>
                  </a:cubicBezTo>
                  <a:cubicBezTo>
                    <a:pt x="242825" y="226"/>
                    <a:pt x="239643" y="-967"/>
                    <a:pt x="238052" y="1022"/>
                  </a:cubicBezTo>
                  <a:cubicBezTo>
                    <a:pt x="157306" y="104441"/>
                    <a:pt x="77753" y="209053"/>
                    <a:pt x="189" y="315256"/>
                  </a:cubicBezTo>
                  <a:cubicBezTo>
                    <a:pt x="2177" y="316051"/>
                    <a:pt x="3768" y="316847"/>
                    <a:pt x="5758" y="317642"/>
                  </a:cubicBezTo>
                  <a:cubicBezTo>
                    <a:pt x="21270" y="277866"/>
                    <a:pt x="36783" y="238089"/>
                    <a:pt x="52296" y="198313"/>
                  </a:cubicBezTo>
                  <a:cubicBezTo>
                    <a:pt x="53887" y="194336"/>
                    <a:pt x="48318" y="192744"/>
                    <a:pt x="47125" y="196324"/>
                  </a:cubicBezTo>
                  <a:lnTo>
                    <a:pt x="47125" y="1963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61" name="Freeform 3060">
              <a:extLst>
                <a:ext uri="{FF2B5EF4-FFF2-40B4-BE49-F238E27FC236}">
                  <a16:creationId xmlns:a16="http://schemas.microsoft.com/office/drawing/2014/main" id="{A7EAD71F-1E77-FC4B-E316-556831BBA26E}"/>
                </a:ext>
              </a:extLst>
            </p:cNvPr>
            <p:cNvSpPr/>
            <p:nvPr/>
          </p:nvSpPr>
          <p:spPr>
            <a:xfrm>
              <a:off x="7768760" y="2943733"/>
              <a:ext cx="102983" cy="127854"/>
            </a:xfrm>
            <a:custGeom>
              <a:avLst/>
              <a:gdLst>
                <a:gd name="connsiteX0" fmla="*/ 5482 w 102983"/>
                <a:gd name="connsiteY0" fmla="*/ 127012 h 127854"/>
                <a:gd name="connsiteX1" fmla="*/ 102537 w 102983"/>
                <a:gd name="connsiteY1" fmla="*/ 4500 h 127854"/>
                <a:gd name="connsiteX2" fmla="*/ 97366 w 102983"/>
                <a:gd name="connsiteY2" fmla="*/ 1318 h 127854"/>
                <a:gd name="connsiteX3" fmla="*/ 1107 w 102983"/>
                <a:gd name="connsiteY3" fmla="*/ 122238 h 127854"/>
                <a:gd name="connsiteX4" fmla="*/ 5482 w 102983"/>
                <a:gd name="connsiteY4" fmla="*/ 127012 h 127854"/>
                <a:gd name="connsiteX5" fmla="*/ 5482 w 102983"/>
                <a:gd name="connsiteY5" fmla="*/ 127012 h 12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983" h="127854">
                  <a:moveTo>
                    <a:pt x="5482" y="127012"/>
                  </a:moveTo>
                  <a:cubicBezTo>
                    <a:pt x="44065" y="91610"/>
                    <a:pt x="77079" y="50641"/>
                    <a:pt x="102537" y="4500"/>
                  </a:cubicBezTo>
                  <a:cubicBezTo>
                    <a:pt x="104525" y="1318"/>
                    <a:pt x="99354" y="-1864"/>
                    <a:pt x="97366" y="1318"/>
                  </a:cubicBezTo>
                  <a:cubicBezTo>
                    <a:pt x="71511" y="46265"/>
                    <a:pt x="39292" y="87235"/>
                    <a:pt x="1107" y="122238"/>
                  </a:cubicBezTo>
                  <a:cubicBezTo>
                    <a:pt x="-2075" y="125023"/>
                    <a:pt x="2300" y="129796"/>
                    <a:pt x="5482" y="127012"/>
                  </a:cubicBezTo>
                  <a:lnTo>
                    <a:pt x="5482" y="1270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62" name="Freeform 3061">
              <a:extLst>
                <a:ext uri="{FF2B5EF4-FFF2-40B4-BE49-F238E27FC236}">
                  <a16:creationId xmlns:a16="http://schemas.microsoft.com/office/drawing/2014/main" id="{58E26EB6-B1A0-694D-34C1-6D1CD415600C}"/>
                </a:ext>
              </a:extLst>
            </p:cNvPr>
            <p:cNvSpPr/>
            <p:nvPr/>
          </p:nvSpPr>
          <p:spPr>
            <a:xfrm>
              <a:off x="7780745" y="2871253"/>
              <a:ext cx="237005" cy="285107"/>
            </a:xfrm>
            <a:custGeom>
              <a:avLst/>
              <a:gdLst>
                <a:gd name="connsiteX0" fmla="*/ 5430 w 237005"/>
                <a:gd name="connsiteY0" fmla="*/ 284215 h 285107"/>
                <a:gd name="connsiteX1" fmla="*/ 236530 w 237005"/>
                <a:gd name="connsiteY1" fmla="*/ 4190 h 285107"/>
                <a:gd name="connsiteX2" fmla="*/ 231757 w 237005"/>
                <a:gd name="connsiteY2" fmla="*/ 1405 h 285107"/>
                <a:gd name="connsiteX3" fmla="*/ 1054 w 237005"/>
                <a:gd name="connsiteY3" fmla="*/ 279840 h 285107"/>
                <a:gd name="connsiteX4" fmla="*/ 5430 w 237005"/>
                <a:gd name="connsiteY4" fmla="*/ 284215 h 285107"/>
                <a:gd name="connsiteX5" fmla="*/ 5430 w 237005"/>
                <a:gd name="connsiteY5" fmla="*/ 284215 h 28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005" h="285107">
                  <a:moveTo>
                    <a:pt x="5430" y="284215"/>
                  </a:moveTo>
                  <a:cubicBezTo>
                    <a:pt x="88562" y="196310"/>
                    <a:pt x="166524" y="102835"/>
                    <a:pt x="236530" y="4190"/>
                  </a:cubicBezTo>
                  <a:cubicBezTo>
                    <a:pt x="238520" y="1007"/>
                    <a:pt x="233746" y="-1777"/>
                    <a:pt x="231757" y="1405"/>
                  </a:cubicBezTo>
                  <a:cubicBezTo>
                    <a:pt x="160160" y="98857"/>
                    <a:pt x="83789" y="191934"/>
                    <a:pt x="1054" y="279840"/>
                  </a:cubicBezTo>
                  <a:cubicBezTo>
                    <a:pt x="-2128" y="282624"/>
                    <a:pt x="2645" y="287000"/>
                    <a:pt x="5430" y="284215"/>
                  </a:cubicBezTo>
                  <a:lnTo>
                    <a:pt x="5430" y="2842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63" name="Freeform 3062">
              <a:extLst>
                <a:ext uri="{FF2B5EF4-FFF2-40B4-BE49-F238E27FC236}">
                  <a16:creationId xmlns:a16="http://schemas.microsoft.com/office/drawing/2014/main" id="{2D25537F-6D18-3304-42C3-D4D6EC0B3080}"/>
                </a:ext>
              </a:extLst>
            </p:cNvPr>
            <p:cNvSpPr/>
            <p:nvPr/>
          </p:nvSpPr>
          <p:spPr>
            <a:xfrm>
              <a:off x="7809592" y="2797965"/>
              <a:ext cx="365929" cy="442082"/>
            </a:xfrm>
            <a:custGeom>
              <a:avLst/>
              <a:gdLst>
                <a:gd name="connsiteX0" fmla="*/ 75229 w 365929"/>
                <a:gd name="connsiteY0" fmla="*/ 345570 h 442082"/>
                <a:gd name="connsiteX1" fmla="*/ 847 w 365929"/>
                <a:gd name="connsiteY1" fmla="*/ 436260 h 442082"/>
                <a:gd name="connsiteX2" fmla="*/ 5222 w 365929"/>
                <a:gd name="connsiteY2" fmla="*/ 441033 h 442082"/>
                <a:gd name="connsiteX3" fmla="*/ 365198 w 365929"/>
                <a:gd name="connsiteY3" fmla="*/ 5482 h 442082"/>
                <a:gd name="connsiteX4" fmla="*/ 360823 w 365929"/>
                <a:gd name="connsiteY4" fmla="*/ 1107 h 442082"/>
                <a:gd name="connsiteX5" fmla="*/ 847 w 365929"/>
                <a:gd name="connsiteY5" fmla="*/ 436260 h 442082"/>
                <a:gd name="connsiteX6" fmla="*/ 5222 w 365929"/>
                <a:gd name="connsiteY6" fmla="*/ 441033 h 442082"/>
                <a:gd name="connsiteX7" fmla="*/ 78808 w 365929"/>
                <a:gd name="connsiteY7" fmla="*/ 349946 h 442082"/>
                <a:gd name="connsiteX8" fmla="*/ 75229 w 365929"/>
                <a:gd name="connsiteY8" fmla="*/ 345570 h 442082"/>
                <a:gd name="connsiteX9" fmla="*/ 75229 w 365929"/>
                <a:gd name="connsiteY9" fmla="*/ 345570 h 44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929" h="442082">
                  <a:moveTo>
                    <a:pt x="75229" y="345570"/>
                  </a:moveTo>
                  <a:cubicBezTo>
                    <a:pt x="50567" y="375800"/>
                    <a:pt x="25906" y="406031"/>
                    <a:pt x="847" y="436260"/>
                  </a:cubicBezTo>
                  <a:cubicBezTo>
                    <a:pt x="-1938" y="439443"/>
                    <a:pt x="2835" y="444216"/>
                    <a:pt x="5222" y="441033"/>
                  </a:cubicBezTo>
                  <a:cubicBezTo>
                    <a:pt x="126540" y="297043"/>
                    <a:pt x="247062" y="151859"/>
                    <a:pt x="365198" y="5482"/>
                  </a:cubicBezTo>
                  <a:cubicBezTo>
                    <a:pt x="367585" y="2300"/>
                    <a:pt x="363607" y="-2075"/>
                    <a:pt x="360823" y="1107"/>
                  </a:cubicBezTo>
                  <a:cubicBezTo>
                    <a:pt x="239107" y="144699"/>
                    <a:pt x="118982" y="290281"/>
                    <a:pt x="847" y="436260"/>
                  </a:cubicBezTo>
                  <a:cubicBezTo>
                    <a:pt x="2438" y="437852"/>
                    <a:pt x="4029" y="439443"/>
                    <a:pt x="5222" y="441033"/>
                  </a:cubicBezTo>
                  <a:cubicBezTo>
                    <a:pt x="29485" y="410406"/>
                    <a:pt x="54147" y="380176"/>
                    <a:pt x="78808" y="349946"/>
                  </a:cubicBezTo>
                  <a:cubicBezTo>
                    <a:pt x="81195" y="346764"/>
                    <a:pt x="77615" y="342786"/>
                    <a:pt x="75229" y="345570"/>
                  </a:cubicBezTo>
                  <a:lnTo>
                    <a:pt x="75229" y="3455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64" name="Freeform 3063">
              <a:extLst>
                <a:ext uri="{FF2B5EF4-FFF2-40B4-BE49-F238E27FC236}">
                  <a16:creationId xmlns:a16="http://schemas.microsoft.com/office/drawing/2014/main" id="{6EA04D4A-0AC0-1F46-2324-B60D9C01C9C4}"/>
                </a:ext>
              </a:extLst>
            </p:cNvPr>
            <p:cNvSpPr/>
            <p:nvPr/>
          </p:nvSpPr>
          <p:spPr>
            <a:xfrm>
              <a:off x="7910520" y="2785336"/>
              <a:ext cx="373732" cy="489983"/>
            </a:xfrm>
            <a:custGeom>
              <a:avLst/>
              <a:gdLst>
                <a:gd name="connsiteX0" fmla="*/ 6519 w 373732"/>
                <a:gd name="connsiteY0" fmla="*/ 488666 h 489983"/>
                <a:gd name="connsiteX1" fmla="*/ 373257 w 373732"/>
                <a:gd name="connsiteY1" fmla="*/ 4587 h 489983"/>
                <a:gd name="connsiteX2" fmla="*/ 368484 w 373732"/>
                <a:gd name="connsiteY2" fmla="*/ 1007 h 489983"/>
                <a:gd name="connsiteX3" fmla="*/ 553 w 373732"/>
                <a:gd name="connsiteY3" fmla="*/ 485484 h 489983"/>
                <a:gd name="connsiteX4" fmla="*/ 6519 w 373732"/>
                <a:gd name="connsiteY4" fmla="*/ 488666 h 489983"/>
                <a:gd name="connsiteX5" fmla="*/ 6519 w 373732"/>
                <a:gd name="connsiteY5" fmla="*/ 488666 h 48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3732" h="489983">
                  <a:moveTo>
                    <a:pt x="6519" y="488666"/>
                  </a:moveTo>
                  <a:cubicBezTo>
                    <a:pt x="128633" y="327572"/>
                    <a:pt x="253531" y="167670"/>
                    <a:pt x="373257" y="4587"/>
                  </a:cubicBezTo>
                  <a:cubicBezTo>
                    <a:pt x="375247" y="1803"/>
                    <a:pt x="370473" y="-1777"/>
                    <a:pt x="368484" y="1007"/>
                  </a:cubicBezTo>
                  <a:cubicBezTo>
                    <a:pt x="243587" y="160511"/>
                    <a:pt x="123064" y="323991"/>
                    <a:pt x="553" y="485484"/>
                  </a:cubicBezTo>
                  <a:cubicBezTo>
                    <a:pt x="-1834" y="488666"/>
                    <a:pt x="4132" y="491848"/>
                    <a:pt x="6519" y="488666"/>
                  </a:cubicBezTo>
                  <a:lnTo>
                    <a:pt x="6519" y="4886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65" name="Freeform 3064">
              <a:extLst>
                <a:ext uri="{FF2B5EF4-FFF2-40B4-BE49-F238E27FC236}">
                  <a16:creationId xmlns:a16="http://schemas.microsoft.com/office/drawing/2014/main" id="{6E7CC1B2-58E4-96DF-519F-DBFC1591FD31}"/>
                </a:ext>
              </a:extLst>
            </p:cNvPr>
            <p:cNvSpPr/>
            <p:nvPr/>
          </p:nvSpPr>
          <p:spPr>
            <a:xfrm>
              <a:off x="7972074" y="2722782"/>
              <a:ext cx="456031" cy="552892"/>
            </a:xfrm>
            <a:custGeom>
              <a:avLst/>
              <a:gdLst>
                <a:gd name="connsiteX0" fmla="*/ 5823 w 456031"/>
                <a:gd name="connsiteY0" fmla="*/ 551618 h 552892"/>
                <a:gd name="connsiteX1" fmla="*/ 455296 w 456031"/>
                <a:gd name="connsiteY1" fmla="*/ 5090 h 552892"/>
                <a:gd name="connsiteX2" fmla="*/ 451318 w 456031"/>
                <a:gd name="connsiteY2" fmla="*/ 1112 h 552892"/>
                <a:gd name="connsiteX3" fmla="*/ 1049 w 456031"/>
                <a:gd name="connsiteY3" fmla="*/ 547243 h 552892"/>
                <a:gd name="connsiteX4" fmla="*/ 5823 w 456031"/>
                <a:gd name="connsiteY4" fmla="*/ 551618 h 552892"/>
                <a:gd name="connsiteX5" fmla="*/ 5823 w 456031"/>
                <a:gd name="connsiteY5" fmla="*/ 551618 h 55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031" h="552892">
                  <a:moveTo>
                    <a:pt x="5823" y="551618"/>
                  </a:moveTo>
                  <a:cubicBezTo>
                    <a:pt x="155780" y="369442"/>
                    <a:pt x="306134" y="187664"/>
                    <a:pt x="455296" y="5090"/>
                  </a:cubicBezTo>
                  <a:cubicBezTo>
                    <a:pt x="457683" y="2306"/>
                    <a:pt x="453705" y="-2069"/>
                    <a:pt x="451318" y="1112"/>
                  </a:cubicBezTo>
                  <a:cubicBezTo>
                    <a:pt x="300566" y="182493"/>
                    <a:pt x="151007" y="365067"/>
                    <a:pt x="1049" y="547243"/>
                  </a:cubicBezTo>
                  <a:cubicBezTo>
                    <a:pt x="-2133" y="550425"/>
                    <a:pt x="2641" y="555198"/>
                    <a:pt x="5823" y="551618"/>
                  </a:cubicBezTo>
                  <a:lnTo>
                    <a:pt x="5823" y="5516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66" name="Freeform 3065">
              <a:extLst>
                <a:ext uri="{FF2B5EF4-FFF2-40B4-BE49-F238E27FC236}">
                  <a16:creationId xmlns:a16="http://schemas.microsoft.com/office/drawing/2014/main" id="{37BCE486-9494-F54E-FC10-6E9F280B1B72}"/>
                </a:ext>
              </a:extLst>
            </p:cNvPr>
            <p:cNvSpPr/>
            <p:nvPr/>
          </p:nvSpPr>
          <p:spPr>
            <a:xfrm>
              <a:off x="8096536" y="2746416"/>
              <a:ext cx="427033" cy="531424"/>
            </a:xfrm>
            <a:custGeom>
              <a:avLst/>
              <a:gdLst>
                <a:gd name="connsiteX0" fmla="*/ 5066 w 427033"/>
                <a:gd name="connsiteY0" fmla="*/ 530370 h 531424"/>
                <a:gd name="connsiteX1" fmla="*/ 426298 w 427033"/>
                <a:gd name="connsiteY1" fmla="*/ 4924 h 531424"/>
                <a:gd name="connsiteX2" fmla="*/ 422321 w 427033"/>
                <a:gd name="connsiteY2" fmla="*/ 946 h 531424"/>
                <a:gd name="connsiteX3" fmla="*/ 690 w 427033"/>
                <a:gd name="connsiteY3" fmla="*/ 525995 h 531424"/>
                <a:gd name="connsiteX4" fmla="*/ 5066 w 427033"/>
                <a:gd name="connsiteY4" fmla="*/ 530370 h 531424"/>
                <a:gd name="connsiteX5" fmla="*/ 5066 w 427033"/>
                <a:gd name="connsiteY5" fmla="*/ 530370 h 53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033" h="531424">
                  <a:moveTo>
                    <a:pt x="5066" y="530370"/>
                  </a:moveTo>
                  <a:cubicBezTo>
                    <a:pt x="145477" y="355354"/>
                    <a:pt x="286683" y="180736"/>
                    <a:pt x="426298" y="4924"/>
                  </a:cubicBezTo>
                  <a:cubicBezTo>
                    <a:pt x="428685" y="2140"/>
                    <a:pt x="424707" y="-1838"/>
                    <a:pt x="422321" y="946"/>
                  </a:cubicBezTo>
                  <a:cubicBezTo>
                    <a:pt x="280716" y="175167"/>
                    <a:pt x="141101" y="350979"/>
                    <a:pt x="690" y="525995"/>
                  </a:cubicBezTo>
                  <a:cubicBezTo>
                    <a:pt x="-1696" y="528779"/>
                    <a:pt x="2680" y="533553"/>
                    <a:pt x="5066" y="530370"/>
                  </a:cubicBezTo>
                  <a:lnTo>
                    <a:pt x="5066" y="5303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67" name="Freeform 3066">
              <a:extLst>
                <a:ext uri="{FF2B5EF4-FFF2-40B4-BE49-F238E27FC236}">
                  <a16:creationId xmlns:a16="http://schemas.microsoft.com/office/drawing/2014/main" id="{122BB855-1415-5789-F83B-4491BFC03AEF}"/>
                </a:ext>
              </a:extLst>
            </p:cNvPr>
            <p:cNvSpPr/>
            <p:nvPr/>
          </p:nvSpPr>
          <p:spPr>
            <a:xfrm>
              <a:off x="8225896" y="2760633"/>
              <a:ext cx="386724" cy="465494"/>
            </a:xfrm>
            <a:custGeom>
              <a:avLst/>
              <a:gdLst>
                <a:gd name="connsiteX0" fmla="*/ 5775 w 386724"/>
                <a:gd name="connsiteY0" fmla="*/ 464445 h 465494"/>
                <a:gd name="connsiteX1" fmla="*/ 386037 w 386724"/>
                <a:gd name="connsiteY1" fmla="*/ 5823 h 465494"/>
                <a:gd name="connsiteX2" fmla="*/ 381265 w 386724"/>
                <a:gd name="connsiteY2" fmla="*/ 1049 h 465494"/>
                <a:gd name="connsiteX3" fmla="*/ 1002 w 386724"/>
                <a:gd name="connsiteY3" fmla="*/ 459671 h 465494"/>
                <a:gd name="connsiteX4" fmla="*/ 5775 w 386724"/>
                <a:gd name="connsiteY4" fmla="*/ 464445 h 465494"/>
                <a:gd name="connsiteX5" fmla="*/ 5775 w 386724"/>
                <a:gd name="connsiteY5" fmla="*/ 464445 h 46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724" h="465494">
                  <a:moveTo>
                    <a:pt x="5775" y="464445"/>
                  </a:moveTo>
                  <a:cubicBezTo>
                    <a:pt x="132662" y="311703"/>
                    <a:pt x="261140" y="160155"/>
                    <a:pt x="386037" y="5823"/>
                  </a:cubicBezTo>
                  <a:cubicBezTo>
                    <a:pt x="388424" y="2640"/>
                    <a:pt x="384049" y="-2133"/>
                    <a:pt x="381265" y="1049"/>
                  </a:cubicBezTo>
                  <a:cubicBezTo>
                    <a:pt x="252388" y="152200"/>
                    <a:pt x="127491" y="306532"/>
                    <a:pt x="1002" y="459671"/>
                  </a:cubicBezTo>
                  <a:cubicBezTo>
                    <a:pt x="-2180" y="462854"/>
                    <a:pt x="2991" y="467627"/>
                    <a:pt x="5775" y="464445"/>
                  </a:cubicBezTo>
                  <a:lnTo>
                    <a:pt x="5775" y="4644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68" name="Freeform 3067">
              <a:extLst>
                <a:ext uri="{FF2B5EF4-FFF2-40B4-BE49-F238E27FC236}">
                  <a16:creationId xmlns:a16="http://schemas.microsoft.com/office/drawing/2014/main" id="{90C08C5C-CC46-07E8-19A8-B51AA35E12C4}"/>
                </a:ext>
              </a:extLst>
            </p:cNvPr>
            <p:cNvSpPr/>
            <p:nvPr/>
          </p:nvSpPr>
          <p:spPr>
            <a:xfrm>
              <a:off x="8509408" y="2895206"/>
              <a:ext cx="79504" cy="78666"/>
            </a:xfrm>
            <a:custGeom>
              <a:avLst/>
              <a:gdLst>
                <a:gd name="connsiteX0" fmla="*/ 4675 w 79504"/>
                <a:gd name="connsiteY0" fmla="*/ 78086 h 78666"/>
                <a:gd name="connsiteX1" fmla="*/ 79057 w 79504"/>
                <a:gd name="connsiteY1" fmla="*/ 4500 h 78666"/>
                <a:gd name="connsiteX2" fmla="*/ 73886 w 79504"/>
                <a:gd name="connsiteY2" fmla="*/ 1318 h 78666"/>
                <a:gd name="connsiteX3" fmla="*/ 1493 w 79504"/>
                <a:gd name="connsiteY3" fmla="*/ 72120 h 78666"/>
                <a:gd name="connsiteX4" fmla="*/ 4675 w 79504"/>
                <a:gd name="connsiteY4" fmla="*/ 78086 h 78666"/>
                <a:gd name="connsiteX5" fmla="*/ 4675 w 79504"/>
                <a:gd name="connsiteY5" fmla="*/ 78086 h 7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04" h="78666">
                  <a:moveTo>
                    <a:pt x="4675" y="78086"/>
                  </a:moveTo>
                  <a:cubicBezTo>
                    <a:pt x="34508" y="58994"/>
                    <a:pt x="59567" y="34332"/>
                    <a:pt x="79057" y="4500"/>
                  </a:cubicBezTo>
                  <a:cubicBezTo>
                    <a:pt x="81045" y="1318"/>
                    <a:pt x="75875" y="-1864"/>
                    <a:pt x="73886" y="1318"/>
                  </a:cubicBezTo>
                  <a:cubicBezTo>
                    <a:pt x="54396" y="29957"/>
                    <a:pt x="30132" y="53823"/>
                    <a:pt x="1493" y="72120"/>
                  </a:cubicBezTo>
                  <a:cubicBezTo>
                    <a:pt x="-2087" y="74904"/>
                    <a:pt x="1493" y="80473"/>
                    <a:pt x="4675" y="78086"/>
                  </a:cubicBezTo>
                  <a:lnTo>
                    <a:pt x="4675" y="780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69" name="Freeform 3068">
              <a:extLst>
                <a:ext uri="{FF2B5EF4-FFF2-40B4-BE49-F238E27FC236}">
                  <a16:creationId xmlns:a16="http://schemas.microsoft.com/office/drawing/2014/main" id="{8636C466-A551-77BD-C509-319FF5219BD0}"/>
                </a:ext>
              </a:extLst>
            </p:cNvPr>
            <p:cNvSpPr/>
            <p:nvPr/>
          </p:nvSpPr>
          <p:spPr>
            <a:xfrm>
              <a:off x="7656745" y="3588935"/>
              <a:ext cx="326419" cy="452906"/>
            </a:xfrm>
            <a:custGeom>
              <a:avLst/>
              <a:gdLst>
                <a:gd name="connsiteX0" fmla="*/ 6123 w 326419"/>
                <a:gd name="connsiteY0" fmla="*/ 451161 h 452906"/>
                <a:gd name="connsiteX1" fmla="*/ 325528 w 326419"/>
                <a:gd name="connsiteY1" fmla="*/ 5267 h 452906"/>
                <a:gd name="connsiteX2" fmla="*/ 321152 w 326419"/>
                <a:gd name="connsiteY2" fmla="*/ 892 h 452906"/>
                <a:gd name="connsiteX3" fmla="*/ 555 w 326419"/>
                <a:gd name="connsiteY3" fmla="*/ 447979 h 452906"/>
                <a:gd name="connsiteX4" fmla="*/ 6123 w 326419"/>
                <a:gd name="connsiteY4" fmla="*/ 451161 h 452906"/>
                <a:gd name="connsiteX5" fmla="*/ 6123 w 326419"/>
                <a:gd name="connsiteY5" fmla="*/ 451161 h 45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419" h="452906">
                  <a:moveTo>
                    <a:pt x="6123" y="451161"/>
                  </a:moveTo>
                  <a:cubicBezTo>
                    <a:pt x="95222" y="290464"/>
                    <a:pt x="203414" y="142496"/>
                    <a:pt x="325528" y="5267"/>
                  </a:cubicBezTo>
                  <a:cubicBezTo>
                    <a:pt x="328312" y="2483"/>
                    <a:pt x="323937" y="-1893"/>
                    <a:pt x="321152" y="892"/>
                  </a:cubicBezTo>
                  <a:cubicBezTo>
                    <a:pt x="195857" y="134938"/>
                    <a:pt x="88858" y="287282"/>
                    <a:pt x="555" y="447979"/>
                  </a:cubicBezTo>
                  <a:cubicBezTo>
                    <a:pt x="-1832" y="451558"/>
                    <a:pt x="4134" y="455138"/>
                    <a:pt x="6123" y="451161"/>
                  </a:cubicBezTo>
                  <a:lnTo>
                    <a:pt x="6123" y="4511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70" name="Freeform 3069">
              <a:extLst>
                <a:ext uri="{FF2B5EF4-FFF2-40B4-BE49-F238E27FC236}">
                  <a16:creationId xmlns:a16="http://schemas.microsoft.com/office/drawing/2014/main" id="{F80675E8-4F98-9EF3-E9FC-6038C25FEFB2}"/>
                </a:ext>
              </a:extLst>
            </p:cNvPr>
            <p:cNvSpPr/>
            <p:nvPr/>
          </p:nvSpPr>
          <p:spPr>
            <a:xfrm>
              <a:off x="7731031" y="3681101"/>
              <a:ext cx="282344" cy="361288"/>
            </a:xfrm>
            <a:custGeom>
              <a:avLst/>
              <a:gdLst>
                <a:gd name="connsiteX0" fmla="*/ 5423 w 282344"/>
                <a:gd name="connsiteY0" fmla="*/ 360188 h 361288"/>
                <a:gd name="connsiteX1" fmla="*/ 281869 w 282344"/>
                <a:gd name="connsiteY1" fmla="*/ 4587 h 361288"/>
                <a:gd name="connsiteX2" fmla="*/ 277096 w 282344"/>
                <a:gd name="connsiteY2" fmla="*/ 1007 h 361288"/>
                <a:gd name="connsiteX3" fmla="*/ 651 w 282344"/>
                <a:gd name="connsiteY3" fmla="*/ 355415 h 361288"/>
                <a:gd name="connsiteX4" fmla="*/ 5423 w 282344"/>
                <a:gd name="connsiteY4" fmla="*/ 360188 h 361288"/>
                <a:gd name="connsiteX5" fmla="*/ 5423 w 282344"/>
                <a:gd name="connsiteY5" fmla="*/ 360188 h 361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44" h="361288">
                  <a:moveTo>
                    <a:pt x="5423" y="360188"/>
                  </a:moveTo>
                  <a:cubicBezTo>
                    <a:pt x="97705" y="241654"/>
                    <a:pt x="190384" y="123916"/>
                    <a:pt x="281869" y="4587"/>
                  </a:cubicBezTo>
                  <a:cubicBezTo>
                    <a:pt x="283859" y="1803"/>
                    <a:pt x="279085" y="-1777"/>
                    <a:pt x="277096" y="1007"/>
                  </a:cubicBezTo>
                  <a:cubicBezTo>
                    <a:pt x="184418" y="118745"/>
                    <a:pt x="92931" y="237279"/>
                    <a:pt x="651" y="355415"/>
                  </a:cubicBezTo>
                  <a:cubicBezTo>
                    <a:pt x="-1736" y="358995"/>
                    <a:pt x="3037" y="363370"/>
                    <a:pt x="5423" y="360188"/>
                  </a:cubicBezTo>
                  <a:lnTo>
                    <a:pt x="5423" y="3601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71" name="Freeform 3070">
              <a:extLst>
                <a:ext uri="{FF2B5EF4-FFF2-40B4-BE49-F238E27FC236}">
                  <a16:creationId xmlns:a16="http://schemas.microsoft.com/office/drawing/2014/main" id="{4A3AB7F1-F1B8-BE02-D219-C6EC411E13E5}"/>
                </a:ext>
              </a:extLst>
            </p:cNvPr>
            <p:cNvSpPr/>
            <p:nvPr/>
          </p:nvSpPr>
          <p:spPr>
            <a:xfrm>
              <a:off x="7975610" y="3794277"/>
              <a:ext cx="5369" cy="5568"/>
            </a:xfrm>
            <a:custGeom>
              <a:avLst/>
              <a:gdLst>
                <a:gd name="connsiteX0" fmla="*/ 2685 w 5369"/>
                <a:gd name="connsiteY0" fmla="*/ 5569 h 5568"/>
                <a:gd name="connsiteX1" fmla="*/ 2685 w 5369"/>
                <a:gd name="connsiteY1" fmla="*/ 0 h 5568"/>
                <a:gd name="connsiteX2" fmla="*/ 2685 w 5369"/>
                <a:gd name="connsiteY2" fmla="*/ 5569 h 5568"/>
                <a:gd name="connsiteX3" fmla="*/ 2685 w 5369"/>
                <a:gd name="connsiteY3" fmla="*/ 5569 h 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9" h="5568">
                  <a:moveTo>
                    <a:pt x="2685" y="5569"/>
                  </a:moveTo>
                  <a:cubicBezTo>
                    <a:pt x="6265" y="5569"/>
                    <a:pt x="6265" y="0"/>
                    <a:pt x="2685" y="0"/>
                  </a:cubicBezTo>
                  <a:cubicBezTo>
                    <a:pt x="-895" y="0"/>
                    <a:pt x="-895" y="5569"/>
                    <a:pt x="2685" y="5569"/>
                  </a:cubicBezTo>
                  <a:lnTo>
                    <a:pt x="2685" y="55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72" name="Freeform 3071">
              <a:extLst>
                <a:ext uri="{FF2B5EF4-FFF2-40B4-BE49-F238E27FC236}">
                  <a16:creationId xmlns:a16="http://schemas.microsoft.com/office/drawing/2014/main" id="{E428D5F3-75E0-A380-0565-383CF5CB8FD7}"/>
                </a:ext>
              </a:extLst>
            </p:cNvPr>
            <p:cNvSpPr/>
            <p:nvPr/>
          </p:nvSpPr>
          <p:spPr>
            <a:xfrm>
              <a:off x="5474262" y="4826913"/>
              <a:ext cx="64889" cy="102941"/>
            </a:xfrm>
            <a:custGeom>
              <a:avLst/>
              <a:gdLst>
                <a:gd name="connsiteX0" fmla="*/ 4882 w 64889"/>
                <a:gd name="connsiteY0" fmla="*/ 101788 h 102941"/>
                <a:gd name="connsiteX1" fmla="*/ 64547 w 64889"/>
                <a:gd name="connsiteY1" fmla="*/ 3938 h 102941"/>
                <a:gd name="connsiteX2" fmla="*/ 60171 w 64889"/>
                <a:gd name="connsiteY2" fmla="*/ 1153 h 102941"/>
                <a:gd name="connsiteX3" fmla="*/ 506 w 64889"/>
                <a:gd name="connsiteY3" fmla="*/ 99003 h 102941"/>
                <a:gd name="connsiteX4" fmla="*/ 4882 w 64889"/>
                <a:gd name="connsiteY4" fmla="*/ 101788 h 102941"/>
                <a:gd name="connsiteX5" fmla="*/ 4882 w 64889"/>
                <a:gd name="connsiteY5" fmla="*/ 101788 h 10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89" h="102941">
                  <a:moveTo>
                    <a:pt x="4882" y="101788"/>
                  </a:moveTo>
                  <a:cubicBezTo>
                    <a:pt x="24770" y="69171"/>
                    <a:pt x="44658" y="36555"/>
                    <a:pt x="64547" y="3938"/>
                  </a:cubicBezTo>
                  <a:cubicBezTo>
                    <a:pt x="66137" y="1153"/>
                    <a:pt x="61762" y="-1631"/>
                    <a:pt x="60171" y="1153"/>
                  </a:cubicBezTo>
                  <a:cubicBezTo>
                    <a:pt x="40283" y="33770"/>
                    <a:pt x="20395" y="66387"/>
                    <a:pt x="506" y="99003"/>
                  </a:cubicBezTo>
                  <a:cubicBezTo>
                    <a:pt x="-1482" y="101788"/>
                    <a:pt x="2893" y="104572"/>
                    <a:pt x="4882" y="101788"/>
                  </a:cubicBezTo>
                  <a:lnTo>
                    <a:pt x="4882" y="1017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73" name="Freeform 3072">
              <a:extLst>
                <a:ext uri="{FF2B5EF4-FFF2-40B4-BE49-F238E27FC236}">
                  <a16:creationId xmlns:a16="http://schemas.microsoft.com/office/drawing/2014/main" id="{55682F56-D155-C7F3-6130-6AEE12505D9A}"/>
                </a:ext>
              </a:extLst>
            </p:cNvPr>
            <p:cNvSpPr/>
            <p:nvPr/>
          </p:nvSpPr>
          <p:spPr>
            <a:xfrm>
              <a:off x="5529043" y="4803988"/>
              <a:ext cx="122781" cy="207835"/>
            </a:xfrm>
            <a:custGeom>
              <a:avLst/>
              <a:gdLst>
                <a:gd name="connsiteX0" fmla="*/ 5390 w 122781"/>
                <a:gd name="connsiteY0" fmla="*/ 206254 h 207835"/>
                <a:gd name="connsiteX1" fmla="*/ 122333 w 122781"/>
                <a:gd name="connsiteY1" fmla="*/ 4190 h 207835"/>
                <a:gd name="connsiteX2" fmla="*/ 117559 w 122781"/>
                <a:gd name="connsiteY2" fmla="*/ 1405 h 207835"/>
                <a:gd name="connsiteX3" fmla="*/ 617 w 122781"/>
                <a:gd name="connsiteY3" fmla="*/ 203469 h 207835"/>
                <a:gd name="connsiteX4" fmla="*/ 5390 w 122781"/>
                <a:gd name="connsiteY4" fmla="*/ 206254 h 207835"/>
                <a:gd name="connsiteX5" fmla="*/ 5390 w 122781"/>
                <a:gd name="connsiteY5" fmla="*/ 206254 h 20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781" h="207835">
                  <a:moveTo>
                    <a:pt x="5390" y="206254"/>
                  </a:moveTo>
                  <a:cubicBezTo>
                    <a:pt x="44371" y="139032"/>
                    <a:pt x="83749" y="71809"/>
                    <a:pt x="122333" y="4190"/>
                  </a:cubicBezTo>
                  <a:cubicBezTo>
                    <a:pt x="124321" y="1007"/>
                    <a:pt x="119150" y="-1777"/>
                    <a:pt x="117559" y="1405"/>
                  </a:cubicBezTo>
                  <a:cubicBezTo>
                    <a:pt x="78181" y="68229"/>
                    <a:pt x="39598" y="136247"/>
                    <a:pt x="617" y="203469"/>
                  </a:cubicBezTo>
                  <a:cubicBezTo>
                    <a:pt x="-1770" y="206652"/>
                    <a:pt x="3401" y="209833"/>
                    <a:pt x="5390" y="206254"/>
                  </a:cubicBezTo>
                  <a:lnTo>
                    <a:pt x="5390" y="2062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74" name="Freeform 3073">
              <a:extLst>
                <a:ext uri="{FF2B5EF4-FFF2-40B4-BE49-F238E27FC236}">
                  <a16:creationId xmlns:a16="http://schemas.microsoft.com/office/drawing/2014/main" id="{437CB004-B727-DC98-81BD-A6BD84B53FC4}"/>
                </a:ext>
              </a:extLst>
            </p:cNvPr>
            <p:cNvSpPr/>
            <p:nvPr/>
          </p:nvSpPr>
          <p:spPr>
            <a:xfrm>
              <a:off x="5610378" y="4729296"/>
              <a:ext cx="208929" cy="317568"/>
            </a:xfrm>
            <a:custGeom>
              <a:avLst/>
              <a:gdLst>
                <a:gd name="connsiteX0" fmla="*/ 26281 w 208929"/>
                <a:gd name="connsiteY0" fmla="*/ 296061 h 317568"/>
                <a:gd name="connsiteX1" fmla="*/ 26281 w 208929"/>
                <a:gd name="connsiteY1" fmla="*/ 296061 h 317568"/>
                <a:gd name="connsiteX2" fmla="*/ 24689 w 208929"/>
                <a:gd name="connsiteY2" fmla="*/ 290890 h 317568"/>
                <a:gd name="connsiteX3" fmla="*/ 426 w 208929"/>
                <a:gd name="connsiteY3" fmla="*/ 312767 h 317568"/>
                <a:gd name="connsiteX4" fmla="*/ 4801 w 208929"/>
                <a:gd name="connsiteY4" fmla="*/ 317143 h 317568"/>
                <a:gd name="connsiteX5" fmla="*/ 24292 w 208929"/>
                <a:gd name="connsiteY5" fmla="*/ 297652 h 317568"/>
                <a:gd name="connsiteX6" fmla="*/ 51340 w 208929"/>
                <a:gd name="connsiteY6" fmla="*/ 265433 h 317568"/>
                <a:gd name="connsiteX7" fmla="*/ 107425 w 208929"/>
                <a:gd name="connsiteY7" fmla="*/ 179119 h 317568"/>
                <a:gd name="connsiteX8" fmla="*/ 208457 w 208929"/>
                <a:gd name="connsiteY8" fmla="*/ 4500 h 317568"/>
                <a:gd name="connsiteX9" fmla="*/ 203285 w 208929"/>
                <a:gd name="connsiteY9" fmla="*/ 1318 h 317568"/>
                <a:gd name="connsiteX10" fmla="*/ 107026 w 208929"/>
                <a:gd name="connsiteY10" fmla="*/ 167583 h 317568"/>
                <a:gd name="connsiteX11" fmla="*/ 55715 w 208929"/>
                <a:gd name="connsiteY11" fmla="*/ 249125 h 317568"/>
                <a:gd name="connsiteX12" fmla="*/ 24689 w 208929"/>
                <a:gd name="connsiteY12" fmla="*/ 288504 h 317568"/>
                <a:gd name="connsiteX13" fmla="*/ 2017 w 208929"/>
                <a:gd name="connsiteY13" fmla="*/ 311972 h 317568"/>
                <a:gd name="connsiteX14" fmla="*/ 6392 w 208929"/>
                <a:gd name="connsiteY14" fmla="*/ 316347 h 317568"/>
                <a:gd name="connsiteX15" fmla="*/ 15541 w 208929"/>
                <a:gd name="connsiteY15" fmla="*/ 306801 h 317568"/>
                <a:gd name="connsiteX16" fmla="*/ 21109 w 208929"/>
                <a:gd name="connsiteY16" fmla="*/ 301232 h 317568"/>
                <a:gd name="connsiteX17" fmla="*/ 23098 w 208929"/>
                <a:gd name="connsiteY17" fmla="*/ 297255 h 317568"/>
                <a:gd name="connsiteX18" fmla="*/ 21109 w 208929"/>
                <a:gd name="connsiteY18" fmla="*/ 292481 h 317568"/>
                <a:gd name="connsiteX19" fmla="*/ 21109 w 208929"/>
                <a:gd name="connsiteY19" fmla="*/ 292481 h 317568"/>
                <a:gd name="connsiteX20" fmla="*/ 26281 w 208929"/>
                <a:gd name="connsiteY20" fmla="*/ 296061 h 317568"/>
                <a:gd name="connsiteX21" fmla="*/ 26281 w 208929"/>
                <a:gd name="connsiteY21" fmla="*/ 296061 h 31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8929" h="317568">
                  <a:moveTo>
                    <a:pt x="26281" y="296061"/>
                  </a:moveTo>
                  <a:cubicBezTo>
                    <a:pt x="26281" y="296061"/>
                    <a:pt x="26281" y="296061"/>
                    <a:pt x="26281" y="296061"/>
                  </a:cubicBezTo>
                  <a:cubicBezTo>
                    <a:pt x="27474" y="294072"/>
                    <a:pt x="26281" y="291686"/>
                    <a:pt x="24689" y="290890"/>
                  </a:cubicBezTo>
                  <a:cubicBezTo>
                    <a:pt x="19121" y="289299"/>
                    <a:pt x="3210" y="308392"/>
                    <a:pt x="426" y="312767"/>
                  </a:cubicBezTo>
                  <a:cubicBezTo>
                    <a:pt x="-1165" y="315552"/>
                    <a:pt x="2017" y="318734"/>
                    <a:pt x="4801" y="317143"/>
                  </a:cubicBezTo>
                  <a:cubicBezTo>
                    <a:pt x="12358" y="312767"/>
                    <a:pt x="18723" y="304017"/>
                    <a:pt x="24292" y="297652"/>
                  </a:cubicBezTo>
                  <a:cubicBezTo>
                    <a:pt x="33838" y="287310"/>
                    <a:pt x="42589" y="276571"/>
                    <a:pt x="51340" y="265433"/>
                  </a:cubicBezTo>
                  <a:cubicBezTo>
                    <a:pt x="72023" y="237988"/>
                    <a:pt x="90320" y="208951"/>
                    <a:pt x="107425" y="179119"/>
                  </a:cubicBezTo>
                  <a:cubicBezTo>
                    <a:pt x="141234" y="121045"/>
                    <a:pt x="171067" y="60187"/>
                    <a:pt x="208457" y="4500"/>
                  </a:cubicBezTo>
                  <a:cubicBezTo>
                    <a:pt x="210445" y="1318"/>
                    <a:pt x="205672" y="-1864"/>
                    <a:pt x="203285" y="1318"/>
                  </a:cubicBezTo>
                  <a:cubicBezTo>
                    <a:pt x="167089" y="54221"/>
                    <a:pt x="138847" y="111896"/>
                    <a:pt x="107026" y="167583"/>
                  </a:cubicBezTo>
                  <a:cubicBezTo>
                    <a:pt x="91116" y="195427"/>
                    <a:pt x="74410" y="222873"/>
                    <a:pt x="55715" y="249125"/>
                  </a:cubicBezTo>
                  <a:cubicBezTo>
                    <a:pt x="46168" y="262649"/>
                    <a:pt x="35827" y="275775"/>
                    <a:pt x="24689" y="288504"/>
                  </a:cubicBezTo>
                  <a:cubicBezTo>
                    <a:pt x="17927" y="296061"/>
                    <a:pt x="10768" y="306801"/>
                    <a:pt x="2017" y="311972"/>
                  </a:cubicBezTo>
                  <a:cubicBezTo>
                    <a:pt x="3608" y="313563"/>
                    <a:pt x="4801" y="314756"/>
                    <a:pt x="6392" y="316347"/>
                  </a:cubicBezTo>
                  <a:cubicBezTo>
                    <a:pt x="8381" y="313165"/>
                    <a:pt x="12756" y="309585"/>
                    <a:pt x="15541" y="306801"/>
                  </a:cubicBezTo>
                  <a:cubicBezTo>
                    <a:pt x="17530" y="304812"/>
                    <a:pt x="19518" y="303221"/>
                    <a:pt x="21109" y="301232"/>
                  </a:cubicBezTo>
                  <a:cubicBezTo>
                    <a:pt x="23496" y="298448"/>
                    <a:pt x="26281" y="298448"/>
                    <a:pt x="23098" y="297255"/>
                  </a:cubicBezTo>
                  <a:cubicBezTo>
                    <a:pt x="22303" y="295663"/>
                    <a:pt x="21905" y="294072"/>
                    <a:pt x="21109" y="292481"/>
                  </a:cubicBezTo>
                  <a:cubicBezTo>
                    <a:pt x="21109" y="292481"/>
                    <a:pt x="21109" y="292481"/>
                    <a:pt x="21109" y="292481"/>
                  </a:cubicBezTo>
                  <a:cubicBezTo>
                    <a:pt x="18723" y="296459"/>
                    <a:pt x="23894" y="299641"/>
                    <a:pt x="26281" y="296061"/>
                  </a:cubicBezTo>
                  <a:lnTo>
                    <a:pt x="26281" y="2960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75" name="Freeform 3074">
              <a:extLst>
                <a:ext uri="{FF2B5EF4-FFF2-40B4-BE49-F238E27FC236}">
                  <a16:creationId xmlns:a16="http://schemas.microsoft.com/office/drawing/2014/main" id="{FEC20299-DB40-2BE9-A26D-E88395F8DF8B}"/>
                </a:ext>
              </a:extLst>
            </p:cNvPr>
            <p:cNvSpPr/>
            <p:nvPr/>
          </p:nvSpPr>
          <p:spPr>
            <a:xfrm>
              <a:off x="5703060" y="4826275"/>
              <a:ext cx="164351" cy="273430"/>
            </a:xfrm>
            <a:custGeom>
              <a:avLst/>
              <a:gdLst>
                <a:gd name="connsiteX0" fmla="*/ 5991 w 164351"/>
                <a:gd name="connsiteY0" fmla="*/ 271873 h 273430"/>
                <a:gd name="connsiteX1" fmla="*/ 163904 w 164351"/>
                <a:gd name="connsiteY1" fmla="*/ 4575 h 273430"/>
                <a:gd name="connsiteX2" fmla="*/ 158733 w 164351"/>
                <a:gd name="connsiteY2" fmla="*/ 1393 h 273430"/>
                <a:gd name="connsiteX3" fmla="*/ 422 w 164351"/>
                <a:gd name="connsiteY3" fmla="*/ 268293 h 273430"/>
                <a:gd name="connsiteX4" fmla="*/ 5991 w 164351"/>
                <a:gd name="connsiteY4" fmla="*/ 271873 h 273430"/>
                <a:gd name="connsiteX5" fmla="*/ 5991 w 164351"/>
                <a:gd name="connsiteY5" fmla="*/ 271873 h 27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351" h="273430">
                  <a:moveTo>
                    <a:pt x="5991" y="271873"/>
                  </a:moveTo>
                  <a:cubicBezTo>
                    <a:pt x="58893" y="182774"/>
                    <a:pt x="112592" y="94470"/>
                    <a:pt x="163904" y="4575"/>
                  </a:cubicBezTo>
                  <a:cubicBezTo>
                    <a:pt x="165892" y="996"/>
                    <a:pt x="160721" y="-1789"/>
                    <a:pt x="158733" y="1393"/>
                  </a:cubicBezTo>
                  <a:cubicBezTo>
                    <a:pt x="105035" y="89697"/>
                    <a:pt x="53325" y="179592"/>
                    <a:pt x="422" y="268293"/>
                  </a:cubicBezTo>
                  <a:cubicBezTo>
                    <a:pt x="-1566" y="272271"/>
                    <a:pt x="4003" y="275453"/>
                    <a:pt x="5991" y="271873"/>
                  </a:cubicBezTo>
                  <a:lnTo>
                    <a:pt x="5991" y="2718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76" name="Freeform 3075">
              <a:extLst>
                <a:ext uri="{FF2B5EF4-FFF2-40B4-BE49-F238E27FC236}">
                  <a16:creationId xmlns:a16="http://schemas.microsoft.com/office/drawing/2014/main" id="{6DCB5AE2-F3FE-76CF-AB76-31CB937F3BD2}"/>
                </a:ext>
              </a:extLst>
            </p:cNvPr>
            <p:cNvSpPr/>
            <p:nvPr/>
          </p:nvSpPr>
          <p:spPr>
            <a:xfrm>
              <a:off x="5736529" y="4812751"/>
              <a:ext cx="250210" cy="403346"/>
            </a:xfrm>
            <a:custGeom>
              <a:avLst/>
              <a:gdLst>
                <a:gd name="connsiteX0" fmla="*/ 29005 w 250210"/>
                <a:gd name="connsiteY0" fmla="*/ 366939 h 403346"/>
                <a:gd name="connsiteX1" fmla="*/ 764 w 250210"/>
                <a:gd name="connsiteY1" fmla="*/ 397964 h 403346"/>
                <a:gd name="connsiteX2" fmla="*/ 5536 w 250210"/>
                <a:gd name="connsiteY2" fmla="*/ 401544 h 403346"/>
                <a:gd name="connsiteX3" fmla="*/ 249764 w 250210"/>
                <a:gd name="connsiteY3" fmla="*/ 4575 h 403346"/>
                <a:gd name="connsiteX4" fmla="*/ 244593 w 250210"/>
                <a:gd name="connsiteY4" fmla="*/ 1393 h 403346"/>
                <a:gd name="connsiteX5" fmla="*/ 365 w 250210"/>
                <a:gd name="connsiteY5" fmla="*/ 398760 h 403346"/>
                <a:gd name="connsiteX6" fmla="*/ 5139 w 250210"/>
                <a:gd name="connsiteY6" fmla="*/ 402339 h 403346"/>
                <a:gd name="connsiteX7" fmla="*/ 32982 w 250210"/>
                <a:gd name="connsiteY7" fmla="*/ 370916 h 403346"/>
                <a:gd name="connsiteX8" fmla="*/ 29005 w 250210"/>
                <a:gd name="connsiteY8" fmla="*/ 366939 h 403346"/>
                <a:gd name="connsiteX9" fmla="*/ 29005 w 250210"/>
                <a:gd name="connsiteY9" fmla="*/ 366939 h 40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210" h="403346">
                  <a:moveTo>
                    <a:pt x="29005" y="366939"/>
                  </a:moveTo>
                  <a:cubicBezTo>
                    <a:pt x="19458" y="377280"/>
                    <a:pt x="10310" y="387622"/>
                    <a:pt x="764" y="397964"/>
                  </a:cubicBezTo>
                  <a:cubicBezTo>
                    <a:pt x="2355" y="399157"/>
                    <a:pt x="3945" y="400351"/>
                    <a:pt x="5536" y="401544"/>
                  </a:cubicBezTo>
                  <a:cubicBezTo>
                    <a:pt x="87078" y="269486"/>
                    <a:pt x="171006" y="138224"/>
                    <a:pt x="249764" y="4575"/>
                  </a:cubicBezTo>
                  <a:cubicBezTo>
                    <a:pt x="251752" y="996"/>
                    <a:pt x="246582" y="-1789"/>
                    <a:pt x="244593" y="1393"/>
                  </a:cubicBezTo>
                  <a:cubicBezTo>
                    <a:pt x="160664" y="132258"/>
                    <a:pt x="81509" y="266304"/>
                    <a:pt x="365" y="398760"/>
                  </a:cubicBezTo>
                  <a:cubicBezTo>
                    <a:pt x="-1226" y="401544"/>
                    <a:pt x="2752" y="405124"/>
                    <a:pt x="5139" y="402339"/>
                  </a:cubicBezTo>
                  <a:cubicBezTo>
                    <a:pt x="14287" y="391600"/>
                    <a:pt x="23833" y="381258"/>
                    <a:pt x="32982" y="370916"/>
                  </a:cubicBezTo>
                  <a:cubicBezTo>
                    <a:pt x="35369" y="368530"/>
                    <a:pt x="31391" y="364552"/>
                    <a:pt x="29005" y="366939"/>
                  </a:cubicBezTo>
                  <a:lnTo>
                    <a:pt x="29005" y="3669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77" name="Freeform 3076">
              <a:extLst>
                <a:ext uri="{FF2B5EF4-FFF2-40B4-BE49-F238E27FC236}">
                  <a16:creationId xmlns:a16="http://schemas.microsoft.com/office/drawing/2014/main" id="{3612701E-2A93-8C15-F6CF-6732DE7B3A91}"/>
                </a:ext>
              </a:extLst>
            </p:cNvPr>
            <p:cNvSpPr/>
            <p:nvPr/>
          </p:nvSpPr>
          <p:spPr>
            <a:xfrm>
              <a:off x="5840663" y="4839874"/>
              <a:ext cx="284268" cy="453635"/>
            </a:xfrm>
            <a:custGeom>
              <a:avLst/>
              <a:gdLst>
                <a:gd name="connsiteX0" fmla="*/ 34654 w 284268"/>
                <a:gd name="connsiteY0" fmla="*/ 401866 h 453635"/>
                <a:gd name="connsiteX1" fmla="*/ 446 w 284268"/>
                <a:gd name="connsiteY1" fmla="*/ 449200 h 453635"/>
                <a:gd name="connsiteX2" fmla="*/ 6015 w 284268"/>
                <a:gd name="connsiteY2" fmla="*/ 452383 h 453635"/>
                <a:gd name="connsiteX3" fmla="*/ 283654 w 284268"/>
                <a:gd name="connsiteY3" fmla="*/ 4500 h 453635"/>
                <a:gd name="connsiteX4" fmla="*/ 278483 w 284268"/>
                <a:gd name="connsiteY4" fmla="*/ 1318 h 453635"/>
                <a:gd name="connsiteX5" fmla="*/ 446 w 284268"/>
                <a:gd name="connsiteY5" fmla="*/ 448802 h 453635"/>
                <a:gd name="connsiteX6" fmla="*/ 6015 w 284268"/>
                <a:gd name="connsiteY6" fmla="*/ 451985 h 453635"/>
                <a:gd name="connsiteX7" fmla="*/ 40223 w 284268"/>
                <a:gd name="connsiteY7" fmla="*/ 404651 h 453635"/>
                <a:gd name="connsiteX8" fmla="*/ 34654 w 284268"/>
                <a:gd name="connsiteY8" fmla="*/ 401866 h 453635"/>
                <a:gd name="connsiteX9" fmla="*/ 34654 w 284268"/>
                <a:gd name="connsiteY9" fmla="*/ 401866 h 45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268" h="453635">
                  <a:moveTo>
                    <a:pt x="34654" y="401866"/>
                  </a:moveTo>
                  <a:cubicBezTo>
                    <a:pt x="23118" y="417777"/>
                    <a:pt x="11981" y="433290"/>
                    <a:pt x="446" y="449200"/>
                  </a:cubicBezTo>
                  <a:cubicBezTo>
                    <a:pt x="2434" y="450394"/>
                    <a:pt x="4424" y="451587"/>
                    <a:pt x="6015" y="452383"/>
                  </a:cubicBezTo>
                  <a:cubicBezTo>
                    <a:pt x="87159" y="295664"/>
                    <a:pt x="179042" y="146900"/>
                    <a:pt x="283654" y="4500"/>
                  </a:cubicBezTo>
                  <a:cubicBezTo>
                    <a:pt x="286041" y="1318"/>
                    <a:pt x="280870" y="-1864"/>
                    <a:pt x="278483" y="1318"/>
                  </a:cubicBezTo>
                  <a:cubicBezTo>
                    <a:pt x="171882" y="140536"/>
                    <a:pt x="78010" y="291686"/>
                    <a:pt x="446" y="448802"/>
                  </a:cubicBezTo>
                  <a:cubicBezTo>
                    <a:pt x="-1543" y="452780"/>
                    <a:pt x="3628" y="455565"/>
                    <a:pt x="6015" y="451985"/>
                  </a:cubicBezTo>
                  <a:cubicBezTo>
                    <a:pt x="17550" y="436074"/>
                    <a:pt x="28687" y="420561"/>
                    <a:pt x="40223" y="404651"/>
                  </a:cubicBezTo>
                  <a:cubicBezTo>
                    <a:pt x="42609" y="401866"/>
                    <a:pt x="37040" y="398684"/>
                    <a:pt x="34654" y="401866"/>
                  </a:cubicBezTo>
                  <a:lnTo>
                    <a:pt x="34654" y="4018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78" name="Freeform 3077">
              <a:extLst>
                <a:ext uri="{FF2B5EF4-FFF2-40B4-BE49-F238E27FC236}">
                  <a16:creationId xmlns:a16="http://schemas.microsoft.com/office/drawing/2014/main" id="{14818940-B260-5BC6-5A5D-C430A1B72F33}"/>
                </a:ext>
              </a:extLst>
            </p:cNvPr>
            <p:cNvSpPr/>
            <p:nvPr/>
          </p:nvSpPr>
          <p:spPr>
            <a:xfrm>
              <a:off x="5959973" y="4944949"/>
              <a:ext cx="235970" cy="322372"/>
            </a:xfrm>
            <a:custGeom>
              <a:avLst/>
              <a:gdLst>
                <a:gd name="connsiteX0" fmla="*/ 46207 w 235970"/>
                <a:gd name="connsiteY0" fmla="*/ 272130 h 322372"/>
                <a:gd name="connsiteX1" fmla="*/ 2454 w 235970"/>
                <a:gd name="connsiteY1" fmla="*/ 316282 h 322372"/>
                <a:gd name="connsiteX2" fmla="*/ 6033 w 235970"/>
                <a:gd name="connsiteY2" fmla="*/ 321055 h 322372"/>
                <a:gd name="connsiteX3" fmla="*/ 111043 w 235970"/>
                <a:gd name="connsiteY3" fmla="*/ 155983 h 322372"/>
                <a:gd name="connsiteX4" fmla="*/ 162753 w 235970"/>
                <a:gd name="connsiteY4" fmla="*/ 74839 h 322372"/>
                <a:gd name="connsiteX5" fmla="*/ 232361 w 235970"/>
                <a:gd name="connsiteY5" fmla="*/ 7617 h 322372"/>
                <a:gd name="connsiteX6" fmla="*/ 233952 w 235970"/>
                <a:gd name="connsiteY6" fmla="*/ 1650 h 322372"/>
                <a:gd name="connsiteX7" fmla="*/ 182243 w 235970"/>
                <a:gd name="connsiteY7" fmla="*/ 31085 h 322372"/>
                <a:gd name="connsiteX8" fmla="*/ 121385 w 235970"/>
                <a:gd name="connsiteY8" fmla="*/ 126946 h 322372"/>
                <a:gd name="connsiteX9" fmla="*/ 465 w 235970"/>
                <a:gd name="connsiteY9" fmla="*/ 317475 h 322372"/>
                <a:gd name="connsiteX10" fmla="*/ 4442 w 235970"/>
                <a:gd name="connsiteY10" fmla="*/ 322248 h 322372"/>
                <a:gd name="connsiteX11" fmla="*/ 52174 w 235970"/>
                <a:gd name="connsiteY11" fmla="*/ 273323 h 322372"/>
                <a:gd name="connsiteX12" fmla="*/ 46207 w 235970"/>
                <a:gd name="connsiteY12" fmla="*/ 272130 h 322372"/>
                <a:gd name="connsiteX13" fmla="*/ 46207 w 235970"/>
                <a:gd name="connsiteY13" fmla="*/ 272130 h 32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970" h="322372">
                  <a:moveTo>
                    <a:pt x="46207" y="272130"/>
                  </a:moveTo>
                  <a:cubicBezTo>
                    <a:pt x="40639" y="294405"/>
                    <a:pt x="24729" y="310713"/>
                    <a:pt x="2454" y="316282"/>
                  </a:cubicBezTo>
                  <a:cubicBezTo>
                    <a:pt x="3646" y="317873"/>
                    <a:pt x="4840" y="319464"/>
                    <a:pt x="6033" y="321055"/>
                  </a:cubicBezTo>
                  <a:cubicBezTo>
                    <a:pt x="41435" y="266561"/>
                    <a:pt x="76040" y="211272"/>
                    <a:pt x="111043" y="155983"/>
                  </a:cubicBezTo>
                  <a:cubicBezTo>
                    <a:pt x="128147" y="128935"/>
                    <a:pt x="145648" y="101887"/>
                    <a:pt x="162753" y="74839"/>
                  </a:cubicBezTo>
                  <a:cubicBezTo>
                    <a:pt x="176674" y="53360"/>
                    <a:pt x="199744" y="-1532"/>
                    <a:pt x="232361" y="7617"/>
                  </a:cubicBezTo>
                  <a:cubicBezTo>
                    <a:pt x="235941" y="8810"/>
                    <a:pt x="237532" y="2844"/>
                    <a:pt x="233952" y="1650"/>
                  </a:cubicBezTo>
                  <a:cubicBezTo>
                    <a:pt x="211280" y="-5907"/>
                    <a:pt x="193778" y="13981"/>
                    <a:pt x="182243" y="31085"/>
                  </a:cubicBezTo>
                  <a:cubicBezTo>
                    <a:pt x="161162" y="62508"/>
                    <a:pt x="141671" y="95125"/>
                    <a:pt x="121385" y="126946"/>
                  </a:cubicBezTo>
                  <a:cubicBezTo>
                    <a:pt x="81211" y="190588"/>
                    <a:pt x="40241" y="253833"/>
                    <a:pt x="465" y="317475"/>
                  </a:cubicBezTo>
                  <a:cubicBezTo>
                    <a:pt x="-1126" y="319862"/>
                    <a:pt x="1658" y="323043"/>
                    <a:pt x="4442" y="322248"/>
                  </a:cubicBezTo>
                  <a:cubicBezTo>
                    <a:pt x="28706" y="315884"/>
                    <a:pt x="46606" y="297984"/>
                    <a:pt x="52174" y="273323"/>
                  </a:cubicBezTo>
                  <a:cubicBezTo>
                    <a:pt x="52969" y="270141"/>
                    <a:pt x="47003" y="268550"/>
                    <a:pt x="46207" y="272130"/>
                  </a:cubicBezTo>
                  <a:lnTo>
                    <a:pt x="46207" y="2721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79" name="Freeform 3078">
              <a:extLst>
                <a:ext uri="{FF2B5EF4-FFF2-40B4-BE49-F238E27FC236}">
                  <a16:creationId xmlns:a16="http://schemas.microsoft.com/office/drawing/2014/main" id="{8FB0A20D-9E0A-92EE-7841-0FB161A51293}"/>
                </a:ext>
              </a:extLst>
            </p:cNvPr>
            <p:cNvSpPr/>
            <p:nvPr/>
          </p:nvSpPr>
          <p:spPr>
            <a:xfrm>
              <a:off x="6046966" y="4995400"/>
              <a:ext cx="207866" cy="313131"/>
            </a:xfrm>
            <a:custGeom>
              <a:avLst/>
              <a:gdLst>
                <a:gd name="connsiteX0" fmla="*/ 6151 w 207866"/>
                <a:gd name="connsiteY0" fmla="*/ 311574 h 313131"/>
                <a:gd name="connsiteX1" fmla="*/ 207419 w 207866"/>
                <a:gd name="connsiteY1" fmla="*/ 4500 h 313131"/>
                <a:gd name="connsiteX2" fmla="*/ 202248 w 207866"/>
                <a:gd name="connsiteY2" fmla="*/ 1318 h 313131"/>
                <a:gd name="connsiteX3" fmla="*/ 582 w 207866"/>
                <a:gd name="connsiteY3" fmla="*/ 307994 h 313131"/>
                <a:gd name="connsiteX4" fmla="*/ 6151 w 207866"/>
                <a:gd name="connsiteY4" fmla="*/ 311574 h 313131"/>
                <a:gd name="connsiteX5" fmla="*/ 6151 w 207866"/>
                <a:gd name="connsiteY5" fmla="*/ 311574 h 3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66" h="313131">
                  <a:moveTo>
                    <a:pt x="6151" y="311574"/>
                  </a:moveTo>
                  <a:cubicBezTo>
                    <a:pt x="73373" y="209349"/>
                    <a:pt x="141390" y="107521"/>
                    <a:pt x="207419" y="4500"/>
                  </a:cubicBezTo>
                  <a:cubicBezTo>
                    <a:pt x="209408" y="1318"/>
                    <a:pt x="204238" y="-1864"/>
                    <a:pt x="202248" y="1318"/>
                  </a:cubicBezTo>
                  <a:cubicBezTo>
                    <a:pt x="134231" y="102748"/>
                    <a:pt x="67804" y="205769"/>
                    <a:pt x="582" y="307994"/>
                  </a:cubicBezTo>
                  <a:cubicBezTo>
                    <a:pt x="-1804" y="311972"/>
                    <a:pt x="3765" y="315154"/>
                    <a:pt x="6151" y="311574"/>
                  </a:cubicBezTo>
                  <a:lnTo>
                    <a:pt x="6151" y="31157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80" name="Freeform 3079">
              <a:extLst>
                <a:ext uri="{FF2B5EF4-FFF2-40B4-BE49-F238E27FC236}">
                  <a16:creationId xmlns:a16="http://schemas.microsoft.com/office/drawing/2014/main" id="{3A77B55B-85B2-5A0B-0AC5-D4CDD072BF77}"/>
                </a:ext>
              </a:extLst>
            </p:cNvPr>
            <p:cNvSpPr/>
            <p:nvPr/>
          </p:nvSpPr>
          <p:spPr>
            <a:xfrm>
              <a:off x="6164949" y="5191410"/>
              <a:ext cx="91746" cy="138386"/>
            </a:xfrm>
            <a:custGeom>
              <a:avLst/>
              <a:gdLst>
                <a:gd name="connsiteX0" fmla="*/ 4714 w 91746"/>
                <a:gd name="connsiteY0" fmla="*/ 137441 h 138386"/>
                <a:gd name="connsiteX1" fmla="*/ 91426 w 91746"/>
                <a:gd name="connsiteY1" fmla="*/ 4190 h 138386"/>
                <a:gd name="connsiteX2" fmla="*/ 86653 w 91746"/>
                <a:gd name="connsiteY2" fmla="*/ 1405 h 138386"/>
                <a:gd name="connsiteX3" fmla="*/ 736 w 91746"/>
                <a:gd name="connsiteY3" fmla="*/ 133463 h 138386"/>
                <a:gd name="connsiteX4" fmla="*/ 4714 w 91746"/>
                <a:gd name="connsiteY4" fmla="*/ 137441 h 138386"/>
                <a:gd name="connsiteX5" fmla="*/ 4714 w 91746"/>
                <a:gd name="connsiteY5" fmla="*/ 137441 h 13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46" h="138386">
                  <a:moveTo>
                    <a:pt x="4714" y="137441"/>
                  </a:moveTo>
                  <a:cubicBezTo>
                    <a:pt x="39319" y="96869"/>
                    <a:pt x="68356" y="52319"/>
                    <a:pt x="91426" y="4190"/>
                  </a:cubicBezTo>
                  <a:cubicBezTo>
                    <a:pt x="93017" y="1007"/>
                    <a:pt x="88244" y="-1777"/>
                    <a:pt x="86653" y="1405"/>
                  </a:cubicBezTo>
                  <a:cubicBezTo>
                    <a:pt x="63582" y="49137"/>
                    <a:pt x="34944" y="93289"/>
                    <a:pt x="736" y="133463"/>
                  </a:cubicBezTo>
                  <a:cubicBezTo>
                    <a:pt x="-1651" y="136247"/>
                    <a:pt x="2327" y="140225"/>
                    <a:pt x="4714" y="137441"/>
                  </a:cubicBezTo>
                  <a:lnTo>
                    <a:pt x="4714" y="13744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81" name="Freeform 3080">
              <a:extLst>
                <a:ext uri="{FF2B5EF4-FFF2-40B4-BE49-F238E27FC236}">
                  <a16:creationId xmlns:a16="http://schemas.microsoft.com/office/drawing/2014/main" id="{74AE894D-0800-F12C-D814-B8E65959721B}"/>
                </a:ext>
              </a:extLst>
            </p:cNvPr>
            <p:cNvSpPr/>
            <p:nvPr/>
          </p:nvSpPr>
          <p:spPr>
            <a:xfrm>
              <a:off x="6249936" y="5372285"/>
              <a:ext cx="30118" cy="17724"/>
            </a:xfrm>
            <a:custGeom>
              <a:avLst/>
              <a:gdLst>
                <a:gd name="connsiteX0" fmla="*/ 4450 w 30118"/>
                <a:gd name="connsiteY0" fmla="*/ 17424 h 17724"/>
                <a:gd name="connsiteX1" fmla="*/ 28714 w 30118"/>
                <a:gd name="connsiteY1" fmla="*/ 5093 h 17724"/>
                <a:gd name="connsiteX2" fmla="*/ 25929 w 30118"/>
                <a:gd name="connsiteY2" fmla="*/ 320 h 17724"/>
                <a:gd name="connsiteX3" fmla="*/ 1665 w 30118"/>
                <a:gd name="connsiteY3" fmla="*/ 12253 h 17724"/>
                <a:gd name="connsiteX4" fmla="*/ 4450 w 30118"/>
                <a:gd name="connsiteY4" fmla="*/ 17424 h 17724"/>
                <a:gd name="connsiteX5" fmla="*/ 4450 w 30118"/>
                <a:gd name="connsiteY5" fmla="*/ 17424 h 1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18" h="17724">
                  <a:moveTo>
                    <a:pt x="4450" y="17424"/>
                  </a:moveTo>
                  <a:cubicBezTo>
                    <a:pt x="12405" y="13446"/>
                    <a:pt x="20361" y="9071"/>
                    <a:pt x="28714" y="5093"/>
                  </a:cubicBezTo>
                  <a:cubicBezTo>
                    <a:pt x="31895" y="3502"/>
                    <a:pt x="29111" y="-1271"/>
                    <a:pt x="25929" y="320"/>
                  </a:cubicBezTo>
                  <a:cubicBezTo>
                    <a:pt x="17576" y="4298"/>
                    <a:pt x="9621" y="8275"/>
                    <a:pt x="1665" y="12253"/>
                  </a:cubicBezTo>
                  <a:cubicBezTo>
                    <a:pt x="-1915" y="13844"/>
                    <a:pt x="869" y="19015"/>
                    <a:pt x="4450" y="17424"/>
                  </a:cubicBezTo>
                  <a:lnTo>
                    <a:pt x="4450" y="174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82" name="Freeform 3081">
              <a:extLst>
                <a:ext uri="{FF2B5EF4-FFF2-40B4-BE49-F238E27FC236}">
                  <a16:creationId xmlns:a16="http://schemas.microsoft.com/office/drawing/2014/main" id="{090781CB-E1FC-0934-1E7B-6F61DA627530}"/>
                </a:ext>
              </a:extLst>
            </p:cNvPr>
            <p:cNvSpPr/>
            <p:nvPr/>
          </p:nvSpPr>
          <p:spPr>
            <a:xfrm>
              <a:off x="806309" y="7073881"/>
              <a:ext cx="359559" cy="660391"/>
            </a:xfrm>
            <a:custGeom>
              <a:avLst/>
              <a:gdLst>
                <a:gd name="connsiteX0" fmla="*/ 5074 w 359559"/>
                <a:gd name="connsiteY0" fmla="*/ 658657 h 660391"/>
                <a:gd name="connsiteX1" fmla="*/ 269190 w 359559"/>
                <a:gd name="connsiteY1" fmla="*/ 141564 h 660391"/>
                <a:gd name="connsiteX2" fmla="*/ 359084 w 359559"/>
                <a:gd name="connsiteY2" fmla="*/ 3938 h 660391"/>
                <a:gd name="connsiteX3" fmla="*/ 354311 w 359559"/>
                <a:gd name="connsiteY3" fmla="*/ 1153 h 660391"/>
                <a:gd name="connsiteX4" fmla="*/ 64739 w 359559"/>
                <a:gd name="connsiteY4" fmla="*/ 508302 h 660391"/>
                <a:gd name="connsiteX5" fmla="*/ 301 w 359559"/>
                <a:gd name="connsiteY5" fmla="*/ 657066 h 660391"/>
                <a:gd name="connsiteX6" fmla="*/ 5074 w 359559"/>
                <a:gd name="connsiteY6" fmla="*/ 658657 h 660391"/>
                <a:gd name="connsiteX7" fmla="*/ 5074 w 359559"/>
                <a:gd name="connsiteY7" fmla="*/ 658657 h 66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9559" h="660391">
                  <a:moveTo>
                    <a:pt x="5074" y="658657"/>
                  </a:moveTo>
                  <a:cubicBezTo>
                    <a:pt x="78661" y="479266"/>
                    <a:pt x="166567" y="306238"/>
                    <a:pt x="269190" y="141564"/>
                  </a:cubicBezTo>
                  <a:cubicBezTo>
                    <a:pt x="298227" y="95026"/>
                    <a:pt x="328059" y="49283"/>
                    <a:pt x="359084" y="3938"/>
                  </a:cubicBezTo>
                  <a:cubicBezTo>
                    <a:pt x="361073" y="1153"/>
                    <a:pt x="356300" y="-1631"/>
                    <a:pt x="354311" y="1153"/>
                  </a:cubicBezTo>
                  <a:cubicBezTo>
                    <a:pt x="243335" y="161452"/>
                    <a:pt x="146281" y="331297"/>
                    <a:pt x="64739" y="508302"/>
                  </a:cubicBezTo>
                  <a:cubicBezTo>
                    <a:pt x="42067" y="557228"/>
                    <a:pt x="20587" y="606948"/>
                    <a:pt x="301" y="657066"/>
                  </a:cubicBezTo>
                  <a:cubicBezTo>
                    <a:pt x="-1290" y="660248"/>
                    <a:pt x="3881" y="661839"/>
                    <a:pt x="5074" y="658657"/>
                  </a:cubicBezTo>
                  <a:lnTo>
                    <a:pt x="5074" y="6586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83" name="Freeform 3082">
              <a:extLst>
                <a:ext uri="{FF2B5EF4-FFF2-40B4-BE49-F238E27FC236}">
                  <a16:creationId xmlns:a16="http://schemas.microsoft.com/office/drawing/2014/main" id="{DC144852-EA5F-43B6-867E-838AD8889E4E}"/>
                </a:ext>
              </a:extLst>
            </p:cNvPr>
            <p:cNvSpPr/>
            <p:nvPr/>
          </p:nvSpPr>
          <p:spPr>
            <a:xfrm>
              <a:off x="760148" y="7086358"/>
              <a:ext cx="346453" cy="673252"/>
            </a:xfrm>
            <a:custGeom>
              <a:avLst/>
              <a:gdLst>
                <a:gd name="connsiteX0" fmla="*/ 4697 w 346453"/>
                <a:gd name="connsiteY0" fmla="*/ 672036 h 673252"/>
                <a:gd name="connsiteX1" fmla="*/ 262050 w 346453"/>
                <a:gd name="connsiteY1" fmla="*/ 147782 h 673252"/>
                <a:gd name="connsiteX2" fmla="*/ 345978 w 346453"/>
                <a:gd name="connsiteY2" fmla="*/ 4189 h 673252"/>
                <a:gd name="connsiteX3" fmla="*/ 341205 w 346453"/>
                <a:gd name="connsiteY3" fmla="*/ 1405 h 673252"/>
                <a:gd name="connsiteX4" fmla="*/ 67146 w 346453"/>
                <a:gd name="connsiteY4" fmla="*/ 516908 h 673252"/>
                <a:gd name="connsiteX5" fmla="*/ 321 w 346453"/>
                <a:gd name="connsiteY5" fmla="*/ 668854 h 673252"/>
                <a:gd name="connsiteX6" fmla="*/ 4697 w 346453"/>
                <a:gd name="connsiteY6" fmla="*/ 672036 h 673252"/>
                <a:gd name="connsiteX7" fmla="*/ 4697 w 346453"/>
                <a:gd name="connsiteY7" fmla="*/ 672036 h 67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53" h="673252">
                  <a:moveTo>
                    <a:pt x="4697" y="672036"/>
                  </a:moveTo>
                  <a:cubicBezTo>
                    <a:pt x="80670" y="492644"/>
                    <a:pt x="166587" y="317627"/>
                    <a:pt x="262050" y="147782"/>
                  </a:cubicBezTo>
                  <a:cubicBezTo>
                    <a:pt x="289098" y="99653"/>
                    <a:pt x="317339" y="51524"/>
                    <a:pt x="345978" y="4189"/>
                  </a:cubicBezTo>
                  <a:cubicBezTo>
                    <a:pt x="347967" y="1007"/>
                    <a:pt x="343194" y="-1777"/>
                    <a:pt x="341205" y="1405"/>
                  </a:cubicBezTo>
                  <a:cubicBezTo>
                    <a:pt x="240173" y="168068"/>
                    <a:pt x="148687" y="340300"/>
                    <a:pt x="67146" y="516908"/>
                  </a:cubicBezTo>
                  <a:cubicBezTo>
                    <a:pt x="44075" y="567026"/>
                    <a:pt x="21801" y="617940"/>
                    <a:pt x="321" y="668854"/>
                  </a:cubicBezTo>
                  <a:cubicBezTo>
                    <a:pt x="-1270" y="672433"/>
                    <a:pt x="3503" y="674820"/>
                    <a:pt x="4697" y="672036"/>
                  </a:cubicBezTo>
                  <a:lnTo>
                    <a:pt x="4697" y="6720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84" name="Freeform 3083">
              <a:extLst>
                <a:ext uri="{FF2B5EF4-FFF2-40B4-BE49-F238E27FC236}">
                  <a16:creationId xmlns:a16="http://schemas.microsoft.com/office/drawing/2014/main" id="{3CC74AA0-9861-9EF4-48AB-FE661FEABEA3}"/>
                </a:ext>
              </a:extLst>
            </p:cNvPr>
            <p:cNvSpPr/>
            <p:nvPr/>
          </p:nvSpPr>
          <p:spPr>
            <a:xfrm>
              <a:off x="789031" y="6931346"/>
              <a:ext cx="406130" cy="741159"/>
            </a:xfrm>
            <a:custGeom>
              <a:avLst/>
              <a:gdLst>
                <a:gd name="connsiteX0" fmla="*/ 5646 w 406130"/>
                <a:gd name="connsiteY0" fmla="*/ 739141 h 741159"/>
                <a:gd name="connsiteX1" fmla="*/ 288457 w 406130"/>
                <a:gd name="connsiteY1" fmla="*/ 152838 h 741159"/>
                <a:gd name="connsiteX2" fmla="*/ 405399 w 406130"/>
                <a:gd name="connsiteY2" fmla="*/ 5267 h 741159"/>
                <a:gd name="connsiteX3" fmla="*/ 401024 w 406130"/>
                <a:gd name="connsiteY3" fmla="*/ 892 h 741159"/>
                <a:gd name="connsiteX4" fmla="*/ 60538 w 406130"/>
                <a:gd name="connsiteY4" fmla="*/ 558556 h 741159"/>
                <a:gd name="connsiteX5" fmla="*/ 78 w 406130"/>
                <a:gd name="connsiteY5" fmla="*/ 737550 h 741159"/>
                <a:gd name="connsiteX6" fmla="*/ 5646 w 406130"/>
                <a:gd name="connsiteY6" fmla="*/ 739141 h 741159"/>
                <a:gd name="connsiteX7" fmla="*/ 5646 w 406130"/>
                <a:gd name="connsiteY7" fmla="*/ 739141 h 74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6130" h="741159">
                  <a:moveTo>
                    <a:pt x="5646" y="739141"/>
                  </a:moveTo>
                  <a:cubicBezTo>
                    <a:pt x="65311" y="529122"/>
                    <a:pt x="161172" y="330240"/>
                    <a:pt x="288457" y="152838"/>
                  </a:cubicBezTo>
                  <a:cubicBezTo>
                    <a:pt x="325051" y="101924"/>
                    <a:pt x="364429" y="52998"/>
                    <a:pt x="405399" y="5267"/>
                  </a:cubicBezTo>
                  <a:cubicBezTo>
                    <a:pt x="407786" y="2483"/>
                    <a:pt x="403808" y="-1893"/>
                    <a:pt x="401024" y="892"/>
                  </a:cubicBezTo>
                  <a:cubicBezTo>
                    <a:pt x="255840" y="163975"/>
                    <a:pt x="140488" y="355299"/>
                    <a:pt x="60538" y="558556"/>
                  </a:cubicBezTo>
                  <a:cubicBezTo>
                    <a:pt x="37467" y="617028"/>
                    <a:pt x="17579" y="677090"/>
                    <a:pt x="78" y="737550"/>
                  </a:cubicBezTo>
                  <a:cubicBezTo>
                    <a:pt x="-718" y="741131"/>
                    <a:pt x="4851" y="742722"/>
                    <a:pt x="5646" y="739141"/>
                  </a:cubicBezTo>
                  <a:lnTo>
                    <a:pt x="5646" y="73914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85" name="Freeform 3084">
              <a:extLst>
                <a:ext uri="{FF2B5EF4-FFF2-40B4-BE49-F238E27FC236}">
                  <a16:creationId xmlns:a16="http://schemas.microsoft.com/office/drawing/2014/main" id="{C72CB754-60A6-5005-AF04-48947D7426AD}"/>
                </a:ext>
              </a:extLst>
            </p:cNvPr>
            <p:cNvSpPr/>
            <p:nvPr/>
          </p:nvSpPr>
          <p:spPr>
            <a:xfrm>
              <a:off x="806588" y="6722067"/>
              <a:ext cx="566377" cy="976146"/>
            </a:xfrm>
            <a:custGeom>
              <a:avLst/>
              <a:gdLst>
                <a:gd name="connsiteX0" fmla="*/ 5590 w 566377"/>
                <a:gd name="connsiteY0" fmla="*/ 974275 h 976146"/>
                <a:gd name="connsiteX1" fmla="*/ 408128 w 566377"/>
                <a:gd name="connsiteY1" fmla="*/ 197441 h 976146"/>
                <a:gd name="connsiteX2" fmla="*/ 565642 w 566377"/>
                <a:gd name="connsiteY2" fmla="*/ 4924 h 976146"/>
                <a:gd name="connsiteX3" fmla="*/ 561665 w 566377"/>
                <a:gd name="connsiteY3" fmla="*/ 946 h 976146"/>
                <a:gd name="connsiteX4" fmla="*/ 86337 w 566377"/>
                <a:gd name="connsiteY4" fmla="*/ 743572 h 976146"/>
                <a:gd name="connsiteX5" fmla="*/ 22 w 566377"/>
                <a:gd name="connsiteY5" fmla="*/ 973082 h 976146"/>
                <a:gd name="connsiteX6" fmla="*/ 5590 w 566377"/>
                <a:gd name="connsiteY6" fmla="*/ 974275 h 976146"/>
                <a:gd name="connsiteX7" fmla="*/ 5590 w 566377"/>
                <a:gd name="connsiteY7" fmla="*/ 974275 h 97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377" h="976146">
                  <a:moveTo>
                    <a:pt x="5590" y="974275"/>
                  </a:moveTo>
                  <a:cubicBezTo>
                    <a:pt x="96678" y="695840"/>
                    <a:pt x="233111" y="432521"/>
                    <a:pt x="408128" y="197441"/>
                  </a:cubicBezTo>
                  <a:cubicBezTo>
                    <a:pt x="457848" y="131015"/>
                    <a:pt x="510751" y="66578"/>
                    <a:pt x="565642" y="4924"/>
                  </a:cubicBezTo>
                  <a:cubicBezTo>
                    <a:pt x="568029" y="2140"/>
                    <a:pt x="564051" y="-1838"/>
                    <a:pt x="561665" y="946"/>
                  </a:cubicBezTo>
                  <a:cubicBezTo>
                    <a:pt x="363578" y="219319"/>
                    <a:pt x="202881" y="472695"/>
                    <a:pt x="86337" y="743572"/>
                  </a:cubicBezTo>
                  <a:cubicBezTo>
                    <a:pt x="54118" y="818749"/>
                    <a:pt x="25479" y="895518"/>
                    <a:pt x="22" y="973082"/>
                  </a:cubicBezTo>
                  <a:cubicBezTo>
                    <a:pt x="-376" y="976263"/>
                    <a:pt x="4795" y="977457"/>
                    <a:pt x="5590" y="974275"/>
                  </a:cubicBezTo>
                  <a:lnTo>
                    <a:pt x="5590" y="9742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86" name="Freeform 3085">
              <a:extLst>
                <a:ext uri="{FF2B5EF4-FFF2-40B4-BE49-F238E27FC236}">
                  <a16:creationId xmlns:a16="http://schemas.microsoft.com/office/drawing/2014/main" id="{C5281E44-4B9D-032D-981F-C821053806E4}"/>
                </a:ext>
              </a:extLst>
            </p:cNvPr>
            <p:cNvSpPr/>
            <p:nvPr/>
          </p:nvSpPr>
          <p:spPr>
            <a:xfrm>
              <a:off x="860528" y="6632227"/>
              <a:ext cx="653640" cy="1044205"/>
            </a:xfrm>
            <a:custGeom>
              <a:avLst/>
              <a:gdLst>
                <a:gd name="connsiteX0" fmla="*/ 5348 w 653640"/>
                <a:gd name="connsiteY0" fmla="*/ 1042635 h 1044205"/>
                <a:gd name="connsiteX1" fmla="*/ 482267 w 653640"/>
                <a:gd name="connsiteY1" fmla="*/ 219662 h 1044205"/>
                <a:gd name="connsiteX2" fmla="*/ 652908 w 653640"/>
                <a:gd name="connsiteY2" fmla="*/ 5267 h 1044205"/>
                <a:gd name="connsiteX3" fmla="*/ 648533 w 653640"/>
                <a:gd name="connsiteY3" fmla="*/ 892 h 1044205"/>
                <a:gd name="connsiteX4" fmla="*/ 115131 w 653640"/>
                <a:gd name="connsiteY4" fmla="*/ 796022 h 1044205"/>
                <a:gd name="connsiteX5" fmla="*/ 177 w 653640"/>
                <a:gd name="connsiteY5" fmla="*/ 1039454 h 1044205"/>
                <a:gd name="connsiteX6" fmla="*/ 5348 w 653640"/>
                <a:gd name="connsiteY6" fmla="*/ 1042635 h 1044205"/>
                <a:gd name="connsiteX7" fmla="*/ 5348 w 653640"/>
                <a:gd name="connsiteY7" fmla="*/ 1042635 h 104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640" h="1044205">
                  <a:moveTo>
                    <a:pt x="5348" y="1042635"/>
                  </a:moveTo>
                  <a:cubicBezTo>
                    <a:pt x="132235" y="751075"/>
                    <a:pt x="292136" y="474231"/>
                    <a:pt x="482267" y="219662"/>
                  </a:cubicBezTo>
                  <a:cubicBezTo>
                    <a:pt x="536761" y="146474"/>
                    <a:pt x="594039" y="75274"/>
                    <a:pt x="652908" y="5267"/>
                  </a:cubicBezTo>
                  <a:cubicBezTo>
                    <a:pt x="655295" y="2483"/>
                    <a:pt x="651317" y="-1893"/>
                    <a:pt x="648533" y="892"/>
                  </a:cubicBezTo>
                  <a:cubicBezTo>
                    <a:pt x="438911" y="241539"/>
                    <a:pt x="260713" y="512018"/>
                    <a:pt x="115131" y="796022"/>
                  </a:cubicBezTo>
                  <a:cubicBezTo>
                    <a:pt x="74162" y="875973"/>
                    <a:pt x="35976" y="957116"/>
                    <a:pt x="177" y="1039454"/>
                  </a:cubicBezTo>
                  <a:cubicBezTo>
                    <a:pt x="-1016" y="1043034"/>
                    <a:pt x="4155" y="1046216"/>
                    <a:pt x="5348" y="1042635"/>
                  </a:cubicBezTo>
                  <a:lnTo>
                    <a:pt x="5348" y="10426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87" name="Freeform 3086">
              <a:extLst>
                <a:ext uri="{FF2B5EF4-FFF2-40B4-BE49-F238E27FC236}">
                  <a16:creationId xmlns:a16="http://schemas.microsoft.com/office/drawing/2014/main" id="{1D103A8C-5C06-79B8-8497-565FA3A14702}"/>
                </a:ext>
              </a:extLst>
            </p:cNvPr>
            <p:cNvSpPr/>
            <p:nvPr/>
          </p:nvSpPr>
          <p:spPr>
            <a:xfrm>
              <a:off x="1021236" y="6531378"/>
              <a:ext cx="635094" cy="996341"/>
            </a:xfrm>
            <a:custGeom>
              <a:avLst/>
              <a:gdLst>
                <a:gd name="connsiteX0" fmla="*/ 5338 w 635094"/>
                <a:gd name="connsiteY0" fmla="*/ 994323 h 996341"/>
                <a:gd name="connsiteX1" fmla="*/ 95630 w 635094"/>
                <a:gd name="connsiteY1" fmla="*/ 775951 h 996341"/>
                <a:gd name="connsiteX2" fmla="*/ 207800 w 635094"/>
                <a:gd name="connsiteY2" fmla="*/ 581047 h 996341"/>
                <a:gd name="connsiteX3" fmla="*/ 469529 w 635094"/>
                <a:gd name="connsiteY3" fmla="*/ 203569 h 996341"/>
                <a:gd name="connsiteX4" fmla="*/ 634203 w 635094"/>
                <a:gd name="connsiteY4" fmla="*/ 5482 h 996341"/>
                <a:gd name="connsiteX5" fmla="*/ 629827 w 635094"/>
                <a:gd name="connsiteY5" fmla="*/ 1107 h 996341"/>
                <a:gd name="connsiteX6" fmla="*/ 100801 w 635094"/>
                <a:gd name="connsiteY6" fmla="*/ 753676 h 996341"/>
                <a:gd name="connsiteX7" fmla="*/ 167 w 635094"/>
                <a:gd name="connsiteY7" fmla="*/ 992732 h 996341"/>
                <a:gd name="connsiteX8" fmla="*/ 5338 w 635094"/>
                <a:gd name="connsiteY8" fmla="*/ 994323 h 996341"/>
                <a:gd name="connsiteX9" fmla="*/ 5338 w 635094"/>
                <a:gd name="connsiteY9" fmla="*/ 994323 h 9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094" h="996341">
                  <a:moveTo>
                    <a:pt x="5338" y="994323"/>
                  </a:moveTo>
                  <a:cubicBezTo>
                    <a:pt x="23635" y="917158"/>
                    <a:pt x="58241" y="845560"/>
                    <a:pt x="95630" y="775951"/>
                  </a:cubicBezTo>
                  <a:cubicBezTo>
                    <a:pt x="131031" y="709922"/>
                    <a:pt x="168421" y="645087"/>
                    <a:pt x="207800" y="581047"/>
                  </a:cubicBezTo>
                  <a:cubicBezTo>
                    <a:pt x="287750" y="450182"/>
                    <a:pt x="375258" y="324091"/>
                    <a:pt x="469529" y="203569"/>
                  </a:cubicBezTo>
                  <a:cubicBezTo>
                    <a:pt x="522431" y="135949"/>
                    <a:pt x="578118" y="70317"/>
                    <a:pt x="634203" y="5482"/>
                  </a:cubicBezTo>
                  <a:cubicBezTo>
                    <a:pt x="636987" y="2300"/>
                    <a:pt x="632612" y="-2075"/>
                    <a:pt x="629827" y="1107"/>
                  </a:cubicBezTo>
                  <a:cubicBezTo>
                    <a:pt x="423786" y="227832"/>
                    <a:pt x="247178" y="484390"/>
                    <a:pt x="100801" y="753676"/>
                  </a:cubicBezTo>
                  <a:cubicBezTo>
                    <a:pt x="59434" y="830047"/>
                    <a:pt x="20055" y="908009"/>
                    <a:pt x="167" y="992732"/>
                  </a:cubicBezTo>
                  <a:cubicBezTo>
                    <a:pt x="-1026" y="996312"/>
                    <a:pt x="4542" y="997903"/>
                    <a:pt x="5338" y="994323"/>
                  </a:cubicBezTo>
                  <a:lnTo>
                    <a:pt x="5338" y="9943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88" name="Freeform 3087">
              <a:extLst>
                <a:ext uri="{FF2B5EF4-FFF2-40B4-BE49-F238E27FC236}">
                  <a16:creationId xmlns:a16="http://schemas.microsoft.com/office/drawing/2014/main" id="{BE5E7CD3-860A-E3C2-7D62-399566C68A54}"/>
                </a:ext>
              </a:extLst>
            </p:cNvPr>
            <p:cNvSpPr/>
            <p:nvPr/>
          </p:nvSpPr>
          <p:spPr>
            <a:xfrm>
              <a:off x="1157753" y="6377260"/>
              <a:ext cx="659909" cy="1041502"/>
            </a:xfrm>
            <a:custGeom>
              <a:avLst/>
              <a:gdLst>
                <a:gd name="connsiteX0" fmla="*/ 5651 w 659909"/>
                <a:gd name="connsiteY0" fmla="*/ 1039852 h 1041502"/>
                <a:gd name="connsiteX1" fmla="*/ 486946 w 659909"/>
                <a:gd name="connsiteY1" fmla="*/ 216878 h 1041502"/>
                <a:gd name="connsiteX2" fmla="*/ 659178 w 659909"/>
                <a:gd name="connsiteY2" fmla="*/ 5268 h 1041502"/>
                <a:gd name="connsiteX3" fmla="*/ 654802 w 659909"/>
                <a:gd name="connsiteY3" fmla="*/ 892 h 1041502"/>
                <a:gd name="connsiteX4" fmla="*/ 117025 w 659909"/>
                <a:gd name="connsiteY4" fmla="*/ 789260 h 1041502"/>
                <a:gd name="connsiteX5" fmla="*/ 83 w 659909"/>
                <a:gd name="connsiteY5" fmla="*/ 1036669 h 1041502"/>
                <a:gd name="connsiteX6" fmla="*/ 5651 w 659909"/>
                <a:gd name="connsiteY6" fmla="*/ 1039852 h 1041502"/>
                <a:gd name="connsiteX7" fmla="*/ 5651 w 659909"/>
                <a:gd name="connsiteY7" fmla="*/ 1039852 h 1041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909" h="1041502">
                  <a:moveTo>
                    <a:pt x="5651" y="1039852"/>
                  </a:moveTo>
                  <a:cubicBezTo>
                    <a:pt x="132140" y="747495"/>
                    <a:pt x="294030" y="470652"/>
                    <a:pt x="486946" y="216878"/>
                  </a:cubicBezTo>
                  <a:cubicBezTo>
                    <a:pt x="542235" y="144484"/>
                    <a:pt x="599911" y="74080"/>
                    <a:pt x="659178" y="5268"/>
                  </a:cubicBezTo>
                  <a:cubicBezTo>
                    <a:pt x="661564" y="2483"/>
                    <a:pt x="657587" y="-1893"/>
                    <a:pt x="654802" y="892"/>
                  </a:cubicBezTo>
                  <a:cubicBezTo>
                    <a:pt x="442794" y="238357"/>
                    <a:pt x="263005" y="506450"/>
                    <a:pt x="117025" y="789260"/>
                  </a:cubicBezTo>
                  <a:cubicBezTo>
                    <a:pt x="75260" y="870404"/>
                    <a:pt x="36279" y="953139"/>
                    <a:pt x="83" y="1036669"/>
                  </a:cubicBezTo>
                  <a:cubicBezTo>
                    <a:pt x="-713" y="1040647"/>
                    <a:pt x="4458" y="1043431"/>
                    <a:pt x="5651" y="1039852"/>
                  </a:cubicBezTo>
                  <a:lnTo>
                    <a:pt x="5651" y="10398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89" name="Freeform 3088">
              <a:extLst>
                <a:ext uri="{FF2B5EF4-FFF2-40B4-BE49-F238E27FC236}">
                  <a16:creationId xmlns:a16="http://schemas.microsoft.com/office/drawing/2014/main" id="{81A1A870-AF6F-4049-2F4A-F35711797303}"/>
                </a:ext>
              </a:extLst>
            </p:cNvPr>
            <p:cNvSpPr/>
            <p:nvPr/>
          </p:nvSpPr>
          <p:spPr>
            <a:xfrm>
              <a:off x="1404000" y="6259468"/>
              <a:ext cx="552622" cy="917594"/>
            </a:xfrm>
            <a:custGeom>
              <a:avLst/>
              <a:gdLst>
                <a:gd name="connsiteX0" fmla="*/ 5222 w 552622"/>
                <a:gd name="connsiteY0" fmla="*/ 916201 h 917594"/>
                <a:gd name="connsiteX1" fmla="*/ 412135 w 552622"/>
                <a:gd name="connsiteY1" fmla="*/ 195055 h 917594"/>
                <a:gd name="connsiteX2" fmla="*/ 552148 w 552622"/>
                <a:gd name="connsiteY2" fmla="*/ 4924 h 917594"/>
                <a:gd name="connsiteX3" fmla="*/ 547374 w 552622"/>
                <a:gd name="connsiteY3" fmla="*/ 946 h 917594"/>
                <a:gd name="connsiteX4" fmla="*/ 101879 w 552622"/>
                <a:gd name="connsiteY4" fmla="*/ 699818 h 917594"/>
                <a:gd name="connsiteX5" fmla="*/ 449 w 552622"/>
                <a:gd name="connsiteY5" fmla="*/ 913020 h 917594"/>
                <a:gd name="connsiteX6" fmla="*/ 5222 w 552622"/>
                <a:gd name="connsiteY6" fmla="*/ 916201 h 917594"/>
                <a:gd name="connsiteX7" fmla="*/ 5222 w 552622"/>
                <a:gd name="connsiteY7" fmla="*/ 916201 h 91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622" h="917594">
                  <a:moveTo>
                    <a:pt x="5222" y="916201"/>
                  </a:moveTo>
                  <a:cubicBezTo>
                    <a:pt x="117789" y="663621"/>
                    <a:pt x="253825" y="421781"/>
                    <a:pt x="412135" y="195055"/>
                  </a:cubicBezTo>
                  <a:cubicBezTo>
                    <a:pt x="457082" y="130617"/>
                    <a:pt x="504416" y="67771"/>
                    <a:pt x="552148" y="4924"/>
                  </a:cubicBezTo>
                  <a:cubicBezTo>
                    <a:pt x="554136" y="2140"/>
                    <a:pt x="549363" y="-1838"/>
                    <a:pt x="547374" y="946"/>
                  </a:cubicBezTo>
                  <a:cubicBezTo>
                    <a:pt x="374745" y="216534"/>
                    <a:pt x="227174" y="453999"/>
                    <a:pt x="101879" y="699818"/>
                  </a:cubicBezTo>
                  <a:cubicBezTo>
                    <a:pt x="66080" y="769824"/>
                    <a:pt x="32270" y="841024"/>
                    <a:pt x="449" y="913020"/>
                  </a:cubicBezTo>
                  <a:cubicBezTo>
                    <a:pt x="-1540" y="916599"/>
                    <a:pt x="3631" y="919383"/>
                    <a:pt x="5222" y="916201"/>
                  </a:cubicBezTo>
                  <a:lnTo>
                    <a:pt x="5222" y="91620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90" name="Freeform 3089">
              <a:extLst>
                <a:ext uri="{FF2B5EF4-FFF2-40B4-BE49-F238E27FC236}">
                  <a16:creationId xmlns:a16="http://schemas.microsoft.com/office/drawing/2014/main" id="{561392B2-7132-DF8F-6E18-E0938253D7B5}"/>
                </a:ext>
              </a:extLst>
            </p:cNvPr>
            <p:cNvSpPr/>
            <p:nvPr/>
          </p:nvSpPr>
          <p:spPr>
            <a:xfrm>
              <a:off x="1642428" y="6236570"/>
              <a:ext cx="388286" cy="671956"/>
            </a:xfrm>
            <a:custGeom>
              <a:avLst/>
              <a:gdLst>
                <a:gd name="connsiteX0" fmla="*/ 6249 w 388286"/>
                <a:gd name="connsiteY0" fmla="*/ 670210 h 671956"/>
                <a:gd name="connsiteX1" fmla="*/ 292241 w 388286"/>
                <a:gd name="connsiteY1" fmla="*/ 145162 h 671956"/>
                <a:gd name="connsiteX2" fmla="*/ 387704 w 388286"/>
                <a:gd name="connsiteY2" fmla="*/ 4751 h 671956"/>
                <a:gd name="connsiteX3" fmla="*/ 382136 w 388286"/>
                <a:gd name="connsiteY3" fmla="*/ 1569 h 671956"/>
                <a:gd name="connsiteX4" fmla="*/ 73073 w 388286"/>
                <a:gd name="connsiteY4" fmla="*/ 513492 h 671956"/>
                <a:gd name="connsiteX5" fmla="*/ 282 w 388286"/>
                <a:gd name="connsiteY5" fmla="*/ 667029 h 671956"/>
                <a:gd name="connsiteX6" fmla="*/ 6249 w 388286"/>
                <a:gd name="connsiteY6" fmla="*/ 670210 h 671956"/>
                <a:gd name="connsiteX7" fmla="*/ 6249 w 388286"/>
                <a:gd name="connsiteY7" fmla="*/ 670210 h 67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286" h="671956">
                  <a:moveTo>
                    <a:pt x="6249" y="670210"/>
                  </a:moveTo>
                  <a:cubicBezTo>
                    <a:pt x="87790" y="488034"/>
                    <a:pt x="183254" y="312223"/>
                    <a:pt x="292241" y="145162"/>
                  </a:cubicBezTo>
                  <a:cubicBezTo>
                    <a:pt x="323266" y="97828"/>
                    <a:pt x="355088" y="50892"/>
                    <a:pt x="387704" y="4751"/>
                  </a:cubicBezTo>
                  <a:cubicBezTo>
                    <a:pt x="390091" y="1172"/>
                    <a:pt x="384522" y="-2010"/>
                    <a:pt x="382136" y="1569"/>
                  </a:cubicBezTo>
                  <a:cubicBezTo>
                    <a:pt x="265591" y="163459"/>
                    <a:pt x="162172" y="335293"/>
                    <a:pt x="73073" y="513492"/>
                  </a:cubicBezTo>
                  <a:cubicBezTo>
                    <a:pt x="47616" y="564007"/>
                    <a:pt x="23750" y="615320"/>
                    <a:pt x="282" y="667029"/>
                  </a:cubicBezTo>
                  <a:cubicBezTo>
                    <a:pt x="-1309" y="670609"/>
                    <a:pt x="4260" y="674188"/>
                    <a:pt x="6249" y="670210"/>
                  </a:cubicBezTo>
                  <a:lnTo>
                    <a:pt x="6249" y="6702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91" name="Freeform 3090">
              <a:extLst>
                <a:ext uri="{FF2B5EF4-FFF2-40B4-BE49-F238E27FC236}">
                  <a16:creationId xmlns:a16="http://schemas.microsoft.com/office/drawing/2014/main" id="{5709A4D6-8151-01CC-1597-37B16426296F}"/>
                </a:ext>
              </a:extLst>
            </p:cNvPr>
            <p:cNvSpPr/>
            <p:nvPr/>
          </p:nvSpPr>
          <p:spPr>
            <a:xfrm>
              <a:off x="1848054" y="6115503"/>
              <a:ext cx="329299" cy="585472"/>
            </a:xfrm>
            <a:custGeom>
              <a:avLst/>
              <a:gdLst>
                <a:gd name="connsiteX0" fmla="*/ 5868 w 329299"/>
                <a:gd name="connsiteY0" fmla="*/ 583645 h 585472"/>
                <a:gd name="connsiteX1" fmla="*/ 328853 w 329299"/>
                <a:gd name="connsiteY1" fmla="*/ 4501 h 585472"/>
                <a:gd name="connsiteX2" fmla="*/ 323682 w 329299"/>
                <a:gd name="connsiteY2" fmla="*/ 1318 h 585472"/>
                <a:gd name="connsiteX3" fmla="*/ 299 w 329299"/>
                <a:gd name="connsiteY3" fmla="*/ 580463 h 585472"/>
                <a:gd name="connsiteX4" fmla="*/ 5868 w 329299"/>
                <a:gd name="connsiteY4" fmla="*/ 583645 h 585472"/>
                <a:gd name="connsiteX5" fmla="*/ 5868 w 329299"/>
                <a:gd name="connsiteY5" fmla="*/ 583645 h 58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299" h="585472">
                  <a:moveTo>
                    <a:pt x="5868" y="583645"/>
                  </a:moveTo>
                  <a:cubicBezTo>
                    <a:pt x="103320" y="384763"/>
                    <a:pt x="212706" y="192643"/>
                    <a:pt x="328853" y="4501"/>
                  </a:cubicBezTo>
                  <a:cubicBezTo>
                    <a:pt x="330842" y="1318"/>
                    <a:pt x="325671" y="-1864"/>
                    <a:pt x="323682" y="1318"/>
                  </a:cubicBezTo>
                  <a:cubicBezTo>
                    <a:pt x="204352" y="187472"/>
                    <a:pt x="97752" y="381978"/>
                    <a:pt x="299" y="580463"/>
                  </a:cubicBezTo>
                  <a:cubicBezTo>
                    <a:pt x="-1291" y="584440"/>
                    <a:pt x="3879" y="587622"/>
                    <a:pt x="5868" y="583645"/>
                  </a:cubicBezTo>
                  <a:lnTo>
                    <a:pt x="5868" y="5836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92" name="Freeform 3091">
              <a:extLst>
                <a:ext uri="{FF2B5EF4-FFF2-40B4-BE49-F238E27FC236}">
                  <a16:creationId xmlns:a16="http://schemas.microsoft.com/office/drawing/2014/main" id="{E1631E8A-39F4-3AA7-2C94-3538087D50CD}"/>
                </a:ext>
              </a:extLst>
            </p:cNvPr>
            <p:cNvSpPr/>
            <p:nvPr/>
          </p:nvSpPr>
          <p:spPr>
            <a:xfrm>
              <a:off x="1994432" y="6394646"/>
              <a:ext cx="157465" cy="294547"/>
            </a:xfrm>
            <a:custGeom>
              <a:avLst/>
              <a:gdLst>
                <a:gd name="connsiteX0" fmla="*/ 5868 w 157465"/>
                <a:gd name="connsiteY0" fmla="*/ 292967 h 294547"/>
                <a:gd name="connsiteX1" fmla="*/ 157019 w 157465"/>
                <a:gd name="connsiteY1" fmla="*/ 4189 h 294547"/>
                <a:gd name="connsiteX2" fmla="*/ 151848 w 157465"/>
                <a:gd name="connsiteY2" fmla="*/ 1405 h 294547"/>
                <a:gd name="connsiteX3" fmla="*/ 299 w 157465"/>
                <a:gd name="connsiteY3" fmla="*/ 290182 h 294547"/>
                <a:gd name="connsiteX4" fmla="*/ 5868 w 157465"/>
                <a:gd name="connsiteY4" fmla="*/ 292967 h 294547"/>
                <a:gd name="connsiteX5" fmla="*/ 5868 w 157465"/>
                <a:gd name="connsiteY5" fmla="*/ 292967 h 29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65" h="294547">
                  <a:moveTo>
                    <a:pt x="5868" y="292967"/>
                  </a:moveTo>
                  <a:cubicBezTo>
                    <a:pt x="51611" y="194321"/>
                    <a:pt x="102923" y="98460"/>
                    <a:pt x="157019" y="4189"/>
                  </a:cubicBezTo>
                  <a:cubicBezTo>
                    <a:pt x="159007" y="1007"/>
                    <a:pt x="153836" y="-1777"/>
                    <a:pt x="151848" y="1405"/>
                  </a:cubicBezTo>
                  <a:cubicBezTo>
                    <a:pt x="96161" y="94482"/>
                    <a:pt x="46042" y="191536"/>
                    <a:pt x="299" y="290182"/>
                  </a:cubicBezTo>
                  <a:cubicBezTo>
                    <a:pt x="-1291" y="293364"/>
                    <a:pt x="3879" y="296546"/>
                    <a:pt x="5868" y="292967"/>
                  </a:cubicBezTo>
                  <a:lnTo>
                    <a:pt x="5868" y="2929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93" name="Freeform 3092">
              <a:extLst>
                <a:ext uri="{FF2B5EF4-FFF2-40B4-BE49-F238E27FC236}">
                  <a16:creationId xmlns:a16="http://schemas.microsoft.com/office/drawing/2014/main" id="{589BBC43-D06F-6C4A-E657-10791ADDAA39}"/>
                </a:ext>
              </a:extLst>
            </p:cNvPr>
            <p:cNvSpPr/>
            <p:nvPr/>
          </p:nvSpPr>
          <p:spPr>
            <a:xfrm>
              <a:off x="2101236" y="6064900"/>
              <a:ext cx="315599" cy="574510"/>
            </a:xfrm>
            <a:custGeom>
              <a:avLst/>
              <a:gdLst>
                <a:gd name="connsiteX0" fmla="*/ 30724 w 315599"/>
                <a:gd name="connsiteY0" fmla="*/ 476336 h 574510"/>
                <a:gd name="connsiteX1" fmla="*/ 96 w 315599"/>
                <a:gd name="connsiteY1" fmla="*/ 571003 h 574510"/>
                <a:gd name="connsiteX2" fmla="*/ 5267 w 315599"/>
                <a:gd name="connsiteY2" fmla="*/ 572993 h 574510"/>
                <a:gd name="connsiteX3" fmla="*/ 315125 w 315599"/>
                <a:gd name="connsiteY3" fmla="*/ 4190 h 574510"/>
                <a:gd name="connsiteX4" fmla="*/ 310352 w 315599"/>
                <a:gd name="connsiteY4" fmla="*/ 1406 h 574510"/>
                <a:gd name="connsiteX5" fmla="*/ 891 w 315599"/>
                <a:gd name="connsiteY5" fmla="*/ 570606 h 574510"/>
                <a:gd name="connsiteX6" fmla="*/ 6062 w 315599"/>
                <a:gd name="connsiteY6" fmla="*/ 572594 h 574510"/>
                <a:gd name="connsiteX7" fmla="*/ 36292 w 315599"/>
                <a:gd name="connsiteY7" fmla="*/ 477528 h 574510"/>
                <a:gd name="connsiteX8" fmla="*/ 30724 w 315599"/>
                <a:gd name="connsiteY8" fmla="*/ 476336 h 574510"/>
                <a:gd name="connsiteX9" fmla="*/ 30724 w 315599"/>
                <a:gd name="connsiteY9" fmla="*/ 476336 h 57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5599" h="574510">
                  <a:moveTo>
                    <a:pt x="30724" y="476336"/>
                  </a:moveTo>
                  <a:cubicBezTo>
                    <a:pt x="20382" y="508157"/>
                    <a:pt x="10438" y="539580"/>
                    <a:pt x="96" y="571003"/>
                  </a:cubicBezTo>
                  <a:cubicBezTo>
                    <a:pt x="-700" y="573788"/>
                    <a:pt x="3676" y="576174"/>
                    <a:pt x="5267" y="572993"/>
                  </a:cubicBezTo>
                  <a:cubicBezTo>
                    <a:pt x="97150" y="376895"/>
                    <a:pt x="201762" y="188354"/>
                    <a:pt x="315125" y="4190"/>
                  </a:cubicBezTo>
                  <a:cubicBezTo>
                    <a:pt x="317114" y="1007"/>
                    <a:pt x="312340" y="-1777"/>
                    <a:pt x="310352" y="1406"/>
                  </a:cubicBezTo>
                  <a:cubicBezTo>
                    <a:pt x="193409" y="182786"/>
                    <a:pt x="91184" y="374508"/>
                    <a:pt x="891" y="570606"/>
                  </a:cubicBezTo>
                  <a:cubicBezTo>
                    <a:pt x="2482" y="571401"/>
                    <a:pt x="4073" y="571799"/>
                    <a:pt x="6062" y="572594"/>
                  </a:cubicBezTo>
                  <a:cubicBezTo>
                    <a:pt x="16006" y="540773"/>
                    <a:pt x="26348" y="509350"/>
                    <a:pt x="36292" y="477528"/>
                  </a:cubicBezTo>
                  <a:cubicBezTo>
                    <a:pt x="36690" y="474744"/>
                    <a:pt x="31917" y="473153"/>
                    <a:pt x="30724" y="476336"/>
                  </a:cubicBezTo>
                  <a:lnTo>
                    <a:pt x="30724" y="4763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94" name="Freeform 3093">
              <a:extLst>
                <a:ext uri="{FF2B5EF4-FFF2-40B4-BE49-F238E27FC236}">
                  <a16:creationId xmlns:a16="http://schemas.microsoft.com/office/drawing/2014/main" id="{DF58F2F4-370B-8760-3957-CEE2BFF32EEE}"/>
                </a:ext>
              </a:extLst>
            </p:cNvPr>
            <p:cNvSpPr/>
            <p:nvPr/>
          </p:nvSpPr>
          <p:spPr>
            <a:xfrm>
              <a:off x="2267033" y="5860934"/>
              <a:ext cx="323995" cy="667601"/>
            </a:xfrm>
            <a:custGeom>
              <a:avLst/>
              <a:gdLst>
                <a:gd name="connsiteX0" fmla="*/ 6133 w 323995"/>
                <a:gd name="connsiteY0" fmla="*/ 665584 h 667601"/>
                <a:gd name="connsiteX1" fmla="*/ 323549 w 323995"/>
                <a:gd name="connsiteY1" fmla="*/ 4500 h 667601"/>
                <a:gd name="connsiteX2" fmla="*/ 318377 w 323995"/>
                <a:gd name="connsiteY2" fmla="*/ 1318 h 667601"/>
                <a:gd name="connsiteX3" fmla="*/ 166 w 323995"/>
                <a:gd name="connsiteY3" fmla="*/ 663993 h 667601"/>
                <a:gd name="connsiteX4" fmla="*/ 6133 w 323995"/>
                <a:gd name="connsiteY4" fmla="*/ 665584 h 667601"/>
                <a:gd name="connsiteX5" fmla="*/ 6133 w 323995"/>
                <a:gd name="connsiteY5" fmla="*/ 665584 h 66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995" h="667601">
                  <a:moveTo>
                    <a:pt x="6133" y="665584"/>
                  </a:moveTo>
                  <a:cubicBezTo>
                    <a:pt x="100403" y="439654"/>
                    <a:pt x="207401" y="219690"/>
                    <a:pt x="323549" y="4500"/>
                  </a:cubicBezTo>
                  <a:cubicBezTo>
                    <a:pt x="325537" y="1318"/>
                    <a:pt x="320366" y="-1864"/>
                    <a:pt x="318377" y="1318"/>
                  </a:cubicBezTo>
                  <a:cubicBezTo>
                    <a:pt x="198650" y="214918"/>
                    <a:pt x="93641" y="437665"/>
                    <a:pt x="166" y="663993"/>
                  </a:cubicBezTo>
                  <a:cubicBezTo>
                    <a:pt x="-1027" y="667572"/>
                    <a:pt x="4542" y="669164"/>
                    <a:pt x="6133" y="665584"/>
                  </a:cubicBezTo>
                  <a:lnTo>
                    <a:pt x="6133" y="6655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95" name="Freeform 3094">
              <a:extLst>
                <a:ext uri="{FF2B5EF4-FFF2-40B4-BE49-F238E27FC236}">
                  <a16:creationId xmlns:a16="http://schemas.microsoft.com/office/drawing/2014/main" id="{4E166B76-C132-941B-D666-05FD216EF902}"/>
                </a:ext>
              </a:extLst>
            </p:cNvPr>
            <p:cNvSpPr/>
            <p:nvPr/>
          </p:nvSpPr>
          <p:spPr>
            <a:xfrm>
              <a:off x="2413797" y="5589174"/>
              <a:ext cx="411116" cy="823409"/>
            </a:xfrm>
            <a:custGeom>
              <a:avLst/>
              <a:gdLst>
                <a:gd name="connsiteX0" fmla="*/ 5746 w 411116"/>
                <a:gd name="connsiteY0" fmla="*/ 821992 h 823409"/>
                <a:gd name="connsiteX1" fmla="*/ 313217 w 411116"/>
                <a:gd name="connsiteY1" fmla="*/ 182786 h 823409"/>
                <a:gd name="connsiteX2" fmla="*/ 410669 w 411116"/>
                <a:gd name="connsiteY2" fmla="*/ 4189 h 823409"/>
                <a:gd name="connsiteX3" fmla="*/ 405499 w 411116"/>
                <a:gd name="connsiteY3" fmla="*/ 1405 h 823409"/>
                <a:gd name="connsiteX4" fmla="*/ 82912 w 411116"/>
                <a:gd name="connsiteY4" fmla="*/ 633452 h 823409"/>
                <a:gd name="connsiteX5" fmla="*/ 177 w 411116"/>
                <a:gd name="connsiteY5" fmla="*/ 819606 h 823409"/>
                <a:gd name="connsiteX6" fmla="*/ 5746 w 411116"/>
                <a:gd name="connsiteY6" fmla="*/ 821992 h 823409"/>
                <a:gd name="connsiteX7" fmla="*/ 5746 w 411116"/>
                <a:gd name="connsiteY7" fmla="*/ 821992 h 82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116" h="823409">
                  <a:moveTo>
                    <a:pt x="5746" y="821992"/>
                  </a:moveTo>
                  <a:cubicBezTo>
                    <a:pt x="99618" y="604813"/>
                    <a:pt x="202241" y="391612"/>
                    <a:pt x="313217" y="182786"/>
                  </a:cubicBezTo>
                  <a:cubicBezTo>
                    <a:pt x="345038" y="122723"/>
                    <a:pt x="378053" y="63456"/>
                    <a:pt x="410669" y="4189"/>
                  </a:cubicBezTo>
                  <a:cubicBezTo>
                    <a:pt x="412658" y="1007"/>
                    <a:pt x="407488" y="-1777"/>
                    <a:pt x="405499" y="1405"/>
                  </a:cubicBezTo>
                  <a:cubicBezTo>
                    <a:pt x="287760" y="206254"/>
                    <a:pt x="181557" y="418659"/>
                    <a:pt x="82912" y="633452"/>
                  </a:cubicBezTo>
                  <a:cubicBezTo>
                    <a:pt x="54671" y="695106"/>
                    <a:pt x="27225" y="757157"/>
                    <a:pt x="177" y="819606"/>
                  </a:cubicBezTo>
                  <a:cubicBezTo>
                    <a:pt x="-1016" y="822390"/>
                    <a:pt x="4155" y="825175"/>
                    <a:pt x="5746" y="821992"/>
                  </a:cubicBezTo>
                  <a:lnTo>
                    <a:pt x="5746" y="8219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96" name="Freeform 3095">
              <a:extLst>
                <a:ext uri="{FF2B5EF4-FFF2-40B4-BE49-F238E27FC236}">
                  <a16:creationId xmlns:a16="http://schemas.microsoft.com/office/drawing/2014/main" id="{F75DD4F7-0DD1-DD0D-2ABD-363A601127E7}"/>
                </a:ext>
              </a:extLst>
            </p:cNvPr>
            <p:cNvSpPr/>
            <p:nvPr/>
          </p:nvSpPr>
          <p:spPr>
            <a:xfrm>
              <a:off x="2600920" y="5494342"/>
              <a:ext cx="339453" cy="647853"/>
            </a:xfrm>
            <a:custGeom>
              <a:avLst/>
              <a:gdLst>
                <a:gd name="connsiteX0" fmla="*/ 5970 w 339453"/>
                <a:gd name="connsiteY0" fmla="*/ 645549 h 647853"/>
                <a:gd name="connsiteX1" fmla="*/ 338898 w 339453"/>
                <a:gd name="connsiteY1" fmla="*/ 4752 h 647853"/>
                <a:gd name="connsiteX2" fmla="*/ 333330 w 339453"/>
                <a:gd name="connsiteY2" fmla="*/ 1569 h 647853"/>
                <a:gd name="connsiteX3" fmla="*/ 62850 w 339453"/>
                <a:gd name="connsiteY3" fmla="*/ 500763 h 647853"/>
                <a:gd name="connsiteX4" fmla="*/ 401 w 339453"/>
                <a:gd name="connsiteY4" fmla="*/ 643959 h 647853"/>
                <a:gd name="connsiteX5" fmla="*/ 5970 w 339453"/>
                <a:gd name="connsiteY5" fmla="*/ 645549 h 647853"/>
                <a:gd name="connsiteX6" fmla="*/ 5970 w 339453"/>
                <a:gd name="connsiteY6" fmla="*/ 645549 h 64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453" h="647853">
                  <a:moveTo>
                    <a:pt x="5970" y="645549"/>
                  </a:moveTo>
                  <a:cubicBezTo>
                    <a:pt x="99444" y="422802"/>
                    <a:pt x="212410" y="210396"/>
                    <a:pt x="338898" y="4752"/>
                  </a:cubicBezTo>
                  <a:cubicBezTo>
                    <a:pt x="341285" y="1172"/>
                    <a:pt x="335319" y="-2010"/>
                    <a:pt x="333330" y="1569"/>
                  </a:cubicBezTo>
                  <a:cubicBezTo>
                    <a:pt x="230707" y="160278"/>
                    <a:pt x="141608" y="328929"/>
                    <a:pt x="62850" y="500763"/>
                  </a:cubicBezTo>
                  <a:cubicBezTo>
                    <a:pt x="40973" y="548097"/>
                    <a:pt x="20290" y="595829"/>
                    <a:pt x="401" y="643959"/>
                  </a:cubicBezTo>
                  <a:cubicBezTo>
                    <a:pt x="-1587" y="647936"/>
                    <a:pt x="4379" y="649527"/>
                    <a:pt x="5970" y="645549"/>
                  </a:cubicBezTo>
                  <a:lnTo>
                    <a:pt x="5970" y="6455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97" name="Freeform 3096">
              <a:extLst>
                <a:ext uri="{FF2B5EF4-FFF2-40B4-BE49-F238E27FC236}">
                  <a16:creationId xmlns:a16="http://schemas.microsoft.com/office/drawing/2014/main" id="{36CA52E9-86FB-6B9C-FA42-CA919CD929C3}"/>
                </a:ext>
              </a:extLst>
            </p:cNvPr>
            <p:cNvSpPr/>
            <p:nvPr/>
          </p:nvSpPr>
          <p:spPr>
            <a:xfrm>
              <a:off x="2589884" y="5456157"/>
              <a:ext cx="431898" cy="746781"/>
            </a:xfrm>
            <a:custGeom>
              <a:avLst/>
              <a:gdLst>
                <a:gd name="connsiteX0" fmla="*/ 5868 w 431898"/>
                <a:gd name="connsiteY0" fmla="*/ 745388 h 746781"/>
                <a:gd name="connsiteX1" fmla="*/ 338399 w 431898"/>
                <a:gd name="connsiteY1" fmla="*/ 167834 h 746781"/>
                <a:gd name="connsiteX2" fmla="*/ 431476 w 431898"/>
                <a:gd name="connsiteY2" fmla="*/ 4752 h 746781"/>
                <a:gd name="connsiteX3" fmla="*/ 425907 w 431898"/>
                <a:gd name="connsiteY3" fmla="*/ 1569 h 746781"/>
                <a:gd name="connsiteX4" fmla="*/ 93774 w 431898"/>
                <a:gd name="connsiteY4" fmla="*/ 579123 h 746781"/>
                <a:gd name="connsiteX5" fmla="*/ 299 w 431898"/>
                <a:gd name="connsiteY5" fmla="*/ 742206 h 746781"/>
                <a:gd name="connsiteX6" fmla="*/ 5868 w 431898"/>
                <a:gd name="connsiteY6" fmla="*/ 745388 h 746781"/>
                <a:gd name="connsiteX7" fmla="*/ 5868 w 431898"/>
                <a:gd name="connsiteY7" fmla="*/ 745388 h 74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898" h="746781">
                  <a:moveTo>
                    <a:pt x="5868" y="745388"/>
                  </a:moveTo>
                  <a:cubicBezTo>
                    <a:pt x="117242" y="553268"/>
                    <a:pt x="227820" y="360353"/>
                    <a:pt x="338399" y="167834"/>
                  </a:cubicBezTo>
                  <a:cubicBezTo>
                    <a:pt x="369822" y="113739"/>
                    <a:pt x="400848" y="59245"/>
                    <a:pt x="431476" y="4752"/>
                  </a:cubicBezTo>
                  <a:cubicBezTo>
                    <a:pt x="433464" y="1172"/>
                    <a:pt x="427896" y="-2010"/>
                    <a:pt x="425907" y="1569"/>
                  </a:cubicBezTo>
                  <a:cubicBezTo>
                    <a:pt x="314135" y="193689"/>
                    <a:pt x="203955" y="386605"/>
                    <a:pt x="93774" y="579123"/>
                  </a:cubicBezTo>
                  <a:cubicBezTo>
                    <a:pt x="62748" y="633617"/>
                    <a:pt x="31325" y="687712"/>
                    <a:pt x="299" y="742206"/>
                  </a:cubicBezTo>
                  <a:cubicBezTo>
                    <a:pt x="-1291" y="745786"/>
                    <a:pt x="3879" y="748570"/>
                    <a:pt x="5868" y="745388"/>
                  </a:cubicBezTo>
                  <a:lnTo>
                    <a:pt x="5868" y="7453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98" name="Freeform 3097">
              <a:extLst>
                <a:ext uri="{FF2B5EF4-FFF2-40B4-BE49-F238E27FC236}">
                  <a16:creationId xmlns:a16="http://schemas.microsoft.com/office/drawing/2014/main" id="{0CC37A73-6806-0728-C50A-F37D3B1938C2}"/>
                </a:ext>
              </a:extLst>
            </p:cNvPr>
            <p:cNvSpPr/>
            <p:nvPr/>
          </p:nvSpPr>
          <p:spPr>
            <a:xfrm>
              <a:off x="2749368" y="5480597"/>
              <a:ext cx="357560" cy="646766"/>
            </a:xfrm>
            <a:custGeom>
              <a:avLst/>
              <a:gdLst>
                <a:gd name="connsiteX0" fmla="*/ 29754 w 357560"/>
                <a:gd name="connsiteY0" fmla="*/ 600426 h 646766"/>
                <a:gd name="connsiteX1" fmla="*/ 319 w 357560"/>
                <a:gd name="connsiteY1" fmla="*/ 642191 h 646766"/>
                <a:gd name="connsiteX2" fmla="*/ 5490 w 357560"/>
                <a:gd name="connsiteY2" fmla="*/ 645373 h 646766"/>
                <a:gd name="connsiteX3" fmla="*/ 170562 w 357560"/>
                <a:gd name="connsiteY3" fmla="*/ 319207 h 646766"/>
                <a:gd name="connsiteX4" fmla="*/ 261252 w 357560"/>
                <a:gd name="connsiteY4" fmla="*/ 160499 h 646766"/>
                <a:gd name="connsiteX5" fmla="*/ 357114 w 357560"/>
                <a:gd name="connsiteY5" fmla="*/ 4575 h 646766"/>
                <a:gd name="connsiteX6" fmla="*/ 351942 w 357560"/>
                <a:gd name="connsiteY6" fmla="*/ 1393 h 646766"/>
                <a:gd name="connsiteX7" fmla="*/ 255684 w 357560"/>
                <a:gd name="connsiteY7" fmla="*/ 156919 h 646766"/>
                <a:gd name="connsiteX8" fmla="*/ 164993 w 357560"/>
                <a:gd name="connsiteY8" fmla="*/ 315627 h 646766"/>
                <a:gd name="connsiteX9" fmla="*/ 319 w 357560"/>
                <a:gd name="connsiteY9" fmla="*/ 642191 h 646766"/>
                <a:gd name="connsiteX10" fmla="*/ 5490 w 357560"/>
                <a:gd name="connsiteY10" fmla="*/ 645373 h 646766"/>
                <a:gd name="connsiteX11" fmla="*/ 34527 w 357560"/>
                <a:gd name="connsiteY11" fmla="*/ 603210 h 646766"/>
                <a:gd name="connsiteX12" fmla="*/ 29754 w 357560"/>
                <a:gd name="connsiteY12" fmla="*/ 600426 h 646766"/>
                <a:gd name="connsiteX13" fmla="*/ 29754 w 357560"/>
                <a:gd name="connsiteY13" fmla="*/ 600426 h 64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560" h="646766">
                  <a:moveTo>
                    <a:pt x="29754" y="600426"/>
                  </a:moveTo>
                  <a:cubicBezTo>
                    <a:pt x="19809" y="614347"/>
                    <a:pt x="10263" y="628270"/>
                    <a:pt x="319" y="642191"/>
                  </a:cubicBezTo>
                  <a:cubicBezTo>
                    <a:pt x="1910" y="642987"/>
                    <a:pt x="3899" y="644180"/>
                    <a:pt x="5490" y="645373"/>
                  </a:cubicBezTo>
                  <a:cubicBezTo>
                    <a:pt x="57995" y="535193"/>
                    <a:pt x="112091" y="426205"/>
                    <a:pt x="170562" y="319207"/>
                  </a:cubicBezTo>
                  <a:cubicBezTo>
                    <a:pt x="199997" y="265906"/>
                    <a:pt x="230227" y="213004"/>
                    <a:pt x="261252" y="160499"/>
                  </a:cubicBezTo>
                  <a:cubicBezTo>
                    <a:pt x="292278" y="107994"/>
                    <a:pt x="326088" y="57080"/>
                    <a:pt x="357114" y="4575"/>
                  </a:cubicBezTo>
                  <a:cubicBezTo>
                    <a:pt x="359102" y="996"/>
                    <a:pt x="353931" y="-1789"/>
                    <a:pt x="351942" y="1393"/>
                  </a:cubicBezTo>
                  <a:cubicBezTo>
                    <a:pt x="317337" y="51512"/>
                    <a:pt x="286709" y="104414"/>
                    <a:pt x="255684" y="156919"/>
                  </a:cubicBezTo>
                  <a:cubicBezTo>
                    <a:pt x="224658" y="209424"/>
                    <a:pt x="194428" y="262327"/>
                    <a:pt x="164993" y="315627"/>
                  </a:cubicBezTo>
                  <a:cubicBezTo>
                    <a:pt x="106522" y="422626"/>
                    <a:pt x="50437" y="531215"/>
                    <a:pt x="319" y="642191"/>
                  </a:cubicBezTo>
                  <a:cubicBezTo>
                    <a:pt x="-1272" y="645771"/>
                    <a:pt x="3501" y="648555"/>
                    <a:pt x="5490" y="645373"/>
                  </a:cubicBezTo>
                  <a:cubicBezTo>
                    <a:pt x="15036" y="631452"/>
                    <a:pt x="24583" y="617132"/>
                    <a:pt x="34527" y="603210"/>
                  </a:cubicBezTo>
                  <a:cubicBezTo>
                    <a:pt x="36515" y="600028"/>
                    <a:pt x="31742" y="597244"/>
                    <a:pt x="29754" y="600426"/>
                  </a:cubicBezTo>
                  <a:lnTo>
                    <a:pt x="29754" y="6004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99" name="Freeform 3098">
              <a:extLst>
                <a:ext uri="{FF2B5EF4-FFF2-40B4-BE49-F238E27FC236}">
                  <a16:creationId xmlns:a16="http://schemas.microsoft.com/office/drawing/2014/main" id="{C8982D69-2702-C89B-75D5-61341A683950}"/>
                </a:ext>
              </a:extLst>
            </p:cNvPr>
            <p:cNvSpPr/>
            <p:nvPr/>
          </p:nvSpPr>
          <p:spPr>
            <a:xfrm>
              <a:off x="2934346" y="5724812"/>
              <a:ext cx="76594" cy="164479"/>
            </a:xfrm>
            <a:custGeom>
              <a:avLst/>
              <a:gdLst>
                <a:gd name="connsiteX0" fmla="*/ 5075 w 76594"/>
                <a:gd name="connsiteY0" fmla="*/ 162897 h 164479"/>
                <a:gd name="connsiteX1" fmla="*/ 76274 w 76594"/>
                <a:gd name="connsiteY1" fmla="*/ 4189 h 164479"/>
                <a:gd name="connsiteX2" fmla="*/ 71501 w 76594"/>
                <a:gd name="connsiteY2" fmla="*/ 1405 h 164479"/>
                <a:gd name="connsiteX3" fmla="*/ 301 w 76594"/>
                <a:gd name="connsiteY3" fmla="*/ 160113 h 164479"/>
                <a:gd name="connsiteX4" fmla="*/ 5075 w 76594"/>
                <a:gd name="connsiteY4" fmla="*/ 162897 h 164479"/>
                <a:gd name="connsiteX5" fmla="*/ 5075 w 76594"/>
                <a:gd name="connsiteY5" fmla="*/ 162897 h 16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594" h="164479">
                  <a:moveTo>
                    <a:pt x="5075" y="162897"/>
                  </a:moveTo>
                  <a:cubicBezTo>
                    <a:pt x="28940" y="109995"/>
                    <a:pt x="52806" y="57093"/>
                    <a:pt x="76274" y="4189"/>
                  </a:cubicBezTo>
                  <a:cubicBezTo>
                    <a:pt x="77865" y="1007"/>
                    <a:pt x="73092" y="-1777"/>
                    <a:pt x="71501" y="1405"/>
                  </a:cubicBezTo>
                  <a:cubicBezTo>
                    <a:pt x="47635" y="54308"/>
                    <a:pt x="24167" y="107211"/>
                    <a:pt x="301" y="160113"/>
                  </a:cubicBezTo>
                  <a:cubicBezTo>
                    <a:pt x="-1290" y="163296"/>
                    <a:pt x="3881" y="166477"/>
                    <a:pt x="5075" y="162897"/>
                  </a:cubicBezTo>
                  <a:lnTo>
                    <a:pt x="5075" y="1628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00" name="Freeform 3099">
              <a:extLst>
                <a:ext uri="{FF2B5EF4-FFF2-40B4-BE49-F238E27FC236}">
                  <a16:creationId xmlns:a16="http://schemas.microsoft.com/office/drawing/2014/main" id="{EB243B6E-49E5-D659-4523-E083FC5D6D5A}"/>
                </a:ext>
              </a:extLst>
            </p:cNvPr>
            <p:cNvSpPr/>
            <p:nvPr/>
          </p:nvSpPr>
          <p:spPr>
            <a:xfrm>
              <a:off x="2502917" y="5630939"/>
              <a:ext cx="210225" cy="413940"/>
            </a:xfrm>
            <a:custGeom>
              <a:avLst/>
              <a:gdLst>
                <a:gd name="connsiteX0" fmla="*/ 6521 w 210225"/>
                <a:gd name="connsiteY0" fmla="*/ 411898 h 413940"/>
                <a:gd name="connsiteX1" fmla="*/ 209778 w 210225"/>
                <a:gd name="connsiteY1" fmla="*/ 4190 h 413940"/>
                <a:gd name="connsiteX2" fmla="*/ 204607 w 210225"/>
                <a:gd name="connsiteY2" fmla="*/ 1405 h 413940"/>
                <a:gd name="connsiteX3" fmla="*/ 157 w 210225"/>
                <a:gd name="connsiteY3" fmla="*/ 410705 h 413940"/>
                <a:gd name="connsiteX4" fmla="*/ 6521 w 210225"/>
                <a:gd name="connsiteY4" fmla="*/ 411898 h 413940"/>
                <a:gd name="connsiteX5" fmla="*/ 6521 w 210225"/>
                <a:gd name="connsiteY5" fmla="*/ 411898 h 41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225" h="413940">
                  <a:moveTo>
                    <a:pt x="6521" y="411898"/>
                  </a:moveTo>
                  <a:cubicBezTo>
                    <a:pt x="62605" y="269896"/>
                    <a:pt x="132214" y="135452"/>
                    <a:pt x="209778" y="4190"/>
                  </a:cubicBezTo>
                  <a:cubicBezTo>
                    <a:pt x="211767" y="1007"/>
                    <a:pt x="206596" y="-1777"/>
                    <a:pt x="204607" y="1405"/>
                  </a:cubicBezTo>
                  <a:cubicBezTo>
                    <a:pt x="122668" y="129884"/>
                    <a:pt x="55843" y="269100"/>
                    <a:pt x="157" y="410705"/>
                  </a:cubicBezTo>
                  <a:cubicBezTo>
                    <a:pt x="-1037" y="413887"/>
                    <a:pt x="4930" y="415478"/>
                    <a:pt x="6521" y="411898"/>
                  </a:cubicBezTo>
                  <a:lnTo>
                    <a:pt x="6521" y="41189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01" name="Freeform 3100">
              <a:extLst>
                <a:ext uri="{FF2B5EF4-FFF2-40B4-BE49-F238E27FC236}">
                  <a16:creationId xmlns:a16="http://schemas.microsoft.com/office/drawing/2014/main" id="{E4A40A8E-4C94-6EFF-B5D0-DC5341353DAD}"/>
                </a:ext>
              </a:extLst>
            </p:cNvPr>
            <p:cNvSpPr/>
            <p:nvPr/>
          </p:nvSpPr>
          <p:spPr>
            <a:xfrm>
              <a:off x="2478031" y="5556569"/>
              <a:ext cx="221985" cy="427290"/>
            </a:xfrm>
            <a:custGeom>
              <a:avLst/>
              <a:gdLst>
                <a:gd name="connsiteX0" fmla="*/ 6348 w 221985"/>
                <a:gd name="connsiteY0" fmla="*/ 425012 h 427290"/>
                <a:gd name="connsiteX1" fmla="*/ 106186 w 221985"/>
                <a:gd name="connsiteY1" fmla="*/ 208230 h 427290"/>
                <a:gd name="connsiteX2" fmla="*/ 221538 w 221985"/>
                <a:gd name="connsiteY2" fmla="*/ 4576 h 427290"/>
                <a:gd name="connsiteX3" fmla="*/ 216367 w 221985"/>
                <a:gd name="connsiteY3" fmla="*/ 1394 h 427290"/>
                <a:gd name="connsiteX4" fmla="*/ 381 w 221985"/>
                <a:gd name="connsiteY4" fmla="*/ 423023 h 427290"/>
                <a:gd name="connsiteX5" fmla="*/ 6348 w 221985"/>
                <a:gd name="connsiteY5" fmla="*/ 425012 h 427290"/>
                <a:gd name="connsiteX6" fmla="*/ 6348 w 221985"/>
                <a:gd name="connsiteY6" fmla="*/ 425012 h 42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985" h="427290">
                  <a:moveTo>
                    <a:pt x="6348" y="425012"/>
                  </a:moveTo>
                  <a:cubicBezTo>
                    <a:pt x="36578" y="351426"/>
                    <a:pt x="69990" y="279033"/>
                    <a:pt x="106186" y="208230"/>
                  </a:cubicBezTo>
                  <a:cubicBezTo>
                    <a:pt x="141985" y="138622"/>
                    <a:pt x="181762" y="71798"/>
                    <a:pt x="221538" y="4576"/>
                  </a:cubicBezTo>
                  <a:cubicBezTo>
                    <a:pt x="223527" y="995"/>
                    <a:pt x="218356" y="-1789"/>
                    <a:pt x="216367" y="1394"/>
                  </a:cubicBezTo>
                  <a:cubicBezTo>
                    <a:pt x="129654" y="132656"/>
                    <a:pt x="59648" y="277442"/>
                    <a:pt x="381" y="423023"/>
                  </a:cubicBezTo>
                  <a:cubicBezTo>
                    <a:pt x="-1608" y="427399"/>
                    <a:pt x="4757" y="428990"/>
                    <a:pt x="6348" y="425012"/>
                  </a:cubicBezTo>
                  <a:lnTo>
                    <a:pt x="6348" y="4250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02" name="Freeform 3101">
              <a:extLst>
                <a:ext uri="{FF2B5EF4-FFF2-40B4-BE49-F238E27FC236}">
                  <a16:creationId xmlns:a16="http://schemas.microsoft.com/office/drawing/2014/main" id="{F163D710-25FB-3612-6369-B850F3D0C80E}"/>
                </a:ext>
              </a:extLst>
            </p:cNvPr>
            <p:cNvSpPr/>
            <p:nvPr/>
          </p:nvSpPr>
          <p:spPr>
            <a:xfrm>
              <a:off x="2444541" y="5593947"/>
              <a:ext cx="182710" cy="315092"/>
            </a:xfrm>
            <a:custGeom>
              <a:avLst/>
              <a:gdLst>
                <a:gd name="connsiteX0" fmla="*/ 27507 w 182710"/>
                <a:gd name="connsiteY0" fmla="*/ 303308 h 315092"/>
                <a:gd name="connsiteX1" fmla="*/ 8812 w 182710"/>
                <a:gd name="connsiteY1" fmla="*/ 300922 h 315092"/>
                <a:gd name="connsiteX2" fmla="*/ 14381 w 182710"/>
                <a:gd name="connsiteY2" fmla="*/ 290580 h 315092"/>
                <a:gd name="connsiteX3" fmla="*/ 25518 w 182710"/>
                <a:gd name="connsiteY3" fmla="*/ 269896 h 315092"/>
                <a:gd name="connsiteX4" fmla="*/ 45009 w 182710"/>
                <a:gd name="connsiteY4" fmla="*/ 234097 h 315092"/>
                <a:gd name="connsiteX5" fmla="*/ 89559 w 182710"/>
                <a:gd name="connsiteY5" fmla="*/ 155737 h 315092"/>
                <a:gd name="connsiteX6" fmla="*/ 182238 w 182710"/>
                <a:gd name="connsiteY6" fmla="*/ 4190 h 315092"/>
                <a:gd name="connsiteX7" fmla="*/ 177066 w 182710"/>
                <a:gd name="connsiteY7" fmla="*/ 1406 h 315092"/>
                <a:gd name="connsiteX8" fmla="*/ 459 w 182710"/>
                <a:gd name="connsiteY8" fmla="*/ 302910 h 315092"/>
                <a:gd name="connsiteX9" fmla="*/ 459 w 182710"/>
                <a:gd name="connsiteY9" fmla="*/ 306092 h 315092"/>
                <a:gd name="connsiteX10" fmla="*/ 33076 w 182710"/>
                <a:gd name="connsiteY10" fmla="*/ 306491 h 315092"/>
                <a:gd name="connsiteX11" fmla="*/ 27507 w 182710"/>
                <a:gd name="connsiteY11" fmla="*/ 303308 h 315092"/>
                <a:gd name="connsiteX12" fmla="*/ 27507 w 182710"/>
                <a:gd name="connsiteY12" fmla="*/ 303308 h 31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710" h="315092">
                  <a:moveTo>
                    <a:pt x="27507" y="303308"/>
                  </a:moveTo>
                  <a:cubicBezTo>
                    <a:pt x="19950" y="311661"/>
                    <a:pt x="13585" y="310866"/>
                    <a:pt x="8812" y="300922"/>
                  </a:cubicBezTo>
                  <a:cubicBezTo>
                    <a:pt x="10801" y="297739"/>
                    <a:pt x="12392" y="294160"/>
                    <a:pt x="14381" y="290580"/>
                  </a:cubicBezTo>
                  <a:cubicBezTo>
                    <a:pt x="17961" y="283818"/>
                    <a:pt x="21541" y="277056"/>
                    <a:pt x="25518" y="269896"/>
                  </a:cubicBezTo>
                  <a:cubicBezTo>
                    <a:pt x="31883" y="257963"/>
                    <a:pt x="38645" y="246030"/>
                    <a:pt x="45009" y="234097"/>
                  </a:cubicBezTo>
                  <a:cubicBezTo>
                    <a:pt x="59726" y="207845"/>
                    <a:pt x="74444" y="181592"/>
                    <a:pt x="89559" y="155737"/>
                  </a:cubicBezTo>
                  <a:cubicBezTo>
                    <a:pt x="119391" y="104824"/>
                    <a:pt x="150416" y="54308"/>
                    <a:pt x="182238" y="4190"/>
                  </a:cubicBezTo>
                  <a:cubicBezTo>
                    <a:pt x="184226" y="1007"/>
                    <a:pt x="179453" y="-1777"/>
                    <a:pt x="177066" y="1406"/>
                  </a:cubicBezTo>
                  <a:cubicBezTo>
                    <a:pt x="113027" y="98857"/>
                    <a:pt x="53760" y="199492"/>
                    <a:pt x="459" y="302910"/>
                  </a:cubicBezTo>
                  <a:cubicBezTo>
                    <a:pt x="62" y="304104"/>
                    <a:pt x="-336" y="305297"/>
                    <a:pt x="459" y="306092"/>
                  </a:cubicBezTo>
                  <a:cubicBezTo>
                    <a:pt x="8415" y="318026"/>
                    <a:pt x="24723" y="318026"/>
                    <a:pt x="33076" y="306491"/>
                  </a:cubicBezTo>
                  <a:cubicBezTo>
                    <a:pt x="35065" y="303308"/>
                    <a:pt x="29894" y="300126"/>
                    <a:pt x="27507" y="303308"/>
                  </a:cubicBezTo>
                  <a:lnTo>
                    <a:pt x="27507" y="3033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03" name="Freeform 3102">
              <a:extLst>
                <a:ext uri="{FF2B5EF4-FFF2-40B4-BE49-F238E27FC236}">
                  <a16:creationId xmlns:a16="http://schemas.microsoft.com/office/drawing/2014/main" id="{44F1FD6A-C059-7B56-A2CB-77E17C98DF62}"/>
                </a:ext>
              </a:extLst>
            </p:cNvPr>
            <p:cNvSpPr/>
            <p:nvPr/>
          </p:nvSpPr>
          <p:spPr>
            <a:xfrm>
              <a:off x="2833936" y="5239540"/>
              <a:ext cx="203412" cy="331925"/>
            </a:xfrm>
            <a:custGeom>
              <a:avLst/>
              <a:gdLst>
                <a:gd name="connsiteX0" fmla="*/ 5248 w 203412"/>
                <a:gd name="connsiteY0" fmla="*/ 330356 h 331925"/>
                <a:gd name="connsiteX1" fmla="*/ 202937 w 203412"/>
                <a:gd name="connsiteY1" fmla="*/ 4189 h 331925"/>
                <a:gd name="connsiteX2" fmla="*/ 198164 w 203412"/>
                <a:gd name="connsiteY2" fmla="*/ 1405 h 331925"/>
                <a:gd name="connsiteX3" fmla="*/ 475 w 203412"/>
                <a:gd name="connsiteY3" fmla="*/ 327174 h 331925"/>
                <a:gd name="connsiteX4" fmla="*/ 5248 w 203412"/>
                <a:gd name="connsiteY4" fmla="*/ 330356 h 331925"/>
                <a:gd name="connsiteX5" fmla="*/ 5248 w 203412"/>
                <a:gd name="connsiteY5" fmla="*/ 330356 h 33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412" h="331925">
                  <a:moveTo>
                    <a:pt x="5248" y="330356"/>
                  </a:moveTo>
                  <a:cubicBezTo>
                    <a:pt x="71277" y="221766"/>
                    <a:pt x="137703" y="113575"/>
                    <a:pt x="202937" y="4189"/>
                  </a:cubicBezTo>
                  <a:cubicBezTo>
                    <a:pt x="204926" y="1007"/>
                    <a:pt x="200153" y="-1777"/>
                    <a:pt x="198164" y="1405"/>
                  </a:cubicBezTo>
                  <a:cubicBezTo>
                    <a:pt x="131339" y="109597"/>
                    <a:pt x="66106" y="218584"/>
                    <a:pt x="475" y="327174"/>
                  </a:cubicBezTo>
                  <a:cubicBezTo>
                    <a:pt x="-1514" y="330754"/>
                    <a:pt x="3259" y="333936"/>
                    <a:pt x="5248" y="330356"/>
                  </a:cubicBezTo>
                  <a:lnTo>
                    <a:pt x="5248" y="33035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04" name="Freeform 3103">
              <a:extLst>
                <a:ext uri="{FF2B5EF4-FFF2-40B4-BE49-F238E27FC236}">
                  <a16:creationId xmlns:a16="http://schemas.microsoft.com/office/drawing/2014/main" id="{EC5F86E5-4CC4-8359-006C-D55749E2A8E5}"/>
                </a:ext>
              </a:extLst>
            </p:cNvPr>
            <p:cNvSpPr/>
            <p:nvPr/>
          </p:nvSpPr>
          <p:spPr>
            <a:xfrm>
              <a:off x="2803102" y="5181688"/>
              <a:ext cx="201998" cy="363315"/>
            </a:xfrm>
            <a:custGeom>
              <a:avLst/>
              <a:gdLst>
                <a:gd name="connsiteX0" fmla="*/ 5852 w 201998"/>
                <a:gd name="connsiteY0" fmla="*/ 361558 h 363315"/>
                <a:gd name="connsiteX1" fmla="*/ 201551 w 201998"/>
                <a:gd name="connsiteY1" fmla="*/ 4366 h 363315"/>
                <a:gd name="connsiteX2" fmla="*/ 196381 w 201998"/>
                <a:gd name="connsiteY2" fmla="*/ 1581 h 363315"/>
                <a:gd name="connsiteX3" fmla="*/ 283 w 201998"/>
                <a:gd name="connsiteY3" fmla="*/ 358773 h 363315"/>
                <a:gd name="connsiteX4" fmla="*/ 5852 w 201998"/>
                <a:gd name="connsiteY4" fmla="*/ 361558 h 363315"/>
                <a:gd name="connsiteX5" fmla="*/ 5852 w 201998"/>
                <a:gd name="connsiteY5" fmla="*/ 361558 h 36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98" h="363315">
                  <a:moveTo>
                    <a:pt x="5852" y="361558"/>
                  </a:moveTo>
                  <a:cubicBezTo>
                    <a:pt x="64721" y="239047"/>
                    <a:pt x="130750" y="120115"/>
                    <a:pt x="201551" y="4366"/>
                  </a:cubicBezTo>
                  <a:cubicBezTo>
                    <a:pt x="203540" y="1184"/>
                    <a:pt x="198369" y="-1998"/>
                    <a:pt x="196381" y="1581"/>
                  </a:cubicBezTo>
                  <a:cubicBezTo>
                    <a:pt x="123988" y="116535"/>
                    <a:pt x="59152" y="236262"/>
                    <a:pt x="283" y="358773"/>
                  </a:cubicBezTo>
                  <a:cubicBezTo>
                    <a:pt x="-1308" y="361955"/>
                    <a:pt x="4260" y="365536"/>
                    <a:pt x="5852" y="361558"/>
                  </a:cubicBezTo>
                  <a:lnTo>
                    <a:pt x="5852" y="3615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05" name="Freeform 3104">
              <a:extLst>
                <a:ext uri="{FF2B5EF4-FFF2-40B4-BE49-F238E27FC236}">
                  <a16:creationId xmlns:a16="http://schemas.microsoft.com/office/drawing/2014/main" id="{769E0FEB-7922-CD54-6C71-87D7D2574351}"/>
                </a:ext>
              </a:extLst>
            </p:cNvPr>
            <p:cNvSpPr/>
            <p:nvPr/>
          </p:nvSpPr>
          <p:spPr>
            <a:xfrm>
              <a:off x="2765632" y="5146861"/>
              <a:ext cx="204889" cy="324825"/>
            </a:xfrm>
            <a:custGeom>
              <a:avLst/>
              <a:gdLst>
                <a:gd name="connsiteX0" fmla="*/ 35765 w 204889"/>
                <a:gd name="connsiteY0" fmla="*/ 287795 h 324825"/>
                <a:gd name="connsiteX1" fmla="*/ 761 w 204889"/>
                <a:gd name="connsiteY1" fmla="*/ 318821 h 324825"/>
                <a:gd name="connsiteX2" fmla="*/ 5933 w 204889"/>
                <a:gd name="connsiteY2" fmla="*/ 322798 h 324825"/>
                <a:gd name="connsiteX3" fmla="*/ 204417 w 204889"/>
                <a:gd name="connsiteY3" fmla="*/ 4190 h 324825"/>
                <a:gd name="connsiteX4" fmla="*/ 199246 w 204889"/>
                <a:gd name="connsiteY4" fmla="*/ 1405 h 324825"/>
                <a:gd name="connsiteX5" fmla="*/ 364 w 204889"/>
                <a:gd name="connsiteY5" fmla="*/ 320014 h 324825"/>
                <a:gd name="connsiteX6" fmla="*/ 5535 w 204889"/>
                <a:gd name="connsiteY6" fmla="*/ 323992 h 324825"/>
                <a:gd name="connsiteX7" fmla="*/ 40538 w 204889"/>
                <a:gd name="connsiteY7" fmla="*/ 292569 h 324825"/>
                <a:gd name="connsiteX8" fmla="*/ 35765 w 204889"/>
                <a:gd name="connsiteY8" fmla="*/ 287795 h 324825"/>
                <a:gd name="connsiteX9" fmla="*/ 35765 w 204889"/>
                <a:gd name="connsiteY9" fmla="*/ 287795 h 32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889" h="324825">
                  <a:moveTo>
                    <a:pt x="35765" y="287795"/>
                  </a:moveTo>
                  <a:cubicBezTo>
                    <a:pt x="24230" y="298137"/>
                    <a:pt x="12694" y="308479"/>
                    <a:pt x="761" y="318821"/>
                  </a:cubicBezTo>
                  <a:cubicBezTo>
                    <a:pt x="2352" y="320014"/>
                    <a:pt x="3944" y="321208"/>
                    <a:pt x="5933" y="322798"/>
                  </a:cubicBezTo>
                  <a:cubicBezTo>
                    <a:pt x="67983" y="213811"/>
                    <a:pt x="134012" y="107608"/>
                    <a:pt x="204417" y="4190"/>
                  </a:cubicBezTo>
                  <a:cubicBezTo>
                    <a:pt x="206406" y="1007"/>
                    <a:pt x="201632" y="-1777"/>
                    <a:pt x="199246" y="1405"/>
                  </a:cubicBezTo>
                  <a:cubicBezTo>
                    <a:pt x="126853" y="103631"/>
                    <a:pt x="60426" y="210231"/>
                    <a:pt x="364" y="320014"/>
                  </a:cubicBezTo>
                  <a:cubicBezTo>
                    <a:pt x="-1227" y="323196"/>
                    <a:pt x="2750" y="326379"/>
                    <a:pt x="5535" y="323992"/>
                  </a:cubicBezTo>
                  <a:cubicBezTo>
                    <a:pt x="17070" y="313650"/>
                    <a:pt x="28605" y="303308"/>
                    <a:pt x="40538" y="292569"/>
                  </a:cubicBezTo>
                  <a:cubicBezTo>
                    <a:pt x="42924" y="289386"/>
                    <a:pt x="38549" y="285409"/>
                    <a:pt x="35765" y="287795"/>
                  </a:cubicBezTo>
                  <a:lnTo>
                    <a:pt x="35765" y="28779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06" name="Freeform 3105">
              <a:extLst>
                <a:ext uri="{FF2B5EF4-FFF2-40B4-BE49-F238E27FC236}">
                  <a16:creationId xmlns:a16="http://schemas.microsoft.com/office/drawing/2014/main" id="{3875C42B-524A-FD07-1957-8CBF80072063}"/>
                </a:ext>
              </a:extLst>
            </p:cNvPr>
            <p:cNvSpPr/>
            <p:nvPr/>
          </p:nvSpPr>
          <p:spPr>
            <a:xfrm>
              <a:off x="2730592" y="5132405"/>
              <a:ext cx="176030" cy="278925"/>
            </a:xfrm>
            <a:custGeom>
              <a:avLst/>
              <a:gdLst>
                <a:gd name="connsiteX0" fmla="*/ 6367 w 176030"/>
                <a:gd name="connsiteY0" fmla="*/ 277191 h 278925"/>
                <a:gd name="connsiteX1" fmla="*/ 175416 w 176030"/>
                <a:gd name="connsiteY1" fmla="*/ 4325 h 278925"/>
                <a:gd name="connsiteX2" fmla="*/ 170246 w 176030"/>
                <a:gd name="connsiteY2" fmla="*/ 1144 h 278925"/>
                <a:gd name="connsiteX3" fmla="*/ 400 w 176030"/>
                <a:gd name="connsiteY3" fmla="*/ 273612 h 278925"/>
                <a:gd name="connsiteX4" fmla="*/ 6367 w 176030"/>
                <a:gd name="connsiteY4" fmla="*/ 277191 h 278925"/>
                <a:gd name="connsiteX5" fmla="*/ 6367 w 176030"/>
                <a:gd name="connsiteY5" fmla="*/ 277191 h 27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030" h="278925">
                  <a:moveTo>
                    <a:pt x="6367" y="277191"/>
                  </a:moveTo>
                  <a:cubicBezTo>
                    <a:pt x="56485" y="182126"/>
                    <a:pt x="114956" y="93027"/>
                    <a:pt x="175416" y="4325"/>
                  </a:cubicBezTo>
                  <a:cubicBezTo>
                    <a:pt x="177803" y="1144"/>
                    <a:pt x="172632" y="-1641"/>
                    <a:pt x="170246" y="1144"/>
                  </a:cubicBezTo>
                  <a:cubicBezTo>
                    <a:pt x="105410" y="85867"/>
                    <a:pt x="50121" y="179342"/>
                    <a:pt x="400" y="273612"/>
                  </a:cubicBezTo>
                  <a:cubicBezTo>
                    <a:pt x="-1589" y="277589"/>
                    <a:pt x="4378" y="281169"/>
                    <a:pt x="6367" y="277191"/>
                  </a:cubicBezTo>
                  <a:lnTo>
                    <a:pt x="6367" y="2771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07" name="Freeform 3106">
              <a:extLst>
                <a:ext uri="{FF2B5EF4-FFF2-40B4-BE49-F238E27FC236}">
                  <a16:creationId xmlns:a16="http://schemas.microsoft.com/office/drawing/2014/main" id="{070B17BE-37C9-C8E0-7AB9-A93452C90A19}"/>
                </a:ext>
              </a:extLst>
            </p:cNvPr>
            <p:cNvSpPr/>
            <p:nvPr/>
          </p:nvSpPr>
          <p:spPr>
            <a:xfrm>
              <a:off x="2726890" y="5180360"/>
              <a:ext cx="118477" cy="184281"/>
            </a:xfrm>
            <a:custGeom>
              <a:avLst/>
              <a:gdLst>
                <a:gd name="connsiteX0" fmla="*/ 13648 w 118477"/>
                <a:gd name="connsiteY0" fmla="*/ 172357 h 184281"/>
                <a:gd name="connsiteX1" fmla="*/ 11262 w 118477"/>
                <a:gd name="connsiteY1" fmla="*/ 176334 h 184281"/>
                <a:gd name="connsiteX2" fmla="*/ 10466 w 118477"/>
                <a:gd name="connsiteY2" fmla="*/ 158435 h 184281"/>
                <a:gd name="connsiteX3" fmla="*/ 23990 w 118477"/>
                <a:gd name="connsiteY3" fmla="*/ 138547 h 184281"/>
                <a:gd name="connsiteX4" fmla="*/ 55413 w 118477"/>
                <a:gd name="connsiteY4" fmla="*/ 93997 h 184281"/>
                <a:gd name="connsiteX5" fmla="*/ 117863 w 118477"/>
                <a:gd name="connsiteY5" fmla="*/ 4500 h 184281"/>
                <a:gd name="connsiteX6" fmla="*/ 112692 w 118477"/>
                <a:gd name="connsiteY6" fmla="*/ 1318 h 184281"/>
                <a:gd name="connsiteX7" fmla="*/ 51436 w 118477"/>
                <a:gd name="connsiteY7" fmla="*/ 88031 h 184281"/>
                <a:gd name="connsiteX8" fmla="*/ 20013 w 118477"/>
                <a:gd name="connsiteY8" fmla="*/ 132580 h 184281"/>
                <a:gd name="connsiteX9" fmla="*/ 124 w 118477"/>
                <a:gd name="connsiteY9" fmla="*/ 167186 h 184281"/>
                <a:gd name="connsiteX10" fmla="*/ 16035 w 118477"/>
                <a:gd name="connsiteY10" fmla="*/ 181505 h 184281"/>
                <a:gd name="connsiteX11" fmla="*/ 11660 w 118477"/>
                <a:gd name="connsiteY11" fmla="*/ 165992 h 184281"/>
                <a:gd name="connsiteX12" fmla="*/ 13648 w 118477"/>
                <a:gd name="connsiteY12" fmla="*/ 172357 h 184281"/>
                <a:gd name="connsiteX13" fmla="*/ 13648 w 118477"/>
                <a:gd name="connsiteY13" fmla="*/ 172357 h 18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477" h="184281">
                  <a:moveTo>
                    <a:pt x="13648" y="172357"/>
                  </a:moveTo>
                  <a:cubicBezTo>
                    <a:pt x="12057" y="172755"/>
                    <a:pt x="12455" y="175539"/>
                    <a:pt x="11262" y="176334"/>
                  </a:cubicBezTo>
                  <a:cubicBezTo>
                    <a:pt x="1715" y="181505"/>
                    <a:pt x="10068" y="159230"/>
                    <a:pt x="10466" y="158435"/>
                  </a:cubicBezTo>
                  <a:cubicBezTo>
                    <a:pt x="14046" y="151275"/>
                    <a:pt x="19615" y="144911"/>
                    <a:pt x="23990" y="138547"/>
                  </a:cubicBezTo>
                  <a:cubicBezTo>
                    <a:pt x="34332" y="123830"/>
                    <a:pt x="44674" y="108714"/>
                    <a:pt x="55413" y="93997"/>
                  </a:cubicBezTo>
                  <a:cubicBezTo>
                    <a:pt x="76097" y="64165"/>
                    <a:pt x="97179" y="34332"/>
                    <a:pt x="117863" y="4500"/>
                  </a:cubicBezTo>
                  <a:cubicBezTo>
                    <a:pt x="120249" y="1318"/>
                    <a:pt x="115078" y="-1864"/>
                    <a:pt x="112692" y="1318"/>
                  </a:cubicBezTo>
                  <a:cubicBezTo>
                    <a:pt x="92008" y="29957"/>
                    <a:pt x="71722" y="58994"/>
                    <a:pt x="51436" y="88031"/>
                  </a:cubicBezTo>
                  <a:cubicBezTo>
                    <a:pt x="41094" y="102748"/>
                    <a:pt x="30752" y="117863"/>
                    <a:pt x="20013" y="132580"/>
                  </a:cubicBezTo>
                  <a:cubicBezTo>
                    <a:pt x="12853" y="142922"/>
                    <a:pt x="2113" y="154060"/>
                    <a:pt x="124" y="167186"/>
                  </a:cubicBezTo>
                  <a:cubicBezTo>
                    <a:pt x="-1069" y="176334"/>
                    <a:pt x="6488" y="190256"/>
                    <a:pt x="16035" y="181505"/>
                  </a:cubicBezTo>
                  <a:cubicBezTo>
                    <a:pt x="21604" y="176334"/>
                    <a:pt x="22399" y="163208"/>
                    <a:pt x="11660" y="165992"/>
                  </a:cubicBezTo>
                  <a:cubicBezTo>
                    <a:pt x="7682" y="166788"/>
                    <a:pt x="9273" y="173550"/>
                    <a:pt x="13648" y="172357"/>
                  </a:cubicBezTo>
                  <a:lnTo>
                    <a:pt x="13648" y="17235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08" name="Freeform 3107">
              <a:extLst>
                <a:ext uri="{FF2B5EF4-FFF2-40B4-BE49-F238E27FC236}">
                  <a16:creationId xmlns:a16="http://schemas.microsoft.com/office/drawing/2014/main" id="{A236391A-7E6D-6B9B-7C71-972032924E97}"/>
                </a:ext>
              </a:extLst>
            </p:cNvPr>
            <p:cNvSpPr/>
            <p:nvPr/>
          </p:nvSpPr>
          <p:spPr>
            <a:xfrm>
              <a:off x="2610789" y="5086301"/>
              <a:ext cx="213327" cy="289331"/>
            </a:xfrm>
            <a:custGeom>
              <a:avLst/>
              <a:gdLst>
                <a:gd name="connsiteX0" fmla="*/ 56163 w 213327"/>
                <a:gd name="connsiteY0" fmla="*/ 262835 h 289331"/>
                <a:gd name="connsiteX1" fmla="*/ 4454 w 213327"/>
                <a:gd name="connsiteY1" fmla="*/ 281132 h 289331"/>
                <a:gd name="connsiteX2" fmla="*/ 6443 w 213327"/>
                <a:gd name="connsiteY2" fmla="*/ 286303 h 289331"/>
                <a:gd name="connsiteX3" fmla="*/ 212484 w 213327"/>
                <a:gd name="connsiteY3" fmla="*/ 5482 h 289331"/>
                <a:gd name="connsiteX4" fmla="*/ 207711 w 213327"/>
                <a:gd name="connsiteY4" fmla="*/ 1107 h 289331"/>
                <a:gd name="connsiteX5" fmla="*/ 476 w 213327"/>
                <a:gd name="connsiteY5" fmla="*/ 283121 h 289331"/>
                <a:gd name="connsiteX6" fmla="*/ 2465 w 213327"/>
                <a:gd name="connsiteY6" fmla="*/ 288292 h 289331"/>
                <a:gd name="connsiteX7" fmla="*/ 60538 w 213327"/>
                <a:gd name="connsiteY7" fmla="*/ 267609 h 289331"/>
                <a:gd name="connsiteX8" fmla="*/ 56163 w 213327"/>
                <a:gd name="connsiteY8" fmla="*/ 262835 h 289331"/>
                <a:gd name="connsiteX9" fmla="*/ 56163 w 213327"/>
                <a:gd name="connsiteY9" fmla="*/ 262835 h 28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3327" h="289331">
                  <a:moveTo>
                    <a:pt x="56163" y="262835"/>
                  </a:moveTo>
                  <a:cubicBezTo>
                    <a:pt x="43037" y="278348"/>
                    <a:pt x="24342" y="284713"/>
                    <a:pt x="4454" y="281132"/>
                  </a:cubicBezTo>
                  <a:cubicBezTo>
                    <a:pt x="5249" y="282724"/>
                    <a:pt x="5647" y="284713"/>
                    <a:pt x="6443" y="286303"/>
                  </a:cubicBezTo>
                  <a:cubicBezTo>
                    <a:pt x="67698" y="187260"/>
                    <a:pt x="136511" y="93786"/>
                    <a:pt x="212484" y="5482"/>
                  </a:cubicBezTo>
                  <a:cubicBezTo>
                    <a:pt x="215269" y="2300"/>
                    <a:pt x="210496" y="-2076"/>
                    <a:pt x="207711" y="1107"/>
                  </a:cubicBezTo>
                  <a:cubicBezTo>
                    <a:pt x="130545" y="88615"/>
                    <a:pt x="60936" y="183283"/>
                    <a:pt x="476" y="283121"/>
                  </a:cubicBezTo>
                  <a:cubicBezTo>
                    <a:pt x="-717" y="284713"/>
                    <a:pt x="476" y="287894"/>
                    <a:pt x="2465" y="288292"/>
                  </a:cubicBezTo>
                  <a:cubicBezTo>
                    <a:pt x="24342" y="292270"/>
                    <a:pt x="45821" y="284713"/>
                    <a:pt x="60538" y="267609"/>
                  </a:cubicBezTo>
                  <a:cubicBezTo>
                    <a:pt x="62925" y="264426"/>
                    <a:pt x="58947" y="260051"/>
                    <a:pt x="56163" y="262835"/>
                  </a:cubicBezTo>
                  <a:lnTo>
                    <a:pt x="56163" y="2628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09" name="Freeform 3108">
              <a:extLst>
                <a:ext uri="{FF2B5EF4-FFF2-40B4-BE49-F238E27FC236}">
                  <a16:creationId xmlns:a16="http://schemas.microsoft.com/office/drawing/2014/main" id="{5C45B7EE-F6A2-0537-A956-A8076E2A95F7}"/>
                </a:ext>
              </a:extLst>
            </p:cNvPr>
            <p:cNvSpPr/>
            <p:nvPr/>
          </p:nvSpPr>
          <p:spPr>
            <a:xfrm>
              <a:off x="2771642" y="5387508"/>
              <a:ext cx="439129" cy="778847"/>
            </a:xfrm>
            <a:custGeom>
              <a:avLst/>
              <a:gdLst>
                <a:gd name="connsiteX0" fmla="*/ 5093 w 439129"/>
                <a:gd name="connsiteY0" fmla="*/ 777443 h 778847"/>
                <a:gd name="connsiteX1" fmla="*/ 331260 w 439129"/>
                <a:gd name="connsiteY1" fmla="*/ 170455 h 778847"/>
                <a:gd name="connsiteX2" fmla="*/ 438656 w 439129"/>
                <a:gd name="connsiteY2" fmla="*/ 4190 h 778847"/>
                <a:gd name="connsiteX3" fmla="*/ 433485 w 439129"/>
                <a:gd name="connsiteY3" fmla="*/ 1405 h 778847"/>
                <a:gd name="connsiteX4" fmla="*/ 85442 w 439129"/>
                <a:gd name="connsiteY4" fmla="*/ 596063 h 778847"/>
                <a:gd name="connsiteX5" fmla="*/ 320 w 439129"/>
                <a:gd name="connsiteY5" fmla="*/ 774658 h 778847"/>
                <a:gd name="connsiteX6" fmla="*/ 5093 w 439129"/>
                <a:gd name="connsiteY6" fmla="*/ 777443 h 778847"/>
                <a:gd name="connsiteX7" fmla="*/ 5093 w 439129"/>
                <a:gd name="connsiteY7" fmla="*/ 777443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9129" h="778847">
                  <a:moveTo>
                    <a:pt x="5093" y="777443"/>
                  </a:moveTo>
                  <a:cubicBezTo>
                    <a:pt x="100557" y="568219"/>
                    <a:pt x="209544" y="365757"/>
                    <a:pt x="331260" y="170455"/>
                  </a:cubicBezTo>
                  <a:cubicBezTo>
                    <a:pt x="366263" y="114370"/>
                    <a:pt x="402062" y="59479"/>
                    <a:pt x="438656" y="4190"/>
                  </a:cubicBezTo>
                  <a:cubicBezTo>
                    <a:pt x="440645" y="1007"/>
                    <a:pt x="435872" y="-1777"/>
                    <a:pt x="433485" y="1405"/>
                  </a:cubicBezTo>
                  <a:cubicBezTo>
                    <a:pt x="303416" y="190741"/>
                    <a:pt x="188065" y="390816"/>
                    <a:pt x="85442" y="596063"/>
                  </a:cubicBezTo>
                  <a:cubicBezTo>
                    <a:pt x="56007" y="654931"/>
                    <a:pt x="27766" y="714596"/>
                    <a:pt x="320" y="774658"/>
                  </a:cubicBezTo>
                  <a:cubicBezTo>
                    <a:pt x="-1271" y="777840"/>
                    <a:pt x="3502" y="780625"/>
                    <a:pt x="5093" y="777443"/>
                  </a:cubicBezTo>
                  <a:lnTo>
                    <a:pt x="5093" y="7774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10" name="Freeform 3109">
              <a:extLst>
                <a:ext uri="{FF2B5EF4-FFF2-40B4-BE49-F238E27FC236}">
                  <a16:creationId xmlns:a16="http://schemas.microsoft.com/office/drawing/2014/main" id="{50AB218B-D100-3B67-B054-DDE10F50D947}"/>
                </a:ext>
              </a:extLst>
            </p:cNvPr>
            <p:cNvSpPr/>
            <p:nvPr/>
          </p:nvSpPr>
          <p:spPr>
            <a:xfrm>
              <a:off x="2920277" y="5471523"/>
              <a:ext cx="325471" cy="574695"/>
            </a:xfrm>
            <a:custGeom>
              <a:avLst/>
              <a:gdLst>
                <a:gd name="connsiteX0" fmla="*/ 5222 w 325471"/>
                <a:gd name="connsiteY0" fmla="*/ 573303 h 574695"/>
                <a:gd name="connsiteX1" fmla="*/ 325024 w 325471"/>
                <a:gd name="connsiteY1" fmla="*/ 4500 h 574695"/>
                <a:gd name="connsiteX2" fmla="*/ 319853 w 325471"/>
                <a:gd name="connsiteY2" fmla="*/ 1318 h 574695"/>
                <a:gd name="connsiteX3" fmla="*/ 449 w 325471"/>
                <a:gd name="connsiteY3" fmla="*/ 570121 h 574695"/>
                <a:gd name="connsiteX4" fmla="*/ 5222 w 325471"/>
                <a:gd name="connsiteY4" fmla="*/ 573303 h 574695"/>
                <a:gd name="connsiteX5" fmla="*/ 5222 w 325471"/>
                <a:gd name="connsiteY5" fmla="*/ 573303 h 57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471" h="574695">
                  <a:moveTo>
                    <a:pt x="5222" y="573303"/>
                  </a:moveTo>
                  <a:cubicBezTo>
                    <a:pt x="96708" y="375217"/>
                    <a:pt x="204900" y="186676"/>
                    <a:pt x="325024" y="4500"/>
                  </a:cubicBezTo>
                  <a:cubicBezTo>
                    <a:pt x="327013" y="1318"/>
                    <a:pt x="321842" y="-1864"/>
                    <a:pt x="319853" y="1318"/>
                  </a:cubicBezTo>
                  <a:cubicBezTo>
                    <a:pt x="196944" y="180710"/>
                    <a:pt x="91139" y="372830"/>
                    <a:pt x="449" y="570121"/>
                  </a:cubicBezTo>
                  <a:cubicBezTo>
                    <a:pt x="-1540" y="573700"/>
                    <a:pt x="3631" y="576485"/>
                    <a:pt x="5222" y="573303"/>
                  </a:cubicBezTo>
                  <a:lnTo>
                    <a:pt x="5222" y="5733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11" name="Freeform 3110">
              <a:extLst>
                <a:ext uri="{FF2B5EF4-FFF2-40B4-BE49-F238E27FC236}">
                  <a16:creationId xmlns:a16="http://schemas.microsoft.com/office/drawing/2014/main" id="{8389FABB-39FD-C9A4-05CE-A2A8186C69A0}"/>
                </a:ext>
              </a:extLst>
            </p:cNvPr>
            <p:cNvSpPr/>
            <p:nvPr/>
          </p:nvSpPr>
          <p:spPr>
            <a:xfrm>
              <a:off x="2995814" y="5568783"/>
              <a:ext cx="285222" cy="454775"/>
            </a:xfrm>
            <a:custGeom>
              <a:avLst/>
              <a:gdLst>
                <a:gd name="connsiteX0" fmla="*/ 5658 w 285222"/>
                <a:gd name="connsiteY0" fmla="*/ 453371 h 454775"/>
                <a:gd name="connsiteX1" fmla="*/ 284490 w 285222"/>
                <a:gd name="connsiteY1" fmla="*/ 5090 h 454775"/>
                <a:gd name="connsiteX2" fmla="*/ 280115 w 285222"/>
                <a:gd name="connsiteY2" fmla="*/ 1112 h 454775"/>
                <a:gd name="connsiteX3" fmla="*/ 89 w 285222"/>
                <a:gd name="connsiteY3" fmla="*/ 450586 h 454775"/>
                <a:gd name="connsiteX4" fmla="*/ 5658 w 285222"/>
                <a:gd name="connsiteY4" fmla="*/ 453371 h 454775"/>
                <a:gd name="connsiteX5" fmla="*/ 5658 w 285222"/>
                <a:gd name="connsiteY5" fmla="*/ 453371 h 45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222" h="454775">
                  <a:moveTo>
                    <a:pt x="5658" y="453371"/>
                  </a:moveTo>
                  <a:cubicBezTo>
                    <a:pt x="79642" y="292673"/>
                    <a:pt x="174310" y="143512"/>
                    <a:pt x="284490" y="5090"/>
                  </a:cubicBezTo>
                  <a:cubicBezTo>
                    <a:pt x="286877" y="2306"/>
                    <a:pt x="282899" y="-2069"/>
                    <a:pt x="280115" y="1112"/>
                  </a:cubicBezTo>
                  <a:cubicBezTo>
                    <a:pt x="167150" y="137148"/>
                    <a:pt x="73675" y="289889"/>
                    <a:pt x="89" y="450586"/>
                  </a:cubicBezTo>
                  <a:cubicBezTo>
                    <a:pt x="-707" y="453768"/>
                    <a:pt x="4066" y="456552"/>
                    <a:pt x="5658" y="453371"/>
                  </a:cubicBezTo>
                  <a:lnTo>
                    <a:pt x="5658" y="4533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12" name="Freeform 3111">
              <a:extLst>
                <a:ext uri="{FF2B5EF4-FFF2-40B4-BE49-F238E27FC236}">
                  <a16:creationId xmlns:a16="http://schemas.microsoft.com/office/drawing/2014/main" id="{256BE37A-897C-DD22-0C3C-DA180F00ED53}"/>
                </a:ext>
              </a:extLst>
            </p:cNvPr>
            <p:cNvSpPr/>
            <p:nvPr/>
          </p:nvSpPr>
          <p:spPr>
            <a:xfrm>
              <a:off x="3068247" y="5668727"/>
              <a:ext cx="265833" cy="427388"/>
            </a:xfrm>
            <a:custGeom>
              <a:avLst/>
              <a:gdLst>
                <a:gd name="connsiteX0" fmla="*/ 5618 w 265833"/>
                <a:gd name="connsiteY0" fmla="*/ 425819 h 427388"/>
                <a:gd name="connsiteX1" fmla="*/ 265358 w 265833"/>
                <a:gd name="connsiteY1" fmla="*/ 4189 h 427388"/>
                <a:gd name="connsiteX2" fmla="*/ 260585 w 265833"/>
                <a:gd name="connsiteY2" fmla="*/ 1405 h 427388"/>
                <a:gd name="connsiteX3" fmla="*/ 447 w 265833"/>
                <a:gd name="connsiteY3" fmla="*/ 422637 h 427388"/>
                <a:gd name="connsiteX4" fmla="*/ 5618 w 265833"/>
                <a:gd name="connsiteY4" fmla="*/ 425819 h 427388"/>
                <a:gd name="connsiteX5" fmla="*/ 5618 w 265833"/>
                <a:gd name="connsiteY5" fmla="*/ 425819 h 42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833" h="427388">
                  <a:moveTo>
                    <a:pt x="5618" y="425819"/>
                  </a:moveTo>
                  <a:cubicBezTo>
                    <a:pt x="80796" y="278248"/>
                    <a:pt x="168304" y="138236"/>
                    <a:pt x="265358" y="4189"/>
                  </a:cubicBezTo>
                  <a:cubicBezTo>
                    <a:pt x="267347" y="1007"/>
                    <a:pt x="262574" y="-1777"/>
                    <a:pt x="260585" y="1405"/>
                  </a:cubicBezTo>
                  <a:cubicBezTo>
                    <a:pt x="161940" y="133861"/>
                    <a:pt x="75625" y="275862"/>
                    <a:pt x="447" y="422637"/>
                  </a:cubicBezTo>
                  <a:cubicBezTo>
                    <a:pt x="-1542" y="426217"/>
                    <a:pt x="3629" y="429399"/>
                    <a:pt x="5618" y="425819"/>
                  </a:cubicBezTo>
                  <a:lnTo>
                    <a:pt x="5618" y="42581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13" name="Freeform 3112">
              <a:extLst>
                <a:ext uri="{FF2B5EF4-FFF2-40B4-BE49-F238E27FC236}">
                  <a16:creationId xmlns:a16="http://schemas.microsoft.com/office/drawing/2014/main" id="{B683ED44-66C8-0A71-0CCC-19CB37195906}"/>
                </a:ext>
              </a:extLst>
            </p:cNvPr>
            <p:cNvSpPr/>
            <p:nvPr/>
          </p:nvSpPr>
          <p:spPr>
            <a:xfrm>
              <a:off x="3140804" y="5775046"/>
              <a:ext cx="226149" cy="357525"/>
            </a:xfrm>
            <a:custGeom>
              <a:avLst/>
              <a:gdLst>
                <a:gd name="connsiteX0" fmla="*/ 5852 w 226149"/>
                <a:gd name="connsiteY0" fmla="*/ 355697 h 357525"/>
                <a:gd name="connsiteX1" fmla="*/ 225417 w 226149"/>
                <a:gd name="connsiteY1" fmla="*/ 5268 h 357525"/>
                <a:gd name="connsiteX2" fmla="*/ 221042 w 226149"/>
                <a:gd name="connsiteY2" fmla="*/ 892 h 357525"/>
                <a:gd name="connsiteX3" fmla="*/ 283 w 226149"/>
                <a:gd name="connsiteY3" fmla="*/ 352515 h 357525"/>
                <a:gd name="connsiteX4" fmla="*/ 5852 w 226149"/>
                <a:gd name="connsiteY4" fmla="*/ 355697 h 357525"/>
                <a:gd name="connsiteX5" fmla="*/ 5852 w 226149"/>
                <a:gd name="connsiteY5" fmla="*/ 355697 h 3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49" h="357525">
                  <a:moveTo>
                    <a:pt x="5852" y="355697"/>
                  </a:moveTo>
                  <a:cubicBezTo>
                    <a:pt x="60345" y="228015"/>
                    <a:pt x="135125" y="110675"/>
                    <a:pt x="225417" y="5268"/>
                  </a:cubicBezTo>
                  <a:cubicBezTo>
                    <a:pt x="227804" y="2483"/>
                    <a:pt x="223826" y="-1893"/>
                    <a:pt x="221042" y="892"/>
                  </a:cubicBezTo>
                  <a:cubicBezTo>
                    <a:pt x="128761" y="104709"/>
                    <a:pt x="54777" y="224833"/>
                    <a:pt x="283" y="352515"/>
                  </a:cubicBezTo>
                  <a:cubicBezTo>
                    <a:pt x="-1308" y="356493"/>
                    <a:pt x="4260" y="359675"/>
                    <a:pt x="5852" y="355697"/>
                  </a:cubicBezTo>
                  <a:lnTo>
                    <a:pt x="5852" y="35569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14" name="Freeform 3113">
              <a:extLst>
                <a:ext uri="{FF2B5EF4-FFF2-40B4-BE49-F238E27FC236}">
                  <a16:creationId xmlns:a16="http://schemas.microsoft.com/office/drawing/2014/main" id="{78F09EEB-8B37-7392-CDC9-7FC138ECA641}"/>
                </a:ext>
              </a:extLst>
            </p:cNvPr>
            <p:cNvSpPr/>
            <p:nvPr/>
          </p:nvSpPr>
          <p:spPr>
            <a:xfrm>
              <a:off x="3221534" y="5749871"/>
              <a:ext cx="253383" cy="392607"/>
            </a:xfrm>
            <a:custGeom>
              <a:avLst/>
              <a:gdLst>
                <a:gd name="connsiteX0" fmla="*/ 5868 w 253383"/>
                <a:gd name="connsiteY0" fmla="*/ 391214 h 392607"/>
                <a:gd name="connsiteX1" fmla="*/ 252879 w 253383"/>
                <a:gd name="connsiteY1" fmla="*/ 4587 h 392607"/>
                <a:gd name="connsiteX2" fmla="*/ 248106 w 253383"/>
                <a:gd name="connsiteY2" fmla="*/ 1007 h 392607"/>
                <a:gd name="connsiteX3" fmla="*/ 300 w 253383"/>
                <a:gd name="connsiteY3" fmla="*/ 388032 h 392607"/>
                <a:gd name="connsiteX4" fmla="*/ 5868 w 253383"/>
                <a:gd name="connsiteY4" fmla="*/ 391214 h 392607"/>
                <a:gd name="connsiteX5" fmla="*/ 5868 w 253383"/>
                <a:gd name="connsiteY5" fmla="*/ 391214 h 39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383" h="392607">
                  <a:moveTo>
                    <a:pt x="5868" y="391214"/>
                  </a:moveTo>
                  <a:cubicBezTo>
                    <a:pt x="77068" y="255178"/>
                    <a:pt x="160996" y="127496"/>
                    <a:pt x="252879" y="4587"/>
                  </a:cubicBezTo>
                  <a:cubicBezTo>
                    <a:pt x="254868" y="1803"/>
                    <a:pt x="250493" y="-1777"/>
                    <a:pt x="248106" y="1007"/>
                  </a:cubicBezTo>
                  <a:cubicBezTo>
                    <a:pt x="153041" y="121132"/>
                    <a:pt x="71101" y="252394"/>
                    <a:pt x="300" y="388032"/>
                  </a:cubicBezTo>
                  <a:cubicBezTo>
                    <a:pt x="-1292" y="391612"/>
                    <a:pt x="3879" y="394396"/>
                    <a:pt x="5868" y="391214"/>
                  </a:cubicBezTo>
                  <a:lnTo>
                    <a:pt x="5868" y="3912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15" name="Freeform 3114">
              <a:extLst>
                <a:ext uri="{FF2B5EF4-FFF2-40B4-BE49-F238E27FC236}">
                  <a16:creationId xmlns:a16="http://schemas.microsoft.com/office/drawing/2014/main" id="{4D553901-558A-5237-A72B-73129D46F7CD}"/>
                </a:ext>
              </a:extLst>
            </p:cNvPr>
            <p:cNvSpPr/>
            <p:nvPr/>
          </p:nvSpPr>
          <p:spPr>
            <a:xfrm>
              <a:off x="3307168" y="5871053"/>
              <a:ext cx="166922" cy="247076"/>
            </a:xfrm>
            <a:custGeom>
              <a:avLst/>
              <a:gdLst>
                <a:gd name="connsiteX0" fmla="*/ 6151 w 166922"/>
                <a:gd name="connsiteY0" fmla="*/ 245768 h 247076"/>
                <a:gd name="connsiteX1" fmla="*/ 166450 w 166922"/>
                <a:gd name="connsiteY1" fmla="*/ 4325 h 247076"/>
                <a:gd name="connsiteX2" fmla="*/ 161279 w 166922"/>
                <a:gd name="connsiteY2" fmla="*/ 1144 h 247076"/>
                <a:gd name="connsiteX3" fmla="*/ 582 w 166922"/>
                <a:gd name="connsiteY3" fmla="*/ 242189 h 247076"/>
                <a:gd name="connsiteX4" fmla="*/ 6151 w 166922"/>
                <a:gd name="connsiteY4" fmla="*/ 245768 h 247076"/>
                <a:gd name="connsiteX5" fmla="*/ 6151 w 166922"/>
                <a:gd name="connsiteY5" fmla="*/ 245768 h 24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22" h="247076">
                  <a:moveTo>
                    <a:pt x="6151" y="245768"/>
                  </a:moveTo>
                  <a:cubicBezTo>
                    <a:pt x="59451" y="165420"/>
                    <a:pt x="113547" y="85072"/>
                    <a:pt x="166450" y="4325"/>
                  </a:cubicBezTo>
                  <a:cubicBezTo>
                    <a:pt x="168438" y="1144"/>
                    <a:pt x="163665" y="-1641"/>
                    <a:pt x="161279" y="1144"/>
                  </a:cubicBezTo>
                  <a:cubicBezTo>
                    <a:pt x="107183" y="81094"/>
                    <a:pt x="53882" y="161841"/>
                    <a:pt x="582" y="242189"/>
                  </a:cubicBezTo>
                  <a:cubicBezTo>
                    <a:pt x="-1804" y="245768"/>
                    <a:pt x="3764" y="248951"/>
                    <a:pt x="6151" y="245768"/>
                  </a:cubicBezTo>
                  <a:lnTo>
                    <a:pt x="6151" y="2457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16" name="Freeform 3115">
              <a:extLst>
                <a:ext uri="{FF2B5EF4-FFF2-40B4-BE49-F238E27FC236}">
                  <a16:creationId xmlns:a16="http://schemas.microsoft.com/office/drawing/2014/main" id="{9B1A0051-345D-76F9-3C7A-5925E35493A6}"/>
                </a:ext>
              </a:extLst>
            </p:cNvPr>
            <p:cNvSpPr/>
            <p:nvPr/>
          </p:nvSpPr>
          <p:spPr>
            <a:xfrm>
              <a:off x="3371471" y="5897470"/>
              <a:ext cx="195312" cy="297520"/>
            </a:xfrm>
            <a:custGeom>
              <a:avLst/>
              <a:gdLst>
                <a:gd name="connsiteX0" fmla="*/ 13048 w 195312"/>
                <a:gd name="connsiteY0" fmla="*/ 242819 h 297520"/>
                <a:gd name="connsiteX1" fmla="*/ 319 w 195312"/>
                <a:gd name="connsiteY1" fmla="*/ 272254 h 297520"/>
                <a:gd name="connsiteX2" fmla="*/ 5490 w 195312"/>
                <a:gd name="connsiteY2" fmla="*/ 275436 h 297520"/>
                <a:gd name="connsiteX3" fmla="*/ 189257 w 195312"/>
                <a:gd name="connsiteY3" fmla="*/ 4559 h 297520"/>
                <a:gd name="connsiteX4" fmla="*/ 184086 w 195312"/>
                <a:gd name="connsiteY4" fmla="*/ 2172 h 297520"/>
                <a:gd name="connsiteX5" fmla="*/ 85441 w 195312"/>
                <a:gd name="connsiteY5" fmla="*/ 294131 h 297520"/>
                <a:gd name="connsiteX6" fmla="*/ 89418 w 195312"/>
                <a:gd name="connsiteY6" fmla="*/ 297313 h 297520"/>
                <a:gd name="connsiteX7" fmla="*/ 195224 w 195312"/>
                <a:gd name="connsiteY7" fmla="*/ 170824 h 297520"/>
                <a:gd name="connsiteX8" fmla="*/ 190053 w 195312"/>
                <a:gd name="connsiteY8" fmla="*/ 169233 h 297520"/>
                <a:gd name="connsiteX9" fmla="*/ 86634 w 195312"/>
                <a:gd name="connsiteY9" fmla="*/ 292540 h 297520"/>
                <a:gd name="connsiteX10" fmla="*/ 90612 w 195312"/>
                <a:gd name="connsiteY10" fmla="*/ 295722 h 297520"/>
                <a:gd name="connsiteX11" fmla="*/ 189655 w 195312"/>
                <a:gd name="connsiteY11" fmla="*/ 3763 h 297520"/>
                <a:gd name="connsiteX12" fmla="*/ 184882 w 195312"/>
                <a:gd name="connsiteY12" fmla="*/ 979 h 297520"/>
                <a:gd name="connsiteX13" fmla="*/ 319 w 195312"/>
                <a:gd name="connsiteY13" fmla="*/ 272254 h 297520"/>
                <a:gd name="connsiteX14" fmla="*/ 5490 w 195312"/>
                <a:gd name="connsiteY14" fmla="*/ 275436 h 297520"/>
                <a:gd name="connsiteX15" fmla="*/ 18219 w 195312"/>
                <a:gd name="connsiteY15" fmla="*/ 246002 h 297520"/>
                <a:gd name="connsiteX16" fmla="*/ 13048 w 195312"/>
                <a:gd name="connsiteY16" fmla="*/ 242819 h 297520"/>
                <a:gd name="connsiteX17" fmla="*/ 13048 w 195312"/>
                <a:gd name="connsiteY17" fmla="*/ 242819 h 29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5312" h="297520">
                  <a:moveTo>
                    <a:pt x="13048" y="242819"/>
                  </a:moveTo>
                  <a:cubicBezTo>
                    <a:pt x="8672" y="252763"/>
                    <a:pt x="4297" y="262310"/>
                    <a:pt x="319" y="272254"/>
                  </a:cubicBezTo>
                  <a:cubicBezTo>
                    <a:pt x="-1272" y="275834"/>
                    <a:pt x="3501" y="278618"/>
                    <a:pt x="5490" y="275436"/>
                  </a:cubicBezTo>
                  <a:cubicBezTo>
                    <a:pt x="59984" y="179973"/>
                    <a:pt x="122830" y="91669"/>
                    <a:pt x="189257" y="4559"/>
                  </a:cubicBezTo>
                  <a:cubicBezTo>
                    <a:pt x="187268" y="3763"/>
                    <a:pt x="185677" y="2968"/>
                    <a:pt x="184086" y="2172"/>
                  </a:cubicBezTo>
                  <a:cubicBezTo>
                    <a:pt x="158231" y="101613"/>
                    <a:pt x="124421" y="199066"/>
                    <a:pt x="85441" y="294131"/>
                  </a:cubicBezTo>
                  <a:cubicBezTo>
                    <a:pt x="84645" y="296518"/>
                    <a:pt x="87430" y="298109"/>
                    <a:pt x="89418" y="297313"/>
                  </a:cubicBezTo>
                  <a:cubicBezTo>
                    <a:pt x="141128" y="272652"/>
                    <a:pt x="180108" y="226511"/>
                    <a:pt x="195224" y="170824"/>
                  </a:cubicBezTo>
                  <a:cubicBezTo>
                    <a:pt x="196019" y="167642"/>
                    <a:pt x="191246" y="166051"/>
                    <a:pt x="190053" y="169233"/>
                  </a:cubicBezTo>
                  <a:cubicBezTo>
                    <a:pt x="174938" y="223329"/>
                    <a:pt x="137548" y="268277"/>
                    <a:pt x="86634" y="292540"/>
                  </a:cubicBezTo>
                  <a:cubicBezTo>
                    <a:pt x="87827" y="293336"/>
                    <a:pt x="89418" y="294529"/>
                    <a:pt x="90612" y="295722"/>
                  </a:cubicBezTo>
                  <a:cubicBezTo>
                    <a:pt x="129592" y="200258"/>
                    <a:pt x="161414" y="102807"/>
                    <a:pt x="189655" y="3763"/>
                  </a:cubicBezTo>
                  <a:cubicBezTo>
                    <a:pt x="190450" y="979"/>
                    <a:pt x="186871" y="-1408"/>
                    <a:pt x="184882" y="979"/>
                  </a:cubicBezTo>
                  <a:cubicBezTo>
                    <a:pt x="114477" y="84510"/>
                    <a:pt x="54415" y="177586"/>
                    <a:pt x="319" y="272254"/>
                  </a:cubicBezTo>
                  <a:cubicBezTo>
                    <a:pt x="1910" y="273447"/>
                    <a:pt x="3899" y="274243"/>
                    <a:pt x="5490" y="275436"/>
                  </a:cubicBezTo>
                  <a:cubicBezTo>
                    <a:pt x="9866" y="265492"/>
                    <a:pt x="13843" y="255946"/>
                    <a:pt x="18219" y="246002"/>
                  </a:cubicBezTo>
                  <a:cubicBezTo>
                    <a:pt x="19810" y="242422"/>
                    <a:pt x="14639" y="239240"/>
                    <a:pt x="13048" y="242819"/>
                  </a:cubicBezTo>
                  <a:lnTo>
                    <a:pt x="13048" y="24281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17" name="Freeform 3116">
              <a:extLst>
                <a:ext uri="{FF2B5EF4-FFF2-40B4-BE49-F238E27FC236}">
                  <a16:creationId xmlns:a16="http://schemas.microsoft.com/office/drawing/2014/main" id="{A25148F5-81C4-72AF-63D7-DFBC6C54FC34}"/>
                </a:ext>
              </a:extLst>
            </p:cNvPr>
            <p:cNvSpPr/>
            <p:nvPr/>
          </p:nvSpPr>
          <p:spPr>
            <a:xfrm>
              <a:off x="3639889" y="6164030"/>
              <a:ext cx="19386" cy="90805"/>
            </a:xfrm>
            <a:custGeom>
              <a:avLst/>
              <a:gdLst>
                <a:gd name="connsiteX0" fmla="*/ 13518 w 19386"/>
                <a:gd name="connsiteY0" fmla="*/ 1318 h 90805"/>
                <a:gd name="connsiteX1" fmla="*/ 9142 w 19386"/>
                <a:gd name="connsiteY1" fmla="*/ 89224 h 90805"/>
                <a:gd name="connsiteX2" fmla="*/ 14314 w 19386"/>
                <a:gd name="connsiteY2" fmla="*/ 86440 h 90805"/>
                <a:gd name="connsiteX3" fmla="*/ 19087 w 19386"/>
                <a:gd name="connsiteY3" fmla="*/ 4501 h 90805"/>
                <a:gd name="connsiteX4" fmla="*/ 13518 w 19386"/>
                <a:gd name="connsiteY4" fmla="*/ 1318 h 90805"/>
                <a:gd name="connsiteX5" fmla="*/ 13518 w 19386"/>
                <a:gd name="connsiteY5" fmla="*/ 1318 h 9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86" h="90805">
                  <a:moveTo>
                    <a:pt x="13518" y="1318"/>
                  </a:moveTo>
                  <a:cubicBezTo>
                    <a:pt x="-2392" y="28366"/>
                    <a:pt x="-4779" y="60983"/>
                    <a:pt x="9142" y="89224"/>
                  </a:cubicBezTo>
                  <a:cubicBezTo>
                    <a:pt x="10734" y="92804"/>
                    <a:pt x="15905" y="89622"/>
                    <a:pt x="14314" y="86440"/>
                  </a:cubicBezTo>
                  <a:cubicBezTo>
                    <a:pt x="2778" y="58994"/>
                    <a:pt x="3574" y="30355"/>
                    <a:pt x="19087" y="4501"/>
                  </a:cubicBezTo>
                  <a:cubicBezTo>
                    <a:pt x="20678" y="1318"/>
                    <a:pt x="15507" y="-1864"/>
                    <a:pt x="13518" y="1318"/>
                  </a:cubicBezTo>
                  <a:lnTo>
                    <a:pt x="13518" y="13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18" name="Freeform 3117">
              <a:extLst>
                <a:ext uri="{FF2B5EF4-FFF2-40B4-BE49-F238E27FC236}">
                  <a16:creationId xmlns:a16="http://schemas.microsoft.com/office/drawing/2014/main" id="{D1F91363-FC65-0DC5-8900-B6CC39BF6C22}"/>
                </a:ext>
              </a:extLst>
            </p:cNvPr>
            <p:cNvSpPr/>
            <p:nvPr/>
          </p:nvSpPr>
          <p:spPr>
            <a:xfrm>
              <a:off x="1221382" y="2482511"/>
              <a:ext cx="90772" cy="90726"/>
            </a:xfrm>
            <a:custGeom>
              <a:avLst/>
              <a:gdLst>
                <a:gd name="connsiteX0" fmla="*/ 5267 w 90772"/>
                <a:gd name="connsiteY0" fmla="*/ 89835 h 90726"/>
                <a:gd name="connsiteX1" fmla="*/ 89991 w 90772"/>
                <a:gd name="connsiteY1" fmla="*/ 4714 h 90726"/>
                <a:gd name="connsiteX2" fmla="*/ 86013 w 90772"/>
                <a:gd name="connsiteY2" fmla="*/ 736 h 90726"/>
                <a:gd name="connsiteX3" fmla="*/ 892 w 90772"/>
                <a:gd name="connsiteY3" fmla="*/ 85459 h 90726"/>
                <a:gd name="connsiteX4" fmla="*/ 5267 w 90772"/>
                <a:gd name="connsiteY4" fmla="*/ 89835 h 90726"/>
                <a:gd name="connsiteX5" fmla="*/ 5267 w 90772"/>
                <a:gd name="connsiteY5" fmla="*/ 89835 h 9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772" h="90726">
                  <a:moveTo>
                    <a:pt x="5267" y="89835"/>
                  </a:moveTo>
                  <a:cubicBezTo>
                    <a:pt x="33508" y="61196"/>
                    <a:pt x="61750" y="32955"/>
                    <a:pt x="89991" y="4714"/>
                  </a:cubicBezTo>
                  <a:cubicBezTo>
                    <a:pt x="92377" y="2327"/>
                    <a:pt x="88798" y="-1651"/>
                    <a:pt x="86013" y="736"/>
                  </a:cubicBezTo>
                  <a:cubicBezTo>
                    <a:pt x="57772" y="28977"/>
                    <a:pt x="29133" y="57219"/>
                    <a:pt x="892" y="85459"/>
                  </a:cubicBezTo>
                  <a:cubicBezTo>
                    <a:pt x="-1893" y="88244"/>
                    <a:pt x="2483" y="92619"/>
                    <a:pt x="5267" y="89835"/>
                  </a:cubicBezTo>
                  <a:lnTo>
                    <a:pt x="5267" y="898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19" name="Freeform 3118">
              <a:extLst>
                <a:ext uri="{FF2B5EF4-FFF2-40B4-BE49-F238E27FC236}">
                  <a16:creationId xmlns:a16="http://schemas.microsoft.com/office/drawing/2014/main" id="{29E177FA-50A7-D2F8-376A-9DCBFF3D75AE}"/>
                </a:ext>
              </a:extLst>
            </p:cNvPr>
            <p:cNvSpPr/>
            <p:nvPr/>
          </p:nvSpPr>
          <p:spPr>
            <a:xfrm>
              <a:off x="1205492" y="2422691"/>
              <a:ext cx="108363" cy="114459"/>
            </a:xfrm>
            <a:custGeom>
              <a:avLst/>
              <a:gdLst>
                <a:gd name="connsiteX0" fmla="*/ 78833 w 108363"/>
                <a:gd name="connsiteY0" fmla="*/ 47430 h 114459"/>
                <a:gd name="connsiteX1" fmla="*/ 473 w 108363"/>
                <a:gd name="connsiteY1" fmla="*/ 109482 h 114459"/>
                <a:gd name="connsiteX2" fmla="*/ 5644 w 108363"/>
                <a:gd name="connsiteY2" fmla="*/ 113459 h 114459"/>
                <a:gd name="connsiteX3" fmla="*/ 107472 w 108363"/>
                <a:gd name="connsiteY3" fmla="*/ 5267 h 114459"/>
                <a:gd name="connsiteX4" fmla="*/ 103096 w 108363"/>
                <a:gd name="connsiteY4" fmla="*/ 892 h 114459"/>
                <a:gd name="connsiteX5" fmla="*/ 871 w 108363"/>
                <a:gd name="connsiteY5" fmla="*/ 108686 h 114459"/>
                <a:gd name="connsiteX6" fmla="*/ 6042 w 108363"/>
                <a:gd name="connsiteY6" fmla="*/ 112663 h 114459"/>
                <a:gd name="connsiteX7" fmla="*/ 80424 w 108363"/>
                <a:gd name="connsiteY7" fmla="*/ 52999 h 114459"/>
                <a:gd name="connsiteX8" fmla="*/ 78833 w 108363"/>
                <a:gd name="connsiteY8" fmla="*/ 47430 h 114459"/>
                <a:gd name="connsiteX9" fmla="*/ 78833 w 108363"/>
                <a:gd name="connsiteY9" fmla="*/ 47430 h 11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363" h="114459">
                  <a:moveTo>
                    <a:pt x="78833" y="47430"/>
                  </a:moveTo>
                  <a:cubicBezTo>
                    <a:pt x="46614" y="59363"/>
                    <a:pt x="19566" y="80842"/>
                    <a:pt x="473" y="109482"/>
                  </a:cubicBezTo>
                  <a:cubicBezTo>
                    <a:pt x="-1516" y="112663"/>
                    <a:pt x="3258" y="116243"/>
                    <a:pt x="5644" y="113459"/>
                  </a:cubicBezTo>
                  <a:cubicBezTo>
                    <a:pt x="39454" y="77263"/>
                    <a:pt x="73662" y="41464"/>
                    <a:pt x="107472" y="5267"/>
                  </a:cubicBezTo>
                  <a:cubicBezTo>
                    <a:pt x="110256" y="2483"/>
                    <a:pt x="105881" y="-1893"/>
                    <a:pt x="103096" y="892"/>
                  </a:cubicBezTo>
                  <a:cubicBezTo>
                    <a:pt x="68889" y="36691"/>
                    <a:pt x="34681" y="72887"/>
                    <a:pt x="871" y="108686"/>
                  </a:cubicBezTo>
                  <a:cubicBezTo>
                    <a:pt x="2462" y="110277"/>
                    <a:pt x="4451" y="111470"/>
                    <a:pt x="6042" y="112663"/>
                  </a:cubicBezTo>
                  <a:cubicBezTo>
                    <a:pt x="24339" y="85218"/>
                    <a:pt x="49796" y="64534"/>
                    <a:pt x="80424" y="52999"/>
                  </a:cubicBezTo>
                  <a:cubicBezTo>
                    <a:pt x="84004" y="51806"/>
                    <a:pt x="82413" y="45839"/>
                    <a:pt x="78833" y="47430"/>
                  </a:cubicBezTo>
                  <a:lnTo>
                    <a:pt x="78833" y="474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20" name="Freeform 3119">
              <a:extLst>
                <a:ext uri="{FF2B5EF4-FFF2-40B4-BE49-F238E27FC236}">
                  <a16:creationId xmlns:a16="http://schemas.microsoft.com/office/drawing/2014/main" id="{0543F61E-1C56-3599-B0A2-51D7CCE652FB}"/>
                </a:ext>
              </a:extLst>
            </p:cNvPr>
            <p:cNvSpPr/>
            <p:nvPr/>
          </p:nvSpPr>
          <p:spPr>
            <a:xfrm>
              <a:off x="1189045" y="2299384"/>
              <a:ext cx="159416" cy="188208"/>
            </a:xfrm>
            <a:custGeom>
              <a:avLst/>
              <a:gdLst>
                <a:gd name="connsiteX0" fmla="*/ 71414 w 159416"/>
                <a:gd name="connsiteY0" fmla="*/ 134938 h 188208"/>
                <a:gd name="connsiteX1" fmla="*/ 1010 w 159416"/>
                <a:gd name="connsiteY1" fmla="*/ 182272 h 188208"/>
                <a:gd name="connsiteX2" fmla="*/ 6579 w 159416"/>
                <a:gd name="connsiteY2" fmla="*/ 186250 h 188208"/>
                <a:gd name="connsiteX3" fmla="*/ 158524 w 159416"/>
                <a:gd name="connsiteY3" fmla="*/ 5267 h 188208"/>
                <a:gd name="connsiteX4" fmla="*/ 154149 w 159416"/>
                <a:gd name="connsiteY4" fmla="*/ 892 h 188208"/>
                <a:gd name="connsiteX5" fmla="*/ 612 w 159416"/>
                <a:gd name="connsiteY5" fmla="*/ 182670 h 188208"/>
                <a:gd name="connsiteX6" fmla="*/ 6181 w 159416"/>
                <a:gd name="connsiteY6" fmla="*/ 187045 h 188208"/>
                <a:gd name="connsiteX7" fmla="*/ 73005 w 159416"/>
                <a:gd name="connsiteY7" fmla="*/ 140905 h 188208"/>
                <a:gd name="connsiteX8" fmla="*/ 71414 w 159416"/>
                <a:gd name="connsiteY8" fmla="*/ 134938 h 188208"/>
                <a:gd name="connsiteX9" fmla="*/ 71414 w 159416"/>
                <a:gd name="connsiteY9" fmla="*/ 134938 h 18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416" h="188208">
                  <a:moveTo>
                    <a:pt x="71414" y="134938"/>
                  </a:moveTo>
                  <a:cubicBezTo>
                    <a:pt x="43968" y="144485"/>
                    <a:pt x="20500" y="160395"/>
                    <a:pt x="1010" y="182272"/>
                  </a:cubicBezTo>
                  <a:cubicBezTo>
                    <a:pt x="2999" y="183465"/>
                    <a:pt x="4590" y="185057"/>
                    <a:pt x="6579" y="186250"/>
                  </a:cubicBezTo>
                  <a:cubicBezTo>
                    <a:pt x="51924" y="121414"/>
                    <a:pt x="103633" y="62148"/>
                    <a:pt x="158524" y="5267"/>
                  </a:cubicBezTo>
                  <a:cubicBezTo>
                    <a:pt x="161309" y="2483"/>
                    <a:pt x="156933" y="-1893"/>
                    <a:pt x="154149" y="892"/>
                  </a:cubicBezTo>
                  <a:cubicBezTo>
                    <a:pt x="96871" y="55783"/>
                    <a:pt x="45957" y="117834"/>
                    <a:pt x="612" y="182670"/>
                  </a:cubicBezTo>
                  <a:cubicBezTo>
                    <a:pt x="-1774" y="186250"/>
                    <a:pt x="3397" y="190227"/>
                    <a:pt x="6181" y="187045"/>
                  </a:cubicBezTo>
                  <a:cubicBezTo>
                    <a:pt x="24080" y="165964"/>
                    <a:pt x="46753" y="150451"/>
                    <a:pt x="73005" y="140905"/>
                  </a:cubicBezTo>
                  <a:cubicBezTo>
                    <a:pt x="76585" y="139313"/>
                    <a:pt x="74994" y="133347"/>
                    <a:pt x="71414" y="134938"/>
                  </a:cubicBezTo>
                  <a:lnTo>
                    <a:pt x="71414" y="1349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21" name="Freeform 3120">
              <a:extLst>
                <a:ext uri="{FF2B5EF4-FFF2-40B4-BE49-F238E27FC236}">
                  <a16:creationId xmlns:a16="http://schemas.microsoft.com/office/drawing/2014/main" id="{B374DF6F-730D-F266-DB18-52A60463E688}"/>
                </a:ext>
              </a:extLst>
            </p:cNvPr>
            <p:cNvSpPr/>
            <p:nvPr/>
          </p:nvSpPr>
          <p:spPr>
            <a:xfrm>
              <a:off x="1138851" y="2288251"/>
              <a:ext cx="138169" cy="150582"/>
            </a:xfrm>
            <a:custGeom>
              <a:avLst/>
              <a:gdLst>
                <a:gd name="connsiteX0" fmla="*/ 59556 w 138169"/>
                <a:gd name="connsiteY0" fmla="*/ 108681 h 150582"/>
                <a:gd name="connsiteX1" fmla="*/ 1881 w 138169"/>
                <a:gd name="connsiteY1" fmla="*/ 143684 h 150582"/>
                <a:gd name="connsiteX2" fmla="*/ 7052 w 138169"/>
                <a:gd name="connsiteY2" fmla="*/ 148856 h 150582"/>
                <a:gd name="connsiteX3" fmla="*/ 137120 w 138169"/>
                <a:gd name="connsiteY3" fmla="*/ 5660 h 150582"/>
                <a:gd name="connsiteX4" fmla="*/ 132347 w 138169"/>
                <a:gd name="connsiteY4" fmla="*/ 887 h 150582"/>
                <a:gd name="connsiteX5" fmla="*/ 687 w 138169"/>
                <a:gd name="connsiteY5" fmla="*/ 144878 h 150582"/>
                <a:gd name="connsiteX6" fmla="*/ 5460 w 138169"/>
                <a:gd name="connsiteY6" fmla="*/ 150049 h 150582"/>
                <a:gd name="connsiteX7" fmla="*/ 62738 w 138169"/>
                <a:gd name="connsiteY7" fmla="*/ 114648 h 150582"/>
                <a:gd name="connsiteX8" fmla="*/ 59556 w 138169"/>
                <a:gd name="connsiteY8" fmla="*/ 108681 h 150582"/>
                <a:gd name="connsiteX9" fmla="*/ 59556 w 138169"/>
                <a:gd name="connsiteY9" fmla="*/ 108681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169" h="150582">
                  <a:moveTo>
                    <a:pt x="59556" y="108681"/>
                  </a:moveTo>
                  <a:cubicBezTo>
                    <a:pt x="40464" y="120614"/>
                    <a:pt x="21371" y="132149"/>
                    <a:pt x="1881" y="143684"/>
                  </a:cubicBezTo>
                  <a:cubicBezTo>
                    <a:pt x="3472" y="145276"/>
                    <a:pt x="5460" y="146867"/>
                    <a:pt x="7052" y="148856"/>
                  </a:cubicBezTo>
                  <a:cubicBezTo>
                    <a:pt x="44441" y="95555"/>
                    <a:pt x="88593" y="49017"/>
                    <a:pt x="137120" y="5660"/>
                  </a:cubicBezTo>
                  <a:cubicBezTo>
                    <a:pt x="140303" y="2478"/>
                    <a:pt x="135529" y="-1897"/>
                    <a:pt x="132347" y="887"/>
                  </a:cubicBezTo>
                  <a:cubicBezTo>
                    <a:pt x="81831" y="42255"/>
                    <a:pt x="38077" y="91577"/>
                    <a:pt x="687" y="144878"/>
                  </a:cubicBezTo>
                  <a:cubicBezTo>
                    <a:pt x="-1699" y="148060"/>
                    <a:pt x="2676" y="152038"/>
                    <a:pt x="5460" y="150049"/>
                  </a:cubicBezTo>
                  <a:cubicBezTo>
                    <a:pt x="24553" y="138116"/>
                    <a:pt x="43646" y="126581"/>
                    <a:pt x="62738" y="114648"/>
                  </a:cubicBezTo>
                  <a:cubicBezTo>
                    <a:pt x="66716" y="112659"/>
                    <a:pt x="63136" y="106693"/>
                    <a:pt x="59556" y="108681"/>
                  </a:cubicBezTo>
                  <a:lnTo>
                    <a:pt x="59556" y="1086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22" name="Freeform 3121">
              <a:extLst>
                <a:ext uri="{FF2B5EF4-FFF2-40B4-BE49-F238E27FC236}">
                  <a16:creationId xmlns:a16="http://schemas.microsoft.com/office/drawing/2014/main" id="{BD11CDEE-486D-AFB2-C9BA-A8EFB7ACF122}"/>
                </a:ext>
              </a:extLst>
            </p:cNvPr>
            <p:cNvSpPr/>
            <p:nvPr/>
          </p:nvSpPr>
          <p:spPr>
            <a:xfrm>
              <a:off x="1102978" y="2176892"/>
              <a:ext cx="183776" cy="198265"/>
            </a:xfrm>
            <a:custGeom>
              <a:avLst/>
              <a:gdLst>
                <a:gd name="connsiteX0" fmla="*/ 84292 w 183776"/>
                <a:gd name="connsiteY0" fmla="*/ 136908 h 198265"/>
                <a:gd name="connsiteX1" fmla="*/ 1955 w 183776"/>
                <a:gd name="connsiteY1" fmla="*/ 191402 h 198265"/>
                <a:gd name="connsiteX2" fmla="*/ 6728 w 183776"/>
                <a:gd name="connsiteY2" fmla="*/ 196175 h 198265"/>
                <a:gd name="connsiteX3" fmla="*/ 182937 w 183776"/>
                <a:gd name="connsiteY3" fmla="*/ 5248 h 198265"/>
                <a:gd name="connsiteX4" fmla="*/ 179358 w 183776"/>
                <a:gd name="connsiteY4" fmla="*/ 475 h 198265"/>
                <a:gd name="connsiteX5" fmla="*/ 364 w 183776"/>
                <a:gd name="connsiteY5" fmla="*/ 192197 h 198265"/>
                <a:gd name="connsiteX6" fmla="*/ 5535 w 183776"/>
                <a:gd name="connsiteY6" fmla="*/ 197766 h 198265"/>
                <a:gd name="connsiteX7" fmla="*/ 87872 w 183776"/>
                <a:gd name="connsiteY7" fmla="*/ 142477 h 198265"/>
                <a:gd name="connsiteX8" fmla="*/ 84292 w 183776"/>
                <a:gd name="connsiteY8" fmla="*/ 136908 h 198265"/>
                <a:gd name="connsiteX9" fmla="*/ 84292 w 183776"/>
                <a:gd name="connsiteY9" fmla="*/ 136908 h 19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776" h="198265">
                  <a:moveTo>
                    <a:pt x="84292" y="136908"/>
                  </a:moveTo>
                  <a:cubicBezTo>
                    <a:pt x="56846" y="155205"/>
                    <a:pt x="29401" y="173502"/>
                    <a:pt x="1955" y="191402"/>
                  </a:cubicBezTo>
                  <a:cubicBezTo>
                    <a:pt x="3546" y="192993"/>
                    <a:pt x="5137" y="194584"/>
                    <a:pt x="6728" y="196175"/>
                  </a:cubicBezTo>
                  <a:cubicBezTo>
                    <a:pt x="56051" y="123782"/>
                    <a:pt x="115318" y="60935"/>
                    <a:pt x="182937" y="5248"/>
                  </a:cubicBezTo>
                  <a:cubicBezTo>
                    <a:pt x="185324" y="3259"/>
                    <a:pt x="182142" y="-1514"/>
                    <a:pt x="179358" y="475"/>
                  </a:cubicBezTo>
                  <a:cubicBezTo>
                    <a:pt x="109351" y="53378"/>
                    <a:pt x="48891" y="119406"/>
                    <a:pt x="364" y="192197"/>
                  </a:cubicBezTo>
                  <a:cubicBezTo>
                    <a:pt x="-1227" y="195379"/>
                    <a:pt x="2750" y="199755"/>
                    <a:pt x="5535" y="197766"/>
                  </a:cubicBezTo>
                  <a:cubicBezTo>
                    <a:pt x="32980" y="179071"/>
                    <a:pt x="60426" y="160774"/>
                    <a:pt x="87872" y="142477"/>
                  </a:cubicBezTo>
                  <a:cubicBezTo>
                    <a:pt x="91054" y="140090"/>
                    <a:pt x="87872" y="134522"/>
                    <a:pt x="84292" y="136908"/>
                  </a:cubicBezTo>
                  <a:lnTo>
                    <a:pt x="84292" y="13690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23" name="Freeform 3122">
              <a:extLst>
                <a:ext uri="{FF2B5EF4-FFF2-40B4-BE49-F238E27FC236}">
                  <a16:creationId xmlns:a16="http://schemas.microsoft.com/office/drawing/2014/main" id="{4C1F7745-BEF7-E959-3A1C-0F772BAF55E9}"/>
                </a:ext>
              </a:extLst>
            </p:cNvPr>
            <p:cNvSpPr/>
            <p:nvPr/>
          </p:nvSpPr>
          <p:spPr>
            <a:xfrm>
              <a:off x="1039808" y="2132769"/>
              <a:ext cx="213615" cy="198922"/>
            </a:xfrm>
            <a:custGeom>
              <a:avLst/>
              <a:gdLst>
                <a:gd name="connsiteX0" fmla="*/ 86207 w 213615"/>
                <a:gd name="connsiteY0" fmla="*/ 144039 h 198922"/>
                <a:gd name="connsiteX1" fmla="*/ 1881 w 213615"/>
                <a:gd name="connsiteY1" fmla="*/ 192168 h 198922"/>
                <a:gd name="connsiteX2" fmla="*/ 7052 w 213615"/>
                <a:gd name="connsiteY2" fmla="*/ 197339 h 198922"/>
                <a:gd name="connsiteX3" fmla="*/ 212298 w 213615"/>
                <a:gd name="connsiteY3" fmla="*/ 6014 h 198922"/>
                <a:gd name="connsiteX4" fmla="*/ 209116 w 213615"/>
                <a:gd name="connsiteY4" fmla="*/ 446 h 198922"/>
                <a:gd name="connsiteX5" fmla="*/ 687 w 213615"/>
                <a:gd name="connsiteY5" fmla="*/ 193361 h 198922"/>
                <a:gd name="connsiteX6" fmla="*/ 5461 w 213615"/>
                <a:gd name="connsiteY6" fmla="*/ 198532 h 198922"/>
                <a:gd name="connsiteX7" fmla="*/ 89389 w 213615"/>
                <a:gd name="connsiteY7" fmla="*/ 149607 h 198922"/>
                <a:gd name="connsiteX8" fmla="*/ 86207 w 213615"/>
                <a:gd name="connsiteY8" fmla="*/ 144039 h 198922"/>
                <a:gd name="connsiteX9" fmla="*/ 86207 w 213615"/>
                <a:gd name="connsiteY9" fmla="*/ 144039 h 19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3615" h="198922">
                  <a:moveTo>
                    <a:pt x="86207" y="144039"/>
                  </a:moveTo>
                  <a:cubicBezTo>
                    <a:pt x="57965" y="159949"/>
                    <a:pt x="30122" y="176257"/>
                    <a:pt x="1881" y="192168"/>
                  </a:cubicBezTo>
                  <a:cubicBezTo>
                    <a:pt x="3472" y="193759"/>
                    <a:pt x="5063" y="195350"/>
                    <a:pt x="7052" y="197339"/>
                  </a:cubicBezTo>
                  <a:cubicBezTo>
                    <a:pt x="62738" y="120571"/>
                    <a:pt x="131949" y="56133"/>
                    <a:pt x="212298" y="6014"/>
                  </a:cubicBezTo>
                  <a:cubicBezTo>
                    <a:pt x="215480" y="3628"/>
                    <a:pt x="212298" y="-1543"/>
                    <a:pt x="209116" y="446"/>
                  </a:cubicBezTo>
                  <a:cubicBezTo>
                    <a:pt x="126779" y="48575"/>
                    <a:pt x="55181" y="115400"/>
                    <a:pt x="687" y="193361"/>
                  </a:cubicBezTo>
                  <a:cubicBezTo>
                    <a:pt x="-1699" y="196543"/>
                    <a:pt x="2676" y="200123"/>
                    <a:pt x="5461" y="198532"/>
                  </a:cubicBezTo>
                  <a:cubicBezTo>
                    <a:pt x="33304" y="182224"/>
                    <a:pt x="61545" y="165916"/>
                    <a:pt x="89389" y="149607"/>
                  </a:cubicBezTo>
                  <a:cubicBezTo>
                    <a:pt x="92969" y="147221"/>
                    <a:pt x="89787" y="141652"/>
                    <a:pt x="86207" y="144039"/>
                  </a:cubicBezTo>
                  <a:lnTo>
                    <a:pt x="86207" y="1440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24" name="Freeform 3123">
              <a:extLst>
                <a:ext uri="{FF2B5EF4-FFF2-40B4-BE49-F238E27FC236}">
                  <a16:creationId xmlns:a16="http://schemas.microsoft.com/office/drawing/2014/main" id="{1E2D761E-4EC1-AA68-FABB-71E0D868AE82}"/>
                </a:ext>
              </a:extLst>
            </p:cNvPr>
            <p:cNvSpPr/>
            <p:nvPr/>
          </p:nvSpPr>
          <p:spPr>
            <a:xfrm>
              <a:off x="1008895" y="2082480"/>
              <a:ext cx="183353" cy="173246"/>
            </a:xfrm>
            <a:custGeom>
              <a:avLst/>
              <a:gdLst>
                <a:gd name="connsiteX0" fmla="*/ 77741 w 183353"/>
                <a:gd name="connsiteY0" fmla="*/ 120742 h 173246"/>
                <a:gd name="connsiteX1" fmla="*/ 3359 w 183353"/>
                <a:gd name="connsiteY1" fmla="*/ 165689 h 173246"/>
                <a:gd name="connsiteX2" fmla="*/ 6143 w 183353"/>
                <a:gd name="connsiteY2" fmla="*/ 172053 h 173246"/>
                <a:gd name="connsiteX3" fmla="*/ 182353 w 183353"/>
                <a:gd name="connsiteY3" fmla="*/ 5390 h 173246"/>
                <a:gd name="connsiteX4" fmla="*/ 178375 w 183353"/>
                <a:gd name="connsiteY4" fmla="*/ 617 h 173246"/>
                <a:gd name="connsiteX5" fmla="*/ 972 w 183353"/>
                <a:gd name="connsiteY5" fmla="*/ 166882 h 173246"/>
                <a:gd name="connsiteX6" fmla="*/ 3359 w 183353"/>
                <a:gd name="connsiteY6" fmla="*/ 173246 h 173246"/>
                <a:gd name="connsiteX7" fmla="*/ 83309 w 183353"/>
                <a:gd name="connsiteY7" fmla="*/ 124321 h 173246"/>
                <a:gd name="connsiteX8" fmla="*/ 77741 w 183353"/>
                <a:gd name="connsiteY8" fmla="*/ 120742 h 173246"/>
                <a:gd name="connsiteX9" fmla="*/ 77741 w 183353"/>
                <a:gd name="connsiteY9" fmla="*/ 120742 h 17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3" h="173246">
                  <a:moveTo>
                    <a:pt x="77741" y="120742"/>
                  </a:moveTo>
                  <a:cubicBezTo>
                    <a:pt x="62228" y="147789"/>
                    <a:pt x="34782" y="164495"/>
                    <a:pt x="3359" y="165689"/>
                  </a:cubicBezTo>
                  <a:cubicBezTo>
                    <a:pt x="4154" y="167678"/>
                    <a:pt x="5348" y="170064"/>
                    <a:pt x="6143" y="172053"/>
                  </a:cubicBezTo>
                  <a:cubicBezTo>
                    <a:pt x="59046" y="110400"/>
                    <a:pt x="118313" y="55111"/>
                    <a:pt x="182353" y="5390"/>
                  </a:cubicBezTo>
                  <a:cubicBezTo>
                    <a:pt x="185137" y="3401"/>
                    <a:pt x="181557" y="-1770"/>
                    <a:pt x="178375" y="617"/>
                  </a:cubicBezTo>
                  <a:cubicBezTo>
                    <a:pt x="112744" y="48348"/>
                    <a:pt x="53477" y="104831"/>
                    <a:pt x="972" y="166882"/>
                  </a:cubicBezTo>
                  <a:cubicBezTo>
                    <a:pt x="-1017" y="169269"/>
                    <a:pt x="177" y="173246"/>
                    <a:pt x="3359" y="173246"/>
                  </a:cubicBezTo>
                  <a:cubicBezTo>
                    <a:pt x="37169" y="171655"/>
                    <a:pt x="67001" y="153358"/>
                    <a:pt x="83309" y="124321"/>
                  </a:cubicBezTo>
                  <a:cubicBezTo>
                    <a:pt x="85298" y="120344"/>
                    <a:pt x="79730" y="117162"/>
                    <a:pt x="77741" y="120742"/>
                  </a:cubicBezTo>
                  <a:lnTo>
                    <a:pt x="77741" y="1207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25" name="Freeform 3124">
              <a:extLst>
                <a:ext uri="{FF2B5EF4-FFF2-40B4-BE49-F238E27FC236}">
                  <a16:creationId xmlns:a16="http://schemas.microsoft.com/office/drawing/2014/main" id="{15A154C6-4956-3D55-B295-7AF45EEF8E27}"/>
                </a:ext>
              </a:extLst>
            </p:cNvPr>
            <p:cNvSpPr/>
            <p:nvPr/>
          </p:nvSpPr>
          <p:spPr>
            <a:xfrm>
              <a:off x="972191" y="2066367"/>
              <a:ext cx="132720" cy="115765"/>
            </a:xfrm>
            <a:custGeom>
              <a:avLst/>
              <a:gdLst>
                <a:gd name="connsiteX0" fmla="*/ 68702 w 132720"/>
                <a:gd name="connsiteY0" fmla="*/ 76792 h 115765"/>
                <a:gd name="connsiteX1" fmla="*/ 1877 w 132720"/>
                <a:gd name="connsiteY1" fmla="*/ 109011 h 115765"/>
                <a:gd name="connsiteX2" fmla="*/ 7048 w 132720"/>
                <a:gd name="connsiteY2" fmla="*/ 114182 h 115765"/>
                <a:gd name="connsiteX3" fmla="*/ 131151 w 132720"/>
                <a:gd name="connsiteY3" fmla="*/ 6388 h 115765"/>
                <a:gd name="connsiteX4" fmla="*/ 127969 w 132720"/>
                <a:gd name="connsiteY4" fmla="*/ 421 h 115765"/>
                <a:gd name="connsiteX5" fmla="*/ 684 w 132720"/>
                <a:gd name="connsiteY5" fmla="*/ 110204 h 115765"/>
                <a:gd name="connsiteX6" fmla="*/ 5855 w 132720"/>
                <a:gd name="connsiteY6" fmla="*/ 115375 h 115765"/>
                <a:gd name="connsiteX7" fmla="*/ 72282 w 132720"/>
                <a:gd name="connsiteY7" fmla="*/ 82758 h 115765"/>
                <a:gd name="connsiteX8" fmla="*/ 68702 w 132720"/>
                <a:gd name="connsiteY8" fmla="*/ 76792 h 115765"/>
                <a:gd name="connsiteX9" fmla="*/ 68702 w 132720"/>
                <a:gd name="connsiteY9" fmla="*/ 76792 h 1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720" h="115765">
                  <a:moveTo>
                    <a:pt x="68702" y="76792"/>
                  </a:moveTo>
                  <a:cubicBezTo>
                    <a:pt x="46427" y="87532"/>
                    <a:pt x="24152" y="98271"/>
                    <a:pt x="1877" y="109011"/>
                  </a:cubicBezTo>
                  <a:cubicBezTo>
                    <a:pt x="3468" y="110602"/>
                    <a:pt x="5457" y="112591"/>
                    <a:pt x="7048" y="114182"/>
                  </a:cubicBezTo>
                  <a:cubicBezTo>
                    <a:pt x="40858" y="69632"/>
                    <a:pt x="82623" y="33833"/>
                    <a:pt x="131151" y="6388"/>
                  </a:cubicBezTo>
                  <a:cubicBezTo>
                    <a:pt x="134731" y="4001"/>
                    <a:pt x="131549" y="-1567"/>
                    <a:pt x="127969" y="421"/>
                  </a:cubicBezTo>
                  <a:cubicBezTo>
                    <a:pt x="77850" y="27072"/>
                    <a:pt x="34494" y="65257"/>
                    <a:pt x="684" y="110204"/>
                  </a:cubicBezTo>
                  <a:cubicBezTo>
                    <a:pt x="-1702" y="113386"/>
                    <a:pt x="2673" y="116966"/>
                    <a:pt x="5855" y="115375"/>
                  </a:cubicBezTo>
                  <a:cubicBezTo>
                    <a:pt x="27732" y="104635"/>
                    <a:pt x="50007" y="93896"/>
                    <a:pt x="72282" y="82758"/>
                  </a:cubicBezTo>
                  <a:cubicBezTo>
                    <a:pt x="76657" y="80770"/>
                    <a:pt x="73077" y="74803"/>
                    <a:pt x="68702" y="76792"/>
                  </a:cubicBezTo>
                  <a:lnTo>
                    <a:pt x="68702" y="767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26" name="Freeform 3125">
              <a:extLst>
                <a:ext uri="{FF2B5EF4-FFF2-40B4-BE49-F238E27FC236}">
                  <a16:creationId xmlns:a16="http://schemas.microsoft.com/office/drawing/2014/main" id="{23B8C23B-2711-71BA-3A9C-91E102B81601}"/>
                </a:ext>
              </a:extLst>
            </p:cNvPr>
            <p:cNvSpPr/>
            <p:nvPr/>
          </p:nvSpPr>
          <p:spPr>
            <a:xfrm>
              <a:off x="2168503" y="2873242"/>
              <a:ext cx="216512" cy="355229"/>
            </a:xfrm>
            <a:custGeom>
              <a:avLst/>
              <a:gdLst>
                <a:gd name="connsiteX0" fmla="*/ 5222 w 216512"/>
                <a:gd name="connsiteY0" fmla="*/ 353824 h 355229"/>
                <a:gd name="connsiteX1" fmla="*/ 216037 w 216512"/>
                <a:gd name="connsiteY1" fmla="*/ 4190 h 355229"/>
                <a:gd name="connsiteX2" fmla="*/ 211264 w 216512"/>
                <a:gd name="connsiteY2" fmla="*/ 1405 h 355229"/>
                <a:gd name="connsiteX3" fmla="*/ 449 w 216512"/>
                <a:gd name="connsiteY3" fmla="*/ 351040 h 355229"/>
                <a:gd name="connsiteX4" fmla="*/ 5222 w 216512"/>
                <a:gd name="connsiteY4" fmla="*/ 353824 h 355229"/>
                <a:gd name="connsiteX5" fmla="*/ 5222 w 216512"/>
                <a:gd name="connsiteY5" fmla="*/ 353824 h 35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512" h="355229">
                  <a:moveTo>
                    <a:pt x="5222" y="353824"/>
                  </a:moveTo>
                  <a:cubicBezTo>
                    <a:pt x="75626" y="237279"/>
                    <a:pt x="146428" y="121132"/>
                    <a:pt x="216037" y="4190"/>
                  </a:cubicBezTo>
                  <a:cubicBezTo>
                    <a:pt x="218026" y="1007"/>
                    <a:pt x="213253" y="-1777"/>
                    <a:pt x="211264" y="1405"/>
                  </a:cubicBezTo>
                  <a:cubicBezTo>
                    <a:pt x="140462" y="117552"/>
                    <a:pt x="70455" y="234495"/>
                    <a:pt x="449" y="351040"/>
                  </a:cubicBezTo>
                  <a:cubicBezTo>
                    <a:pt x="-1540" y="354222"/>
                    <a:pt x="3631" y="357006"/>
                    <a:pt x="5222" y="353824"/>
                  </a:cubicBezTo>
                  <a:lnTo>
                    <a:pt x="5222" y="3538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27" name="Freeform 3126">
              <a:extLst>
                <a:ext uri="{FF2B5EF4-FFF2-40B4-BE49-F238E27FC236}">
                  <a16:creationId xmlns:a16="http://schemas.microsoft.com/office/drawing/2014/main" id="{1BFBB30E-5A68-B08C-CFAE-C2B334D2D4C7}"/>
                </a:ext>
              </a:extLst>
            </p:cNvPr>
            <p:cNvSpPr/>
            <p:nvPr/>
          </p:nvSpPr>
          <p:spPr>
            <a:xfrm>
              <a:off x="2198995" y="2826791"/>
              <a:ext cx="262760" cy="398264"/>
            </a:xfrm>
            <a:custGeom>
              <a:avLst/>
              <a:gdLst>
                <a:gd name="connsiteX0" fmla="*/ 5755 w 262760"/>
                <a:gd name="connsiteY0" fmla="*/ 396696 h 398264"/>
                <a:gd name="connsiteX1" fmla="*/ 262313 w 262760"/>
                <a:gd name="connsiteY1" fmla="*/ 4500 h 398264"/>
                <a:gd name="connsiteX2" fmla="*/ 257142 w 262760"/>
                <a:gd name="connsiteY2" fmla="*/ 1318 h 398264"/>
                <a:gd name="connsiteX3" fmla="*/ 584 w 262760"/>
                <a:gd name="connsiteY3" fmla="*/ 393513 h 398264"/>
                <a:gd name="connsiteX4" fmla="*/ 5755 w 262760"/>
                <a:gd name="connsiteY4" fmla="*/ 396696 h 398264"/>
                <a:gd name="connsiteX5" fmla="*/ 5755 w 262760"/>
                <a:gd name="connsiteY5" fmla="*/ 396696 h 39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760" h="398264">
                  <a:moveTo>
                    <a:pt x="5755" y="396696"/>
                  </a:moveTo>
                  <a:cubicBezTo>
                    <a:pt x="91274" y="266229"/>
                    <a:pt x="177589" y="135762"/>
                    <a:pt x="262313" y="4500"/>
                  </a:cubicBezTo>
                  <a:cubicBezTo>
                    <a:pt x="264302" y="1318"/>
                    <a:pt x="259131" y="-1864"/>
                    <a:pt x="257142" y="1318"/>
                  </a:cubicBezTo>
                  <a:cubicBezTo>
                    <a:pt x="170827" y="131785"/>
                    <a:pt x="86103" y="263047"/>
                    <a:pt x="584" y="393513"/>
                  </a:cubicBezTo>
                  <a:cubicBezTo>
                    <a:pt x="-1802" y="397093"/>
                    <a:pt x="3766" y="400275"/>
                    <a:pt x="5755" y="396696"/>
                  </a:cubicBezTo>
                  <a:lnTo>
                    <a:pt x="5755" y="3966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28" name="Freeform 3127">
              <a:extLst>
                <a:ext uri="{FF2B5EF4-FFF2-40B4-BE49-F238E27FC236}">
                  <a16:creationId xmlns:a16="http://schemas.microsoft.com/office/drawing/2014/main" id="{8FBDF228-FF0B-EA9F-81DA-A5E382DC13F3}"/>
                </a:ext>
              </a:extLst>
            </p:cNvPr>
            <p:cNvSpPr/>
            <p:nvPr/>
          </p:nvSpPr>
          <p:spPr>
            <a:xfrm>
              <a:off x="2259323" y="2872708"/>
              <a:ext cx="258286" cy="401096"/>
            </a:xfrm>
            <a:custGeom>
              <a:avLst/>
              <a:gdLst>
                <a:gd name="connsiteX0" fmla="*/ 5490 w 258286"/>
                <a:gd name="connsiteY0" fmla="*/ 399703 h 401096"/>
                <a:gd name="connsiteX1" fmla="*/ 257672 w 258286"/>
                <a:gd name="connsiteY1" fmla="*/ 4326 h 401096"/>
                <a:gd name="connsiteX2" fmla="*/ 252501 w 258286"/>
                <a:gd name="connsiteY2" fmla="*/ 1144 h 401096"/>
                <a:gd name="connsiteX3" fmla="*/ 319 w 258286"/>
                <a:gd name="connsiteY3" fmla="*/ 396521 h 401096"/>
                <a:gd name="connsiteX4" fmla="*/ 5490 w 258286"/>
                <a:gd name="connsiteY4" fmla="*/ 399703 h 401096"/>
                <a:gd name="connsiteX5" fmla="*/ 5490 w 258286"/>
                <a:gd name="connsiteY5" fmla="*/ 399703 h 40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86" h="401096">
                  <a:moveTo>
                    <a:pt x="5490" y="399703"/>
                  </a:moveTo>
                  <a:cubicBezTo>
                    <a:pt x="82259" y="263270"/>
                    <a:pt x="166584" y="131610"/>
                    <a:pt x="257672" y="4326"/>
                  </a:cubicBezTo>
                  <a:cubicBezTo>
                    <a:pt x="260059" y="1144"/>
                    <a:pt x="254888" y="-1641"/>
                    <a:pt x="252501" y="1144"/>
                  </a:cubicBezTo>
                  <a:cubicBezTo>
                    <a:pt x="160618" y="127633"/>
                    <a:pt x="77088" y="260088"/>
                    <a:pt x="319" y="396521"/>
                  </a:cubicBezTo>
                  <a:cubicBezTo>
                    <a:pt x="-1272" y="400101"/>
                    <a:pt x="3501" y="402885"/>
                    <a:pt x="5490" y="399703"/>
                  </a:cubicBezTo>
                  <a:lnTo>
                    <a:pt x="5490" y="3997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29" name="Freeform 3128">
              <a:extLst>
                <a:ext uri="{FF2B5EF4-FFF2-40B4-BE49-F238E27FC236}">
                  <a16:creationId xmlns:a16="http://schemas.microsoft.com/office/drawing/2014/main" id="{DA8447B8-26D0-FD41-FB9B-75C17B9E0D80}"/>
                </a:ext>
              </a:extLst>
            </p:cNvPr>
            <p:cNvSpPr/>
            <p:nvPr/>
          </p:nvSpPr>
          <p:spPr>
            <a:xfrm>
              <a:off x="2156638" y="2868767"/>
              <a:ext cx="198404" cy="311789"/>
            </a:xfrm>
            <a:custGeom>
              <a:avLst/>
              <a:gdLst>
                <a:gd name="connsiteX0" fmla="*/ 6348 w 198404"/>
                <a:gd name="connsiteY0" fmla="*/ 309772 h 311789"/>
                <a:gd name="connsiteX1" fmla="*/ 197672 w 198404"/>
                <a:gd name="connsiteY1" fmla="*/ 5482 h 311789"/>
                <a:gd name="connsiteX2" fmla="*/ 193297 w 198404"/>
                <a:gd name="connsiteY2" fmla="*/ 1107 h 311789"/>
                <a:gd name="connsiteX3" fmla="*/ 381 w 198404"/>
                <a:gd name="connsiteY3" fmla="*/ 308180 h 311789"/>
                <a:gd name="connsiteX4" fmla="*/ 6348 w 198404"/>
                <a:gd name="connsiteY4" fmla="*/ 309772 h 311789"/>
                <a:gd name="connsiteX5" fmla="*/ 6348 w 198404"/>
                <a:gd name="connsiteY5" fmla="*/ 309772 h 31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404" h="311789">
                  <a:moveTo>
                    <a:pt x="6348" y="309772"/>
                  </a:moveTo>
                  <a:cubicBezTo>
                    <a:pt x="52886" y="198000"/>
                    <a:pt x="117722" y="96570"/>
                    <a:pt x="197672" y="5482"/>
                  </a:cubicBezTo>
                  <a:cubicBezTo>
                    <a:pt x="200059" y="2300"/>
                    <a:pt x="196081" y="-2076"/>
                    <a:pt x="193297" y="1107"/>
                  </a:cubicBezTo>
                  <a:cubicBezTo>
                    <a:pt x="111755" y="91001"/>
                    <a:pt x="46920" y="196011"/>
                    <a:pt x="381" y="308180"/>
                  </a:cubicBezTo>
                  <a:cubicBezTo>
                    <a:pt x="-1608" y="311760"/>
                    <a:pt x="4757" y="313351"/>
                    <a:pt x="6348" y="309772"/>
                  </a:cubicBezTo>
                  <a:lnTo>
                    <a:pt x="6348" y="3097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30" name="Freeform 3129">
              <a:extLst>
                <a:ext uri="{FF2B5EF4-FFF2-40B4-BE49-F238E27FC236}">
                  <a16:creationId xmlns:a16="http://schemas.microsoft.com/office/drawing/2014/main" id="{57782686-F339-1E63-D9A1-DB45516453EF}"/>
                </a:ext>
              </a:extLst>
            </p:cNvPr>
            <p:cNvSpPr/>
            <p:nvPr/>
          </p:nvSpPr>
          <p:spPr>
            <a:xfrm>
              <a:off x="2262747" y="2713750"/>
              <a:ext cx="362887" cy="561395"/>
            </a:xfrm>
            <a:custGeom>
              <a:avLst/>
              <a:gdLst>
                <a:gd name="connsiteX0" fmla="*/ 5248 w 362887"/>
                <a:gd name="connsiteY0" fmla="*/ 560252 h 561395"/>
                <a:gd name="connsiteX1" fmla="*/ 362441 w 362887"/>
                <a:gd name="connsiteY1" fmla="*/ 4575 h 561395"/>
                <a:gd name="connsiteX2" fmla="*/ 357269 w 362887"/>
                <a:gd name="connsiteY2" fmla="*/ 1393 h 561395"/>
                <a:gd name="connsiteX3" fmla="*/ 475 w 362887"/>
                <a:gd name="connsiteY3" fmla="*/ 557070 h 561395"/>
                <a:gd name="connsiteX4" fmla="*/ 5248 w 362887"/>
                <a:gd name="connsiteY4" fmla="*/ 560252 h 561395"/>
                <a:gd name="connsiteX5" fmla="*/ 5248 w 362887"/>
                <a:gd name="connsiteY5" fmla="*/ 560252 h 5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887" h="561395">
                  <a:moveTo>
                    <a:pt x="5248" y="560252"/>
                  </a:moveTo>
                  <a:cubicBezTo>
                    <a:pt x="124577" y="375291"/>
                    <a:pt x="244702" y="190729"/>
                    <a:pt x="362441" y="4575"/>
                  </a:cubicBezTo>
                  <a:cubicBezTo>
                    <a:pt x="364429" y="996"/>
                    <a:pt x="359258" y="-1789"/>
                    <a:pt x="357269" y="1393"/>
                  </a:cubicBezTo>
                  <a:cubicBezTo>
                    <a:pt x="237145" y="185956"/>
                    <a:pt x="119406" y="371712"/>
                    <a:pt x="475" y="557070"/>
                  </a:cubicBezTo>
                  <a:cubicBezTo>
                    <a:pt x="-1514" y="560252"/>
                    <a:pt x="3259" y="563036"/>
                    <a:pt x="5248" y="560252"/>
                  </a:cubicBezTo>
                  <a:lnTo>
                    <a:pt x="5248" y="5602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31" name="Freeform 3130">
              <a:extLst>
                <a:ext uri="{FF2B5EF4-FFF2-40B4-BE49-F238E27FC236}">
                  <a16:creationId xmlns:a16="http://schemas.microsoft.com/office/drawing/2014/main" id="{4BBA7D4E-71A7-5D31-E0BD-14240202DD9A}"/>
                </a:ext>
              </a:extLst>
            </p:cNvPr>
            <p:cNvSpPr/>
            <p:nvPr/>
          </p:nvSpPr>
          <p:spPr>
            <a:xfrm>
              <a:off x="2382210" y="2516932"/>
              <a:ext cx="433158" cy="731824"/>
            </a:xfrm>
            <a:custGeom>
              <a:avLst/>
              <a:gdLst>
                <a:gd name="connsiteX0" fmla="*/ 30174 w 433158"/>
                <a:gd name="connsiteY0" fmla="*/ 671551 h 731824"/>
                <a:gd name="connsiteX1" fmla="*/ 341 w 433158"/>
                <a:gd name="connsiteY1" fmla="*/ 727635 h 731824"/>
                <a:gd name="connsiteX2" fmla="*/ 5114 w 433158"/>
                <a:gd name="connsiteY2" fmla="*/ 730419 h 731824"/>
                <a:gd name="connsiteX3" fmla="*/ 337645 w 433158"/>
                <a:gd name="connsiteY3" fmla="*/ 166390 h 731824"/>
                <a:gd name="connsiteX4" fmla="*/ 432711 w 433158"/>
                <a:gd name="connsiteY4" fmla="*/ 4500 h 731824"/>
                <a:gd name="connsiteX5" fmla="*/ 427540 w 433158"/>
                <a:gd name="connsiteY5" fmla="*/ 1318 h 731824"/>
                <a:gd name="connsiteX6" fmla="*/ 95407 w 433158"/>
                <a:gd name="connsiteY6" fmla="*/ 565347 h 731824"/>
                <a:gd name="connsiteX7" fmla="*/ 341 w 433158"/>
                <a:gd name="connsiteY7" fmla="*/ 727238 h 731824"/>
                <a:gd name="connsiteX8" fmla="*/ 5114 w 433158"/>
                <a:gd name="connsiteY8" fmla="*/ 730022 h 731824"/>
                <a:gd name="connsiteX9" fmla="*/ 34947 w 433158"/>
                <a:gd name="connsiteY9" fmla="*/ 673937 h 731824"/>
                <a:gd name="connsiteX10" fmla="*/ 30174 w 433158"/>
                <a:gd name="connsiteY10" fmla="*/ 671551 h 731824"/>
                <a:gd name="connsiteX11" fmla="*/ 30174 w 433158"/>
                <a:gd name="connsiteY11" fmla="*/ 671551 h 73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158" h="731824">
                  <a:moveTo>
                    <a:pt x="30174" y="671551"/>
                  </a:moveTo>
                  <a:cubicBezTo>
                    <a:pt x="20230" y="690245"/>
                    <a:pt x="10285" y="708940"/>
                    <a:pt x="341" y="727635"/>
                  </a:cubicBezTo>
                  <a:cubicBezTo>
                    <a:pt x="-1250" y="730817"/>
                    <a:pt x="3126" y="733602"/>
                    <a:pt x="5114" y="730419"/>
                  </a:cubicBezTo>
                  <a:cubicBezTo>
                    <a:pt x="116488" y="542277"/>
                    <a:pt x="227067" y="354135"/>
                    <a:pt x="337645" y="166390"/>
                  </a:cubicBezTo>
                  <a:cubicBezTo>
                    <a:pt x="369466" y="112294"/>
                    <a:pt x="401288" y="58596"/>
                    <a:pt x="432711" y="4500"/>
                  </a:cubicBezTo>
                  <a:cubicBezTo>
                    <a:pt x="434700" y="1318"/>
                    <a:pt x="429529" y="-1864"/>
                    <a:pt x="427540" y="1318"/>
                  </a:cubicBezTo>
                  <a:cubicBezTo>
                    <a:pt x="316166" y="188665"/>
                    <a:pt x="205985" y="377205"/>
                    <a:pt x="95407" y="565347"/>
                  </a:cubicBezTo>
                  <a:cubicBezTo>
                    <a:pt x="63586" y="619444"/>
                    <a:pt x="31765" y="673141"/>
                    <a:pt x="341" y="727238"/>
                  </a:cubicBezTo>
                  <a:cubicBezTo>
                    <a:pt x="1932" y="728033"/>
                    <a:pt x="3524" y="729226"/>
                    <a:pt x="5114" y="730022"/>
                  </a:cubicBezTo>
                  <a:cubicBezTo>
                    <a:pt x="15059" y="711327"/>
                    <a:pt x="25003" y="692632"/>
                    <a:pt x="34947" y="673937"/>
                  </a:cubicBezTo>
                  <a:cubicBezTo>
                    <a:pt x="36538" y="671153"/>
                    <a:pt x="31765" y="668368"/>
                    <a:pt x="30174" y="671551"/>
                  </a:cubicBezTo>
                  <a:lnTo>
                    <a:pt x="30174" y="6715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32" name="Freeform 3131">
              <a:extLst>
                <a:ext uri="{FF2B5EF4-FFF2-40B4-BE49-F238E27FC236}">
                  <a16:creationId xmlns:a16="http://schemas.microsoft.com/office/drawing/2014/main" id="{832DEBBD-91CD-C366-8B78-C20D5F1A2B07}"/>
                </a:ext>
              </a:extLst>
            </p:cNvPr>
            <p:cNvSpPr/>
            <p:nvPr/>
          </p:nvSpPr>
          <p:spPr>
            <a:xfrm>
              <a:off x="2508565" y="2542712"/>
              <a:ext cx="370696" cy="622117"/>
            </a:xfrm>
            <a:custGeom>
              <a:avLst/>
              <a:gdLst>
                <a:gd name="connsiteX0" fmla="*/ 51787 w 370696"/>
                <a:gd name="connsiteY0" fmla="*/ 549910 h 622117"/>
                <a:gd name="connsiteX1" fmla="*/ 475 w 370696"/>
                <a:gd name="connsiteY1" fmla="*/ 618325 h 622117"/>
                <a:gd name="connsiteX2" fmla="*/ 5248 w 370696"/>
                <a:gd name="connsiteY2" fmla="*/ 621110 h 622117"/>
                <a:gd name="connsiteX3" fmla="*/ 370396 w 370696"/>
                <a:gd name="connsiteY3" fmla="*/ 4576 h 622117"/>
                <a:gd name="connsiteX4" fmla="*/ 365225 w 370696"/>
                <a:gd name="connsiteY4" fmla="*/ 1393 h 622117"/>
                <a:gd name="connsiteX5" fmla="*/ 475 w 370696"/>
                <a:gd name="connsiteY5" fmla="*/ 617928 h 622117"/>
                <a:gd name="connsiteX6" fmla="*/ 5248 w 370696"/>
                <a:gd name="connsiteY6" fmla="*/ 620712 h 622117"/>
                <a:gd name="connsiteX7" fmla="*/ 56162 w 370696"/>
                <a:gd name="connsiteY7" fmla="*/ 552297 h 622117"/>
                <a:gd name="connsiteX8" fmla="*/ 51787 w 370696"/>
                <a:gd name="connsiteY8" fmla="*/ 549910 h 622117"/>
                <a:gd name="connsiteX9" fmla="*/ 51787 w 370696"/>
                <a:gd name="connsiteY9" fmla="*/ 549910 h 62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696" h="622117">
                  <a:moveTo>
                    <a:pt x="51787" y="549910"/>
                  </a:moveTo>
                  <a:cubicBezTo>
                    <a:pt x="34683" y="572583"/>
                    <a:pt x="17579" y="595653"/>
                    <a:pt x="475" y="618325"/>
                  </a:cubicBezTo>
                  <a:cubicBezTo>
                    <a:pt x="2066" y="619121"/>
                    <a:pt x="3657" y="620314"/>
                    <a:pt x="5248" y="621110"/>
                  </a:cubicBezTo>
                  <a:cubicBezTo>
                    <a:pt x="136510" y="421830"/>
                    <a:pt x="258624" y="215391"/>
                    <a:pt x="370396" y="4576"/>
                  </a:cubicBezTo>
                  <a:cubicBezTo>
                    <a:pt x="371987" y="996"/>
                    <a:pt x="366816" y="-1789"/>
                    <a:pt x="365225" y="1393"/>
                  </a:cubicBezTo>
                  <a:cubicBezTo>
                    <a:pt x="251464" y="211811"/>
                    <a:pt x="130146" y="417057"/>
                    <a:pt x="475" y="617928"/>
                  </a:cubicBezTo>
                  <a:cubicBezTo>
                    <a:pt x="-1513" y="621110"/>
                    <a:pt x="3259" y="623894"/>
                    <a:pt x="5248" y="620712"/>
                  </a:cubicBezTo>
                  <a:cubicBezTo>
                    <a:pt x="21955" y="597642"/>
                    <a:pt x="39058" y="574969"/>
                    <a:pt x="56162" y="552297"/>
                  </a:cubicBezTo>
                  <a:cubicBezTo>
                    <a:pt x="58151" y="549910"/>
                    <a:pt x="53776" y="547126"/>
                    <a:pt x="51787" y="549910"/>
                  </a:cubicBezTo>
                  <a:lnTo>
                    <a:pt x="51787" y="5499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33" name="Freeform 3132">
              <a:extLst>
                <a:ext uri="{FF2B5EF4-FFF2-40B4-BE49-F238E27FC236}">
                  <a16:creationId xmlns:a16="http://schemas.microsoft.com/office/drawing/2014/main" id="{2E9CDCC8-64A7-0A22-3EA8-68708A818333}"/>
                </a:ext>
              </a:extLst>
            </p:cNvPr>
            <p:cNvSpPr/>
            <p:nvPr/>
          </p:nvSpPr>
          <p:spPr>
            <a:xfrm>
              <a:off x="2726569" y="2602762"/>
              <a:ext cx="212529" cy="321993"/>
            </a:xfrm>
            <a:custGeom>
              <a:avLst/>
              <a:gdLst>
                <a:gd name="connsiteX0" fmla="*/ 6014 w 212529"/>
                <a:gd name="connsiteY0" fmla="*/ 320412 h 321993"/>
                <a:gd name="connsiteX1" fmla="*/ 212056 w 212529"/>
                <a:gd name="connsiteY1" fmla="*/ 4190 h 321993"/>
                <a:gd name="connsiteX2" fmla="*/ 206885 w 212529"/>
                <a:gd name="connsiteY2" fmla="*/ 1405 h 321993"/>
                <a:gd name="connsiteX3" fmla="*/ 446 w 212529"/>
                <a:gd name="connsiteY3" fmla="*/ 317628 h 321993"/>
                <a:gd name="connsiteX4" fmla="*/ 6014 w 212529"/>
                <a:gd name="connsiteY4" fmla="*/ 320412 h 321993"/>
                <a:gd name="connsiteX5" fmla="*/ 6014 w 212529"/>
                <a:gd name="connsiteY5" fmla="*/ 320412 h 3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529" h="321993">
                  <a:moveTo>
                    <a:pt x="6014" y="320412"/>
                  </a:moveTo>
                  <a:cubicBezTo>
                    <a:pt x="74828" y="215004"/>
                    <a:pt x="143641" y="109995"/>
                    <a:pt x="212056" y="4190"/>
                  </a:cubicBezTo>
                  <a:cubicBezTo>
                    <a:pt x="214045" y="1007"/>
                    <a:pt x="209272" y="-1777"/>
                    <a:pt x="206885" y="1405"/>
                  </a:cubicBezTo>
                  <a:cubicBezTo>
                    <a:pt x="138072" y="106813"/>
                    <a:pt x="69259" y="212220"/>
                    <a:pt x="446" y="317628"/>
                  </a:cubicBezTo>
                  <a:cubicBezTo>
                    <a:pt x="-1543" y="320810"/>
                    <a:pt x="3628" y="323992"/>
                    <a:pt x="6014" y="320412"/>
                  </a:cubicBezTo>
                  <a:lnTo>
                    <a:pt x="6014" y="3204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34" name="Freeform 3133">
              <a:extLst>
                <a:ext uri="{FF2B5EF4-FFF2-40B4-BE49-F238E27FC236}">
                  <a16:creationId xmlns:a16="http://schemas.microsoft.com/office/drawing/2014/main" id="{A3987E66-8931-B490-62CB-4F4EC57E7705}"/>
                </a:ext>
              </a:extLst>
            </p:cNvPr>
            <p:cNvSpPr/>
            <p:nvPr/>
          </p:nvSpPr>
          <p:spPr>
            <a:xfrm>
              <a:off x="2275650" y="3283795"/>
              <a:ext cx="117183" cy="162638"/>
            </a:xfrm>
            <a:custGeom>
              <a:avLst/>
              <a:gdLst>
                <a:gd name="connsiteX0" fmla="*/ 5471 w 117183"/>
                <a:gd name="connsiteY0" fmla="*/ 161245 h 162638"/>
                <a:gd name="connsiteX1" fmla="*/ 116447 w 117183"/>
                <a:gd name="connsiteY1" fmla="*/ 4924 h 162638"/>
                <a:gd name="connsiteX2" fmla="*/ 112470 w 117183"/>
                <a:gd name="connsiteY2" fmla="*/ 946 h 162638"/>
                <a:gd name="connsiteX3" fmla="*/ 300 w 117183"/>
                <a:gd name="connsiteY3" fmla="*/ 158063 h 162638"/>
                <a:gd name="connsiteX4" fmla="*/ 5471 w 117183"/>
                <a:gd name="connsiteY4" fmla="*/ 161245 h 162638"/>
                <a:gd name="connsiteX5" fmla="*/ 5471 w 117183"/>
                <a:gd name="connsiteY5" fmla="*/ 161245 h 16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83" h="162638">
                  <a:moveTo>
                    <a:pt x="5471" y="161245"/>
                  </a:moveTo>
                  <a:cubicBezTo>
                    <a:pt x="35701" y="104365"/>
                    <a:pt x="72693" y="52258"/>
                    <a:pt x="116447" y="4924"/>
                  </a:cubicBezTo>
                  <a:cubicBezTo>
                    <a:pt x="118834" y="2140"/>
                    <a:pt x="114857" y="-1838"/>
                    <a:pt x="112470" y="946"/>
                  </a:cubicBezTo>
                  <a:cubicBezTo>
                    <a:pt x="68318" y="48280"/>
                    <a:pt x="30530" y="101183"/>
                    <a:pt x="300" y="158063"/>
                  </a:cubicBezTo>
                  <a:cubicBezTo>
                    <a:pt x="-1291" y="161643"/>
                    <a:pt x="3880" y="164427"/>
                    <a:pt x="5471" y="161245"/>
                  </a:cubicBezTo>
                  <a:lnTo>
                    <a:pt x="5471" y="16124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35" name="Freeform 3134">
              <a:extLst>
                <a:ext uri="{FF2B5EF4-FFF2-40B4-BE49-F238E27FC236}">
                  <a16:creationId xmlns:a16="http://schemas.microsoft.com/office/drawing/2014/main" id="{16202867-0308-959B-4961-CCDEAE46556F}"/>
                </a:ext>
              </a:extLst>
            </p:cNvPr>
            <p:cNvSpPr/>
            <p:nvPr/>
          </p:nvSpPr>
          <p:spPr>
            <a:xfrm>
              <a:off x="2326665" y="3478055"/>
              <a:ext cx="5966" cy="6364"/>
            </a:xfrm>
            <a:custGeom>
              <a:avLst/>
              <a:gdLst>
                <a:gd name="connsiteX0" fmla="*/ 2983 w 5966"/>
                <a:gd name="connsiteY0" fmla="*/ 6365 h 6364"/>
                <a:gd name="connsiteX1" fmla="*/ 2983 w 5966"/>
                <a:gd name="connsiteY1" fmla="*/ 0 h 6364"/>
                <a:gd name="connsiteX2" fmla="*/ 2983 w 5966"/>
                <a:gd name="connsiteY2" fmla="*/ 6365 h 6364"/>
                <a:gd name="connsiteX3" fmla="*/ 2983 w 5966"/>
                <a:gd name="connsiteY3" fmla="*/ 6365 h 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6" h="6364">
                  <a:moveTo>
                    <a:pt x="2983" y="6365"/>
                  </a:moveTo>
                  <a:cubicBezTo>
                    <a:pt x="6961" y="6365"/>
                    <a:pt x="6961" y="0"/>
                    <a:pt x="2983" y="0"/>
                  </a:cubicBezTo>
                  <a:cubicBezTo>
                    <a:pt x="-994" y="0"/>
                    <a:pt x="-994" y="6365"/>
                    <a:pt x="2983" y="6365"/>
                  </a:cubicBezTo>
                  <a:lnTo>
                    <a:pt x="2983" y="63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36" name="Freeform 3135">
              <a:extLst>
                <a:ext uri="{FF2B5EF4-FFF2-40B4-BE49-F238E27FC236}">
                  <a16:creationId xmlns:a16="http://schemas.microsoft.com/office/drawing/2014/main" id="{305F369E-FA57-E734-886D-1E9B9F49B5FE}"/>
                </a:ext>
              </a:extLst>
            </p:cNvPr>
            <p:cNvSpPr/>
            <p:nvPr/>
          </p:nvSpPr>
          <p:spPr>
            <a:xfrm>
              <a:off x="-126488" y="2858750"/>
              <a:ext cx="90177" cy="102947"/>
            </a:xfrm>
            <a:custGeom>
              <a:avLst/>
              <a:gdLst>
                <a:gd name="connsiteX0" fmla="*/ 4320 w 90177"/>
                <a:gd name="connsiteY0" fmla="*/ 102212 h 102947"/>
                <a:gd name="connsiteX1" fmla="*/ 89441 w 90177"/>
                <a:gd name="connsiteY1" fmla="*/ 4760 h 102947"/>
                <a:gd name="connsiteX2" fmla="*/ 85464 w 90177"/>
                <a:gd name="connsiteY2" fmla="*/ 782 h 102947"/>
                <a:gd name="connsiteX3" fmla="*/ 740 w 90177"/>
                <a:gd name="connsiteY3" fmla="*/ 98234 h 102947"/>
                <a:gd name="connsiteX4" fmla="*/ 4320 w 90177"/>
                <a:gd name="connsiteY4" fmla="*/ 102212 h 102947"/>
                <a:gd name="connsiteX5" fmla="*/ 4320 w 90177"/>
                <a:gd name="connsiteY5" fmla="*/ 102212 h 10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77" h="102947">
                  <a:moveTo>
                    <a:pt x="4320" y="102212"/>
                  </a:moveTo>
                  <a:cubicBezTo>
                    <a:pt x="32959" y="69595"/>
                    <a:pt x="61200" y="37377"/>
                    <a:pt x="89441" y="4760"/>
                  </a:cubicBezTo>
                  <a:cubicBezTo>
                    <a:pt x="91828" y="1975"/>
                    <a:pt x="87850" y="-1605"/>
                    <a:pt x="85464" y="782"/>
                  </a:cubicBezTo>
                  <a:cubicBezTo>
                    <a:pt x="57223" y="33399"/>
                    <a:pt x="28981" y="65618"/>
                    <a:pt x="740" y="98234"/>
                  </a:cubicBezTo>
                  <a:cubicBezTo>
                    <a:pt x="-1647" y="100621"/>
                    <a:pt x="2331" y="104599"/>
                    <a:pt x="4320" y="102212"/>
                  </a:cubicBezTo>
                  <a:lnTo>
                    <a:pt x="4320" y="1022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37" name="Freeform 3136">
              <a:extLst>
                <a:ext uri="{FF2B5EF4-FFF2-40B4-BE49-F238E27FC236}">
                  <a16:creationId xmlns:a16="http://schemas.microsoft.com/office/drawing/2014/main" id="{C4652335-0B39-1D49-D77D-3A1CE06B7DCA}"/>
                </a:ext>
              </a:extLst>
            </p:cNvPr>
            <p:cNvSpPr/>
            <p:nvPr/>
          </p:nvSpPr>
          <p:spPr>
            <a:xfrm>
              <a:off x="-114711" y="2895180"/>
              <a:ext cx="115155" cy="115205"/>
            </a:xfrm>
            <a:custGeom>
              <a:avLst/>
              <a:gdLst>
                <a:gd name="connsiteX0" fmla="*/ 4874 w 115155"/>
                <a:gd name="connsiteY0" fmla="*/ 114309 h 115205"/>
                <a:gd name="connsiteX1" fmla="*/ 114259 w 115155"/>
                <a:gd name="connsiteY1" fmla="*/ 4924 h 115205"/>
                <a:gd name="connsiteX2" fmla="*/ 110281 w 115155"/>
                <a:gd name="connsiteY2" fmla="*/ 946 h 115205"/>
                <a:gd name="connsiteX3" fmla="*/ 896 w 115155"/>
                <a:gd name="connsiteY3" fmla="*/ 110331 h 115205"/>
                <a:gd name="connsiteX4" fmla="*/ 4874 w 115155"/>
                <a:gd name="connsiteY4" fmla="*/ 114309 h 115205"/>
                <a:gd name="connsiteX5" fmla="*/ 4874 w 115155"/>
                <a:gd name="connsiteY5" fmla="*/ 114309 h 11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155" h="115205">
                  <a:moveTo>
                    <a:pt x="4874" y="114309"/>
                  </a:moveTo>
                  <a:cubicBezTo>
                    <a:pt x="41468" y="77715"/>
                    <a:pt x="78063" y="41518"/>
                    <a:pt x="114259" y="4924"/>
                  </a:cubicBezTo>
                  <a:cubicBezTo>
                    <a:pt x="117043" y="2139"/>
                    <a:pt x="112668" y="-1838"/>
                    <a:pt x="110281" y="946"/>
                  </a:cubicBezTo>
                  <a:cubicBezTo>
                    <a:pt x="73687" y="37143"/>
                    <a:pt x="37093" y="73737"/>
                    <a:pt x="896" y="110331"/>
                  </a:cubicBezTo>
                  <a:cubicBezTo>
                    <a:pt x="-1888" y="112718"/>
                    <a:pt x="2487" y="117093"/>
                    <a:pt x="4874" y="114309"/>
                  </a:cubicBezTo>
                  <a:lnTo>
                    <a:pt x="4874" y="1143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38" name="Freeform 3137">
              <a:extLst>
                <a:ext uri="{FF2B5EF4-FFF2-40B4-BE49-F238E27FC236}">
                  <a16:creationId xmlns:a16="http://schemas.microsoft.com/office/drawing/2014/main" id="{9872701A-0B9F-8D25-BD95-7D380BD1D139}"/>
                </a:ext>
              </a:extLst>
            </p:cNvPr>
            <p:cNvSpPr/>
            <p:nvPr/>
          </p:nvSpPr>
          <p:spPr>
            <a:xfrm>
              <a:off x="-112096" y="2921643"/>
              <a:ext cx="175039" cy="168984"/>
            </a:xfrm>
            <a:custGeom>
              <a:avLst/>
              <a:gdLst>
                <a:gd name="connsiteX0" fmla="*/ 35671 w 175039"/>
                <a:gd name="connsiteY0" fmla="*/ 145124 h 168984"/>
                <a:gd name="connsiteX1" fmla="*/ 1464 w 175039"/>
                <a:gd name="connsiteY1" fmla="*/ 163421 h 168984"/>
                <a:gd name="connsiteX2" fmla="*/ 5044 w 175039"/>
                <a:gd name="connsiteY2" fmla="*/ 168194 h 168984"/>
                <a:gd name="connsiteX3" fmla="*/ 174093 w 175039"/>
                <a:gd name="connsiteY3" fmla="*/ 4713 h 168984"/>
                <a:gd name="connsiteX4" fmla="*/ 170116 w 175039"/>
                <a:gd name="connsiteY4" fmla="*/ 736 h 168984"/>
                <a:gd name="connsiteX5" fmla="*/ 668 w 175039"/>
                <a:gd name="connsiteY5" fmla="*/ 163819 h 168984"/>
                <a:gd name="connsiteX6" fmla="*/ 4646 w 175039"/>
                <a:gd name="connsiteY6" fmla="*/ 168592 h 168984"/>
                <a:gd name="connsiteX7" fmla="*/ 38853 w 175039"/>
                <a:gd name="connsiteY7" fmla="*/ 150295 h 168984"/>
                <a:gd name="connsiteX8" fmla="*/ 35671 w 175039"/>
                <a:gd name="connsiteY8" fmla="*/ 145124 h 168984"/>
                <a:gd name="connsiteX9" fmla="*/ 35671 w 175039"/>
                <a:gd name="connsiteY9" fmla="*/ 145124 h 16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039" h="168984">
                  <a:moveTo>
                    <a:pt x="35671" y="145124"/>
                  </a:moveTo>
                  <a:cubicBezTo>
                    <a:pt x="24136" y="151091"/>
                    <a:pt x="12999" y="157455"/>
                    <a:pt x="1464" y="163421"/>
                  </a:cubicBezTo>
                  <a:cubicBezTo>
                    <a:pt x="2657" y="165013"/>
                    <a:pt x="3850" y="166604"/>
                    <a:pt x="5044" y="168194"/>
                  </a:cubicBezTo>
                  <a:cubicBezTo>
                    <a:pt x="55957" y="108132"/>
                    <a:pt x="112440" y="54036"/>
                    <a:pt x="174093" y="4713"/>
                  </a:cubicBezTo>
                  <a:cubicBezTo>
                    <a:pt x="176878" y="2327"/>
                    <a:pt x="172900" y="-1651"/>
                    <a:pt x="170116" y="736"/>
                  </a:cubicBezTo>
                  <a:cubicBezTo>
                    <a:pt x="108064" y="48865"/>
                    <a:pt x="51582" y="103757"/>
                    <a:pt x="668" y="163819"/>
                  </a:cubicBezTo>
                  <a:cubicBezTo>
                    <a:pt x="-1321" y="166604"/>
                    <a:pt x="1464" y="170183"/>
                    <a:pt x="4646" y="168592"/>
                  </a:cubicBezTo>
                  <a:cubicBezTo>
                    <a:pt x="15783" y="162626"/>
                    <a:pt x="27318" y="156262"/>
                    <a:pt x="38853" y="150295"/>
                  </a:cubicBezTo>
                  <a:cubicBezTo>
                    <a:pt x="42433" y="148306"/>
                    <a:pt x="39251" y="143135"/>
                    <a:pt x="35671" y="145124"/>
                  </a:cubicBezTo>
                  <a:lnTo>
                    <a:pt x="35671" y="1451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39" name="Freeform 3138">
              <a:extLst>
                <a:ext uri="{FF2B5EF4-FFF2-40B4-BE49-F238E27FC236}">
                  <a16:creationId xmlns:a16="http://schemas.microsoft.com/office/drawing/2014/main" id="{6B9ECA7C-9B8F-D15A-0FFC-5960CEB46681}"/>
                </a:ext>
              </a:extLst>
            </p:cNvPr>
            <p:cNvSpPr/>
            <p:nvPr/>
          </p:nvSpPr>
          <p:spPr>
            <a:xfrm>
              <a:off x="-104767" y="2946702"/>
              <a:ext cx="241530" cy="235567"/>
            </a:xfrm>
            <a:custGeom>
              <a:avLst/>
              <a:gdLst>
                <a:gd name="connsiteX0" fmla="*/ 64141 w 241530"/>
                <a:gd name="connsiteY0" fmla="*/ 168194 h 235567"/>
                <a:gd name="connsiteX1" fmla="*/ 896 w 241530"/>
                <a:gd name="connsiteY1" fmla="*/ 230643 h 235567"/>
                <a:gd name="connsiteX2" fmla="*/ 4874 w 241530"/>
                <a:gd name="connsiteY2" fmla="*/ 234621 h 235567"/>
                <a:gd name="connsiteX3" fmla="*/ 240748 w 241530"/>
                <a:gd name="connsiteY3" fmla="*/ 4714 h 235567"/>
                <a:gd name="connsiteX4" fmla="*/ 236770 w 241530"/>
                <a:gd name="connsiteY4" fmla="*/ 736 h 235567"/>
                <a:gd name="connsiteX5" fmla="*/ 896 w 241530"/>
                <a:gd name="connsiteY5" fmla="*/ 230643 h 235567"/>
                <a:gd name="connsiteX6" fmla="*/ 4874 w 241530"/>
                <a:gd name="connsiteY6" fmla="*/ 234621 h 235567"/>
                <a:gd name="connsiteX7" fmla="*/ 68118 w 241530"/>
                <a:gd name="connsiteY7" fmla="*/ 171774 h 235567"/>
                <a:gd name="connsiteX8" fmla="*/ 64141 w 241530"/>
                <a:gd name="connsiteY8" fmla="*/ 168194 h 235567"/>
                <a:gd name="connsiteX9" fmla="*/ 64141 w 241530"/>
                <a:gd name="connsiteY9" fmla="*/ 168194 h 23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530" h="235567">
                  <a:moveTo>
                    <a:pt x="64141" y="168194"/>
                  </a:moveTo>
                  <a:cubicBezTo>
                    <a:pt x="43059" y="188878"/>
                    <a:pt x="21978" y="209960"/>
                    <a:pt x="896" y="230643"/>
                  </a:cubicBezTo>
                  <a:cubicBezTo>
                    <a:pt x="-1888" y="233428"/>
                    <a:pt x="2487" y="237406"/>
                    <a:pt x="4874" y="234621"/>
                  </a:cubicBezTo>
                  <a:cubicBezTo>
                    <a:pt x="83631" y="158250"/>
                    <a:pt x="162786" y="82277"/>
                    <a:pt x="240748" y="4714"/>
                  </a:cubicBezTo>
                  <a:cubicBezTo>
                    <a:pt x="243135" y="2327"/>
                    <a:pt x="239555" y="-1651"/>
                    <a:pt x="236770" y="736"/>
                  </a:cubicBezTo>
                  <a:cubicBezTo>
                    <a:pt x="157218" y="76709"/>
                    <a:pt x="79256" y="153875"/>
                    <a:pt x="896" y="230643"/>
                  </a:cubicBezTo>
                  <a:cubicBezTo>
                    <a:pt x="2090" y="231837"/>
                    <a:pt x="3681" y="233428"/>
                    <a:pt x="4874" y="234621"/>
                  </a:cubicBezTo>
                  <a:cubicBezTo>
                    <a:pt x="25955" y="213937"/>
                    <a:pt x="47037" y="192856"/>
                    <a:pt x="68118" y="171774"/>
                  </a:cubicBezTo>
                  <a:cubicBezTo>
                    <a:pt x="70505" y="169786"/>
                    <a:pt x="66527" y="165808"/>
                    <a:pt x="64141" y="168194"/>
                  </a:cubicBezTo>
                  <a:lnTo>
                    <a:pt x="64141" y="1681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40" name="Freeform 3139">
              <a:extLst>
                <a:ext uri="{FF2B5EF4-FFF2-40B4-BE49-F238E27FC236}">
                  <a16:creationId xmlns:a16="http://schemas.microsoft.com/office/drawing/2014/main" id="{61DC48F9-63A8-F226-2049-0818182CC0D6}"/>
                </a:ext>
              </a:extLst>
            </p:cNvPr>
            <p:cNvSpPr/>
            <p:nvPr/>
          </p:nvSpPr>
          <p:spPr>
            <a:xfrm>
              <a:off x="-28800" y="2937019"/>
              <a:ext cx="275571" cy="260258"/>
            </a:xfrm>
            <a:custGeom>
              <a:avLst/>
              <a:gdLst>
                <a:gd name="connsiteX0" fmla="*/ 72897 w 275571"/>
                <a:gd name="connsiteY0" fmla="*/ 189811 h 260258"/>
                <a:gd name="connsiteX1" fmla="*/ 902 w 275571"/>
                <a:gd name="connsiteY1" fmla="*/ 255442 h 260258"/>
                <a:gd name="connsiteX2" fmla="*/ 5675 w 275571"/>
                <a:gd name="connsiteY2" fmla="*/ 259022 h 260258"/>
                <a:gd name="connsiteX3" fmla="*/ 274166 w 275571"/>
                <a:gd name="connsiteY3" fmla="*/ 5248 h 260258"/>
                <a:gd name="connsiteX4" fmla="*/ 271382 w 275571"/>
                <a:gd name="connsiteY4" fmla="*/ 475 h 260258"/>
                <a:gd name="connsiteX5" fmla="*/ 504 w 275571"/>
                <a:gd name="connsiteY5" fmla="*/ 255839 h 260258"/>
                <a:gd name="connsiteX6" fmla="*/ 5277 w 275571"/>
                <a:gd name="connsiteY6" fmla="*/ 259420 h 260258"/>
                <a:gd name="connsiteX7" fmla="*/ 77273 w 275571"/>
                <a:gd name="connsiteY7" fmla="*/ 193788 h 260258"/>
                <a:gd name="connsiteX8" fmla="*/ 72897 w 275571"/>
                <a:gd name="connsiteY8" fmla="*/ 189811 h 260258"/>
                <a:gd name="connsiteX9" fmla="*/ 72897 w 275571"/>
                <a:gd name="connsiteY9" fmla="*/ 189811 h 260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5571" h="260258">
                  <a:moveTo>
                    <a:pt x="72897" y="189811"/>
                  </a:moveTo>
                  <a:cubicBezTo>
                    <a:pt x="49031" y="211687"/>
                    <a:pt x="24768" y="233565"/>
                    <a:pt x="902" y="255442"/>
                  </a:cubicBezTo>
                  <a:cubicBezTo>
                    <a:pt x="2493" y="256635"/>
                    <a:pt x="4084" y="257828"/>
                    <a:pt x="5675" y="259022"/>
                  </a:cubicBezTo>
                  <a:cubicBezTo>
                    <a:pt x="78864" y="158387"/>
                    <a:pt x="169952" y="72868"/>
                    <a:pt x="274166" y="5248"/>
                  </a:cubicBezTo>
                  <a:cubicBezTo>
                    <a:pt x="277348" y="3259"/>
                    <a:pt x="274564" y="-1514"/>
                    <a:pt x="271382" y="475"/>
                  </a:cubicBezTo>
                  <a:cubicBezTo>
                    <a:pt x="165576" y="67299"/>
                    <a:pt x="73693" y="154807"/>
                    <a:pt x="504" y="255839"/>
                  </a:cubicBezTo>
                  <a:cubicBezTo>
                    <a:pt x="-1485" y="258624"/>
                    <a:pt x="2891" y="261806"/>
                    <a:pt x="5277" y="259420"/>
                  </a:cubicBezTo>
                  <a:cubicBezTo>
                    <a:pt x="29143" y="237542"/>
                    <a:pt x="53407" y="215665"/>
                    <a:pt x="77273" y="193788"/>
                  </a:cubicBezTo>
                  <a:cubicBezTo>
                    <a:pt x="79659" y="191402"/>
                    <a:pt x="75682" y="187026"/>
                    <a:pt x="72897" y="189811"/>
                  </a:cubicBezTo>
                  <a:lnTo>
                    <a:pt x="72897" y="18981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41" name="Freeform 3140">
              <a:extLst>
                <a:ext uri="{FF2B5EF4-FFF2-40B4-BE49-F238E27FC236}">
                  <a16:creationId xmlns:a16="http://schemas.microsoft.com/office/drawing/2014/main" id="{9E350601-79DE-6624-559C-01F42304D0CF}"/>
                </a:ext>
              </a:extLst>
            </p:cNvPr>
            <p:cNvSpPr/>
            <p:nvPr/>
          </p:nvSpPr>
          <p:spPr>
            <a:xfrm>
              <a:off x="43597" y="2946169"/>
              <a:ext cx="322899" cy="286062"/>
            </a:xfrm>
            <a:custGeom>
              <a:avLst/>
              <a:gdLst>
                <a:gd name="connsiteX0" fmla="*/ 97553 w 322899"/>
                <a:gd name="connsiteY0" fmla="*/ 204924 h 286062"/>
                <a:gd name="connsiteX1" fmla="*/ 1692 w 322899"/>
                <a:gd name="connsiteY1" fmla="*/ 280101 h 286062"/>
                <a:gd name="connsiteX2" fmla="*/ 5272 w 322899"/>
                <a:gd name="connsiteY2" fmla="*/ 284875 h 286062"/>
                <a:gd name="connsiteX3" fmla="*/ 321495 w 322899"/>
                <a:gd name="connsiteY3" fmla="*/ 5644 h 286062"/>
                <a:gd name="connsiteX4" fmla="*/ 318710 w 322899"/>
                <a:gd name="connsiteY4" fmla="*/ 473 h 286062"/>
                <a:gd name="connsiteX5" fmla="*/ 897 w 322899"/>
                <a:gd name="connsiteY5" fmla="*/ 280897 h 286062"/>
                <a:gd name="connsiteX6" fmla="*/ 4477 w 322899"/>
                <a:gd name="connsiteY6" fmla="*/ 285670 h 286062"/>
                <a:gd name="connsiteX7" fmla="*/ 101531 w 322899"/>
                <a:gd name="connsiteY7" fmla="*/ 208902 h 286062"/>
                <a:gd name="connsiteX8" fmla="*/ 97553 w 322899"/>
                <a:gd name="connsiteY8" fmla="*/ 204924 h 286062"/>
                <a:gd name="connsiteX9" fmla="*/ 97553 w 322899"/>
                <a:gd name="connsiteY9" fmla="*/ 204924 h 28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899" h="286062">
                  <a:moveTo>
                    <a:pt x="97553" y="204924"/>
                  </a:moveTo>
                  <a:cubicBezTo>
                    <a:pt x="71301" y="237143"/>
                    <a:pt x="39082" y="262600"/>
                    <a:pt x="1692" y="280101"/>
                  </a:cubicBezTo>
                  <a:cubicBezTo>
                    <a:pt x="2886" y="281692"/>
                    <a:pt x="4079" y="283283"/>
                    <a:pt x="5272" y="284875"/>
                  </a:cubicBezTo>
                  <a:cubicBezTo>
                    <a:pt x="97156" y="177081"/>
                    <a:pt x="203756" y="84004"/>
                    <a:pt x="321495" y="5644"/>
                  </a:cubicBezTo>
                  <a:cubicBezTo>
                    <a:pt x="324677" y="3258"/>
                    <a:pt x="321892" y="-1516"/>
                    <a:pt x="318710" y="473"/>
                  </a:cubicBezTo>
                  <a:cubicBezTo>
                    <a:pt x="199381" y="76844"/>
                    <a:pt x="92383" y="172705"/>
                    <a:pt x="897" y="280897"/>
                  </a:cubicBezTo>
                  <a:cubicBezTo>
                    <a:pt x="-1490" y="283681"/>
                    <a:pt x="1295" y="287261"/>
                    <a:pt x="4477" y="285670"/>
                  </a:cubicBezTo>
                  <a:cubicBezTo>
                    <a:pt x="42264" y="267771"/>
                    <a:pt x="75279" y="241518"/>
                    <a:pt x="101531" y="208902"/>
                  </a:cubicBezTo>
                  <a:cubicBezTo>
                    <a:pt x="103918" y="206117"/>
                    <a:pt x="99940" y="201742"/>
                    <a:pt x="97553" y="204924"/>
                  </a:cubicBezTo>
                  <a:lnTo>
                    <a:pt x="97553" y="2049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42" name="Freeform 3141">
              <a:extLst>
                <a:ext uri="{FF2B5EF4-FFF2-40B4-BE49-F238E27FC236}">
                  <a16:creationId xmlns:a16="http://schemas.microsoft.com/office/drawing/2014/main" id="{EF115B2B-B82D-B239-D13A-FE0AC67B6603}"/>
                </a:ext>
              </a:extLst>
            </p:cNvPr>
            <p:cNvSpPr/>
            <p:nvPr/>
          </p:nvSpPr>
          <p:spPr>
            <a:xfrm>
              <a:off x="130237" y="2989898"/>
              <a:ext cx="305409" cy="291376"/>
            </a:xfrm>
            <a:custGeom>
              <a:avLst/>
              <a:gdLst>
                <a:gd name="connsiteX0" fmla="*/ 83704 w 305409"/>
                <a:gd name="connsiteY0" fmla="*/ 233986 h 291376"/>
                <a:gd name="connsiteX1" fmla="*/ 2163 w 305409"/>
                <a:gd name="connsiteY1" fmla="*/ 285298 h 291376"/>
                <a:gd name="connsiteX2" fmla="*/ 5345 w 305409"/>
                <a:gd name="connsiteY2" fmla="*/ 290468 h 291376"/>
                <a:gd name="connsiteX3" fmla="*/ 304463 w 305409"/>
                <a:gd name="connsiteY3" fmla="*/ 4874 h 291376"/>
                <a:gd name="connsiteX4" fmla="*/ 300486 w 305409"/>
                <a:gd name="connsiteY4" fmla="*/ 896 h 291376"/>
                <a:gd name="connsiteX5" fmla="*/ 969 w 305409"/>
                <a:gd name="connsiteY5" fmla="*/ 286093 h 291376"/>
                <a:gd name="connsiteX6" fmla="*/ 4152 w 305409"/>
                <a:gd name="connsiteY6" fmla="*/ 291264 h 291376"/>
                <a:gd name="connsiteX7" fmla="*/ 88478 w 305409"/>
                <a:gd name="connsiteY7" fmla="*/ 238362 h 291376"/>
                <a:gd name="connsiteX8" fmla="*/ 83704 w 305409"/>
                <a:gd name="connsiteY8" fmla="*/ 233986 h 291376"/>
                <a:gd name="connsiteX9" fmla="*/ 83704 w 305409"/>
                <a:gd name="connsiteY9" fmla="*/ 233986 h 29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5409" h="291376">
                  <a:moveTo>
                    <a:pt x="83704" y="233986"/>
                  </a:moveTo>
                  <a:cubicBezTo>
                    <a:pt x="62623" y="259841"/>
                    <a:pt x="34779" y="277342"/>
                    <a:pt x="2163" y="285298"/>
                  </a:cubicBezTo>
                  <a:cubicBezTo>
                    <a:pt x="3356" y="286889"/>
                    <a:pt x="4152" y="288878"/>
                    <a:pt x="5345" y="290468"/>
                  </a:cubicBezTo>
                  <a:cubicBezTo>
                    <a:pt x="101604" y="191823"/>
                    <a:pt x="201443" y="96758"/>
                    <a:pt x="304463" y="4874"/>
                  </a:cubicBezTo>
                  <a:cubicBezTo>
                    <a:pt x="307248" y="2487"/>
                    <a:pt x="303270" y="-1888"/>
                    <a:pt x="300486" y="896"/>
                  </a:cubicBezTo>
                  <a:cubicBezTo>
                    <a:pt x="197067" y="91984"/>
                    <a:pt x="97228" y="187050"/>
                    <a:pt x="969" y="286093"/>
                  </a:cubicBezTo>
                  <a:cubicBezTo>
                    <a:pt x="-1417" y="288480"/>
                    <a:pt x="969" y="292059"/>
                    <a:pt x="4152" y="291264"/>
                  </a:cubicBezTo>
                  <a:cubicBezTo>
                    <a:pt x="37564" y="283309"/>
                    <a:pt x="66601" y="265011"/>
                    <a:pt x="88478" y="238362"/>
                  </a:cubicBezTo>
                  <a:cubicBezTo>
                    <a:pt x="90466" y="235179"/>
                    <a:pt x="86091" y="230804"/>
                    <a:pt x="83704" y="233986"/>
                  </a:cubicBezTo>
                  <a:lnTo>
                    <a:pt x="83704" y="2339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43" name="Freeform 3142">
              <a:extLst>
                <a:ext uri="{FF2B5EF4-FFF2-40B4-BE49-F238E27FC236}">
                  <a16:creationId xmlns:a16="http://schemas.microsoft.com/office/drawing/2014/main" id="{BF63DE16-0085-65B2-9FB1-548EDD7455EE}"/>
                </a:ext>
              </a:extLst>
            </p:cNvPr>
            <p:cNvSpPr/>
            <p:nvPr/>
          </p:nvSpPr>
          <p:spPr>
            <a:xfrm>
              <a:off x="221456" y="2951958"/>
              <a:ext cx="394983" cy="358632"/>
            </a:xfrm>
            <a:custGeom>
              <a:avLst/>
              <a:gdLst>
                <a:gd name="connsiteX0" fmla="*/ 41809 w 394983"/>
                <a:gd name="connsiteY0" fmla="*/ 332386 h 358632"/>
                <a:gd name="connsiteX1" fmla="*/ 1635 w 394983"/>
                <a:gd name="connsiteY1" fmla="*/ 352672 h 358632"/>
                <a:gd name="connsiteX2" fmla="*/ 5215 w 394983"/>
                <a:gd name="connsiteY2" fmla="*/ 357445 h 358632"/>
                <a:gd name="connsiteX3" fmla="*/ 393830 w 394983"/>
                <a:gd name="connsiteY3" fmla="*/ 5424 h 358632"/>
                <a:gd name="connsiteX4" fmla="*/ 391046 w 394983"/>
                <a:gd name="connsiteY4" fmla="*/ 650 h 358632"/>
                <a:gd name="connsiteX5" fmla="*/ 839 w 394983"/>
                <a:gd name="connsiteY5" fmla="*/ 353467 h 358632"/>
                <a:gd name="connsiteX6" fmla="*/ 4419 w 394983"/>
                <a:gd name="connsiteY6" fmla="*/ 358240 h 358632"/>
                <a:gd name="connsiteX7" fmla="*/ 44593 w 394983"/>
                <a:gd name="connsiteY7" fmla="*/ 337557 h 358632"/>
                <a:gd name="connsiteX8" fmla="*/ 41809 w 394983"/>
                <a:gd name="connsiteY8" fmla="*/ 332386 h 358632"/>
                <a:gd name="connsiteX9" fmla="*/ 41809 w 394983"/>
                <a:gd name="connsiteY9" fmla="*/ 332386 h 35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4983" h="358632">
                  <a:moveTo>
                    <a:pt x="41809" y="332386"/>
                  </a:moveTo>
                  <a:cubicBezTo>
                    <a:pt x="28285" y="339148"/>
                    <a:pt x="15159" y="345910"/>
                    <a:pt x="1635" y="352672"/>
                  </a:cubicBezTo>
                  <a:cubicBezTo>
                    <a:pt x="2828" y="354263"/>
                    <a:pt x="4021" y="355854"/>
                    <a:pt x="5215" y="357445"/>
                  </a:cubicBezTo>
                  <a:cubicBezTo>
                    <a:pt x="124544" y="228967"/>
                    <a:pt x="255010" y="112025"/>
                    <a:pt x="393830" y="5424"/>
                  </a:cubicBezTo>
                  <a:cubicBezTo>
                    <a:pt x="396614" y="3037"/>
                    <a:pt x="393830" y="-1736"/>
                    <a:pt x="391046" y="650"/>
                  </a:cubicBezTo>
                  <a:cubicBezTo>
                    <a:pt x="250635" y="105660"/>
                    <a:pt x="120168" y="224989"/>
                    <a:pt x="839" y="353467"/>
                  </a:cubicBezTo>
                  <a:cubicBezTo>
                    <a:pt x="-1547" y="356251"/>
                    <a:pt x="1635" y="359832"/>
                    <a:pt x="4419" y="358240"/>
                  </a:cubicBezTo>
                  <a:cubicBezTo>
                    <a:pt x="17943" y="351479"/>
                    <a:pt x="31069" y="344717"/>
                    <a:pt x="44593" y="337557"/>
                  </a:cubicBezTo>
                  <a:cubicBezTo>
                    <a:pt x="48571" y="335568"/>
                    <a:pt x="45389" y="330397"/>
                    <a:pt x="41809" y="332386"/>
                  </a:cubicBezTo>
                  <a:lnTo>
                    <a:pt x="41809" y="3323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44" name="Freeform 3143">
              <a:extLst>
                <a:ext uri="{FF2B5EF4-FFF2-40B4-BE49-F238E27FC236}">
                  <a16:creationId xmlns:a16="http://schemas.microsoft.com/office/drawing/2014/main" id="{170BB42B-9E08-90A9-CAA9-7D17474AE5AC}"/>
                </a:ext>
              </a:extLst>
            </p:cNvPr>
            <p:cNvSpPr/>
            <p:nvPr/>
          </p:nvSpPr>
          <p:spPr>
            <a:xfrm>
              <a:off x="296633" y="2987274"/>
              <a:ext cx="389605" cy="358464"/>
            </a:xfrm>
            <a:custGeom>
              <a:avLst/>
              <a:gdLst>
                <a:gd name="connsiteX0" fmla="*/ 77210 w 389605"/>
                <a:gd name="connsiteY0" fmla="*/ 311390 h 358464"/>
                <a:gd name="connsiteX1" fmla="*/ 1237 w 389605"/>
                <a:gd name="connsiteY1" fmla="*/ 352757 h 358464"/>
                <a:gd name="connsiteX2" fmla="*/ 5215 w 389605"/>
                <a:gd name="connsiteY2" fmla="*/ 357530 h 358464"/>
                <a:gd name="connsiteX3" fmla="*/ 388659 w 389605"/>
                <a:gd name="connsiteY3" fmla="*/ 4714 h 358464"/>
                <a:gd name="connsiteX4" fmla="*/ 384681 w 389605"/>
                <a:gd name="connsiteY4" fmla="*/ 736 h 358464"/>
                <a:gd name="connsiteX5" fmla="*/ 839 w 389605"/>
                <a:gd name="connsiteY5" fmla="*/ 353155 h 358464"/>
                <a:gd name="connsiteX6" fmla="*/ 4419 w 389605"/>
                <a:gd name="connsiteY6" fmla="*/ 357928 h 358464"/>
                <a:gd name="connsiteX7" fmla="*/ 80392 w 389605"/>
                <a:gd name="connsiteY7" fmla="*/ 316560 h 358464"/>
                <a:gd name="connsiteX8" fmla="*/ 77210 w 389605"/>
                <a:gd name="connsiteY8" fmla="*/ 311390 h 358464"/>
                <a:gd name="connsiteX9" fmla="*/ 77210 w 389605"/>
                <a:gd name="connsiteY9" fmla="*/ 311390 h 35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605" h="358464">
                  <a:moveTo>
                    <a:pt x="77210" y="311390"/>
                  </a:moveTo>
                  <a:cubicBezTo>
                    <a:pt x="51753" y="325311"/>
                    <a:pt x="26694" y="338835"/>
                    <a:pt x="1237" y="352757"/>
                  </a:cubicBezTo>
                  <a:cubicBezTo>
                    <a:pt x="2430" y="354348"/>
                    <a:pt x="3624" y="355939"/>
                    <a:pt x="5215" y="357530"/>
                  </a:cubicBezTo>
                  <a:cubicBezTo>
                    <a:pt x="124544" y="230644"/>
                    <a:pt x="252624" y="113303"/>
                    <a:pt x="388659" y="4714"/>
                  </a:cubicBezTo>
                  <a:cubicBezTo>
                    <a:pt x="391443" y="2327"/>
                    <a:pt x="387466" y="-1651"/>
                    <a:pt x="384681" y="736"/>
                  </a:cubicBezTo>
                  <a:cubicBezTo>
                    <a:pt x="248248" y="108132"/>
                    <a:pt x="119771" y="226666"/>
                    <a:pt x="839" y="353155"/>
                  </a:cubicBezTo>
                  <a:cubicBezTo>
                    <a:pt x="-1547" y="355939"/>
                    <a:pt x="1635" y="359917"/>
                    <a:pt x="4419" y="357928"/>
                  </a:cubicBezTo>
                  <a:cubicBezTo>
                    <a:pt x="29876" y="344006"/>
                    <a:pt x="54935" y="330482"/>
                    <a:pt x="80392" y="316560"/>
                  </a:cubicBezTo>
                  <a:cubicBezTo>
                    <a:pt x="83972" y="314970"/>
                    <a:pt x="80790" y="309401"/>
                    <a:pt x="77210" y="311390"/>
                  </a:cubicBezTo>
                  <a:lnTo>
                    <a:pt x="77210" y="3113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45" name="Freeform 3144">
              <a:extLst>
                <a:ext uri="{FF2B5EF4-FFF2-40B4-BE49-F238E27FC236}">
                  <a16:creationId xmlns:a16="http://schemas.microsoft.com/office/drawing/2014/main" id="{2C8D1099-36B5-E6A3-882D-0055A5599E5B}"/>
                </a:ext>
              </a:extLst>
            </p:cNvPr>
            <p:cNvSpPr/>
            <p:nvPr/>
          </p:nvSpPr>
          <p:spPr>
            <a:xfrm>
              <a:off x="416005" y="2971363"/>
              <a:ext cx="401097" cy="382778"/>
            </a:xfrm>
            <a:custGeom>
              <a:avLst/>
              <a:gdLst>
                <a:gd name="connsiteX0" fmla="*/ 31424 w 401097"/>
                <a:gd name="connsiteY0" fmla="*/ 364690 h 382778"/>
                <a:gd name="connsiteX1" fmla="*/ 1990 w 401097"/>
                <a:gd name="connsiteY1" fmla="*/ 376225 h 382778"/>
                <a:gd name="connsiteX2" fmla="*/ 5172 w 401097"/>
                <a:gd name="connsiteY2" fmla="*/ 381794 h 382778"/>
                <a:gd name="connsiteX3" fmla="*/ 400151 w 401097"/>
                <a:gd name="connsiteY3" fmla="*/ 4713 h 382778"/>
                <a:gd name="connsiteX4" fmla="*/ 396174 w 401097"/>
                <a:gd name="connsiteY4" fmla="*/ 736 h 382778"/>
                <a:gd name="connsiteX5" fmla="*/ 796 w 401097"/>
                <a:gd name="connsiteY5" fmla="*/ 377021 h 382778"/>
                <a:gd name="connsiteX6" fmla="*/ 3978 w 401097"/>
                <a:gd name="connsiteY6" fmla="*/ 382589 h 382778"/>
                <a:gd name="connsiteX7" fmla="*/ 33413 w 401097"/>
                <a:gd name="connsiteY7" fmla="*/ 371054 h 382778"/>
                <a:gd name="connsiteX8" fmla="*/ 31424 w 401097"/>
                <a:gd name="connsiteY8" fmla="*/ 364690 h 382778"/>
                <a:gd name="connsiteX9" fmla="*/ 31424 w 401097"/>
                <a:gd name="connsiteY9" fmla="*/ 364690 h 38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097" h="382778">
                  <a:moveTo>
                    <a:pt x="31424" y="364690"/>
                  </a:moveTo>
                  <a:cubicBezTo>
                    <a:pt x="21480" y="368668"/>
                    <a:pt x="11934" y="372248"/>
                    <a:pt x="1990" y="376225"/>
                  </a:cubicBezTo>
                  <a:cubicBezTo>
                    <a:pt x="3183" y="378214"/>
                    <a:pt x="3978" y="379805"/>
                    <a:pt x="5172" y="381794"/>
                  </a:cubicBezTo>
                  <a:cubicBezTo>
                    <a:pt x="132854" y="252123"/>
                    <a:pt x="264912" y="126827"/>
                    <a:pt x="400151" y="4713"/>
                  </a:cubicBezTo>
                  <a:cubicBezTo>
                    <a:pt x="402936" y="2327"/>
                    <a:pt x="398958" y="-1651"/>
                    <a:pt x="396174" y="736"/>
                  </a:cubicBezTo>
                  <a:cubicBezTo>
                    <a:pt x="260138" y="122054"/>
                    <a:pt x="128479" y="247747"/>
                    <a:pt x="796" y="377021"/>
                  </a:cubicBezTo>
                  <a:cubicBezTo>
                    <a:pt x="-1193" y="379009"/>
                    <a:pt x="796" y="383782"/>
                    <a:pt x="3978" y="382589"/>
                  </a:cubicBezTo>
                  <a:cubicBezTo>
                    <a:pt x="13923" y="378612"/>
                    <a:pt x="23469" y="375032"/>
                    <a:pt x="33413" y="371054"/>
                  </a:cubicBezTo>
                  <a:cubicBezTo>
                    <a:pt x="36993" y="369861"/>
                    <a:pt x="35402" y="363099"/>
                    <a:pt x="31424" y="364690"/>
                  </a:cubicBezTo>
                  <a:lnTo>
                    <a:pt x="31424" y="3646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46" name="Freeform 3145">
              <a:extLst>
                <a:ext uri="{FF2B5EF4-FFF2-40B4-BE49-F238E27FC236}">
                  <a16:creationId xmlns:a16="http://schemas.microsoft.com/office/drawing/2014/main" id="{5DF93BA6-7C20-B520-9857-77E5A05F83BA}"/>
                </a:ext>
              </a:extLst>
            </p:cNvPr>
            <p:cNvSpPr/>
            <p:nvPr/>
          </p:nvSpPr>
          <p:spPr>
            <a:xfrm>
              <a:off x="518193" y="2964789"/>
              <a:ext cx="426591" cy="412309"/>
            </a:xfrm>
            <a:custGeom>
              <a:avLst/>
              <a:gdLst>
                <a:gd name="connsiteX0" fmla="*/ 36632 w 426591"/>
                <a:gd name="connsiteY0" fmla="*/ 380015 h 412309"/>
                <a:gd name="connsiteX1" fmla="*/ 1231 w 426591"/>
                <a:gd name="connsiteY1" fmla="*/ 405870 h 412309"/>
                <a:gd name="connsiteX2" fmla="*/ 5209 w 426591"/>
                <a:gd name="connsiteY2" fmla="*/ 411041 h 412309"/>
                <a:gd name="connsiteX3" fmla="*/ 425645 w 426591"/>
                <a:gd name="connsiteY3" fmla="*/ 4924 h 412309"/>
                <a:gd name="connsiteX4" fmla="*/ 421668 w 426591"/>
                <a:gd name="connsiteY4" fmla="*/ 946 h 412309"/>
                <a:gd name="connsiteX5" fmla="*/ 833 w 426591"/>
                <a:gd name="connsiteY5" fmla="*/ 406666 h 412309"/>
                <a:gd name="connsiteX6" fmla="*/ 4811 w 426591"/>
                <a:gd name="connsiteY6" fmla="*/ 411836 h 412309"/>
                <a:gd name="connsiteX7" fmla="*/ 40212 w 426591"/>
                <a:gd name="connsiteY7" fmla="*/ 385982 h 412309"/>
                <a:gd name="connsiteX8" fmla="*/ 36632 w 426591"/>
                <a:gd name="connsiteY8" fmla="*/ 380015 h 412309"/>
                <a:gd name="connsiteX9" fmla="*/ 36632 w 426591"/>
                <a:gd name="connsiteY9" fmla="*/ 380015 h 41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6591" h="412309">
                  <a:moveTo>
                    <a:pt x="36632" y="380015"/>
                  </a:moveTo>
                  <a:cubicBezTo>
                    <a:pt x="24699" y="388766"/>
                    <a:pt x="13164" y="397517"/>
                    <a:pt x="1231" y="405870"/>
                  </a:cubicBezTo>
                  <a:cubicBezTo>
                    <a:pt x="2424" y="407461"/>
                    <a:pt x="4015" y="409450"/>
                    <a:pt x="5209" y="411041"/>
                  </a:cubicBezTo>
                  <a:cubicBezTo>
                    <a:pt x="144426" y="274608"/>
                    <a:pt x="285632" y="140164"/>
                    <a:pt x="425645" y="4924"/>
                  </a:cubicBezTo>
                  <a:cubicBezTo>
                    <a:pt x="428430" y="2140"/>
                    <a:pt x="424452" y="-1838"/>
                    <a:pt x="421668" y="946"/>
                  </a:cubicBezTo>
                  <a:cubicBezTo>
                    <a:pt x="279268" y="134197"/>
                    <a:pt x="140051" y="270630"/>
                    <a:pt x="833" y="406666"/>
                  </a:cubicBezTo>
                  <a:cubicBezTo>
                    <a:pt x="-1553" y="409052"/>
                    <a:pt x="1629" y="413825"/>
                    <a:pt x="4811" y="411836"/>
                  </a:cubicBezTo>
                  <a:cubicBezTo>
                    <a:pt x="16744" y="403086"/>
                    <a:pt x="28279" y="394335"/>
                    <a:pt x="40212" y="385982"/>
                  </a:cubicBezTo>
                  <a:cubicBezTo>
                    <a:pt x="42996" y="383198"/>
                    <a:pt x="39814" y="377629"/>
                    <a:pt x="36632" y="380015"/>
                  </a:cubicBezTo>
                  <a:lnTo>
                    <a:pt x="36632" y="3800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47" name="Freeform 3146">
              <a:extLst>
                <a:ext uri="{FF2B5EF4-FFF2-40B4-BE49-F238E27FC236}">
                  <a16:creationId xmlns:a16="http://schemas.microsoft.com/office/drawing/2014/main" id="{03348A7E-E67C-6C36-E0FD-31282AB2736C}"/>
                </a:ext>
              </a:extLst>
            </p:cNvPr>
            <p:cNvSpPr/>
            <p:nvPr/>
          </p:nvSpPr>
          <p:spPr>
            <a:xfrm>
              <a:off x="611204" y="2968419"/>
              <a:ext cx="470411" cy="461110"/>
            </a:xfrm>
            <a:custGeom>
              <a:avLst/>
              <a:gdLst>
                <a:gd name="connsiteX0" fmla="*/ 11639 w 470411"/>
                <a:gd name="connsiteY0" fmla="*/ 449972 h 461110"/>
                <a:gd name="connsiteX1" fmla="*/ 23174 w 470411"/>
                <a:gd name="connsiteY1" fmla="*/ 425310 h 461110"/>
                <a:gd name="connsiteX2" fmla="*/ 35903 w 470411"/>
                <a:gd name="connsiteY2" fmla="*/ 412980 h 461110"/>
                <a:gd name="connsiteX3" fmla="*/ 65337 w 470411"/>
                <a:gd name="connsiteY3" fmla="*/ 383943 h 461110"/>
                <a:gd name="connsiteX4" fmla="*/ 120229 w 470411"/>
                <a:gd name="connsiteY4" fmla="*/ 330643 h 461110"/>
                <a:gd name="connsiteX5" fmla="*/ 235580 w 470411"/>
                <a:gd name="connsiteY5" fmla="*/ 220860 h 461110"/>
                <a:gd name="connsiteX6" fmla="*/ 469466 w 470411"/>
                <a:gd name="connsiteY6" fmla="*/ 4874 h 461110"/>
                <a:gd name="connsiteX7" fmla="*/ 465488 w 470411"/>
                <a:gd name="connsiteY7" fmla="*/ 896 h 461110"/>
                <a:gd name="connsiteX8" fmla="*/ 224841 w 470411"/>
                <a:gd name="connsiteY8" fmla="*/ 222849 h 461110"/>
                <a:gd name="connsiteX9" fmla="*/ 107500 w 470411"/>
                <a:gd name="connsiteY9" fmla="*/ 335018 h 461110"/>
                <a:gd name="connsiteX10" fmla="*/ 48234 w 470411"/>
                <a:gd name="connsiteY10" fmla="*/ 392694 h 461110"/>
                <a:gd name="connsiteX11" fmla="*/ 20788 w 470411"/>
                <a:gd name="connsiteY11" fmla="*/ 419742 h 461110"/>
                <a:gd name="connsiteX12" fmla="*/ 1297 w 470411"/>
                <a:gd name="connsiteY12" fmla="*/ 442414 h 461110"/>
                <a:gd name="connsiteX13" fmla="*/ 11639 w 470411"/>
                <a:gd name="connsiteY13" fmla="*/ 460314 h 461110"/>
                <a:gd name="connsiteX14" fmla="*/ 13230 w 470411"/>
                <a:gd name="connsiteY14" fmla="*/ 445199 h 461110"/>
                <a:gd name="connsiteX15" fmla="*/ 11639 w 470411"/>
                <a:gd name="connsiteY15" fmla="*/ 449972 h 461110"/>
                <a:gd name="connsiteX16" fmla="*/ 11639 w 470411"/>
                <a:gd name="connsiteY16" fmla="*/ 449972 h 46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411" h="461110">
                  <a:moveTo>
                    <a:pt x="11639" y="449972"/>
                  </a:moveTo>
                  <a:cubicBezTo>
                    <a:pt x="-1487" y="447983"/>
                    <a:pt x="21186" y="427299"/>
                    <a:pt x="23174" y="425310"/>
                  </a:cubicBezTo>
                  <a:cubicBezTo>
                    <a:pt x="27550" y="421333"/>
                    <a:pt x="31527" y="416957"/>
                    <a:pt x="35903" y="412980"/>
                  </a:cubicBezTo>
                  <a:cubicBezTo>
                    <a:pt x="45847" y="403434"/>
                    <a:pt x="55393" y="393887"/>
                    <a:pt x="65337" y="383943"/>
                  </a:cubicBezTo>
                  <a:cubicBezTo>
                    <a:pt x="83635" y="366043"/>
                    <a:pt x="101932" y="348144"/>
                    <a:pt x="120229" y="330643"/>
                  </a:cubicBezTo>
                  <a:cubicBezTo>
                    <a:pt x="158414" y="293651"/>
                    <a:pt x="196997" y="257056"/>
                    <a:pt x="235580" y="220860"/>
                  </a:cubicBezTo>
                  <a:cubicBezTo>
                    <a:pt x="312747" y="148069"/>
                    <a:pt x="391106" y="76074"/>
                    <a:pt x="469466" y="4874"/>
                  </a:cubicBezTo>
                  <a:cubicBezTo>
                    <a:pt x="472250" y="2487"/>
                    <a:pt x="468272" y="-1888"/>
                    <a:pt x="465488" y="896"/>
                  </a:cubicBezTo>
                  <a:cubicBezTo>
                    <a:pt x="384344" y="73687"/>
                    <a:pt x="303996" y="147671"/>
                    <a:pt x="224841" y="222849"/>
                  </a:cubicBezTo>
                  <a:cubicBezTo>
                    <a:pt x="185462" y="259841"/>
                    <a:pt x="146481" y="297231"/>
                    <a:pt x="107500" y="335018"/>
                  </a:cubicBezTo>
                  <a:cubicBezTo>
                    <a:pt x="87612" y="354111"/>
                    <a:pt x="68122" y="373203"/>
                    <a:pt x="48234" y="392694"/>
                  </a:cubicBezTo>
                  <a:cubicBezTo>
                    <a:pt x="39085" y="401842"/>
                    <a:pt x="29936" y="410593"/>
                    <a:pt x="20788" y="419742"/>
                  </a:cubicBezTo>
                  <a:cubicBezTo>
                    <a:pt x="14026" y="426504"/>
                    <a:pt x="4877" y="433266"/>
                    <a:pt x="1297" y="442414"/>
                  </a:cubicBezTo>
                  <a:cubicBezTo>
                    <a:pt x="-1885" y="449972"/>
                    <a:pt x="502" y="464689"/>
                    <a:pt x="11639" y="460314"/>
                  </a:cubicBezTo>
                  <a:cubicBezTo>
                    <a:pt x="18003" y="457529"/>
                    <a:pt x="22777" y="446392"/>
                    <a:pt x="13230" y="445199"/>
                  </a:cubicBezTo>
                  <a:cubicBezTo>
                    <a:pt x="9253" y="443210"/>
                    <a:pt x="7264" y="449574"/>
                    <a:pt x="11639" y="449972"/>
                  </a:cubicBezTo>
                  <a:lnTo>
                    <a:pt x="11639" y="4499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48" name="Freeform 3147">
              <a:extLst>
                <a:ext uri="{FF2B5EF4-FFF2-40B4-BE49-F238E27FC236}">
                  <a16:creationId xmlns:a16="http://schemas.microsoft.com/office/drawing/2014/main" id="{F9A0CF73-8B1F-7C5E-9EB4-4B8172422BE6}"/>
                </a:ext>
              </a:extLst>
            </p:cNvPr>
            <p:cNvSpPr/>
            <p:nvPr/>
          </p:nvSpPr>
          <p:spPr>
            <a:xfrm>
              <a:off x="733927" y="3067622"/>
              <a:ext cx="373726" cy="366989"/>
            </a:xfrm>
            <a:custGeom>
              <a:avLst/>
              <a:gdLst>
                <a:gd name="connsiteX0" fmla="*/ 5460 w 373726"/>
                <a:gd name="connsiteY0" fmla="*/ 365883 h 366989"/>
                <a:gd name="connsiteX1" fmla="*/ 372994 w 373726"/>
                <a:gd name="connsiteY1" fmla="*/ 4714 h 366989"/>
                <a:gd name="connsiteX2" fmla="*/ 368619 w 373726"/>
                <a:gd name="connsiteY2" fmla="*/ 736 h 366989"/>
                <a:gd name="connsiteX3" fmla="*/ 687 w 373726"/>
                <a:gd name="connsiteY3" fmla="*/ 361508 h 366989"/>
                <a:gd name="connsiteX4" fmla="*/ 5460 w 373726"/>
                <a:gd name="connsiteY4" fmla="*/ 365883 h 366989"/>
                <a:gd name="connsiteX5" fmla="*/ 5460 w 373726"/>
                <a:gd name="connsiteY5" fmla="*/ 365883 h 36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3726" h="366989">
                  <a:moveTo>
                    <a:pt x="5460" y="365883"/>
                  </a:moveTo>
                  <a:cubicBezTo>
                    <a:pt x="116039" y="233826"/>
                    <a:pt x="239346" y="113303"/>
                    <a:pt x="372994" y="4714"/>
                  </a:cubicBezTo>
                  <a:cubicBezTo>
                    <a:pt x="375381" y="2327"/>
                    <a:pt x="371403" y="-1651"/>
                    <a:pt x="368619" y="736"/>
                  </a:cubicBezTo>
                  <a:cubicBezTo>
                    <a:pt x="234573" y="108530"/>
                    <a:pt x="111266" y="229848"/>
                    <a:pt x="687" y="361508"/>
                  </a:cubicBezTo>
                  <a:cubicBezTo>
                    <a:pt x="-1699" y="364690"/>
                    <a:pt x="2676" y="369065"/>
                    <a:pt x="5460" y="365883"/>
                  </a:cubicBezTo>
                  <a:lnTo>
                    <a:pt x="5460" y="3658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49" name="Freeform 3148">
              <a:extLst>
                <a:ext uri="{FF2B5EF4-FFF2-40B4-BE49-F238E27FC236}">
                  <a16:creationId xmlns:a16="http://schemas.microsoft.com/office/drawing/2014/main" id="{8BAE3F23-503C-38CE-9AD0-38588D294692}"/>
                </a:ext>
              </a:extLst>
            </p:cNvPr>
            <p:cNvSpPr/>
            <p:nvPr/>
          </p:nvSpPr>
          <p:spPr>
            <a:xfrm>
              <a:off x="771559" y="3138661"/>
              <a:ext cx="407900" cy="394146"/>
            </a:xfrm>
            <a:custGeom>
              <a:avLst/>
              <a:gdLst>
                <a:gd name="connsiteX0" fmla="*/ 5616 w 407900"/>
                <a:gd name="connsiteY0" fmla="*/ 393092 h 394146"/>
                <a:gd name="connsiteX1" fmla="*/ 406960 w 407900"/>
                <a:gd name="connsiteY1" fmla="*/ 4874 h 394146"/>
                <a:gd name="connsiteX2" fmla="*/ 402585 w 407900"/>
                <a:gd name="connsiteY2" fmla="*/ 896 h 394146"/>
                <a:gd name="connsiteX3" fmla="*/ 843 w 407900"/>
                <a:gd name="connsiteY3" fmla="*/ 388716 h 394146"/>
                <a:gd name="connsiteX4" fmla="*/ 5616 w 407900"/>
                <a:gd name="connsiteY4" fmla="*/ 393092 h 394146"/>
                <a:gd name="connsiteX5" fmla="*/ 5616 w 407900"/>
                <a:gd name="connsiteY5" fmla="*/ 393092 h 39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900" h="394146">
                  <a:moveTo>
                    <a:pt x="5616" y="393092"/>
                  </a:moveTo>
                  <a:cubicBezTo>
                    <a:pt x="132105" y="255863"/>
                    <a:pt x="266947" y="127783"/>
                    <a:pt x="406960" y="4874"/>
                  </a:cubicBezTo>
                  <a:cubicBezTo>
                    <a:pt x="409744" y="2488"/>
                    <a:pt x="405767" y="-1888"/>
                    <a:pt x="402585" y="896"/>
                  </a:cubicBezTo>
                  <a:cubicBezTo>
                    <a:pt x="260583" y="121021"/>
                    <a:pt x="126934" y="251886"/>
                    <a:pt x="843" y="388716"/>
                  </a:cubicBezTo>
                  <a:cubicBezTo>
                    <a:pt x="-1942" y="391501"/>
                    <a:pt x="2832" y="396274"/>
                    <a:pt x="5616" y="393092"/>
                  </a:cubicBezTo>
                  <a:lnTo>
                    <a:pt x="5616" y="3930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50" name="Freeform 3149">
              <a:extLst>
                <a:ext uri="{FF2B5EF4-FFF2-40B4-BE49-F238E27FC236}">
                  <a16:creationId xmlns:a16="http://schemas.microsoft.com/office/drawing/2014/main" id="{FE58C07E-20A1-8108-8686-AC593F387F68}"/>
                </a:ext>
              </a:extLst>
            </p:cNvPr>
            <p:cNvSpPr/>
            <p:nvPr/>
          </p:nvSpPr>
          <p:spPr>
            <a:xfrm>
              <a:off x="942571" y="3269686"/>
              <a:ext cx="270704" cy="228304"/>
            </a:xfrm>
            <a:custGeom>
              <a:avLst/>
              <a:gdLst>
                <a:gd name="connsiteX0" fmla="*/ 6041 w 270704"/>
                <a:gd name="connsiteY0" fmla="*/ 227461 h 228304"/>
                <a:gd name="connsiteX1" fmla="*/ 269759 w 270704"/>
                <a:gd name="connsiteY1" fmla="*/ 4713 h 228304"/>
                <a:gd name="connsiteX2" fmla="*/ 265781 w 270704"/>
                <a:gd name="connsiteY2" fmla="*/ 736 h 228304"/>
                <a:gd name="connsiteX3" fmla="*/ 1268 w 270704"/>
                <a:gd name="connsiteY3" fmla="*/ 222688 h 228304"/>
                <a:gd name="connsiteX4" fmla="*/ 6041 w 270704"/>
                <a:gd name="connsiteY4" fmla="*/ 227461 h 228304"/>
                <a:gd name="connsiteX5" fmla="*/ 6041 w 270704"/>
                <a:gd name="connsiteY5" fmla="*/ 227461 h 22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704" h="228304">
                  <a:moveTo>
                    <a:pt x="6041" y="227461"/>
                  </a:moveTo>
                  <a:cubicBezTo>
                    <a:pt x="93947" y="153079"/>
                    <a:pt x="182251" y="79493"/>
                    <a:pt x="269759" y="4713"/>
                  </a:cubicBezTo>
                  <a:cubicBezTo>
                    <a:pt x="272543" y="2327"/>
                    <a:pt x="268565" y="-1651"/>
                    <a:pt x="265781" y="736"/>
                  </a:cubicBezTo>
                  <a:cubicBezTo>
                    <a:pt x="177080" y="74322"/>
                    <a:pt x="89571" y="148704"/>
                    <a:pt x="1268" y="222688"/>
                  </a:cubicBezTo>
                  <a:cubicBezTo>
                    <a:pt x="-2312" y="225472"/>
                    <a:pt x="2461" y="230246"/>
                    <a:pt x="6041" y="227461"/>
                  </a:cubicBezTo>
                  <a:lnTo>
                    <a:pt x="6041" y="2274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51" name="Freeform 3150">
              <a:extLst>
                <a:ext uri="{FF2B5EF4-FFF2-40B4-BE49-F238E27FC236}">
                  <a16:creationId xmlns:a16="http://schemas.microsoft.com/office/drawing/2014/main" id="{3BD5312F-7D84-4287-EFCD-6B8CA1C65C2E}"/>
                </a:ext>
              </a:extLst>
            </p:cNvPr>
            <p:cNvSpPr/>
            <p:nvPr/>
          </p:nvSpPr>
          <p:spPr>
            <a:xfrm>
              <a:off x="1074449" y="3345101"/>
              <a:ext cx="189734" cy="162833"/>
            </a:xfrm>
            <a:custGeom>
              <a:avLst/>
              <a:gdLst>
                <a:gd name="connsiteX0" fmla="*/ 5823 w 189734"/>
                <a:gd name="connsiteY0" fmla="*/ 161991 h 162833"/>
                <a:gd name="connsiteX1" fmla="*/ 188794 w 189734"/>
                <a:gd name="connsiteY1" fmla="*/ 4874 h 162833"/>
                <a:gd name="connsiteX2" fmla="*/ 184419 w 189734"/>
                <a:gd name="connsiteY2" fmla="*/ 896 h 162833"/>
                <a:gd name="connsiteX3" fmla="*/ 1049 w 189734"/>
                <a:gd name="connsiteY3" fmla="*/ 157218 h 162833"/>
                <a:gd name="connsiteX4" fmla="*/ 5823 w 189734"/>
                <a:gd name="connsiteY4" fmla="*/ 161991 h 162833"/>
                <a:gd name="connsiteX5" fmla="*/ 5823 w 189734"/>
                <a:gd name="connsiteY5" fmla="*/ 161991 h 16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734" h="162833">
                  <a:moveTo>
                    <a:pt x="5823" y="161991"/>
                  </a:moveTo>
                  <a:cubicBezTo>
                    <a:pt x="66680" y="109884"/>
                    <a:pt x="127936" y="57379"/>
                    <a:pt x="188794" y="4874"/>
                  </a:cubicBezTo>
                  <a:cubicBezTo>
                    <a:pt x="191578" y="2487"/>
                    <a:pt x="187601" y="-1888"/>
                    <a:pt x="184419" y="896"/>
                  </a:cubicBezTo>
                  <a:cubicBezTo>
                    <a:pt x="123163" y="53004"/>
                    <a:pt x="61907" y="105111"/>
                    <a:pt x="1049" y="157218"/>
                  </a:cubicBezTo>
                  <a:cubicBezTo>
                    <a:pt x="-2133" y="160002"/>
                    <a:pt x="2641" y="164775"/>
                    <a:pt x="5823" y="161991"/>
                  </a:cubicBezTo>
                  <a:lnTo>
                    <a:pt x="5823" y="1619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52" name="Freeform 3151">
              <a:extLst>
                <a:ext uri="{FF2B5EF4-FFF2-40B4-BE49-F238E27FC236}">
                  <a16:creationId xmlns:a16="http://schemas.microsoft.com/office/drawing/2014/main" id="{F906B751-7F72-912D-9614-11C13869663E}"/>
                </a:ext>
              </a:extLst>
            </p:cNvPr>
            <p:cNvSpPr/>
            <p:nvPr/>
          </p:nvSpPr>
          <p:spPr>
            <a:xfrm>
              <a:off x="1149094" y="3539631"/>
              <a:ext cx="42365" cy="30126"/>
            </a:xfrm>
            <a:custGeom>
              <a:avLst/>
              <a:gdLst>
                <a:gd name="connsiteX0" fmla="*/ 4366 w 42365"/>
                <a:gd name="connsiteY0" fmla="*/ 29512 h 30126"/>
                <a:gd name="connsiteX1" fmla="*/ 40960 w 42365"/>
                <a:gd name="connsiteY1" fmla="*/ 5248 h 30126"/>
                <a:gd name="connsiteX2" fmla="*/ 38176 w 42365"/>
                <a:gd name="connsiteY2" fmla="*/ 475 h 30126"/>
                <a:gd name="connsiteX3" fmla="*/ 1582 w 42365"/>
                <a:gd name="connsiteY3" fmla="*/ 24341 h 30126"/>
                <a:gd name="connsiteX4" fmla="*/ 4366 w 42365"/>
                <a:gd name="connsiteY4" fmla="*/ 29512 h 30126"/>
                <a:gd name="connsiteX5" fmla="*/ 4366 w 42365"/>
                <a:gd name="connsiteY5" fmla="*/ 29512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365" h="30126">
                  <a:moveTo>
                    <a:pt x="4366" y="29512"/>
                  </a:moveTo>
                  <a:cubicBezTo>
                    <a:pt x="16697" y="21557"/>
                    <a:pt x="28629" y="13601"/>
                    <a:pt x="40960" y="5248"/>
                  </a:cubicBezTo>
                  <a:cubicBezTo>
                    <a:pt x="44142" y="3259"/>
                    <a:pt x="41358" y="-1514"/>
                    <a:pt x="38176" y="475"/>
                  </a:cubicBezTo>
                  <a:cubicBezTo>
                    <a:pt x="25845" y="8431"/>
                    <a:pt x="13912" y="16386"/>
                    <a:pt x="1582" y="24341"/>
                  </a:cubicBezTo>
                  <a:cubicBezTo>
                    <a:pt x="-1998" y="26728"/>
                    <a:pt x="1184" y="31899"/>
                    <a:pt x="4366" y="29512"/>
                  </a:cubicBezTo>
                  <a:lnTo>
                    <a:pt x="4366" y="295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53" name="Freeform 3152">
              <a:extLst>
                <a:ext uri="{FF2B5EF4-FFF2-40B4-BE49-F238E27FC236}">
                  <a16:creationId xmlns:a16="http://schemas.microsoft.com/office/drawing/2014/main" id="{9120B2CA-4EB2-E644-ADC9-726DD1646A44}"/>
                </a:ext>
              </a:extLst>
            </p:cNvPr>
            <p:cNvSpPr/>
            <p:nvPr/>
          </p:nvSpPr>
          <p:spPr>
            <a:xfrm>
              <a:off x="1245543" y="3575109"/>
              <a:ext cx="5966" cy="6364"/>
            </a:xfrm>
            <a:custGeom>
              <a:avLst/>
              <a:gdLst>
                <a:gd name="connsiteX0" fmla="*/ 2983 w 5966"/>
                <a:gd name="connsiteY0" fmla="*/ 6364 h 6364"/>
                <a:gd name="connsiteX1" fmla="*/ 2983 w 5966"/>
                <a:gd name="connsiteY1" fmla="*/ 0 h 6364"/>
                <a:gd name="connsiteX2" fmla="*/ 2983 w 5966"/>
                <a:gd name="connsiteY2" fmla="*/ 6364 h 6364"/>
                <a:gd name="connsiteX3" fmla="*/ 2983 w 5966"/>
                <a:gd name="connsiteY3" fmla="*/ 6364 h 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6" h="6364">
                  <a:moveTo>
                    <a:pt x="2983" y="6364"/>
                  </a:moveTo>
                  <a:cubicBezTo>
                    <a:pt x="6961" y="6364"/>
                    <a:pt x="6961" y="0"/>
                    <a:pt x="2983" y="0"/>
                  </a:cubicBezTo>
                  <a:cubicBezTo>
                    <a:pt x="-994" y="0"/>
                    <a:pt x="-994" y="6364"/>
                    <a:pt x="2983" y="6364"/>
                  </a:cubicBezTo>
                  <a:lnTo>
                    <a:pt x="2983" y="63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54" name="Freeform 3153">
              <a:extLst>
                <a:ext uri="{FF2B5EF4-FFF2-40B4-BE49-F238E27FC236}">
                  <a16:creationId xmlns:a16="http://schemas.microsoft.com/office/drawing/2014/main" id="{2B6DE873-28FC-A401-06E3-76D5C751CA3E}"/>
                </a:ext>
              </a:extLst>
            </p:cNvPr>
            <p:cNvSpPr/>
            <p:nvPr/>
          </p:nvSpPr>
          <p:spPr>
            <a:xfrm>
              <a:off x="1221664" y="4000958"/>
              <a:ext cx="138976" cy="114635"/>
            </a:xfrm>
            <a:custGeom>
              <a:avLst/>
              <a:gdLst>
                <a:gd name="connsiteX0" fmla="*/ 4190 w 138976"/>
                <a:gd name="connsiteY0" fmla="*/ 114314 h 114635"/>
                <a:gd name="connsiteX1" fmla="*/ 138236 w 138976"/>
                <a:gd name="connsiteY1" fmla="*/ 4532 h 114635"/>
                <a:gd name="connsiteX2" fmla="*/ 134656 w 138976"/>
                <a:gd name="connsiteY2" fmla="*/ 952 h 114635"/>
                <a:gd name="connsiteX3" fmla="*/ 1405 w 138976"/>
                <a:gd name="connsiteY3" fmla="*/ 109939 h 114635"/>
                <a:gd name="connsiteX4" fmla="*/ 4190 w 138976"/>
                <a:gd name="connsiteY4" fmla="*/ 114314 h 114635"/>
                <a:gd name="connsiteX5" fmla="*/ 4190 w 138976"/>
                <a:gd name="connsiteY5" fmla="*/ 114314 h 1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976" h="114635">
                  <a:moveTo>
                    <a:pt x="4190" y="114314"/>
                  </a:moveTo>
                  <a:cubicBezTo>
                    <a:pt x="54308" y="84880"/>
                    <a:pt x="99653" y="47888"/>
                    <a:pt x="138236" y="4532"/>
                  </a:cubicBezTo>
                  <a:cubicBezTo>
                    <a:pt x="140623" y="2145"/>
                    <a:pt x="136645" y="-1833"/>
                    <a:pt x="134656" y="952"/>
                  </a:cubicBezTo>
                  <a:cubicBezTo>
                    <a:pt x="96073" y="43910"/>
                    <a:pt x="51524" y="80505"/>
                    <a:pt x="1405" y="109939"/>
                  </a:cubicBezTo>
                  <a:cubicBezTo>
                    <a:pt x="-1777" y="111133"/>
                    <a:pt x="1007" y="115905"/>
                    <a:pt x="4190" y="114314"/>
                  </a:cubicBezTo>
                  <a:lnTo>
                    <a:pt x="4190" y="1143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55" name="Freeform 3154">
              <a:extLst>
                <a:ext uri="{FF2B5EF4-FFF2-40B4-BE49-F238E27FC236}">
                  <a16:creationId xmlns:a16="http://schemas.microsoft.com/office/drawing/2014/main" id="{05825BFE-A9E5-4D81-C166-81AD975A0B8D}"/>
                </a:ext>
              </a:extLst>
            </p:cNvPr>
            <p:cNvSpPr/>
            <p:nvPr/>
          </p:nvSpPr>
          <p:spPr>
            <a:xfrm>
              <a:off x="1282637" y="3880913"/>
              <a:ext cx="346508" cy="292530"/>
            </a:xfrm>
            <a:custGeom>
              <a:avLst/>
              <a:gdLst>
                <a:gd name="connsiteX0" fmla="*/ 50214 w 346508"/>
                <a:gd name="connsiteY0" fmla="*/ 253453 h 292530"/>
                <a:gd name="connsiteX1" fmla="*/ 892 w 346508"/>
                <a:gd name="connsiteY1" fmla="*/ 287263 h 292530"/>
                <a:gd name="connsiteX2" fmla="*/ 5267 w 346508"/>
                <a:gd name="connsiteY2" fmla="*/ 291638 h 292530"/>
                <a:gd name="connsiteX3" fmla="*/ 345355 w 346508"/>
                <a:gd name="connsiteY3" fmla="*/ 5248 h 292530"/>
                <a:gd name="connsiteX4" fmla="*/ 342571 w 346508"/>
                <a:gd name="connsiteY4" fmla="*/ 475 h 292530"/>
                <a:gd name="connsiteX5" fmla="*/ 892 w 346508"/>
                <a:gd name="connsiteY5" fmla="*/ 287263 h 292530"/>
                <a:gd name="connsiteX6" fmla="*/ 5267 w 346508"/>
                <a:gd name="connsiteY6" fmla="*/ 291638 h 292530"/>
                <a:gd name="connsiteX7" fmla="*/ 51806 w 346508"/>
                <a:gd name="connsiteY7" fmla="*/ 259022 h 292530"/>
                <a:gd name="connsiteX8" fmla="*/ 50214 w 346508"/>
                <a:gd name="connsiteY8" fmla="*/ 253453 h 292530"/>
                <a:gd name="connsiteX9" fmla="*/ 50214 w 346508"/>
                <a:gd name="connsiteY9" fmla="*/ 253453 h 2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6508" h="292530">
                  <a:moveTo>
                    <a:pt x="50214" y="253453"/>
                  </a:moveTo>
                  <a:cubicBezTo>
                    <a:pt x="31122" y="261408"/>
                    <a:pt x="14813" y="272148"/>
                    <a:pt x="892" y="287263"/>
                  </a:cubicBezTo>
                  <a:cubicBezTo>
                    <a:pt x="-1893" y="290047"/>
                    <a:pt x="2483" y="294423"/>
                    <a:pt x="5267" y="291638"/>
                  </a:cubicBezTo>
                  <a:cubicBezTo>
                    <a:pt x="111072" y="187424"/>
                    <a:pt x="224833" y="91961"/>
                    <a:pt x="345355" y="5248"/>
                  </a:cubicBezTo>
                  <a:cubicBezTo>
                    <a:pt x="348140" y="3259"/>
                    <a:pt x="345355" y="-1513"/>
                    <a:pt x="342571" y="475"/>
                  </a:cubicBezTo>
                  <a:cubicBezTo>
                    <a:pt x="220855" y="86392"/>
                    <a:pt x="106697" y="182651"/>
                    <a:pt x="892" y="287263"/>
                  </a:cubicBezTo>
                  <a:cubicBezTo>
                    <a:pt x="2483" y="288854"/>
                    <a:pt x="3676" y="290047"/>
                    <a:pt x="5267" y="291638"/>
                  </a:cubicBezTo>
                  <a:cubicBezTo>
                    <a:pt x="18393" y="277319"/>
                    <a:pt x="33906" y="266579"/>
                    <a:pt x="51806" y="259022"/>
                  </a:cubicBezTo>
                  <a:cubicBezTo>
                    <a:pt x="55385" y="257431"/>
                    <a:pt x="53794" y="251862"/>
                    <a:pt x="50214" y="253453"/>
                  </a:cubicBezTo>
                  <a:lnTo>
                    <a:pt x="50214" y="2534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56" name="Freeform 3155">
              <a:extLst>
                <a:ext uri="{FF2B5EF4-FFF2-40B4-BE49-F238E27FC236}">
                  <a16:creationId xmlns:a16="http://schemas.microsoft.com/office/drawing/2014/main" id="{860F51F4-1D50-A4BC-C6CA-4FD48B9430B1}"/>
                </a:ext>
              </a:extLst>
            </p:cNvPr>
            <p:cNvSpPr/>
            <p:nvPr/>
          </p:nvSpPr>
          <p:spPr>
            <a:xfrm>
              <a:off x="1360152" y="3911542"/>
              <a:ext cx="349739" cy="312256"/>
            </a:xfrm>
            <a:custGeom>
              <a:avLst/>
              <a:gdLst>
                <a:gd name="connsiteX0" fmla="*/ 68561 w 349739"/>
                <a:gd name="connsiteY0" fmla="*/ 247882 h 312256"/>
                <a:gd name="connsiteX1" fmla="*/ 543 w 349739"/>
                <a:gd name="connsiteY1" fmla="*/ 307149 h 312256"/>
                <a:gd name="connsiteX2" fmla="*/ 4919 w 349739"/>
                <a:gd name="connsiteY2" fmla="*/ 311525 h 312256"/>
                <a:gd name="connsiteX3" fmla="*/ 348587 w 349739"/>
                <a:gd name="connsiteY3" fmla="*/ 5644 h 312256"/>
                <a:gd name="connsiteX4" fmla="*/ 345802 w 349739"/>
                <a:gd name="connsiteY4" fmla="*/ 473 h 312256"/>
                <a:gd name="connsiteX5" fmla="*/ 941 w 349739"/>
                <a:gd name="connsiteY5" fmla="*/ 307149 h 312256"/>
                <a:gd name="connsiteX6" fmla="*/ 5316 w 349739"/>
                <a:gd name="connsiteY6" fmla="*/ 311525 h 312256"/>
                <a:gd name="connsiteX7" fmla="*/ 72936 w 349739"/>
                <a:gd name="connsiteY7" fmla="*/ 252258 h 312256"/>
                <a:gd name="connsiteX8" fmla="*/ 68561 w 349739"/>
                <a:gd name="connsiteY8" fmla="*/ 247882 h 312256"/>
                <a:gd name="connsiteX9" fmla="*/ 68561 w 349739"/>
                <a:gd name="connsiteY9" fmla="*/ 247882 h 31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739" h="312256">
                  <a:moveTo>
                    <a:pt x="68561" y="247882"/>
                  </a:moveTo>
                  <a:cubicBezTo>
                    <a:pt x="45888" y="267771"/>
                    <a:pt x="23216" y="287261"/>
                    <a:pt x="543" y="307149"/>
                  </a:cubicBezTo>
                  <a:cubicBezTo>
                    <a:pt x="2134" y="308740"/>
                    <a:pt x="3327" y="309934"/>
                    <a:pt x="4919" y="311525"/>
                  </a:cubicBezTo>
                  <a:cubicBezTo>
                    <a:pt x="110326" y="199753"/>
                    <a:pt x="225678" y="97528"/>
                    <a:pt x="348587" y="5644"/>
                  </a:cubicBezTo>
                  <a:cubicBezTo>
                    <a:pt x="351371" y="3258"/>
                    <a:pt x="348587" y="-1516"/>
                    <a:pt x="345802" y="473"/>
                  </a:cubicBezTo>
                  <a:cubicBezTo>
                    <a:pt x="222098" y="92357"/>
                    <a:pt x="106746" y="194980"/>
                    <a:pt x="941" y="307149"/>
                  </a:cubicBezTo>
                  <a:cubicBezTo>
                    <a:pt x="-1844" y="309934"/>
                    <a:pt x="2134" y="313911"/>
                    <a:pt x="5316" y="311525"/>
                  </a:cubicBezTo>
                  <a:cubicBezTo>
                    <a:pt x="27989" y="291636"/>
                    <a:pt x="50264" y="271748"/>
                    <a:pt x="72936" y="252258"/>
                  </a:cubicBezTo>
                  <a:cubicBezTo>
                    <a:pt x="75721" y="249473"/>
                    <a:pt x="71345" y="245496"/>
                    <a:pt x="68561" y="247882"/>
                  </a:cubicBezTo>
                  <a:lnTo>
                    <a:pt x="68561" y="24788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57" name="Freeform 3156">
              <a:extLst>
                <a:ext uri="{FF2B5EF4-FFF2-40B4-BE49-F238E27FC236}">
                  <a16:creationId xmlns:a16="http://schemas.microsoft.com/office/drawing/2014/main" id="{8D9717B6-E27A-ECD4-660C-42716D1CB958}"/>
                </a:ext>
              </a:extLst>
            </p:cNvPr>
            <p:cNvSpPr/>
            <p:nvPr/>
          </p:nvSpPr>
          <p:spPr>
            <a:xfrm>
              <a:off x="1469140" y="3890752"/>
              <a:ext cx="376978" cy="332648"/>
            </a:xfrm>
            <a:custGeom>
              <a:avLst/>
              <a:gdLst>
                <a:gd name="connsiteX0" fmla="*/ 82482 w 376978"/>
                <a:gd name="connsiteY0" fmla="*/ 257933 h 332648"/>
                <a:gd name="connsiteX1" fmla="*/ 941 w 376978"/>
                <a:gd name="connsiteY1" fmla="*/ 327541 h 332648"/>
                <a:gd name="connsiteX2" fmla="*/ 5316 w 376978"/>
                <a:gd name="connsiteY2" fmla="*/ 331917 h 332648"/>
                <a:gd name="connsiteX3" fmla="*/ 376032 w 376978"/>
                <a:gd name="connsiteY3" fmla="*/ 4557 h 332648"/>
                <a:gd name="connsiteX4" fmla="*/ 372055 w 376978"/>
                <a:gd name="connsiteY4" fmla="*/ 579 h 332648"/>
                <a:gd name="connsiteX5" fmla="*/ 941 w 376978"/>
                <a:gd name="connsiteY5" fmla="*/ 327541 h 332648"/>
                <a:gd name="connsiteX6" fmla="*/ 5316 w 376978"/>
                <a:gd name="connsiteY6" fmla="*/ 331917 h 332648"/>
                <a:gd name="connsiteX7" fmla="*/ 86460 w 376978"/>
                <a:gd name="connsiteY7" fmla="*/ 261910 h 332648"/>
                <a:gd name="connsiteX8" fmla="*/ 82482 w 376978"/>
                <a:gd name="connsiteY8" fmla="*/ 257933 h 332648"/>
                <a:gd name="connsiteX9" fmla="*/ 82482 w 376978"/>
                <a:gd name="connsiteY9" fmla="*/ 257933 h 33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6978" h="332648">
                  <a:moveTo>
                    <a:pt x="82482" y="257933"/>
                  </a:moveTo>
                  <a:cubicBezTo>
                    <a:pt x="55435" y="281003"/>
                    <a:pt x="28386" y="304471"/>
                    <a:pt x="941" y="327541"/>
                  </a:cubicBezTo>
                  <a:cubicBezTo>
                    <a:pt x="2532" y="329133"/>
                    <a:pt x="3725" y="330326"/>
                    <a:pt x="5316" y="331917"/>
                  </a:cubicBezTo>
                  <a:cubicBezTo>
                    <a:pt x="123850" y="217361"/>
                    <a:pt x="247554" y="107975"/>
                    <a:pt x="376032" y="4557"/>
                  </a:cubicBezTo>
                  <a:cubicBezTo>
                    <a:pt x="378817" y="2170"/>
                    <a:pt x="374839" y="-1410"/>
                    <a:pt x="372055" y="579"/>
                  </a:cubicBezTo>
                  <a:cubicBezTo>
                    <a:pt x="243179" y="103600"/>
                    <a:pt x="119474" y="212588"/>
                    <a:pt x="941" y="327541"/>
                  </a:cubicBezTo>
                  <a:cubicBezTo>
                    <a:pt x="-1843" y="330326"/>
                    <a:pt x="2134" y="334303"/>
                    <a:pt x="5316" y="331917"/>
                  </a:cubicBezTo>
                  <a:cubicBezTo>
                    <a:pt x="32364" y="308449"/>
                    <a:pt x="59412" y="285378"/>
                    <a:pt x="86460" y="261910"/>
                  </a:cubicBezTo>
                  <a:cubicBezTo>
                    <a:pt x="89245" y="259524"/>
                    <a:pt x="85267" y="255546"/>
                    <a:pt x="82482" y="257933"/>
                  </a:cubicBezTo>
                  <a:lnTo>
                    <a:pt x="82482" y="25793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58" name="Freeform 3157">
              <a:extLst>
                <a:ext uri="{FF2B5EF4-FFF2-40B4-BE49-F238E27FC236}">
                  <a16:creationId xmlns:a16="http://schemas.microsoft.com/office/drawing/2014/main" id="{0144BA43-23FD-E798-5B50-1DE652D21338}"/>
                </a:ext>
              </a:extLst>
            </p:cNvPr>
            <p:cNvSpPr/>
            <p:nvPr/>
          </p:nvSpPr>
          <p:spPr>
            <a:xfrm>
              <a:off x="1545957" y="3947737"/>
              <a:ext cx="346194" cy="301678"/>
            </a:xfrm>
            <a:custGeom>
              <a:avLst/>
              <a:gdLst>
                <a:gd name="connsiteX0" fmla="*/ 65727 w 346194"/>
                <a:gd name="connsiteY0" fmla="*/ 224416 h 301678"/>
                <a:gd name="connsiteX1" fmla="*/ 892 w 346194"/>
                <a:gd name="connsiteY1" fmla="*/ 296412 h 301678"/>
                <a:gd name="connsiteX2" fmla="*/ 5267 w 346194"/>
                <a:gd name="connsiteY2" fmla="*/ 300787 h 301678"/>
                <a:gd name="connsiteX3" fmla="*/ 345355 w 346194"/>
                <a:gd name="connsiteY3" fmla="*/ 5248 h 301678"/>
                <a:gd name="connsiteX4" fmla="*/ 341775 w 346194"/>
                <a:gd name="connsiteY4" fmla="*/ 475 h 301678"/>
                <a:gd name="connsiteX5" fmla="*/ 892 w 346194"/>
                <a:gd name="connsiteY5" fmla="*/ 296412 h 301678"/>
                <a:gd name="connsiteX6" fmla="*/ 5267 w 346194"/>
                <a:gd name="connsiteY6" fmla="*/ 300787 h 301678"/>
                <a:gd name="connsiteX7" fmla="*/ 69705 w 346194"/>
                <a:gd name="connsiteY7" fmla="*/ 228792 h 301678"/>
                <a:gd name="connsiteX8" fmla="*/ 65727 w 346194"/>
                <a:gd name="connsiteY8" fmla="*/ 224416 h 301678"/>
                <a:gd name="connsiteX9" fmla="*/ 65727 w 346194"/>
                <a:gd name="connsiteY9" fmla="*/ 224416 h 30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6194" h="301678">
                  <a:moveTo>
                    <a:pt x="65727" y="224416"/>
                  </a:moveTo>
                  <a:cubicBezTo>
                    <a:pt x="44248" y="248282"/>
                    <a:pt x="22371" y="272148"/>
                    <a:pt x="892" y="296412"/>
                  </a:cubicBezTo>
                  <a:cubicBezTo>
                    <a:pt x="-1893" y="299196"/>
                    <a:pt x="2483" y="303571"/>
                    <a:pt x="5267" y="300787"/>
                  </a:cubicBezTo>
                  <a:cubicBezTo>
                    <a:pt x="113459" y="195777"/>
                    <a:pt x="226822" y="98325"/>
                    <a:pt x="345355" y="5248"/>
                  </a:cubicBezTo>
                  <a:cubicBezTo>
                    <a:pt x="347742" y="3259"/>
                    <a:pt x="344560" y="-1514"/>
                    <a:pt x="341775" y="475"/>
                  </a:cubicBezTo>
                  <a:cubicBezTo>
                    <a:pt x="222049" y="91166"/>
                    <a:pt x="108288" y="191004"/>
                    <a:pt x="892" y="296412"/>
                  </a:cubicBezTo>
                  <a:cubicBezTo>
                    <a:pt x="2483" y="298003"/>
                    <a:pt x="3676" y="299196"/>
                    <a:pt x="5267" y="300787"/>
                  </a:cubicBezTo>
                  <a:cubicBezTo>
                    <a:pt x="26746" y="276921"/>
                    <a:pt x="48226" y="252657"/>
                    <a:pt x="69705" y="228792"/>
                  </a:cubicBezTo>
                  <a:cubicBezTo>
                    <a:pt x="72091" y="225610"/>
                    <a:pt x="68114" y="221632"/>
                    <a:pt x="65727" y="224416"/>
                  </a:cubicBezTo>
                  <a:lnTo>
                    <a:pt x="65727" y="22441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59" name="Freeform 3158">
              <a:extLst>
                <a:ext uri="{FF2B5EF4-FFF2-40B4-BE49-F238E27FC236}">
                  <a16:creationId xmlns:a16="http://schemas.microsoft.com/office/drawing/2014/main" id="{D9FA2288-E58B-A31F-7D4A-78BCDEBD37E8}"/>
                </a:ext>
              </a:extLst>
            </p:cNvPr>
            <p:cNvSpPr/>
            <p:nvPr/>
          </p:nvSpPr>
          <p:spPr>
            <a:xfrm>
              <a:off x="1638082" y="4024642"/>
              <a:ext cx="293555" cy="246200"/>
            </a:xfrm>
            <a:custGeom>
              <a:avLst/>
              <a:gdLst>
                <a:gd name="connsiteX0" fmla="*/ 34858 w 293555"/>
                <a:gd name="connsiteY0" fmla="*/ 197231 h 246200"/>
                <a:gd name="connsiteX1" fmla="*/ 650 w 293555"/>
                <a:gd name="connsiteY1" fmla="*/ 241781 h 246200"/>
                <a:gd name="connsiteX2" fmla="*/ 5424 w 293555"/>
                <a:gd name="connsiteY2" fmla="*/ 245361 h 246200"/>
                <a:gd name="connsiteX3" fmla="*/ 292609 w 293555"/>
                <a:gd name="connsiteY3" fmla="*/ 4714 h 246200"/>
                <a:gd name="connsiteX4" fmla="*/ 288632 w 293555"/>
                <a:gd name="connsiteY4" fmla="*/ 736 h 246200"/>
                <a:gd name="connsiteX5" fmla="*/ 1048 w 293555"/>
                <a:gd name="connsiteY5" fmla="*/ 241383 h 246200"/>
                <a:gd name="connsiteX6" fmla="*/ 5821 w 293555"/>
                <a:gd name="connsiteY6" fmla="*/ 244963 h 246200"/>
                <a:gd name="connsiteX7" fmla="*/ 40029 w 293555"/>
                <a:gd name="connsiteY7" fmla="*/ 200413 h 246200"/>
                <a:gd name="connsiteX8" fmla="*/ 34858 w 293555"/>
                <a:gd name="connsiteY8" fmla="*/ 197231 h 246200"/>
                <a:gd name="connsiteX9" fmla="*/ 34858 w 293555"/>
                <a:gd name="connsiteY9" fmla="*/ 197231 h 2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3555" h="246200">
                  <a:moveTo>
                    <a:pt x="34858" y="197231"/>
                  </a:moveTo>
                  <a:cubicBezTo>
                    <a:pt x="23323" y="211949"/>
                    <a:pt x="12186" y="227064"/>
                    <a:pt x="650" y="241781"/>
                  </a:cubicBezTo>
                  <a:cubicBezTo>
                    <a:pt x="-1736" y="244565"/>
                    <a:pt x="3037" y="247748"/>
                    <a:pt x="5424" y="245361"/>
                  </a:cubicBezTo>
                  <a:cubicBezTo>
                    <a:pt x="101285" y="165410"/>
                    <a:pt x="197146" y="85062"/>
                    <a:pt x="292609" y="4714"/>
                  </a:cubicBezTo>
                  <a:cubicBezTo>
                    <a:pt x="295394" y="2327"/>
                    <a:pt x="291416" y="-1651"/>
                    <a:pt x="288632" y="736"/>
                  </a:cubicBezTo>
                  <a:cubicBezTo>
                    <a:pt x="192373" y="80687"/>
                    <a:pt x="96909" y="161035"/>
                    <a:pt x="1048" y="241383"/>
                  </a:cubicBezTo>
                  <a:cubicBezTo>
                    <a:pt x="2639" y="242576"/>
                    <a:pt x="4230" y="243770"/>
                    <a:pt x="5821" y="244963"/>
                  </a:cubicBezTo>
                  <a:cubicBezTo>
                    <a:pt x="17357" y="230246"/>
                    <a:pt x="28494" y="215131"/>
                    <a:pt x="40029" y="200413"/>
                  </a:cubicBezTo>
                  <a:cubicBezTo>
                    <a:pt x="42018" y="197231"/>
                    <a:pt x="36847" y="194049"/>
                    <a:pt x="34858" y="197231"/>
                  </a:cubicBezTo>
                  <a:lnTo>
                    <a:pt x="34858" y="1972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60" name="Freeform 3159">
              <a:extLst>
                <a:ext uri="{FF2B5EF4-FFF2-40B4-BE49-F238E27FC236}">
                  <a16:creationId xmlns:a16="http://schemas.microsoft.com/office/drawing/2014/main" id="{B41C642A-5074-05EB-8304-ACB8A465B428}"/>
                </a:ext>
              </a:extLst>
            </p:cNvPr>
            <p:cNvSpPr/>
            <p:nvPr/>
          </p:nvSpPr>
          <p:spPr>
            <a:xfrm>
              <a:off x="1735641" y="4053281"/>
              <a:ext cx="272764" cy="233573"/>
            </a:xfrm>
            <a:custGeom>
              <a:avLst/>
              <a:gdLst>
                <a:gd name="connsiteX0" fmla="*/ 33160 w 272764"/>
                <a:gd name="connsiteY0" fmla="*/ 190867 h 233573"/>
                <a:gd name="connsiteX1" fmla="*/ 941 w 272764"/>
                <a:gd name="connsiteY1" fmla="*/ 228257 h 233573"/>
                <a:gd name="connsiteX2" fmla="*/ 5316 w 272764"/>
                <a:gd name="connsiteY2" fmla="*/ 232632 h 233573"/>
                <a:gd name="connsiteX3" fmla="*/ 271818 w 272764"/>
                <a:gd name="connsiteY3" fmla="*/ 4714 h 233573"/>
                <a:gd name="connsiteX4" fmla="*/ 267841 w 272764"/>
                <a:gd name="connsiteY4" fmla="*/ 736 h 233573"/>
                <a:gd name="connsiteX5" fmla="*/ 941 w 272764"/>
                <a:gd name="connsiteY5" fmla="*/ 228257 h 233573"/>
                <a:gd name="connsiteX6" fmla="*/ 5316 w 272764"/>
                <a:gd name="connsiteY6" fmla="*/ 232632 h 233573"/>
                <a:gd name="connsiteX7" fmla="*/ 37535 w 272764"/>
                <a:gd name="connsiteY7" fmla="*/ 195243 h 233573"/>
                <a:gd name="connsiteX8" fmla="*/ 33160 w 272764"/>
                <a:gd name="connsiteY8" fmla="*/ 190867 h 233573"/>
                <a:gd name="connsiteX9" fmla="*/ 33160 w 272764"/>
                <a:gd name="connsiteY9" fmla="*/ 190867 h 2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764" h="233573">
                  <a:moveTo>
                    <a:pt x="33160" y="190867"/>
                  </a:moveTo>
                  <a:cubicBezTo>
                    <a:pt x="22420" y="203596"/>
                    <a:pt x="11680" y="215926"/>
                    <a:pt x="941" y="228257"/>
                  </a:cubicBezTo>
                  <a:cubicBezTo>
                    <a:pt x="-1843" y="231439"/>
                    <a:pt x="2134" y="235417"/>
                    <a:pt x="5316" y="232632"/>
                  </a:cubicBezTo>
                  <a:cubicBezTo>
                    <a:pt x="95609" y="158251"/>
                    <a:pt x="185106" y="83073"/>
                    <a:pt x="271818" y="4714"/>
                  </a:cubicBezTo>
                  <a:cubicBezTo>
                    <a:pt x="274602" y="2327"/>
                    <a:pt x="270625" y="-1651"/>
                    <a:pt x="267841" y="736"/>
                  </a:cubicBezTo>
                  <a:cubicBezTo>
                    <a:pt x="179139" y="77107"/>
                    <a:pt x="91233" y="153875"/>
                    <a:pt x="941" y="228257"/>
                  </a:cubicBezTo>
                  <a:cubicBezTo>
                    <a:pt x="2532" y="229848"/>
                    <a:pt x="4123" y="231041"/>
                    <a:pt x="5316" y="232632"/>
                  </a:cubicBezTo>
                  <a:cubicBezTo>
                    <a:pt x="16056" y="220302"/>
                    <a:pt x="26796" y="207573"/>
                    <a:pt x="37535" y="195243"/>
                  </a:cubicBezTo>
                  <a:cubicBezTo>
                    <a:pt x="40319" y="192458"/>
                    <a:pt x="35944" y="187685"/>
                    <a:pt x="33160" y="190867"/>
                  </a:cubicBezTo>
                  <a:lnTo>
                    <a:pt x="33160" y="1908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61" name="Freeform 3160">
              <a:extLst>
                <a:ext uri="{FF2B5EF4-FFF2-40B4-BE49-F238E27FC236}">
                  <a16:creationId xmlns:a16="http://schemas.microsoft.com/office/drawing/2014/main" id="{9E6AE4EE-9C7B-53D9-3566-E6AF300F7E29}"/>
                </a:ext>
              </a:extLst>
            </p:cNvPr>
            <p:cNvSpPr/>
            <p:nvPr/>
          </p:nvSpPr>
          <p:spPr>
            <a:xfrm>
              <a:off x="1805539" y="3974922"/>
              <a:ext cx="404135" cy="361555"/>
            </a:xfrm>
            <a:custGeom>
              <a:avLst/>
              <a:gdLst>
                <a:gd name="connsiteX0" fmla="*/ 5823 w 404135"/>
                <a:gd name="connsiteY0" fmla="*/ 360712 h 361555"/>
                <a:gd name="connsiteX1" fmla="*/ 403189 w 404135"/>
                <a:gd name="connsiteY1" fmla="*/ 4714 h 361555"/>
                <a:gd name="connsiteX2" fmla="*/ 399211 w 404135"/>
                <a:gd name="connsiteY2" fmla="*/ 736 h 361555"/>
                <a:gd name="connsiteX3" fmla="*/ 1049 w 404135"/>
                <a:gd name="connsiteY3" fmla="*/ 355939 h 361555"/>
                <a:gd name="connsiteX4" fmla="*/ 5823 w 404135"/>
                <a:gd name="connsiteY4" fmla="*/ 360712 h 361555"/>
                <a:gd name="connsiteX5" fmla="*/ 5823 w 404135"/>
                <a:gd name="connsiteY5" fmla="*/ 360712 h 36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135" h="361555">
                  <a:moveTo>
                    <a:pt x="5823" y="360712"/>
                  </a:moveTo>
                  <a:cubicBezTo>
                    <a:pt x="138278" y="242179"/>
                    <a:pt x="271131" y="123645"/>
                    <a:pt x="403189" y="4714"/>
                  </a:cubicBezTo>
                  <a:cubicBezTo>
                    <a:pt x="405973" y="2327"/>
                    <a:pt x="401996" y="-1651"/>
                    <a:pt x="399211" y="736"/>
                  </a:cubicBezTo>
                  <a:cubicBezTo>
                    <a:pt x="266358" y="118872"/>
                    <a:pt x="133505" y="237406"/>
                    <a:pt x="1049" y="355939"/>
                  </a:cubicBezTo>
                  <a:cubicBezTo>
                    <a:pt x="-2133" y="358723"/>
                    <a:pt x="2641" y="363497"/>
                    <a:pt x="5823" y="360712"/>
                  </a:cubicBezTo>
                  <a:lnTo>
                    <a:pt x="5823" y="3607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62" name="Freeform 3161">
              <a:extLst>
                <a:ext uri="{FF2B5EF4-FFF2-40B4-BE49-F238E27FC236}">
                  <a16:creationId xmlns:a16="http://schemas.microsoft.com/office/drawing/2014/main" id="{C6F5F134-85CB-D518-9EE1-2EA4323E03D7}"/>
                </a:ext>
              </a:extLst>
            </p:cNvPr>
            <p:cNvSpPr/>
            <p:nvPr/>
          </p:nvSpPr>
          <p:spPr>
            <a:xfrm>
              <a:off x="1914129" y="3925041"/>
              <a:ext cx="464595" cy="422577"/>
            </a:xfrm>
            <a:custGeom>
              <a:avLst/>
              <a:gdLst>
                <a:gd name="connsiteX0" fmla="*/ 5823 w 464595"/>
                <a:gd name="connsiteY0" fmla="*/ 421731 h 422577"/>
                <a:gd name="connsiteX1" fmla="*/ 463649 w 464595"/>
                <a:gd name="connsiteY1" fmla="*/ 4874 h 422577"/>
                <a:gd name="connsiteX2" fmla="*/ 459671 w 464595"/>
                <a:gd name="connsiteY2" fmla="*/ 896 h 422577"/>
                <a:gd name="connsiteX3" fmla="*/ 1049 w 464595"/>
                <a:gd name="connsiteY3" fmla="*/ 417355 h 422577"/>
                <a:gd name="connsiteX4" fmla="*/ 5823 w 464595"/>
                <a:gd name="connsiteY4" fmla="*/ 421731 h 422577"/>
                <a:gd name="connsiteX5" fmla="*/ 5823 w 464595"/>
                <a:gd name="connsiteY5" fmla="*/ 421731 h 4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595" h="422577">
                  <a:moveTo>
                    <a:pt x="5823" y="421731"/>
                  </a:moveTo>
                  <a:cubicBezTo>
                    <a:pt x="158564" y="282911"/>
                    <a:pt x="311703" y="144091"/>
                    <a:pt x="463649" y="4874"/>
                  </a:cubicBezTo>
                  <a:cubicBezTo>
                    <a:pt x="466433" y="2487"/>
                    <a:pt x="462456" y="-1888"/>
                    <a:pt x="459671" y="896"/>
                  </a:cubicBezTo>
                  <a:cubicBezTo>
                    <a:pt x="306532" y="139318"/>
                    <a:pt x="153791" y="278536"/>
                    <a:pt x="1049" y="417355"/>
                  </a:cubicBezTo>
                  <a:cubicBezTo>
                    <a:pt x="-2133" y="419742"/>
                    <a:pt x="2641" y="424515"/>
                    <a:pt x="5823" y="421731"/>
                  </a:cubicBezTo>
                  <a:lnTo>
                    <a:pt x="5823" y="4217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63" name="Freeform 3162">
              <a:extLst>
                <a:ext uri="{FF2B5EF4-FFF2-40B4-BE49-F238E27FC236}">
                  <a16:creationId xmlns:a16="http://schemas.microsoft.com/office/drawing/2014/main" id="{19024BEB-B394-2BC9-7B7F-24BB95070515}"/>
                </a:ext>
              </a:extLst>
            </p:cNvPr>
            <p:cNvSpPr/>
            <p:nvPr/>
          </p:nvSpPr>
          <p:spPr>
            <a:xfrm>
              <a:off x="2009750" y="3827141"/>
              <a:ext cx="549906" cy="555127"/>
            </a:xfrm>
            <a:custGeom>
              <a:avLst/>
              <a:gdLst>
                <a:gd name="connsiteX0" fmla="*/ 5267 w 549906"/>
                <a:gd name="connsiteY0" fmla="*/ 554236 h 555127"/>
                <a:gd name="connsiteX1" fmla="*/ 549010 w 549906"/>
                <a:gd name="connsiteY1" fmla="*/ 4924 h 555127"/>
                <a:gd name="connsiteX2" fmla="*/ 545033 w 549906"/>
                <a:gd name="connsiteY2" fmla="*/ 946 h 555127"/>
                <a:gd name="connsiteX3" fmla="*/ 892 w 549906"/>
                <a:gd name="connsiteY3" fmla="*/ 549861 h 555127"/>
                <a:gd name="connsiteX4" fmla="*/ 5267 w 549906"/>
                <a:gd name="connsiteY4" fmla="*/ 554236 h 555127"/>
                <a:gd name="connsiteX5" fmla="*/ 5267 w 549906"/>
                <a:gd name="connsiteY5" fmla="*/ 554236 h 55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06" h="555127">
                  <a:moveTo>
                    <a:pt x="5267" y="554236"/>
                  </a:moveTo>
                  <a:cubicBezTo>
                    <a:pt x="186648" y="371265"/>
                    <a:pt x="368824" y="188691"/>
                    <a:pt x="549010" y="4924"/>
                  </a:cubicBezTo>
                  <a:cubicBezTo>
                    <a:pt x="551795" y="2140"/>
                    <a:pt x="547420" y="-1838"/>
                    <a:pt x="545033" y="946"/>
                  </a:cubicBezTo>
                  <a:cubicBezTo>
                    <a:pt x="362857" y="183122"/>
                    <a:pt x="182272" y="366889"/>
                    <a:pt x="892" y="549861"/>
                  </a:cubicBezTo>
                  <a:cubicBezTo>
                    <a:pt x="-1893" y="552645"/>
                    <a:pt x="2483" y="557021"/>
                    <a:pt x="5267" y="554236"/>
                  </a:cubicBezTo>
                  <a:lnTo>
                    <a:pt x="5267" y="55423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64" name="Freeform 3163">
              <a:extLst>
                <a:ext uri="{FF2B5EF4-FFF2-40B4-BE49-F238E27FC236}">
                  <a16:creationId xmlns:a16="http://schemas.microsoft.com/office/drawing/2014/main" id="{0F978FB8-F2D5-9491-879C-1AF08BE6EEAB}"/>
                </a:ext>
              </a:extLst>
            </p:cNvPr>
            <p:cNvSpPr/>
            <p:nvPr/>
          </p:nvSpPr>
          <p:spPr>
            <a:xfrm>
              <a:off x="2183960" y="3787575"/>
              <a:ext cx="542596" cy="544920"/>
            </a:xfrm>
            <a:custGeom>
              <a:avLst/>
              <a:gdLst>
                <a:gd name="connsiteX0" fmla="*/ 33916 w 542596"/>
                <a:gd name="connsiteY0" fmla="*/ 493963 h 544920"/>
                <a:gd name="connsiteX1" fmla="*/ 504 w 542596"/>
                <a:gd name="connsiteY1" fmla="*/ 540502 h 544920"/>
                <a:gd name="connsiteX2" fmla="*/ 5277 w 542596"/>
                <a:gd name="connsiteY2" fmla="*/ 544081 h 544920"/>
                <a:gd name="connsiteX3" fmla="*/ 541861 w 542596"/>
                <a:gd name="connsiteY3" fmla="*/ 4713 h 544920"/>
                <a:gd name="connsiteX4" fmla="*/ 537884 w 542596"/>
                <a:gd name="connsiteY4" fmla="*/ 736 h 544920"/>
                <a:gd name="connsiteX5" fmla="*/ 902 w 542596"/>
                <a:gd name="connsiteY5" fmla="*/ 539706 h 544920"/>
                <a:gd name="connsiteX6" fmla="*/ 5675 w 542596"/>
                <a:gd name="connsiteY6" fmla="*/ 543286 h 544920"/>
                <a:gd name="connsiteX7" fmla="*/ 39087 w 542596"/>
                <a:gd name="connsiteY7" fmla="*/ 496748 h 544920"/>
                <a:gd name="connsiteX8" fmla="*/ 33916 w 542596"/>
                <a:gd name="connsiteY8" fmla="*/ 493963 h 544920"/>
                <a:gd name="connsiteX9" fmla="*/ 33916 w 542596"/>
                <a:gd name="connsiteY9" fmla="*/ 493963 h 54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596" h="544920">
                  <a:moveTo>
                    <a:pt x="33916" y="493963"/>
                  </a:moveTo>
                  <a:cubicBezTo>
                    <a:pt x="22779" y="509476"/>
                    <a:pt x="11642" y="524989"/>
                    <a:pt x="504" y="540502"/>
                  </a:cubicBezTo>
                  <a:cubicBezTo>
                    <a:pt x="-1485" y="543286"/>
                    <a:pt x="2891" y="546468"/>
                    <a:pt x="5277" y="544081"/>
                  </a:cubicBezTo>
                  <a:cubicBezTo>
                    <a:pt x="184271" y="364292"/>
                    <a:pt x="363663" y="185298"/>
                    <a:pt x="541861" y="4713"/>
                  </a:cubicBezTo>
                  <a:cubicBezTo>
                    <a:pt x="544248" y="2327"/>
                    <a:pt x="540270" y="-1651"/>
                    <a:pt x="537884" y="736"/>
                  </a:cubicBezTo>
                  <a:cubicBezTo>
                    <a:pt x="358094" y="179730"/>
                    <a:pt x="179896" y="359917"/>
                    <a:pt x="902" y="539706"/>
                  </a:cubicBezTo>
                  <a:cubicBezTo>
                    <a:pt x="2493" y="540899"/>
                    <a:pt x="4084" y="542093"/>
                    <a:pt x="5675" y="543286"/>
                  </a:cubicBezTo>
                  <a:cubicBezTo>
                    <a:pt x="16813" y="527773"/>
                    <a:pt x="27950" y="512260"/>
                    <a:pt x="39087" y="496748"/>
                  </a:cubicBezTo>
                  <a:cubicBezTo>
                    <a:pt x="41474" y="493565"/>
                    <a:pt x="36303" y="490781"/>
                    <a:pt x="33916" y="493963"/>
                  </a:cubicBezTo>
                  <a:lnTo>
                    <a:pt x="33916" y="4939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65" name="Freeform 3164">
              <a:extLst>
                <a:ext uri="{FF2B5EF4-FFF2-40B4-BE49-F238E27FC236}">
                  <a16:creationId xmlns:a16="http://schemas.microsoft.com/office/drawing/2014/main" id="{53D9663B-0229-1A66-99A0-51403369C702}"/>
                </a:ext>
              </a:extLst>
            </p:cNvPr>
            <p:cNvSpPr/>
            <p:nvPr/>
          </p:nvSpPr>
          <p:spPr>
            <a:xfrm>
              <a:off x="2400133" y="3766096"/>
              <a:ext cx="500457" cy="459454"/>
            </a:xfrm>
            <a:custGeom>
              <a:avLst/>
              <a:gdLst>
                <a:gd name="connsiteX0" fmla="*/ 5090 w 500457"/>
                <a:gd name="connsiteY0" fmla="*/ 458562 h 459454"/>
                <a:gd name="connsiteX1" fmla="*/ 499511 w 500457"/>
                <a:gd name="connsiteY1" fmla="*/ 4713 h 459454"/>
                <a:gd name="connsiteX2" fmla="*/ 495533 w 500457"/>
                <a:gd name="connsiteY2" fmla="*/ 736 h 459454"/>
                <a:gd name="connsiteX3" fmla="*/ 1113 w 500457"/>
                <a:gd name="connsiteY3" fmla="*/ 454187 h 459454"/>
                <a:gd name="connsiteX4" fmla="*/ 5090 w 500457"/>
                <a:gd name="connsiteY4" fmla="*/ 458562 h 459454"/>
                <a:gd name="connsiteX5" fmla="*/ 5090 w 500457"/>
                <a:gd name="connsiteY5" fmla="*/ 458562 h 45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457" h="459454">
                  <a:moveTo>
                    <a:pt x="5090" y="458562"/>
                  </a:moveTo>
                  <a:cubicBezTo>
                    <a:pt x="163798" y="300650"/>
                    <a:pt x="329666" y="150295"/>
                    <a:pt x="499511" y="4713"/>
                  </a:cubicBezTo>
                  <a:cubicBezTo>
                    <a:pt x="502295" y="2327"/>
                    <a:pt x="498317" y="-1651"/>
                    <a:pt x="495533" y="736"/>
                  </a:cubicBezTo>
                  <a:cubicBezTo>
                    <a:pt x="324097" y="144328"/>
                    <a:pt x="159820" y="296672"/>
                    <a:pt x="1113" y="454187"/>
                  </a:cubicBezTo>
                  <a:cubicBezTo>
                    <a:pt x="-2070" y="456971"/>
                    <a:pt x="2306" y="461347"/>
                    <a:pt x="5090" y="458562"/>
                  </a:cubicBezTo>
                  <a:lnTo>
                    <a:pt x="5090" y="4585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66" name="Freeform 3165">
              <a:extLst>
                <a:ext uri="{FF2B5EF4-FFF2-40B4-BE49-F238E27FC236}">
                  <a16:creationId xmlns:a16="http://schemas.microsoft.com/office/drawing/2014/main" id="{F40AF5CC-99E8-FEFA-72DB-03C9ED8D16A6}"/>
                </a:ext>
              </a:extLst>
            </p:cNvPr>
            <p:cNvSpPr/>
            <p:nvPr/>
          </p:nvSpPr>
          <p:spPr>
            <a:xfrm>
              <a:off x="2717947" y="3863895"/>
              <a:ext cx="194417" cy="181472"/>
            </a:xfrm>
            <a:custGeom>
              <a:avLst/>
              <a:gdLst>
                <a:gd name="connsiteX0" fmla="*/ 5090 w 194417"/>
                <a:gd name="connsiteY0" fmla="*/ 180577 h 181472"/>
                <a:gd name="connsiteX1" fmla="*/ 193630 w 194417"/>
                <a:gd name="connsiteY1" fmla="*/ 4367 h 181472"/>
                <a:gd name="connsiteX2" fmla="*/ 190050 w 194417"/>
                <a:gd name="connsiteY2" fmla="*/ 787 h 181472"/>
                <a:gd name="connsiteX3" fmla="*/ 1113 w 194417"/>
                <a:gd name="connsiteY3" fmla="*/ 176599 h 181472"/>
                <a:gd name="connsiteX4" fmla="*/ 5090 w 194417"/>
                <a:gd name="connsiteY4" fmla="*/ 180577 h 181472"/>
                <a:gd name="connsiteX5" fmla="*/ 5090 w 194417"/>
                <a:gd name="connsiteY5" fmla="*/ 180577 h 1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417" h="181472">
                  <a:moveTo>
                    <a:pt x="5090" y="180577"/>
                  </a:moveTo>
                  <a:cubicBezTo>
                    <a:pt x="67937" y="121707"/>
                    <a:pt x="130783" y="63236"/>
                    <a:pt x="193630" y="4367"/>
                  </a:cubicBezTo>
                  <a:cubicBezTo>
                    <a:pt x="196017" y="1980"/>
                    <a:pt x="192437" y="-1599"/>
                    <a:pt x="190050" y="787"/>
                  </a:cubicBezTo>
                  <a:cubicBezTo>
                    <a:pt x="126806" y="59258"/>
                    <a:pt x="63959" y="117730"/>
                    <a:pt x="1113" y="176599"/>
                  </a:cubicBezTo>
                  <a:cubicBezTo>
                    <a:pt x="-2070" y="178985"/>
                    <a:pt x="2306" y="183361"/>
                    <a:pt x="5090" y="180577"/>
                  </a:cubicBezTo>
                  <a:lnTo>
                    <a:pt x="5090" y="1805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67" name="Freeform 3166">
              <a:extLst>
                <a:ext uri="{FF2B5EF4-FFF2-40B4-BE49-F238E27FC236}">
                  <a16:creationId xmlns:a16="http://schemas.microsoft.com/office/drawing/2014/main" id="{FC2574EE-AC53-FDAA-9EF3-B045B3209959}"/>
                </a:ext>
              </a:extLst>
            </p:cNvPr>
            <p:cNvSpPr/>
            <p:nvPr/>
          </p:nvSpPr>
          <p:spPr>
            <a:xfrm>
              <a:off x="2968077" y="3845114"/>
              <a:ext cx="32146" cy="36990"/>
            </a:xfrm>
            <a:custGeom>
              <a:avLst/>
              <a:gdLst>
                <a:gd name="connsiteX0" fmla="*/ 28622 w 32146"/>
                <a:gd name="connsiteY0" fmla="*/ 78 h 36990"/>
                <a:gd name="connsiteX1" fmla="*/ 778 w 32146"/>
                <a:gd name="connsiteY1" fmla="*/ 26330 h 36990"/>
                <a:gd name="connsiteX2" fmla="*/ 24246 w 32146"/>
                <a:gd name="connsiteY2" fmla="*/ 30308 h 36990"/>
                <a:gd name="connsiteX3" fmla="*/ 18678 w 32146"/>
                <a:gd name="connsiteY3" fmla="*/ 28716 h 36990"/>
                <a:gd name="connsiteX4" fmla="*/ 6347 w 32146"/>
                <a:gd name="connsiteY4" fmla="*/ 19568 h 36990"/>
                <a:gd name="connsiteX5" fmla="*/ 29815 w 32146"/>
                <a:gd name="connsiteY5" fmla="*/ 5646 h 36990"/>
                <a:gd name="connsiteX6" fmla="*/ 28622 w 32146"/>
                <a:gd name="connsiteY6" fmla="*/ 78 h 36990"/>
                <a:gd name="connsiteX7" fmla="*/ 28622 w 32146"/>
                <a:gd name="connsiteY7" fmla="*/ 78 h 3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46" h="36990">
                  <a:moveTo>
                    <a:pt x="28622" y="78"/>
                  </a:moveTo>
                  <a:cubicBezTo>
                    <a:pt x="17484" y="2862"/>
                    <a:pt x="-4393" y="10817"/>
                    <a:pt x="778" y="26330"/>
                  </a:cubicBezTo>
                  <a:cubicBezTo>
                    <a:pt x="3960" y="35876"/>
                    <a:pt x="20269" y="42638"/>
                    <a:pt x="24246" y="30308"/>
                  </a:cubicBezTo>
                  <a:cubicBezTo>
                    <a:pt x="25440" y="26728"/>
                    <a:pt x="19871" y="25534"/>
                    <a:pt x="18678" y="28716"/>
                  </a:cubicBezTo>
                  <a:cubicBezTo>
                    <a:pt x="16291" y="35876"/>
                    <a:pt x="3960" y="26330"/>
                    <a:pt x="6347" y="19568"/>
                  </a:cubicBezTo>
                  <a:cubicBezTo>
                    <a:pt x="9529" y="10419"/>
                    <a:pt x="21462" y="7635"/>
                    <a:pt x="29815" y="5646"/>
                  </a:cubicBezTo>
                  <a:cubicBezTo>
                    <a:pt x="33793" y="4851"/>
                    <a:pt x="32202" y="-718"/>
                    <a:pt x="28622" y="78"/>
                  </a:cubicBezTo>
                  <a:lnTo>
                    <a:pt x="28622" y="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68" name="Freeform 3167">
              <a:extLst>
                <a:ext uri="{FF2B5EF4-FFF2-40B4-BE49-F238E27FC236}">
                  <a16:creationId xmlns:a16="http://schemas.microsoft.com/office/drawing/2014/main" id="{904736B1-69E9-C91B-132A-73BB2CEBD5ED}"/>
                </a:ext>
              </a:extLst>
            </p:cNvPr>
            <p:cNvSpPr/>
            <p:nvPr/>
          </p:nvSpPr>
          <p:spPr>
            <a:xfrm>
              <a:off x="3055979" y="3806274"/>
              <a:ext cx="17822" cy="17776"/>
            </a:xfrm>
            <a:custGeom>
              <a:avLst/>
              <a:gdLst>
                <a:gd name="connsiteX0" fmla="*/ 12715 w 17822"/>
                <a:gd name="connsiteY0" fmla="*/ 732 h 17776"/>
                <a:gd name="connsiteX1" fmla="*/ 782 w 17822"/>
                <a:gd name="connsiteY1" fmla="*/ 13063 h 17776"/>
                <a:gd name="connsiteX2" fmla="*/ 4760 w 17822"/>
                <a:gd name="connsiteY2" fmla="*/ 17040 h 17776"/>
                <a:gd name="connsiteX3" fmla="*/ 17090 w 17822"/>
                <a:gd name="connsiteY3" fmla="*/ 5107 h 17776"/>
                <a:gd name="connsiteX4" fmla="*/ 12715 w 17822"/>
                <a:gd name="connsiteY4" fmla="*/ 732 h 17776"/>
                <a:gd name="connsiteX5" fmla="*/ 12715 w 17822"/>
                <a:gd name="connsiteY5" fmla="*/ 732 h 1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22" h="17776">
                  <a:moveTo>
                    <a:pt x="12715" y="732"/>
                  </a:moveTo>
                  <a:cubicBezTo>
                    <a:pt x="8737" y="4709"/>
                    <a:pt x="4760" y="9085"/>
                    <a:pt x="782" y="13063"/>
                  </a:cubicBezTo>
                  <a:cubicBezTo>
                    <a:pt x="-1605" y="15449"/>
                    <a:pt x="1975" y="19427"/>
                    <a:pt x="4760" y="17040"/>
                  </a:cubicBezTo>
                  <a:cubicBezTo>
                    <a:pt x="8737" y="13063"/>
                    <a:pt x="13113" y="9085"/>
                    <a:pt x="17090" y="5107"/>
                  </a:cubicBezTo>
                  <a:cubicBezTo>
                    <a:pt x="19477" y="2323"/>
                    <a:pt x="15499" y="-1655"/>
                    <a:pt x="12715" y="732"/>
                  </a:cubicBezTo>
                  <a:lnTo>
                    <a:pt x="12715" y="7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69" name="Freeform 3168">
              <a:extLst>
                <a:ext uri="{FF2B5EF4-FFF2-40B4-BE49-F238E27FC236}">
                  <a16:creationId xmlns:a16="http://schemas.microsoft.com/office/drawing/2014/main" id="{40DDF5FC-B048-0E34-3D61-F42DD3C1615C}"/>
                </a:ext>
              </a:extLst>
            </p:cNvPr>
            <p:cNvSpPr/>
            <p:nvPr/>
          </p:nvSpPr>
          <p:spPr>
            <a:xfrm>
              <a:off x="1294771" y="3840199"/>
              <a:ext cx="246071" cy="227659"/>
            </a:xfrm>
            <a:custGeom>
              <a:avLst/>
              <a:gdLst>
                <a:gd name="connsiteX0" fmla="*/ 5066 w 246071"/>
                <a:gd name="connsiteY0" fmla="*/ 226547 h 227659"/>
                <a:gd name="connsiteX1" fmla="*/ 244918 w 246071"/>
                <a:gd name="connsiteY1" fmla="*/ 5390 h 227659"/>
                <a:gd name="connsiteX2" fmla="*/ 242133 w 246071"/>
                <a:gd name="connsiteY2" fmla="*/ 617 h 227659"/>
                <a:gd name="connsiteX3" fmla="*/ 691 w 246071"/>
                <a:gd name="connsiteY3" fmla="*/ 222569 h 227659"/>
                <a:gd name="connsiteX4" fmla="*/ 5066 w 246071"/>
                <a:gd name="connsiteY4" fmla="*/ 226547 h 227659"/>
                <a:gd name="connsiteX5" fmla="*/ 5066 w 246071"/>
                <a:gd name="connsiteY5" fmla="*/ 226547 h 22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071" h="227659">
                  <a:moveTo>
                    <a:pt x="5066" y="226547"/>
                  </a:moveTo>
                  <a:cubicBezTo>
                    <a:pt x="77459" y="145005"/>
                    <a:pt x="158205" y="71419"/>
                    <a:pt x="244918" y="5390"/>
                  </a:cubicBezTo>
                  <a:cubicBezTo>
                    <a:pt x="247702" y="3401"/>
                    <a:pt x="244918" y="-1770"/>
                    <a:pt x="242133" y="617"/>
                  </a:cubicBezTo>
                  <a:cubicBezTo>
                    <a:pt x="154228" y="65850"/>
                    <a:pt x="73482" y="140630"/>
                    <a:pt x="691" y="222569"/>
                  </a:cubicBezTo>
                  <a:cubicBezTo>
                    <a:pt x="-1696" y="225353"/>
                    <a:pt x="2680" y="229729"/>
                    <a:pt x="5066" y="226547"/>
                  </a:cubicBezTo>
                  <a:lnTo>
                    <a:pt x="5066" y="22654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70" name="Freeform 3169">
              <a:extLst>
                <a:ext uri="{FF2B5EF4-FFF2-40B4-BE49-F238E27FC236}">
                  <a16:creationId xmlns:a16="http://schemas.microsoft.com/office/drawing/2014/main" id="{9BFD9F32-4AC5-19AA-71AD-47122DE1CC51}"/>
                </a:ext>
              </a:extLst>
            </p:cNvPr>
            <p:cNvSpPr/>
            <p:nvPr/>
          </p:nvSpPr>
          <p:spPr>
            <a:xfrm>
              <a:off x="1293069" y="3771784"/>
              <a:ext cx="227487" cy="233520"/>
            </a:xfrm>
            <a:custGeom>
              <a:avLst/>
              <a:gdLst>
                <a:gd name="connsiteX0" fmla="*/ 5575 w 227487"/>
                <a:gd name="connsiteY0" fmla="*/ 232115 h 233520"/>
                <a:gd name="connsiteX1" fmla="*/ 226334 w 227487"/>
                <a:gd name="connsiteY1" fmla="*/ 5390 h 233520"/>
                <a:gd name="connsiteX2" fmla="*/ 223550 w 227487"/>
                <a:gd name="connsiteY2" fmla="*/ 617 h 233520"/>
                <a:gd name="connsiteX3" fmla="*/ 802 w 227487"/>
                <a:gd name="connsiteY3" fmla="*/ 229331 h 233520"/>
                <a:gd name="connsiteX4" fmla="*/ 5575 w 227487"/>
                <a:gd name="connsiteY4" fmla="*/ 232115 h 233520"/>
                <a:gd name="connsiteX5" fmla="*/ 5575 w 227487"/>
                <a:gd name="connsiteY5" fmla="*/ 232115 h 23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487" h="233520">
                  <a:moveTo>
                    <a:pt x="5575" y="232115"/>
                  </a:moveTo>
                  <a:cubicBezTo>
                    <a:pt x="65637" y="144607"/>
                    <a:pt x="140417" y="68237"/>
                    <a:pt x="226334" y="5390"/>
                  </a:cubicBezTo>
                  <a:cubicBezTo>
                    <a:pt x="229119" y="3401"/>
                    <a:pt x="226334" y="-1770"/>
                    <a:pt x="223550" y="617"/>
                  </a:cubicBezTo>
                  <a:cubicBezTo>
                    <a:pt x="136439" y="63464"/>
                    <a:pt x="61262" y="140630"/>
                    <a:pt x="802" y="229331"/>
                  </a:cubicBezTo>
                  <a:cubicBezTo>
                    <a:pt x="-1982" y="232513"/>
                    <a:pt x="3189" y="235297"/>
                    <a:pt x="5575" y="232115"/>
                  </a:cubicBezTo>
                  <a:lnTo>
                    <a:pt x="5575" y="2321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71" name="Freeform 3170">
              <a:extLst>
                <a:ext uri="{FF2B5EF4-FFF2-40B4-BE49-F238E27FC236}">
                  <a16:creationId xmlns:a16="http://schemas.microsoft.com/office/drawing/2014/main" id="{61CBC2C6-8C4A-7364-FA11-7D01AA36AACE}"/>
                </a:ext>
              </a:extLst>
            </p:cNvPr>
            <p:cNvSpPr/>
            <p:nvPr/>
          </p:nvSpPr>
          <p:spPr>
            <a:xfrm>
              <a:off x="1270708" y="3761720"/>
              <a:ext cx="166509" cy="144356"/>
            </a:xfrm>
            <a:custGeom>
              <a:avLst/>
              <a:gdLst>
                <a:gd name="connsiteX0" fmla="*/ 71691 w 166509"/>
                <a:gd name="connsiteY0" fmla="*/ 94211 h 144356"/>
                <a:gd name="connsiteX1" fmla="*/ 3275 w 166509"/>
                <a:gd name="connsiteY1" fmla="*/ 138362 h 144356"/>
                <a:gd name="connsiteX2" fmla="*/ 5264 w 166509"/>
                <a:gd name="connsiteY2" fmla="*/ 143533 h 144356"/>
                <a:gd name="connsiteX3" fmla="*/ 165563 w 166509"/>
                <a:gd name="connsiteY3" fmla="*/ 4714 h 144356"/>
                <a:gd name="connsiteX4" fmla="*/ 161585 w 166509"/>
                <a:gd name="connsiteY4" fmla="*/ 736 h 144356"/>
                <a:gd name="connsiteX5" fmla="*/ 889 w 166509"/>
                <a:gd name="connsiteY5" fmla="*/ 139158 h 144356"/>
                <a:gd name="connsiteX6" fmla="*/ 3275 w 166509"/>
                <a:gd name="connsiteY6" fmla="*/ 144329 h 144356"/>
                <a:gd name="connsiteX7" fmla="*/ 76862 w 166509"/>
                <a:gd name="connsiteY7" fmla="*/ 96995 h 144356"/>
                <a:gd name="connsiteX8" fmla="*/ 71691 w 166509"/>
                <a:gd name="connsiteY8" fmla="*/ 94211 h 144356"/>
                <a:gd name="connsiteX9" fmla="*/ 71691 w 166509"/>
                <a:gd name="connsiteY9" fmla="*/ 94211 h 14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509" h="144356">
                  <a:moveTo>
                    <a:pt x="71691" y="94211"/>
                  </a:moveTo>
                  <a:cubicBezTo>
                    <a:pt x="56576" y="118872"/>
                    <a:pt x="31914" y="134782"/>
                    <a:pt x="3275" y="138362"/>
                  </a:cubicBezTo>
                  <a:cubicBezTo>
                    <a:pt x="4071" y="139953"/>
                    <a:pt x="4866" y="141942"/>
                    <a:pt x="5264" y="143533"/>
                  </a:cubicBezTo>
                  <a:cubicBezTo>
                    <a:pt x="58962" y="97392"/>
                    <a:pt x="112263" y="51252"/>
                    <a:pt x="165563" y="4714"/>
                  </a:cubicBezTo>
                  <a:cubicBezTo>
                    <a:pt x="168347" y="2327"/>
                    <a:pt x="164370" y="-1651"/>
                    <a:pt x="161585" y="736"/>
                  </a:cubicBezTo>
                  <a:cubicBezTo>
                    <a:pt x="107887" y="46876"/>
                    <a:pt x="54189" y="92619"/>
                    <a:pt x="889" y="139158"/>
                  </a:cubicBezTo>
                  <a:cubicBezTo>
                    <a:pt x="-1100" y="140749"/>
                    <a:pt x="491" y="144727"/>
                    <a:pt x="3275" y="144329"/>
                  </a:cubicBezTo>
                  <a:cubicBezTo>
                    <a:pt x="34301" y="140351"/>
                    <a:pt x="60553" y="123645"/>
                    <a:pt x="76862" y="96995"/>
                  </a:cubicBezTo>
                  <a:cubicBezTo>
                    <a:pt x="78850" y="93813"/>
                    <a:pt x="73679" y="91028"/>
                    <a:pt x="71691" y="94211"/>
                  </a:cubicBezTo>
                  <a:lnTo>
                    <a:pt x="71691" y="9421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72" name="Freeform 3171">
              <a:extLst>
                <a:ext uri="{FF2B5EF4-FFF2-40B4-BE49-F238E27FC236}">
                  <a16:creationId xmlns:a16="http://schemas.microsoft.com/office/drawing/2014/main" id="{B55C2DD8-6B41-D8F2-204D-6FBA8025965A}"/>
                </a:ext>
              </a:extLst>
            </p:cNvPr>
            <p:cNvSpPr/>
            <p:nvPr/>
          </p:nvSpPr>
          <p:spPr>
            <a:xfrm>
              <a:off x="1303768" y="3709658"/>
              <a:ext cx="94064" cy="110887"/>
            </a:xfrm>
            <a:custGeom>
              <a:avLst/>
              <a:gdLst>
                <a:gd name="connsiteX0" fmla="*/ 9195 w 94064"/>
                <a:gd name="connsiteY0" fmla="*/ 104109 h 110887"/>
                <a:gd name="connsiteX1" fmla="*/ 93124 w 94064"/>
                <a:gd name="connsiteY1" fmla="*/ 5066 h 110887"/>
                <a:gd name="connsiteX2" fmla="*/ 88748 w 94064"/>
                <a:gd name="connsiteY2" fmla="*/ 691 h 110887"/>
                <a:gd name="connsiteX3" fmla="*/ 6411 w 94064"/>
                <a:gd name="connsiteY3" fmla="*/ 87801 h 110887"/>
                <a:gd name="connsiteX4" fmla="*/ 4820 w 94064"/>
                <a:gd name="connsiteY4" fmla="*/ 110474 h 110887"/>
                <a:gd name="connsiteX5" fmla="*/ 15162 w 94064"/>
                <a:gd name="connsiteY5" fmla="*/ 102121 h 110887"/>
                <a:gd name="connsiteX6" fmla="*/ 13571 w 94064"/>
                <a:gd name="connsiteY6" fmla="*/ 99336 h 110887"/>
                <a:gd name="connsiteX7" fmla="*/ 11980 w 94064"/>
                <a:gd name="connsiteY7" fmla="*/ 98540 h 110887"/>
                <a:gd name="connsiteX8" fmla="*/ 9195 w 94064"/>
                <a:gd name="connsiteY8" fmla="*/ 104109 h 110887"/>
                <a:gd name="connsiteX9" fmla="*/ 9195 w 94064"/>
                <a:gd name="connsiteY9" fmla="*/ 104109 h 110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064" h="110887">
                  <a:moveTo>
                    <a:pt x="9195" y="104109"/>
                  </a:moveTo>
                  <a:cubicBezTo>
                    <a:pt x="-1942" y="97347"/>
                    <a:pt x="83975" y="13021"/>
                    <a:pt x="93124" y="5066"/>
                  </a:cubicBezTo>
                  <a:cubicBezTo>
                    <a:pt x="95908" y="2680"/>
                    <a:pt x="91930" y="-1696"/>
                    <a:pt x="88748" y="691"/>
                  </a:cubicBezTo>
                  <a:cubicBezTo>
                    <a:pt x="58120" y="26148"/>
                    <a:pt x="29879" y="55582"/>
                    <a:pt x="6411" y="87801"/>
                  </a:cubicBezTo>
                  <a:cubicBezTo>
                    <a:pt x="2831" y="92972"/>
                    <a:pt x="-5124" y="106496"/>
                    <a:pt x="4820" y="110474"/>
                  </a:cubicBezTo>
                  <a:cubicBezTo>
                    <a:pt x="9991" y="112462"/>
                    <a:pt x="15162" y="106894"/>
                    <a:pt x="15162" y="102121"/>
                  </a:cubicBezTo>
                  <a:cubicBezTo>
                    <a:pt x="15162" y="100927"/>
                    <a:pt x="14366" y="99734"/>
                    <a:pt x="13571" y="99336"/>
                  </a:cubicBezTo>
                  <a:cubicBezTo>
                    <a:pt x="13173" y="98938"/>
                    <a:pt x="12377" y="98540"/>
                    <a:pt x="11980" y="98540"/>
                  </a:cubicBezTo>
                  <a:cubicBezTo>
                    <a:pt x="8798" y="96154"/>
                    <a:pt x="5218" y="101723"/>
                    <a:pt x="9195" y="104109"/>
                  </a:cubicBezTo>
                  <a:lnTo>
                    <a:pt x="9195" y="1041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73" name="Freeform 3172">
              <a:extLst>
                <a:ext uri="{FF2B5EF4-FFF2-40B4-BE49-F238E27FC236}">
                  <a16:creationId xmlns:a16="http://schemas.microsoft.com/office/drawing/2014/main" id="{27835889-9CB5-064B-7183-03417B5A44A4}"/>
                </a:ext>
              </a:extLst>
            </p:cNvPr>
            <p:cNvSpPr/>
            <p:nvPr/>
          </p:nvSpPr>
          <p:spPr>
            <a:xfrm>
              <a:off x="1285915" y="3659920"/>
              <a:ext cx="63162" cy="30063"/>
            </a:xfrm>
            <a:custGeom>
              <a:avLst/>
              <a:gdLst>
                <a:gd name="connsiteX0" fmla="*/ 59268 w 63162"/>
                <a:gd name="connsiteY0" fmla="*/ 709 h 30063"/>
                <a:gd name="connsiteX1" fmla="*/ 2387 w 63162"/>
                <a:gd name="connsiteY1" fmla="*/ 23382 h 30063"/>
                <a:gd name="connsiteX2" fmla="*/ 5570 w 63162"/>
                <a:gd name="connsiteY2" fmla="*/ 28950 h 30063"/>
                <a:gd name="connsiteX3" fmla="*/ 25458 w 63162"/>
                <a:gd name="connsiteY3" fmla="*/ 5482 h 30063"/>
                <a:gd name="connsiteX4" fmla="*/ 21082 w 63162"/>
                <a:gd name="connsiteY4" fmla="*/ 1107 h 30063"/>
                <a:gd name="connsiteX5" fmla="*/ 796 w 63162"/>
                <a:gd name="connsiteY5" fmla="*/ 24177 h 30063"/>
                <a:gd name="connsiteX6" fmla="*/ 3978 w 63162"/>
                <a:gd name="connsiteY6" fmla="*/ 29746 h 30063"/>
                <a:gd name="connsiteX7" fmla="*/ 60859 w 63162"/>
                <a:gd name="connsiteY7" fmla="*/ 6675 h 30063"/>
                <a:gd name="connsiteX8" fmla="*/ 59268 w 63162"/>
                <a:gd name="connsiteY8" fmla="*/ 709 h 30063"/>
                <a:gd name="connsiteX9" fmla="*/ 59268 w 63162"/>
                <a:gd name="connsiteY9" fmla="*/ 709 h 3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162" h="30063">
                  <a:moveTo>
                    <a:pt x="59268" y="709"/>
                  </a:moveTo>
                  <a:cubicBezTo>
                    <a:pt x="40175" y="8267"/>
                    <a:pt x="21480" y="15824"/>
                    <a:pt x="2387" y="23382"/>
                  </a:cubicBezTo>
                  <a:cubicBezTo>
                    <a:pt x="3581" y="25370"/>
                    <a:pt x="4376" y="26961"/>
                    <a:pt x="5570" y="28950"/>
                  </a:cubicBezTo>
                  <a:cubicBezTo>
                    <a:pt x="12331" y="20995"/>
                    <a:pt x="19093" y="13437"/>
                    <a:pt x="25458" y="5482"/>
                  </a:cubicBezTo>
                  <a:cubicBezTo>
                    <a:pt x="27844" y="2300"/>
                    <a:pt x="23867" y="-2075"/>
                    <a:pt x="21082" y="1107"/>
                  </a:cubicBezTo>
                  <a:cubicBezTo>
                    <a:pt x="14320" y="8664"/>
                    <a:pt x="7558" y="16620"/>
                    <a:pt x="796" y="24177"/>
                  </a:cubicBezTo>
                  <a:cubicBezTo>
                    <a:pt x="-1193" y="26563"/>
                    <a:pt x="796" y="31337"/>
                    <a:pt x="3978" y="29746"/>
                  </a:cubicBezTo>
                  <a:cubicBezTo>
                    <a:pt x="23071" y="22188"/>
                    <a:pt x="41766" y="14631"/>
                    <a:pt x="60859" y="6675"/>
                  </a:cubicBezTo>
                  <a:cubicBezTo>
                    <a:pt x="64836" y="5482"/>
                    <a:pt x="63245" y="-484"/>
                    <a:pt x="59268" y="709"/>
                  </a:cubicBezTo>
                  <a:lnTo>
                    <a:pt x="59268" y="7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74" name="Freeform 3173">
              <a:extLst>
                <a:ext uri="{FF2B5EF4-FFF2-40B4-BE49-F238E27FC236}">
                  <a16:creationId xmlns:a16="http://schemas.microsoft.com/office/drawing/2014/main" id="{23596F81-25AA-5D68-658B-38C5E0F2E016}"/>
                </a:ext>
              </a:extLst>
            </p:cNvPr>
            <p:cNvSpPr/>
            <p:nvPr/>
          </p:nvSpPr>
          <p:spPr>
            <a:xfrm>
              <a:off x="2204903" y="4717501"/>
              <a:ext cx="55336" cy="54643"/>
            </a:xfrm>
            <a:custGeom>
              <a:avLst/>
              <a:gdLst>
                <a:gd name="connsiteX0" fmla="*/ 50761 w 55336"/>
                <a:gd name="connsiteY0" fmla="*/ 25046 h 54643"/>
                <a:gd name="connsiteX1" fmla="*/ 3825 w 55336"/>
                <a:gd name="connsiteY1" fmla="*/ 49707 h 54643"/>
                <a:gd name="connsiteX2" fmla="*/ 8200 w 55336"/>
                <a:gd name="connsiteY2" fmla="*/ 51298 h 54643"/>
                <a:gd name="connsiteX3" fmla="*/ 17746 w 55336"/>
                <a:gd name="connsiteY3" fmla="*/ 4760 h 54643"/>
                <a:gd name="connsiteX4" fmla="*/ 13769 w 55336"/>
                <a:gd name="connsiteY4" fmla="*/ 782 h 54643"/>
                <a:gd name="connsiteX5" fmla="*/ 2632 w 55336"/>
                <a:gd name="connsiteY5" fmla="*/ 52491 h 54643"/>
                <a:gd name="connsiteX6" fmla="*/ 7007 w 55336"/>
                <a:gd name="connsiteY6" fmla="*/ 54083 h 54643"/>
                <a:gd name="connsiteX7" fmla="*/ 53943 w 55336"/>
                <a:gd name="connsiteY7" fmla="*/ 29421 h 54643"/>
                <a:gd name="connsiteX8" fmla="*/ 50761 w 55336"/>
                <a:gd name="connsiteY8" fmla="*/ 25046 h 54643"/>
                <a:gd name="connsiteX9" fmla="*/ 50761 w 55336"/>
                <a:gd name="connsiteY9" fmla="*/ 25046 h 5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36" h="54643">
                  <a:moveTo>
                    <a:pt x="50761" y="25046"/>
                  </a:moveTo>
                  <a:cubicBezTo>
                    <a:pt x="35248" y="33399"/>
                    <a:pt x="19338" y="41354"/>
                    <a:pt x="3825" y="49707"/>
                  </a:cubicBezTo>
                  <a:cubicBezTo>
                    <a:pt x="5416" y="50503"/>
                    <a:pt x="6609" y="50900"/>
                    <a:pt x="8200" y="51298"/>
                  </a:cubicBezTo>
                  <a:cubicBezTo>
                    <a:pt x="2632" y="34990"/>
                    <a:pt x="6211" y="17886"/>
                    <a:pt x="17746" y="4760"/>
                  </a:cubicBezTo>
                  <a:cubicBezTo>
                    <a:pt x="20133" y="1975"/>
                    <a:pt x="16156" y="-1604"/>
                    <a:pt x="13769" y="782"/>
                  </a:cubicBezTo>
                  <a:cubicBezTo>
                    <a:pt x="1040" y="15102"/>
                    <a:pt x="-3335" y="34194"/>
                    <a:pt x="2632" y="52491"/>
                  </a:cubicBezTo>
                  <a:cubicBezTo>
                    <a:pt x="3029" y="54480"/>
                    <a:pt x="5018" y="55276"/>
                    <a:pt x="7007" y="54083"/>
                  </a:cubicBezTo>
                  <a:cubicBezTo>
                    <a:pt x="22520" y="45729"/>
                    <a:pt x="38430" y="37774"/>
                    <a:pt x="53943" y="29421"/>
                  </a:cubicBezTo>
                  <a:cubicBezTo>
                    <a:pt x="57125" y="28626"/>
                    <a:pt x="54341" y="23455"/>
                    <a:pt x="50761" y="25046"/>
                  </a:cubicBezTo>
                  <a:lnTo>
                    <a:pt x="50761" y="250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75" name="Freeform 3174">
              <a:extLst>
                <a:ext uri="{FF2B5EF4-FFF2-40B4-BE49-F238E27FC236}">
                  <a16:creationId xmlns:a16="http://schemas.microsoft.com/office/drawing/2014/main" id="{4567F287-6616-75B3-2DDD-251D7B5DC471}"/>
                </a:ext>
              </a:extLst>
            </p:cNvPr>
            <p:cNvSpPr/>
            <p:nvPr/>
          </p:nvSpPr>
          <p:spPr>
            <a:xfrm>
              <a:off x="2606890" y="4244149"/>
              <a:ext cx="4773" cy="4773"/>
            </a:xfrm>
            <a:custGeom>
              <a:avLst/>
              <a:gdLst>
                <a:gd name="connsiteX0" fmla="*/ 2387 w 4773"/>
                <a:gd name="connsiteY0" fmla="*/ 4773 h 4773"/>
                <a:gd name="connsiteX1" fmla="*/ 2387 w 4773"/>
                <a:gd name="connsiteY1" fmla="*/ 0 h 4773"/>
                <a:gd name="connsiteX2" fmla="*/ 2387 w 4773"/>
                <a:gd name="connsiteY2" fmla="*/ 4773 h 4773"/>
                <a:gd name="connsiteX3" fmla="*/ 2387 w 4773"/>
                <a:gd name="connsiteY3" fmla="*/ 4773 h 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3" h="4773">
                  <a:moveTo>
                    <a:pt x="2387" y="4773"/>
                  </a:moveTo>
                  <a:cubicBezTo>
                    <a:pt x="5569" y="4773"/>
                    <a:pt x="5569" y="0"/>
                    <a:pt x="2387" y="0"/>
                  </a:cubicBezTo>
                  <a:cubicBezTo>
                    <a:pt x="-796" y="0"/>
                    <a:pt x="-796" y="4773"/>
                    <a:pt x="2387" y="4773"/>
                  </a:cubicBezTo>
                  <a:lnTo>
                    <a:pt x="2387" y="47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76" name="Freeform 3175">
              <a:extLst>
                <a:ext uri="{FF2B5EF4-FFF2-40B4-BE49-F238E27FC236}">
                  <a16:creationId xmlns:a16="http://schemas.microsoft.com/office/drawing/2014/main" id="{80109AB5-008E-E8BC-61DF-6E0667AEC9CE}"/>
                </a:ext>
              </a:extLst>
            </p:cNvPr>
            <p:cNvSpPr/>
            <p:nvPr/>
          </p:nvSpPr>
          <p:spPr>
            <a:xfrm>
              <a:off x="1915394" y="4195283"/>
              <a:ext cx="757277" cy="783877"/>
            </a:xfrm>
            <a:custGeom>
              <a:avLst/>
              <a:gdLst>
                <a:gd name="connsiteX0" fmla="*/ 4557 w 757277"/>
                <a:gd name="connsiteY0" fmla="*/ 783138 h 783877"/>
                <a:gd name="connsiteX1" fmla="*/ 583303 w 757277"/>
                <a:gd name="connsiteY1" fmla="*/ 169388 h 783877"/>
                <a:gd name="connsiteX2" fmla="*/ 756331 w 757277"/>
                <a:gd name="connsiteY2" fmla="*/ 4714 h 783877"/>
                <a:gd name="connsiteX3" fmla="*/ 752353 w 757277"/>
                <a:gd name="connsiteY3" fmla="*/ 736 h 783877"/>
                <a:gd name="connsiteX4" fmla="*/ 159287 w 757277"/>
                <a:gd name="connsiteY4" fmla="*/ 600564 h 783877"/>
                <a:gd name="connsiteX5" fmla="*/ 579 w 757277"/>
                <a:gd name="connsiteY5" fmla="*/ 779558 h 783877"/>
                <a:gd name="connsiteX6" fmla="*/ 4557 w 757277"/>
                <a:gd name="connsiteY6" fmla="*/ 783138 h 783877"/>
                <a:gd name="connsiteX7" fmla="*/ 4557 w 757277"/>
                <a:gd name="connsiteY7" fmla="*/ 783138 h 78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277" h="783877">
                  <a:moveTo>
                    <a:pt x="4557" y="783138"/>
                  </a:moveTo>
                  <a:cubicBezTo>
                    <a:pt x="188722" y="570334"/>
                    <a:pt x="381637" y="365485"/>
                    <a:pt x="583303" y="169388"/>
                  </a:cubicBezTo>
                  <a:cubicBezTo>
                    <a:pt x="640582" y="113701"/>
                    <a:pt x="698257" y="58809"/>
                    <a:pt x="756331" y="4714"/>
                  </a:cubicBezTo>
                  <a:cubicBezTo>
                    <a:pt x="759115" y="2327"/>
                    <a:pt x="755138" y="-1651"/>
                    <a:pt x="752353" y="736"/>
                  </a:cubicBezTo>
                  <a:cubicBezTo>
                    <a:pt x="545914" y="191663"/>
                    <a:pt x="348225" y="392136"/>
                    <a:pt x="159287" y="600564"/>
                  </a:cubicBezTo>
                  <a:cubicBezTo>
                    <a:pt x="105589" y="659433"/>
                    <a:pt x="53084" y="719098"/>
                    <a:pt x="579" y="779558"/>
                  </a:cubicBezTo>
                  <a:cubicBezTo>
                    <a:pt x="-1410" y="781547"/>
                    <a:pt x="2170" y="785524"/>
                    <a:pt x="4557" y="783138"/>
                  </a:cubicBezTo>
                  <a:lnTo>
                    <a:pt x="4557" y="7831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77" name="Freeform 3176">
              <a:extLst>
                <a:ext uri="{FF2B5EF4-FFF2-40B4-BE49-F238E27FC236}">
                  <a16:creationId xmlns:a16="http://schemas.microsoft.com/office/drawing/2014/main" id="{8C5BE67A-8074-9DCA-9C79-A2886625EAA7}"/>
                </a:ext>
              </a:extLst>
            </p:cNvPr>
            <p:cNvSpPr/>
            <p:nvPr/>
          </p:nvSpPr>
          <p:spPr>
            <a:xfrm>
              <a:off x="2038938" y="4315595"/>
              <a:ext cx="608861" cy="677131"/>
            </a:xfrm>
            <a:custGeom>
              <a:avLst/>
              <a:gdLst>
                <a:gd name="connsiteX0" fmla="*/ 4320 w 608861"/>
                <a:gd name="connsiteY0" fmla="*/ 676350 h 677131"/>
                <a:gd name="connsiteX1" fmla="*/ 470897 w 608861"/>
                <a:gd name="connsiteY1" fmla="*/ 148119 h 677131"/>
                <a:gd name="connsiteX2" fmla="*/ 608125 w 608861"/>
                <a:gd name="connsiteY2" fmla="*/ 4924 h 677131"/>
                <a:gd name="connsiteX3" fmla="*/ 604148 w 608861"/>
                <a:gd name="connsiteY3" fmla="*/ 946 h 677131"/>
                <a:gd name="connsiteX4" fmla="*/ 128422 w 608861"/>
                <a:gd name="connsiteY4" fmla="*/ 520824 h 677131"/>
                <a:gd name="connsiteX5" fmla="*/ 740 w 608861"/>
                <a:gd name="connsiteY5" fmla="*/ 672372 h 677131"/>
                <a:gd name="connsiteX6" fmla="*/ 4320 w 608861"/>
                <a:gd name="connsiteY6" fmla="*/ 676350 h 677131"/>
                <a:gd name="connsiteX7" fmla="*/ 4320 w 608861"/>
                <a:gd name="connsiteY7" fmla="*/ 676350 h 67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8861" h="677131">
                  <a:moveTo>
                    <a:pt x="4320" y="676350"/>
                  </a:moveTo>
                  <a:cubicBezTo>
                    <a:pt x="154277" y="495367"/>
                    <a:pt x="309803" y="319157"/>
                    <a:pt x="470897" y="148119"/>
                  </a:cubicBezTo>
                  <a:cubicBezTo>
                    <a:pt x="516242" y="99989"/>
                    <a:pt x="561985" y="52258"/>
                    <a:pt x="608125" y="4924"/>
                  </a:cubicBezTo>
                  <a:cubicBezTo>
                    <a:pt x="610512" y="2139"/>
                    <a:pt x="606535" y="-1838"/>
                    <a:pt x="604148" y="946"/>
                  </a:cubicBezTo>
                  <a:cubicBezTo>
                    <a:pt x="439871" y="168803"/>
                    <a:pt x="281164" y="342625"/>
                    <a:pt x="128422" y="520824"/>
                  </a:cubicBezTo>
                  <a:cubicBezTo>
                    <a:pt x="85464" y="570942"/>
                    <a:pt x="42903" y="621458"/>
                    <a:pt x="740" y="672372"/>
                  </a:cubicBezTo>
                  <a:cubicBezTo>
                    <a:pt x="-1647" y="675156"/>
                    <a:pt x="2331" y="678736"/>
                    <a:pt x="4320" y="676350"/>
                  </a:cubicBezTo>
                  <a:lnTo>
                    <a:pt x="4320" y="67635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78" name="Freeform 3177">
              <a:extLst>
                <a:ext uri="{FF2B5EF4-FFF2-40B4-BE49-F238E27FC236}">
                  <a16:creationId xmlns:a16="http://schemas.microsoft.com/office/drawing/2014/main" id="{D81FA25C-2326-3E66-DCC0-403B067719EB}"/>
                </a:ext>
              </a:extLst>
            </p:cNvPr>
            <p:cNvSpPr/>
            <p:nvPr/>
          </p:nvSpPr>
          <p:spPr>
            <a:xfrm>
              <a:off x="2090013" y="4679947"/>
              <a:ext cx="314355" cy="340389"/>
            </a:xfrm>
            <a:custGeom>
              <a:avLst/>
              <a:gdLst>
                <a:gd name="connsiteX0" fmla="*/ 43140 w 314355"/>
                <a:gd name="connsiteY0" fmla="*/ 280972 h 340389"/>
                <a:gd name="connsiteX1" fmla="*/ 579 w 314355"/>
                <a:gd name="connsiteY1" fmla="*/ 335466 h 340389"/>
                <a:gd name="connsiteX2" fmla="*/ 4557 w 314355"/>
                <a:gd name="connsiteY2" fmla="*/ 339443 h 340389"/>
                <a:gd name="connsiteX3" fmla="*/ 313620 w 314355"/>
                <a:gd name="connsiteY3" fmla="*/ 4924 h 340389"/>
                <a:gd name="connsiteX4" fmla="*/ 309642 w 314355"/>
                <a:gd name="connsiteY4" fmla="*/ 946 h 340389"/>
                <a:gd name="connsiteX5" fmla="*/ 579 w 314355"/>
                <a:gd name="connsiteY5" fmla="*/ 335068 h 340389"/>
                <a:gd name="connsiteX6" fmla="*/ 4557 w 314355"/>
                <a:gd name="connsiteY6" fmla="*/ 339046 h 340389"/>
                <a:gd name="connsiteX7" fmla="*/ 47118 w 314355"/>
                <a:gd name="connsiteY7" fmla="*/ 284552 h 340389"/>
                <a:gd name="connsiteX8" fmla="*/ 43140 w 314355"/>
                <a:gd name="connsiteY8" fmla="*/ 280972 h 340389"/>
                <a:gd name="connsiteX9" fmla="*/ 43140 w 314355"/>
                <a:gd name="connsiteY9" fmla="*/ 280972 h 34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355" h="340389">
                  <a:moveTo>
                    <a:pt x="43140" y="280972"/>
                  </a:moveTo>
                  <a:cubicBezTo>
                    <a:pt x="28821" y="299269"/>
                    <a:pt x="14899" y="317169"/>
                    <a:pt x="579" y="335466"/>
                  </a:cubicBezTo>
                  <a:cubicBezTo>
                    <a:pt x="-1410" y="338250"/>
                    <a:pt x="2170" y="342228"/>
                    <a:pt x="4557" y="339443"/>
                  </a:cubicBezTo>
                  <a:cubicBezTo>
                    <a:pt x="107578" y="228070"/>
                    <a:pt x="211394" y="117491"/>
                    <a:pt x="313620" y="4924"/>
                  </a:cubicBezTo>
                  <a:cubicBezTo>
                    <a:pt x="316006" y="2140"/>
                    <a:pt x="312029" y="-1838"/>
                    <a:pt x="309642" y="946"/>
                  </a:cubicBezTo>
                  <a:cubicBezTo>
                    <a:pt x="205030" y="111127"/>
                    <a:pt x="103202" y="223694"/>
                    <a:pt x="579" y="335068"/>
                  </a:cubicBezTo>
                  <a:cubicBezTo>
                    <a:pt x="1773" y="336261"/>
                    <a:pt x="3364" y="337852"/>
                    <a:pt x="4557" y="339046"/>
                  </a:cubicBezTo>
                  <a:cubicBezTo>
                    <a:pt x="18876" y="320748"/>
                    <a:pt x="32798" y="302849"/>
                    <a:pt x="47118" y="284552"/>
                  </a:cubicBezTo>
                  <a:cubicBezTo>
                    <a:pt x="49107" y="282165"/>
                    <a:pt x="45129" y="278188"/>
                    <a:pt x="43140" y="280972"/>
                  </a:cubicBezTo>
                  <a:lnTo>
                    <a:pt x="43140" y="2809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79" name="Freeform 3178">
              <a:extLst>
                <a:ext uri="{FF2B5EF4-FFF2-40B4-BE49-F238E27FC236}">
                  <a16:creationId xmlns:a16="http://schemas.microsoft.com/office/drawing/2014/main" id="{A6569FDE-EAAE-B423-5837-0F14624E28BA}"/>
                </a:ext>
              </a:extLst>
            </p:cNvPr>
            <p:cNvSpPr/>
            <p:nvPr/>
          </p:nvSpPr>
          <p:spPr>
            <a:xfrm>
              <a:off x="2134648" y="4702222"/>
              <a:ext cx="340920" cy="367943"/>
            </a:xfrm>
            <a:custGeom>
              <a:avLst/>
              <a:gdLst>
                <a:gd name="connsiteX0" fmla="*/ 108686 w 340920"/>
                <a:gd name="connsiteY0" fmla="*/ 247162 h 367943"/>
                <a:gd name="connsiteX1" fmla="*/ 892 w 340920"/>
                <a:gd name="connsiteY1" fmla="*/ 362514 h 367943"/>
                <a:gd name="connsiteX2" fmla="*/ 5267 w 340920"/>
                <a:gd name="connsiteY2" fmla="*/ 366889 h 367943"/>
                <a:gd name="connsiteX3" fmla="*/ 340184 w 340920"/>
                <a:gd name="connsiteY3" fmla="*/ 4924 h 367943"/>
                <a:gd name="connsiteX4" fmla="*/ 336207 w 340920"/>
                <a:gd name="connsiteY4" fmla="*/ 946 h 367943"/>
                <a:gd name="connsiteX5" fmla="*/ 892 w 340920"/>
                <a:gd name="connsiteY5" fmla="*/ 362514 h 367943"/>
                <a:gd name="connsiteX6" fmla="*/ 5267 w 340920"/>
                <a:gd name="connsiteY6" fmla="*/ 366889 h 367943"/>
                <a:gd name="connsiteX7" fmla="*/ 113061 w 340920"/>
                <a:gd name="connsiteY7" fmla="*/ 251538 h 367943"/>
                <a:gd name="connsiteX8" fmla="*/ 108686 w 340920"/>
                <a:gd name="connsiteY8" fmla="*/ 247162 h 367943"/>
                <a:gd name="connsiteX9" fmla="*/ 108686 w 340920"/>
                <a:gd name="connsiteY9" fmla="*/ 247162 h 36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920" h="367943">
                  <a:moveTo>
                    <a:pt x="108686" y="247162"/>
                  </a:moveTo>
                  <a:cubicBezTo>
                    <a:pt x="72887" y="285745"/>
                    <a:pt x="36691" y="323931"/>
                    <a:pt x="892" y="362514"/>
                  </a:cubicBezTo>
                  <a:cubicBezTo>
                    <a:pt x="2483" y="364105"/>
                    <a:pt x="3676" y="365298"/>
                    <a:pt x="5267" y="366889"/>
                  </a:cubicBezTo>
                  <a:cubicBezTo>
                    <a:pt x="117039" y="246764"/>
                    <a:pt x="229208" y="126242"/>
                    <a:pt x="340184" y="4924"/>
                  </a:cubicBezTo>
                  <a:cubicBezTo>
                    <a:pt x="342571" y="2140"/>
                    <a:pt x="338593" y="-1838"/>
                    <a:pt x="336207" y="946"/>
                  </a:cubicBezTo>
                  <a:cubicBezTo>
                    <a:pt x="223640" y="120673"/>
                    <a:pt x="112266" y="241594"/>
                    <a:pt x="892" y="362514"/>
                  </a:cubicBezTo>
                  <a:cubicBezTo>
                    <a:pt x="-1893" y="365298"/>
                    <a:pt x="2483" y="370071"/>
                    <a:pt x="5267" y="366889"/>
                  </a:cubicBezTo>
                  <a:cubicBezTo>
                    <a:pt x="41066" y="328306"/>
                    <a:pt x="76865" y="289723"/>
                    <a:pt x="113061" y="251538"/>
                  </a:cubicBezTo>
                  <a:cubicBezTo>
                    <a:pt x="115448" y="248753"/>
                    <a:pt x="111072" y="244378"/>
                    <a:pt x="108686" y="247162"/>
                  </a:cubicBezTo>
                  <a:lnTo>
                    <a:pt x="108686" y="2471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80" name="Freeform 3179">
              <a:extLst>
                <a:ext uri="{FF2B5EF4-FFF2-40B4-BE49-F238E27FC236}">
                  <a16:creationId xmlns:a16="http://schemas.microsoft.com/office/drawing/2014/main" id="{EAA3F73C-B155-52FF-E405-B4ACD5291CDC}"/>
                </a:ext>
              </a:extLst>
            </p:cNvPr>
            <p:cNvSpPr/>
            <p:nvPr/>
          </p:nvSpPr>
          <p:spPr>
            <a:xfrm>
              <a:off x="2187157" y="4776604"/>
              <a:ext cx="301930" cy="321002"/>
            </a:xfrm>
            <a:custGeom>
              <a:avLst/>
              <a:gdLst>
                <a:gd name="connsiteX0" fmla="*/ 55381 w 301930"/>
                <a:gd name="connsiteY0" fmla="*/ 257106 h 321002"/>
                <a:gd name="connsiteX1" fmla="*/ 887 w 301930"/>
                <a:gd name="connsiteY1" fmla="*/ 315180 h 321002"/>
                <a:gd name="connsiteX2" fmla="*/ 5660 w 301930"/>
                <a:gd name="connsiteY2" fmla="*/ 319953 h 321002"/>
                <a:gd name="connsiteX3" fmla="*/ 301199 w 301930"/>
                <a:gd name="connsiteY3" fmla="*/ 4924 h 321002"/>
                <a:gd name="connsiteX4" fmla="*/ 296824 w 301930"/>
                <a:gd name="connsiteY4" fmla="*/ 946 h 321002"/>
                <a:gd name="connsiteX5" fmla="*/ 887 w 301930"/>
                <a:gd name="connsiteY5" fmla="*/ 315578 h 321002"/>
                <a:gd name="connsiteX6" fmla="*/ 5660 w 301930"/>
                <a:gd name="connsiteY6" fmla="*/ 320351 h 321002"/>
                <a:gd name="connsiteX7" fmla="*/ 60154 w 301930"/>
                <a:gd name="connsiteY7" fmla="*/ 262277 h 321002"/>
                <a:gd name="connsiteX8" fmla="*/ 55381 w 301930"/>
                <a:gd name="connsiteY8" fmla="*/ 257106 h 321002"/>
                <a:gd name="connsiteX9" fmla="*/ 55381 w 301930"/>
                <a:gd name="connsiteY9" fmla="*/ 257106 h 32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930" h="321002">
                  <a:moveTo>
                    <a:pt x="55381" y="257106"/>
                  </a:moveTo>
                  <a:cubicBezTo>
                    <a:pt x="37084" y="276597"/>
                    <a:pt x="19184" y="295689"/>
                    <a:pt x="887" y="315180"/>
                  </a:cubicBezTo>
                  <a:cubicBezTo>
                    <a:pt x="-1897" y="318362"/>
                    <a:pt x="2478" y="323135"/>
                    <a:pt x="5660" y="319953"/>
                  </a:cubicBezTo>
                  <a:cubicBezTo>
                    <a:pt x="104306" y="214943"/>
                    <a:pt x="203349" y="110729"/>
                    <a:pt x="301199" y="4924"/>
                  </a:cubicBezTo>
                  <a:cubicBezTo>
                    <a:pt x="303586" y="2140"/>
                    <a:pt x="299608" y="-1838"/>
                    <a:pt x="296824" y="946"/>
                  </a:cubicBezTo>
                  <a:cubicBezTo>
                    <a:pt x="197383" y="104763"/>
                    <a:pt x="99533" y="210568"/>
                    <a:pt x="887" y="315578"/>
                  </a:cubicBezTo>
                  <a:cubicBezTo>
                    <a:pt x="2478" y="317169"/>
                    <a:pt x="4069" y="318760"/>
                    <a:pt x="5660" y="320351"/>
                  </a:cubicBezTo>
                  <a:cubicBezTo>
                    <a:pt x="23958" y="300860"/>
                    <a:pt x="41857" y="281768"/>
                    <a:pt x="60154" y="262277"/>
                  </a:cubicBezTo>
                  <a:cubicBezTo>
                    <a:pt x="62541" y="258697"/>
                    <a:pt x="58165" y="254322"/>
                    <a:pt x="55381" y="257106"/>
                  </a:cubicBezTo>
                  <a:lnTo>
                    <a:pt x="55381" y="2571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81" name="Freeform 3180">
              <a:extLst>
                <a:ext uri="{FF2B5EF4-FFF2-40B4-BE49-F238E27FC236}">
                  <a16:creationId xmlns:a16="http://schemas.microsoft.com/office/drawing/2014/main" id="{A319EF31-C699-00D7-5444-E54A6AF6A63B}"/>
                </a:ext>
              </a:extLst>
            </p:cNvPr>
            <p:cNvSpPr/>
            <p:nvPr/>
          </p:nvSpPr>
          <p:spPr>
            <a:xfrm>
              <a:off x="2294210" y="4791773"/>
              <a:ext cx="259078" cy="274405"/>
            </a:xfrm>
            <a:custGeom>
              <a:avLst/>
              <a:gdLst>
                <a:gd name="connsiteX0" fmla="*/ 82773 w 259078"/>
                <a:gd name="connsiteY0" fmla="*/ 182670 h 274405"/>
                <a:gd name="connsiteX1" fmla="*/ 1629 w 259078"/>
                <a:gd name="connsiteY1" fmla="*/ 268189 h 274405"/>
                <a:gd name="connsiteX2" fmla="*/ 5606 w 259078"/>
                <a:gd name="connsiteY2" fmla="*/ 273360 h 274405"/>
                <a:gd name="connsiteX3" fmla="*/ 258187 w 259078"/>
                <a:gd name="connsiteY3" fmla="*/ 5267 h 274405"/>
                <a:gd name="connsiteX4" fmla="*/ 253811 w 259078"/>
                <a:gd name="connsiteY4" fmla="*/ 892 h 274405"/>
                <a:gd name="connsiteX5" fmla="*/ 833 w 259078"/>
                <a:gd name="connsiteY5" fmla="*/ 268587 h 274405"/>
                <a:gd name="connsiteX6" fmla="*/ 4811 w 259078"/>
                <a:gd name="connsiteY6" fmla="*/ 273758 h 274405"/>
                <a:gd name="connsiteX7" fmla="*/ 87546 w 259078"/>
                <a:gd name="connsiteY7" fmla="*/ 185454 h 274405"/>
                <a:gd name="connsiteX8" fmla="*/ 82773 w 259078"/>
                <a:gd name="connsiteY8" fmla="*/ 182670 h 274405"/>
                <a:gd name="connsiteX9" fmla="*/ 82773 w 259078"/>
                <a:gd name="connsiteY9" fmla="*/ 182670 h 27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078" h="274405">
                  <a:moveTo>
                    <a:pt x="82773" y="182670"/>
                  </a:moveTo>
                  <a:cubicBezTo>
                    <a:pt x="61691" y="216480"/>
                    <a:pt x="34643" y="245517"/>
                    <a:pt x="1629" y="268189"/>
                  </a:cubicBezTo>
                  <a:cubicBezTo>
                    <a:pt x="2822" y="269780"/>
                    <a:pt x="4413" y="271769"/>
                    <a:pt x="5606" y="273360"/>
                  </a:cubicBezTo>
                  <a:cubicBezTo>
                    <a:pt x="90330" y="184659"/>
                    <a:pt x="174656" y="95162"/>
                    <a:pt x="258187" y="5267"/>
                  </a:cubicBezTo>
                  <a:cubicBezTo>
                    <a:pt x="260971" y="2483"/>
                    <a:pt x="256596" y="-1893"/>
                    <a:pt x="253811" y="892"/>
                  </a:cubicBezTo>
                  <a:cubicBezTo>
                    <a:pt x="169087" y="89593"/>
                    <a:pt x="84364" y="178692"/>
                    <a:pt x="833" y="268587"/>
                  </a:cubicBezTo>
                  <a:cubicBezTo>
                    <a:pt x="-1553" y="271371"/>
                    <a:pt x="1629" y="276145"/>
                    <a:pt x="4811" y="273758"/>
                  </a:cubicBezTo>
                  <a:cubicBezTo>
                    <a:pt x="38223" y="250290"/>
                    <a:pt x="66067" y="220457"/>
                    <a:pt x="87546" y="185454"/>
                  </a:cubicBezTo>
                  <a:cubicBezTo>
                    <a:pt x="89535" y="182272"/>
                    <a:pt x="84364" y="179488"/>
                    <a:pt x="82773" y="182670"/>
                  </a:cubicBezTo>
                  <a:lnTo>
                    <a:pt x="82773" y="1826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82" name="Freeform 3181">
              <a:extLst>
                <a:ext uri="{FF2B5EF4-FFF2-40B4-BE49-F238E27FC236}">
                  <a16:creationId xmlns:a16="http://schemas.microsoft.com/office/drawing/2014/main" id="{F9FB968E-4811-A89D-D9B9-DFE10DED51AB}"/>
                </a:ext>
              </a:extLst>
            </p:cNvPr>
            <p:cNvSpPr/>
            <p:nvPr/>
          </p:nvSpPr>
          <p:spPr>
            <a:xfrm>
              <a:off x="2368144" y="4814843"/>
              <a:ext cx="244808" cy="269853"/>
            </a:xfrm>
            <a:custGeom>
              <a:avLst/>
              <a:gdLst>
                <a:gd name="connsiteX0" fmla="*/ 80436 w 244808"/>
                <a:gd name="connsiteY0" fmla="*/ 194603 h 269853"/>
                <a:gd name="connsiteX1" fmla="*/ 1281 w 244808"/>
                <a:gd name="connsiteY1" fmla="*/ 263416 h 269853"/>
                <a:gd name="connsiteX2" fmla="*/ 5656 w 244808"/>
                <a:gd name="connsiteY2" fmla="*/ 268985 h 269853"/>
                <a:gd name="connsiteX3" fmla="*/ 243917 w 244808"/>
                <a:gd name="connsiteY3" fmla="*/ 5267 h 269853"/>
                <a:gd name="connsiteX4" fmla="*/ 239541 w 244808"/>
                <a:gd name="connsiteY4" fmla="*/ 892 h 269853"/>
                <a:gd name="connsiteX5" fmla="*/ 883 w 244808"/>
                <a:gd name="connsiteY5" fmla="*/ 263814 h 269853"/>
                <a:gd name="connsiteX6" fmla="*/ 5258 w 244808"/>
                <a:gd name="connsiteY6" fmla="*/ 269382 h 269853"/>
                <a:gd name="connsiteX7" fmla="*/ 85209 w 244808"/>
                <a:gd name="connsiteY7" fmla="*/ 198581 h 269853"/>
                <a:gd name="connsiteX8" fmla="*/ 80436 w 244808"/>
                <a:gd name="connsiteY8" fmla="*/ 194603 h 269853"/>
                <a:gd name="connsiteX9" fmla="*/ 80436 w 244808"/>
                <a:gd name="connsiteY9" fmla="*/ 194603 h 26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808" h="269853">
                  <a:moveTo>
                    <a:pt x="80436" y="194603"/>
                  </a:moveTo>
                  <a:cubicBezTo>
                    <a:pt x="58161" y="222049"/>
                    <a:pt x="31511" y="245119"/>
                    <a:pt x="1281" y="263416"/>
                  </a:cubicBezTo>
                  <a:cubicBezTo>
                    <a:pt x="2872" y="265405"/>
                    <a:pt x="4065" y="266996"/>
                    <a:pt x="5656" y="268985"/>
                  </a:cubicBezTo>
                  <a:cubicBezTo>
                    <a:pt x="80436" y="176704"/>
                    <a:pt x="159591" y="88798"/>
                    <a:pt x="243917" y="5267"/>
                  </a:cubicBezTo>
                  <a:cubicBezTo>
                    <a:pt x="246701" y="2483"/>
                    <a:pt x="242326" y="-1893"/>
                    <a:pt x="239541" y="892"/>
                  </a:cubicBezTo>
                  <a:cubicBezTo>
                    <a:pt x="154420" y="83229"/>
                    <a:pt x="74469" y="171135"/>
                    <a:pt x="883" y="263814"/>
                  </a:cubicBezTo>
                  <a:cubicBezTo>
                    <a:pt x="-1504" y="266598"/>
                    <a:pt x="1281" y="271371"/>
                    <a:pt x="5258" y="269382"/>
                  </a:cubicBezTo>
                  <a:cubicBezTo>
                    <a:pt x="35886" y="250290"/>
                    <a:pt x="62536" y="226822"/>
                    <a:pt x="85209" y="198581"/>
                  </a:cubicBezTo>
                  <a:cubicBezTo>
                    <a:pt x="87198" y="195796"/>
                    <a:pt x="83220" y="191421"/>
                    <a:pt x="80436" y="194603"/>
                  </a:cubicBezTo>
                  <a:lnTo>
                    <a:pt x="80436" y="1946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83" name="Freeform 3182">
              <a:extLst>
                <a:ext uri="{FF2B5EF4-FFF2-40B4-BE49-F238E27FC236}">
                  <a16:creationId xmlns:a16="http://schemas.microsoft.com/office/drawing/2014/main" id="{A16B5D93-F5F6-550E-F87B-ACDE6BC7F2C4}"/>
                </a:ext>
              </a:extLst>
            </p:cNvPr>
            <p:cNvSpPr/>
            <p:nvPr/>
          </p:nvSpPr>
          <p:spPr>
            <a:xfrm>
              <a:off x="2465291" y="4910307"/>
              <a:ext cx="146630" cy="175648"/>
            </a:xfrm>
            <a:custGeom>
              <a:avLst/>
              <a:gdLst>
                <a:gd name="connsiteX0" fmla="*/ 33009 w 146630"/>
                <a:gd name="connsiteY0" fmla="*/ 147269 h 175648"/>
                <a:gd name="connsiteX1" fmla="*/ 1188 w 146630"/>
                <a:gd name="connsiteY1" fmla="*/ 169146 h 175648"/>
                <a:gd name="connsiteX2" fmla="*/ 5961 w 146630"/>
                <a:gd name="connsiteY2" fmla="*/ 173919 h 175648"/>
                <a:gd name="connsiteX3" fmla="*/ 145576 w 146630"/>
                <a:gd name="connsiteY3" fmla="*/ 5267 h 175648"/>
                <a:gd name="connsiteX4" fmla="*/ 141201 w 146630"/>
                <a:gd name="connsiteY4" fmla="*/ 892 h 175648"/>
                <a:gd name="connsiteX5" fmla="*/ 392 w 146630"/>
                <a:gd name="connsiteY5" fmla="*/ 170339 h 175648"/>
                <a:gd name="connsiteX6" fmla="*/ 5166 w 146630"/>
                <a:gd name="connsiteY6" fmla="*/ 175112 h 175648"/>
                <a:gd name="connsiteX7" fmla="*/ 36987 w 146630"/>
                <a:gd name="connsiteY7" fmla="*/ 153235 h 175648"/>
                <a:gd name="connsiteX8" fmla="*/ 33009 w 146630"/>
                <a:gd name="connsiteY8" fmla="*/ 147269 h 175648"/>
                <a:gd name="connsiteX9" fmla="*/ 33009 w 146630"/>
                <a:gd name="connsiteY9" fmla="*/ 147269 h 17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0" h="175648">
                  <a:moveTo>
                    <a:pt x="33009" y="147269"/>
                  </a:moveTo>
                  <a:cubicBezTo>
                    <a:pt x="22270" y="154429"/>
                    <a:pt x="11530" y="161986"/>
                    <a:pt x="1188" y="169146"/>
                  </a:cubicBezTo>
                  <a:cubicBezTo>
                    <a:pt x="2779" y="170737"/>
                    <a:pt x="4370" y="172328"/>
                    <a:pt x="5961" y="173919"/>
                  </a:cubicBezTo>
                  <a:cubicBezTo>
                    <a:pt x="44544" y="111470"/>
                    <a:pt x="91481" y="55385"/>
                    <a:pt x="145576" y="5267"/>
                  </a:cubicBezTo>
                  <a:cubicBezTo>
                    <a:pt x="148758" y="2483"/>
                    <a:pt x="143985" y="-1893"/>
                    <a:pt x="141201" y="892"/>
                  </a:cubicBezTo>
                  <a:cubicBezTo>
                    <a:pt x="86309" y="50214"/>
                    <a:pt x="39373" y="107492"/>
                    <a:pt x="392" y="170339"/>
                  </a:cubicBezTo>
                  <a:cubicBezTo>
                    <a:pt x="-1199" y="173123"/>
                    <a:pt x="2381" y="177101"/>
                    <a:pt x="5166" y="175112"/>
                  </a:cubicBezTo>
                  <a:cubicBezTo>
                    <a:pt x="15905" y="167953"/>
                    <a:pt x="26645" y="160395"/>
                    <a:pt x="36987" y="153235"/>
                  </a:cubicBezTo>
                  <a:cubicBezTo>
                    <a:pt x="39771" y="150451"/>
                    <a:pt x="36589" y="144882"/>
                    <a:pt x="33009" y="147269"/>
                  </a:cubicBezTo>
                  <a:lnTo>
                    <a:pt x="33009" y="1472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84" name="Freeform 3183">
              <a:extLst>
                <a:ext uri="{FF2B5EF4-FFF2-40B4-BE49-F238E27FC236}">
                  <a16:creationId xmlns:a16="http://schemas.microsoft.com/office/drawing/2014/main" id="{8D7EE29C-F8CD-2374-711A-AED9BB9DC2A4}"/>
                </a:ext>
              </a:extLst>
            </p:cNvPr>
            <p:cNvSpPr/>
            <p:nvPr/>
          </p:nvSpPr>
          <p:spPr>
            <a:xfrm>
              <a:off x="1792511" y="4498333"/>
              <a:ext cx="479004" cy="491609"/>
            </a:xfrm>
            <a:custGeom>
              <a:avLst/>
              <a:gdLst>
                <a:gd name="connsiteX0" fmla="*/ 4532 w 479004"/>
                <a:gd name="connsiteY0" fmla="*/ 490827 h 491609"/>
                <a:gd name="connsiteX1" fmla="*/ 478269 w 479004"/>
                <a:gd name="connsiteY1" fmla="*/ 4760 h 491609"/>
                <a:gd name="connsiteX2" fmla="*/ 474291 w 479004"/>
                <a:gd name="connsiteY2" fmla="*/ 782 h 491609"/>
                <a:gd name="connsiteX3" fmla="*/ 952 w 479004"/>
                <a:gd name="connsiteY3" fmla="*/ 486850 h 491609"/>
                <a:gd name="connsiteX4" fmla="*/ 4532 w 479004"/>
                <a:gd name="connsiteY4" fmla="*/ 490827 h 491609"/>
                <a:gd name="connsiteX5" fmla="*/ 4532 w 479004"/>
                <a:gd name="connsiteY5" fmla="*/ 490827 h 49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004" h="491609">
                  <a:moveTo>
                    <a:pt x="4532" y="490827"/>
                  </a:moveTo>
                  <a:cubicBezTo>
                    <a:pt x="166819" y="333313"/>
                    <a:pt x="325129" y="171423"/>
                    <a:pt x="478269" y="4760"/>
                  </a:cubicBezTo>
                  <a:cubicBezTo>
                    <a:pt x="480655" y="1975"/>
                    <a:pt x="476678" y="-1604"/>
                    <a:pt x="474291" y="782"/>
                  </a:cubicBezTo>
                  <a:cubicBezTo>
                    <a:pt x="320356" y="166650"/>
                    <a:pt x="162842" y="328937"/>
                    <a:pt x="952" y="486850"/>
                  </a:cubicBezTo>
                  <a:cubicBezTo>
                    <a:pt x="-1833" y="489634"/>
                    <a:pt x="2145" y="493214"/>
                    <a:pt x="4532" y="490827"/>
                  </a:cubicBezTo>
                  <a:lnTo>
                    <a:pt x="4532" y="49082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85" name="Freeform 3184">
              <a:extLst>
                <a:ext uri="{FF2B5EF4-FFF2-40B4-BE49-F238E27FC236}">
                  <a16:creationId xmlns:a16="http://schemas.microsoft.com/office/drawing/2014/main" id="{B07D9941-3242-0A14-DE84-35478C7E1BED}"/>
                </a:ext>
              </a:extLst>
            </p:cNvPr>
            <p:cNvSpPr/>
            <p:nvPr/>
          </p:nvSpPr>
          <p:spPr>
            <a:xfrm>
              <a:off x="1802858" y="4450648"/>
              <a:ext cx="433466" cy="440813"/>
            </a:xfrm>
            <a:custGeom>
              <a:avLst/>
              <a:gdLst>
                <a:gd name="connsiteX0" fmla="*/ 4924 w 433466"/>
                <a:gd name="connsiteY0" fmla="*/ 439868 h 440813"/>
                <a:gd name="connsiteX1" fmla="*/ 432520 w 433466"/>
                <a:gd name="connsiteY1" fmla="*/ 4714 h 440813"/>
                <a:gd name="connsiteX2" fmla="*/ 428543 w 433466"/>
                <a:gd name="connsiteY2" fmla="*/ 736 h 440813"/>
                <a:gd name="connsiteX3" fmla="*/ 946 w 433466"/>
                <a:gd name="connsiteY3" fmla="*/ 435890 h 440813"/>
                <a:gd name="connsiteX4" fmla="*/ 4924 w 433466"/>
                <a:gd name="connsiteY4" fmla="*/ 439868 h 440813"/>
                <a:gd name="connsiteX5" fmla="*/ 4924 w 433466"/>
                <a:gd name="connsiteY5" fmla="*/ 439868 h 44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3466" h="440813">
                  <a:moveTo>
                    <a:pt x="4924" y="439868"/>
                  </a:moveTo>
                  <a:cubicBezTo>
                    <a:pt x="142550" y="289911"/>
                    <a:pt x="285348" y="145124"/>
                    <a:pt x="432520" y="4714"/>
                  </a:cubicBezTo>
                  <a:cubicBezTo>
                    <a:pt x="435305" y="2327"/>
                    <a:pt x="431327" y="-1651"/>
                    <a:pt x="428543" y="736"/>
                  </a:cubicBezTo>
                  <a:cubicBezTo>
                    <a:pt x="280574" y="140351"/>
                    <a:pt x="138175" y="285535"/>
                    <a:pt x="946" y="435890"/>
                  </a:cubicBezTo>
                  <a:cubicBezTo>
                    <a:pt x="-1838" y="438674"/>
                    <a:pt x="2140" y="442652"/>
                    <a:pt x="4924" y="439868"/>
                  </a:cubicBezTo>
                  <a:lnTo>
                    <a:pt x="4924" y="4398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86" name="Freeform 3185">
              <a:extLst>
                <a:ext uri="{FF2B5EF4-FFF2-40B4-BE49-F238E27FC236}">
                  <a16:creationId xmlns:a16="http://schemas.microsoft.com/office/drawing/2014/main" id="{462ACB76-F92E-C030-65DF-8A6DA557F403}"/>
                </a:ext>
              </a:extLst>
            </p:cNvPr>
            <p:cNvSpPr/>
            <p:nvPr/>
          </p:nvSpPr>
          <p:spPr>
            <a:xfrm>
              <a:off x="1716364" y="4488275"/>
              <a:ext cx="362843" cy="374761"/>
            </a:xfrm>
            <a:custGeom>
              <a:avLst/>
              <a:gdLst>
                <a:gd name="connsiteX0" fmla="*/ 173357 w 362843"/>
                <a:gd name="connsiteY0" fmla="*/ 253079 h 374761"/>
                <a:gd name="connsiteX1" fmla="*/ 1125 w 362843"/>
                <a:gd name="connsiteY1" fmla="*/ 368828 h 374761"/>
                <a:gd name="connsiteX2" fmla="*/ 4705 w 362843"/>
                <a:gd name="connsiteY2" fmla="*/ 373601 h 374761"/>
                <a:gd name="connsiteX3" fmla="*/ 361897 w 362843"/>
                <a:gd name="connsiteY3" fmla="*/ 4874 h 374761"/>
                <a:gd name="connsiteX4" fmla="*/ 357920 w 362843"/>
                <a:gd name="connsiteY4" fmla="*/ 896 h 374761"/>
                <a:gd name="connsiteX5" fmla="*/ 727 w 362843"/>
                <a:gd name="connsiteY5" fmla="*/ 369624 h 374761"/>
                <a:gd name="connsiteX6" fmla="*/ 4307 w 362843"/>
                <a:gd name="connsiteY6" fmla="*/ 374396 h 374761"/>
                <a:gd name="connsiteX7" fmla="*/ 177335 w 362843"/>
                <a:gd name="connsiteY7" fmla="*/ 257454 h 374761"/>
                <a:gd name="connsiteX8" fmla="*/ 173357 w 362843"/>
                <a:gd name="connsiteY8" fmla="*/ 253079 h 374761"/>
                <a:gd name="connsiteX9" fmla="*/ 173357 w 362843"/>
                <a:gd name="connsiteY9" fmla="*/ 253079 h 374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2843" h="374761">
                  <a:moveTo>
                    <a:pt x="173357" y="253079"/>
                  </a:moveTo>
                  <a:cubicBezTo>
                    <a:pt x="121250" y="298821"/>
                    <a:pt x="63574" y="337802"/>
                    <a:pt x="1125" y="368828"/>
                  </a:cubicBezTo>
                  <a:cubicBezTo>
                    <a:pt x="2318" y="370419"/>
                    <a:pt x="3512" y="372010"/>
                    <a:pt x="4705" y="373601"/>
                  </a:cubicBezTo>
                  <a:cubicBezTo>
                    <a:pt x="115283" y="242339"/>
                    <a:pt x="234613" y="119828"/>
                    <a:pt x="361897" y="4874"/>
                  </a:cubicBezTo>
                  <a:cubicBezTo>
                    <a:pt x="364681" y="2487"/>
                    <a:pt x="360704" y="-1888"/>
                    <a:pt x="357920" y="896"/>
                  </a:cubicBezTo>
                  <a:cubicBezTo>
                    <a:pt x="229442" y="113861"/>
                    <a:pt x="110112" y="238361"/>
                    <a:pt x="727" y="369624"/>
                  </a:cubicBezTo>
                  <a:cubicBezTo>
                    <a:pt x="-1262" y="372010"/>
                    <a:pt x="1125" y="375988"/>
                    <a:pt x="4307" y="374396"/>
                  </a:cubicBezTo>
                  <a:cubicBezTo>
                    <a:pt x="66756" y="342575"/>
                    <a:pt x="124830" y="303595"/>
                    <a:pt x="177335" y="257454"/>
                  </a:cubicBezTo>
                  <a:cubicBezTo>
                    <a:pt x="179721" y="254670"/>
                    <a:pt x="175744" y="250692"/>
                    <a:pt x="173357" y="253079"/>
                  </a:cubicBezTo>
                  <a:lnTo>
                    <a:pt x="173357" y="2530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87" name="Freeform 3186">
              <a:extLst>
                <a:ext uri="{FF2B5EF4-FFF2-40B4-BE49-F238E27FC236}">
                  <a16:creationId xmlns:a16="http://schemas.microsoft.com/office/drawing/2014/main" id="{6ED2A7AE-F2DF-9AFB-F18B-54ADBC5F430C}"/>
                </a:ext>
              </a:extLst>
            </p:cNvPr>
            <p:cNvSpPr/>
            <p:nvPr/>
          </p:nvSpPr>
          <p:spPr>
            <a:xfrm>
              <a:off x="1618265" y="4496578"/>
              <a:ext cx="311781" cy="352202"/>
            </a:xfrm>
            <a:custGeom>
              <a:avLst/>
              <a:gdLst>
                <a:gd name="connsiteX0" fmla="*/ 54277 w 311781"/>
                <a:gd name="connsiteY0" fmla="*/ 318362 h 352202"/>
                <a:gd name="connsiteX1" fmla="*/ 1773 w 311781"/>
                <a:gd name="connsiteY1" fmla="*/ 346603 h 352202"/>
                <a:gd name="connsiteX2" fmla="*/ 5750 w 311781"/>
                <a:gd name="connsiteY2" fmla="*/ 350581 h 352202"/>
                <a:gd name="connsiteX3" fmla="*/ 310835 w 311781"/>
                <a:gd name="connsiteY3" fmla="*/ 4924 h 352202"/>
                <a:gd name="connsiteX4" fmla="*/ 306858 w 311781"/>
                <a:gd name="connsiteY4" fmla="*/ 946 h 352202"/>
                <a:gd name="connsiteX5" fmla="*/ 579 w 311781"/>
                <a:gd name="connsiteY5" fmla="*/ 347796 h 352202"/>
                <a:gd name="connsiteX6" fmla="*/ 4557 w 311781"/>
                <a:gd name="connsiteY6" fmla="*/ 351774 h 352202"/>
                <a:gd name="connsiteX7" fmla="*/ 57062 w 311781"/>
                <a:gd name="connsiteY7" fmla="*/ 323533 h 352202"/>
                <a:gd name="connsiteX8" fmla="*/ 54277 w 311781"/>
                <a:gd name="connsiteY8" fmla="*/ 318362 h 352202"/>
                <a:gd name="connsiteX9" fmla="*/ 54277 w 311781"/>
                <a:gd name="connsiteY9" fmla="*/ 318362 h 3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781" h="352202">
                  <a:moveTo>
                    <a:pt x="54277" y="318362"/>
                  </a:moveTo>
                  <a:cubicBezTo>
                    <a:pt x="36776" y="327908"/>
                    <a:pt x="19274" y="337455"/>
                    <a:pt x="1773" y="346603"/>
                  </a:cubicBezTo>
                  <a:cubicBezTo>
                    <a:pt x="2966" y="347796"/>
                    <a:pt x="4557" y="349387"/>
                    <a:pt x="5750" y="350581"/>
                  </a:cubicBezTo>
                  <a:cubicBezTo>
                    <a:pt x="97634" y="227274"/>
                    <a:pt x="199859" y="111525"/>
                    <a:pt x="310835" y="4924"/>
                  </a:cubicBezTo>
                  <a:cubicBezTo>
                    <a:pt x="313620" y="2139"/>
                    <a:pt x="309642" y="-1838"/>
                    <a:pt x="306858" y="946"/>
                  </a:cubicBezTo>
                  <a:cubicBezTo>
                    <a:pt x="195086" y="107547"/>
                    <a:pt x="92463" y="223694"/>
                    <a:pt x="579" y="347796"/>
                  </a:cubicBezTo>
                  <a:cubicBezTo>
                    <a:pt x="-1410" y="350183"/>
                    <a:pt x="2170" y="353365"/>
                    <a:pt x="4557" y="351774"/>
                  </a:cubicBezTo>
                  <a:cubicBezTo>
                    <a:pt x="22059" y="342228"/>
                    <a:pt x="39560" y="332681"/>
                    <a:pt x="57062" y="323533"/>
                  </a:cubicBezTo>
                  <a:cubicBezTo>
                    <a:pt x="60244" y="321544"/>
                    <a:pt x="57459" y="316771"/>
                    <a:pt x="54277" y="318362"/>
                  </a:cubicBezTo>
                  <a:lnTo>
                    <a:pt x="54277" y="3183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88" name="Freeform 3187">
              <a:extLst>
                <a:ext uri="{FF2B5EF4-FFF2-40B4-BE49-F238E27FC236}">
                  <a16:creationId xmlns:a16="http://schemas.microsoft.com/office/drawing/2014/main" id="{0B2D5E0F-1C00-AA89-7735-C65AE6669CD8}"/>
                </a:ext>
              </a:extLst>
            </p:cNvPr>
            <p:cNvSpPr/>
            <p:nvPr/>
          </p:nvSpPr>
          <p:spPr>
            <a:xfrm>
              <a:off x="1623798" y="4609482"/>
              <a:ext cx="79447" cy="114758"/>
            </a:xfrm>
            <a:custGeom>
              <a:avLst/>
              <a:gdLst>
                <a:gd name="connsiteX0" fmla="*/ 5785 w 79447"/>
                <a:gd name="connsiteY0" fmla="*/ 113177 h 114758"/>
                <a:gd name="connsiteX1" fmla="*/ 78974 w 79447"/>
                <a:gd name="connsiteY1" fmla="*/ 4190 h 114758"/>
                <a:gd name="connsiteX2" fmla="*/ 73803 w 79447"/>
                <a:gd name="connsiteY2" fmla="*/ 1405 h 114758"/>
                <a:gd name="connsiteX3" fmla="*/ 614 w 79447"/>
                <a:gd name="connsiteY3" fmla="*/ 110393 h 114758"/>
                <a:gd name="connsiteX4" fmla="*/ 5785 w 79447"/>
                <a:gd name="connsiteY4" fmla="*/ 113177 h 114758"/>
                <a:gd name="connsiteX5" fmla="*/ 5785 w 79447"/>
                <a:gd name="connsiteY5" fmla="*/ 113177 h 11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47" h="114758">
                  <a:moveTo>
                    <a:pt x="5785" y="113177"/>
                  </a:moveTo>
                  <a:cubicBezTo>
                    <a:pt x="30049" y="76583"/>
                    <a:pt x="54710" y="40784"/>
                    <a:pt x="78974" y="4190"/>
                  </a:cubicBezTo>
                  <a:cubicBezTo>
                    <a:pt x="80963" y="1007"/>
                    <a:pt x="76190" y="-1777"/>
                    <a:pt x="73803" y="1405"/>
                  </a:cubicBezTo>
                  <a:cubicBezTo>
                    <a:pt x="49142" y="37602"/>
                    <a:pt x="24878" y="74196"/>
                    <a:pt x="614" y="110393"/>
                  </a:cubicBezTo>
                  <a:cubicBezTo>
                    <a:pt x="-1772" y="113575"/>
                    <a:pt x="3399" y="116757"/>
                    <a:pt x="5785" y="113177"/>
                  </a:cubicBezTo>
                  <a:lnTo>
                    <a:pt x="5785" y="1131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89" name="Freeform 3188">
              <a:extLst>
                <a:ext uri="{FF2B5EF4-FFF2-40B4-BE49-F238E27FC236}">
                  <a16:creationId xmlns:a16="http://schemas.microsoft.com/office/drawing/2014/main" id="{1D456EDE-8D55-E37D-55DA-8003652888D6}"/>
                </a:ext>
              </a:extLst>
            </p:cNvPr>
            <p:cNvSpPr/>
            <p:nvPr/>
          </p:nvSpPr>
          <p:spPr>
            <a:xfrm>
              <a:off x="1488576" y="4741733"/>
              <a:ext cx="5966" cy="5984"/>
            </a:xfrm>
            <a:custGeom>
              <a:avLst/>
              <a:gdLst>
                <a:gd name="connsiteX0" fmla="*/ 2983 w 5966"/>
                <a:gd name="connsiteY0" fmla="*/ 5984 h 5984"/>
                <a:gd name="connsiteX1" fmla="*/ 2983 w 5966"/>
                <a:gd name="connsiteY1" fmla="*/ 18 h 5984"/>
                <a:gd name="connsiteX2" fmla="*/ 2983 w 5966"/>
                <a:gd name="connsiteY2" fmla="*/ 5984 h 5984"/>
                <a:gd name="connsiteX3" fmla="*/ 2983 w 5966"/>
                <a:gd name="connsiteY3" fmla="*/ 5984 h 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6" h="5984">
                  <a:moveTo>
                    <a:pt x="2983" y="5984"/>
                  </a:moveTo>
                  <a:cubicBezTo>
                    <a:pt x="6961" y="5984"/>
                    <a:pt x="6961" y="18"/>
                    <a:pt x="2983" y="18"/>
                  </a:cubicBezTo>
                  <a:cubicBezTo>
                    <a:pt x="-994" y="-380"/>
                    <a:pt x="-994" y="5984"/>
                    <a:pt x="2983" y="5984"/>
                  </a:cubicBezTo>
                  <a:lnTo>
                    <a:pt x="2983" y="59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90" name="Freeform 3189">
              <a:extLst>
                <a:ext uri="{FF2B5EF4-FFF2-40B4-BE49-F238E27FC236}">
                  <a16:creationId xmlns:a16="http://schemas.microsoft.com/office/drawing/2014/main" id="{2D512AC5-74B8-3C32-D6E4-786C0D5F82E4}"/>
                </a:ext>
              </a:extLst>
            </p:cNvPr>
            <p:cNvSpPr/>
            <p:nvPr/>
          </p:nvSpPr>
          <p:spPr>
            <a:xfrm>
              <a:off x="2010650" y="4099976"/>
              <a:ext cx="530197" cy="537154"/>
            </a:xfrm>
            <a:custGeom>
              <a:avLst/>
              <a:gdLst>
                <a:gd name="connsiteX0" fmla="*/ 4367 w 530197"/>
                <a:gd name="connsiteY0" fmla="*/ 536368 h 537154"/>
                <a:gd name="connsiteX1" fmla="*/ 408893 w 530197"/>
                <a:gd name="connsiteY1" fmla="*/ 117522 h 537154"/>
                <a:gd name="connsiteX2" fmla="*/ 529415 w 530197"/>
                <a:gd name="connsiteY2" fmla="*/ 4557 h 537154"/>
                <a:gd name="connsiteX3" fmla="*/ 525438 w 530197"/>
                <a:gd name="connsiteY3" fmla="*/ 579 h 537154"/>
                <a:gd name="connsiteX4" fmla="*/ 112161 w 530197"/>
                <a:gd name="connsiteY4" fmla="*/ 410674 h 537154"/>
                <a:gd name="connsiteX5" fmla="*/ 787 w 530197"/>
                <a:gd name="connsiteY5" fmla="*/ 532788 h 537154"/>
                <a:gd name="connsiteX6" fmla="*/ 4367 w 530197"/>
                <a:gd name="connsiteY6" fmla="*/ 536368 h 537154"/>
                <a:gd name="connsiteX7" fmla="*/ 4367 w 530197"/>
                <a:gd name="connsiteY7" fmla="*/ 536368 h 53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197" h="537154">
                  <a:moveTo>
                    <a:pt x="4367" y="536368"/>
                  </a:moveTo>
                  <a:cubicBezTo>
                    <a:pt x="134038" y="391581"/>
                    <a:pt x="268880" y="251966"/>
                    <a:pt x="408893" y="117522"/>
                  </a:cubicBezTo>
                  <a:cubicBezTo>
                    <a:pt x="448669" y="79337"/>
                    <a:pt x="488844" y="41947"/>
                    <a:pt x="529415" y="4557"/>
                  </a:cubicBezTo>
                  <a:cubicBezTo>
                    <a:pt x="531802" y="2170"/>
                    <a:pt x="528222" y="-1410"/>
                    <a:pt x="525438" y="579"/>
                  </a:cubicBezTo>
                  <a:cubicBezTo>
                    <a:pt x="382243" y="131444"/>
                    <a:pt x="244616" y="269070"/>
                    <a:pt x="112161" y="410674"/>
                  </a:cubicBezTo>
                  <a:cubicBezTo>
                    <a:pt x="74771" y="450848"/>
                    <a:pt x="37381" y="491420"/>
                    <a:pt x="787" y="532788"/>
                  </a:cubicBezTo>
                  <a:cubicBezTo>
                    <a:pt x="-1600" y="535174"/>
                    <a:pt x="1980" y="538754"/>
                    <a:pt x="4367" y="536368"/>
                  </a:cubicBezTo>
                  <a:lnTo>
                    <a:pt x="4367" y="53636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91" name="Freeform 3190">
              <a:extLst>
                <a:ext uri="{FF2B5EF4-FFF2-40B4-BE49-F238E27FC236}">
                  <a16:creationId xmlns:a16="http://schemas.microsoft.com/office/drawing/2014/main" id="{4FA86452-BE24-2952-2725-7557C83C60E4}"/>
                </a:ext>
              </a:extLst>
            </p:cNvPr>
            <p:cNvSpPr/>
            <p:nvPr/>
          </p:nvSpPr>
          <p:spPr>
            <a:xfrm>
              <a:off x="2095582" y="4051690"/>
              <a:ext cx="579078" cy="573109"/>
            </a:xfrm>
            <a:custGeom>
              <a:avLst/>
              <a:gdLst>
                <a:gd name="connsiteX0" fmla="*/ 4557 w 579078"/>
                <a:gd name="connsiteY0" fmla="*/ 572323 h 573109"/>
                <a:gd name="connsiteX1" fmla="*/ 446075 w 579078"/>
                <a:gd name="connsiteY1" fmla="*/ 126827 h 573109"/>
                <a:gd name="connsiteX2" fmla="*/ 578133 w 579078"/>
                <a:gd name="connsiteY2" fmla="*/ 4714 h 573109"/>
                <a:gd name="connsiteX3" fmla="*/ 574155 w 579078"/>
                <a:gd name="connsiteY3" fmla="*/ 736 h 573109"/>
                <a:gd name="connsiteX4" fmla="*/ 123886 w 579078"/>
                <a:gd name="connsiteY4" fmla="*/ 437481 h 573109"/>
                <a:gd name="connsiteX5" fmla="*/ 579 w 579078"/>
                <a:gd name="connsiteY5" fmla="*/ 568743 h 573109"/>
                <a:gd name="connsiteX6" fmla="*/ 4557 w 579078"/>
                <a:gd name="connsiteY6" fmla="*/ 572323 h 573109"/>
                <a:gd name="connsiteX7" fmla="*/ 4557 w 579078"/>
                <a:gd name="connsiteY7" fmla="*/ 572323 h 57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078" h="573109">
                  <a:moveTo>
                    <a:pt x="4557" y="572323"/>
                  </a:moveTo>
                  <a:cubicBezTo>
                    <a:pt x="146957" y="419184"/>
                    <a:pt x="294129" y="270420"/>
                    <a:pt x="446075" y="126827"/>
                  </a:cubicBezTo>
                  <a:cubicBezTo>
                    <a:pt x="489829" y="85460"/>
                    <a:pt x="533981" y="44888"/>
                    <a:pt x="578133" y="4714"/>
                  </a:cubicBezTo>
                  <a:cubicBezTo>
                    <a:pt x="580917" y="2327"/>
                    <a:pt x="576939" y="-1651"/>
                    <a:pt x="574155" y="736"/>
                  </a:cubicBezTo>
                  <a:cubicBezTo>
                    <a:pt x="419027" y="141146"/>
                    <a:pt x="269070" y="286728"/>
                    <a:pt x="123886" y="437481"/>
                  </a:cubicBezTo>
                  <a:cubicBezTo>
                    <a:pt x="82121" y="480837"/>
                    <a:pt x="41151" y="524591"/>
                    <a:pt x="579" y="568743"/>
                  </a:cubicBezTo>
                  <a:cubicBezTo>
                    <a:pt x="-1410" y="571129"/>
                    <a:pt x="2170" y="574709"/>
                    <a:pt x="4557" y="572323"/>
                  </a:cubicBezTo>
                  <a:lnTo>
                    <a:pt x="4557" y="5723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92" name="Freeform 3191">
              <a:extLst>
                <a:ext uri="{FF2B5EF4-FFF2-40B4-BE49-F238E27FC236}">
                  <a16:creationId xmlns:a16="http://schemas.microsoft.com/office/drawing/2014/main" id="{79E5FB35-3C2C-C64C-A529-59ED330B75BE}"/>
                </a:ext>
              </a:extLst>
            </p:cNvPr>
            <p:cNvSpPr/>
            <p:nvPr/>
          </p:nvSpPr>
          <p:spPr>
            <a:xfrm>
              <a:off x="2176471" y="4070783"/>
              <a:ext cx="554273" cy="560400"/>
            </a:xfrm>
            <a:custGeom>
              <a:avLst/>
              <a:gdLst>
                <a:gd name="connsiteX0" fmla="*/ 12369 w 554273"/>
                <a:gd name="connsiteY0" fmla="*/ 550843 h 560400"/>
                <a:gd name="connsiteX1" fmla="*/ 11573 w 554273"/>
                <a:gd name="connsiteY1" fmla="*/ 538911 h 560400"/>
                <a:gd name="connsiteX2" fmla="*/ 18335 w 554273"/>
                <a:gd name="connsiteY2" fmla="*/ 531751 h 560400"/>
                <a:gd name="connsiteX3" fmla="*/ 31064 w 554273"/>
                <a:gd name="connsiteY3" fmla="*/ 519022 h 560400"/>
                <a:gd name="connsiteX4" fmla="*/ 58111 w 554273"/>
                <a:gd name="connsiteY4" fmla="*/ 491577 h 560400"/>
                <a:gd name="connsiteX5" fmla="*/ 110616 w 554273"/>
                <a:gd name="connsiteY5" fmla="*/ 438674 h 560400"/>
                <a:gd name="connsiteX6" fmla="*/ 216024 w 554273"/>
                <a:gd name="connsiteY6" fmla="*/ 333267 h 560400"/>
                <a:gd name="connsiteX7" fmla="*/ 430816 w 554273"/>
                <a:gd name="connsiteY7" fmla="*/ 122452 h 560400"/>
                <a:gd name="connsiteX8" fmla="*/ 553328 w 554273"/>
                <a:gd name="connsiteY8" fmla="*/ 4714 h 560400"/>
                <a:gd name="connsiteX9" fmla="*/ 549350 w 554273"/>
                <a:gd name="connsiteY9" fmla="*/ 736 h 560400"/>
                <a:gd name="connsiteX10" fmla="*/ 14357 w 554273"/>
                <a:gd name="connsiteY10" fmla="*/ 527375 h 560400"/>
                <a:gd name="connsiteX11" fmla="*/ 8391 w 554273"/>
                <a:gd name="connsiteY11" fmla="*/ 560390 h 560400"/>
                <a:gd name="connsiteX12" fmla="*/ 14357 w 554273"/>
                <a:gd name="connsiteY12" fmla="*/ 546070 h 560400"/>
                <a:gd name="connsiteX13" fmla="*/ 12369 w 554273"/>
                <a:gd name="connsiteY13" fmla="*/ 550843 h 560400"/>
                <a:gd name="connsiteX14" fmla="*/ 12369 w 554273"/>
                <a:gd name="connsiteY14" fmla="*/ 550843 h 5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4273" h="560400">
                  <a:moveTo>
                    <a:pt x="12369" y="550843"/>
                  </a:moveTo>
                  <a:cubicBezTo>
                    <a:pt x="7993" y="548855"/>
                    <a:pt x="10380" y="540899"/>
                    <a:pt x="11573" y="538911"/>
                  </a:cubicBezTo>
                  <a:cubicBezTo>
                    <a:pt x="13164" y="536126"/>
                    <a:pt x="16346" y="533740"/>
                    <a:pt x="18335" y="531751"/>
                  </a:cubicBezTo>
                  <a:cubicBezTo>
                    <a:pt x="22313" y="527375"/>
                    <a:pt x="26688" y="523398"/>
                    <a:pt x="31064" y="519022"/>
                  </a:cubicBezTo>
                  <a:cubicBezTo>
                    <a:pt x="40212" y="509874"/>
                    <a:pt x="49361" y="500725"/>
                    <a:pt x="58111" y="491577"/>
                  </a:cubicBezTo>
                  <a:cubicBezTo>
                    <a:pt x="75613" y="474075"/>
                    <a:pt x="93115" y="456176"/>
                    <a:pt x="110616" y="438674"/>
                  </a:cubicBezTo>
                  <a:cubicBezTo>
                    <a:pt x="145619" y="403273"/>
                    <a:pt x="180623" y="368270"/>
                    <a:pt x="216024" y="333267"/>
                  </a:cubicBezTo>
                  <a:cubicBezTo>
                    <a:pt x="287224" y="262465"/>
                    <a:pt x="358821" y="192458"/>
                    <a:pt x="430816" y="122452"/>
                  </a:cubicBezTo>
                  <a:cubicBezTo>
                    <a:pt x="471388" y="83073"/>
                    <a:pt x="512358" y="43694"/>
                    <a:pt x="553328" y="4714"/>
                  </a:cubicBezTo>
                  <a:cubicBezTo>
                    <a:pt x="556112" y="2327"/>
                    <a:pt x="552134" y="-1651"/>
                    <a:pt x="549350" y="736"/>
                  </a:cubicBezTo>
                  <a:cubicBezTo>
                    <a:pt x="367970" y="172968"/>
                    <a:pt x="188180" y="347586"/>
                    <a:pt x="14357" y="527375"/>
                  </a:cubicBezTo>
                  <a:cubicBezTo>
                    <a:pt x="9584" y="532149"/>
                    <a:pt x="-11497" y="559594"/>
                    <a:pt x="8391" y="560390"/>
                  </a:cubicBezTo>
                  <a:cubicBezTo>
                    <a:pt x="16346" y="560788"/>
                    <a:pt x="23108" y="549650"/>
                    <a:pt x="14357" y="546070"/>
                  </a:cubicBezTo>
                  <a:cubicBezTo>
                    <a:pt x="11573" y="544877"/>
                    <a:pt x="9584" y="549650"/>
                    <a:pt x="12369" y="550843"/>
                  </a:cubicBezTo>
                  <a:lnTo>
                    <a:pt x="12369" y="5508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93" name="Freeform 3192">
              <a:extLst>
                <a:ext uri="{FF2B5EF4-FFF2-40B4-BE49-F238E27FC236}">
                  <a16:creationId xmlns:a16="http://schemas.microsoft.com/office/drawing/2014/main" id="{6ECC9D4C-80D9-D931-D253-AAA92C08DDFE}"/>
                </a:ext>
              </a:extLst>
            </p:cNvPr>
            <p:cNvSpPr/>
            <p:nvPr/>
          </p:nvSpPr>
          <p:spPr>
            <a:xfrm>
              <a:off x="2271433" y="4050895"/>
              <a:ext cx="560741" cy="556960"/>
            </a:xfrm>
            <a:custGeom>
              <a:avLst/>
              <a:gdLst>
                <a:gd name="connsiteX0" fmla="*/ 4915 w 560741"/>
                <a:gd name="connsiteY0" fmla="*/ 556014 h 556960"/>
                <a:gd name="connsiteX1" fmla="*/ 429329 w 560741"/>
                <a:gd name="connsiteY1" fmla="*/ 118872 h 556960"/>
                <a:gd name="connsiteX2" fmla="*/ 559796 w 560741"/>
                <a:gd name="connsiteY2" fmla="*/ 4714 h 556960"/>
                <a:gd name="connsiteX3" fmla="*/ 555818 w 560741"/>
                <a:gd name="connsiteY3" fmla="*/ 736 h 556960"/>
                <a:gd name="connsiteX4" fmla="*/ 115493 w 560741"/>
                <a:gd name="connsiteY4" fmla="*/ 421968 h 556960"/>
                <a:gd name="connsiteX5" fmla="*/ 539 w 560741"/>
                <a:gd name="connsiteY5" fmla="*/ 552037 h 556960"/>
                <a:gd name="connsiteX6" fmla="*/ 4915 w 560741"/>
                <a:gd name="connsiteY6" fmla="*/ 556014 h 556960"/>
                <a:gd name="connsiteX7" fmla="*/ 4915 w 560741"/>
                <a:gd name="connsiteY7" fmla="*/ 556014 h 55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0741" h="556960">
                  <a:moveTo>
                    <a:pt x="4915" y="556014"/>
                  </a:moveTo>
                  <a:cubicBezTo>
                    <a:pt x="136972" y="401682"/>
                    <a:pt x="278576" y="255305"/>
                    <a:pt x="429329" y="118872"/>
                  </a:cubicBezTo>
                  <a:cubicBezTo>
                    <a:pt x="472287" y="80289"/>
                    <a:pt x="515644" y="42103"/>
                    <a:pt x="559796" y="4714"/>
                  </a:cubicBezTo>
                  <a:cubicBezTo>
                    <a:pt x="562580" y="2327"/>
                    <a:pt x="558602" y="-1651"/>
                    <a:pt x="555818" y="736"/>
                  </a:cubicBezTo>
                  <a:cubicBezTo>
                    <a:pt x="400292" y="131202"/>
                    <a:pt x="253119" y="272409"/>
                    <a:pt x="115493" y="421968"/>
                  </a:cubicBezTo>
                  <a:cubicBezTo>
                    <a:pt x="76512" y="464529"/>
                    <a:pt x="38327" y="507885"/>
                    <a:pt x="539" y="552037"/>
                  </a:cubicBezTo>
                  <a:cubicBezTo>
                    <a:pt x="-1449" y="554821"/>
                    <a:pt x="2528" y="558799"/>
                    <a:pt x="4915" y="556014"/>
                  </a:cubicBezTo>
                  <a:lnTo>
                    <a:pt x="4915" y="5560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94" name="Freeform 3193">
              <a:extLst>
                <a:ext uri="{FF2B5EF4-FFF2-40B4-BE49-F238E27FC236}">
                  <a16:creationId xmlns:a16="http://schemas.microsoft.com/office/drawing/2014/main" id="{BB0E608B-0B95-F20B-A25C-1123DFDDC0F1}"/>
                </a:ext>
              </a:extLst>
            </p:cNvPr>
            <p:cNvSpPr/>
            <p:nvPr/>
          </p:nvSpPr>
          <p:spPr>
            <a:xfrm>
              <a:off x="2483249" y="4109718"/>
              <a:ext cx="395651" cy="417735"/>
            </a:xfrm>
            <a:custGeom>
              <a:avLst/>
              <a:gdLst>
                <a:gd name="connsiteX0" fmla="*/ 5107 w 395651"/>
                <a:gd name="connsiteY0" fmla="*/ 416843 h 417735"/>
                <a:gd name="connsiteX1" fmla="*/ 394916 w 395651"/>
                <a:gd name="connsiteY1" fmla="*/ 4760 h 417735"/>
                <a:gd name="connsiteX2" fmla="*/ 390938 w 395651"/>
                <a:gd name="connsiteY2" fmla="*/ 782 h 417735"/>
                <a:gd name="connsiteX3" fmla="*/ 732 w 395651"/>
                <a:gd name="connsiteY3" fmla="*/ 412468 h 417735"/>
                <a:gd name="connsiteX4" fmla="*/ 5107 w 395651"/>
                <a:gd name="connsiteY4" fmla="*/ 416843 h 417735"/>
                <a:gd name="connsiteX5" fmla="*/ 5107 w 395651"/>
                <a:gd name="connsiteY5" fmla="*/ 416843 h 4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651" h="417735">
                  <a:moveTo>
                    <a:pt x="5107" y="416843"/>
                  </a:moveTo>
                  <a:cubicBezTo>
                    <a:pt x="135176" y="279615"/>
                    <a:pt x="264847" y="142386"/>
                    <a:pt x="394916" y="4760"/>
                  </a:cubicBezTo>
                  <a:cubicBezTo>
                    <a:pt x="397303" y="1975"/>
                    <a:pt x="393325" y="-1604"/>
                    <a:pt x="390938" y="782"/>
                  </a:cubicBezTo>
                  <a:cubicBezTo>
                    <a:pt x="260870" y="138011"/>
                    <a:pt x="130801" y="275239"/>
                    <a:pt x="732" y="412468"/>
                  </a:cubicBezTo>
                  <a:cubicBezTo>
                    <a:pt x="-1655" y="415252"/>
                    <a:pt x="2323" y="419628"/>
                    <a:pt x="5107" y="416843"/>
                  </a:cubicBezTo>
                  <a:lnTo>
                    <a:pt x="5107" y="4168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95" name="Freeform 3194">
              <a:extLst>
                <a:ext uri="{FF2B5EF4-FFF2-40B4-BE49-F238E27FC236}">
                  <a16:creationId xmlns:a16="http://schemas.microsoft.com/office/drawing/2014/main" id="{17156EBD-C3F9-F7B4-67A3-7BBA8E834889}"/>
                </a:ext>
              </a:extLst>
            </p:cNvPr>
            <p:cNvSpPr/>
            <p:nvPr/>
          </p:nvSpPr>
          <p:spPr>
            <a:xfrm>
              <a:off x="2336491" y="4099422"/>
              <a:ext cx="519947" cy="500080"/>
            </a:xfrm>
            <a:custGeom>
              <a:avLst/>
              <a:gdLst>
                <a:gd name="connsiteX0" fmla="*/ 5090 w 519947"/>
                <a:gd name="connsiteY0" fmla="*/ 499134 h 500080"/>
                <a:gd name="connsiteX1" fmla="*/ 519001 w 519947"/>
                <a:gd name="connsiteY1" fmla="*/ 4714 h 500080"/>
                <a:gd name="connsiteX2" fmla="*/ 515024 w 519947"/>
                <a:gd name="connsiteY2" fmla="*/ 736 h 500080"/>
                <a:gd name="connsiteX3" fmla="*/ 1113 w 519947"/>
                <a:gd name="connsiteY3" fmla="*/ 495156 h 500080"/>
                <a:gd name="connsiteX4" fmla="*/ 5090 w 519947"/>
                <a:gd name="connsiteY4" fmla="*/ 499134 h 500080"/>
                <a:gd name="connsiteX5" fmla="*/ 5090 w 519947"/>
                <a:gd name="connsiteY5" fmla="*/ 499134 h 50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947" h="500080">
                  <a:moveTo>
                    <a:pt x="5090" y="499134"/>
                  </a:moveTo>
                  <a:cubicBezTo>
                    <a:pt x="161411" y="319345"/>
                    <a:pt x="333246" y="153875"/>
                    <a:pt x="519001" y="4714"/>
                  </a:cubicBezTo>
                  <a:cubicBezTo>
                    <a:pt x="521786" y="2327"/>
                    <a:pt x="517808" y="-1651"/>
                    <a:pt x="515024" y="736"/>
                  </a:cubicBezTo>
                  <a:cubicBezTo>
                    <a:pt x="329268" y="149500"/>
                    <a:pt x="157036" y="315367"/>
                    <a:pt x="1113" y="495156"/>
                  </a:cubicBezTo>
                  <a:cubicBezTo>
                    <a:pt x="-2070" y="497941"/>
                    <a:pt x="2306" y="501919"/>
                    <a:pt x="5090" y="499134"/>
                  </a:cubicBezTo>
                  <a:lnTo>
                    <a:pt x="5090" y="4991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96" name="Freeform 3195">
              <a:extLst>
                <a:ext uri="{FF2B5EF4-FFF2-40B4-BE49-F238E27FC236}">
                  <a16:creationId xmlns:a16="http://schemas.microsoft.com/office/drawing/2014/main" id="{6DA2C61C-883B-C86F-3BB3-40A81DB805E3}"/>
                </a:ext>
              </a:extLst>
            </p:cNvPr>
            <p:cNvSpPr/>
            <p:nvPr/>
          </p:nvSpPr>
          <p:spPr>
            <a:xfrm>
              <a:off x="2825064" y="4170562"/>
              <a:ext cx="5966" cy="5966"/>
            </a:xfrm>
            <a:custGeom>
              <a:avLst/>
              <a:gdLst>
                <a:gd name="connsiteX0" fmla="*/ 2983 w 5966"/>
                <a:gd name="connsiteY0" fmla="*/ 5967 h 5966"/>
                <a:gd name="connsiteX1" fmla="*/ 2983 w 5966"/>
                <a:gd name="connsiteY1" fmla="*/ 0 h 5966"/>
                <a:gd name="connsiteX2" fmla="*/ 2983 w 5966"/>
                <a:gd name="connsiteY2" fmla="*/ 5967 h 5966"/>
                <a:gd name="connsiteX3" fmla="*/ 2983 w 5966"/>
                <a:gd name="connsiteY3" fmla="*/ 5967 h 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6" h="5966">
                  <a:moveTo>
                    <a:pt x="2983" y="5967"/>
                  </a:moveTo>
                  <a:cubicBezTo>
                    <a:pt x="6961" y="5967"/>
                    <a:pt x="6961" y="0"/>
                    <a:pt x="2983" y="0"/>
                  </a:cubicBezTo>
                  <a:cubicBezTo>
                    <a:pt x="-994" y="0"/>
                    <a:pt x="-994" y="5967"/>
                    <a:pt x="2983" y="5967"/>
                  </a:cubicBezTo>
                  <a:lnTo>
                    <a:pt x="2983" y="59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97" name="Freeform 3196">
              <a:extLst>
                <a:ext uri="{FF2B5EF4-FFF2-40B4-BE49-F238E27FC236}">
                  <a16:creationId xmlns:a16="http://schemas.microsoft.com/office/drawing/2014/main" id="{AF456D70-3778-53AD-44C1-FA7DAED19A0A}"/>
                </a:ext>
              </a:extLst>
            </p:cNvPr>
            <p:cNvSpPr/>
            <p:nvPr/>
          </p:nvSpPr>
          <p:spPr>
            <a:xfrm>
              <a:off x="1464405" y="4717735"/>
              <a:ext cx="103465" cy="110374"/>
            </a:xfrm>
            <a:custGeom>
              <a:avLst/>
              <a:gdLst>
                <a:gd name="connsiteX0" fmla="*/ 50225 w 103465"/>
                <a:gd name="connsiteY0" fmla="*/ 60611 h 110374"/>
                <a:gd name="connsiteX1" fmla="*/ 504 w 103465"/>
                <a:gd name="connsiteY1" fmla="*/ 105956 h 110374"/>
                <a:gd name="connsiteX2" fmla="*/ 5277 w 103465"/>
                <a:gd name="connsiteY2" fmla="*/ 109536 h 110374"/>
                <a:gd name="connsiteX3" fmla="*/ 102730 w 103465"/>
                <a:gd name="connsiteY3" fmla="*/ 4924 h 110374"/>
                <a:gd name="connsiteX4" fmla="*/ 98752 w 103465"/>
                <a:gd name="connsiteY4" fmla="*/ 946 h 110374"/>
                <a:gd name="connsiteX5" fmla="*/ 902 w 103465"/>
                <a:gd name="connsiteY5" fmla="*/ 105160 h 110374"/>
                <a:gd name="connsiteX6" fmla="*/ 5675 w 103465"/>
                <a:gd name="connsiteY6" fmla="*/ 108740 h 110374"/>
                <a:gd name="connsiteX7" fmla="*/ 53009 w 103465"/>
                <a:gd name="connsiteY7" fmla="*/ 64986 h 110374"/>
                <a:gd name="connsiteX8" fmla="*/ 50225 w 103465"/>
                <a:gd name="connsiteY8" fmla="*/ 60611 h 110374"/>
                <a:gd name="connsiteX9" fmla="*/ 50225 w 103465"/>
                <a:gd name="connsiteY9" fmla="*/ 60611 h 11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465" h="110374">
                  <a:moveTo>
                    <a:pt x="50225" y="60611"/>
                  </a:moveTo>
                  <a:cubicBezTo>
                    <a:pt x="29143" y="70953"/>
                    <a:pt x="12835" y="86068"/>
                    <a:pt x="504" y="105956"/>
                  </a:cubicBezTo>
                  <a:cubicBezTo>
                    <a:pt x="-1485" y="108740"/>
                    <a:pt x="2891" y="111922"/>
                    <a:pt x="5277" y="109536"/>
                  </a:cubicBezTo>
                  <a:cubicBezTo>
                    <a:pt x="38292" y="74930"/>
                    <a:pt x="70511" y="39927"/>
                    <a:pt x="102730" y="4924"/>
                  </a:cubicBezTo>
                  <a:cubicBezTo>
                    <a:pt x="105116" y="2140"/>
                    <a:pt x="101138" y="-1838"/>
                    <a:pt x="98752" y="946"/>
                  </a:cubicBezTo>
                  <a:cubicBezTo>
                    <a:pt x="66135" y="35552"/>
                    <a:pt x="33121" y="70157"/>
                    <a:pt x="902" y="105160"/>
                  </a:cubicBezTo>
                  <a:cubicBezTo>
                    <a:pt x="2493" y="106354"/>
                    <a:pt x="4084" y="107547"/>
                    <a:pt x="5675" y="108740"/>
                  </a:cubicBezTo>
                  <a:cubicBezTo>
                    <a:pt x="17210" y="89250"/>
                    <a:pt x="33121" y="74930"/>
                    <a:pt x="53009" y="64986"/>
                  </a:cubicBezTo>
                  <a:cubicBezTo>
                    <a:pt x="55793" y="63793"/>
                    <a:pt x="53407" y="59020"/>
                    <a:pt x="50225" y="60611"/>
                  </a:cubicBezTo>
                  <a:lnTo>
                    <a:pt x="50225" y="6061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98" name="Freeform 3197">
              <a:extLst>
                <a:ext uri="{FF2B5EF4-FFF2-40B4-BE49-F238E27FC236}">
                  <a16:creationId xmlns:a16="http://schemas.microsoft.com/office/drawing/2014/main" id="{4A9AA161-00DE-6F4C-3F4D-494215B8AC40}"/>
                </a:ext>
              </a:extLst>
            </p:cNvPr>
            <p:cNvSpPr/>
            <p:nvPr/>
          </p:nvSpPr>
          <p:spPr>
            <a:xfrm>
              <a:off x="1412374" y="4729480"/>
              <a:ext cx="106384" cy="123675"/>
            </a:xfrm>
            <a:custGeom>
              <a:avLst/>
              <a:gdLst>
                <a:gd name="connsiteX0" fmla="*/ 54524 w 106384"/>
                <a:gd name="connsiteY0" fmla="*/ 87051 h 123675"/>
                <a:gd name="connsiteX1" fmla="*/ 1621 w 106384"/>
                <a:gd name="connsiteY1" fmla="*/ 118474 h 123675"/>
                <a:gd name="connsiteX2" fmla="*/ 5599 w 106384"/>
                <a:gd name="connsiteY2" fmla="*/ 122452 h 123675"/>
                <a:gd name="connsiteX3" fmla="*/ 105438 w 106384"/>
                <a:gd name="connsiteY3" fmla="*/ 4713 h 123675"/>
                <a:gd name="connsiteX4" fmla="*/ 101460 w 106384"/>
                <a:gd name="connsiteY4" fmla="*/ 736 h 123675"/>
                <a:gd name="connsiteX5" fmla="*/ 428 w 106384"/>
                <a:gd name="connsiteY5" fmla="*/ 119269 h 123675"/>
                <a:gd name="connsiteX6" fmla="*/ 4406 w 106384"/>
                <a:gd name="connsiteY6" fmla="*/ 123247 h 123675"/>
                <a:gd name="connsiteX7" fmla="*/ 57309 w 106384"/>
                <a:gd name="connsiteY7" fmla="*/ 91824 h 123675"/>
                <a:gd name="connsiteX8" fmla="*/ 54524 w 106384"/>
                <a:gd name="connsiteY8" fmla="*/ 87051 h 123675"/>
                <a:gd name="connsiteX9" fmla="*/ 54524 w 106384"/>
                <a:gd name="connsiteY9" fmla="*/ 87051 h 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384" h="123675">
                  <a:moveTo>
                    <a:pt x="54524" y="87051"/>
                  </a:moveTo>
                  <a:cubicBezTo>
                    <a:pt x="37023" y="97393"/>
                    <a:pt x="19123" y="108132"/>
                    <a:pt x="1621" y="118474"/>
                  </a:cubicBezTo>
                  <a:cubicBezTo>
                    <a:pt x="2815" y="119667"/>
                    <a:pt x="4406" y="121258"/>
                    <a:pt x="5599" y="122452"/>
                  </a:cubicBezTo>
                  <a:cubicBezTo>
                    <a:pt x="34238" y="79493"/>
                    <a:pt x="67650" y="40115"/>
                    <a:pt x="105438" y="4713"/>
                  </a:cubicBezTo>
                  <a:cubicBezTo>
                    <a:pt x="108222" y="2327"/>
                    <a:pt x="104245" y="-1651"/>
                    <a:pt x="101460" y="736"/>
                  </a:cubicBezTo>
                  <a:cubicBezTo>
                    <a:pt x="63275" y="36137"/>
                    <a:pt x="29465" y="75913"/>
                    <a:pt x="428" y="119269"/>
                  </a:cubicBezTo>
                  <a:cubicBezTo>
                    <a:pt x="-1163" y="121656"/>
                    <a:pt x="2019" y="124838"/>
                    <a:pt x="4406" y="123247"/>
                  </a:cubicBezTo>
                  <a:cubicBezTo>
                    <a:pt x="21907" y="112905"/>
                    <a:pt x="39807" y="102563"/>
                    <a:pt x="57309" y="91824"/>
                  </a:cubicBezTo>
                  <a:cubicBezTo>
                    <a:pt x="60888" y="90233"/>
                    <a:pt x="57706" y="85062"/>
                    <a:pt x="54524" y="87051"/>
                  </a:cubicBezTo>
                  <a:lnTo>
                    <a:pt x="54524" y="870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99" name="Freeform 3198">
              <a:extLst>
                <a:ext uri="{FF2B5EF4-FFF2-40B4-BE49-F238E27FC236}">
                  <a16:creationId xmlns:a16="http://schemas.microsoft.com/office/drawing/2014/main" id="{D74560B6-289C-DE96-CEED-586E6309E44E}"/>
                </a:ext>
              </a:extLst>
            </p:cNvPr>
            <p:cNvSpPr/>
            <p:nvPr/>
          </p:nvSpPr>
          <p:spPr>
            <a:xfrm>
              <a:off x="590060" y="4813954"/>
              <a:ext cx="41019" cy="17483"/>
            </a:xfrm>
            <a:custGeom>
              <a:avLst/>
              <a:gdLst>
                <a:gd name="connsiteX0" fmla="*/ 37954 w 41019"/>
                <a:gd name="connsiteY0" fmla="*/ 190 h 17483"/>
                <a:gd name="connsiteX1" fmla="*/ 1757 w 41019"/>
                <a:gd name="connsiteY1" fmla="*/ 12521 h 17483"/>
                <a:gd name="connsiteX2" fmla="*/ 2951 w 41019"/>
                <a:gd name="connsiteY2" fmla="*/ 17294 h 17483"/>
                <a:gd name="connsiteX3" fmla="*/ 39147 w 41019"/>
                <a:gd name="connsiteY3" fmla="*/ 4963 h 17483"/>
                <a:gd name="connsiteX4" fmla="*/ 37954 w 41019"/>
                <a:gd name="connsiteY4" fmla="*/ 190 h 17483"/>
                <a:gd name="connsiteX5" fmla="*/ 37954 w 41019"/>
                <a:gd name="connsiteY5" fmla="*/ 190 h 1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19" h="17483">
                  <a:moveTo>
                    <a:pt x="37954" y="190"/>
                  </a:moveTo>
                  <a:cubicBezTo>
                    <a:pt x="26021" y="4168"/>
                    <a:pt x="13690" y="8543"/>
                    <a:pt x="1757" y="12521"/>
                  </a:cubicBezTo>
                  <a:cubicBezTo>
                    <a:pt x="-1425" y="13714"/>
                    <a:pt x="166" y="18487"/>
                    <a:pt x="2951" y="17294"/>
                  </a:cubicBezTo>
                  <a:cubicBezTo>
                    <a:pt x="14884" y="13316"/>
                    <a:pt x="27214" y="8941"/>
                    <a:pt x="39147" y="4963"/>
                  </a:cubicBezTo>
                  <a:cubicBezTo>
                    <a:pt x="42329" y="3770"/>
                    <a:pt x="41136" y="-1003"/>
                    <a:pt x="37954" y="190"/>
                  </a:cubicBezTo>
                  <a:lnTo>
                    <a:pt x="37954" y="1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00" name="Freeform 3199">
              <a:extLst>
                <a:ext uri="{FF2B5EF4-FFF2-40B4-BE49-F238E27FC236}">
                  <a16:creationId xmlns:a16="http://schemas.microsoft.com/office/drawing/2014/main" id="{7790A50A-AA89-69BF-51D1-AABB2558FDB2}"/>
                </a:ext>
              </a:extLst>
            </p:cNvPr>
            <p:cNvSpPr/>
            <p:nvPr/>
          </p:nvSpPr>
          <p:spPr>
            <a:xfrm>
              <a:off x="456876" y="4875797"/>
              <a:ext cx="4474" cy="4773"/>
            </a:xfrm>
            <a:custGeom>
              <a:avLst/>
              <a:gdLst>
                <a:gd name="connsiteX0" fmla="*/ 2088 w 4474"/>
                <a:gd name="connsiteY0" fmla="*/ 4773 h 4773"/>
                <a:gd name="connsiteX1" fmla="*/ 2088 w 4474"/>
                <a:gd name="connsiteY1" fmla="*/ 0 h 4773"/>
                <a:gd name="connsiteX2" fmla="*/ 2088 w 4474"/>
                <a:gd name="connsiteY2" fmla="*/ 4773 h 4773"/>
                <a:gd name="connsiteX3" fmla="*/ 2088 w 4474"/>
                <a:gd name="connsiteY3" fmla="*/ 4773 h 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4" h="4773">
                  <a:moveTo>
                    <a:pt x="2088" y="4773"/>
                  </a:moveTo>
                  <a:cubicBezTo>
                    <a:pt x="5270" y="4773"/>
                    <a:pt x="5270" y="0"/>
                    <a:pt x="2088" y="0"/>
                  </a:cubicBezTo>
                  <a:cubicBezTo>
                    <a:pt x="-696" y="0"/>
                    <a:pt x="-696" y="4773"/>
                    <a:pt x="2088" y="4773"/>
                  </a:cubicBezTo>
                  <a:lnTo>
                    <a:pt x="2088" y="47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01" name="Freeform 3200">
              <a:extLst>
                <a:ext uri="{FF2B5EF4-FFF2-40B4-BE49-F238E27FC236}">
                  <a16:creationId xmlns:a16="http://schemas.microsoft.com/office/drawing/2014/main" id="{41AF78E6-4AFB-15FD-A1AF-7D87A568C817}"/>
                </a:ext>
              </a:extLst>
            </p:cNvPr>
            <p:cNvSpPr/>
            <p:nvPr/>
          </p:nvSpPr>
          <p:spPr>
            <a:xfrm>
              <a:off x="307058" y="4743716"/>
              <a:ext cx="446505" cy="166631"/>
            </a:xfrm>
            <a:custGeom>
              <a:avLst/>
              <a:gdLst>
                <a:gd name="connsiteX0" fmla="*/ 3938 w 446505"/>
                <a:gd name="connsiteY0" fmla="*/ 166289 h 166631"/>
                <a:gd name="connsiteX1" fmla="*/ 444660 w 446505"/>
                <a:gd name="connsiteY1" fmla="*/ 5195 h 166631"/>
                <a:gd name="connsiteX2" fmla="*/ 443069 w 446505"/>
                <a:gd name="connsiteY2" fmla="*/ 23 h 166631"/>
                <a:gd name="connsiteX3" fmla="*/ 1153 w 446505"/>
                <a:gd name="connsiteY3" fmla="*/ 161914 h 166631"/>
                <a:gd name="connsiteX4" fmla="*/ 3938 w 446505"/>
                <a:gd name="connsiteY4" fmla="*/ 166289 h 166631"/>
                <a:gd name="connsiteX5" fmla="*/ 3938 w 446505"/>
                <a:gd name="connsiteY5" fmla="*/ 166289 h 16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505" h="166631">
                  <a:moveTo>
                    <a:pt x="3938" y="166289"/>
                  </a:moveTo>
                  <a:cubicBezTo>
                    <a:pt x="141962" y="90316"/>
                    <a:pt x="290328" y="36618"/>
                    <a:pt x="444660" y="5195"/>
                  </a:cubicBezTo>
                  <a:cubicBezTo>
                    <a:pt x="447842" y="4399"/>
                    <a:pt x="446649" y="-374"/>
                    <a:pt x="443069" y="23"/>
                  </a:cubicBezTo>
                  <a:cubicBezTo>
                    <a:pt x="288339" y="29856"/>
                    <a:pt x="138780" y="85543"/>
                    <a:pt x="1153" y="161914"/>
                  </a:cubicBezTo>
                  <a:cubicBezTo>
                    <a:pt x="-1631" y="163505"/>
                    <a:pt x="1153" y="167880"/>
                    <a:pt x="3938" y="166289"/>
                  </a:cubicBezTo>
                  <a:lnTo>
                    <a:pt x="3938" y="1662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02" name="Freeform 3201">
              <a:extLst>
                <a:ext uri="{FF2B5EF4-FFF2-40B4-BE49-F238E27FC236}">
                  <a16:creationId xmlns:a16="http://schemas.microsoft.com/office/drawing/2014/main" id="{99E784C6-AB48-AD54-0DE4-857CEC65166B}"/>
                </a:ext>
              </a:extLst>
            </p:cNvPr>
            <p:cNvSpPr/>
            <p:nvPr/>
          </p:nvSpPr>
          <p:spPr>
            <a:xfrm>
              <a:off x="138795" y="4761618"/>
              <a:ext cx="639828" cy="174431"/>
            </a:xfrm>
            <a:custGeom>
              <a:avLst/>
              <a:gdLst>
                <a:gd name="connsiteX0" fmla="*/ 3152 w 639828"/>
                <a:gd name="connsiteY0" fmla="*/ 174242 h 174431"/>
                <a:gd name="connsiteX1" fmla="*/ 637983 w 639828"/>
                <a:gd name="connsiteY1" fmla="*/ 5193 h 174431"/>
                <a:gd name="connsiteX2" fmla="*/ 636392 w 639828"/>
                <a:gd name="connsiteY2" fmla="*/ 22 h 174431"/>
                <a:gd name="connsiteX3" fmla="*/ 1561 w 639828"/>
                <a:gd name="connsiteY3" fmla="*/ 169072 h 174431"/>
                <a:gd name="connsiteX4" fmla="*/ 3152 w 639828"/>
                <a:gd name="connsiteY4" fmla="*/ 174242 h 174431"/>
                <a:gd name="connsiteX5" fmla="*/ 3152 w 639828"/>
                <a:gd name="connsiteY5" fmla="*/ 174242 h 17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828" h="174431">
                  <a:moveTo>
                    <a:pt x="3152" y="174242"/>
                  </a:moveTo>
                  <a:cubicBezTo>
                    <a:pt x="209194" y="98667"/>
                    <a:pt x="421997" y="42583"/>
                    <a:pt x="637983" y="5193"/>
                  </a:cubicBezTo>
                  <a:cubicBezTo>
                    <a:pt x="641165" y="4795"/>
                    <a:pt x="639972" y="-376"/>
                    <a:pt x="636392" y="22"/>
                  </a:cubicBezTo>
                  <a:cubicBezTo>
                    <a:pt x="420008" y="36219"/>
                    <a:pt x="207205" y="93496"/>
                    <a:pt x="1561" y="169072"/>
                  </a:cubicBezTo>
                  <a:cubicBezTo>
                    <a:pt x="-1224" y="170663"/>
                    <a:pt x="-30" y="175436"/>
                    <a:pt x="3152" y="174242"/>
                  </a:cubicBezTo>
                  <a:lnTo>
                    <a:pt x="3152" y="1742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03" name="Freeform 3202">
              <a:extLst>
                <a:ext uri="{FF2B5EF4-FFF2-40B4-BE49-F238E27FC236}">
                  <a16:creationId xmlns:a16="http://schemas.microsoft.com/office/drawing/2014/main" id="{7C650479-612F-2317-8BEA-CBC40903694C}"/>
                </a:ext>
              </a:extLst>
            </p:cNvPr>
            <p:cNvSpPr/>
            <p:nvPr/>
          </p:nvSpPr>
          <p:spPr>
            <a:xfrm>
              <a:off x="110553" y="4691550"/>
              <a:ext cx="666651" cy="201905"/>
            </a:xfrm>
            <a:custGeom>
              <a:avLst/>
              <a:gdLst>
                <a:gd name="connsiteX0" fmla="*/ 30995 w 666651"/>
                <a:gd name="connsiteY0" fmla="*/ 196578 h 201905"/>
                <a:gd name="connsiteX1" fmla="*/ 6334 w 666651"/>
                <a:gd name="connsiteY1" fmla="*/ 181861 h 201905"/>
                <a:gd name="connsiteX2" fmla="*/ 21449 w 666651"/>
                <a:gd name="connsiteY2" fmla="*/ 165950 h 201905"/>
                <a:gd name="connsiteX3" fmla="*/ 60430 w 666651"/>
                <a:gd name="connsiteY3" fmla="*/ 153222 h 201905"/>
                <a:gd name="connsiteX4" fmla="*/ 144756 w 666651"/>
                <a:gd name="connsiteY4" fmla="*/ 127367 h 201905"/>
                <a:gd name="connsiteX5" fmla="*/ 317385 w 666651"/>
                <a:gd name="connsiteY5" fmla="*/ 79636 h 201905"/>
                <a:gd name="connsiteX6" fmla="*/ 664633 w 666651"/>
                <a:gd name="connsiteY6" fmla="*/ 5254 h 201905"/>
                <a:gd name="connsiteX7" fmla="*/ 663042 w 666651"/>
                <a:gd name="connsiteY7" fmla="*/ 83 h 201905"/>
                <a:gd name="connsiteX8" fmla="*/ 34177 w 666651"/>
                <a:gd name="connsiteY8" fmla="*/ 156006 h 201905"/>
                <a:gd name="connsiteX9" fmla="*/ 1163 w 666651"/>
                <a:gd name="connsiteY9" fmla="*/ 183054 h 201905"/>
                <a:gd name="connsiteX10" fmla="*/ 32189 w 666651"/>
                <a:gd name="connsiteY10" fmla="*/ 201351 h 201905"/>
                <a:gd name="connsiteX11" fmla="*/ 30995 w 666651"/>
                <a:gd name="connsiteY11" fmla="*/ 196578 h 201905"/>
                <a:gd name="connsiteX12" fmla="*/ 30995 w 666651"/>
                <a:gd name="connsiteY12" fmla="*/ 196578 h 20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651" h="201905">
                  <a:moveTo>
                    <a:pt x="30995" y="196578"/>
                  </a:moveTo>
                  <a:cubicBezTo>
                    <a:pt x="20256" y="198567"/>
                    <a:pt x="9914" y="192203"/>
                    <a:pt x="6334" y="181861"/>
                  </a:cubicBezTo>
                  <a:cubicBezTo>
                    <a:pt x="2754" y="170326"/>
                    <a:pt x="13494" y="168337"/>
                    <a:pt x="21449" y="165950"/>
                  </a:cubicBezTo>
                  <a:cubicBezTo>
                    <a:pt x="34575" y="161575"/>
                    <a:pt x="47701" y="157597"/>
                    <a:pt x="60430" y="153222"/>
                  </a:cubicBezTo>
                  <a:cubicBezTo>
                    <a:pt x="88273" y="144471"/>
                    <a:pt x="116515" y="135720"/>
                    <a:pt x="144756" y="127367"/>
                  </a:cubicBezTo>
                  <a:cubicBezTo>
                    <a:pt x="202034" y="110263"/>
                    <a:pt x="259312" y="94353"/>
                    <a:pt x="317385" y="79636"/>
                  </a:cubicBezTo>
                  <a:cubicBezTo>
                    <a:pt x="431942" y="50599"/>
                    <a:pt x="548089" y="25540"/>
                    <a:pt x="664633" y="5254"/>
                  </a:cubicBezTo>
                  <a:cubicBezTo>
                    <a:pt x="668213" y="4458"/>
                    <a:pt x="666622" y="-713"/>
                    <a:pt x="663042" y="83"/>
                  </a:cubicBezTo>
                  <a:cubicBezTo>
                    <a:pt x="449841" y="36677"/>
                    <a:pt x="239424" y="89182"/>
                    <a:pt x="34177" y="156006"/>
                  </a:cubicBezTo>
                  <a:cubicBezTo>
                    <a:pt x="18665" y="161177"/>
                    <a:pt x="-5599" y="161177"/>
                    <a:pt x="1163" y="183054"/>
                  </a:cubicBezTo>
                  <a:cubicBezTo>
                    <a:pt x="5538" y="196181"/>
                    <a:pt x="18665" y="204136"/>
                    <a:pt x="32189" y="201351"/>
                  </a:cubicBezTo>
                  <a:cubicBezTo>
                    <a:pt x="35769" y="200954"/>
                    <a:pt x="34177" y="196181"/>
                    <a:pt x="30995" y="196578"/>
                  </a:cubicBezTo>
                  <a:lnTo>
                    <a:pt x="30995" y="19657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04" name="Freeform 3203">
              <a:extLst>
                <a:ext uri="{FF2B5EF4-FFF2-40B4-BE49-F238E27FC236}">
                  <a16:creationId xmlns:a16="http://schemas.microsoft.com/office/drawing/2014/main" id="{897B64FF-8A89-A7EF-8E28-D87D97478F66}"/>
                </a:ext>
              </a:extLst>
            </p:cNvPr>
            <p:cNvSpPr/>
            <p:nvPr/>
          </p:nvSpPr>
          <p:spPr>
            <a:xfrm>
              <a:off x="103860" y="4673954"/>
              <a:ext cx="845005" cy="181578"/>
            </a:xfrm>
            <a:custGeom>
              <a:avLst/>
              <a:gdLst>
                <a:gd name="connsiteX0" fmla="*/ 2685 w 845005"/>
                <a:gd name="connsiteY0" fmla="*/ 181558 h 181578"/>
                <a:gd name="connsiteX1" fmla="*/ 658996 w 845005"/>
                <a:gd name="connsiteY1" fmla="*/ 56660 h 181578"/>
                <a:gd name="connsiteX2" fmla="*/ 843160 w 845005"/>
                <a:gd name="connsiteY2" fmla="*/ 5349 h 181578"/>
                <a:gd name="connsiteX3" fmla="*/ 841569 w 845005"/>
                <a:gd name="connsiteY3" fmla="*/ 177 h 181578"/>
                <a:gd name="connsiteX4" fmla="*/ 194009 w 845005"/>
                <a:gd name="connsiteY4" fmla="*/ 148146 h 181578"/>
                <a:gd name="connsiteX5" fmla="*/ 2685 w 845005"/>
                <a:gd name="connsiteY5" fmla="*/ 175591 h 181578"/>
                <a:gd name="connsiteX6" fmla="*/ 2685 w 845005"/>
                <a:gd name="connsiteY6" fmla="*/ 181558 h 181578"/>
                <a:gd name="connsiteX7" fmla="*/ 2685 w 845005"/>
                <a:gd name="connsiteY7" fmla="*/ 181558 h 18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005" h="181578">
                  <a:moveTo>
                    <a:pt x="2685" y="181558"/>
                  </a:moveTo>
                  <a:cubicBezTo>
                    <a:pt x="223842" y="153715"/>
                    <a:pt x="443010" y="111949"/>
                    <a:pt x="658996" y="56660"/>
                  </a:cubicBezTo>
                  <a:cubicBezTo>
                    <a:pt x="720649" y="40749"/>
                    <a:pt x="782302" y="23645"/>
                    <a:pt x="843160" y="5349"/>
                  </a:cubicBezTo>
                  <a:cubicBezTo>
                    <a:pt x="846342" y="4155"/>
                    <a:pt x="845149" y="-1016"/>
                    <a:pt x="841569" y="177"/>
                  </a:cubicBezTo>
                  <a:cubicBezTo>
                    <a:pt x="628765" y="62229"/>
                    <a:pt x="412780" y="112347"/>
                    <a:pt x="194009" y="148146"/>
                  </a:cubicBezTo>
                  <a:cubicBezTo>
                    <a:pt x="130367" y="158488"/>
                    <a:pt x="66725" y="167636"/>
                    <a:pt x="2685" y="175591"/>
                  </a:cubicBezTo>
                  <a:cubicBezTo>
                    <a:pt x="-895" y="176387"/>
                    <a:pt x="-895" y="181956"/>
                    <a:pt x="2685" y="181558"/>
                  </a:cubicBezTo>
                  <a:lnTo>
                    <a:pt x="2685" y="1815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05" name="Freeform 3204">
              <a:extLst>
                <a:ext uri="{FF2B5EF4-FFF2-40B4-BE49-F238E27FC236}">
                  <a16:creationId xmlns:a16="http://schemas.microsoft.com/office/drawing/2014/main" id="{3777215E-0D60-368A-BD71-1FF58F2FBCA5}"/>
                </a:ext>
              </a:extLst>
            </p:cNvPr>
            <p:cNvSpPr/>
            <p:nvPr/>
          </p:nvSpPr>
          <p:spPr>
            <a:xfrm>
              <a:off x="201184" y="4716515"/>
              <a:ext cx="649036" cy="213063"/>
            </a:xfrm>
            <a:custGeom>
              <a:avLst/>
              <a:gdLst>
                <a:gd name="connsiteX0" fmla="*/ 3609 w 649036"/>
                <a:gd name="connsiteY0" fmla="*/ 212981 h 213063"/>
                <a:gd name="connsiteX1" fmla="*/ 647191 w 649036"/>
                <a:gd name="connsiteY1" fmla="*/ 5349 h 213063"/>
                <a:gd name="connsiteX2" fmla="*/ 645600 w 649036"/>
                <a:gd name="connsiteY2" fmla="*/ 178 h 213063"/>
                <a:gd name="connsiteX3" fmla="*/ 2018 w 649036"/>
                <a:gd name="connsiteY3" fmla="*/ 207413 h 213063"/>
                <a:gd name="connsiteX4" fmla="*/ 3609 w 649036"/>
                <a:gd name="connsiteY4" fmla="*/ 212981 h 213063"/>
                <a:gd name="connsiteX5" fmla="*/ 3609 w 649036"/>
                <a:gd name="connsiteY5" fmla="*/ 212981 h 21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9036" h="213063">
                  <a:moveTo>
                    <a:pt x="3609" y="212981"/>
                  </a:moveTo>
                  <a:cubicBezTo>
                    <a:pt x="221584" y="155703"/>
                    <a:pt x="436774" y="86890"/>
                    <a:pt x="647191" y="5349"/>
                  </a:cubicBezTo>
                  <a:cubicBezTo>
                    <a:pt x="650373" y="4155"/>
                    <a:pt x="649180" y="-1016"/>
                    <a:pt x="645600" y="178"/>
                  </a:cubicBezTo>
                  <a:cubicBezTo>
                    <a:pt x="434785" y="80924"/>
                    <a:pt x="220390" y="150134"/>
                    <a:pt x="2018" y="207413"/>
                  </a:cubicBezTo>
                  <a:cubicBezTo>
                    <a:pt x="-1562" y="208606"/>
                    <a:pt x="29" y="213777"/>
                    <a:pt x="3609" y="212981"/>
                  </a:cubicBezTo>
                  <a:lnTo>
                    <a:pt x="3609" y="21298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06" name="Freeform 3205">
              <a:extLst>
                <a:ext uri="{FF2B5EF4-FFF2-40B4-BE49-F238E27FC236}">
                  <a16:creationId xmlns:a16="http://schemas.microsoft.com/office/drawing/2014/main" id="{142D6892-D098-9DA4-6439-B1C7F2FA4675}"/>
                </a:ext>
              </a:extLst>
            </p:cNvPr>
            <p:cNvSpPr/>
            <p:nvPr/>
          </p:nvSpPr>
          <p:spPr>
            <a:xfrm>
              <a:off x="458312" y="4653923"/>
              <a:ext cx="463463" cy="208831"/>
            </a:xfrm>
            <a:custGeom>
              <a:avLst/>
              <a:gdLst>
                <a:gd name="connsiteX0" fmla="*/ 3437 w 463463"/>
                <a:gd name="connsiteY0" fmla="*/ 208748 h 208831"/>
                <a:gd name="connsiteX1" fmla="*/ 462059 w 463463"/>
                <a:gd name="connsiteY1" fmla="*/ 5094 h 208831"/>
                <a:gd name="connsiteX2" fmla="*/ 459274 w 463463"/>
                <a:gd name="connsiteY2" fmla="*/ 320 h 208831"/>
                <a:gd name="connsiteX3" fmla="*/ 1846 w 463463"/>
                <a:gd name="connsiteY3" fmla="*/ 203180 h 208831"/>
                <a:gd name="connsiteX4" fmla="*/ 3437 w 463463"/>
                <a:gd name="connsiteY4" fmla="*/ 208748 h 208831"/>
                <a:gd name="connsiteX5" fmla="*/ 3437 w 463463"/>
                <a:gd name="connsiteY5" fmla="*/ 208748 h 20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463" h="208831">
                  <a:moveTo>
                    <a:pt x="3437" y="208748"/>
                  </a:moveTo>
                  <a:cubicBezTo>
                    <a:pt x="163338" y="158232"/>
                    <a:pt x="317273" y="89817"/>
                    <a:pt x="462059" y="5094"/>
                  </a:cubicBezTo>
                  <a:cubicBezTo>
                    <a:pt x="465241" y="3502"/>
                    <a:pt x="462456" y="-1271"/>
                    <a:pt x="459274" y="320"/>
                  </a:cubicBezTo>
                  <a:cubicBezTo>
                    <a:pt x="314886" y="84646"/>
                    <a:pt x="161349" y="153062"/>
                    <a:pt x="1846" y="203180"/>
                  </a:cubicBezTo>
                  <a:cubicBezTo>
                    <a:pt x="-1337" y="204373"/>
                    <a:pt x="-143" y="209544"/>
                    <a:pt x="3437" y="208748"/>
                  </a:cubicBezTo>
                  <a:lnTo>
                    <a:pt x="3437" y="20874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07" name="Freeform 3206">
              <a:extLst>
                <a:ext uri="{FF2B5EF4-FFF2-40B4-BE49-F238E27FC236}">
                  <a16:creationId xmlns:a16="http://schemas.microsoft.com/office/drawing/2014/main" id="{2DD9A25F-20F1-CD5E-0945-352CB4494B74}"/>
                </a:ext>
              </a:extLst>
            </p:cNvPr>
            <p:cNvSpPr/>
            <p:nvPr/>
          </p:nvSpPr>
          <p:spPr>
            <a:xfrm>
              <a:off x="711168" y="4680971"/>
              <a:ext cx="127474" cy="66398"/>
            </a:xfrm>
            <a:custGeom>
              <a:avLst/>
              <a:gdLst>
                <a:gd name="connsiteX0" fmla="*/ 4751 w 127474"/>
                <a:gd name="connsiteY0" fmla="*/ 65951 h 66398"/>
                <a:gd name="connsiteX1" fmla="*/ 126070 w 127474"/>
                <a:gd name="connsiteY1" fmla="*/ 5094 h 66398"/>
                <a:gd name="connsiteX2" fmla="*/ 123285 w 127474"/>
                <a:gd name="connsiteY2" fmla="*/ 320 h 66398"/>
                <a:gd name="connsiteX3" fmla="*/ 1569 w 127474"/>
                <a:gd name="connsiteY3" fmla="*/ 60780 h 66398"/>
                <a:gd name="connsiteX4" fmla="*/ 4751 w 127474"/>
                <a:gd name="connsiteY4" fmla="*/ 65951 h 66398"/>
                <a:gd name="connsiteX5" fmla="*/ 4751 w 127474"/>
                <a:gd name="connsiteY5" fmla="*/ 65951 h 6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74" h="66398">
                  <a:moveTo>
                    <a:pt x="4751" y="65951"/>
                  </a:moveTo>
                  <a:cubicBezTo>
                    <a:pt x="45323" y="45665"/>
                    <a:pt x="85498" y="25379"/>
                    <a:pt x="126070" y="5094"/>
                  </a:cubicBezTo>
                  <a:cubicBezTo>
                    <a:pt x="129252" y="3502"/>
                    <a:pt x="126467" y="-1271"/>
                    <a:pt x="123285" y="320"/>
                  </a:cubicBezTo>
                  <a:cubicBezTo>
                    <a:pt x="82713" y="20606"/>
                    <a:pt x="42141" y="40892"/>
                    <a:pt x="1569" y="60780"/>
                  </a:cubicBezTo>
                  <a:cubicBezTo>
                    <a:pt x="-2010" y="62769"/>
                    <a:pt x="1172" y="67940"/>
                    <a:pt x="4751" y="65951"/>
                  </a:cubicBezTo>
                  <a:lnTo>
                    <a:pt x="4751" y="659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08" name="Freeform 3207">
              <a:extLst>
                <a:ext uri="{FF2B5EF4-FFF2-40B4-BE49-F238E27FC236}">
                  <a16:creationId xmlns:a16="http://schemas.microsoft.com/office/drawing/2014/main" id="{25997DAF-504A-B692-663B-C3CD4B2F9818}"/>
                </a:ext>
              </a:extLst>
            </p:cNvPr>
            <p:cNvSpPr/>
            <p:nvPr/>
          </p:nvSpPr>
          <p:spPr>
            <a:xfrm>
              <a:off x="844696" y="4680098"/>
              <a:ext cx="18595" cy="6778"/>
            </a:xfrm>
            <a:custGeom>
              <a:avLst/>
              <a:gdLst>
                <a:gd name="connsiteX0" fmla="*/ 3282 w 18595"/>
                <a:gd name="connsiteY0" fmla="*/ 6762 h 6778"/>
                <a:gd name="connsiteX1" fmla="*/ 15612 w 18595"/>
                <a:gd name="connsiteY1" fmla="*/ 6364 h 6778"/>
                <a:gd name="connsiteX2" fmla="*/ 15612 w 18595"/>
                <a:gd name="connsiteY2" fmla="*/ 398 h 6778"/>
                <a:gd name="connsiteX3" fmla="*/ 3282 w 18595"/>
                <a:gd name="connsiteY3" fmla="*/ 0 h 6778"/>
                <a:gd name="connsiteX4" fmla="*/ 3282 w 18595"/>
                <a:gd name="connsiteY4" fmla="*/ 6762 h 6778"/>
                <a:gd name="connsiteX5" fmla="*/ 3282 w 18595"/>
                <a:gd name="connsiteY5" fmla="*/ 6762 h 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95" h="6778">
                  <a:moveTo>
                    <a:pt x="3282" y="6762"/>
                  </a:moveTo>
                  <a:cubicBezTo>
                    <a:pt x="7259" y="6762"/>
                    <a:pt x="11237" y="6762"/>
                    <a:pt x="15612" y="6364"/>
                  </a:cubicBezTo>
                  <a:cubicBezTo>
                    <a:pt x="19590" y="6364"/>
                    <a:pt x="19590" y="398"/>
                    <a:pt x="15612" y="398"/>
                  </a:cubicBezTo>
                  <a:cubicBezTo>
                    <a:pt x="11635" y="398"/>
                    <a:pt x="7657" y="398"/>
                    <a:pt x="3282" y="0"/>
                  </a:cubicBezTo>
                  <a:cubicBezTo>
                    <a:pt x="-1094" y="398"/>
                    <a:pt x="-1094" y="7160"/>
                    <a:pt x="3282" y="6762"/>
                  </a:cubicBezTo>
                  <a:lnTo>
                    <a:pt x="3282" y="676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09" name="Freeform 3208">
              <a:extLst>
                <a:ext uri="{FF2B5EF4-FFF2-40B4-BE49-F238E27FC236}">
                  <a16:creationId xmlns:a16="http://schemas.microsoft.com/office/drawing/2014/main" id="{D6EA8D2C-B95B-BD51-1349-C8D2379029F6}"/>
                </a:ext>
              </a:extLst>
            </p:cNvPr>
            <p:cNvSpPr/>
            <p:nvPr/>
          </p:nvSpPr>
          <p:spPr>
            <a:xfrm>
              <a:off x="917785" y="4644299"/>
              <a:ext cx="5966" cy="5966"/>
            </a:xfrm>
            <a:custGeom>
              <a:avLst/>
              <a:gdLst>
                <a:gd name="connsiteX0" fmla="*/ 2983 w 5966"/>
                <a:gd name="connsiteY0" fmla="*/ 5967 h 5966"/>
                <a:gd name="connsiteX1" fmla="*/ 2983 w 5966"/>
                <a:gd name="connsiteY1" fmla="*/ 0 h 5966"/>
                <a:gd name="connsiteX2" fmla="*/ 2983 w 5966"/>
                <a:gd name="connsiteY2" fmla="*/ 5967 h 5966"/>
                <a:gd name="connsiteX3" fmla="*/ 2983 w 5966"/>
                <a:gd name="connsiteY3" fmla="*/ 5967 h 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6" h="5966">
                  <a:moveTo>
                    <a:pt x="2983" y="5967"/>
                  </a:moveTo>
                  <a:cubicBezTo>
                    <a:pt x="6961" y="5967"/>
                    <a:pt x="6961" y="0"/>
                    <a:pt x="2983" y="0"/>
                  </a:cubicBezTo>
                  <a:cubicBezTo>
                    <a:pt x="-994" y="0"/>
                    <a:pt x="-994" y="5967"/>
                    <a:pt x="2983" y="5967"/>
                  </a:cubicBezTo>
                  <a:lnTo>
                    <a:pt x="2983" y="596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10" name="Freeform 3209">
              <a:extLst>
                <a:ext uri="{FF2B5EF4-FFF2-40B4-BE49-F238E27FC236}">
                  <a16:creationId xmlns:a16="http://schemas.microsoft.com/office/drawing/2014/main" id="{9760B5C0-F0CB-72F8-E8D9-638F680AFBB8}"/>
                </a:ext>
              </a:extLst>
            </p:cNvPr>
            <p:cNvSpPr/>
            <p:nvPr/>
          </p:nvSpPr>
          <p:spPr>
            <a:xfrm>
              <a:off x="893223" y="4680496"/>
              <a:ext cx="6264" cy="6364"/>
            </a:xfrm>
            <a:custGeom>
              <a:avLst/>
              <a:gdLst>
                <a:gd name="connsiteX0" fmla="*/ 3282 w 6264"/>
                <a:gd name="connsiteY0" fmla="*/ 6364 h 6364"/>
                <a:gd name="connsiteX1" fmla="*/ 3282 w 6264"/>
                <a:gd name="connsiteY1" fmla="*/ 0 h 6364"/>
                <a:gd name="connsiteX2" fmla="*/ 3282 w 6264"/>
                <a:gd name="connsiteY2" fmla="*/ 6364 h 6364"/>
                <a:gd name="connsiteX3" fmla="*/ 3282 w 6264"/>
                <a:gd name="connsiteY3" fmla="*/ 6364 h 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4" h="6364">
                  <a:moveTo>
                    <a:pt x="3282" y="6364"/>
                  </a:moveTo>
                  <a:cubicBezTo>
                    <a:pt x="7259" y="6364"/>
                    <a:pt x="7259" y="0"/>
                    <a:pt x="3282" y="0"/>
                  </a:cubicBezTo>
                  <a:cubicBezTo>
                    <a:pt x="-1094" y="0"/>
                    <a:pt x="-1094" y="6364"/>
                    <a:pt x="3282" y="6364"/>
                  </a:cubicBezTo>
                  <a:lnTo>
                    <a:pt x="3282" y="63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11" name="Freeform 3210">
              <a:extLst>
                <a:ext uri="{FF2B5EF4-FFF2-40B4-BE49-F238E27FC236}">
                  <a16:creationId xmlns:a16="http://schemas.microsoft.com/office/drawing/2014/main" id="{ABE43CE4-AFCB-C300-8AC4-38A31113E2A4}"/>
                </a:ext>
              </a:extLst>
            </p:cNvPr>
            <p:cNvSpPr/>
            <p:nvPr/>
          </p:nvSpPr>
          <p:spPr>
            <a:xfrm>
              <a:off x="503535" y="4742226"/>
              <a:ext cx="432161" cy="197514"/>
            </a:xfrm>
            <a:custGeom>
              <a:avLst/>
              <a:gdLst>
                <a:gd name="connsiteX0" fmla="*/ 4752 w 432161"/>
                <a:gd name="connsiteY0" fmla="*/ 197214 h 197514"/>
                <a:gd name="connsiteX1" fmla="*/ 430757 w 432161"/>
                <a:gd name="connsiteY1" fmla="*/ 5093 h 197514"/>
                <a:gd name="connsiteX2" fmla="*/ 427972 w 432161"/>
                <a:gd name="connsiteY2" fmla="*/ 320 h 197514"/>
                <a:gd name="connsiteX3" fmla="*/ 1569 w 432161"/>
                <a:gd name="connsiteY3" fmla="*/ 192043 h 197514"/>
                <a:gd name="connsiteX4" fmla="*/ 4752 w 432161"/>
                <a:gd name="connsiteY4" fmla="*/ 197214 h 197514"/>
                <a:gd name="connsiteX5" fmla="*/ 4752 w 432161"/>
                <a:gd name="connsiteY5" fmla="*/ 197214 h 19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161" h="197514">
                  <a:moveTo>
                    <a:pt x="4752" y="197214"/>
                  </a:moveTo>
                  <a:cubicBezTo>
                    <a:pt x="146753" y="133174"/>
                    <a:pt x="289153" y="69531"/>
                    <a:pt x="430757" y="5093"/>
                  </a:cubicBezTo>
                  <a:cubicBezTo>
                    <a:pt x="433939" y="3502"/>
                    <a:pt x="431155" y="-1271"/>
                    <a:pt x="427972" y="320"/>
                  </a:cubicBezTo>
                  <a:cubicBezTo>
                    <a:pt x="285573" y="63565"/>
                    <a:pt x="143571" y="128002"/>
                    <a:pt x="1569" y="192043"/>
                  </a:cubicBezTo>
                  <a:cubicBezTo>
                    <a:pt x="-2010" y="193634"/>
                    <a:pt x="1172" y="198805"/>
                    <a:pt x="4752" y="197214"/>
                  </a:cubicBezTo>
                  <a:lnTo>
                    <a:pt x="4752" y="19721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12" name="Freeform 3211">
              <a:extLst>
                <a:ext uri="{FF2B5EF4-FFF2-40B4-BE49-F238E27FC236}">
                  <a16:creationId xmlns:a16="http://schemas.microsoft.com/office/drawing/2014/main" id="{15921994-01E3-13DF-118B-D14BE1E88F75}"/>
                </a:ext>
              </a:extLst>
            </p:cNvPr>
            <p:cNvSpPr/>
            <p:nvPr/>
          </p:nvSpPr>
          <p:spPr>
            <a:xfrm>
              <a:off x="555194" y="4715178"/>
              <a:ext cx="549155" cy="231975"/>
            </a:xfrm>
            <a:custGeom>
              <a:avLst/>
              <a:gdLst>
                <a:gd name="connsiteX0" fmla="*/ 3609 w 549155"/>
                <a:gd name="connsiteY0" fmla="*/ 231819 h 231975"/>
                <a:gd name="connsiteX1" fmla="*/ 547750 w 549155"/>
                <a:gd name="connsiteY1" fmla="*/ 5093 h 231975"/>
                <a:gd name="connsiteX2" fmla="*/ 544966 w 549155"/>
                <a:gd name="connsiteY2" fmla="*/ 320 h 231975"/>
                <a:gd name="connsiteX3" fmla="*/ 2018 w 549155"/>
                <a:gd name="connsiteY3" fmla="*/ 225853 h 231975"/>
                <a:gd name="connsiteX4" fmla="*/ 3609 w 549155"/>
                <a:gd name="connsiteY4" fmla="*/ 231819 h 231975"/>
                <a:gd name="connsiteX5" fmla="*/ 3609 w 549155"/>
                <a:gd name="connsiteY5" fmla="*/ 231819 h 2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155" h="231975">
                  <a:moveTo>
                    <a:pt x="3609" y="231819"/>
                  </a:moveTo>
                  <a:cubicBezTo>
                    <a:pt x="188171" y="164597"/>
                    <a:pt x="369950" y="89022"/>
                    <a:pt x="547750" y="5093"/>
                  </a:cubicBezTo>
                  <a:cubicBezTo>
                    <a:pt x="550932" y="3502"/>
                    <a:pt x="548148" y="-1271"/>
                    <a:pt x="544966" y="320"/>
                  </a:cubicBezTo>
                  <a:cubicBezTo>
                    <a:pt x="367165" y="83055"/>
                    <a:pt x="186183" y="158631"/>
                    <a:pt x="2018" y="225853"/>
                  </a:cubicBezTo>
                  <a:cubicBezTo>
                    <a:pt x="-1562" y="227046"/>
                    <a:pt x="29" y="233012"/>
                    <a:pt x="3609" y="231819"/>
                  </a:cubicBezTo>
                  <a:lnTo>
                    <a:pt x="3609" y="23181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13" name="Freeform 3212">
              <a:extLst>
                <a:ext uri="{FF2B5EF4-FFF2-40B4-BE49-F238E27FC236}">
                  <a16:creationId xmlns:a16="http://schemas.microsoft.com/office/drawing/2014/main" id="{758B2F74-8190-0B95-8E4A-755C7D32A9AA}"/>
                </a:ext>
              </a:extLst>
            </p:cNvPr>
            <p:cNvSpPr/>
            <p:nvPr/>
          </p:nvSpPr>
          <p:spPr>
            <a:xfrm>
              <a:off x="724018" y="4887785"/>
              <a:ext cx="199172" cy="67586"/>
            </a:xfrm>
            <a:custGeom>
              <a:avLst/>
              <a:gdLst>
                <a:gd name="connsiteX0" fmla="*/ 3437 w 199172"/>
                <a:gd name="connsiteY0" fmla="*/ 67565 h 67586"/>
                <a:gd name="connsiteX1" fmla="*/ 197943 w 199172"/>
                <a:gd name="connsiteY1" fmla="*/ 4718 h 67586"/>
                <a:gd name="connsiteX2" fmla="*/ 195159 w 199172"/>
                <a:gd name="connsiteY2" fmla="*/ 343 h 67586"/>
                <a:gd name="connsiteX3" fmla="*/ 1846 w 199172"/>
                <a:gd name="connsiteY3" fmla="*/ 62792 h 67586"/>
                <a:gd name="connsiteX4" fmla="*/ 3437 w 199172"/>
                <a:gd name="connsiteY4" fmla="*/ 67565 h 67586"/>
                <a:gd name="connsiteX5" fmla="*/ 3437 w 199172"/>
                <a:gd name="connsiteY5" fmla="*/ 67565 h 6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172" h="67586">
                  <a:moveTo>
                    <a:pt x="3437" y="67565"/>
                  </a:moveTo>
                  <a:cubicBezTo>
                    <a:pt x="71454" y="58019"/>
                    <a:pt x="137085" y="36539"/>
                    <a:pt x="197943" y="4718"/>
                  </a:cubicBezTo>
                  <a:cubicBezTo>
                    <a:pt x="200728" y="3127"/>
                    <a:pt x="198341" y="-1248"/>
                    <a:pt x="195159" y="343"/>
                  </a:cubicBezTo>
                  <a:cubicBezTo>
                    <a:pt x="134699" y="32164"/>
                    <a:pt x="69466" y="52848"/>
                    <a:pt x="1846" y="62792"/>
                  </a:cubicBezTo>
                  <a:cubicBezTo>
                    <a:pt x="-1337" y="62792"/>
                    <a:pt x="-143" y="67963"/>
                    <a:pt x="3437" y="67565"/>
                  </a:cubicBezTo>
                  <a:lnTo>
                    <a:pt x="3437" y="675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14" name="Freeform 3213">
              <a:extLst>
                <a:ext uri="{FF2B5EF4-FFF2-40B4-BE49-F238E27FC236}">
                  <a16:creationId xmlns:a16="http://schemas.microsoft.com/office/drawing/2014/main" id="{E9D51C6E-42F3-A46E-2B49-BB124A9A0951}"/>
                </a:ext>
              </a:extLst>
            </p:cNvPr>
            <p:cNvSpPr/>
            <p:nvPr/>
          </p:nvSpPr>
          <p:spPr>
            <a:xfrm>
              <a:off x="1039103" y="4886935"/>
              <a:ext cx="5966" cy="6364"/>
            </a:xfrm>
            <a:custGeom>
              <a:avLst/>
              <a:gdLst>
                <a:gd name="connsiteX0" fmla="*/ 2983 w 5966"/>
                <a:gd name="connsiteY0" fmla="*/ 6364 h 6364"/>
                <a:gd name="connsiteX1" fmla="*/ 2983 w 5966"/>
                <a:gd name="connsiteY1" fmla="*/ 0 h 6364"/>
                <a:gd name="connsiteX2" fmla="*/ 2983 w 5966"/>
                <a:gd name="connsiteY2" fmla="*/ 6364 h 6364"/>
                <a:gd name="connsiteX3" fmla="*/ 2983 w 5966"/>
                <a:gd name="connsiteY3" fmla="*/ 6364 h 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6" h="6364">
                  <a:moveTo>
                    <a:pt x="2983" y="6364"/>
                  </a:moveTo>
                  <a:cubicBezTo>
                    <a:pt x="6961" y="6364"/>
                    <a:pt x="6961" y="0"/>
                    <a:pt x="2983" y="0"/>
                  </a:cubicBezTo>
                  <a:cubicBezTo>
                    <a:pt x="-994" y="398"/>
                    <a:pt x="-994" y="6364"/>
                    <a:pt x="2983" y="6364"/>
                  </a:cubicBezTo>
                  <a:lnTo>
                    <a:pt x="2983" y="636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15" name="Freeform 3214">
              <a:extLst>
                <a:ext uri="{FF2B5EF4-FFF2-40B4-BE49-F238E27FC236}">
                  <a16:creationId xmlns:a16="http://schemas.microsoft.com/office/drawing/2014/main" id="{583983A8-1670-8B7E-6925-98AFA8854B34}"/>
                </a:ext>
              </a:extLst>
            </p:cNvPr>
            <p:cNvSpPr/>
            <p:nvPr/>
          </p:nvSpPr>
          <p:spPr>
            <a:xfrm>
              <a:off x="517962" y="4669269"/>
              <a:ext cx="599556" cy="225811"/>
            </a:xfrm>
            <a:custGeom>
              <a:avLst/>
              <a:gdLst>
                <a:gd name="connsiteX0" fmla="*/ 3451 w 599556"/>
                <a:gd name="connsiteY0" fmla="*/ 225621 h 225811"/>
                <a:gd name="connsiteX1" fmla="*/ 597711 w 599556"/>
                <a:gd name="connsiteY1" fmla="*/ 5260 h 225811"/>
                <a:gd name="connsiteX2" fmla="*/ 596120 w 599556"/>
                <a:gd name="connsiteY2" fmla="*/ 89 h 225811"/>
                <a:gd name="connsiteX3" fmla="*/ 1065 w 599556"/>
                <a:gd name="connsiteY3" fmla="*/ 220848 h 225811"/>
                <a:gd name="connsiteX4" fmla="*/ 3451 w 599556"/>
                <a:gd name="connsiteY4" fmla="*/ 225621 h 225811"/>
                <a:gd name="connsiteX5" fmla="*/ 3451 w 599556"/>
                <a:gd name="connsiteY5" fmla="*/ 225621 h 2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556" h="225811">
                  <a:moveTo>
                    <a:pt x="3451" y="225621"/>
                  </a:moveTo>
                  <a:cubicBezTo>
                    <a:pt x="198356" y="143284"/>
                    <a:pt x="396442" y="70096"/>
                    <a:pt x="597711" y="5260"/>
                  </a:cubicBezTo>
                  <a:cubicBezTo>
                    <a:pt x="600893" y="4067"/>
                    <a:pt x="599700" y="-707"/>
                    <a:pt x="596120" y="89"/>
                  </a:cubicBezTo>
                  <a:cubicBezTo>
                    <a:pt x="394453" y="64527"/>
                    <a:pt x="195969" y="138511"/>
                    <a:pt x="1065" y="220848"/>
                  </a:cubicBezTo>
                  <a:cubicBezTo>
                    <a:pt x="-1322" y="222041"/>
                    <a:pt x="667" y="226815"/>
                    <a:pt x="3451" y="225621"/>
                  </a:cubicBezTo>
                  <a:lnTo>
                    <a:pt x="3451" y="2256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16" name="Freeform 3215">
              <a:extLst>
                <a:ext uri="{FF2B5EF4-FFF2-40B4-BE49-F238E27FC236}">
                  <a16:creationId xmlns:a16="http://schemas.microsoft.com/office/drawing/2014/main" id="{6C41A260-164F-091D-AD6D-0571761BE547}"/>
                </a:ext>
              </a:extLst>
            </p:cNvPr>
            <p:cNvSpPr/>
            <p:nvPr/>
          </p:nvSpPr>
          <p:spPr>
            <a:xfrm>
              <a:off x="442932" y="4680816"/>
              <a:ext cx="723285" cy="234119"/>
            </a:xfrm>
            <a:custGeom>
              <a:avLst/>
              <a:gdLst>
                <a:gd name="connsiteX0" fmla="*/ 3702 w 723285"/>
                <a:gd name="connsiteY0" fmla="*/ 233963 h 234119"/>
                <a:gd name="connsiteX1" fmla="*/ 721268 w 723285"/>
                <a:gd name="connsiteY1" fmla="*/ 5646 h 234119"/>
                <a:gd name="connsiteX2" fmla="*/ 719677 w 723285"/>
                <a:gd name="connsiteY2" fmla="*/ 78 h 234119"/>
                <a:gd name="connsiteX3" fmla="*/ 1713 w 723285"/>
                <a:gd name="connsiteY3" fmla="*/ 227996 h 234119"/>
                <a:gd name="connsiteX4" fmla="*/ 3702 w 723285"/>
                <a:gd name="connsiteY4" fmla="*/ 233963 h 234119"/>
                <a:gd name="connsiteX5" fmla="*/ 3702 w 723285"/>
                <a:gd name="connsiteY5" fmla="*/ 233963 h 23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285" h="234119">
                  <a:moveTo>
                    <a:pt x="3702" y="233963"/>
                  </a:moveTo>
                  <a:cubicBezTo>
                    <a:pt x="239974" y="148842"/>
                    <a:pt x="479428" y="73266"/>
                    <a:pt x="721268" y="5646"/>
                  </a:cubicBezTo>
                  <a:cubicBezTo>
                    <a:pt x="724848" y="4851"/>
                    <a:pt x="723257" y="-718"/>
                    <a:pt x="719677" y="78"/>
                  </a:cubicBezTo>
                  <a:cubicBezTo>
                    <a:pt x="477439" y="66902"/>
                    <a:pt x="238383" y="142875"/>
                    <a:pt x="1713" y="227996"/>
                  </a:cubicBezTo>
                  <a:cubicBezTo>
                    <a:pt x="-1469" y="229190"/>
                    <a:pt x="122" y="235156"/>
                    <a:pt x="3702" y="233963"/>
                  </a:cubicBezTo>
                  <a:lnTo>
                    <a:pt x="3702" y="2339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17" name="Freeform 3216">
              <a:extLst>
                <a:ext uri="{FF2B5EF4-FFF2-40B4-BE49-F238E27FC236}">
                  <a16:creationId xmlns:a16="http://schemas.microsoft.com/office/drawing/2014/main" id="{6668118D-9C61-2DE7-BA94-DF4A6D8E9FC7}"/>
                </a:ext>
              </a:extLst>
            </p:cNvPr>
            <p:cNvSpPr/>
            <p:nvPr/>
          </p:nvSpPr>
          <p:spPr>
            <a:xfrm>
              <a:off x="651453" y="4788367"/>
              <a:ext cx="477557" cy="180982"/>
            </a:xfrm>
            <a:custGeom>
              <a:avLst/>
              <a:gdLst>
                <a:gd name="connsiteX0" fmla="*/ 3609 w 477557"/>
                <a:gd name="connsiteY0" fmla="*/ 180905 h 180982"/>
                <a:gd name="connsiteX1" fmla="*/ 476153 w 477557"/>
                <a:gd name="connsiteY1" fmla="*/ 5093 h 180982"/>
                <a:gd name="connsiteX2" fmla="*/ 473368 w 477557"/>
                <a:gd name="connsiteY2" fmla="*/ 320 h 180982"/>
                <a:gd name="connsiteX3" fmla="*/ 2018 w 477557"/>
                <a:gd name="connsiteY3" fmla="*/ 175337 h 180982"/>
                <a:gd name="connsiteX4" fmla="*/ 3609 w 477557"/>
                <a:gd name="connsiteY4" fmla="*/ 180905 h 180982"/>
                <a:gd name="connsiteX5" fmla="*/ 3609 w 477557"/>
                <a:gd name="connsiteY5" fmla="*/ 180905 h 18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557" h="180982">
                  <a:moveTo>
                    <a:pt x="3609" y="180905"/>
                  </a:moveTo>
                  <a:cubicBezTo>
                    <a:pt x="165101" y="134367"/>
                    <a:pt x="323411" y="75896"/>
                    <a:pt x="476153" y="5093"/>
                  </a:cubicBezTo>
                  <a:cubicBezTo>
                    <a:pt x="479335" y="3502"/>
                    <a:pt x="476550" y="-1271"/>
                    <a:pt x="473368" y="320"/>
                  </a:cubicBezTo>
                  <a:cubicBezTo>
                    <a:pt x="320627" y="70327"/>
                    <a:pt x="163510" y="128798"/>
                    <a:pt x="2018" y="175337"/>
                  </a:cubicBezTo>
                  <a:cubicBezTo>
                    <a:pt x="-1562" y="176132"/>
                    <a:pt x="29" y="181701"/>
                    <a:pt x="3609" y="180905"/>
                  </a:cubicBezTo>
                  <a:lnTo>
                    <a:pt x="3609" y="1809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18" name="Freeform 3217">
              <a:extLst>
                <a:ext uri="{FF2B5EF4-FFF2-40B4-BE49-F238E27FC236}">
                  <a16:creationId xmlns:a16="http://schemas.microsoft.com/office/drawing/2014/main" id="{B94E9CEF-2457-C71B-3A68-D333020FFB6B}"/>
                </a:ext>
              </a:extLst>
            </p:cNvPr>
            <p:cNvSpPr/>
            <p:nvPr/>
          </p:nvSpPr>
          <p:spPr>
            <a:xfrm>
              <a:off x="881191" y="4933949"/>
              <a:ext cx="138434" cy="33346"/>
            </a:xfrm>
            <a:custGeom>
              <a:avLst/>
              <a:gdLst>
                <a:gd name="connsiteX0" fmla="*/ 2983 w 138434"/>
                <a:gd name="connsiteY0" fmla="*/ 33335 h 33346"/>
                <a:gd name="connsiteX1" fmla="*/ 137030 w 138434"/>
                <a:gd name="connsiteY1" fmla="*/ 5093 h 33346"/>
                <a:gd name="connsiteX2" fmla="*/ 134245 w 138434"/>
                <a:gd name="connsiteY2" fmla="*/ 320 h 33346"/>
                <a:gd name="connsiteX3" fmla="*/ 2983 w 138434"/>
                <a:gd name="connsiteY3" fmla="*/ 27368 h 33346"/>
                <a:gd name="connsiteX4" fmla="*/ 2983 w 138434"/>
                <a:gd name="connsiteY4" fmla="*/ 33335 h 33346"/>
                <a:gd name="connsiteX5" fmla="*/ 2983 w 138434"/>
                <a:gd name="connsiteY5" fmla="*/ 33335 h 3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434" h="33346">
                  <a:moveTo>
                    <a:pt x="2983" y="33335"/>
                  </a:moveTo>
                  <a:cubicBezTo>
                    <a:pt x="49522" y="33732"/>
                    <a:pt x="94469" y="24186"/>
                    <a:pt x="137030" y="5093"/>
                  </a:cubicBezTo>
                  <a:cubicBezTo>
                    <a:pt x="140212" y="3502"/>
                    <a:pt x="137427" y="-1271"/>
                    <a:pt x="134245" y="320"/>
                  </a:cubicBezTo>
                  <a:cubicBezTo>
                    <a:pt x="92878" y="19015"/>
                    <a:pt x="48328" y="27766"/>
                    <a:pt x="2983" y="27368"/>
                  </a:cubicBezTo>
                  <a:cubicBezTo>
                    <a:pt x="-994" y="26971"/>
                    <a:pt x="-994" y="32937"/>
                    <a:pt x="2983" y="33335"/>
                  </a:cubicBezTo>
                  <a:lnTo>
                    <a:pt x="2983" y="333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19" name="Freeform 3218">
              <a:extLst>
                <a:ext uri="{FF2B5EF4-FFF2-40B4-BE49-F238E27FC236}">
                  <a16:creationId xmlns:a16="http://schemas.microsoft.com/office/drawing/2014/main" id="{297244F3-9A78-0C78-A24D-41ED90BC170D}"/>
                </a:ext>
              </a:extLst>
            </p:cNvPr>
            <p:cNvSpPr/>
            <p:nvPr/>
          </p:nvSpPr>
          <p:spPr>
            <a:xfrm>
              <a:off x="491987" y="5203166"/>
              <a:ext cx="309045" cy="296112"/>
            </a:xfrm>
            <a:custGeom>
              <a:avLst/>
              <a:gdLst>
                <a:gd name="connsiteX0" fmla="*/ 4367 w 309045"/>
                <a:gd name="connsiteY0" fmla="*/ 295530 h 296112"/>
                <a:gd name="connsiteX1" fmla="*/ 308259 w 309045"/>
                <a:gd name="connsiteY1" fmla="*/ 4367 h 296112"/>
                <a:gd name="connsiteX2" fmla="*/ 304679 w 309045"/>
                <a:gd name="connsiteY2" fmla="*/ 787 h 296112"/>
                <a:gd name="connsiteX3" fmla="*/ 787 w 309045"/>
                <a:gd name="connsiteY3" fmla="*/ 291950 h 296112"/>
                <a:gd name="connsiteX4" fmla="*/ 4367 w 309045"/>
                <a:gd name="connsiteY4" fmla="*/ 295530 h 296112"/>
                <a:gd name="connsiteX5" fmla="*/ 4367 w 309045"/>
                <a:gd name="connsiteY5" fmla="*/ 295530 h 29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045" h="296112">
                  <a:moveTo>
                    <a:pt x="4367" y="295530"/>
                  </a:moveTo>
                  <a:cubicBezTo>
                    <a:pt x="105797" y="198476"/>
                    <a:pt x="206829" y="101421"/>
                    <a:pt x="308259" y="4367"/>
                  </a:cubicBezTo>
                  <a:cubicBezTo>
                    <a:pt x="310645" y="1980"/>
                    <a:pt x="307065" y="-1600"/>
                    <a:pt x="304679" y="787"/>
                  </a:cubicBezTo>
                  <a:cubicBezTo>
                    <a:pt x="203249" y="97841"/>
                    <a:pt x="101819" y="194896"/>
                    <a:pt x="787" y="291950"/>
                  </a:cubicBezTo>
                  <a:cubicBezTo>
                    <a:pt x="-1600" y="293939"/>
                    <a:pt x="1980" y="297519"/>
                    <a:pt x="4367" y="295530"/>
                  </a:cubicBezTo>
                  <a:lnTo>
                    <a:pt x="4367" y="2955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20" name="Freeform 3219">
              <a:extLst>
                <a:ext uri="{FF2B5EF4-FFF2-40B4-BE49-F238E27FC236}">
                  <a16:creationId xmlns:a16="http://schemas.microsoft.com/office/drawing/2014/main" id="{65F63001-880E-BBCE-FEE6-173C91FB7588}"/>
                </a:ext>
              </a:extLst>
            </p:cNvPr>
            <p:cNvSpPr/>
            <p:nvPr/>
          </p:nvSpPr>
          <p:spPr>
            <a:xfrm>
              <a:off x="408015" y="4950500"/>
              <a:ext cx="772453" cy="595927"/>
            </a:xfrm>
            <a:custGeom>
              <a:avLst/>
              <a:gdLst>
                <a:gd name="connsiteX0" fmla="*/ 111410 w 772453"/>
                <a:gd name="connsiteY0" fmla="*/ 521944 h 595927"/>
                <a:gd name="connsiteX1" fmla="*/ 1627 w 772453"/>
                <a:gd name="connsiteY1" fmla="*/ 591155 h 595927"/>
                <a:gd name="connsiteX2" fmla="*/ 4411 w 772453"/>
                <a:gd name="connsiteY2" fmla="*/ 595928 h 595927"/>
                <a:gd name="connsiteX3" fmla="*/ 601057 w 772453"/>
                <a:gd name="connsiteY3" fmla="*/ 136510 h 595927"/>
                <a:gd name="connsiteX4" fmla="*/ 771300 w 772453"/>
                <a:gd name="connsiteY4" fmla="*/ 5248 h 595927"/>
                <a:gd name="connsiteX5" fmla="*/ 768516 w 772453"/>
                <a:gd name="connsiteY5" fmla="*/ 475 h 595927"/>
                <a:gd name="connsiteX6" fmla="*/ 171472 w 772453"/>
                <a:gd name="connsiteY6" fmla="*/ 459495 h 595927"/>
                <a:gd name="connsiteX7" fmla="*/ 1229 w 772453"/>
                <a:gd name="connsiteY7" fmla="*/ 590359 h 595927"/>
                <a:gd name="connsiteX8" fmla="*/ 4013 w 772453"/>
                <a:gd name="connsiteY8" fmla="*/ 595133 h 595927"/>
                <a:gd name="connsiteX9" fmla="*/ 113796 w 772453"/>
                <a:gd name="connsiteY9" fmla="*/ 525524 h 595927"/>
                <a:gd name="connsiteX10" fmla="*/ 111410 w 772453"/>
                <a:gd name="connsiteY10" fmla="*/ 521944 h 595927"/>
                <a:gd name="connsiteX11" fmla="*/ 111410 w 772453"/>
                <a:gd name="connsiteY11" fmla="*/ 521944 h 59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453" h="595927">
                  <a:moveTo>
                    <a:pt x="111410" y="521944"/>
                  </a:moveTo>
                  <a:cubicBezTo>
                    <a:pt x="74815" y="545014"/>
                    <a:pt x="38221" y="568084"/>
                    <a:pt x="1627" y="591155"/>
                  </a:cubicBezTo>
                  <a:cubicBezTo>
                    <a:pt x="2422" y="592746"/>
                    <a:pt x="3616" y="594337"/>
                    <a:pt x="4411" y="595928"/>
                  </a:cubicBezTo>
                  <a:cubicBezTo>
                    <a:pt x="203691" y="443186"/>
                    <a:pt x="402175" y="289650"/>
                    <a:pt x="601057" y="136510"/>
                  </a:cubicBezTo>
                  <a:cubicBezTo>
                    <a:pt x="657937" y="92757"/>
                    <a:pt x="714420" y="49003"/>
                    <a:pt x="771300" y="5248"/>
                  </a:cubicBezTo>
                  <a:cubicBezTo>
                    <a:pt x="774085" y="3259"/>
                    <a:pt x="771300" y="-1514"/>
                    <a:pt x="768516" y="475"/>
                  </a:cubicBezTo>
                  <a:cubicBezTo>
                    <a:pt x="569236" y="153216"/>
                    <a:pt x="370354" y="306356"/>
                    <a:pt x="171472" y="459495"/>
                  </a:cubicBezTo>
                  <a:cubicBezTo>
                    <a:pt x="114592" y="503249"/>
                    <a:pt x="58109" y="546606"/>
                    <a:pt x="1229" y="590359"/>
                  </a:cubicBezTo>
                  <a:cubicBezTo>
                    <a:pt x="-1555" y="592348"/>
                    <a:pt x="831" y="597519"/>
                    <a:pt x="4013" y="595133"/>
                  </a:cubicBezTo>
                  <a:cubicBezTo>
                    <a:pt x="40608" y="571665"/>
                    <a:pt x="77202" y="548594"/>
                    <a:pt x="113796" y="525524"/>
                  </a:cubicBezTo>
                  <a:cubicBezTo>
                    <a:pt x="116581" y="524728"/>
                    <a:pt x="114194" y="520353"/>
                    <a:pt x="111410" y="521944"/>
                  </a:cubicBezTo>
                  <a:lnTo>
                    <a:pt x="111410" y="5219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21" name="Freeform 3220">
              <a:extLst>
                <a:ext uri="{FF2B5EF4-FFF2-40B4-BE49-F238E27FC236}">
                  <a16:creationId xmlns:a16="http://schemas.microsoft.com/office/drawing/2014/main" id="{5827F444-D0FF-4A91-4874-9605694FD495}"/>
                </a:ext>
              </a:extLst>
            </p:cNvPr>
            <p:cNvSpPr/>
            <p:nvPr/>
          </p:nvSpPr>
          <p:spPr>
            <a:xfrm>
              <a:off x="692638" y="4927827"/>
              <a:ext cx="634459" cy="463549"/>
            </a:xfrm>
            <a:custGeom>
              <a:avLst/>
              <a:gdLst>
                <a:gd name="connsiteX0" fmla="*/ 106017 w 634459"/>
                <a:gd name="connsiteY0" fmla="*/ 386306 h 463549"/>
                <a:gd name="connsiteX1" fmla="*/ 1405 w 634459"/>
                <a:gd name="connsiteY1" fmla="*/ 457506 h 463549"/>
                <a:gd name="connsiteX2" fmla="*/ 4985 w 634459"/>
                <a:gd name="connsiteY2" fmla="*/ 462279 h 463549"/>
                <a:gd name="connsiteX3" fmla="*/ 491450 w 634459"/>
                <a:gd name="connsiteY3" fmla="*/ 99518 h 463549"/>
                <a:gd name="connsiteX4" fmla="*/ 633054 w 634459"/>
                <a:gd name="connsiteY4" fmla="*/ 5248 h 463549"/>
                <a:gd name="connsiteX5" fmla="*/ 630270 w 634459"/>
                <a:gd name="connsiteY5" fmla="*/ 475 h 463549"/>
                <a:gd name="connsiteX6" fmla="*/ 136247 w 634459"/>
                <a:gd name="connsiteY6" fmla="*/ 350507 h 463549"/>
                <a:gd name="connsiteX7" fmla="*/ 1007 w 634459"/>
                <a:gd name="connsiteY7" fmla="*/ 458301 h 463549"/>
                <a:gd name="connsiteX8" fmla="*/ 4587 w 634459"/>
                <a:gd name="connsiteY8" fmla="*/ 463075 h 463549"/>
                <a:gd name="connsiteX9" fmla="*/ 109199 w 634459"/>
                <a:gd name="connsiteY9" fmla="*/ 391477 h 463549"/>
                <a:gd name="connsiteX10" fmla="*/ 106017 w 634459"/>
                <a:gd name="connsiteY10" fmla="*/ 386306 h 463549"/>
                <a:gd name="connsiteX11" fmla="*/ 106017 w 634459"/>
                <a:gd name="connsiteY11" fmla="*/ 386306 h 46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4459" h="463549">
                  <a:moveTo>
                    <a:pt x="106017" y="386306"/>
                  </a:moveTo>
                  <a:cubicBezTo>
                    <a:pt x="71014" y="410172"/>
                    <a:pt x="36408" y="434038"/>
                    <a:pt x="1405" y="457506"/>
                  </a:cubicBezTo>
                  <a:cubicBezTo>
                    <a:pt x="2598" y="459097"/>
                    <a:pt x="3792" y="460688"/>
                    <a:pt x="4985" y="462279"/>
                  </a:cubicBezTo>
                  <a:cubicBezTo>
                    <a:pt x="162102" y="334995"/>
                    <a:pt x="324389" y="213677"/>
                    <a:pt x="491450" y="99518"/>
                  </a:cubicBezTo>
                  <a:cubicBezTo>
                    <a:pt x="538386" y="67697"/>
                    <a:pt x="585323" y="36274"/>
                    <a:pt x="633054" y="5248"/>
                  </a:cubicBezTo>
                  <a:cubicBezTo>
                    <a:pt x="636236" y="3260"/>
                    <a:pt x="633452" y="-1514"/>
                    <a:pt x="630270" y="475"/>
                  </a:cubicBezTo>
                  <a:cubicBezTo>
                    <a:pt x="460425" y="109462"/>
                    <a:pt x="295750" y="226803"/>
                    <a:pt x="136247" y="350507"/>
                  </a:cubicBezTo>
                  <a:cubicBezTo>
                    <a:pt x="90902" y="385909"/>
                    <a:pt x="45557" y="421707"/>
                    <a:pt x="1007" y="458301"/>
                  </a:cubicBezTo>
                  <a:cubicBezTo>
                    <a:pt x="-1777" y="460290"/>
                    <a:pt x="1803" y="465063"/>
                    <a:pt x="4587" y="463075"/>
                  </a:cubicBezTo>
                  <a:cubicBezTo>
                    <a:pt x="39193" y="439209"/>
                    <a:pt x="74196" y="415343"/>
                    <a:pt x="109199" y="391477"/>
                  </a:cubicBezTo>
                  <a:cubicBezTo>
                    <a:pt x="111586" y="389091"/>
                    <a:pt x="108801" y="383920"/>
                    <a:pt x="106017" y="386306"/>
                  </a:cubicBezTo>
                  <a:lnTo>
                    <a:pt x="106017" y="38630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22" name="Freeform 3221">
              <a:extLst>
                <a:ext uri="{FF2B5EF4-FFF2-40B4-BE49-F238E27FC236}">
                  <a16:creationId xmlns:a16="http://schemas.microsoft.com/office/drawing/2014/main" id="{9BC9AA31-CC4A-AE37-4115-D8AEB576D6EE}"/>
                </a:ext>
              </a:extLst>
            </p:cNvPr>
            <p:cNvSpPr/>
            <p:nvPr/>
          </p:nvSpPr>
          <p:spPr>
            <a:xfrm>
              <a:off x="922048" y="4919474"/>
              <a:ext cx="508865" cy="360785"/>
            </a:xfrm>
            <a:custGeom>
              <a:avLst/>
              <a:gdLst>
                <a:gd name="connsiteX0" fmla="*/ 43270 w 508865"/>
                <a:gd name="connsiteY0" fmla="*/ 318686 h 360785"/>
                <a:gd name="connsiteX1" fmla="*/ 1107 w 508865"/>
                <a:gd name="connsiteY1" fmla="*/ 355679 h 360785"/>
                <a:gd name="connsiteX2" fmla="*/ 5482 w 508865"/>
                <a:gd name="connsiteY2" fmla="*/ 360054 h 360785"/>
                <a:gd name="connsiteX3" fmla="*/ 507460 w 508865"/>
                <a:gd name="connsiteY3" fmla="*/ 5248 h 360785"/>
                <a:gd name="connsiteX4" fmla="*/ 504676 w 508865"/>
                <a:gd name="connsiteY4" fmla="*/ 475 h 360785"/>
                <a:gd name="connsiteX5" fmla="*/ 1107 w 508865"/>
                <a:gd name="connsiteY5" fmla="*/ 356076 h 360785"/>
                <a:gd name="connsiteX6" fmla="*/ 5482 w 508865"/>
                <a:gd name="connsiteY6" fmla="*/ 360452 h 360785"/>
                <a:gd name="connsiteX7" fmla="*/ 47645 w 508865"/>
                <a:gd name="connsiteY7" fmla="*/ 323460 h 360785"/>
                <a:gd name="connsiteX8" fmla="*/ 43270 w 508865"/>
                <a:gd name="connsiteY8" fmla="*/ 318686 h 360785"/>
                <a:gd name="connsiteX9" fmla="*/ 43270 w 508865"/>
                <a:gd name="connsiteY9" fmla="*/ 318686 h 36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865" h="360785">
                  <a:moveTo>
                    <a:pt x="43270" y="318686"/>
                  </a:moveTo>
                  <a:cubicBezTo>
                    <a:pt x="29348" y="331017"/>
                    <a:pt x="15028" y="343348"/>
                    <a:pt x="1107" y="355679"/>
                  </a:cubicBezTo>
                  <a:cubicBezTo>
                    <a:pt x="-2075" y="358463"/>
                    <a:pt x="2300" y="362441"/>
                    <a:pt x="5482" y="360054"/>
                  </a:cubicBezTo>
                  <a:cubicBezTo>
                    <a:pt x="165781" y="231974"/>
                    <a:pt x="333637" y="114236"/>
                    <a:pt x="507460" y="5248"/>
                  </a:cubicBezTo>
                  <a:cubicBezTo>
                    <a:pt x="510642" y="3259"/>
                    <a:pt x="507858" y="-1514"/>
                    <a:pt x="504676" y="475"/>
                  </a:cubicBezTo>
                  <a:cubicBezTo>
                    <a:pt x="329660" y="108269"/>
                    <a:pt x="161803" y="227598"/>
                    <a:pt x="1107" y="356076"/>
                  </a:cubicBezTo>
                  <a:cubicBezTo>
                    <a:pt x="2698" y="357667"/>
                    <a:pt x="3891" y="358861"/>
                    <a:pt x="5482" y="360452"/>
                  </a:cubicBezTo>
                  <a:cubicBezTo>
                    <a:pt x="19404" y="348121"/>
                    <a:pt x="33723" y="335790"/>
                    <a:pt x="47645" y="323460"/>
                  </a:cubicBezTo>
                  <a:cubicBezTo>
                    <a:pt x="50429" y="320675"/>
                    <a:pt x="46054" y="316300"/>
                    <a:pt x="43270" y="318686"/>
                  </a:cubicBezTo>
                  <a:lnTo>
                    <a:pt x="43270" y="3186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23" name="Freeform 3222">
              <a:extLst>
                <a:ext uri="{FF2B5EF4-FFF2-40B4-BE49-F238E27FC236}">
                  <a16:creationId xmlns:a16="http://schemas.microsoft.com/office/drawing/2014/main" id="{CA8AA308-4AA5-7F25-2840-3ADA5D95E45E}"/>
                </a:ext>
              </a:extLst>
            </p:cNvPr>
            <p:cNvSpPr/>
            <p:nvPr/>
          </p:nvSpPr>
          <p:spPr>
            <a:xfrm>
              <a:off x="1209255" y="4950898"/>
              <a:ext cx="311301" cy="222752"/>
            </a:xfrm>
            <a:custGeom>
              <a:avLst/>
              <a:gdLst>
                <a:gd name="connsiteX0" fmla="*/ 5063 w 311301"/>
                <a:gd name="connsiteY0" fmla="*/ 222030 h 222752"/>
                <a:gd name="connsiteX1" fmla="*/ 310148 w 311301"/>
                <a:gd name="connsiteY1" fmla="*/ 5248 h 222752"/>
                <a:gd name="connsiteX2" fmla="*/ 307363 w 311301"/>
                <a:gd name="connsiteY2" fmla="*/ 475 h 222752"/>
                <a:gd name="connsiteX3" fmla="*/ 1483 w 311301"/>
                <a:gd name="connsiteY3" fmla="*/ 216063 h 222752"/>
                <a:gd name="connsiteX4" fmla="*/ 5063 w 311301"/>
                <a:gd name="connsiteY4" fmla="*/ 222030 h 222752"/>
                <a:gd name="connsiteX5" fmla="*/ 5063 w 311301"/>
                <a:gd name="connsiteY5" fmla="*/ 222030 h 22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301" h="222752">
                  <a:moveTo>
                    <a:pt x="5063" y="222030"/>
                  </a:moveTo>
                  <a:cubicBezTo>
                    <a:pt x="106890" y="149637"/>
                    <a:pt x="208718" y="77641"/>
                    <a:pt x="310148" y="5248"/>
                  </a:cubicBezTo>
                  <a:cubicBezTo>
                    <a:pt x="312932" y="3259"/>
                    <a:pt x="310148" y="-1514"/>
                    <a:pt x="307363" y="475"/>
                  </a:cubicBezTo>
                  <a:cubicBezTo>
                    <a:pt x="205138" y="72073"/>
                    <a:pt x="103708" y="144068"/>
                    <a:pt x="1483" y="216063"/>
                  </a:cubicBezTo>
                  <a:cubicBezTo>
                    <a:pt x="-2097" y="218847"/>
                    <a:pt x="1483" y="224814"/>
                    <a:pt x="5063" y="222030"/>
                  </a:cubicBezTo>
                  <a:lnTo>
                    <a:pt x="5063" y="22203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24" name="Freeform 3223">
              <a:extLst>
                <a:ext uri="{FF2B5EF4-FFF2-40B4-BE49-F238E27FC236}">
                  <a16:creationId xmlns:a16="http://schemas.microsoft.com/office/drawing/2014/main" id="{50CF2457-3813-C4A8-08CB-C31198823527}"/>
                </a:ext>
              </a:extLst>
            </p:cNvPr>
            <p:cNvSpPr/>
            <p:nvPr/>
          </p:nvSpPr>
          <p:spPr>
            <a:xfrm>
              <a:off x="1646787" y="4923927"/>
              <a:ext cx="5369" cy="5568"/>
            </a:xfrm>
            <a:custGeom>
              <a:avLst/>
              <a:gdLst>
                <a:gd name="connsiteX0" fmla="*/ 2685 w 5369"/>
                <a:gd name="connsiteY0" fmla="*/ 5569 h 5568"/>
                <a:gd name="connsiteX1" fmla="*/ 2685 w 5369"/>
                <a:gd name="connsiteY1" fmla="*/ 0 h 5568"/>
                <a:gd name="connsiteX2" fmla="*/ 2685 w 5369"/>
                <a:gd name="connsiteY2" fmla="*/ 5569 h 5568"/>
                <a:gd name="connsiteX3" fmla="*/ 2685 w 5369"/>
                <a:gd name="connsiteY3" fmla="*/ 5569 h 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9" h="5568">
                  <a:moveTo>
                    <a:pt x="2685" y="5569"/>
                  </a:moveTo>
                  <a:cubicBezTo>
                    <a:pt x="6265" y="5569"/>
                    <a:pt x="6265" y="0"/>
                    <a:pt x="2685" y="0"/>
                  </a:cubicBezTo>
                  <a:cubicBezTo>
                    <a:pt x="-895" y="0"/>
                    <a:pt x="-895" y="5569"/>
                    <a:pt x="2685" y="5569"/>
                  </a:cubicBezTo>
                  <a:lnTo>
                    <a:pt x="2685" y="55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25" name="Freeform 3224">
              <a:extLst>
                <a:ext uri="{FF2B5EF4-FFF2-40B4-BE49-F238E27FC236}">
                  <a16:creationId xmlns:a16="http://schemas.microsoft.com/office/drawing/2014/main" id="{6011A18A-23EA-0C4D-1345-4F8F1B20C88E}"/>
                </a:ext>
              </a:extLst>
            </p:cNvPr>
            <p:cNvSpPr/>
            <p:nvPr/>
          </p:nvSpPr>
          <p:spPr>
            <a:xfrm>
              <a:off x="1901853" y="4984785"/>
              <a:ext cx="17998" cy="5568"/>
            </a:xfrm>
            <a:custGeom>
              <a:avLst/>
              <a:gdLst>
                <a:gd name="connsiteX0" fmla="*/ 2983 w 17998"/>
                <a:gd name="connsiteY0" fmla="*/ 5569 h 5568"/>
                <a:gd name="connsiteX1" fmla="*/ 15314 w 17998"/>
                <a:gd name="connsiteY1" fmla="*/ 5569 h 5568"/>
                <a:gd name="connsiteX2" fmla="*/ 15314 w 17998"/>
                <a:gd name="connsiteY2" fmla="*/ 0 h 5568"/>
                <a:gd name="connsiteX3" fmla="*/ 2983 w 17998"/>
                <a:gd name="connsiteY3" fmla="*/ 0 h 5568"/>
                <a:gd name="connsiteX4" fmla="*/ 2983 w 17998"/>
                <a:gd name="connsiteY4" fmla="*/ 5569 h 5568"/>
                <a:gd name="connsiteX5" fmla="*/ 2983 w 17998"/>
                <a:gd name="connsiteY5" fmla="*/ 5569 h 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" h="5568">
                  <a:moveTo>
                    <a:pt x="2983" y="5569"/>
                  </a:moveTo>
                  <a:cubicBezTo>
                    <a:pt x="6961" y="5569"/>
                    <a:pt x="10939" y="5569"/>
                    <a:pt x="15314" y="5569"/>
                  </a:cubicBezTo>
                  <a:cubicBezTo>
                    <a:pt x="18894" y="5569"/>
                    <a:pt x="18894" y="0"/>
                    <a:pt x="15314" y="0"/>
                  </a:cubicBezTo>
                  <a:cubicBezTo>
                    <a:pt x="11336" y="0"/>
                    <a:pt x="7359" y="0"/>
                    <a:pt x="2983" y="0"/>
                  </a:cubicBezTo>
                  <a:cubicBezTo>
                    <a:pt x="-994" y="0"/>
                    <a:pt x="-994" y="5569"/>
                    <a:pt x="2983" y="5569"/>
                  </a:cubicBezTo>
                  <a:lnTo>
                    <a:pt x="2983" y="55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26" name="Freeform 3225">
              <a:extLst>
                <a:ext uri="{FF2B5EF4-FFF2-40B4-BE49-F238E27FC236}">
                  <a16:creationId xmlns:a16="http://schemas.microsoft.com/office/drawing/2014/main" id="{F5F47E75-FA51-AFC4-79D3-88FB96E7737E}"/>
                </a:ext>
              </a:extLst>
            </p:cNvPr>
            <p:cNvSpPr/>
            <p:nvPr/>
          </p:nvSpPr>
          <p:spPr>
            <a:xfrm>
              <a:off x="338853" y="5114516"/>
              <a:ext cx="532743" cy="475254"/>
            </a:xfrm>
            <a:custGeom>
              <a:avLst/>
              <a:gdLst>
                <a:gd name="connsiteX0" fmla="*/ 4760 w 532743"/>
                <a:gd name="connsiteY0" fmla="*/ 474473 h 475254"/>
                <a:gd name="connsiteX1" fmla="*/ 531797 w 532743"/>
                <a:gd name="connsiteY1" fmla="*/ 4714 h 475254"/>
                <a:gd name="connsiteX2" fmla="*/ 527819 w 532743"/>
                <a:gd name="connsiteY2" fmla="*/ 736 h 475254"/>
                <a:gd name="connsiteX3" fmla="*/ 782 w 532743"/>
                <a:gd name="connsiteY3" fmla="*/ 470495 h 475254"/>
                <a:gd name="connsiteX4" fmla="*/ 4760 w 532743"/>
                <a:gd name="connsiteY4" fmla="*/ 474473 h 475254"/>
                <a:gd name="connsiteX5" fmla="*/ 4760 w 532743"/>
                <a:gd name="connsiteY5" fmla="*/ 474473 h 47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743" h="475254">
                  <a:moveTo>
                    <a:pt x="4760" y="474473"/>
                  </a:moveTo>
                  <a:cubicBezTo>
                    <a:pt x="180571" y="317754"/>
                    <a:pt x="356383" y="161433"/>
                    <a:pt x="531797" y="4714"/>
                  </a:cubicBezTo>
                  <a:cubicBezTo>
                    <a:pt x="534581" y="2327"/>
                    <a:pt x="530604" y="-1651"/>
                    <a:pt x="527819" y="736"/>
                  </a:cubicBezTo>
                  <a:cubicBezTo>
                    <a:pt x="352008" y="157057"/>
                    <a:pt x="176594" y="313776"/>
                    <a:pt x="782" y="470495"/>
                  </a:cubicBezTo>
                  <a:cubicBezTo>
                    <a:pt x="-1604" y="473279"/>
                    <a:pt x="1975" y="476860"/>
                    <a:pt x="4760" y="474473"/>
                  </a:cubicBezTo>
                  <a:lnTo>
                    <a:pt x="4760" y="4744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27" name="Freeform 3226">
              <a:extLst>
                <a:ext uri="{FF2B5EF4-FFF2-40B4-BE49-F238E27FC236}">
                  <a16:creationId xmlns:a16="http://schemas.microsoft.com/office/drawing/2014/main" id="{833808D9-D45C-3DD7-943D-7106149940C0}"/>
                </a:ext>
              </a:extLst>
            </p:cNvPr>
            <p:cNvSpPr/>
            <p:nvPr/>
          </p:nvSpPr>
          <p:spPr>
            <a:xfrm>
              <a:off x="330965" y="5128040"/>
              <a:ext cx="432837" cy="380495"/>
            </a:xfrm>
            <a:custGeom>
              <a:avLst/>
              <a:gdLst>
                <a:gd name="connsiteX0" fmla="*/ 5090 w 432837"/>
                <a:gd name="connsiteY0" fmla="*/ 379805 h 380495"/>
                <a:gd name="connsiteX1" fmla="*/ 431891 w 432837"/>
                <a:gd name="connsiteY1" fmla="*/ 4714 h 380495"/>
                <a:gd name="connsiteX2" fmla="*/ 427913 w 432837"/>
                <a:gd name="connsiteY2" fmla="*/ 736 h 380495"/>
                <a:gd name="connsiteX3" fmla="*/ 1113 w 432837"/>
                <a:gd name="connsiteY3" fmla="*/ 375429 h 380495"/>
                <a:gd name="connsiteX4" fmla="*/ 5090 w 432837"/>
                <a:gd name="connsiteY4" fmla="*/ 379805 h 380495"/>
                <a:gd name="connsiteX5" fmla="*/ 5090 w 432837"/>
                <a:gd name="connsiteY5" fmla="*/ 379805 h 38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37" h="380495">
                  <a:moveTo>
                    <a:pt x="5090" y="379805"/>
                  </a:moveTo>
                  <a:cubicBezTo>
                    <a:pt x="147490" y="254907"/>
                    <a:pt x="289889" y="130407"/>
                    <a:pt x="431891" y="4714"/>
                  </a:cubicBezTo>
                  <a:cubicBezTo>
                    <a:pt x="434675" y="2327"/>
                    <a:pt x="430698" y="-1651"/>
                    <a:pt x="427913" y="736"/>
                  </a:cubicBezTo>
                  <a:cubicBezTo>
                    <a:pt x="285116" y="124838"/>
                    <a:pt x="143114" y="250532"/>
                    <a:pt x="1113" y="375429"/>
                  </a:cubicBezTo>
                  <a:cubicBezTo>
                    <a:pt x="-2070" y="377816"/>
                    <a:pt x="2306" y="382192"/>
                    <a:pt x="5090" y="379805"/>
                  </a:cubicBezTo>
                  <a:lnTo>
                    <a:pt x="5090" y="3798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28" name="Freeform 3227">
              <a:extLst>
                <a:ext uri="{FF2B5EF4-FFF2-40B4-BE49-F238E27FC236}">
                  <a16:creationId xmlns:a16="http://schemas.microsoft.com/office/drawing/2014/main" id="{8C96A752-E597-55E3-B39C-4CDBE2279F16}"/>
                </a:ext>
              </a:extLst>
            </p:cNvPr>
            <p:cNvSpPr/>
            <p:nvPr/>
          </p:nvSpPr>
          <p:spPr>
            <a:xfrm>
              <a:off x="20006" y="5601536"/>
              <a:ext cx="366158" cy="313076"/>
            </a:xfrm>
            <a:custGeom>
              <a:avLst/>
              <a:gdLst>
                <a:gd name="connsiteX0" fmla="*/ 3804 w 366158"/>
                <a:gd name="connsiteY0" fmla="*/ 312426 h 313076"/>
                <a:gd name="connsiteX1" fmla="*/ 365372 w 366158"/>
                <a:gd name="connsiteY1" fmla="*/ 4556 h 313076"/>
                <a:gd name="connsiteX2" fmla="*/ 361792 w 366158"/>
                <a:gd name="connsiteY2" fmla="*/ 580 h 313076"/>
                <a:gd name="connsiteX3" fmla="*/ 1418 w 366158"/>
                <a:gd name="connsiteY3" fmla="*/ 307653 h 313076"/>
                <a:gd name="connsiteX4" fmla="*/ 3804 w 366158"/>
                <a:gd name="connsiteY4" fmla="*/ 312426 h 313076"/>
                <a:gd name="connsiteX5" fmla="*/ 3804 w 366158"/>
                <a:gd name="connsiteY5" fmla="*/ 312426 h 313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158" h="313076">
                  <a:moveTo>
                    <a:pt x="3804" y="312426"/>
                  </a:moveTo>
                  <a:cubicBezTo>
                    <a:pt x="129895" y="216565"/>
                    <a:pt x="250816" y="113942"/>
                    <a:pt x="365372" y="4556"/>
                  </a:cubicBezTo>
                  <a:cubicBezTo>
                    <a:pt x="367758" y="2170"/>
                    <a:pt x="364178" y="-1410"/>
                    <a:pt x="361792" y="580"/>
                  </a:cubicBezTo>
                  <a:cubicBezTo>
                    <a:pt x="247236" y="109567"/>
                    <a:pt x="127111" y="212190"/>
                    <a:pt x="1418" y="307653"/>
                  </a:cubicBezTo>
                  <a:cubicBezTo>
                    <a:pt x="-1765" y="310040"/>
                    <a:pt x="1020" y="314813"/>
                    <a:pt x="3804" y="312426"/>
                  </a:cubicBezTo>
                  <a:lnTo>
                    <a:pt x="3804" y="31242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29" name="Freeform 3228">
              <a:extLst>
                <a:ext uri="{FF2B5EF4-FFF2-40B4-BE49-F238E27FC236}">
                  <a16:creationId xmlns:a16="http://schemas.microsoft.com/office/drawing/2014/main" id="{24B83CB6-CF9D-7645-583A-2FBE8D59BD89}"/>
                </a:ext>
              </a:extLst>
            </p:cNvPr>
            <p:cNvSpPr/>
            <p:nvPr/>
          </p:nvSpPr>
          <p:spPr>
            <a:xfrm>
              <a:off x="58032" y="5654040"/>
              <a:ext cx="331872" cy="304059"/>
            </a:xfrm>
            <a:custGeom>
              <a:avLst/>
              <a:gdLst>
                <a:gd name="connsiteX0" fmla="*/ 69595 w 331872"/>
                <a:gd name="connsiteY0" fmla="*/ 240431 h 304059"/>
                <a:gd name="connsiteX1" fmla="*/ 782 w 331872"/>
                <a:gd name="connsiteY1" fmla="*/ 299300 h 304059"/>
                <a:gd name="connsiteX2" fmla="*/ 4760 w 331872"/>
                <a:gd name="connsiteY2" fmla="*/ 303278 h 304059"/>
                <a:gd name="connsiteX3" fmla="*/ 330926 w 331872"/>
                <a:gd name="connsiteY3" fmla="*/ 4557 h 304059"/>
                <a:gd name="connsiteX4" fmla="*/ 326949 w 331872"/>
                <a:gd name="connsiteY4" fmla="*/ 580 h 304059"/>
                <a:gd name="connsiteX5" fmla="*/ 782 w 331872"/>
                <a:gd name="connsiteY5" fmla="*/ 299300 h 304059"/>
                <a:gd name="connsiteX6" fmla="*/ 4760 w 331872"/>
                <a:gd name="connsiteY6" fmla="*/ 303278 h 304059"/>
                <a:gd name="connsiteX7" fmla="*/ 73175 w 331872"/>
                <a:gd name="connsiteY7" fmla="*/ 244408 h 304059"/>
                <a:gd name="connsiteX8" fmla="*/ 69595 w 331872"/>
                <a:gd name="connsiteY8" fmla="*/ 240431 h 304059"/>
                <a:gd name="connsiteX9" fmla="*/ 69595 w 331872"/>
                <a:gd name="connsiteY9" fmla="*/ 240431 h 30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872" h="304059">
                  <a:moveTo>
                    <a:pt x="69595" y="240431"/>
                  </a:moveTo>
                  <a:cubicBezTo>
                    <a:pt x="46525" y="260319"/>
                    <a:pt x="23852" y="279810"/>
                    <a:pt x="782" y="299300"/>
                  </a:cubicBezTo>
                  <a:cubicBezTo>
                    <a:pt x="1975" y="300493"/>
                    <a:pt x="3566" y="302084"/>
                    <a:pt x="4760" y="303278"/>
                  </a:cubicBezTo>
                  <a:cubicBezTo>
                    <a:pt x="107781" y="197472"/>
                    <a:pt x="216768" y="98031"/>
                    <a:pt x="330926" y="4557"/>
                  </a:cubicBezTo>
                  <a:cubicBezTo>
                    <a:pt x="333711" y="2170"/>
                    <a:pt x="329733" y="-1410"/>
                    <a:pt x="326949" y="580"/>
                  </a:cubicBezTo>
                  <a:cubicBezTo>
                    <a:pt x="212393" y="93258"/>
                    <a:pt x="103405" y="193495"/>
                    <a:pt x="782" y="299300"/>
                  </a:cubicBezTo>
                  <a:cubicBezTo>
                    <a:pt x="-1604" y="302084"/>
                    <a:pt x="1975" y="305665"/>
                    <a:pt x="4760" y="303278"/>
                  </a:cubicBezTo>
                  <a:cubicBezTo>
                    <a:pt x="27432" y="283787"/>
                    <a:pt x="50503" y="263899"/>
                    <a:pt x="73175" y="244408"/>
                  </a:cubicBezTo>
                  <a:cubicBezTo>
                    <a:pt x="75960" y="242022"/>
                    <a:pt x="71982" y="238045"/>
                    <a:pt x="69595" y="240431"/>
                  </a:cubicBezTo>
                  <a:lnTo>
                    <a:pt x="69595" y="24043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30" name="Freeform 3229">
              <a:extLst>
                <a:ext uri="{FF2B5EF4-FFF2-40B4-BE49-F238E27FC236}">
                  <a16:creationId xmlns:a16="http://schemas.microsoft.com/office/drawing/2014/main" id="{6BE07728-220A-23B9-2971-4BEA3587C0B6}"/>
                </a:ext>
              </a:extLst>
            </p:cNvPr>
            <p:cNvSpPr/>
            <p:nvPr/>
          </p:nvSpPr>
          <p:spPr>
            <a:xfrm>
              <a:off x="31664" y="5749106"/>
              <a:ext cx="344317" cy="317991"/>
            </a:xfrm>
            <a:custGeom>
              <a:avLst/>
              <a:gdLst>
                <a:gd name="connsiteX0" fmla="*/ 86018 w 344317"/>
                <a:gd name="connsiteY0" fmla="*/ 233669 h 317991"/>
                <a:gd name="connsiteX1" fmla="*/ 1692 w 344317"/>
                <a:gd name="connsiteY1" fmla="*/ 312825 h 317991"/>
                <a:gd name="connsiteX2" fmla="*/ 5272 w 344317"/>
                <a:gd name="connsiteY2" fmla="*/ 317200 h 317991"/>
                <a:gd name="connsiteX3" fmla="*/ 343372 w 344317"/>
                <a:gd name="connsiteY3" fmla="*/ 4557 h 317991"/>
                <a:gd name="connsiteX4" fmla="*/ 339394 w 344317"/>
                <a:gd name="connsiteY4" fmla="*/ 579 h 317991"/>
                <a:gd name="connsiteX5" fmla="*/ 897 w 344317"/>
                <a:gd name="connsiteY5" fmla="*/ 313222 h 317991"/>
                <a:gd name="connsiteX6" fmla="*/ 4477 w 344317"/>
                <a:gd name="connsiteY6" fmla="*/ 317597 h 317991"/>
                <a:gd name="connsiteX7" fmla="*/ 90792 w 344317"/>
                <a:gd name="connsiteY7" fmla="*/ 236453 h 317991"/>
                <a:gd name="connsiteX8" fmla="*/ 86018 w 344317"/>
                <a:gd name="connsiteY8" fmla="*/ 233669 h 317991"/>
                <a:gd name="connsiteX9" fmla="*/ 86018 w 344317"/>
                <a:gd name="connsiteY9" fmla="*/ 233669 h 31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317" h="317991">
                  <a:moveTo>
                    <a:pt x="86018" y="233669"/>
                  </a:moveTo>
                  <a:cubicBezTo>
                    <a:pt x="65732" y="267877"/>
                    <a:pt x="36696" y="294527"/>
                    <a:pt x="1692" y="312825"/>
                  </a:cubicBezTo>
                  <a:cubicBezTo>
                    <a:pt x="2886" y="314416"/>
                    <a:pt x="4079" y="315609"/>
                    <a:pt x="5272" y="317200"/>
                  </a:cubicBezTo>
                  <a:cubicBezTo>
                    <a:pt x="110282" y="205030"/>
                    <a:pt x="223645" y="100418"/>
                    <a:pt x="343372" y="4557"/>
                  </a:cubicBezTo>
                  <a:cubicBezTo>
                    <a:pt x="346156" y="2171"/>
                    <a:pt x="342178" y="-1409"/>
                    <a:pt x="339394" y="579"/>
                  </a:cubicBezTo>
                  <a:cubicBezTo>
                    <a:pt x="218872" y="96441"/>
                    <a:pt x="105907" y="201053"/>
                    <a:pt x="897" y="313222"/>
                  </a:cubicBezTo>
                  <a:cubicBezTo>
                    <a:pt x="-1490" y="315609"/>
                    <a:pt x="1295" y="319188"/>
                    <a:pt x="4477" y="317597"/>
                  </a:cubicBezTo>
                  <a:cubicBezTo>
                    <a:pt x="40673" y="299300"/>
                    <a:pt x="70108" y="271457"/>
                    <a:pt x="90792" y="236453"/>
                  </a:cubicBezTo>
                  <a:cubicBezTo>
                    <a:pt x="93178" y="233271"/>
                    <a:pt x="88007" y="230487"/>
                    <a:pt x="86018" y="233669"/>
                  </a:cubicBezTo>
                  <a:lnTo>
                    <a:pt x="86018" y="2336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31" name="Freeform 3230">
              <a:extLst>
                <a:ext uri="{FF2B5EF4-FFF2-40B4-BE49-F238E27FC236}">
                  <a16:creationId xmlns:a16="http://schemas.microsoft.com/office/drawing/2014/main" id="{7549D06B-9C2E-5EF7-1034-F40DDA210252}"/>
                </a:ext>
              </a:extLst>
            </p:cNvPr>
            <p:cNvSpPr/>
            <p:nvPr/>
          </p:nvSpPr>
          <p:spPr>
            <a:xfrm>
              <a:off x="-17304" y="5898111"/>
              <a:ext cx="335611" cy="322463"/>
            </a:xfrm>
            <a:custGeom>
              <a:avLst/>
              <a:gdLst>
                <a:gd name="connsiteX0" fmla="*/ 60605 w 335611"/>
                <a:gd name="connsiteY0" fmla="*/ 264852 h 322463"/>
                <a:gd name="connsiteX1" fmla="*/ 941 w 335611"/>
                <a:gd name="connsiteY1" fmla="*/ 317356 h 322463"/>
                <a:gd name="connsiteX2" fmla="*/ 5316 w 335611"/>
                <a:gd name="connsiteY2" fmla="*/ 321732 h 322463"/>
                <a:gd name="connsiteX3" fmla="*/ 334665 w 335611"/>
                <a:gd name="connsiteY3" fmla="*/ 4713 h 322463"/>
                <a:gd name="connsiteX4" fmla="*/ 330687 w 335611"/>
                <a:gd name="connsiteY4" fmla="*/ 736 h 322463"/>
                <a:gd name="connsiteX5" fmla="*/ 941 w 335611"/>
                <a:gd name="connsiteY5" fmla="*/ 317356 h 322463"/>
                <a:gd name="connsiteX6" fmla="*/ 5316 w 335611"/>
                <a:gd name="connsiteY6" fmla="*/ 321732 h 322463"/>
                <a:gd name="connsiteX7" fmla="*/ 64981 w 335611"/>
                <a:gd name="connsiteY7" fmla="*/ 269227 h 322463"/>
                <a:gd name="connsiteX8" fmla="*/ 60605 w 335611"/>
                <a:gd name="connsiteY8" fmla="*/ 264852 h 322463"/>
                <a:gd name="connsiteX9" fmla="*/ 60605 w 335611"/>
                <a:gd name="connsiteY9" fmla="*/ 264852 h 32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611" h="322463">
                  <a:moveTo>
                    <a:pt x="60605" y="264852"/>
                  </a:moveTo>
                  <a:cubicBezTo>
                    <a:pt x="40717" y="282353"/>
                    <a:pt x="20829" y="299854"/>
                    <a:pt x="941" y="317356"/>
                  </a:cubicBezTo>
                  <a:cubicBezTo>
                    <a:pt x="2532" y="318947"/>
                    <a:pt x="3725" y="320141"/>
                    <a:pt x="5316" y="321732"/>
                  </a:cubicBezTo>
                  <a:cubicBezTo>
                    <a:pt x="109530" y="210357"/>
                    <a:pt x="219711" y="104950"/>
                    <a:pt x="334665" y="4713"/>
                  </a:cubicBezTo>
                  <a:cubicBezTo>
                    <a:pt x="337449" y="2327"/>
                    <a:pt x="333472" y="-1650"/>
                    <a:pt x="330687" y="736"/>
                  </a:cubicBezTo>
                  <a:cubicBezTo>
                    <a:pt x="214938" y="100177"/>
                    <a:pt x="105155" y="206380"/>
                    <a:pt x="941" y="317356"/>
                  </a:cubicBezTo>
                  <a:cubicBezTo>
                    <a:pt x="-1844" y="320141"/>
                    <a:pt x="2134" y="324118"/>
                    <a:pt x="5316" y="321732"/>
                  </a:cubicBezTo>
                  <a:cubicBezTo>
                    <a:pt x="25204" y="304230"/>
                    <a:pt x="45093" y="286729"/>
                    <a:pt x="64981" y="269227"/>
                  </a:cubicBezTo>
                  <a:cubicBezTo>
                    <a:pt x="68163" y="266442"/>
                    <a:pt x="63788" y="262465"/>
                    <a:pt x="60605" y="264852"/>
                  </a:cubicBezTo>
                  <a:lnTo>
                    <a:pt x="60605" y="2648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32" name="Freeform 3231">
              <a:extLst>
                <a:ext uri="{FF2B5EF4-FFF2-40B4-BE49-F238E27FC236}">
                  <a16:creationId xmlns:a16="http://schemas.microsoft.com/office/drawing/2014/main" id="{9DF6DE3D-B1DB-DCFE-0078-6527BACA14C7}"/>
                </a:ext>
              </a:extLst>
            </p:cNvPr>
            <p:cNvSpPr/>
            <p:nvPr/>
          </p:nvSpPr>
          <p:spPr>
            <a:xfrm>
              <a:off x="-71459" y="6103220"/>
              <a:ext cx="280045" cy="269111"/>
            </a:xfrm>
            <a:custGeom>
              <a:avLst/>
              <a:gdLst>
                <a:gd name="connsiteX0" fmla="*/ 91691 w 280045"/>
                <a:gd name="connsiteY0" fmla="*/ 182253 h 269111"/>
                <a:gd name="connsiteX1" fmla="*/ 603 w 280045"/>
                <a:gd name="connsiteY1" fmla="*/ 263795 h 269111"/>
                <a:gd name="connsiteX2" fmla="*/ 4978 w 280045"/>
                <a:gd name="connsiteY2" fmla="*/ 268171 h 269111"/>
                <a:gd name="connsiteX3" fmla="*/ 279038 w 280045"/>
                <a:gd name="connsiteY3" fmla="*/ 5248 h 269111"/>
                <a:gd name="connsiteX4" fmla="*/ 275458 w 280045"/>
                <a:gd name="connsiteY4" fmla="*/ 475 h 269111"/>
                <a:gd name="connsiteX5" fmla="*/ 1001 w 280045"/>
                <a:gd name="connsiteY5" fmla="*/ 263795 h 269111"/>
                <a:gd name="connsiteX6" fmla="*/ 4978 w 280045"/>
                <a:gd name="connsiteY6" fmla="*/ 268171 h 269111"/>
                <a:gd name="connsiteX7" fmla="*/ 96066 w 280045"/>
                <a:gd name="connsiteY7" fmla="*/ 186629 h 269111"/>
                <a:gd name="connsiteX8" fmla="*/ 91691 w 280045"/>
                <a:gd name="connsiteY8" fmla="*/ 182253 h 269111"/>
                <a:gd name="connsiteX9" fmla="*/ 91691 w 280045"/>
                <a:gd name="connsiteY9" fmla="*/ 182253 h 26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045" h="269111">
                  <a:moveTo>
                    <a:pt x="91691" y="182253"/>
                  </a:moveTo>
                  <a:cubicBezTo>
                    <a:pt x="61461" y="209301"/>
                    <a:pt x="30833" y="236747"/>
                    <a:pt x="603" y="263795"/>
                  </a:cubicBezTo>
                  <a:cubicBezTo>
                    <a:pt x="2194" y="265386"/>
                    <a:pt x="3387" y="266579"/>
                    <a:pt x="4978" y="268171"/>
                  </a:cubicBezTo>
                  <a:cubicBezTo>
                    <a:pt x="87316" y="171116"/>
                    <a:pt x="179199" y="84005"/>
                    <a:pt x="279038" y="5248"/>
                  </a:cubicBezTo>
                  <a:cubicBezTo>
                    <a:pt x="281822" y="3260"/>
                    <a:pt x="278242" y="-1514"/>
                    <a:pt x="275458" y="475"/>
                  </a:cubicBezTo>
                  <a:cubicBezTo>
                    <a:pt x="174824" y="77642"/>
                    <a:pt x="82940" y="166740"/>
                    <a:pt x="1001" y="263795"/>
                  </a:cubicBezTo>
                  <a:cubicBezTo>
                    <a:pt x="-1784" y="266977"/>
                    <a:pt x="1796" y="270955"/>
                    <a:pt x="4978" y="268171"/>
                  </a:cubicBezTo>
                  <a:cubicBezTo>
                    <a:pt x="35208" y="241122"/>
                    <a:pt x="65438" y="213676"/>
                    <a:pt x="96066" y="186629"/>
                  </a:cubicBezTo>
                  <a:cubicBezTo>
                    <a:pt x="98453" y="184242"/>
                    <a:pt x="94475" y="179867"/>
                    <a:pt x="91691" y="182253"/>
                  </a:cubicBezTo>
                  <a:lnTo>
                    <a:pt x="91691" y="18225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33" name="Freeform 3232">
              <a:extLst>
                <a:ext uri="{FF2B5EF4-FFF2-40B4-BE49-F238E27FC236}">
                  <a16:creationId xmlns:a16="http://schemas.microsoft.com/office/drawing/2014/main" id="{BC8D8A38-D6D0-45E0-6193-2C0718650EC3}"/>
                </a:ext>
              </a:extLst>
            </p:cNvPr>
            <p:cNvSpPr/>
            <p:nvPr/>
          </p:nvSpPr>
          <p:spPr>
            <a:xfrm>
              <a:off x="-47091" y="6171375"/>
              <a:ext cx="298972" cy="294436"/>
            </a:xfrm>
            <a:custGeom>
              <a:avLst/>
              <a:gdLst>
                <a:gd name="connsiteX0" fmla="*/ 66925 w 298972"/>
                <a:gd name="connsiteY0" fmla="*/ 223086 h 294436"/>
                <a:gd name="connsiteX1" fmla="*/ 896 w 298972"/>
                <a:gd name="connsiteY1" fmla="*/ 289512 h 294436"/>
                <a:gd name="connsiteX2" fmla="*/ 4874 w 298972"/>
                <a:gd name="connsiteY2" fmla="*/ 293490 h 294436"/>
                <a:gd name="connsiteX3" fmla="*/ 298026 w 298972"/>
                <a:gd name="connsiteY3" fmla="*/ 4713 h 294436"/>
                <a:gd name="connsiteX4" fmla="*/ 294048 w 298972"/>
                <a:gd name="connsiteY4" fmla="*/ 736 h 294436"/>
                <a:gd name="connsiteX5" fmla="*/ 896 w 298972"/>
                <a:gd name="connsiteY5" fmla="*/ 289512 h 294436"/>
                <a:gd name="connsiteX6" fmla="*/ 4874 w 298972"/>
                <a:gd name="connsiteY6" fmla="*/ 293490 h 294436"/>
                <a:gd name="connsiteX7" fmla="*/ 70903 w 298972"/>
                <a:gd name="connsiteY7" fmla="*/ 227064 h 294436"/>
                <a:gd name="connsiteX8" fmla="*/ 66925 w 298972"/>
                <a:gd name="connsiteY8" fmla="*/ 223086 h 294436"/>
                <a:gd name="connsiteX9" fmla="*/ 66925 w 298972"/>
                <a:gd name="connsiteY9" fmla="*/ 223086 h 2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72" h="294436">
                  <a:moveTo>
                    <a:pt x="66925" y="223086"/>
                  </a:moveTo>
                  <a:cubicBezTo>
                    <a:pt x="45048" y="245360"/>
                    <a:pt x="22773" y="267238"/>
                    <a:pt x="896" y="289512"/>
                  </a:cubicBezTo>
                  <a:cubicBezTo>
                    <a:pt x="2090" y="290706"/>
                    <a:pt x="3681" y="292297"/>
                    <a:pt x="4874" y="293490"/>
                  </a:cubicBezTo>
                  <a:cubicBezTo>
                    <a:pt x="100735" y="195242"/>
                    <a:pt x="198983" y="99382"/>
                    <a:pt x="298026" y="4713"/>
                  </a:cubicBezTo>
                  <a:cubicBezTo>
                    <a:pt x="300810" y="2327"/>
                    <a:pt x="296833" y="-1650"/>
                    <a:pt x="294048" y="736"/>
                  </a:cubicBezTo>
                  <a:cubicBezTo>
                    <a:pt x="193414" y="94210"/>
                    <a:pt x="96360" y="190867"/>
                    <a:pt x="896" y="289512"/>
                  </a:cubicBezTo>
                  <a:cubicBezTo>
                    <a:pt x="-1888" y="292297"/>
                    <a:pt x="2487" y="296274"/>
                    <a:pt x="4874" y="293490"/>
                  </a:cubicBezTo>
                  <a:cubicBezTo>
                    <a:pt x="26751" y="271215"/>
                    <a:pt x="48628" y="249338"/>
                    <a:pt x="70903" y="227064"/>
                  </a:cubicBezTo>
                  <a:cubicBezTo>
                    <a:pt x="73289" y="224677"/>
                    <a:pt x="69312" y="220700"/>
                    <a:pt x="66925" y="223086"/>
                  </a:cubicBezTo>
                  <a:lnTo>
                    <a:pt x="66925" y="2230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34" name="Freeform 3233">
              <a:extLst>
                <a:ext uri="{FF2B5EF4-FFF2-40B4-BE49-F238E27FC236}">
                  <a16:creationId xmlns:a16="http://schemas.microsoft.com/office/drawing/2014/main" id="{EE62ECFF-671E-BE2D-7D7F-8457A24090F3}"/>
                </a:ext>
              </a:extLst>
            </p:cNvPr>
            <p:cNvSpPr/>
            <p:nvPr/>
          </p:nvSpPr>
          <p:spPr>
            <a:xfrm>
              <a:off x="-22342" y="6435286"/>
              <a:ext cx="99604" cy="107540"/>
            </a:xfrm>
            <a:custGeom>
              <a:avLst/>
              <a:gdLst>
                <a:gd name="connsiteX0" fmla="*/ 53314 w 99604"/>
                <a:gd name="connsiteY0" fmla="*/ 68958 h 107540"/>
                <a:gd name="connsiteX1" fmla="*/ 2798 w 99604"/>
                <a:gd name="connsiteY1" fmla="*/ 101972 h 107540"/>
                <a:gd name="connsiteX2" fmla="*/ 5184 w 99604"/>
                <a:gd name="connsiteY2" fmla="*/ 105950 h 107540"/>
                <a:gd name="connsiteX3" fmla="*/ 98659 w 99604"/>
                <a:gd name="connsiteY3" fmla="*/ 4520 h 107540"/>
                <a:gd name="connsiteX4" fmla="*/ 94681 w 99604"/>
                <a:gd name="connsiteY4" fmla="*/ 542 h 107540"/>
                <a:gd name="connsiteX5" fmla="*/ 411 w 99604"/>
                <a:gd name="connsiteY5" fmla="*/ 103166 h 107540"/>
                <a:gd name="connsiteX6" fmla="*/ 2798 w 99604"/>
                <a:gd name="connsiteY6" fmla="*/ 107541 h 107540"/>
                <a:gd name="connsiteX7" fmla="*/ 58087 w 99604"/>
                <a:gd name="connsiteY7" fmla="*/ 71742 h 107540"/>
                <a:gd name="connsiteX8" fmla="*/ 53314 w 99604"/>
                <a:gd name="connsiteY8" fmla="*/ 68958 h 107540"/>
                <a:gd name="connsiteX9" fmla="*/ 53314 w 99604"/>
                <a:gd name="connsiteY9" fmla="*/ 68958 h 10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604" h="107540">
                  <a:moveTo>
                    <a:pt x="53314" y="68958"/>
                  </a:moveTo>
                  <a:cubicBezTo>
                    <a:pt x="42972" y="88448"/>
                    <a:pt x="24675" y="100381"/>
                    <a:pt x="2798" y="101972"/>
                  </a:cubicBezTo>
                  <a:cubicBezTo>
                    <a:pt x="3593" y="103166"/>
                    <a:pt x="4389" y="104756"/>
                    <a:pt x="5184" y="105950"/>
                  </a:cubicBezTo>
                  <a:cubicBezTo>
                    <a:pt x="30641" y="67367"/>
                    <a:pt x="62064" y="33159"/>
                    <a:pt x="98659" y="4520"/>
                  </a:cubicBezTo>
                  <a:cubicBezTo>
                    <a:pt x="101443" y="2531"/>
                    <a:pt x="97465" y="-1447"/>
                    <a:pt x="94681" y="542"/>
                  </a:cubicBezTo>
                  <a:cubicBezTo>
                    <a:pt x="57689" y="29579"/>
                    <a:pt x="26266" y="64184"/>
                    <a:pt x="411" y="103166"/>
                  </a:cubicBezTo>
                  <a:cubicBezTo>
                    <a:pt x="-782" y="104756"/>
                    <a:pt x="809" y="107541"/>
                    <a:pt x="2798" y="107541"/>
                  </a:cubicBezTo>
                  <a:cubicBezTo>
                    <a:pt x="26663" y="105950"/>
                    <a:pt x="46949" y="93221"/>
                    <a:pt x="58087" y="71742"/>
                  </a:cubicBezTo>
                  <a:cubicBezTo>
                    <a:pt x="59678" y="68560"/>
                    <a:pt x="54905" y="65775"/>
                    <a:pt x="53314" y="68958"/>
                  </a:cubicBezTo>
                  <a:lnTo>
                    <a:pt x="53314" y="689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35" name="Freeform 3234">
              <a:extLst>
                <a:ext uri="{FF2B5EF4-FFF2-40B4-BE49-F238E27FC236}">
                  <a16:creationId xmlns:a16="http://schemas.microsoft.com/office/drawing/2014/main" id="{D5C0FA1A-2144-017B-2BDB-CE73D2336258}"/>
                </a:ext>
              </a:extLst>
            </p:cNvPr>
            <p:cNvSpPr/>
            <p:nvPr/>
          </p:nvSpPr>
          <p:spPr>
            <a:xfrm>
              <a:off x="-5424" y="6709092"/>
              <a:ext cx="5966" cy="6364"/>
            </a:xfrm>
            <a:custGeom>
              <a:avLst/>
              <a:gdLst>
                <a:gd name="connsiteX0" fmla="*/ 2983 w 5966"/>
                <a:gd name="connsiteY0" fmla="*/ 6365 h 6364"/>
                <a:gd name="connsiteX1" fmla="*/ 2983 w 5966"/>
                <a:gd name="connsiteY1" fmla="*/ 0 h 6364"/>
                <a:gd name="connsiteX2" fmla="*/ 2983 w 5966"/>
                <a:gd name="connsiteY2" fmla="*/ 6365 h 6364"/>
                <a:gd name="connsiteX3" fmla="*/ 2983 w 5966"/>
                <a:gd name="connsiteY3" fmla="*/ 6365 h 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6" h="6364">
                  <a:moveTo>
                    <a:pt x="2983" y="6365"/>
                  </a:moveTo>
                  <a:cubicBezTo>
                    <a:pt x="6961" y="6365"/>
                    <a:pt x="6961" y="0"/>
                    <a:pt x="2983" y="0"/>
                  </a:cubicBezTo>
                  <a:cubicBezTo>
                    <a:pt x="-994" y="0"/>
                    <a:pt x="-994" y="6365"/>
                    <a:pt x="2983" y="6365"/>
                  </a:cubicBezTo>
                  <a:lnTo>
                    <a:pt x="2983" y="63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36" name="Freeform 3235">
              <a:extLst>
                <a:ext uri="{FF2B5EF4-FFF2-40B4-BE49-F238E27FC236}">
                  <a16:creationId xmlns:a16="http://schemas.microsoft.com/office/drawing/2014/main" id="{98CD289F-A937-22C7-E172-C78EBB92430F}"/>
                </a:ext>
              </a:extLst>
            </p:cNvPr>
            <p:cNvSpPr/>
            <p:nvPr/>
          </p:nvSpPr>
          <p:spPr>
            <a:xfrm>
              <a:off x="4028813" y="2955791"/>
              <a:ext cx="34710" cy="345656"/>
            </a:xfrm>
            <a:custGeom>
              <a:avLst/>
              <a:gdLst>
                <a:gd name="connsiteX0" fmla="*/ 4856 w 34710"/>
                <a:gd name="connsiteY0" fmla="*/ 343270 h 345656"/>
                <a:gd name="connsiteX1" fmla="*/ 34688 w 34710"/>
                <a:gd name="connsiteY1" fmla="*/ 2387 h 345656"/>
                <a:gd name="connsiteX2" fmla="*/ 29518 w 34710"/>
                <a:gd name="connsiteY2" fmla="*/ 2387 h 345656"/>
                <a:gd name="connsiteX3" fmla="*/ 83 w 34710"/>
                <a:gd name="connsiteY3" fmla="*/ 343270 h 345656"/>
                <a:gd name="connsiteX4" fmla="*/ 4856 w 34710"/>
                <a:gd name="connsiteY4" fmla="*/ 343270 h 345656"/>
                <a:gd name="connsiteX5" fmla="*/ 4856 w 34710"/>
                <a:gd name="connsiteY5" fmla="*/ 343270 h 34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10" h="345656">
                  <a:moveTo>
                    <a:pt x="4856" y="343270"/>
                  </a:moveTo>
                  <a:cubicBezTo>
                    <a:pt x="14801" y="229510"/>
                    <a:pt x="24745" y="116147"/>
                    <a:pt x="34688" y="2387"/>
                  </a:cubicBezTo>
                  <a:cubicBezTo>
                    <a:pt x="35086" y="-796"/>
                    <a:pt x="29916" y="-796"/>
                    <a:pt x="29518" y="2387"/>
                  </a:cubicBezTo>
                  <a:cubicBezTo>
                    <a:pt x="19574" y="115749"/>
                    <a:pt x="10027" y="229510"/>
                    <a:pt x="83" y="343270"/>
                  </a:cubicBezTo>
                  <a:cubicBezTo>
                    <a:pt x="-712" y="346452"/>
                    <a:pt x="4459" y="346452"/>
                    <a:pt x="4856" y="343270"/>
                  </a:cubicBezTo>
                  <a:lnTo>
                    <a:pt x="4856" y="3432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37" name="Freeform 3236">
              <a:extLst>
                <a:ext uri="{FF2B5EF4-FFF2-40B4-BE49-F238E27FC236}">
                  <a16:creationId xmlns:a16="http://schemas.microsoft.com/office/drawing/2014/main" id="{1147C342-7E35-DCCF-0C31-2E8844575D99}"/>
                </a:ext>
              </a:extLst>
            </p:cNvPr>
            <p:cNvSpPr/>
            <p:nvPr/>
          </p:nvSpPr>
          <p:spPr>
            <a:xfrm>
              <a:off x="4064297" y="3344804"/>
              <a:ext cx="4773" cy="5171"/>
            </a:xfrm>
            <a:custGeom>
              <a:avLst/>
              <a:gdLst>
                <a:gd name="connsiteX0" fmla="*/ 2387 w 4773"/>
                <a:gd name="connsiteY0" fmla="*/ 5171 h 5171"/>
                <a:gd name="connsiteX1" fmla="*/ 2387 w 4773"/>
                <a:gd name="connsiteY1" fmla="*/ 0 h 5171"/>
                <a:gd name="connsiteX2" fmla="*/ 2387 w 4773"/>
                <a:gd name="connsiteY2" fmla="*/ 5171 h 5171"/>
                <a:gd name="connsiteX3" fmla="*/ 2387 w 4773"/>
                <a:gd name="connsiteY3" fmla="*/ 5171 h 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3" h="5171">
                  <a:moveTo>
                    <a:pt x="2387" y="5171"/>
                  </a:moveTo>
                  <a:cubicBezTo>
                    <a:pt x="5569" y="5171"/>
                    <a:pt x="5569" y="0"/>
                    <a:pt x="2387" y="0"/>
                  </a:cubicBezTo>
                  <a:cubicBezTo>
                    <a:pt x="-796" y="398"/>
                    <a:pt x="-796" y="5171"/>
                    <a:pt x="2387" y="5171"/>
                  </a:cubicBezTo>
                  <a:lnTo>
                    <a:pt x="2387" y="51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38" name="Freeform 3237">
              <a:extLst>
                <a:ext uri="{FF2B5EF4-FFF2-40B4-BE49-F238E27FC236}">
                  <a16:creationId xmlns:a16="http://schemas.microsoft.com/office/drawing/2014/main" id="{38A1C075-B83E-526B-1E0A-22E977F25050}"/>
                </a:ext>
              </a:extLst>
            </p:cNvPr>
            <p:cNvSpPr/>
            <p:nvPr/>
          </p:nvSpPr>
          <p:spPr>
            <a:xfrm>
              <a:off x="4112007" y="2944510"/>
              <a:ext cx="68917" cy="369121"/>
            </a:xfrm>
            <a:custGeom>
              <a:avLst/>
              <a:gdLst>
                <a:gd name="connsiteX0" fmla="*/ 5193 w 68917"/>
                <a:gd name="connsiteY0" fmla="*/ 366484 h 369121"/>
                <a:gd name="connsiteX1" fmla="*/ 68835 w 68917"/>
                <a:gd name="connsiteY1" fmla="*/ 3326 h 369121"/>
                <a:gd name="connsiteX2" fmla="*/ 63664 w 68917"/>
                <a:gd name="connsiteY2" fmla="*/ 1734 h 369121"/>
                <a:gd name="connsiteX3" fmla="*/ 22 w 68917"/>
                <a:gd name="connsiteY3" fmla="*/ 366086 h 369121"/>
                <a:gd name="connsiteX4" fmla="*/ 5193 w 68917"/>
                <a:gd name="connsiteY4" fmla="*/ 366484 h 369121"/>
                <a:gd name="connsiteX5" fmla="*/ 5193 w 68917"/>
                <a:gd name="connsiteY5" fmla="*/ 366484 h 36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7" h="369121">
                  <a:moveTo>
                    <a:pt x="5193" y="366484"/>
                  </a:moveTo>
                  <a:cubicBezTo>
                    <a:pt x="17921" y="243973"/>
                    <a:pt x="39400" y="123053"/>
                    <a:pt x="68835" y="3326"/>
                  </a:cubicBezTo>
                  <a:cubicBezTo>
                    <a:pt x="69631" y="143"/>
                    <a:pt x="64459" y="-1448"/>
                    <a:pt x="63664" y="1734"/>
                  </a:cubicBezTo>
                  <a:cubicBezTo>
                    <a:pt x="33434" y="121462"/>
                    <a:pt x="12353" y="243575"/>
                    <a:pt x="22" y="366086"/>
                  </a:cubicBezTo>
                  <a:cubicBezTo>
                    <a:pt x="-376" y="370064"/>
                    <a:pt x="4795" y="370064"/>
                    <a:pt x="5193" y="366484"/>
                  </a:cubicBezTo>
                  <a:lnTo>
                    <a:pt x="5193" y="36648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39" name="Freeform 3238">
              <a:extLst>
                <a:ext uri="{FF2B5EF4-FFF2-40B4-BE49-F238E27FC236}">
                  <a16:creationId xmlns:a16="http://schemas.microsoft.com/office/drawing/2014/main" id="{9DD86FC4-FA85-02B1-E894-8E532BD0D383}"/>
                </a:ext>
              </a:extLst>
            </p:cNvPr>
            <p:cNvSpPr/>
            <p:nvPr/>
          </p:nvSpPr>
          <p:spPr>
            <a:xfrm>
              <a:off x="4172489" y="2919849"/>
              <a:ext cx="78537" cy="357633"/>
            </a:xfrm>
            <a:custGeom>
              <a:avLst/>
              <a:gdLst>
                <a:gd name="connsiteX0" fmla="*/ 5569 w 78537"/>
                <a:gd name="connsiteY0" fmla="*/ 354949 h 357633"/>
                <a:gd name="connsiteX1" fmla="*/ 78360 w 78537"/>
                <a:gd name="connsiteY1" fmla="*/ 3326 h 357633"/>
                <a:gd name="connsiteX2" fmla="*/ 73189 w 78537"/>
                <a:gd name="connsiteY2" fmla="*/ 1735 h 357633"/>
                <a:gd name="connsiteX3" fmla="*/ 0 w 78537"/>
                <a:gd name="connsiteY3" fmla="*/ 354949 h 357633"/>
                <a:gd name="connsiteX4" fmla="*/ 5569 w 78537"/>
                <a:gd name="connsiteY4" fmla="*/ 354949 h 357633"/>
                <a:gd name="connsiteX5" fmla="*/ 5569 w 78537"/>
                <a:gd name="connsiteY5" fmla="*/ 354949 h 3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537" h="357633">
                  <a:moveTo>
                    <a:pt x="5569" y="354949"/>
                  </a:moveTo>
                  <a:cubicBezTo>
                    <a:pt x="8353" y="234029"/>
                    <a:pt x="33810" y="115495"/>
                    <a:pt x="78360" y="3326"/>
                  </a:cubicBezTo>
                  <a:cubicBezTo>
                    <a:pt x="79553" y="143"/>
                    <a:pt x="74382" y="-1448"/>
                    <a:pt x="73189" y="1735"/>
                  </a:cubicBezTo>
                  <a:cubicBezTo>
                    <a:pt x="27048" y="113904"/>
                    <a:pt x="2784" y="234029"/>
                    <a:pt x="0" y="354949"/>
                  </a:cubicBezTo>
                  <a:cubicBezTo>
                    <a:pt x="0" y="358529"/>
                    <a:pt x="5569" y="358529"/>
                    <a:pt x="5569" y="354949"/>
                  </a:cubicBezTo>
                  <a:lnTo>
                    <a:pt x="5569" y="3549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40" name="Freeform 3239">
              <a:extLst>
                <a:ext uri="{FF2B5EF4-FFF2-40B4-BE49-F238E27FC236}">
                  <a16:creationId xmlns:a16="http://schemas.microsoft.com/office/drawing/2014/main" id="{2ADE36F5-7DE6-9943-820C-3DA01791BB3B}"/>
                </a:ext>
              </a:extLst>
            </p:cNvPr>
            <p:cNvSpPr/>
            <p:nvPr/>
          </p:nvSpPr>
          <p:spPr>
            <a:xfrm>
              <a:off x="4045533" y="2859234"/>
              <a:ext cx="26342" cy="454544"/>
            </a:xfrm>
            <a:custGeom>
              <a:avLst/>
              <a:gdLst>
                <a:gd name="connsiteX0" fmla="*/ 7229 w 26342"/>
                <a:gd name="connsiteY0" fmla="*/ 452158 h 454544"/>
                <a:gd name="connsiteX1" fmla="*/ 26322 w 26342"/>
                <a:gd name="connsiteY1" fmla="*/ 2685 h 454544"/>
                <a:gd name="connsiteX2" fmla="*/ 20753 w 26342"/>
                <a:gd name="connsiteY2" fmla="*/ 2685 h 454544"/>
                <a:gd name="connsiteX3" fmla="*/ 2058 w 26342"/>
                <a:gd name="connsiteY3" fmla="*/ 452158 h 454544"/>
                <a:gd name="connsiteX4" fmla="*/ 7229 w 26342"/>
                <a:gd name="connsiteY4" fmla="*/ 452158 h 454544"/>
                <a:gd name="connsiteX5" fmla="*/ 7229 w 26342"/>
                <a:gd name="connsiteY5" fmla="*/ 452158 h 45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42" h="454544">
                  <a:moveTo>
                    <a:pt x="7229" y="452158"/>
                  </a:moveTo>
                  <a:cubicBezTo>
                    <a:pt x="1661" y="302201"/>
                    <a:pt x="8820" y="151846"/>
                    <a:pt x="26322" y="2685"/>
                  </a:cubicBezTo>
                  <a:cubicBezTo>
                    <a:pt x="26720" y="-895"/>
                    <a:pt x="21151" y="-895"/>
                    <a:pt x="20753" y="2685"/>
                  </a:cubicBezTo>
                  <a:cubicBezTo>
                    <a:pt x="2058" y="151449"/>
                    <a:pt x="-3510" y="302201"/>
                    <a:pt x="2058" y="452158"/>
                  </a:cubicBezTo>
                  <a:cubicBezTo>
                    <a:pt x="2058" y="455340"/>
                    <a:pt x="7229" y="455340"/>
                    <a:pt x="7229" y="452158"/>
                  </a:cubicBezTo>
                  <a:lnTo>
                    <a:pt x="7229" y="45215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41" name="Freeform 3240">
              <a:extLst>
                <a:ext uri="{FF2B5EF4-FFF2-40B4-BE49-F238E27FC236}">
                  <a16:creationId xmlns:a16="http://schemas.microsoft.com/office/drawing/2014/main" id="{9A7C80B6-63C0-E37F-F646-A05352921C04}"/>
                </a:ext>
              </a:extLst>
            </p:cNvPr>
            <p:cNvSpPr/>
            <p:nvPr/>
          </p:nvSpPr>
          <p:spPr>
            <a:xfrm>
              <a:off x="4088245" y="2786443"/>
              <a:ext cx="21815" cy="527633"/>
            </a:xfrm>
            <a:custGeom>
              <a:avLst/>
              <a:gdLst>
                <a:gd name="connsiteX0" fmla="*/ 13839 w 21815"/>
                <a:gd name="connsiteY0" fmla="*/ 524949 h 527633"/>
                <a:gd name="connsiteX1" fmla="*/ 21795 w 21815"/>
                <a:gd name="connsiteY1" fmla="*/ 2685 h 527633"/>
                <a:gd name="connsiteX2" fmla="*/ 16226 w 21815"/>
                <a:gd name="connsiteY2" fmla="*/ 2685 h 527633"/>
                <a:gd name="connsiteX3" fmla="*/ 8271 w 21815"/>
                <a:gd name="connsiteY3" fmla="*/ 524949 h 527633"/>
                <a:gd name="connsiteX4" fmla="*/ 13839 w 21815"/>
                <a:gd name="connsiteY4" fmla="*/ 524949 h 527633"/>
                <a:gd name="connsiteX5" fmla="*/ 13839 w 21815"/>
                <a:gd name="connsiteY5" fmla="*/ 524949 h 52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15" h="527633">
                  <a:moveTo>
                    <a:pt x="13839" y="524949"/>
                  </a:moveTo>
                  <a:cubicBezTo>
                    <a:pt x="1111" y="351126"/>
                    <a:pt x="3895" y="176110"/>
                    <a:pt x="21795" y="2685"/>
                  </a:cubicBezTo>
                  <a:cubicBezTo>
                    <a:pt x="22192" y="-895"/>
                    <a:pt x="16624" y="-895"/>
                    <a:pt x="16226" y="2685"/>
                  </a:cubicBezTo>
                  <a:cubicBezTo>
                    <a:pt x="-2469" y="176110"/>
                    <a:pt x="-4855" y="351126"/>
                    <a:pt x="8271" y="524949"/>
                  </a:cubicBezTo>
                  <a:cubicBezTo>
                    <a:pt x="8669" y="528529"/>
                    <a:pt x="14237" y="528529"/>
                    <a:pt x="13839" y="524949"/>
                  </a:cubicBezTo>
                  <a:lnTo>
                    <a:pt x="13839" y="5249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42" name="Freeform 3241">
              <a:extLst>
                <a:ext uri="{FF2B5EF4-FFF2-40B4-BE49-F238E27FC236}">
                  <a16:creationId xmlns:a16="http://schemas.microsoft.com/office/drawing/2014/main" id="{BB413858-0A08-8E57-B886-1EFBEBD478A2}"/>
                </a:ext>
              </a:extLst>
            </p:cNvPr>
            <p:cNvSpPr/>
            <p:nvPr/>
          </p:nvSpPr>
          <p:spPr>
            <a:xfrm>
              <a:off x="4113518" y="2919841"/>
              <a:ext cx="17227" cy="369427"/>
            </a:xfrm>
            <a:custGeom>
              <a:avLst/>
              <a:gdLst>
                <a:gd name="connsiteX0" fmla="*/ 16012 w 17227"/>
                <a:gd name="connsiteY0" fmla="*/ 366890 h 369427"/>
                <a:gd name="connsiteX1" fmla="*/ 17205 w 17227"/>
                <a:gd name="connsiteY1" fmla="*/ 2538 h 369427"/>
                <a:gd name="connsiteX2" fmla="*/ 12034 w 17227"/>
                <a:gd name="connsiteY2" fmla="*/ 2538 h 369427"/>
                <a:gd name="connsiteX3" fmla="*/ 11239 w 17227"/>
                <a:gd name="connsiteY3" fmla="*/ 366890 h 369427"/>
                <a:gd name="connsiteX4" fmla="*/ 16012 w 17227"/>
                <a:gd name="connsiteY4" fmla="*/ 366890 h 369427"/>
                <a:gd name="connsiteX5" fmla="*/ 16012 w 17227"/>
                <a:gd name="connsiteY5" fmla="*/ 36689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27" h="369427">
                  <a:moveTo>
                    <a:pt x="16012" y="366890"/>
                  </a:moveTo>
                  <a:cubicBezTo>
                    <a:pt x="897" y="245572"/>
                    <a:pt x="1692" y="123458"/>
                    <a:pt x="17205" y="2538"/>
                  </a:cubicBezTo>
                  <a:cubicBezTo>
                    <a:pt x="17603" y="-1042"/>
                    <a:pt x="12432" y="-644"/>
                    <a:pt x="12034" y="2538"/>
                  </a:cubicBezTo>
                  <a:cubicBezTo>
                    <a:pt x="-3876" y="123458"/>
                    <a:pt x="-3876" y="245969"/>
                    <a:pt x="11239" y="366890"/>
                  </a:cubicBezTo>
                  <a:cubicBezTo>
                    <a:pt x="11239" y="370072"/>
                    <a:pt x="16410" y="370470"/>
                    <a:pt x="16012" y="366890"/>
                  </a:cubicBezTo>
                  <a:lnTo>
                    <a:pt x="16012" y="3668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43" name="Freeform 3242">
              <a:extLst>
                <a:ext uri="{FF2B5EF4-FFF2-40B4-BE49-F238E27FC236}">
                  <a16:creationId xmlns:a16="http://schemas.microsoft.com/office/drawing/2014/main" id="{D9FAA6EB-5C0E-D889-8FB7-67BAB34A259B}"/>
                </a:ext>
              </a:extLst>
            </p:cNvPr>
            <p:cNvSpPr/>
            <p:nvPr/>
          </p:nvSpPr>
          <p:spPr>
            <a:xfrm>
              <a:off x="4197150" y="2943715"/>
              <a:ext cx="53383" cy="357983"/>
            </a:xfrm>
            <a:custGeom>
              <a:avLst/>
              <a:gdLst>
                <a:gd name="connsiteX0" fmla="*/ 5569 w 53383"/>
                <a:gd name="connsiteY0" fmla="*/ 355347 h 357983"/>
                <a:gd name="connsiteX1" fmla="*/ 53300 w 53383"/>
                <a:gd name="connsiteY1" fmla="*/ 3325 h 357983"/>
                <a:gd name="connsiteX2" fmla="*/ 48130 w 53383"/>
                <a:gd name="connsiteY2" fmla="*/ 1734 h 357983"/>
                <a:gd name="connsiteX3" fmla="*/ 0 w 53383"/>
                <a:gd name="connsiteY3" fmla="*/ 354949 h 357983"/>
                <a:gd name="connsiteX4" fmla="*/ 5569 w 53383"/>
                <a:gd name="connsiteY4" fmla="*/ 355347 h 357983"/>
                <a:gd name="connsiteX5" fmla="*/ 5569 w 53383"/>
                <a:gd name="connsiteY5" fmla="*/ 355347 h 35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83" h="357983">
                  <a:moveTo>
                    <a:pt x="5569" y="355347"/>
                  </a:moveTo>
                  <a:cubicBezTo>
                    <a:pt x="8353" y="236415"/>
                    <a:pt x="24264" y="118677"/>
                    <a:pt x="53300" y="3325"/>
                  </a:cubicBezTo>
                  <a:cubicBezTo>
                    <a:pt x="54096" y="143"/>
                    <a:pt x="48925" y="-1447"/>
                    <a:pt x="48130" y="1734"/>
                  </a:cubicBezTo>
                  <a:cubicBezTo>
                    <a:pt x="18695" y="117484"/>
                    <a:pt x="2784" y="236017"/>
                    <a:pt x="0" y="354949"/>
                  </a:cubicBezTo>
                  <a:cubicBezTo>
                    <a:pt x="0" y="358926"/>
                    <a:pt x="5569" y="358926"/>
                    <a:pt x="5569" y="355347"/>
                  </a:cubicBezTo>
                  <a:lnTo>
                    <a:pt x="5569" y="35534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44" name="Freeform 3243">
              <a:extLst>
                <a:ext uri="{FF2B5EF4-FFF2-40B4-BE49-F238E27FC236}">
                  <a16:creationId xmlns:a16="http://schemas.microsoft.com/office/drawing/2014/main" id="{5B2B0205-B2DF-65E8-26D6-38D8D9787EDD}"/>
                </a:ext>
              </a:extLst>
            </p:cNvPr>
            <p:cNvSpPr/>
            <p:nvPr/>
          </p:nvSpPr>
          <p:spPr>
            <a:xfrm>
              <a:off x="4268273" y="3004461"/>
              <a:ext cx="66189" cy="260421"/>
            </a:xfrm>
            <a:custGeom>
              <a:avLst/>
              <a:gdLst>
                <a:gd name="connsiteX0" fmla="*/ 5646 w 66189"/>
                <a:gd name="connsiteY0" fmla="*/ 258403 h 260421"/>
                <a:gd name="connsiteX1" fmla="*/ 66107 w 66189"/>
                <a:gd name="connsiteY1" fmla="*/ 3437 h 260421"/>
                <a:gd name="connsiteX2" fmla="*/ 60935 w 66189"/>
                <a:gd name="connsiteY2" fmla="*/ 1846 h 260421"/>
                <a:gd name="connsiteX3" fmla="*/ 78 w 66189"/>
                <a:gd name="connsiteY3" fmla="*/ 256812 h 260421"/>
                <a:gd name="connsiteX4" fmla="*/ 5646 w 66189"/>
                <a:gd name="connsiteY4" fmla="*/ 258403 h 260421"/>
                <a:gd name="connsiteX5" fmla="*/ 5646 w 66189"/>
                <a:gd name="connsiteY5" fmla="*/ 258403 h 26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89" h="260421">
                  <a:moveTo>
                    <a:pt x="5646" y="258403"/>
                  </a:moveTo>
                  <a:cubicBezTo>
                    <a:pt x="25932" y="173282"/>
                    <a:pt x="46218" y="88160"/>
                    <a:pt x="66107" y="3437"/>
                  </a:cubicBezTo>
                  <a:cubicBezTo>
                    <a:pt x="66902" y="-143"/>
                    <a:pt x="61731" y="-1336"/>
                    <a:pt x="60935" y="1846"/>
                  </a:cubicBezTo>
                  <a:cubicBezTo>
                    <a:pt x="40650" y="86967"/>
                    <a:pt x="20363" y="171691"/>
                    <a:pt x="78" y="256812"/>
                  </a:cubicBezTo>
                  <a:cubicBezTo>
                    <a:pt x="-718" y="260392"/>
                    <a:pt x="4851" y="261983"/>
                    <a:pt x="5646" y="258403"/>
                  </a:cubicBezTo>
                  <a:lnTo>
                    <a:pt x="5646" y="2584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45" name="Freeform 3244">
              <a:extLst>
                <a:ext uri="{FF2B5EF4-FFF2-40B4-BE49-F238E27FC236}">
                  <a16:creationId xmlns:a16="http://schemas.microsoft.com/office/drawing/2014/main" id="{0E3B20A8-25E5-4374-6122-7D0830387A87}"/>
                </a:ext>
              </a:extLst>
            </p:cNvPr>
            <p:cNvSpPr/>
            <p:nvPr/>
          </p:nvSpPr>
          <p:spPr>
            <a:xfrm>
              <a:off x="4343111" y="2943431"/>
              <a:ext cx="40668" cy="309787"/>
            </a:xfrm>
            <a:custGeom>
              <a:avLst/>
              <a:gdLst>
                <a:gd name="connsiteX0" fmla="*/ 5985 w 40668"/>
                <a:gd name="connsiteY0" fmla="*/ 307103 h 309787"/>
                <a:gd name="connsiteX1" fmla="*/ 40591 w 40668"/>
                <a:gd name="connsiteY1" fmla="*/ 3609 h 309787"/>
                <a:gd name="connsiteX2" fmla="*/ 35022 w 40668"/>
                <a:gd name="connsiteY2" fmla="*/ 2018 h 309787"/>
                <a:gd name="connsiteX3" fmla="*/ 416 w 40668"/>
                <a:gd name="connsiteY3" fmla="*/ 307103 h 309787"/>
                <a:gd name="connsiteX4" fmla="*/ 5985 w 40668"/>
                <a:gd name="connsiteY4" fmla="*/ 307103 h 309787"/>
                <a:gd name="connsiteX5" fmla="*/ 5985 w 40668"/>
                <a:gd name="connsiteY5" fmla="*/ 307103 h 30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8" h="309787">
                  <a:moveTo>
                    <a:pt x="5985" y="307103"/>
                  </a:moveTo>
                  <a:cubicBezTo>
                    <a:pt x="3201" y="204480"/>
                    <a:pt x="15134" y="103050"/>
                    <a:pt x="40591" y="3609"/>
                  </a:cubicBezTo>
                  <a:cubicBezTo>
                    <a:pt x="41386" y="29"/>
                    <a:pt x="35817" y="-1562"/>
                    <a:pt x="35022" y="2018"/>
                  </a:cubicBezTo>
                  <a:cubicBezTo>
                    <a:pt x="8769" y="101459"/>
                    <a:pt x="-2368" y="204480"/>
                    <a:pt x="416" y="307103"/>
                  </a:cubicBezTo>
                  <a:cubicBezTo>
                    <a:pt x="416" y="310683"/>
                    <a:pt x="5985" y="310683"/>
                    <a:pt x="5985" y="307103"/>
                  </a:cubicBezTo>
                  <a:lnTo>
                    <a:pt x="5985" y="3071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46" name="Freeform 3245">
              <a:extLst>
                <a:ext uri="{FF2B5EF4-FFF2-40B4-BE49-F238E27FC236}">
                  <a16:creationId xmlns:a16="http://schemas.microsoft.com/office/drawing/2014/main" id="{94DCDDC3-4D3D-9A32-A9B5-DE05033D84F8}"/>
                </a:ext>
              </a:extLst>
            </p:cNvPr>
            <p:cNvSpPr/>
            <p:nvPr/>
          </p:nvSpPr>
          <p:spPr>
            <a:xfrm>
              <a:off x="4465243" y="2360195"/>
              <a:ext cx="50201" cy="430921"/>
            </a:xfrm>
            <a:custGeom>
              <a:avLst/>
              <a:gdLst>
                <a:gd name="connsiteX0" fmla="*/ 5171 w 50201"/>
                <a:gd name="connsiteY0" fmla="*/ 428535 h 430921"/>
                <a:gd name="connsiteX1" fmla="*/ 50118 w 50201"/>
                <a:gd name="connsiteY1" fmla="*/ 3325 h 430921"/>
                <a:gd name="connsiteX2" fmla="*/ 44947 w 50201"/>
                <a:gd name="connsiteY2" fmla="*/ 1734 h 430921"/>
                <a:gd name="connsiteX3" fmla="*/ 0 w 50201"/>
                <a:gd name="connsiteY3" fmla="*/ 428535 h 430921"/>
                <a:gd name="connsiteX4" fmla="*/ 5171 w 50201"/>
                <a:gd name="connsiteY4" fmla="*/ 428535 h 430921"/>
                <a:gd name="connsiteX5" fmla="*/ 5171 w 50201"/>
                <a:gd name="connsiteY5" fmla="*/ 428535 h 43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201" h="430921">
                  <a:moveTo>
                    <a:pt x="5171" y="428535"/>
                  </a:moveTo>
                  <a:cubicBezTo>
                    <a:pt x="5967" y="285340"/>
                    <a:pt x="21082" y="143338"/>
                    <a:pt x="50118" y="3325"/>
                  </a:cubicBezTo>
                  <a:cubicBezTo>
                    <a:pt x="50914" y="143"/>
                    <a:pt x="45743" y="-1447"/>
                    <a:pt x="44947" y="1734"/>
                  </a:cubicBezTo>
                  <a:cubicBezTo>
                    <a:pt x="15115" y="141747"/>
                    <a:pt x="795" y="285340"/>
                    <a:pt x="0" y="428535"/>
                  </a:cubicBezTo>
                  <a:cubicBezTo>
                    <a:pt x="0" y="431717"/>
                    <a:pt x="5171" y="431717"/>
                    <a:pt x="5171" y="428535"/>
                  </a:cubicBezTo>
                  <a:lnTo>
                    <a:pt x="5171" y="4285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47" name="Freeform 3246">
              <a:extLst>
                <a:ext uri="{FF2B5EF4-FFF2-40B4-BE49-F238E27FC236}">
                  <a16:creationId xmlns:a16="http://schemas.microsoft.com/office/drawing/2014/main" id="{F7271EFA-202D-17A0-8316-F3B1B584F8D8}"/>
                </a:ext>
              </a:extLst>
            </p:cNvPr>
            <p:cNvSpPr/>
            <p:nvPr/>
          </p:nvSpPr>
          <p:spPr>
            <a:xfrm>
              <a:off x="4503011" y="2421992"/>
              <a:ext cx="29078" cy="199279"/>
            </a:xfrm>
            <a:custGeom>
              <a:avLst/>
              <a:gdLst>
                <a:gd name="connsiteX0" fmla="*/ 5589 w 29078"/>
                <a:gd name="connsiteY0" fmla="*/ 196893 h 199279"/>
                <a:gd name="connsiteX1" fmla="*/ 29057 w 29078"/>
                <a:gd name="connsiteY1" fmla="*/ 2387 h 199279"/>
                <a:gd name="connsiteX2" fmla="*/ 23886 w 29078"/>
                <a:gd name="connsiteY2" fmla="*/ 2387 h 199279"/>
                <a:gd name="connsiteX3" fmla="*/ 20 w 29078"/>
                <a:gd name="connsiteY3" fmla="*/ 196893 h 199279"/>
                <a:gd name="connsiteX4" fmla="*/ 5589 w 29078"/>
                <a:gd name="connsiteY4" fmla="*/ 196893 h 199279"/>
                <a:gd name="connsiteX5" fmla="*/ 5589 w 29078"/>
                <a:gd name="connsiteY5" fmla="*/ 196893 h 19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78" h="199279">
                  <a:moveTo>
                    <a:pt x="5589" y="196893"/>
                  </a:moveTo>
                  <a:cubicBezTo>
                    <a:pt x="13544" y="132057"/>
                    <a:pt x="21102" y="67222"/>
                    <a:pt x="29057" y="2387"/>
                  </a:cubicBezTo>
                  <a:cubicBezTo>
                    <a:pt x="29455" y="-796"/>
                    <a:pt x="24284" y="-796"/>
                    <a:pt x="23886" y="2387"/>
                  </a:cubicBezTo>
                  <a:cubicBezTo>
                    <a:pt x="15931" y="67222"/>
                    <a:pt x="7975" y="132057"/>
                    <a:pt x="20" y="196893"/>
                  </a:cubicBezTo>
                  <a:cubicBezTo>
                    <a:pt x="-378" y="200075"/>
                    <a:pt x="5191" y="200075"/>
                    <a:pt x="5589" y="196893"/>
                  </a:cubicBezTo>
                  <a:lnTo>
                    <a:pt x="5589" y="19689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48" name="Freeform 3247">
              <a:extLst>
                <a:ext uri="{FF2B5EF4-FFF2-40B4-BE49-F238E27FC236}">
                  <a16:creationId xmlns:a16="http://schemas.microsoft.com/office/drawing/2014/main" id="{EA70C2FA-B869-7C2E-E709-1979C9009275}"/>
                </a:ext>
              </a:extLst>
            </p:cNvPr>
            <p:cNvSpPr/>
            <p:nvPr/>
          </p:nvSpPr>
          <p:spPr>
            <a:xfrm>
              <a:off x="4477574" y="2482849"/>
              <a:ext cx="4773" cy="29036"/>
            </a:xfrm>
            <a:custGeom>
              <a:avLst/>
              <a:gdLst>
                <a:gd name="connsiteX0" fmla="*/ 4773 w 4773"/>
                <a:gd name="connsiteY0" fmla="*/ 26650 h 29036"/>
                <a:gd name="connsiteX1" fmla="*/ 4773 w 4773"/>
                <a:gd name="connsiteY1" fmla="*/ 2387 h 29036"/>
                <a:gd name="connsiteX2" fmla="*/ 0 w 4773"/>
                <a:gd name="connsiteY2" fmla="*/ 2387 h 29036"/>
                <a:gd name="connsiteX3" fmla="*/ 0 w 4773"/>
                <a:gd name="connsiteY3" fmla="*/ 26650 h 29036"/>
                <a:gd name="connsiteX4" fmla="*/ 4773 w 4773"/>
                <a:gd name="connsiteY4" fmla="*/ 26650 h 29036"/>
                <a:gd name="connsiteX5" fmla="*/ 4773 w 4773"/>
                <a:gd name="connsiteY5" fmla="*/ 26650 h 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3" h="29036">
                  <a:moveTo>
                    <a:pt x="4773" y="26650"/>
                  </a:moveTo>
                  <a:cubicBezTo>
                    <a:pt x="4773" y="18695"/>
                    <a:pt x="4773" y="10342"/>
                    <a:pt x="4773" y="2387"/>
                  </a:cubicBezTo>
                  <a:cubicBezTo>
                    <a:pt x="4773" y="-796"/>
                    <a:pt x="0" y="-796"/>
                    <a:pt x="0" y="2387"/>
                  </a:cubicBezTo>
                  <a:cubicBezTo>
                    <a:pt x="0" y="10342"/>
                    <a:pt x="0" y="18695"/>
                    <a:pt x="0" y="26650"/>
                  </a:cubicBezTo>
                  <a:cubicBezTo>
                    <a:pt x="0" y="29832"/>
                    <a:pt x="4773" y="29832"/>
                    <a:pt x="4773" y="26650"/>
                  </a:cubicBezTo>
                  <a:lnTo>
                    <a:pt x="4773" y="2665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49" name="Freeform 3248">
              <a:extLst>
                <a:ext uri="{FF2B5EF4-FFF2-40B4-BE49-F238E27FC236}">
                  <a16:creationId xmlns:a16="http://schemas.microsoft.com/office/drawing/2014/main" id="{16A2EA53-EC9B-7966-EC14-E2E1E290A75A}"/>
                </a:ext>
              </a:extLst>
            </p:cNvPr>
            <p:cNvSpPr/>
            <p:nvPr/>
          </p:nvSpPr>
          <p:spPr>
            <a:xfrm>
              <a:off x="4499451" y="2385143"/>
              <a:ext cx="68895" cy="551853"/>
            </a:xfrm>
            <a:custGeom>
              <a:avLst/>
              <a:gdLst>
                <a:gd name="connsiteX0" fmla="*/ 5171 w 68895"/>
                <a:gd name="connsiteY0" fmla="*/ 549169 h 551853"/>
                <a:gd name="connsiteX1" fmla="*/ 68813 w 68895"/>
                <a:gd name="connsiteY1" fmla="*/ 3437 h 551853"/>
                <a:gd name="connsiteX2" fmla="*/ 63642 w 68895"/>
                <a:gd name="connsiteY2" fmla="*/ 1845 h 551853"/>
                <a:gd name="connsiteX3" fmla="*/ 0 w 68895"/>
                <a:gd name="connsiteY3" fmla="*/ 549169 h 551853"/>
                <a:gd name="connsiteX4" fmla="*/ 5171 w 68895"/>
                <a:gd name="connsiteY4" fmla="*/ 549169 h 551853"/>
                <a:gd name="connsiteX5" fmla="*/ 5171 w 68895"/>
                <a:gd name="connsiteY5" fmla="*/ 549169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895" h="551853">
                  <a:moveTo>
                    <a:pt x="5171" y="549169"/>
                  </a:moveTo>
                  <a:cubicBezTo>
                    <a:pt x="11933" y="365799"/>
                    <a:pt x="33412" y="183624"/>
                    <a:pt x="68813" y="3437"/>
                  </a:cubicBezTo>
                  <a:cubicBezTo>
                    <a:pt x="69609" y="-143"/>
                    <a:pt x="64438" y="-1336"/>
                    <a:pt x="63642" y="1845"/>
                  </a:cubicBezTo>
                  <a:cubicBezTo>
                    <a:pt x="27843" y="182033"/>
                    <a:pt x="6762" y="365402"/>
                    <a:pt x="0" y="549169"/>
                  </a:cubicBezTo>
                  <a:cubicBezTo>
                    <a:pt x="0" y="552749"/>
                    <a:pt x="5171" y="552749"/>
                    <a:pt x="5171" y="549169"/>
                  </a:cubicBezTo>
                  <a:lnTo>
                    <a:pt x="5171" y="54916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50" name="Freeform 3249">
              <a:extLst>
                <a:ext uri="{FF2B5EF4-FFF2-40B4-BE49-F238E27FC236}">
                  <a16:creationId xmlns:a16="http://schemas.microsoft.com/office/drawing/2014/main" id="{69E22728-C12F-0DA6-0704-45E95B7F97BA}"/>
                </a:ext>
              </a:extLst>
            </p:cNvPr>
            <p:cNvSpPr/>
            <p:nvPr/>
          </p:nvSpPr>
          <p:spPr>
            <a:xfrm>
              <a:off x="4547162" y="2240357"/>
              <a:ext cx="96361" cy="684707"/>
            </a:xfrm>
            <a:custGeom>
              <a:avLst/>
              <a:gdLst>
                <a:gd name="connsiteX0" fmla="*/ 5589 w 96361"/>
                <a:gd name="connsiteY0" fmla="*/ 682022 h 684707"/>
                <a:gd name="connsiteX1" fmla="*/ 96279 w 96361"/>
                <a:gd name="connsiteY1" fmla="*/ 3437 h 684707"/>
                <a:gd name="connsiteX2" fmla="*/ 91108 w 96361"/>
                <a:gd name="connsiteY2" fmla="*/ 1846 h 684707"/>
                <a:gd name="connsiteX3" fmla="*/ 20 w 96361"/>
                <a:gd name="connsiteY3" fmla="*/ 682022 h 684707"/>
                <a:gd name="connsiteX4" fmla="*/ 5589 w 96361"/>
                <a:gd name="connsiteY4" fmla="*/ 682022 h 684707"/>
                <a:gd name="connsiteX5" fmla="*/ 5589 w 96361"/>
                <a:gd name="connsiteY5" fmla="*/ 682022 h 68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361" h="684707">
                  <a:moveTo>
                    <a:pt x="5589" y="682022"/>
                  </a:moveTo>
                  <a:cubicBezTo>
                    <a:pt x="17124" y="453308"/>
                    <a:pt x="48945" y="226980"/>
                    <a:pt x="96279" y="3437"/>
                  </a:cubicBezTo>
                  <a:cubicBezTo>
                    <a:pt x="97075" y="-143"/>
                    <a:pt x="91904" y="-1337"/>
                    <a:pt x="91108" y="1846"/>
                  </a:cubicBezTo>
                  <a:cubicBezTo>
                    <a:pt x="40592" y="224991"/>
                    <a:pt x="11556" y="453308"/>
                    <a:pt x="20" y="682022"/>
                  </a:cubicBezTo>
                  <a:cubicBezTo>
                    <a:pt x="-378" y="685602"/>
                    <a:pt x="5191" y="685602"/>
                    <a:pt x="5589" y="682022"/>
                  </a:cubicBezTo>
                  <a:lnTo>
                    <a:pt x="5589" y="6820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51" name="Freeform 3250">
              <a:extLst>
                <a:ext uri="{FF2B5EF4-FFF2-40B4-BE49-F238E27FC236}">
                  <a16:creationId xmlns:a16="http://schemas.microsoft.com/office/drawing/2014/main" id="{2E2D5CDF-188B-07CE-C462-5510662CF110}"/>
                </a:ext>
              </a:extLst>
            </p:cNvPr>
            <p:cNvSpPr/>
            <p:nvPr/>
          </p:nvSpPr>
          <p:spPr>
            <a:xfrm>
              <a:off x="4614240" y="2154837"/>
              <a:ext cx="112898" cy="673470"/>
            </a:xfrm>
            <a:custGeom>
              <a:avLst/>
              <a:gdLst>
                <a:gd name="connsiteX0" fmla="*/ 6927 w 112898"/>
                <a:gd name="connsiteY0" fmla="*/ 670487 h 673470"/>
                <a:gd name="connsiteX1" fmla="*/ 112732 w 112898"/>
                <a:gd name="connsiteY1" fmla="*/ 3437 h 673470"/>
                <a:gd name="connsiteX2" fmla="*/ 107163 w 112898"/>
                <a:gd name="connsiteY2" fmla="*/ 1846 h 673470"/>
                <a:gd name="connsiteX3" fmla="*/ 562 w 112898"/>
                <a:gd name="connsiteY3" fmla="*/ 670487 h 673470"/>
                <a:gd name="connsiteX4" fmla="*/ 6927 w 112898"/>
                <a:gd name="connsiteY4" fmla="*/ 670487 h 673470"/>
                <a:gd name="connsiteX5" fmla="*/ 6927 w 112898"/>
                <a:gd name="connsiteY5" fmla="*/ 670487 h 67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898" h="673470">
                  <a:moveTo>
                    <a:pt x="6927" y="670487"/>
                  </a:moveTo>
                  <a:cubicBezTo>
                    <a:pt x="1756" y="443761"/>
                    <a:pt x="38350" y="217832"/>
                    <a:pt x="112732" y="3437"/>
                  </a:cubicBezTo>
                  <a:cubicBezTo>
                    <a:pt x="113925" y="-143"/>
                    <a:pt x="108356" y="-1336"/>
                    <a:pt x="107163" y="1846"/>
                  </a:cubicBezTo>
                  <a:cubicBezTo>
                    <a:pt x="30793" y="215843"/>
                    <a:pt x="-5006" y="443364"/>
                    <a:pt x="562" y="670487"/>
                  </a:cubicBezTo>
                  <a:cubicBezTo>
                    <a:pt x="960" y="674465"/>
                    <a:pt x="6927" y="674465"/>
                    <a:pt x="6927" y="670487"/>
                  </a:cubicBezTo>
                  <a:lnTo>
                    <a:pt x="6927" y="6704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52" name="Freeform 3251">
              <a:extLst>
                <a:ext uri="{FF2B5EF4-FFF2-40B4-BE49-F238E27FC236}">
                  <a16:creationId xmlns:a16="http://schemas.microsoft.com/office/drawing/2014/main" id="{8BD18312-4F8A-5355-022C-A070A2494EFF}"/>
                </a:ext>
              </a:extLst>
            </p:cNvPr>
            <p:cNvSpPr/>
            <p:nvPr/>
          </p:nvSpPr>
          <p:spPr>
            <a:xfrm>
              <a:off x="4690776" y="2043689"/>
              <a:ext cx="117099" cy="650572"/>
            </a:xfrm>
            <a:custGeom>
              <a:avLst/>
              <a:gdLst>
                <a:gd name="connsiteX0" fmla="*/ 6364 w 117099"/>
                <a:gd name="connsiteY0" fmla="*/ 647589 h 650572"/>
                <a:gd name="connsiteX1" fmla="*/ 116942 w 117099"/>
                <a:gd name="connsiteY1" fmla="*/ 3609 h 650572"/>
                <a:gd name="connsiteX2" fmla="*/ 110976 w 117099"/>
                <a:gd name="connsiteY2" fmla="*/ 2018 h 650572"/>
                <a:gd name="connsiteX3" fmla="*/ 0 w 117099"/>
                <a:gd name="connsiteY3" fmla="*/ 647589 h 650572"/>
                <a:gd name="connsiteX4" fmla="*/ 6364 w 117099"/>
                <a:gd name="connsiteY4" fmla="*/ 647589 h 650572"/>
                <a:gd name="connsiteX5" fmla="*/ 6364 w 117099"/>
                <a:gd name="connsiteY5" fmla="*/ 647589 h 65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099" h="650572">
                  <a:moveTo>
                    <a:pt x="6364" y="647589"/>
                  </a:moveTo>
                  <a:cubicBezTo>
                    <a:pt x="15513" y="428421"/>
                    <a:pt x="54096" y="213628"/>
                    <a:pt x="116942" y="3609"/>
                  </a:cubicBezTo>
                  <a:cubicBezTo>
                    <a:pt x="118136" y="29"/>
                    <a:pt x="112169" y="-1562"/>
                    <a:pt x="110976" y="2018"/>
                  </a:cubicBezTo>
                  <a:cubicBezTo>
                    <a:pt x="44549" y="210446"/>
                    <a:pt x="9148" y="429614"/>
                    <a:pt x="0" y="647589"/>
                  </a:cubicBezTo>
                  <a:cubicBezTo>
                    <a:pt x="0" y="651567"/>
                    <a:pt x="5966" y="651567"/>
                    <a:pt x="6364" y="647589"/>
                  </a:cubicBezTo>
                  <a:lnTo>
                    <a:pt x="6364" y="6475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53" name="Freeform 3252">
              <a:extLst>
                <a:ext uri="{FF2B5EF4-FFF2-40B4-BE49-F238E27FC236}">
                  <a16:creationId xmlns:a16="http://schemas.microsoft.com/office/drawing/2014/main" id="{488A0E16-9178-2AB5-5F9F-6238551F505D}"/>
                </a:ext>
              </a:extLst>
            </p:cNvPr>
            <p:cNvSpPr/>
            <p:nvPr/>
          </p:nvSpPr>
          <p:spPr>
            <a:xfrm>
              <a:off x="4778284" y="1911631"/>
              <a:ext cx="107871" cy="709492"/>
            </a:xfrm>
            <a:custGeom>
              <a:avLst/>
              <a:gdLst>
                <a:gd name="connsiteX0" fmla="*/ 5966 w 107871"/>
                <a:gd name="connsiteY0" fmla="*/ 706856 h 709492"/>
                <a:gd name="connsiteX1" fmla="*/ 107794 w 107871"/>
                <a:gd name="connsiteY1" fmla="*/ 3609 h 709492"/>
                <a:gd name="connsiteX2" fmla="*/ 102225 w 107871"/>
                <a:gd name="connsiteY2" fmla="*/ 2018 h 709492"/>
                <a:gd name="connsiteX3" fmla="*/ 0 w 107871"/>
                <a:gd name="connsiteY3" fmla="*/ 706458 h 709492"/>
                <a:gd name="connsiteX4" fmla="*/ 5966 w 107871"/>
                <a:gd name="connsiteY4" fmla="*/ 706856 h 709492"/>
                <a:gd name="connsiteX5" fmla="*/ 5966 w 107871"/>
                <a:gd name="connsiteY5" fmla="*/ 706856 h 70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871" h="709492">
                  <a:moveTo>
                    <a:pt x="5966" y="706856"/>
                  </a:moveTo>
                  <a:cubicBezTo>
                    <a:pt x="26252" y="470584"/>
                    <a:pt x="60858" y="236301"/>
                    <a:pt x="107794" y="3609"/>
                  </a:cubicBezTo>
                  <a:cubicBezTo>
                    <a:pt x="108589" y="29"/>
                    <a:pt x="103021" y="-1562"/>
                    <a:pt x="102225" y="2018"/>
                  </a:cubicBezTo>
                  <a:cubicBezTo>
                    <a:pt x="52505" y="233914"/>
                    <a:pt x="19092" y="470186"/>
                    <a:pt x="0" y="706458"/>
                  </a:cubicBezTo>
                  <a:cubicBezTo>
                    <a:pt x="0" y="710436"/>
                    <a:pt x="5569" y="710436"/>
                    <a:pt x="5966" y="706856"/>
                  </a:cubicBezTo>
                  <a:lnTo>
                    <a:pt x="5966" y="70685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54" name="Freeform 3253">
              <a:extLst>
                <a:ext uri="{FF2B5EF4-FFF2-40B4-BE49-F238E27FC236}">
                  <a16:creationId xmlns:a16="http://schemas.microsoft.com/office/drawing/2014/main" id="{D88031C2-9EE7-432A-2939-E8F3B16A3D1E}"/>
                </a:ext>
              </a:extLst>
            </p:cNvPr>
            <p:cNvSpPr/>
            <p:nvPr/>
          </p:nvSpPr>
          <p:spPr>
            <a:xfrm>
              <a:off x="4857420" y="1741898"/>
              <a:ext cx="101526" cy="758306"/>
            </a:xfrm>
            <a:custGeom>
              <a:avLst/>
              <a:gdLst>
                <a:gd name="connsiteX0" fmla="*/ 5588 w 101526"/>
                <a:gd name="connsiteY0" fmla="*/ 755271 h 758306"/>
                <a:gd name="connsiteX1" fmla="*/ 32238 w 101526"/>
                <a:gd name="connsiteY1" fmla="*/ 379384 h 758306"/>
                <a:gd name="connsiteX2" fmla="*/ 101449 w 101526"/>
                <a:gd name="connsiteY2" fmla="*/ 3895 h 758306"/>
                <a:gd name="connsiteX3" fmla="*/ 95482 w 101526"/>
                <a:gd name="connsiteY3" fmla="*/ 2304 h 758306"/>
                <a:gd name="connsiteX4" fmla="*/ 6383 w 101526"/>
                <a:gd name="connsiteY4" fmla="*/ 585028 h 758306"/>
                <a:gd name="connsiteX5" fmla="*/ 19 w 101526"/>
                <a:gd name="connsiteY5" fmla="*/ 755669 h 758306"/>
                <a:gd name="connsiteX6" fmla="*/ 5588 w 101526"/>
                <a:gd name="connsiteY6" fmla="*/ 755271 h 758306"/>
                <a:gd name="connsiteX7" fmla="*/ 5588 w 101526"/>
                <a:gd name="connsiteY7" fmla="*/ 755271 h 75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526" h="758306">
                  <a:moveTo>
                    <a:pt x="5588" y="755271"/>
                  </a:moveTo>
                  <a:cubicBezTo>
                    <a:pt x="7577" y="629578"/>
                    <a:pt x="16327" y="503884"/>
                    <a:pt x="32238" y="379384"/>
                  </a:cubicBezTo>
                  <a:cubicBezTo>
                    <a:pt x="48149" y="252895"/>
                    <a:pt x="72810" y="127997"/>
                    <a:pt x="101449" y="3895"/>
                  </a:cubicBezTo>
                  <a:cubicBezTo>
                    <a:pt x="102244" y="-83"/>
                    <a:pt x="96676" y="-1674"/>
                    <a:pt x="95482" y="2304"/>
                  </a:cubicBezTo>
                  <a:cubicBezTo>
                    <a:pt x="46160" y="192038"/>
                    <a:pt x="18714" y="389328"/>
                    <a:pt x="6383" y="585028"/>
                  </a:cubicBezTo>
                  <a:cubicBezTo>
                    <a:pt x="2803" y="641909"/>
                    <a:pt x="814" y="698789"/>
                    <a:pt x="19" y="755669"/>
                  </a:cubicBezTo>
                  <a:cubicBezTo>
                    <a:pt x="-379" y="759249"/>
                    <a:pt x="5588" y="759249"/>
                    <a:pt x="5588" y="755271"/>
                  </a:cubicBezTo>
                  <a:lnTo>
                    <a:pt x="5588" y="7552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55" name="Freeform 3254">
              <a:extLst>
                <a:ext uri="{FF2B5EF4-FFF2-40B4-BE49-F238E27FC236}">
                  <a16:creationId xmlns:a16="http://schemas.microsoft.com/office/drawing/2014/main" id="{672D7508-E78F-62B4-C3D7-865E622BE437}"/>
                </a:ext>
              </a:extLst>
            </p:cNvPr>
            <p:cNvSpPr/>
            <p:nvPr/>
          </p:nvSpPr>
          <p:spPr>
            <a:xfrm>
              <a:off x="4937116" y="1546596"/>
              <a:ext cx="92229" cy="807628"/>
            </a:xfrm>
            <a:custGeom>
              <a:avLst/>
              <a:gdLst>
                <a:gd name="connsiteX0" fmla="*/ 6240 w 92229"/>
                <a:gd name="connsiteY0" fmla="*/ 804992 h 807628"/>
                <a:gd name="connsiteX1" fmla="*/ 56358 w 92229"/>
                <a:gd name="connsiteY1" fmla="*/ 177320 h 807628"/>
                <a:gd name="connsiteX2" fmla="*/ 92157 w 92229"/>
                <a:gd name="connsiteY2" fmla="*/ 3895 h 807628"/>
                <a:gd name="connsiteX3" fmla="*/ 86190 w 92229"/>
                <a:gd name="connsiteY3" fmla="*/ 2304 h 807628"/>
                <a:gd name="connsiteX4" fmla="*/ 1864 w 92229"/>
                <a:gd name="connsiteY4" fmla="*/ 624805 h 807628"/>
                <a:gd name="connsiteX5" fmla="*/ 671 w 92229"/>
                <a:gd name="connsiteY5" fmla="*/ 804594 h 807628"/>
                <a:gd name="connsiteX6" fmla="*/ 6240 w 92229"/>
                <a:gd name="connsiteY6" fmla="*/ 804992 h 807628"/>
                <a:gd name="connsiteX7" fmla="*/ 6240 w 92229"/>
                <a:gd name="connsiteY7" fmla="*/ 804992 h 80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29" h="807628">
                  <a:moveTo>
                    <a:pt x="6240" y="804992"/>
                  </a:moveTo>
                  <a:cubicBezTo>
                    <a:pt x="3058" y="594972"/>
                    <a:pt x="19366" y="384555"/>
                    <a:pt x="56358" y="177320"/>
                  </a:cubicBezTo>
                  <a:cubicBezTo>
                    <a:pt x="66700" y="119247"/>
                    <a:pt x="78633" y="61571"/>
                    <a:pt x="92157" y="3895"/>
                  </a:cubicBezTo>
                  <a:cubicBezTo>
                    <a:pt x="92952" y="-83"/>
                    <a:pt x="86986" y="-1674"/>
                    <a:pt x="86190" y="2304"/>
                  </a:cubicBezTo>
                  <a:cubicBezTo>
                    <a:pt x="37265" y="206357"/>
                    <a:pt x="9422" y="415183"/>
                    <a:pt x="1864" y="624805"/>
                  </a:cubicBezTo>
                  <a:cubicBezTo>
                    <a:pt x="-124" y="684867"/>
                    <a:pt x="-522" y="744929"/>
                    <a:pt x="671" y="804594"/>
                  </a:cubicBezTo>
                  <a:cubicBezTo>
                    <a:pt x="671" y="808572"/>
                    <a:pt x="6240" y="808572"/>
                    <a:pt x="6240" y="804992"/>
                  </a:cubicBezTo>
                  <a:lnTo>
                    <a:pt x="6240" y="80499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56" name="Freeform 3255">
              <a:extLst>
                <a:ext uri="{FF2B5EF4-FFF2-40B4-BE49-F238E27FC236}">
                  <a16:creationId xmlns:a16="http://schemas.microsoft.com/office/drawing/2014/main" id="{F1D33CAC-9606-BA15-7988-3D2386BACE76}"/>
                </a:ext>
              </a:extLst>
            </p:cNvPr>
            <p:cNvSpPr/>
            <p:nvPr/>
          </p:nvSpPr>
          <p:spPr>
            <a:xfrm>
              <a:off x="4977559" y="1387888"/>
              <a:ext cx="85203" cy="820802"/>
            </a:xfrm>
            <a:custGeom>
              <a:avLst/>
              <a:gdLst>
                <a:gd name="connsiteX0" fmla="*/ 12335 w 85203"/>
                <a:gd name="connsiteY0" fmla="*/ 818118 h 820802"/>
                <a:gd name="connsiteX1" fmla="*/ 46941 w 85203"/>
                <a:gd name="connsiteY1" fmla="*/ 180502 h 820802"/>
                <a:gd name="connsiteX2" fmla="*/ 85126 w 85203"/>
                <a:gd name="connsiteY2" fmla="*/ 3895 h 820802"/>
                <a:gd name="connsiteX3" fmla="*/ 79160 w 85203"/>
                <a:gd name="connsiteY3" fmla="*/ 2304 h 820802"/>
                <a:gd name="connsiteX4" fmla="*/ 5 w 85203"/>
                <a:gd name="connsiteY4" fmla="*/ 634749 h 820802"/>
                <a:gd name="connsiteX5" fmla="*/ 6767 w 85203"/>
                <a:gd name="connsiteY5" fmla="*/ 818118 h 820802"/>
                <a:gd name="connsiteX6" fmla="*/ 12335 w 85203"/>
                <a:gd name="connsiteY6" fmla="*/ 818118 h 820802"/>
                <a:gd name="connsiteX7" fmla="*/ 12335 w 85203"/>
                <a:gd name="connsiteY7" fmla="*/ 818118 h 82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3" h="820802">
                  <a:moveTo>
                    <a:pt x="12335" y="818118"/>
                  </a:moveTo>
                  <a:cubicBezTo>
                    <a:pt x="-2382" y="605314"/>
                    <a:pt x="8755" y="390522"/>
                    <a:pt x="46941" y="180502"/>
                  </a:cubicBezTo>
                  <a:cubicBezTo>
                    <a:pt x="57680" y="121235"/>
                    <a:pt x="70807" y="62366"/>
                    <a:pt x="85126" y="3895"/>
                  </a:cubicBezTo>
                  <a:cubicBezTo>
                    <a:pt x="85922" y="-83"/>
                    <a:pt x="80353" y="-1674"/>
                    <a:pt x="79160" y="2304"/>
                  </a:cubicBezTo>
                  <a:cubicBezTo>
                    <a:pt x="25461" y="207948"/>
                    <a:pt x="-393" y="421945"/>
                    <a:pt x="5" y="634749"/>
                  </a:cubicBezTo>
                  <a:cubicBezTo>
                    <a:pt x="5" y="696004"/>
                    <a:pt x="2391" y="757260"/>
                    <a:pt x="6767" y="818118"/>
                  </a:cubicBezTo>
                  <a:cubicBezTo>
                    <a:pt x="7164" y="821698"/>
                    <a:pt x="12733" y="821698"/>
                    <a:pt x="12335" y="818118"/>
                  </a:cubicBezTo>
                  <a:lnTo>
                    <a:pt x="12335" y="8181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57" name="Freeform 3256">
              <a:extLst>
                <a:ext uri="{FF2B5EF4-FFF2-40B4-BE49-F238E27FC236}">
                  <a16:creationId xmlns:a16="http://schemas.microsoft.com/office/drawing/2014/main" id="{E70EF615-19F6-D9BF-BD6F-B54F984D54C8}"/>
                </a:ext>
              </a:extLst>
            </p:cNvPr>
            <p:cNvSpPr/>
            <p:nvPr/>
          </p:nvSpPr>
          <p:spPr>
            <a:xfrm>
              <a:off x="5051073" y="1570876"/>
              <a:ext cx="25951" cy="491835"/>
            </a:xfrm>
            <a:custGeom>
              <a:avLst/>
              <a:gdLst>
                <a:gd name="connsiteX0" fmla="*/ 7635 w 25951"/>
                <a:gd name="connsiteY0" fmla="*/ 489150 h 491835"/>
                <a:gd name="connsiteX1" fmla="*/ 25932 w 25951"/>
                <a:gd name="connsiteY1" fmla="*/ 2685 h 491835"/>
                <a:gd name="connsiteX2" fmla="*/ 20363 w 25951"/>
                <a:gd name="connsiteY2" fmla="*/ 2685 h 491835"/>
                <a:gd name="connsiteX3" fmla="*/ 2464 w 25951"/>
                <a:gd name="connsiteY3" fmla="*/ 489150 h 491835"/>
                <a:gd name="connsiteX4" fmla="*/ 7635 w 25951"/>
                <a:gd name="connsiteY4" fmla="*/ 489150 h 491835"/>
                <a:gd name="connsiteX5" fmla="*/ 7635 w 25951"/>
                <a:gd name="connsiteY5" fmla="*/ 489150 h 49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51" h="491835">
                  <a:moveTo>
                    <a:pt x="7635" y="489150"/>
                  </a:moveTo>
                  <a:cubicBezTo>
                    <a:pt x="2066" y="326863"/>
                    <a:pt x="8032" y="164575"/>
                    <a:pt x="25932" y="2685"/>
                  </a:cubicBezTo>
                  <a:cubicBezTo>
                    <a:pt x="26330" y="-895"/>
                    <a:pt x="20761" y="-895"/>
                    <a:pt x="20363" y="2685"/>
                  </a:cubicBezTo>
                  <a:cubicBezTo>
                    <a:pt x="2066" y="163779"/>
                    <a:pt x="-3901" y="326863"/>
                    <a:pt x="2464" y="489150"/>
                  </a:cubicBezTo>
                  <a:cubicBezTo>
                    <a:pt x="2464" y="492730"/>
                    <a:pt x="7635" y="492730"/>
                    <a:pt x="7635" y="489150"/>
                  </a:cubicBezTo>
                  <a:lnTo>
                    <a:pt x="7635" y="48915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58" name="Freeform 3257">
              <a:extLst>
                <a:ext uri="{FF2B5EF4-FFF2-40B4-BE49-F238E27FC236}">
                  <a16:creationId xmlns:a16="http://schemas.microsoft.com/office/drawing/2014/main" id="{2D782D75-D919-8A07-4137-CBA5590A87DF}"/>
                </a:ext>
              </a:extLst>
            </p:cNvPr>
            <p:cNvSpPr/>
            <p:nvPr/>
          </p:nvSpPr>
          <p:spPr>
            <a:xfrm>
              <a:off x="5113997" y="1377165"/>
              <a:ext cx="36216" cy="576161"/>
            </a:xfrm>
            <a:custGeom>
              <a:avLst/>
              <a:gdLst>
                <a:gd name="connsiteX0" fmla="*/ 5569 w 36216"/>
                <a:gd name="connsiteY0" fmla="*/ 573476 h 576161"/>
                <a:gd name="connsiteX1" fmla="*/ 36196 w 36216"/>
                <a:gd name="connsiteY1" fmla="*/ 2685 h 576161"/>
                <a:gd name="connsiteX2" fmla="*/ 30628 w 36216"/>
                <a:gd name="connsiteY2" fmla="*/ 2685 h 576161"/>
                <a:gd name="connsiteX3" fmla="*/ 0 w 36216"/>
                <a:gd name="connsiteY3" fmla="*/ 573476 h 576161"/>
                <a:gd name="connsiteX4" fmla="*/ 5569 w 36216"/>
                <a:gd name="connsiteY4" fmla="*/ 573476 h 576161"/>
                <a:gd name="connsiteX5" fmla="*/ 5569 w 36216"/>
                <a:gd name="connsiteY5" fmla="*/ 573476 h 57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16" h="576161">
                  <a:moveTo>
                    <a:pt x="5569" y="573476"/>
                  </a:moveTo>
                  <a:cubicBezTo>
                    <a:pt x="5966" y="382549"/>
                    <a:pt x="16706" y="192418"/>
                    <a:pt x="36196" y="2685"/>
                  </a:cubicBezTo>
                  <a:cubicBezTo>
                    <a:pt x="36594" y="-895"/>
                    <a:pt x="31026" y="-895"/>
                    <a:pt x="30628" y="2685"/>
                  </a:cubicBezTo>
                  <a:cubicBezTo>
                    <a:pt x="9944" y="192020"/>
                    <a:pt x="398" y="382947"/>
                    <a:pt x="0" y="573476"/>
                  </a:cubicBezTo>
                  <a:cubicBezTo>
                    <a:pt x="398" y="577056"/>
                    <a:pt x="5569" y="577056"/>
                    <a:pt x="5569" y="573476"/>
                  </a:cubicBezTo>
                  <a:lnTo>
                    <a:pt x="5569" y="5734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59" name="Freeform 3258">
              <a:extLst>
                <a:ext uri="{FF2B5EF4-FFF2-40B4-BE49-F238E27FC236}">
                  <a16:creationId xmlns:a16="http://schemas.microsoft.com/office/drawing/2014/main" id="{96137476-64C6-A415-52F3-AFF517CB6FAE}"/>
                </a:ext>
              </a:extLst>
            </p:cNvPr>
            <p:cNvSpPr/>
            <p:nvPr/>
          </p:nvSpPr>
          <p:spPr>
            <a:xfrm>
              <a:off x="5171819" y="1328907"/>
              <a:ext cx="42889" cy="576488"/>
            </a:xfrm>
            <a:custGeom>
              <a:avLst/>
              <a:gdLst>
                <a:gd name="connsiteX0" fmla="*/ 14571 w 42889"/>
                <a:gd name="connsiteY0" fmla="*/ 573207 h 576488"/>
                <a:gd name="connsiteX1" fmla="*/ 42812 w 42889"/>
                <a:gd name="connsiteY1" fmla="*/ 3609 h 576488"/>
                <a:gd name="connsiteX2" fmla="*/ 37243 w 42889"/>
                <a:gd name="connsiteY2" fmla="*/ 2018 h 576488"/>
                <a:gd name="connsiteX3" fmla="*/ 8207 w 42889"/>
                <a:gd name="connsiteY3" fmla="*/ 573207 h 576488"/>
                <a:gd name="connsiteX4" fmla="*/ 14571 w 42889"/>
                <a:gd name="connsiteY4" fmla="*/ 573207 h 576488"/>
                <a:gd name="connsiteX5" fmla="*/ 14571 w 42889"/>
                <a:gd name="connsiteY5" fmla="*/ 573207 h 57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89" h="576488">
                  <a:moveTo>
                    <a:pt x="14571" y="573207"/>
                  </a:moveTo>
                  <a:cubicBezTo>
                    <a:pt x="-1737" y="381882"/>
                    <a:pt x="10195" y="192547"/>
                    <a:pt x="42812" y="3609"/>
                  </a:cubicBezTo>
                  <a:cubicBezTo>
                    <a:pt x="43608" y="29"/>
                    <a:pt x="38039" y="-1562"/>
                    <a:pt x="37243" y="2018"/>
                  </a:cubicBezTo>
                  <a:cubicBezTo>
                    <a:pt x="-942" y="188967"/>
                    <a:pt x="-8102" y="383474"/>
                    <a:pt x="8207" y="573207"/>
                  </a:cubicBezTo>
                  <a:cubicBezTo>
                    <a:pt x="8207" y="577582"/>
                    <a:pt x="14969" y="577582"/>
                    <a:pt x="14571" y="573207"/>
                  </a:cubicBezTo>
                  <a:lnTo>
                    <a:pt x="14571" y="5732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60" name="Freeform 3259">
              <a:extLst>
                <a:ext uri="{FF2B5EF4-FFF2-40B4-BE49-F238E27FC236}">
                  <a16:creationId xmlns:a16="http://schemas.microsoft.com/office/drawing/2014/main" id="{043C7420-A8BA-4345-936D-98BA5CE49AE7}"/>
                </a:ext>
              </a:extLst>
            </p:cNvPr>
            <p:cNvSpPr/>
            <p:nvPr/>
          </p:nvSpPr>
          <p:spPr>
            <a:xfrm>
              <a:off x="5235712" y="1353111"/>
              <a:ext cx="54959" cy="454832"/>
            </a:xfrm>
            <a:custGeom>
              <a:avLst/>
              <a:gdLst>
                <a:gd name="connsiteX0" fmla="*/ 6762 w 54959"/>
                <a:gd name="connsiteY0" fmla="*/ 451551 h 454832"/>
                <a:gd name="connsiteX1" fmla="*/ 54891 w 54959"/>
                <a:gd name="connsiteY1" fmla="*/ 4067 h 454832"/>
                <a:gd name="connsiteX2" fmla="*/ 48527 w 54959"/>
                <a:gd name="connsiteY2" fmla="*/ 2476 h 454832"/>
                <a:gd name="connsiteX3" fmla="*/ 0 w 54959"/>
                <a:gd name="connsiteY3" fmla="*/ 451551 h 454832"/>
                <a:gd name="connsiteX4" fmla="*/ 6762 w 54959"/>
                <a:gd name="connsiteY4" fmla="*/ 451551 h 454832"/>
                <a:gd name="connsiteX5" fmla="*/ 6762 w 54959"/>
                <a:gd name="connsiteY5" fmla="*/ 451551 h 4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59" h="454832">
                  <a:moveTo>
                    <a:pt x="6762" y="451551"/>
                  </a:moveTo>
                  <a:cubicBezTo>
                    <a:pt x="9546" y="301197"/>
                    <a:pt x="26252" y="152035"/>
                    <a:pt x="54891" y="4067"/>
                  </a:cubicBezTo>
                  <a:cubicBezTo>
                    <a:pt x="55687" y="89"/>
                    <a:pt x="49323" y="-1900"/>
                    <a:pt x="48527" y="2476"/>
                  </a:cubicBezTo>
                  <a:cubicBezTo>
                    <a:pt x="17899" y="150046"/>
                    <a:pt x="2386" y="300799"/>
                    <a:pt x="0" y="451551"/>
                  </a:cubicBezTo>
                  <a:cubicBezTo>
                    <a:pt x="0" y="455927"/>
                    <a:pt x="6762" y="455927"/>
                    <a:pt x="6762" y="451551"/>
                  </a:cubicBezTo>
                  <a:lnTo>
                    <a:pt x="6762" y="45155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61" name="Freeform 3260">
              <a:extLst>
                <a:ext uri="{FF2B5EF4-FFF2-40B4-BE49-F238E27FC236}">
                  <a16:creationId xmlns:a16="http://schemas.microsoft.com/office/drawing/2014/main" id="{452F8B6A-C18A-D39B-B20B-16C44AC8A5EA}"/>
                </a:ext>
              </a:extLst>
            </p:cNvPr>
            <p:cNvSpPr/>
            <p:nvPr/>
          </p:nvSpPr>
          <p:spPr>
            <a:xfrm>
              <a:off x="5326005" y="1218042"/>
              <a:ext cx="76045" cy="553704"/>
            </a:xfrm>
            <a:custGeom>
              <a:avLst/>
              <a:gdLst>
                <a:gd name="connsiteX0" fmla="*/ 7160 w 76045"/>
                <a:gd name="connsiteY0" fmla="*/ 550423 h 553704"/>
                <a:gd name="connsiteX1" fmla="*/ 32617 w 76045"/>
                <a:gd name="connsiteY1" fmla="*/ 278352 h 553704"/>
                <a:gd name="connsiteX2" fmla="*/ 75973 w 76045"/>
                <a:gd name="connsiteY2" fmla="*/ 3895 h 553704"/>
                <a:gd name="connsiteX3" fmla="*/ 70006 w 76045"/>
                <a:gd name="connsiteY3" fmla="*/ 2304 h 553704"/>
                <a:gd name="connsiteX4" fmla="*/ 0 w 76045"/>
                <a:gd name="connsiteY4" fmla="*/ 550423 h 553704"/>
                <a:gd name="connsiteX5" fmla="*/ 7160 w 76045"/>
                <a:gd name="connsiteY5" fmla="*/ 550423 h 553704"/>
                <a:gd name="connsiteX6" fmla="*/ 7160 w 76045"/>
                <a:gd name="connsiteY6" fmla="*/ 550423 h 55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45" h="553704">
                  <a:moveTo>
                    <a:pt x="7160" y="550423"/>
                  </a:moveTo>
                  <a:cubicBezTo>
                    <a:pt x="12728" y="459733"/>
                    <a:pt x="21081" y="369042"/>
                    <a:pt x="32617" y="278352"/>
                  </a:cubicBezTo>
                  <a:cubicBezTo>
                    <a:pt x="44152" y="186469"/>
                    <a:pt x="60460" y="94983"/>
                    <a:pt x="75973" y="3895"/>
                  </a:cubicBezTo>
                  <a:cubicBezTo>
                    <a:pt x="76768" y="-83"/>
                    <a:pt x="70802" y="-1674"/>
                    <a:pt x="70006" y="2304"/>
                  </a:cubicBezTo>
                  <a:cubicBezTo>
                    <a:pt x="31026" y="181696"/>
                    <a:pt x="11137" y="367054"/>
                    <a:pt x="0" y="550423"/>
                  </a:cubicBezTo>
                  <a:cubicBezTo>
                    <a:pt x="0" y="554798"/>
                    <a:pt x="7160" y="554798"/>
                    <a:pt x="7160" y="550423"/>
                  </a:cubicBezTo>
                  <a:lnTo>
                    <a:pt x="7160" y="55042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62" name="Freeform 3261">
              <a:extLst>
                <a:ext uri="{FF2B5EF4-FFF2-40B4-BE49-F238E27FC236}">
                  <a16:creationId xmlns:a16="http://schemas.microsoft.com/office/drawing/2014/main" id="{CED2462E-8C9A-2035-4BB2-DBBC08571C49}"/>
                </a:ext>
              </a:extLst>
            </p:cNvPr>
            <p:cNvSpPr/>
            <p:nvPr/>
          </p:nvSpPr>
          <p:spPr>
            <a:xfrm>
              <a:off x="5394005" y="1061721"/>
              <a:ext cx="101519" cy="624506"/>
            </a:xfrm>
            <a:custGeom>
              <a:avLst/>
              <a:gdLst>
                <a:gd name="connsiteX0" fmla="*/ 6779 w 101519"/>
                <a:gd name="connsiteY0" fmla="*/ 621225 h 624506"/>
                <a:gd name="connsiteX1" fmla="*/ 101447 w 101519"/>
                <a:gd name="connsiteY1" fmla="*/ 3895 h 624506"/>
                <a:gd name="connsiteX2" fmla="*/ 95480 w 101519"/>
                <a:gd name="connsiteY2" fmla="*/ 2304 h 624506"/>
                <a:gd name="connsiteX3" fmla="*/ 17 w 101519"/>
                <a:gd name="connsiteY3" fmla="*/ 621225 h 624506"/>
                <a:gd name="connsiteX4" fmla="*/ 6779 w 101519"/>
                <a:gd name="connsiteY4" fmla="*/ 621225 h 624506"/>
                <a:gd name="connsiteX5" fmla="*/ 6779 w 101519"/>
                <a:gd name="connsiteY5" fmla="*/ 621225 h 62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19" h="624506">
                  <a:moveTo>
                    <a:pt x="6779" y="621225"/>
                  </a:moveTo>
                  <a:cubicBezTo>
                    <a:pt x="26667" y="413592"/>
                    <a:pt x="59284" y="207948"/>
                    <a:pt x="101447" y="3895"/>
                  </a:cubicBezTo>
                  <a:cubicBezTo>
                    <a:pt x="102242" y="-83"/>
                    <a:pt x="96276" y="-1674"/>
                    <a:pt x="95480" y="2304"/>
                  </a:cubicBezTo>
                  <a:cubicBezTo>
                    <a:pt x="50533" y="206357"/>
                    <a:pt x="19507" y="413194"/>
                    <a:pt x="17" y="621225"/>
                  </a:cubicBezTo>
                  <a:cubicBezTo>
                    <a:pt x="-381" y="625600"/>
                    <a:pt x="6381" y="625600"/>
                    <a:pt x="6779" y="621225"/>
                  </a:cubicBezTo>
                  <a:lnTo>
                    <a:pt x="6779" y="62122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63" name="Freeform 3262">
              <a:extLst>
                <a:ext uri="{FF2B5EF4-FFF2-40B4-BE49-F238E27FC236}">
                  <a16:creationId xmlns:a16="http://schemas.microsoft.com/office/drawing/2014/main" id="{E28D8F71-3399-15B5-6707-C957FBD810AA}"/>
                </a:ext>
              </a:extLst>
            </p:cNvPr>
            <p:cNvSpPr/>
            <p:nvPr/>
          </p:nvSpPr>
          <p:spPr>
            <a:xfrm>
              <a:off x="5502428" y="1059505"/>
              <a:ext cx="69154" cy="542945"/>
            </a:xfrm>
            <a:custGeom>
              <a:avLst/>
              <a:gdLst>
                <a:gd name="connsiteX0" fmla="*/ 14504 w 69154"/>
                <a:gd name="connsiteY0" fmla="*/ 539910 h 542945"/>
                <a:gd name="connsiteX1" fmla="*/ 13310 w 69154"/>
                <a:gd name="connsiteY1" fmla="*/ 271419 h 542945"/>
                <a:gd name="connsiteX2" fmla="*/ 68997 w 69154"/>
                <a:gd name="connsiteY2" fmla="*/ 3724 h 542945"/>
                <a:gd name="connsiteX3" fmla="*/ 63031 w 69154"/>
                <a:gd name="connsiteY3" fmla="*/ 2133 h 542945"/>
                <a:gd name="connsiteX4" fmla="*/ 8139 w 69154"/>
                <a:gd name="connsiteY4" fmla="*/ 540308 h 542945"/>
                <a:gd name="connsiteX5" fmla="*/ 14504 w 69154"/>
                <a:gd name="connsiteY5" fmla="*/ 539910 h 542945"/>
                <a:gd name="connsiteX6" fmla="*/ 14504 w 69154"/>
                <a:gd name="connsiteY6" fmla="*/ 539910 h 542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54" h="542945">
                  <a:moveTo>
                    <a:pt x="14504" y="539910"/>
                  </a:moveTo>
                  <a:cubicBezTo>
                    <a:pt x="4957" y="450811"/>
                    <a:pt x="4560" y="360519"/>
                    <a:pt x="13310" y="271419"/>
                  </a:cubicBezTo>
                  <a:cubicBezTo>
                    <a:pt x="22459" y="179934"/>
                    <a:pt x="42745" y="91630"/>
                    <a:pt x="68997" y="3724"/>
                  </a:cubicBezTo>
                  <a:cubicBezTo>
                    <a:pt x="70191" y="-253"/>
                    <a:pt x="64224" y="-1447"/>
                    <a:pt x="63031" y="2133"/>
                  </a:cubicBezTo>
                  <a:cubicBezTo>
                    <a:pt x="4162" y="173172"/>
                    <a:pt x="-11749" y="360916"/>
                    <a:pt x="8139" y="540308"/>
                  </a:cubicBezTo>
                  <a:cubicBezTo>
                    <a:pt x="8935" y="543888"/>
                    <a:pt x="15299" y="543888"/>
                    <a:pt x="14504" y="539910"/>
                  </a:cubicBezTo>
                  <a:lnTo>
                    <a:pt x="14504" y="5399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64" name="Freeform 3263">
              <a:extLst>
                <a:ext uri="{FF2B5EF4-FFF2-40B4-BE49-F238E27FC236}">
                  <a16:creationId xmlns:a16="http://schemas.microsoft.com/office/drawing/2014/main" id="{E9D753D0-E31C-A89F-A900-EA8004923E61}"/>
                </a:ext>
              </a:extLst>
            </p:cNvPr>
            <p:cNvSpPr/>
            <p:nvPr/>
          </p:nvSpPr>
          <p:spPr>
            <a:xfrm>
              <a:off x="5566972" y="1003116"/>
              <a:ext cx="107422" cy="525548"/>
            </a:xfrm>
            <a:custGeom>
              <a:avLst/>
              <a:gdLst>
                <a:gd name="connsiteX0" fmla="*/ 6442 w 107422"/>
                <a:gd name="connsiteY0" fmla="*/ 522315 h 525548"/>
                <a:gd name="connsiteX1" fmla="*/ 79631 w 107422"/>
                <a:gd name="connsiteY1" fmla="*/ 4029 h 525548"/>
                <a:gd name="connsiteX2" fmla="*/ 74460 w 107422"/>
                <a:gd name="connsiteY2" fmla="*/ 5222 h 525548"/>
                <a:gd name="connsiteX3" fmla="*/ 99121 w 107422"/>
                <a:gd name="connsiteY3" fmla="*/ 83184 h 525548"/>
                <a:gd name="connsiteX4" fmla="*/ 104292 w 107422"/>
                <a:gd name="connsiteY4" fmla="*/ 84775 h 525548"/>
                <a:gd name="connsiteX5" fmla="*/ 78835 w 107422"/>
                <a:gd name="connsiteY5" fmla="*/ 846 h 525548"/>
                <a:gd name="connsiteX6" fmla="*/ 73664 w 107422"/>
                <a:gd name="connsiteY6" fmla="*/ 2040 h 525548"/>
                <a:gd name="connsiteX7" fmla="*/ 78 w 107422"/>
                <a:gd name="connsiteY7" fmla="*/ 521917 h 525548"/>
                <a:gd name="connsiteX8" fmla="*/ 6442 w 107422"/>
                <a:gd name="connsiteY8" fmla="*/ 522315 h 525548"/>
                <a:gd name="connsiteX9" fmla="*/ 6442 w 107422"/>
                <a:gd name="connsiteY9" fmla="*/ 522315 h 52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422" h="525548">
                  <a:moveTo>
                    <a:pt x="6442" y="522315"/>
                  </a:moveTo>
                  <a:cubicBezTo>
                    <a:pt x="4851" y="346106"/>
                    <a:pt x="31899" y="173476"/>
                    <a:pt x="79631" y="4029"/>
                  </a:cubicBezTo>
                  <a:cubicBezTo>
                    <a:pt x="78040" y="4426"/>
                    <a:pt x="76051" y="4824"/>
                    <a:pt x="74460" y="5222"/>
                  </a:cubicBezTo>
                  <a:cubicBezTo>
                    <a:pt x="97928" y="23917"/>
                    <a:pt x="107474" y="54545"/>
                    <a:pt x="99121" y="83184"/>
                  </a:cubicBezTo>
                  <a:cubicBezTo>
                    <a:pt x="98326" y="86366"/>
                    <a:pt x="103496" y="87957"/>
                    <a:pt x="104292" y="84775"/>
                  </a:cubicBezTo>
                  <a:cubicBezTo>
                    <a:pt x="113043" y="54147"/>
                    <a:pt x="103099" y="21530"/>
                    <a:pt x="78835" y="846"/>
                  </a:cubicBezTo>
                  <a:cubicBezTo>
                    <a:pt x="76846" y="-745"/>
                    <a:pt x="74460" y="51"/>
                    <a:pt x="73664" y="2040"/>
                  </a:cubicBezTo>
                  <a:cubicBezTo>
                    <a:pt x="21159" y="169101"/>
                    <a:pt x="-1513" y="347299"/>
                    <a:pt x="78" y="521917"/>
                  </a:cubicBezTo>
                  <a:cubicBezTo>
                    <a:pt x="78" y="526690"/>
                    <a:pt x="6840" y="526690"/>
                    <a:pt x="6442" y="522315"/>
                  </a:cubicBezTo>
                  <a:lnTo>
                    <a:pt x="6442" y="52231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65" name="Freeform 3264">
              <a:extLst>
                <a:ext uri="{FF2B5EF4-FFF2-40B4-BE49-F238E27FC236}">
                  <a16:creationId xmlns:a16="http://schemas.microsoft.com/office/drawing/2014/main" id="{09184B51-645D-AD91-8445-8540649A65D5}"/>
                </a:ext>
              </a:extLst>
            </p:cNvPr>
            <p:cNvSpPr/>
            <p:nvPr/>
          </p:nvSpPr>
          <p:spPr>
            <a:xfrm>
              <a:off x="5644032" y="869271"/>
              <a:ext cx="91713" cy="550454"/>
            </a:xfrm>
            <a:custGeom>
              <a:avLst/>
              <a:gdLst>
                <a:gd name="connsiteX0" fmla="*/ 8139 w 91713"/>
                <a:gd name="connsiteY0" fmla="*/ 547173 h 550454"/>
                <a:gd name="connsiteX1" fmla="*/ 76157 w 91713"/>
                <a:gd name="connsiteY1" fmla="*/ 3828 h 550454"/>
                <a:gd name="connsiteX2" fmla="*/ 70191 w 91713"/>
                <a:gd name="connsiteY2" fmla="*/ 4623 h 550454"/>
                <a:gd name="connsiteX3" fmla="*/ 83316 w 91713"/>
                <a:gd name="connsiteY3" fmla="*/ 96507 h 550454"/>
                <a:gd name="connsiteX4" fmla="*/ 88885 w 91713"/>
                <a:gd name="connsiteY4" fmla="*/ 98098 h 550454"/>
                <a:gd name="connsiteX5" fmla="*/ 75759 w 91713"/>
                <a:gd name="connsiteY5" fmla="*/ 1441 h 550454"/>
                <a:gd name="connsiteX6" fmla="*/ 69793 w 91713"/>
                <a:gd name="connsiteY6" fmla="*/ 2237 h 550454"/>
                <a:gd name="connsiteX7" fmla="*/ 980 w 91713"/>
                <a:gd name="connsiteY7" fmla="*/ 547173 h 550454"/>
                <a:gd name="connsiteX8" fmla="*/ 8139 w 91713"/>
                <a:gd name="connsiteY8" fmla="*/ 547173 h 550454"/>
                <a:gd name="connsiteX9" fmla="*/ 8139 w 91713"/>
                <a:gd name="connsiteY9" fmla="*/ 547173 h 55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713" h="550454">
                  <a:moveTo>
                    <a:pt x="8139" y="547173"/>
                  </a:moveTo>
                  <a:cubicBezTo>
                    <a:pt x="2173" y="362611"/>
                    <a:pt x="27630" y="181628"/>
                    <a:pt x="76157" y="3828"/>
                  </a:cubicBezTo>
                  <a:cubicBezTo>
                    <a:pt x="74168" y="4225"/>
                    <a:pt x="72179" y="4225"/>
                    <a:pt x="70191" y="4623"/>
                  </a:cubicBezTo>
                  <a:cubicBezTo>
                    <a:pt x="84908" y="33262"/>
                    <a:pt x="89283" y="64686"/>
                    <a:pt x="83316" y="96507"/>
                  </a:cubicBezTo>
                  <a:cubicBezTo>
                    <a:pt x="82521" y="100087"/>
                    <a:pt x="88090" y="101678"/>
                    <a:pt x="88885" y="98098"/>
                  </a:cubicBezTo>
                  <a:cubicBezTo>
                    <a:pt x="95250" y="65083"/>
                    <a:pt x="90874" y="31671"/>
                    <a:pt x="75759" y="1441"/>
                  </a:cubicBezTo>
                  <a:cubicBezTo>
                    <a:pt x="74566" y="-946"/>
                    <a:pt x="70588" y="-150"/>
                    <a:pt x="69793" y="2237"/>
                  </a:cubicBezTo>
                  <a:cubicBezTo>
                    <a:pt x="16095" y="177253"/>
                    <a:pt x="-4987" y="364600"/>
                    <a:pt x="980" y="547173"/>
                  </a:cubicBezTo>
                  <a:cubicBezTo>
                    <a:pt x="1377" y="551549"/>
                    <a:pt x="8139" y="551549"/>
                    <a:pt x="8139" y="547173"/>
                  </a:cubicBezTo>
                  <a:lnTo>
                    <a:pt x="8139" y="54717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66" name="Freeform 3265">
              <a:extLst>
                <a:ext uri="{FF2B5EF4-FFF2-40B4-BE49-F238E27FC236}">
                  <a16:creationId xmlns:a16="http://schemas.microsoft.com/office/drawing/2014/main" id="{E2F5A46F-391D-5AAF-8914-9FC7306FE38D}"/>
                </a:ext>
              </a:extLst>
            </p:cNvPr>
            <p:cNvSpPr/>
            <p:nvPr/>
          </p:nvSpPr>
          <p:spPr>
            <a:xfrm>
              <a:off x="5716180" y="766243"/>
              <a:ext cx="107207" cy="543651"/>
            </a:xfrm>
            <a:custGeom>
              <a:avLst/>
              <a:gdLst>
                <a:gd name="connsiteX0" fmla="*/ 6396 w 107207"/>
                <a:gd name="connsiteY0" fmla="*/ 540418 h 543651"/>
                <a:gd name="connsiteX1" fmla="*/ 107030 w 107207"/>
                <a:gd name="connsiteY1" fmla="*/ 3437 h 543651"/>
                <a:gd name="connsiteX2" fmla="*/ 101461 w 107207"/>
                <a:gd name="connsiteY2" fmla="*/ 1846 h 543651"/>
                <a:gd name="connsiteX3" fmla="*/ 31 w 107207"/>
                <a:gd name="connsiteY3" fmla="*/ 540020 h 543651"/>
                <a:gd name="connsiteX4" fmla="*/ 6396 w 107207"/>
                <a:gd name="connsiteY4" fmla="*/ 540418 h 543651"/>
                <a:gd name="connsiteX5" fmla="*/ 6396 w 107207"/>
                <a:gd name="connsiteY5" fmla="*/ 540418 h 54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07" h="543651">
                  <a:moveTo>
                    <a:pt x="6396" y="540418"/>
                  </a:moveTo>
                  <a:cubicBezTo>
                    <a:pt x="5202" y="356253"/>
                    <a:pt x="41001" y="175271"/>
                    <a:pt x="107030" y="3437"/>
                  </a:cubicBezTo>
                  <a:cubicBezTo>
                    <a:pt x="108224" y="-143"/>
                    <a:pt x="103052" y="-1336"/>
                    <a:pt x="101461" y="1846"/>
                  </a:cubicBezTo>
                  <a:cubicBezTo>
                    <a:pt x="31852" y="172089"/>
                    <a:pt x="-1162" y="356651"/>
                    <a:pt x="31" y="540020"/>
                  </a:cubicBezTo>
                  <a:cubicBezTo>
                    <a:pt x="31" y="544794"/>
                    <a:pt x="6396" y="544794"/>
                    <a:pt x="6396" y="540418"/>
                  </a:cubicBezTo>
                  <a:lnTo>
                    <a:pt x="6396" y="54041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67" name="Freeform 3266">
              <a:extLst>
                <a:ext uri="{FF2B5EF4-FFF2-40B4-BE49-F238E27FC236}">
                  <a16:creationId xmlns:a16="http://schemas.microsoft.com/office/drawing/2014/main" id="{9CAADE3B-D171-CA99-D8FC-9A32883FC118}"/>
                </a:ext>
              </a:extLst>
            </p:cNvPr>
            <p:cNvSpPr/>
            <p:nvPr/>
          </p:nvSpPr>
          <p:spPr>
            <a:xfrm>
              <a:off x="5801333" y="707202"/>
              <a:ext cx="96823" cy="493455"/>
            </a:xfrm>
            <a:custGeom>
              <a:avLst/>
              <a:gdLst>
                <a:gd name="connsiteX0" fmla="*/ 6365 w 96823"/>
                <a:gd name="connsiteY0" fmla="*/ 490472 h 493455"/>
                <a:gd name="connsiteX1" fmla="*/ 96657 w 96823"/>
                <a:gd name="connsiteY1" fmla="*/ 3609 h 493455"/>
                <a:gd name="connsiteX2" fmla="*/ 91088 w 96823"/>
                <a:gd name="connsiteY2" fmla="*/ 2018 h 493455"/>
                <a:gd name="connsiteX3" fmla="*/ 0 w 96823"/>
                <a:gd name="connsiteY3" fmla="*/ 490472 h 493455"/>
                <a:gd name="connsiteX4" fmla="*/ 6365 w 96823"/>
                <a:gd name="connsiteY4" fmla="*/ 490472 h 493455"/>
                <a:gd name="connsiteX5" fmla="*/ 6365 w 96823"/>
                <a:gd name="connsiteY5" fmla="*/ 490472 h 49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823" h="493455">
                  <a:moveTo>
                    <a:pt x="6365" y="490472"/>
                  </a:moveTo>
                  <a:cubicBezTo>
                    <a:pt x="16308" y="324207"/>
                    <a:pt x="49323" y="162715"/>
                    <a:pt x="96657" y="3609"/>
                  </a:cubicBezTo>
                  <a:cubicBezTo>
                    <a:pt x="97850" y="29"/>
                    <a:pt x="92281" y="-1562"/>
                    <a:pt x="91088" y="2018"/>
                  </a:cubicBezTo>
                  <a:cubicBezTo>
                    <a:pt x="38186" y="158737"/>
                    <a:pt x="9944" y="325798"/>
                    <a:pt x="0" y="490472"/>
                  </a:cubicBezTo>
                  <a:cubicBezTo>
                    <a:pt x="0" y="494450"/>
                    <a:pt x="5966" y="494450"/>
                    <a:pt x="6365" y="490472"/>
                  </a:cubicBezTo>
                  <a:lnTo>
                    <a:pt x="6365" y="49047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68" name="Freeform 3267">
              <a:extLst>
                <a:ext uri="{FF2B5EF4-FFF2-40B4-BE49-F238E27FC236}">
                  <a16:creationId xmlns:a16="http://schemas.microsoft.com/office/drawing/2014/main" id="{9AC5D1D7-EB8D-79EF-C973-99E0DE90FFE3}"/>
                </a:ext>
              </a:extLst>
            </p:cNvPr>
            <p:cNvSpPr/>
            <p:nvPr/>
          </p:nvSpPr>
          <p:spPr>
            <a:xfrm>
              <a:off x="5887574" y="610259"/>
              <a:ext cx="72539" cy="359811"/>
            </a:xfrm>
            <a:custGeom>
              <a:avLst/>
              <a:gdLst>
                <a:gd name="connsiteX0" fmla="*/ 6040 w 72539"/>
                <a:gd name="connsiteY0" fmla="*/ 357507 h 359811"/>
                <a:gd name="connsiteX1" fmla="*/ 72466 w 72539"/>
                <a:gd name="connsiteY1" fmla="*/ 3895 h 359811"/>
                <a:gd name="connsiteX2" fmla="*/ 66500 w 72539"/>
                <a:gd name="connsiteY2" fmla="*/ 2304 h 359811"/>
                <a:gd name="connsiteX3" fmla="*/ 73 w 72539"/>
                <a:gd name="connsiteY3" fmla="*/ 355916 h 359811"/>
                <a:gd name="connsiteX4" fmla="*/ 6040 w 72539"/>
                <a:gd name="connsiteY4" fmla="*/ 357507 h 359811"/>
                <a:gd name="connsiteX5" fmla="*/ 6040 w 72539"/>
                <a:gd name="connsiteY5" fmla="*/ 357507 h 35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539" h="359811">
                  <a:moveTo>
                    <a:pt x="6040" y="357507"/>
                  </a:moveTo>
                  <a:cubicBezTo>
                    <a:pt x="28314" y="239769"/>
                    <a:pt x="53373" y="122429"/>
                    <a:pt x="72466" y="3895"/>
                  </a:cubicBezTo>
                  <a:cubicBezTo>
                    <a:pt x="73261" y="-83"/>
                    <a:pt x="67295" y="-1674"/>
                    <a:pt x="66500" y="2304"/>
                  </a:cubicBezTo>
                  <a:cubicBezTo>
                    <a:pt x="41440" y="119645"/>
                    <a:pt x="22348" y="238178"/>
                    <a:pt x="73" y="355916"/>
                  </a:cubicBezTo>
                  <a:cubicBezTo>
                    <a:pt x="-722" y="359894"/>
                    <a:pt x="5244" y="361485"/>
                    <a:pt x="6040" y="357507"/>
                  </a:cubicBezTo>
                  <a:lnTo>
                    <a:pt x="6040" y="3575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69" name="Freeform 3268">
              <a:extLst>
                <a:ext uri="{FF2B5EF4-FFF2-40B4-BE49-F238E27FC236}">
                  <a16:creationId xmlns:a16="http://schemas.microsoft.com/office/drawing/2014/main" id="{B348FD69-1BF2-7821-1FC9-DFFA21C61123}"/>
                </a:ext>
              </a:extLst>
            </p:cNvPr>
            <p:cNvSpPr/>
            <p:nvPr/>
          </p:nvSpPr>
          <p:spPr>
            <a:xfrm>
              <a:off x="5921042" y="793745"/>
              <a:ext cx="19527" cy="115252"/>
            </a:xfrm>
            <a:custGeom>
              <a:avLst/>
              <a:gdLst>
                <a:gd name="connsiteX0" fmla="*/ 6382 w 19527"/>
                <a:gd name="connsiteY0" fmla="*/ 111971 h 115252"/>
                <a:gd name="connsiteX1" fmla="*/ 19508 w 19527"/>
                <a:gd name="connsiteY1" fmla="*/ 2983 h 115252"/>
                <a:gd name="connsiteX2" fmla="*/ 13541 w 19527"/>
                <a:gd name="connsiteY2" fmla="*/ 2983 h 115252"/>
                <a:gd name="connsiteX3" fmla="*/ 18 w 19527"/>
                <a:gd name="connsiteY3" fmla="*/ 111971 h 115252"/>
                <a:gd name="connsiteX4" fmla="*/ 6382 w 19527"/>
                <a:gd name="connsiteY4" fmla="*/ 111971 h 115252"/>
                <a:gd name="connsiteX5" fmla="*/ 6382 w 19527"/>
                <a:gd name="connsiteY5" fmla="*/ 111971 h 1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27" h="115252">
                  <a:moveTo>
                    <a:pt x="6382" y="111971"/>
                  </a:moveTo>
                  <a:cubicBezTo>
                    <a:pt x="10757" y="75774"/>
                    <a:pt x="15133" y="39180"/>
                    <a:pt x="19508" y="2983"/>
                  </a:cubicBezTo>
                  <a:cubicBezTo>
                    <a:pt x="19906" y="-994"/>
                    <a:pt x="13940" y="-994"/>
                    <a:pt x="13541" y="2983"/>
                  </a:cubicBezTo>
                  <a:cubicBezTo>
                    <a:pt x="8768" y="39180"/>
                    <a:pt x="4393" y="75774"/>
                    <a:pt x="18" y="111971"/>
                  </a:cubicBezTo>
                  <a:cubicBezTo>
                    <a:pt x="-380" y="116346"/>
                    <a:pt x="5984" y="116346"/>
                    <a:pt x="6382" y="111971"/>
                  </a:cubicBezTo>
                  <a:lnTo>
                    <a:pt x="6382" y="11197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70" name="Freeform 3269">
              <a:extLst>
                <a:ext uri="{FF2B5EF4-FFF2-40B4-BE49-F238E27FC236}">
                  <a16:creationId xmlns:a16="http://schemas.microsoft.com/office/drawing/2014/main" id="{05AA24C9-5C94-A833-236A-484BDDD5A605}"/>
                </a:ext>
              </a:extLst>
            </p:cNvPr>
            <p:cNvSpPr/>
            <p:nvPr/>
          </p:nvSpPr>
          <p:spPr>
            <a:xfrm>
              <a:off x="4224178" y="3126133"/>
              <a:ext cx="39815" cy="467174"/>
            </a:xfrm>
            <a:custGeom>
              <a:avLst/>
              <a:gdLst>
                <a:gd name="connsiteX0" fmla="*/ 5191 w 39815"/>
                <a:gd name="connsiteY0" fmla="*/ 464489 h 467174"/>
                <a:gd name="connsiteX1" fmla="*/ 39797 w 39815"/>
                <a:gd name="connsiteY1" fmla="*/ 2685 h 467174"/>
                <a:gd name="connsiteX2" fmla="*/ 34228 w 39815"/>
                <a:gd name="connsiteY2" fmla="*/ 2685 h 467174"/>
                <a:gd name="connsiteX3" fmla="*/ 20 w 39815"/>
                <a:gd name="connsiteY3" fmla="*/ 464489 h 467174"/>
                <a:gd name="connsiteX4" fmla="*/ 5191 w 39815"/>
                <a:gd name="connsiteY4" fmla="*/ 464489 h 467174"/>
                <a:gd name="connsiteX5" fmla="*/ 5191 w 39815"/>
                <a:gd name="connsiteY5" fmla="*/ 464489 h 46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15" h="467174">
                  <a:moveTo>
                    <a:pt x="5191" y="464489"/>
                  </a:moveTo>
                  <a:cubicBezTo>
                    <a:pt x="16726" y="310554"/>
                    <a:pt x="28660" y="156620"/>
                    <a:pt x="39797" y="2685"/>
                  </a:cubicBezTo>
                  <a:cubicBezTo>
                    <a:pt x="40194" y="-895"/>
                    <a:pt x="34228" y="-895"/>
                    <a:pt x="34228" y="2685"/>
                  </a:cubicBezTo>
                  <a:cubicBezTo>
                    <a:pt x="22295" y="156620"/>
                    <a:pt x="11556" y="310554"/>
                    <a:pt x="20" y="464489"/>
                  </a:cubicBezTo>
                  <a:cubicBezTo>
                    <a:pt x="-377" y="468069"/>
                    <a:pt x="5191" y="468069"/>
                    <a:pt x="5191" y="464489"/>
                  </a:cubicBezTo>
                  <a:lnTo>
                    <a:pt x="5191" y="4644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71" name="Freeform 3270">
              <a:extLst>
                <a:ext uri="{FF2B5EF4-FFF2-40B4-BE49-F238E27FC236}">
                  <a16:creationId xmlns:a16="http://schemas.microsoft.com/office/drawing/2014/main" id="{98004BB6-8876-B4EC-DD2F-B40397DDFD8C}"/>
                </a:ext>
              </a:extLst>
            </p:cNvPr>
            <p:cNvSpPr/>
            <p:nvPr/>
          </p:nvSpPr>
          <p:spPr>
            <a:xfrm>
              <a:off x="4169989" y="3247721"/>
              <a:ext cx="32091" cy="200530"/>
            </a:xfrm>
            <a:custGeom>
              <a:avLst/>
              <a:gdLst>
                <a:gd name="connsiteX0" fmla="*/ 31935 w 32091"/>
                <a:gd name="connsiteY0" fmla="*/ 196922 h 200530"/>
                <a:gd name="connsiteX1" fmla="*/ 9660 w 32091"/>
                <a:gd name="connsiteY1" fmla="*/ 3609 h 200530"/>
                <a:gd name="connsiteX2" fmla="*/ 4091 w 32091"/>
                <a:gd name="connsiteY2" fmla="*/ 2018 h 200530"/>
                <a:gd name="connsiteX3" fmla="*/ 25571 w 32091"/>
                <a:gd name="connsiteY3" fmla="*/ 198513 h 200530"/>
                <a:gd name="connsiteX4" fmla="*/ 31935 w 32091"/>
                <a:gd name="connsiteY4" fmla="*/ 196922 h 200530"/>
                <a:gd name="connsiteX5" fmla="*/ 31935 w 32091"/>
                <a:gd name="connsiteY5" fmla="*/ 196922 h 20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1" h="200530">
                  <a:moveTo>
                    <a:pt x="31935" y="196922"/>
                  </a:moveTo>
                  <a:cubicBezTo>
                    <a:pt x="8467" y="135269"/>
                    <a:pt x="909" y="68842"/>
                    <a:pt x="9660" y="3609"/>
                  </a:cubicBezTo>
                  <a:cubicBezTo>
                    <a:pt x="10058" y="29"/>
                    <a:pt x="4887" y="-1562"/>
                    <a:pt x="4091" y="2018"/>
                  </a:cubicBezTo>
                  <a:cubicBezTo>
                    <a:pt x="-5455" y="68444"/>
                    <a:pt x="1705" y="135666"/>
                    <a:pt x="25571" y="198513"/>
                  </a:cubicBezTo>
                  <a:cubicBezTo>
                    <a:pt x="27162" y="202093"/>
                    <a:pt x="33128" y="200502"/>
                    <a:pt x="31935" y="196922"/>
                  </a:cubicBezTo>
                  <a:lnTo>
                    <a:pt x="31935" y="1969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72" name="Freeform 3271">
              <a:extLst>
                <a:ext uri="{FF2B5EF4-FFF2-40B4-BE49-F238E27FC236}">
                  <a16:creationId xmlns:a16="http://schemas.microsoft.com/office/drawing/2014/main" id="{ADBC10BC-A066-CF9E-C3F2-9F19708B4035}"/>
                </a:ext>
              </a:extLst>
            </p:cNvPr>
            <p:cNvSpPr/>
            <p:nvPr/>
          </p:nvSpPr>
          <p:spPr>
            <a:xfrm>
              <a:off x="4129206" y="3041167"/>
              <a:ext cx="48620" cy="431065"/>
            </a:xfrm>
            <a:custGeom>
              <a:avLst/>
              <a:gdLst>
                <a:gd name="connsiteX0" fmla="*/ 48454 w 48620"/>
                <a:gd name="connsiteY0" fmla="*/ 427740 h 431065"/>
                <a:gd name="connsiteX1" fmla="*/ 22997 w 48620"/>
                <a:gd name="connsiteY1" fmla="*/ 3326 h 431065"/>
                <a:gd name="connsiteX2" fmla="*/ 17826 w 48620"/>
                <a:gd name="connsiteY2" fmla="*/ 1734 h 431065"/>
                <a:gd name="connsiteX3" fmla="*/ 42885 w 48620"/>
                <a:gd name="connsiteY3" fmla="*/ 429331 h 431065"/>
                <a:gd name="connsiteX4" fmla="*/ 48454 w 48620"/>
                <a:gd name="connsiteY4" fmla="*/ 427740 h 431065"/>
                <a:gd name="connsiteX5" fmla="*/ 48454 w 48620"/>
                <a:gd name="connsiteY5" fmla="*/ 427740 h 4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20" h="431065">
                  <a:moveTo>
                    <a:pt x="48454" y="427740"/>
                  </a:moveTo>
                  <a:cubicBezTo>
                    <a:pt x="1916" y="291307"/>
                    <a:pt x="-6437" y="144134"/>
                    <a:pt x="22997" y="3326"/>
                  </a:cubicBezTo>
                  <a:cubicBezTo>
                    <a:pt x="23793" y="143"/>
                    <a:pt x="18622" y="-1448"/>
                    <a:pt x="17826" y="1734"/>
                  </a:cubicBezTo>
                  <a:cubicBezTo>
                    <a:pt x="-12802" y="143338"/>
                    <a:pt x="-3653" y="292102"/>
                    <a:pt x="42885" y="429331"/>
                  </a:cubicBezTo>
                  <a:cubicBezTo>
                    <a:pt x="44079" y="432513"/>
                    <a:pt x="49647" y="430922"/>
                    <a:pt x="48454" y="427740"/>
                  </a:cubicBezTo>
                  <a:lnTo>
                    <a:pt x="48454" y="42774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73" name="Freeform 3272">
              <a:extLst>
                <a:ext uri="{FF2B5EF4-FFF2-40B4-BE49-F238E27FC236}">
                  <a16:creationId xmlns:a16="http://schemas.microsoft.com/office/drawing/2014/main" id="{77194F5A-9650-107E-13C8-37D6A5C44F93}"/>
                </a:ext>
              </a:extLst>
            </p:cNvPr>
            <p:cNvSpPr/>
            <p:nvPr/>
          </p:nvSpPr>
          <p:spPr>
            <a:xfrm>
              <a:off x="4274009" y="3065275"/>
              <a:ext cx="15841" cy="576161"/>
            </a:xfrm>
            <a:custGeom>
              <a:avLst/>
              <a:gdLst>
                <a:gd name="connsiteX0" fmla="*/ 15820 w 15841"/>
                <a:gd name="connsiteY0" fmla="*/ 573476 h 576161"/>
                <a:gd name="connsiteX1" fmla="*/ 15025 w 15841"/>
                <a:gd name="connsiteY1" fmla="*/ 2685 h 576161"/>
                <a:gd name="connsiteX2" fmla="*/ 9456 w 15841"/>
                <a:gd name="connsiteY2" fmla="*/ 2685 h 576161"/>
                <a:gd name="connsiteX3" fmla="*/ 10251 w 15841"/>
                <a:gd name="connsiteY3" fmla="*/ 573476 h 576161"/>
                <a:gd name="connsiteX4" fmla="*/ 15820 w 15841"/>
                <a:gd name="connsiteY4" fmla="*/ 573476 h 576161"/>
                <a:gd name="connsiteX5" fmla="*/ 15820 w 15841"/>
                <a:gd name="connsiteY5" fmla="*/ 573476 h 57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" h="576161">
                  <a:moveTo>
                    <a:pt x="15820" y="573476"/>
                  </a:moveTo>
                  <a:cubicBezTo>
                    <a:pt x="2694" y="383345"/>
                    <a:pt x="2694" y="192816"/>
                    <a:pt x="15025" y="2685"/>
                  </a:cubicBezTo>
                  <a:cubicBezTo>
                    <a:pt x="15423" y="-895"/>
                    <a:pt x="9854" y="-895"/>
                    <a:pt x="9456" y="2685"/>
                  </a:cubicBezTo>
                  <a:cubicBezTo>
                    <a:pt x="-3670" y="192816"/>
                    <a:pt x="-2875" y="383345"/>
                    <a:pt x="10251" y="573476"/>
                  </a:cubicBezTo>
                  <a:cubicBezTo>
                    <a:pt x="11047" y="577056"/>
                    <a:pt x="16218" y="577056"/>
                    <a:pt x="15820" y="573476"/>
                  </a:cubicBezTo>
                  <a:lnTo>
                    <a:pt x="15820" y="5734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74" name="Freeform 3273">
              <a:extLst>
                <a:ext uri="{FF2B5EF4-FFF2-40B4-BE49-F238E27FC236}">
                  <a16:creationId xmlns:a16="http://schemas.microsoft.com/office/drawing/2014/main" id="{B1456C71-0AE3-50B9-2EA2-BD3D6D3A00A7}"/>
                </a:ext>
              </a:extLst>
            </p:cNvPr>
            <p:cNvSpPr/>
            <p:nvPr/>
          </p:nvSpPr>
          <p:spPr>
            <a:xfrm>
              <a:off x="4344546" y="2967469"/>
              <a:ext cx="49177" cy="710959"/>
            </a:xfrm>
            <a:custGeom>
              <a:avLst/>
              <a:gdLst>
                <a:gd name="connsiteX0" fmla="*/ 13699 w 49177"/>
                <a:gd name="connsiteY0" fmla="*/ 708275 h 710959"/>
                <a:gd name="connsiteX1" fmla="*/ 49100 w 49177"/>
                <a:gd name="connsiteY1" fmla="*/ 3437 h 710959"/>
                <a:gd name="connsiteX2" fmla="*/ 43929 w 49177"/>
                <a:gd name="connsiteY2" fmla="*/ 1846 h 710959"/>
                <a:gd name="connsiteX3" fmla="*/ 8130 w 49177"/>
                <a:gd name="connsiteY3" fmla="*/ 708275 h 710959"/>
                <a:gd name="connsiteX4" fmla="*/ 13699 w 49177"/>
                <a:gd name="connsiteY4" fmla="*/ 708275 h 710959"/>
                <a:gd name="connsiteX5" fmla="*/ 13699 w 49177"/>
                <a:gd name="connsiteY5" fmla="*/ 708275 h 7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77" h="710959">
                  <a:moveTo>
                    <a:pt x="13699" y="708275"/>
                  </a:moveTo>
                  <a:cubicBezTo>
                    <a:pt x="-4200" y="472798"/>
                    <a:pt x="8130" y="236129"/>
                    <a:pt x="49100" y="3437"/>
                  </a:cubicBezTo>
                  <a:cubicBezTo>
                    <a:pt x="49896" y="-143"/>
                    <a:pt x="44327" y="-1337"/>
                    <a:pt x="43929" y="1846"/>
                  </a:cubicBezTo>
                  <a:cubicBezTo>
                    <a:pt x="1766" y="234538"/>
                    <a:pt x="-9769" y="472400"/>
                    <a:pt x="8130" y="708275"/>
                  </a:cubicBezTo>
                  <a:cubicBezTo>
                    <a:pt x="8130" y="711854"/>
                    <a:pt x="14097" y="711854"/>
                    <a:pt x="13699" y="708275"/>
                  </a:cubicBezTo>
                  <a:lnTo>
                    <a:pt x="13699" y="70827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75" name="Freeform 3274">
              <a:extLst>
                <a:ext uri="{FF2B5EF4-FFF2-40B4-BE49-F238E27FC236}">
                  <a16:creationId xmlns:a16="http://schemas.microsoft.com/office/drawing/2014/main" id="{082B1816-A420-3B34-94CC-ABB41E4B8A17}"/>
                </a:ext>
              </a:extLst>
            </p:cNvPr>
            <p:cNvSpPr/>
            <p:nvPr/>
          </p:nvSpPr>
          <p:spPr>
            <a:xfrm>
              <a:off x="4425318" y="3041679"/>
              <a:ext cx="35174" cy="709496"/>
            </a:xfrm>
            <a:custGeom>
              <a:avLst/>
              <a:gdLst>
                <a:gd name="connsiteX0" fmla="*/ 33562 w 35174"/>
                <a:gd name="connsiteY0" fmla="*/ 706060 h 709496"/>
                <a:gd name="connsiteX1" fmla="*/ 35152 w 35174"/>
                <a:gd name="connsiteY1" fmla="*/ 3609 h 709496"/>
                <a:gd name="connsiteX2" fmla="*/ 29584 w 35174"/>
                <a:gd name="connsiteY2" fmla="*/ 2018 h 709496"/>
                <a:gd name="connsiteX3" fmla="*/ 27993 w 35174"/>
                <a:gd name="connsiteY3" fmla="*/ 707651 h 709496"/>
                <a:gd name="connsiteX4" fmla="*/ 33562 w 35174"/>
                <a:gd name="connsiteY4" fmla="*/ 706060 h 709496"/>
                <a:gd name="connsiteX5" fmla="*/ 33562 w 35174"/>
                <a:gd name="connsiteY5" fmla="*/ 706060 h 70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74" h="709496">
                  <a:moveTo>
                    <a:pt x="33562" y="706060"/>
                  </a:moveTo>
                  <a:cubicBezTo>
                    <a:pt x="-3033" y="472573"/>
                    <a:pt x="150" y="237097"/>
                    <a:pt x="35152" y="3609"/>
                  </a:cubicBezTo>
                  <a:cubicBezTo>
                    <a:pt x="35550" y="29"/>
                    <a:pt x="30379" y="-1562"/>
                    <a:pt x="29584" y="2018"/>
                  </a:cubicBezTo>
                  <a:cubicBezTo>
                    <a:pt x="-10590" y="234312"/>
                    <a:pt x="-8601" y="474959"/>
                    <a:pt x="27993" y="707651"/>
                  </a:cubicBezTo>
                  <a:cubicBezTo>
                    <a:pt x="28788" y="710833"/>
                    <a:pt x="34357" y="709640"/>
                    <a:pt x="33562" y="706060"/>
                  </a:cubicBezTo>
                  <a:lnTo>
                    <a:pt x="33562" y="70606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76" name="Freeform 3275">
              <a:extLst>
                <a:ext uri="{FF2B5EF4-FFF2-40B4-BE49-F238E27FC236}">
                  <a16:creationId xmlns:a16="http://schemas.microsoft.com/office/drawing/2014/main" id="{12E1B9B8-62C9-608F-61A0-B5F4F01B53E7}"/>
                </a:ext>
              </a:extLst>
            </p:cNvPr>
            <p:cNvSpPr/>
            <p:nvPr/>
          </p:nvSpPr>
          <p:spPr>
            <a:xfrm>
              <a:off x="4512080" y="3065673"/>
              <a:ext cx="33530" cy="697777"/>
            </a:xfrm>
            <a:custGeom>
              <a:avLst/>
              <a:gdLst>
                <a:gd name="connsiteX0" fmla="*/ 7259 w 33530"/>
                <a:gd name="connsiteY0" fmla="*/ 694794 h 697777"/>
                <a:gd name="connsiteX1" fmla="*/ 33511 w 33530"/>
                <a:gd name="connsiteY1" fmla="*/ 2685 h 697777"/>
                <a:gd name="connsiteX2" fmla="*/ 27942 w 33530"/>
                <a:gd name="connsiteY2" fmla="*/ 2685 h 697777"/>
                <a:gd name="connsiteX3" fmla="*/ 1292 w 33530"/>
                <a:gd name="connsiteY3" fmla="*/ 694794 h 697777"/>
                <a:gd name="connsiteX4" fmla="*/ 7259 w 33530"/>
                <a:gd name="connsiteY4" fmla="*/ 694794 h 697777"/>
                <a:gd name="connsiteX5" fmla="*/ 7259 w 33530"/>
                <a:gd name="connsiteY5" fmla="*/ 694794 h 69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30" h="697777">
                  <a:moveTo>
                    <a:pt x="7259" y="694794"/>
                  </a:moveTo>
                  <a:cubicBezTo>
                    <a:pt x="2883" y="463694"/>
                    <a:pt x="12032" y="232592"/>
                    <a:pt x="33511" y="2685"/>
                  </a:cubicBezTo>
                  <a:cubicBezTo>
                    <a:pt x="33909" y="-895"/>
                    <a:pt x="27942" y="-895"/>
                    <a:pt x="27942" y="2685"/>
                  </a:cubicBezTo>
                  <a:cubicBezTo>
                    <a:pt x="4872" y="232592"/>
                    <a:pt x="-3481" y="463694"/>
                    <a:pt x="1292" y="694794"/>
                  </a:cubicBezTo>
                  <a:cubicBezTo>
                    <a:pt x="1292" y="698772"/>
                    <a:pt x="7259" y="698772"/>
                    <a:pt x="7259" y="694794"/>
                  </a:cubicBezTo>
                  <a:lnTo>
                    <a:pt x="7259" y="6947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77" name="Freeform 3276">
              <a:extLst>
                <a:ext uri="{FF2B5EF4-FFF2-40B4-BE49-F238E27FC236}">
                  <a16:creationId xmlns:a16="http://schemas.microsoft.com/office/drawing/2014/main" id="{17BA4149-2AA7-5289-B68A-A7D1EBA688D4}"/>
                </a:ext>
              </a:extLst>
            </p:cNvPr>
            <p:cNvSpPr/>
            <p:nvPr/>
          </p:nvSpPr>
          <p:spPr>
            <a:xfrm>
              <a:off x="4567157" y="3175058"/>
              <a:ext cx="25390" cy="637019"/>
            </a:xfrm>
            <a:custGeom>
              <a:avLst/>
              <a:gdLst>
                <a:gd name="connsiteX0" fmla="*/ 8665 w 25390"/>
                <a:gd name="connsiteY0" fmla="*/ 634334 h 637019"/>
                <a:gd name="connsiteX1" fmla="*/ 25371 w 25390"/>
                <a:gd name="connsiteY1" fmla="*/ 2685 h 637019"/>
                <a:gd name="connsiteX2" fmla="*/ 19802 w 25390"/>
                <a:gd name="connsiteY2" fmla="*/ 2685 h 637019"/>
                <a:gd name="connsiteX3" fmla="*/ 2698 w 25390"/>
                <a:gd name="connsiteY3" fmla="*/ 634334 h 637019"/>
                <a:gd name="connsiteX4" fmla="*/ 8665 w 25390"/>
                <a:gd name="connsiteY4" fmla="*/ 634334 h 637019"/>
                <a:gd name="connsiteX5" fmla="*/ 8665 w 25390"/>
                <a:gd name="connsiteY5" fmla="*/ 634334 h 63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0" h="637019">
                  <a:moveTo>
                    <a:pt x="8665" y="634334"/>
                  </a:moveTo>
                  <a:cubicBezTo>
                    <a:pt x="2698" y="423121"/>
                    <a:pt x="11051" y="213102"/>
                    <a:pt x="25371" y="2685"/>
                  </a:cubicBezTo>
                  <a:cubicBezTo>
                    <a:pt x="25769" y="-895"/>
                    <a:pt x="19802" y="-895"/>
                    <a:pt x="19802" y="2685"/>
                  </a:cubicBezTo>
                  <a:cubicBezTo>
                    <a:pt x="-86" y="212307"/>
                    <a:pt x="-3268" y="424315"/>
                    <a:pt x="2698" y="634334"/>
                  </a:cubicBezTo>
                  <a:cubicBezTo>
                    <a:pt x="3096" y="637914"/>
                    <a:pt x="9063" y="637914"/>
                    <a:pt x="8665" y="634334"/>
                  </a:cubicBezTo>
                  <a:lnTo>
                    <a:pt x="8665" y="6343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78" name="Freeform 3277">
              <a:extLst>
                <a:ext uri="{FF2B5EF4-FFF2-40B4-BE49-F238E27FC236}">
                  <a16:creationId xmlns:a16="http://schemas.microsoft.com/office/drawing/2014/main" id="{A29FD7E9-C46A-93BB-DBDD-9884B502A07C}"/>
                </a:ext>
              </a:extLst>
            </p:cNvPr>
            <p:cNvSpPr/>
            <p:nvPr/>
          </p:nvSpPr>
          <p:spPr>
            <a:xfrm>
              <a:off x="4631907" y="3150795"/>
              <a:ext cx="46956" cy="855391"/>
            </a:xfrm>
            <a:custGeom>
              <a:avLst/>
              <a:gdLst>
                <a:gd name="connsiteX0" fmla="*/ 9148 w 46956"/>
                <a:gd name="connsiteY0" fmla="*/ 852707 h 855391"/>
                <a:gd name="connsiteX1" fmla="*/ 27048 w 46956"/>
                <a:gd name="connsiteY1" fmla="*/ 190430 h 855391"/>
                <a:gd name="connsiteX2" fmla="*/ 46936 w 46956"/>
                <a:gd name="connsiteY2" fmla="*/ 2685 h 855391"/>
                <a:gd name="connsiteX3" fmla="*/ 41367 w 46956"/>
                <a:gd name="connsiteY3" fmla="*/ 2685 h 855391"/>
                <a:gd name="connsiteX4" fmla="*/ 0 w 46956"/>
                <a:gd name="connsiteY4" fmla="*/ 663769 h 855391"/>
                <a:gd name="connsiteX5" fmla="*/ 3182 w 46956"/>
                <a:gd name="connsiteY5" fmla="*/ 852707 h 855391"/>
                <a:gd name="connsiteX6" fmla="*/ 9148 w 46956"/>
                <a:gd name="connsiteY6" fmla="*/ 852707 h 855391"/>
                <a:gd name="connsiteX7" fmla="*/ 9148 w 46956"/>
                <a:gd name="connsiteY7" fmla="*/ 852707 h 85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956" h="855391">
                  <a:moveTo>
                    <a:pt x="9148" y="852707"/>
                  </a:moveTo>
                  <a:cubicBezTo>
                    <a:pt x="1591" y="631948"/>
                    <a:pt x="7557" y="410791"/>
                    <a:pt x="27048" y="190430"/>
                  </a:cubicBezTo>
                  <a:cubicBezTo>
                    <a:pt x="32617" y="127583"/>
                    <a:pt x="39379" y="65134"/>
                    <a:pt x="46936" y="2685"/>
                  </a:cubicBezTo>
                  <a:cubicBezTo>
                    <a:pt x="47334" y="-895"/>
                    <a:pt x="41765" y="-895"/>
                    <a:pt x="41367" y="2685"/>
                  </a:cubicBezTo>
                  <a:cubicBezTo>
                    <a:pt x="13524" y="221853"/>
                    <a:pt x="0" y="443010"/>
                    <a:pt x="0" y="663769"/>
                  </a:cubicBezTo>
                  <a:cubicBezTo>
                    <a:pt x="0" y="726616"/>
                    <a:pt x="1193" y="789860"/>
                    <a:pt x="3182" y="852707"/>
                  </a:cubicBezTo>
                  <a:cubicBezTo>
                    <a:pt x="3977" y="856286"/>
                    <a:pt x="9148" y="856286"/>
                    <a:pt x="9148" y="852707"/>
                  </a:cubicBezTo>
                  <a:lnTo>
                    <a:pt x="9148" y="8527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79" name="Freeform 3278">
              <a:extLst>
                <a:ext uri="{FF2B5EF4-FFF2-40B4-BE49-F238E27FC236}">
                  <a16:creationId xmlns:a16="http://schemas.microsoft.com/office/drawing/2014/main" id="{B5B9A5C9-0FE9-6028-DAC3-06811080CDD4}"/>
                </a:ext>
              </a:extLst>
            </p:cNvPr>
            <p:cNvSpPr/>
            <p:nvPr/>
          </p:nvSpPr>
          <p:spPr>
            <a:xfrm>
              <a:off x="4695297" y="3247849"/>
              <a:ext cx="30104" cy="770520"/>
            </a:xfrm>
            <a:custGeom>
              <a:avLst/>
              <a:gdLst>
                <a:gd name="connsiteX0" fmla="*/ 30084 w 30104"/>
                <a:gd name="connsiteY0" fmla="*/ 767983 h 770520"/>
                <a:gd name="connsiteX1" fmla="*/ 20140 w 30104"/>
                <a:gd name="connsiteY1" fmla="*/ 2685 h 770520"/>
                <a:gd name="connsiteX2" fmla="*/ 14173 w 30104"/>
                <a:gd name="connsiteY2" fmla="*/ 2685 h 770520"/>
                <a:gd name="connsiteX3" fmla="*/ 24515 w 30104"/>
                <a:gd name="connsiteY3" fmla="*/ 767983 h 770520"/>
                <a:gd name="connsiteX4" fmla="*/ 30084 w 30104"/>
                <a:gd name="connsiteY4" fmla="*/ 767983 h 770520"/>
                <a:gd name="connsiteX5" fmla="*/ 30084 w 30104"/>
                <a:gd name="connsiteY5" fmla="*/ 767983 h 77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04" h="770520">
                  <a:moveTo>
                    <a:pt x="30084" y="767983"/>
                  </a:moveTo>
                  <a:cubicBezTo>
                    <a:pt x="2241" y="513812"/>
                    <a:pt x="-544" y="257652"/>
                    <a:pt x="20140" y="2685"/>
                  </a:cubicBezTo>
                  <a:cubicBezTo>
                    <a:pt x="20538" y="-895"/>
                    <a:pt x="14571" y="-895"/>
                    <a:pt x="14173" y="2685"/>
                  </a:cubicBezTo>
                  <a:cubicBezTo>
                    <a:pt x="-8101" y="257254"/>
                    <a:pt x="-3726" y="513812"/>
                    <a:pt x="24515" y="767983"/>
                  </a:cubicBezTo>
                  <a:cubicBezTo>
                    <a:pt x="24913" y="771165"/>
                    <a:pt x="30482" y="771563"/>
                    <a:pt x="30084" y="767983"/>
                  </a:cubicBezTo>
                  <a:lnTo>
                    <a:pt x="30084" y="767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80" name="Freeform 3279">
              <a:extLst>
                <a:ext uri="{FF2B5EF4-FFF2-40B4-BE49-F238E27FC236}">
                  <a16:creationId xmlns:a16="http://schemas.microsoft.com/office/drawing/2014/main" id="{84FD6E23-276B-D146-15A5-417C2D1CA554}"/>
                </a:ext>
              </a:extLst>
            </p:cNvPr>
            <p:cNvSpPr/>
            <p:nvPr/>
          </p:nvSpPr>
          <p:spPr>
            <a:xfrm>
              <a:off x="4759566" y="3393828"/>
              <a:ext cx="28283" cy="758337"/>
            </a:xfrm>
            <a:custGeom>
              <a:avLst/>
              <a:gdLst>
                <a:gd name="connsiteX0" fmla="*/ 13944 w 28283"/>
                <a:gd name="connsiteY0" fmla="*/ 755652 h 758337"/>
                <a:gd name="connsiteX1" fmla="*/ 28263 w 28283"/>
                <a:gd name="connsiteY1" fmla="*/ 2685 h 758337"/>
                <a:gd name="connsiteX2" fmla="*/ 22695 w 28283"/>
                <a:gd name="connsiteY2" fmla="*/ 2685 h 758337"/>
                <a:gd name="connsiteX3" fmla="*/ 8375 w 28283"/>
                <a:gd name="connsiteY3" fmla="*/ 755652 h 758337"/>
                <a:gd name="connsiteX4" fmla="*/ 13944 w 28283"/>
                <a:gd name="connsiteY4" fmla="*/ 755652 h 758337"/>
                <a:gd name="connsiteX5" fmla="*/ 13944 w 28283"/>
                <a:gd name="connsiteY5" fmla="*/ 755652 h 75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83" h="758337">
                  <a:moveTo>
                    <a:pt x="13944" y="755652"/>
                  </a:moveTo>
                  <a:cubicBezTo>
                    <a:pt x="22" y="504266"/>
                    <a:pt x="6387" y="253276"/>
                    <a:pt x="28263" y="2685"/>
                  </a:cubicBezTo>
                  <a:cubicBezTo>
                    <a:pt x="28661" y="-895"/>
                    <a:pt x="23093" y="-895"/>
                    <a:pt x="22695" y="2685"/>
                  </a:cubicBezTo>
                  <a:cubicBezTo>
                    <a:pt x="-2364" y="252481"/>
                    <a:pt x="-5944" y="505061"/>
                    <a:pt x="8375" y="755652"/>
                  </a:cubicBezTo>
                  <a:cubicBezTo>
                    <a:pt x="8773" y="759232"/>
                    <a:pt x="14342" y="759232"/>
                    <a:pt x="13944" y="755652"/>
                  </a:cubicBezTo>
                  <a:lnTo>
                    <a:pt x="13944" y="75565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81" name="Freeform 3280">
              <a:extLst>
                <a:ext uri="{FF2B5EF4-FFF2-40B4-BE49-F238E27FC236}">
                  <a16:creationId xmlns:a16="http://schemas.microsoft.com/office/drawing/2014/main" id="{E08B0EB5-EE2E-08B3-20D4-469D9BB261AD}"/>
                </a:ext>
              </a:extLst>
            </p:cNvPr>
            <p:cNvSpPr/>
            <p:nvPr/>
          </p:nvSpPr>
          <p:spPr>
            <a:xfrm>
              <a:off x="4818689" y="3429229"/>
              <a:ext cx="29600" cy="795329"/>
            </a:xfrm>
            <a:custGeom>
              <a:avLst/>
              <a:gdLst>
                <a:gd name="connsiteX0" fmla="*/ 29601 w 29600"/>
                <a:gd name="connsiteY0" fmla="*/ 792644 h 795329"/>
                <a:gd name="connsiteX1" fmla="*/ 11303 w 29600"/>
                <a:gd name="connsiteY1" fmla="*/ 178895 h 795329"/>
                <a:gd name="connsiteX2" fmla="*/ 23634 w 29600"/>
                <a:gd name="connsiteY2" fmla="*/ 2685 h 795329"/>
                <a:gd name="connsiteX3" fmla="*/ 18066 w 29600"/>
                <a:gd name="connsiteY3" fmla="*/ 2685 h 795329"/>
                <a:gd name="connsiteX4" fmla="*/ 8519 w 29600"/>
                <a:gd name="connsiteY4" fmla="*/ 616435 h 795329"/>
                <a:gd name="connsiteX5" fmla="*/ 24032 w 29600"/>
                <a:gd name="connsiteY5" fmla="*/ 792644 h 795329"/>
                <a:gd name="connsiteX6" fmla="*/ 29601 w 29600"/>
                <a:gd name="connsiteY6" fmla="*/ 792644 h 795329"/>
                <a:gd name="connsiteX7" fmla="*/ 29601 w 29600"/>
                <a:gd name="connsiteY7" fmla="*/ 792644 h 79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600" h="795329">
                  <a:moveTo>
                    <a:pt x="29601" y="792644"/>
                  </a:moveTo>
                  <a:cubicBezTo>
                    <a:pt x="7326" y="588989"/>
                    <a:pt x="1360" y="383743"/>
                    <a:pt x="11303" y="178895"/>
                  </a:cubicBezTo>
                  <a:cubicBezTo>
                    <a:pt x="14088" y="120025"/>
                    <a:pt x="18861" y="61156"/>
                    <a:pt x="23634" y="2685"/>
                  </a:cubicBezTo>
                  <a:cubicBezTo>
                    <a:pt x="24032" y="-895"/>
                    <a:pt x="18463" y="-895"/>
                    <a:pt x="18066" y="2685"/>
                  </a:cubicBezTo>
                  <a:cubicBezTo>
                    <a:pt x="-3414" y="205942"/>
                    <a:pt x="-4607" y="412382"/>
                    <a:pt x="8519" y="616435"/>
                  </a:cubicBezTo>
                  <a:cubicBezTo>
                    <a:pt x="12497" y="675304"/>
                    <a:pt x="17668" y="734173"/>
                    <a:pt x="24032" y="792644"/>
                  </a:cubicBezTo>
                  <a:cubicBezTo>
                    <a:pt x="24430" y="796224"/>
                    <a:pt x="29601" y="796224"/>
                    <a:pt x="29601" y="792644"/>
                  </a:cubicBezTo>
                  <a:lnTo>
                    <a:pt x="29601" y="79264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82" name="Freeform 3281">
              <a:extLst>
                <a:ext uri="{FF2B5EF4-FFF2-40B4-BE49-F238E27FC236}">
                  <a16:creationId xmlns:a16="http://schemas.microsoft.com/office/drawing/2014/main" id="{A4601BDE-FC3A-8003-C482-8EC7081B1FC5}"/>
                </a:ext>
              </a:extLst>
            </p:cNvPr>
            <p:cNvSpPr/>
            <p:nvPr/>
          </p:nvSpPr>
          <p:spPr>
            <a:xfrm>
              <a:off x="4875151" y="3575209"/>
              <a:ext cx="15699" cy="734471"/>
            </a:xfrm>
            <a:custGeom>
              <a:avLst/>
              <a:gdLst>
                <a:gd name="connsiteX0" fmla="*/ 9733 w 15699"/>
                <a:gd name="connsiteY0" fmla="*/ 731786 h 734471"/>
                <a:gd name="connsiteX1" fmla="*/ 15700 w 15699"/>
                <a:gd name="connsiteY1" fmla="*/ 2685 h 734471"/>
                <a:gd name="connsiteX2" fmla="*/ 10131 w 15699"/>
                <a:gd name="connsiteY2" fmla="*/ 2685 h 734471"/>
                <a:gd name="connsiteX3" fmla="*/ 4164 w 15699"/>
                <a:gd name="connsiteY3" fmla="*/ 731786 h 734471"/>
                <a:gd name="connsiteX4" fmla="*/ 9733 w 15699"/>
                <a:gd name="connsiteY4" fmla="*/ 731786 h 734471"/>
                <a:gd name="connsiteX5" fmla="*/ 9733 w 15699"/>
                <a:gd name="connsiteY5" fmla="*/ 731786 h 73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9" h="734471">
                  <a:moveTo>
                    <a:pt x="9733" y="731786"/>
                  </a:moveTo>
                  <a:cubicBezTo>
                    <a:pt x="3767" y="488753"/>
                    <a:pt x="8142" y="245719"/>
                    <a:pt x="15700" y="2685"/>
                  </a:cubicBezTo>
                  <a:cubicBezTo>
                    <a:pt x="15700" y="-895"/>
                    <a:pt x="10529" y="-895"/>
                    <a:pt x="10131" y="2685"/>
                  </a:cubicBezTo>
                  <a:cubicBezTo>
                    <a:pt x="-2598" y="245321"/>
                    <a:pt x="-1802" y="489150"/>
                    <a:pt x="4164" y="731786"/>
                  </a:cubicBezTo>
                  <a:cubicBezTo>
                    <a:pt x="4164" y="735366"/>
                    <a:pt x="9733" y="735366"/>
                    <a:pt x="9733" y="731786"/>
                  </a:cubicBezTo>
                  <a:lnTo>
                    <a:pt x="9733" y="73178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83" name="Freeform 3282">
              <a:extLst>
                <a:ext uri="{FF2B5EF4-FFF2-40B4-BE49-F238E27FC236}">
                  <a16:creationId xmlns:a16="http://schemas.microsoft.com/office/drawing/2014/main" id="{7050D6D2-03C0-2B6C-0C9E-7AF317D4B642}"/>
                </a:ext>
              </a:extLst>
            </p:cNvPr>
            <p:cNvSpPr/>
            <p:nvPr/>
          </p:nvSpPr>
          <p:spPr>
            <a:xfrm>
              <a:off x="4935824" y="3599870"/>
              <a:ext cx="18687" cy="649349"/>
            </a:xfrm>
            <a:custGeom>
              <a:avLst/>
              <a:gdLst>
                <a:gd name="connsiteX0" fmla="*/ 9918 w 18687"/>
                <a:gd name="connsiteY0" fmla="*/ 646665 h 649349"/>
                <a:gd name="connsiteX1" fmla="*/ 18669 w 18687"/>
                <a:gd name="connsiteY1" fmla="*/ 2685 h 649349"/>
                <a:gd name="connsiteX2" fmla="*/ 12702 w 18687"/>
                <a:gd name="connsiteY2" fmla="*/ 2685 h 649349"/>
                <a:gd name="connsiteX3" fmla="*/ 4349 w 18687"/>
                <a:gd name="connsiteY3" fmla="*/ 646665 h 649349"/>
                <a:gd name="connsiteX4" fmla="*/ 9918 w 18687"/>
                <a:gd name="connsiteY4" fmla="*/ 646665 h 649349"/>
                <a:gd name="connsiteX5" fmla="*/ 9918 w 18687"/>
                <a:gd name="connsiteY5" fmla="*/ 646665 h 64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87" h="649349">
                  <a:moveTo>
                    <a:pt x="9918" y="646665"/>
                  </a:moveTo>
                  <a:cubicBezTo>
                    <a:pt x="2758" y="431872"/>
                    <a:pt x="6338" y="217080"/>
                    <a:pt x="18669" y="2685"/>
                  </a:cubicBezTo>
                  <a:cubicBezTo>
                    <a:pt x="19066" y="-895"/>
                    <a:pt x="13100" y="-895"/>
                    <a:pt x="12702" y="2685"/>
                  </a:cubicBezTo>
                  <a:cubicBezTo>
                    <a:pt x="-1219" y="217080"/>
                    <a:pt x="-3208" y="432270"/>
                    <a:pt x="4349" y="646665"/>
                  </a:cubicBezTo>
                  <a:cubicBezTo>
                    <a:pt x="4349" y="650245"/>
                    <a:pt x="9918" y="650245"/>
                    <a:pt x="9918" y="646665"/>
                  </a:cubicBezTo>
                  <a:lnTo>
                    <a:pt x="9918" y="6466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84" name="Freeform 3283">
              <a:extLst>
                <a:ext uri="{FF2B5EF4-FFF2-40B4-BE49-F238E27FC236}">
                  <a16:creationId xmlns:a16="http://schemas.microsoft.com/office/drawing/2014/main" id="{E14DDCFC-CAA8-4609-2A5F-5473DAB2F4D3}"/>
                </a:ext>
              </a:extLst>
            </p:cNvPr>
            <p:cNvSpPr/>
            <p:nvPr/>
          </p:nvSpPr>
          <p:spPr>
            <a:xfrm>
              <a:off x="4984277" y="3684594"/>
              <a:ext cx="19560" cy="503768"/>
            </a:xfrm>
            <a:custGeom>
              <a:avLst/>
              <a:gdLst>
                <a:gd name="connsiteX0" fmla="*/ 19539 w 19560"/>
                <a:gd name="connsiteY0" fmla="*/ 501083 h 503768"/>
                <a:gd name="connsiteX1" fmla="*/ 16755 w 19560"/>
                <a:gd name="connsiteY1" fmla="*/ 2685 h 503768"/>
                <a:gd name="connsiteX2" fmla="*/ 11186 w 19560"/>
                <a:gd name="connsiteY2" fmla="*/ 2685 h 503768"/>
                <a:gd name="connsiteX3" fmla="*/ 14368 w 19560"/>
                <a:gd name="connsiteY3" fmla="*/ 501083 h 503768"/>
                <a:gd name="connsiteX4" fmla="*/ 19539 w 19560"/>
                <a:gd name="connsiteY4" fmla="*/ 501083 h 503768"/>
                <a:gd name="connsiteX5" fmla="*/ 19539 w 19560"/>
                <a:gd name="connsiteY5" fmla="*/ 501083 h 50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60" h="503768">
                  <a:moveTo>
                    <a:pt x="19539" y="501083"/>
                  </a:moveTo>
                  <a:cubicBezTo>
                    <a:pt x="2435" y="334818"/>
                    <a:pt x="3230" y="168950"/>
                    <a:pt x="16755" y="2685"/>
                  </a:cubicBezTo>
                  <a:cubicBezTo>
                    <a:pt x="17152" y="-895"/>
                    <a:pt x="11584" y="-895"/>
                    <a:pt x="11186" y="2685"/>
                  </a:cubicBezTo>
                  <a:cubicBezTo>
                    <a:pt x="-5520" y="168155"/>
                    <a:pt x="-2736" y="336011"/>
                    <a:pt x="14368" y="501083"/>
                  </a:cubicBezTo>
                  <a:cubicBezTo>
                    <a:pt x="14766" y="504663"/>
                    <a:pt x="19937" y="504663"/>
                    <a:pt x="19539" y="501083"/>
                  </a:cubicBezTo>
                  <a:lnTo>
                    <a:pt x="19539" y="5010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85" name="Freeform 3284">
              <a:extLst>
                <a:ext uri="{FF2B5EF4-FFF2-40B4-BE49-F238E27FC236}">
                  <a16:creationId xmlns:a16="http://schemas.microsoft.com/office/drawing/2014/main" id="{6525A00C-98AE-7D3C-17D8-853D0D887A2C}"/>
                </a:ext>
              </a:extLst>
            </p:cNvPr>
            <p:cNvSpPr/>
            <p:nvPr/>
          </p:nvSpPr>
          <p:spPr>
            <a:xfrm>
              <a:off x="5032846" y="3757385"/>
              <a:ext cx="17110" cy="552295"/>
            </a:xfrm>
            <a:custGeom>
              <a:avLst/>
              <a:gdLst>
                <a:gd name="connsiteX0" fmla="*/ 9553 w 17110"/>
                <a:gd name="connsiteY0" fmla="*/ 549610 h 552295"/>
                <a:gd name="connsiteX1" fmla="*/ 17111 w 17110"/>
                <a:gd name="connsiteY1" fmla="*/ 2685 h 552295"/>
                <a:gd name="connsiteX2" fmla="*/ 11542 w 17110"/>
                <a:gd name="connsiteY2" fmla="*/ 2685 h 552295"/>
                <a:gd name="connsiteX3" fmla="*/ 3984 w 17110"/>
                <a:gd name="connsiteY3" fmla="*/ 549610 h 552295"/>
                <a:gd name="connsiteX4" fmla="*/ 9553 w 17110"/>
                <a:gd name="connsiteY4" fmla="*/ 549610 h 552295"/>
                <a:gd name="connsiteX5" fmla="*/ 9553 w 17110"/>
                <a:gd name="connsiteY5" fmla="*/ 549610 h 55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10" h="552295">
                  <a:moveTo>
                    <a:pt x="9553" y="549610"/>
                  </a:moveTo>
                  <a:cubicBezTo>
                    <a:pt x="3189" y="367036"/>
                    <a:pt x="8360" y="185258"/>
                    <a:pt x="17111" y="2685"/>
                  </a:cubicBezTo>
                  <a:cubicBezTo>
                    <a:pt x="17111" y="-895"/>
                    <a:pt x="11939" y="-895"/>
                    <a:pt x="11542" y="2685"/>
                  </a:cubicBezTo>
                  <a:cubicBezTo>
                    <a:pt x="-1982" y="184065"/>
                    <a:pt x="-2380" y="367434"/>
                    <a:pt x="3984" y="549610"/>
                  </a:cubicBezTo>
                  <a:cubicBezTo>
                    <a:pt x="4382" y="553190"/>
                    <a:pt x="9553" y="553190"/>
                    <a:pt x="9553" y="549610"/>
                  </a:cubicBezTo>
                  <a:lnTo>
                    <a:pt x="9553" y="54961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86" name="Freeform 3285">
              <a:extLst>
                <a:ext uri="{FF2B5EF4-FFF2-40B4-BE49-F238E27FC236}">
                  <a16:creationId xmlns:a16="http://schemas.microsoft.com/office/drawing/2014/main" id="{55F3E06E-6880-A0E5-FA61-89C88176D4E3}"/>
                </a:ext>
              </a:extLst>
            </p:cNvPr>
            <p:cNvSpPr/>
            <p:nvPr/>
          </p:nvSpPr>
          <p:spPr>
            <a:xfrm>
              <a:off x="5095089" y="3721586"/>
              <a:ext cx="21314" cy="685546"/>
            </a:xfrm>
            <a:custGeom>
              <a:avLst/>
              <a:gdLst>
                <a:gd name="connsiteX0" fmla="*/ 18908 w 21314"/>
                <a:gd name="connsiteY0" fmla="*/ 682861 h 685546"/>
                <a:gd name="connsiteX1" fmla="*/ 21294 w 21314"/>
                <a:gd name="connsiteY1" fmla="*/ 2685 h 685546"/>
                <a:gd name="connsiteX2" fmla="*/ 15726 w 21314"/>
                <a:gd name="connsiteY2" fmla="*/ 2685 h 685546"/>
                <a:gd name="connsiteX3" fmla="*/ 12941 w 21314"/>
                <a:gd name="connsiteY3" fmla="*/ 682861 h 685546"/>
                <a:gd name="connsiteX4" fmla="*/ 18908 w 21314"/>
                <a:gd name="connsiteY4" fmla="*/ 682861 h 685546"/>
                <a:gd name="connsiteX5" fmla="*/ 18908 w 21314"/>
                <a:gd name="connsiteY5" fmla="*/ 682861 h 6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14" h="685546">
                  <a:moveTo>
                    <a:pt x="18908" y="682861"/>
                  </a:moveTo>
                  <a:cubicBezTo>
                    <a:pt x="1406" y="456136"/>
                    <a:pt x="3395" y="229410"/>
                    <a:pt x="21294" y="2685"/>
                  </a:cubicBezTo>
                  <a:cubicBezTo>
                    <a:pt x="21692" y="-895"/>
                    <a:pt x="16124" y="-895"/>
                    <a:pt x="15726" y="2685"/>
                  </a:cubicBezTo>
                  <a:cubicBezTo>
                    <a:pt x="-4958" y="228615"/>
                    <a:pt x="-4560" y="456534"/>
                    <a:pt x="12941" y="682861"/>
                  </a:cubicBezTo>
                  <a:cubicBezTo>
                    <a:pt x="13737" y="686441"/>
                    <a:pt x="19305" y="686441"/>
                    <a:pt x="18908" y="682861"/>
                  </a:cubicBezTo>
                  <a:lnTo>
                    <a:pt x="18908" y="68286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87" name="Freeform 3286">
              <a:extLst>
                <a:ext uri="{FF2B5EF4-FFF2-40B4-BE49-F238E27FC236}">
                  <a16:creationId xmlns:a16="http://schemas.microsoft.com/office/drawing/2014/main" id="{5035DEE3-478E-CBEA-167A-83678859772A}"/>
                </a:ext>
              </a:extLst>
            </p:cNvPr>
            <p:cNvSpPr/>
            <p:nvPr/>
          </p:nvSpPr>
          <p:spPr>
            <a:xfrm>
              <a:off x="3956182" y="3223672"/>
              <a:ext cx="65477" cy="139255"/>
            </a:xfrm>
            <a:custGeom>
              <a:avLst/>
              <a:gdLst>
                <a:gd name="connsiteX0" fmla="*/ 4697 w 65477"/>
                <a:gd name="connsiteY0" fmla="*/ 137839 h 139255"/>
                <a:gd name="connsiteX1" fmla="*/ 65157 w 65477"/>
                <a:gd name="connsiteY1" fmla="*/ 4190 h 139255"/>
                <a:gd name="connsiteX2" fmla="*/ 60384 w 65477"/>
                <a:gd name="connsiteY2" fmla="*/ 1405 h 139255"/>
                <a:gd name="connsiteX3" fmla="*/ 321 w 65477"/>
                <a:gd name="connsiteY3" fmla="*/ 135452 h 139255"/>
                <a:gd name="connsiteX4" fmla="*/ 4697 w 65477"/>
                <a:gd name="connsiteY4" fmla="*/ 137839 h 139255"/>
                <a:gd name="connsiteX5" fmla="*/ 4697 w 65477"/>
                <a:gd name="connsiteY5" fmla="*/ 137839 h 13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77" h="139255">
                  <a:moveTo>
                    <a:pt x="4697" y="137839"/>
                  </a:moveTo>
                  <a:cubicBezTo>
                    <a:pt x="24983" y="93289"/>
                    <a:pt x="44871" y="48739"/>
                    <a:pt x="65157" y="4190"/>
                  </a:cubicBezTo>
                  <a:cubicBezTo>
                    <a:pt x="66748" y="1007"/>
                    <a:pt x="61975" y="-1777"/>
                    <a:pt x="60384" y="1405"/>
                  </a:cubicBezTo>
                  <a:cubicBezTo>
                    <a:pt x="40098" y="45955"/>
                    <a:pt x="20210" y="90504"/>
                    <a:pt x="321" y="135452"/>
                  </a:cubicBezTo>
                  <a:cubicBezTo>
                    <a:pt x="-1270" y="138236"/>
                    <a:pt x="3504" y="141020"/>
                    <a:pt x="4697" y="137839"/>
                  </a:cubicBezTo>
                  <a:lnTo>
                    <a:pt x="4697" y="13783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88" name="Freeform 3287">
              <a:extLst>
                <a:ext uri="{FF2B5EF4-FFF2-40B4-BE49-F238E27FC236}">
                  <a16:creationId xmlns:a16="http://schemas.microsoft.com/office/drawing/2014/main" id="{D3478AC9-70B5-61EF-369D-16003BF61838}"/>
                </a:ext>
              </a:extLst>
            </p:cNvPr>
            <p:cNvSpPr/>
            <p:nvPr/>
          </p:nvSpPr>
          <p:spPr>
            <a:xfrm>
              <a:off x="3962292" y="3113158"/>
              <a:ext cx="80715" cy="223745"/>
            </a:xfrm>
            <a:custGeom>
              <a:avLst/>
              <a:gdLst>
                <a:gd name="connsiteX0" fmla="*/ 5349 w 80715"/>
                <a:gd name="connsiteY0" fmla="*/ 221702 h 223745"/>
                <a:gd name="connsiteX1" fmla="*/ 80526 w 80715"/>
                <a:gd name="connsiteY1" fmla="*/ 3330 h 223745"/>
                <a:gd name="connsiteX2" fmla="*/ 75753 w 80715"/>
                <a:gd name="connsiteY2" fmla="*/ 1341 h 223745"/>
                <a:gd name="connsiteX3" fmla="*/ 178 w 80715"/>
                <a:gd name="connsiteY3" fmla="*/ 220509 h 223745"/>
                <a:gd name="connsiteX4" fmla="*/ 5349 w 80715"/>
                <a:gd name="connsiteY4" fmla="*/ 221702 h 223745"/>
                <a:gd name="connsiteX5" fmla="*/ 5349 w 80715"/>
                <a:gd name="connsiteY5" fmla="*/ 221702 h 22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715" h="223745">
                  <a:moveTo>
                    <a:pt x="5349" y="221702"/>
                  </a:moveTo>
                  <a:cubicBezTo>
                    <a:pt x="26032" y="147320"/>
                    <a:pt x="51489" y="74927"/>
                    <a:pt x="80526" y="3330"/>
                  </a:cubicBezTo>
                  <a:cubicBezTo>
                    <a:pt x="81719" y="546"/>
                    <a:pt x="76946" y="-1443"/>
                    <a:pt x="75753" y="1341"/>
                  </a:cubicBezTo>
                  <a:cubicBezTo>
                    <a:pt x="45523" y="72541"/>
                    <a:pt x="20861" y="145729"/>
                    <a:pt x="178" y="220509"/>
                  </a:cubicBezTo>
                  <a:cubicBezTo>
                    <a:pt x="-1016" y="223691"/>
                    <a:pt x="4155" y="225282"/>
                    <a:pt x="5349" y="221702"/>
                  </a:cubicBezTo>
                  <a:lnTo>
                    <a:pt x="5349" y="22170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89" name="Freeform 3288">
              <a:extLst>
                <a:ext uri="{FF2B5EF4-FFF2-40B4-BE49-F238E27FC236}">
                  <a16:creationId xmlns:a16="http://schemas.microsoft.com/office/drawing/2014/main" id="{091AB0A6-BDA4-2491-7453-8A9B04A95329}"/>
                </a:ext>
              </a:extLst>
            </p:cNvPr>
            <p:cNvSpPr/>
            <p:nvPr/>
          </p:nvSpPr>
          <p:spPr>
            <a:xfrm>
              <a:off x="3868520" y="3235605"/>
              <a:ext cx="79950" cy="223784"/>
            </a:xfrm>
            <a:custGeom>
              <a:avLst/>
              <a:gdLst>
                <a:gd name="connsiteX0" fmla="*/ 5249 w 79950"/>
                <a:gd name="connsiteY0" fmla="*/ 221766 h 223784"/>
                <a:gd name="connsiteX1" fmla="*/ 79630 w 79950"/>
                <a:gd name="connsiteY1" fmla="*/ 4189 h 223784"/>
                <a:gd name="connsiteX2" fmla="*/ 74857 w 79950"/>
                <a:gd name="connsiteY2" fmla="*/ 1405 h 223784"/>
                <a:gd name="connsiteX3" fmla="*/ 78 w 79950"/>
                <a:gd name="connsiteY3" fmla="*/ 220175 h 223784"/>
                <a:gd name="connsiteX4" fmla="*/ 5249 w 79950"/>
                <a:gd name="connsiteY4" fmla="*/ 221766 h 223784"/>
                <a:gd name="connsiteX5" fmla="*/ 5249 w 79950"/>
                <a:gd name="connsiteY5" fmla="*/ 221766 h 22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950" h="223784">
                  <a:moveTo>
                    <a:pt x="5249" y="221766"/>
                  </a:moveTo>
                  <a:cubicBezTo>
                    <a:pt x="19966" y="146191"/>
                    <a:pt x="45025" y="73003"/>
                    <a:pt x="79630" y="4189"/>
                  </a:cubicBezTo>
                  <a:cubicBezTo>
                    <a:pt x="81222" y="1007"/>
                    <a:pt x="76449" y="-1777"/>
                    <a:pt x="74857" y="1405"/>
                  </a:cubicBezTo>
                  <a:cubicBezTo>
                    <a:pt x="39854" y="70616"/>
                    <a:pt x="14397" y="144202"/>
                    <a:pt x="78" y="220175"/>
                  </a:cubicBezTo>
                  <a:cubicBezTo>
                    <a:pt x="-718" y="223755"/>
                    <a:pt x="4851" y="225346"/>
                    <a:pt x="5249" y="221766"/>
                  </a:cubicBezTo>
                  <a:lnTo>
                    <a:pt x="5249" y="2217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90" name="Freeform 3289">
              <a:extLst>
                <a:ext uri="{FF2B5EF4-FFF2-40B4-BE49-F238E27FC236}">
                  <a16:creationId xmlns:a16="http://schemas.microsoft.com/office/drawing/2014/main" id="{5500378F-0AA2-A5C6-44E1-612E881836A6}"/>
                </a:ext>
              </a:extLst>
            </p:cNvPr>
            <p:cNvSpPr/>
            <p:nvPr/>
          </p:nvSpPr>
          <p:spPr>
            <a:xfrm>
              <a:off x="3807701" y="3186350"/>
              <a:ext cx="90905" cy="289949"/>
            </a:xfrm>
            <a:custGeom>
              <a:avLst/>
              <a:gdLst>
                <a:gd name="connsiteX0" fmla="*/ 52543 w 90905"/>
                <a:gd name="connsiteY0" fmla="*/ 209765 h 289949"/>
                <a:gd name="connsiteX1" fmla="*/ 834 w 90905"/>
                <a:gd name="connsiteY1" fmla="*/ 285340 h 289949"/>
                <a:gd name="connsiteX2" fmla="*/ 5607 w 90905"/>
                <a:gd name="connsiteY2" fmla="*/ 288125 h 289949"/>
                <a:gd name="connsiteX3" fmla="*/ 90728 w 90905"/>
                <a:gd name="connsiteY3" fmla="*/ 3326 h 289949"/>
                <a:gd name="connsiteX4" fmla="*/ 85558 w 90905"/>
                <a:gd name="connsiteY4" fmla="*/ 1734 h 289949"/>
                <a:gd name="connsiteX5" fmla="*/ 38 w 90905"/>
                <a:gd name="connsiteY5" fmla="*/ 286534 h 289949"/>
                <a:gd name="connsiteX6" fmla="*/ 4811 w 90905"/>
                <a:gd name="connsiteY6" fmla="*/ 289318 h 289949"/>
                <a:gd name="connsiteX7" fmla="*/ 57316 w 90905"/>
                <a:gd name="connsiteY7" fmla="*/ 211356 h 289949"/>
                <a:gd name="connsiteX8" fmla="*/ 52543 w 90905"/>
                <a:gd name="connsiteY8" fmla="*/ 209765 h 289949"/>
                <a:gd name="connsiteX9" fmla="*/ 52543 w 90905"/>
                <a:gd name="connsiteY9" fmla="*/ 209765 h 28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905" h="289949">
                  <a:moveTo>
                    <a:pt x="52543" y="209765"/>
                  </a:moveTo>
                  <a:cubicBezTo>
                    <a:pt x="42201" y="239200"/>
                    <a:pt x="24700" y="265054"/>
                    <a:pt x="834" y="285340"/>
                  </a:cubicBezTo>
                  <a:cubicBezTo>
                    <a:pt x="2425" y="286136"/>
                    <a:pt x="4016" y="287329"/>
                    <a:pt x="5607" y="288125"/>
                  </a:cubicBezTo>
                  <a:cubicBezTo>
                    <a:pt x="25097" y="190672"/>
                    <a:pt x="53339" y="95607"/>
                    <a:pt x="90728" y="3326"/>
                  </a:cubicBezTo>
                  <a:cubicBezTo>
                    <a:pt x="91922" y="143"/>
                    <a:pt x="86751" y="-1448"/>
                    <a:pt x="85558" y="1734"/>
                  </a:cubicBezTo>
                  <a:cubicBezTo>
                    <a:pt x="47770" y="93618"/>
                    <a:pt x="19131" y="189081"/>
                    <a:pt x="38" y="286534"/>
                  </a:cubicBezTo>
                  <a:cubicBezTo>
                    <a:pt x="-360" y="289318"/>
                    <a:pt x="2425" y="290909"/>
                    <a:pt x="4811" y="289318"/>
                  </a:cubicBezTo>
                  <a:cubicBezTo>
                    <a:pt x="29075" y="267839"/>
                    <a:pt x="46576" y="241586"/>
                    <a:pt x="57316" y="211356"/>
                  </a:cubicBezTo>
                  <a:cubicBezTo>
                    <a:pt x="58510" y="208174"/>
                    <a:pt x="53339" y="206981"/>
                    <a:pt x="52543" y="209765"/>
                  </a:cubicBezTo>
                  <a:lnTo>
                    <a:pt x="52543" y="20976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91" name="Freeform 3290">
              <a:extLst>
                <a:ext uri="{FF2B5EF4-FFF2-40B4-BE49-F238E27FC236}">
                  <a16:creationId xmlns:a16="http://schemas.microsoft.com/office/drawing/2014/main" id="{FD5E333D-65E7-A793-A358-E90656E07016}"/>
                </a:ext>
              </a:extLst>
            </p:cNvPr>
            <p:cNvSpPr/>
            <p:nvPr/>
          </p:nvSpPr>
          <p:spPr>
            <a:xfrm>
              <a:off x="3754723" y="3054691"/>
              <a:ext cx="135530" cy="377964"/>
            </a:xfrm>
            <a:custGeom>
              <a:avLst/>
              <a:gdLst>
                <a:gd name="connsiteX0" fmla="*/ 45857 w 135530"/>
                <a:gd name="connsiteY0" fmla="*/ 317559 h 377964"/>
                <a:gd name="connsiteX1" fmla="*/ 909 w 135530"/>
                <a:gd name="connsiteY1" fmla="*/ 373246 h 377964"/>
                <a:gd name="connsiteX2" fmla="*/ 5682 w 135530"/>
                <a:gd name="connsiteY2" fmla="*/ 376030 h 377964"/>
                <a:gd name="connsiteX3" fmla="*/ 135353 w 135530"/>
                <a:gd name="connsiteY3" fmla="*/ 3326 h 377964"/>
                <a:gd name="connsiteX4" fmla="*/ 129785 w 135530"/>
                <a:gd name="connsiteY4" fmla="*/ 1735 h 377964"/>
                <a:gd name="connsiteX5" fmla="*/ 113 w 135530"/>
                <a:gd name="connsiteY5" fmla="*/ 374440 h 377964"/>
                <a:gd name="connsiteX6" fmla="*/ 4887 w 135530"/>
                <a:gd name="connsiteY6" fmla="*/ 377224 h 377964"/>
                <a:gd name="connsiteX7" fmla="*/ 49436 w 135530"/>
                <a:gd name="connsiteY7" fmla="*/ 321537 h 377964"/>
                <a:gd name="connsiteX8" fmla="*/ 45857 w 135530"/>
                <a:gd name="connsiteY8" fmla="*/ 317559 h 377964"/>
                <a:gd name="connsiteX9" fmla="*/ 45857 w 135530"/>
                <a:gd name="connsiteY9" fmla="*/ 317559 h 37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30" h="377964">
                  <a:moveTo>
                    <a:pt x="45857" y="317559"/>
                  </a:moveTo>
                  <a:cubicBezTo>
                    <a:pt x="30742" y="336254"/>
                    <a:pt x="16024" y="354949"/>
                    <a:pt x="909" y="373246"/>
                  </a:cubicBezTo>
                  <a:cubicBezTo>
                    <a:pt x="2500" y="374042"/>
                    <a:pt x="4091" y="375235"/>
                    <a:pt x="5682" y="376030"/>
                  </a:cubicBezTo>
                  <a:cubicBezTo>
                    <a:pt x="48243" y="251530"/>
                    <a:pt x="91997" y="127428"/>
                    <a:pt x="135353" y="3326"/>
                  </a:cubicBezTo>
                  <a:cubicBezTo>
                    <a:pt x="136547" y="144"/>
                    <a:pt x="131376" y="-1448"/>
                    <a:pt x="129785" y="1735"/>
                  </a:cubicBezTo>
                  <a:cubicBezTo>
                    <a:pt x="85633" y="125439"/>
                    <a:pt x="42674" y="249939"/>
                    <a:pt x="113" y="374440"/>
                  </a:cubicBezTo>
                  <a:cubicBezTo>
                    <a:pt x="-682" y="376826"/>
                    <a:pt x="2898" y="379212"/>
                    <a:pt x="4887" y="377224"/>
                  </a:cubicBezTo>
                  <a:cubicBezTo>
                    <a:pt x="19604" y="358529"/>
                    <a:pt x="34719" y="340232"/>
                    <a:pt x="49436" y="321537"/>
                  </a:cubicBezTo>
                  <a:cubicBezTo>
                    <a:pt x="51823" y="318752"/>
                    <a:pt x="47845" y="314775"/>
                    <a:pt x="45857" y="317559"/>
                  </a:cubicBezTo>
                  <a:lnTo>
                    <a:pt x="45857" y="31755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92" name="Freeform 3291">
              <a:extLst>
                <a:ext uri="{FF2B5EF4-FFF2-40B4-BE49-F238E27FC236}">
                  <a16:creationId xmlns:a16="http://schemas.microsoft.com/office/drawing/2014/main" id="{5B99ED79-5795-C07B-78AF-F26C7FB04A59}"/>
                </a:ext>
              </a:extLst>
            </p:cNvPr>
            <p:cNvSpPr/>
            <p:nvPr/>
          </p:nvSpPr>
          <p:spPr>
            <a:xfrm>
              <a:off x="3756804" y="2909614"/>
              <a:ext cx="133991" cy="403623"/>
            </a:xfrm>
            <a:custGeom>
              <a:avLst/>
              <a:gdLst>
                <a:gd name="connsiteX0" fmla="*/ 5193 w 133991"/>
                <a:gd name="connsiteY0" fmla="*/ 401777 h 403623"/>
                <a:gd name="connsiteX1" fmla="*/ 133671 w 133991"/>
                <a:gd name="connsiteY1" fmla="*/ 4013 h 403623"/>
                <a:gd name="connsiteX2" fmla="*/ 129295 w 133991"/>
                <a:gd name="connsiteY2" fmla="*/ 1229 h 403623"/>
                <a:gd name="connsiteX3" fmla="*/ 22 w 133991"/>
                <a:gd name="connsiteY3" fmla="*/ 400186 h 403623"/>
                <a:gd name="connsiteX4" fmla="*/ 5193 w 133991"/>
                <a:gd name="connsiteY4" fmla="*/ 401777 h 403623"/>
                <a:gd name="connsiteX5" fmla="*/ 5193 w 133991"/>
                <a:gd name="connsiteY5" fmla="*/ 401777 h 40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91" h="403623">
                  <a:moveTo>
                    <a:pt x="5193" y="401777"/>
                  </a:moveTo>
                  <a:cubicBezTo>
                    <a:pt x="27468" y="263356"/>
                    <a:pt x="71222" y="129309"/>
                    <a:pt x="133671" y="4013"/>
                  </a:cubicBezTo>
                  <a:cubicBezTo>
                    <a:pt x="135262" y="831"/>
                    <a:pt x="130488" y="-1555"/>
                    <a:pt x="129295" y="1229"/>
                  </a:cubicBezTo>
                  <a:cubicBezTo>
                    <a:pt x="66051" y="126525"/>
                    <a:pt x="22694" y="261764"/>
                    <a:pt x="22" y="400186"/>
                  </a:cubicBezTo>
                  <a:cubicBezTo>
                    <a:pt x="-376" y="403766"/>
                    <a:pt x="4795" y="404960"/>
                    <a:pt x="5193" y="401777"/>
                  </a:cubicBezTo>
                  <a:lnTo>
                    <a:pt x="5193" y="4017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93" name="Freeform 3292">
              <a:extLst>
                <a:ext uri="{FF2B5EF4-FFF2-40B4-BE49-F238E27FC236}">
                  <a16:creationId xmlns:a16="http://schemas.microsoft.com/office/drawing/2014/main" id="{77B8E9C4-D4E8-C638-0EC5-81F7CC63C151}"/>
                </a:ext>
              </a:extLst>
            </p:cNvPr>
            <p:cNvSpPr/>
            <p:nvPr/>
          </p:nvSpPr>
          <p:spPr>
            <a:xfrm>
              <a:off x="3729297" y="2739593"/>
              <a:ext cx="150757" cy="451305"/>
            </a:xfrm>
            <a:custGeom>
              <a:avLst/>
              <a:gdLst>
                <a:gd name="connsiteX0" fmla="*/ 5254 w 150757"/>
                <a:gd name="connsiteY0" fmla="*/ 449288 h 451305"/>
                <a:gd name="connsiteX1" fmla="*/ 150438 w 150757"/>
                <a:gd name="connsiteY1" fmla="*/ 4190 h 451305"/>
                <a:gd name="connsiteX2" fmla="*/ 145664 w 150757"/>
                <a:gd name="connsiteY2" fmla="*/ 1405 h 451305"/>
                <a:gd name="connsiteX3" fmla="*/ 83 w 150757"/>
                <a:gd name="connsiteY3" fmla="*/ 447696 h 451305"/>
                <a:gd name="connsiteX4" fmla="*/ 5254 w 150757"/>
                <a:gd name="connsiteY4" fmla="*/ 449288 h 451305"/>
                <a:gd name="connsiteX5" fmla="*/ 5254 w 150757"/>
                <a:gd name="connsiteY5" fmla="*/ 449288 h 45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757" h="451305">
                  <a:moveTo>
                    <a:pt x="5254" y="449288"/>
                  </a:moveTo>
                  <a:cubicBezTo>
                    <a:pt x="37075" y="295751"/>
                    <a:pt x="86398" y="147385"/>
                    <a:pt x="150438" y="4190"/>
                  </a:cubicBezTo>
                  <a:cubicBezTo>
                    <a:pt x="152029" y="1007"/>
                    <a:pt x="147256" y="-1777"/>
                    <a:pt x="145664" y="1405"/>
                  </a:cubicBezTo>
                  <a:cubicBezTo>
                    <a:pt x="80431" y="143805"/>
                    <a:pt x="31904" y="294558"/>
                    <a:pt x="83" y="447696"/>
                  </a:cubicBezTo>
                  <a:cubicBezTo>
                    <a:pt x="-713" y="451277"/>
                    <a:pt x="4458" y="452868"/>
                    <a:pt x="5254" y="449288"/>
                  </a:cubicBezTo>
                  <a:lnTo>
                    <a:pt x="5254" y="4492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94" name="Freeform 3293">
              <a:extLst>
                <a:ext uri="{FF2B5EF4-FFF2-40B4-BE49-F238E27FC236}">
                  <a16:creationId xmlns:a16="http://schemas.microsoft.com/office/drawing/2014/main" id="{BCA45EC3-33DB-4EEF-FBF1-AB994D3CB51F}"/>
                </a:ext>
              </a:extLst>
            </p:cNvPr>
            <p:cNvSpPr/>
            <p:nvPr/>
          </p:nvSpPr>
          <p:spPr>
            <a:xfrm>
              <a:off x="3717369" y="2677940"/>
              <a:ext cx="135637" cy="342715"/>
            </a:xfrm>
            <a:custGeom>
              <a:avLst/>
              <a:gdLst>
                <a:gd name="connsiteX0" fmla="*/ 5646 w 135637"/>
                <a:gd name="connsiteY0" fmla="*/ 340698 h 342715"/>
                <a:gd name="connsiteX1" fmla="*/ 135317 w 135637"/>
                <a:gd name="connsiteY1" fmla="*/ 4190 h 342715"/>
                <a:gd name="connsiteX2" fmla="*/ 130544 w 135637"/>
                <a:gd name="connsiteY2" fmla="*/ 1405 h 342715"/>
                <a:gd name="connsiteX3" fmla="*/ 78 w 135637"/>
                <a:gd name="connsiteY3" fmla="*/ 339107 h 342715"/>
                <a:gd name="connsiteX4" fmla="*/ 5646 w 135637"/>
                <a:gd name="connsiteY4" fmla="*/ 340698 h 342715"/>
                <a:gd name="connsiteX5" fmla="*/ 5646 w 135637"/>
                <a:gd name="connsiteY5" fmla="*/ 340698 h 34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37" h="342715">
                  <a:moveTo>
                    <a:pt x="5646" y="340698"/>
                  </a:moveTo>
                  <a:cubicBezTo>
                    <a:pt x="38263" y="224551"/>
                    <a:pt x="81619" y="111984"/>
                    <a:pt x="135317" y="4190"/>
                  </a:cubicBezTo>
                  <a:cubicBezTo>
                    <a:pt x="136908" y="1007"/>
                    <a:pt x="132135" y="-1777"/>
                    <a:pt x="130544" y="1405"/>
                  </a:cubicBezTo>
                  <a:cubicBezTo>
                    <a:pt x="76050" y="109597"/>
                    <a:pt x="32694" y="222562"/>
                    <a:pt x="78" y="339107"/>
                  </a:cubicBezTo>
                  <a:cubicBezTo>
                    <a:pt x="-718" y="342687"/>
                    <a:pt x="4851" y="344278"/>
                    <a:pt x="5646" y="340698"/>
                  </a:cubicBezTo>
                  <a:lnTo>
                    <a:pt x="5646" y="34069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95" name="Freeform 3294">
              <a:extLst>
                <a:ext uri="{FF2B5EF4-FFF2-40B4-BE49-F238E27FC236}">
                  <a16:creationId xmlns:a16="http://schemas.microsoft.com/office/drawing/2014/main" id="{01A6769D-F8E0-63FB-8470-1826003A1AE7}"/>
                </a:ext>
              </a:extLst>
            </p:cNvPr>
            <p:cNvSpPr/>
            <p:nvPr/>
          </p:nvSpPr>
          <p:spPr>
            <a:xfrm>
              <a:off x="3733191" y="2568011"/>
              <a:ext cx="118645" cy="271264"/>
            </a:xfrm>
            <a:custGeom>
              <a:avLst/>
              <a:gdLst>
                <a:gd name="connsiteX0" fmla="*/ 5338 w 118645"/>
                <a:gd name="connsiteY0" fmla="*/ 269246 h 271264"/>
                <a:gd name="connsiteX1" fmla="*/ 118303 w 118645"/>
                <a:gd name="connsiteY1" fmla="*/ 3938 h 271264"/>
                <a:gd name="connsiteX2" fmla="*/ 113927 w 118645"/>
                <a:gd name="connsiteY2" fmla="*/ 1153 h 271264"/>
                <a:gd name="connsiteX3" fmla="*/ 167 w 118645"/>
                <a:gd name="connsiteY3" fmla="*/ 267655 h 271264"/>
                <a:gd name="connsiteX4" fmla="*/ 5338 w 118645"/>
                <a:gd name="connsiteY4" fmla="*/ 269246 h 271264"/>
                <a:gd name="connsiteX5" fmla="*/ 5338 w 118645"/>
                <a:gd name="connsiteY5" fmla="*/ 269246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645" h="271264">
                  <a:moveTo>
                    <a:pt x="5338" y="269246"/>
                  </a:moveTo>
                  <a:cubicBezTo>
                    <a:pt x="29999" y="175772"/>
                    <a:pt x="68185" y="86673"/>
                    <a:pt x="118303" y="3938"/>
                  </a:cubicBezTo>
                  <a:cubicBezTo>
                    <a:pt x="119894" y="1153"/>
                    <a:pt x="115518" y="-1631"/>
                    <a:pt x="113927" y="1153"/>
                  </a:cubicBezTo>
                  <a:cubicBezTo>
                    <a:pt x="63411" y="83888"/>
                    <a:pt x="24828" y="173783"/>
                    <a:pt x="167" y="267655"/>
                  </a:cubicBezTo>
                  <a:cubicBezTo>
                    <a:pt x="-1026" y="271235"/>
                    <a:pt x="4543" y="272826"/>
                    <a:pt x="5338" y="269246"/>
                  </a:cubicBezTo>
                  <a:lnTo>
                    <a:pt x="5338" y="2692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96" name="Freeform 3295">
              <a:extLst>
                <a:ext uri="{FF2B5EF4-FFF2-40B4-BE49-F238E27FC236}">
                  <a16:creationId xmlns:a16="http://schemas.microsoft.com/office/drawing/2014/main" id="{D0DC48AD-18B9-5051-A52C-C1246702BE13}"/>
                </a:ext>
              </a:extLst>
            </p:cNvPr>
            <p:cNvSpPr/>
            <p:nvPr/>
          </p:nvSpPr>
          <p:spPr>
            <a:xfrm>
              <a:off x="3665548" y="3200272"/>
              <a:ext cx="175781" cy="429722"/>
            </a:xfrm>
            <a:custGeom>
              <a:avLst/>
              <a:gdLst>
                <a:gd name="connsiteX0" fmla="*/ 4963 w 175781"/>
                <a:gd name="connsiteY0" fmla="*/ 428138 h 429722"/>
                <a:gd name="connsiteX1" fmla="*/ 175604 w 175781"/>
                <a:gd name="connsiteY1" fmla="*/ 3326 h 429722"/>
                <a:gd name="connsiteX2" fmla="*/ 170433 w 175781"/>
                <a:gd name="connsiteY2" fmla="*/ 1735 h 429722"/>
                <a:gd name="connsiteX3" fmla="*/ 190 w 175781"/>
                <a:gd name="connsiteY3" fmla="*/ 426944 h 429722"/>
                <a:gd name="connsiteX4" fmla="*/ 4963 w 175781"/>
                <a:gd name="connsiteY4" fmla="*/ 428138 h 429722"/>
                <a:gd name="connsiteX5" fmla="*/ 4963 w 175781"/>
                <a:gd name="connsiteY5" fmla="*/ 428138 h 42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781" h="429722">
                  <a:moveTo>
                    <a:pt x="4963" y="428138"/>
                  </a:moveTo>
                  <a:cubicBezTo>
                    <a:pt x="61844" y="286534"/>
                    <a:pt x="118724" y="144930"/>
                    <a:pt x="175604" y="3326"/>
                  </a:cubicBezTo>
                  <a:cubicBezTo>
                    <a:pt x="176797" y="143"/>
                    <a:pt x="171626" y="-1448"/>
                    <a:pt x="170433" y="1735"/>
                  </a:cubicBezTo>
                  <a:cubicBezTo>
                    <a:pt x="113553" y="143339"/>
                    <a:pt x="57070" y="284943"/>
                    <a:pt x="190" y="426944"/>
                  </a:cubicBezTo>
                  <a:cubicBezTo>
                    <a:pt x="-1003" y="429728"/>
                    <a:pt x="3770" y="430922"/>
                    <a:pt x="4963" y="428138"/>
                  </a:cubicBezTo>
                  <a:lnTo>
                    <a:pt x="4963" y="42813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97" name="Freeform 3296">
              <a:extLst>
                <a:ext uri="{FF2B5EF4-FFF2-40B4-BE49-F238E27FC236}">
                  <a16:creationId xmlns:a16="http://schemas.microsoft.com/office/drawing/2014/main" id="{513F5C4B-52C4-B0E9-E35A-A9EDBCE3E98E}"/>
                </a:ext>
              </a:extLst>
            </p:cNvPr>
            <p:cNvSpPr/>
            <p:nvPr/>
          </p:nvSpPr>
          <p:spPr>
            <a:xfrm>
              <a:off x="3662452" y="3163609"/>
              <a:ext cx="154358" cy="438695"/>
            </a:xfrm>
            <a:custGeom>
              <a:avLst/>
              <a:gdLst>
                <a:gd name="connsiteX0" fmla="*/ 27152 w 154358"/>
                <a:gd name="connsiteY0" fmla="*/ 390021 h 438695"/>
                <a:gd name="connsiteX1" fmla="*/ 502 w 154358"/>
                <a:gd name="connsiteY1" fmla="*/ 434570 h 438695"/>
                <a:gd name="connsiteX2" fmla="*/ 5275 w 154358"/>
                <a:gd name="connsiteY2" fmla="*/ 436559 h 438695"/>
                <a:gd name="connsiteX3" fmla="*/ 154039 w 154358"/>
                <a:gd name="connsiteY3" fmla="*/ 4190 h 438695"/>
                <a:gd name="connsiteX4" fmla="*/ 149266 w 154358"/>
                <a:gd name="connsiteY4" fmla="*/ 1405 h 438695"/>
                <a:gd name="connsiteX5" fmla="*/ 104 w 154358"/>
                <a:gd name="connsiteY5" fmla="*/ 435366 h 438695"/>
                <a:gd name="connsiteX6" fmla="*/ 4877 w 154358"/>
                <a:gd name="connsiteY6" fmla="*/ 437355 h 438695"/>
                <a:gd name="connsiteX7" fmla="*/ 31527 w 154358"/>
                <a:gd name="connsiteY7" fmla="*/ 392805 h 438695"/>
                <a:gd name="connsiteX8" fmla="*/ 27152 w 154358"/>
                <a:gd name="connsiteY8" fmla="*/ 390021 h 438695"/>
                <a:gd name="connsiteX9" fmla="*/ 27152 w 154358"/>
                <a:gd name="connsiteY9" fmla="*/ 390021 h 43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58" h="438695">
                  <a:moveTo>
                    <a:pt x="27152" y="390021"/>
                  </a:moveTo>
                  <a:cubicBezTo>
                    <a:pt x="18401" y="404738"/>
                    <a:pt x="9253" y="419853"/>
                    <a:pt x="502" y="434570"/>
                  </a:cubicBezTo>
                  <a:cubicBezTo>
                    <a:pt x="2093" y="435366"/>
                    <a:pt x="3684" y="435764"/>
                    <a:pt x="5275" y="436559"/>
                  </a:cubicBezTo>
                  <a:cubicBezTo>
                    <a:pt x="41472" y="287795"/>
                    <a:pt x="91590" y="143805"/>
                    <a:pt x="154039" y="4190"/>
                  </a:cubicBezTo>
                  <a:cubicBezTo>
                    <a:pt x="155630" y="1007"/>
                    <a:pt x="150856" y="-1777"/>
                    <a:pt x="149266" y="1405"/>
                  </a:cubicBezTo>
                  <a:cubicBezTo>
                    <a:pt x="85623" y="140623"/>
                    <a:pt x="35903" y="286602"/>
                    <a:pt x="104" y="435366"/>
                  </a:cubicBezTo>
                  <a:cubicBezTo>
                    <a:pt x="-691" y="438150"/>
                    <a:pt x="3286" y="440139"/>
                    <a:pt x="4877" y="437355"/>
                  </a:cubicBezTo>
                  <a:cubicBezTo>
                    <a:pt x="13628" y="422637"/>
                    <a:pt x="22379" y="407522"/>
                    <a:pt x="31527" y="392805"/>
                  </a:cubicBezTo>
                  <a:cubicBezTo>
                    <a:pt x="33516" y="390021"/>
                    <a:pt x="29141" y="387236"/>
                    <a:pt x="27152" y="390021"/>
                  </a:cubicBezTo>
                  <a:lnTo>
                    <a:pt x="27152" y="39002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98" name="Freeform 3297">
              <a:extLst>
                <a:ext uri="{FF2B5EF4-FFF2-40B4-BE49-F238E27FC236}">
                  <a16:creationId xmlns:a16="http://schemas.microsoft.com/office/drawing/2014/main" id="{F2A3655D-B9E2-3ECA-5D05-11AB2D318453}"/>
                </a:ext>
              </a:extLst>
            </p:cNvPr>
            <p:cNvSpPr/>
            <p:nvPr/>
          </p:nvSpPr>
          <p:spPr>
            <a:xfrm>
              <a:off x="3561825" y="3126686"/>
              <a:ext cx="192791" cy="521457"/>
            </a:xfrm>
            <a:custGeom>
              <a:avLst/>
              <a:gdLst>
                <a:gd name="connsiteX0" fmla="*/ 41066 w 192791"/>
                <a:gd name="connsiteY0" fmla="*/ 450412 h 521457"/>
                <a:gd name="connsiteX1" fmla="*/ 494 w 192791"/>
                <a:gd name="connsiteY1" fmla="*/ 517634 h 521457"/>
                <a:gd name="connsiteX2" fmla="*/ 5267 w 192791"/>
                <a:gd name="connsiteY2" fmla="*/ 519623 h 521457"/>
                <a:gd name="connsiteX3" fmla="*/ 192614 w 192791"/>
                <a:gd name="connsiteY3" fmla="*/ 3326 h 521457"/>
                <a:gd name="connsiteX4" fmla="*/ 187443 w 192791"/>
                <a:gd name="connsiteY4" fmla="*/ 1735 h 521457"/>
                <a:gd name="connsiteX5" fmla="*/ 96 w 192791"/>
                <a:gd name="connsiteY5" fmla="*/ 518032 h 521457"/>
                <a:gd name="connsiteX6" fmla="*/ 4869 w 192791"/>
                <a:gd name="connsiteY6" fmla="*/ 520021 h 521457"/>
                <a:gd name="connsiteX7" fmla="*/ 45441 w 192791"/>
                <a:gd name="connsiteY7" fmla="*/ 452799 h 521457"/>
                <a:gd name="connsiteX8" fmla="*/ 41066 w 192791"/>
                <a:gd name="connsiteY8" fmla="*/ 450412 h 521457"/>
                <a:gd name="connsiteX9" fmla="*/ 41066 w 192791"/>
                <a:gd name="connsiteY9" fmla="*/ 450412 h 5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791" h="521457">
                  <a:moveTo>
                    <a:pt x="41066" y="450412"/>
                  </a:moveTo>
                  <a:cubicBezTo>
                    <a:pt x="27542" y="472687"/>
                    <a:pt x="14018" y="495360"/>
                    <a:pt x="494" y="517634"/>
                  </a:cubicBezTo>
                  <a:cubicBezTo>
                    <a:pt x="2085" y="518430"/>
                    <a:pt x="3676" y="518828"/>
                    <a:pt x="5267" y="519623"/>
                  </a:cubicBezTo>
                  <a:cubicBezTo>
                    <a:pt x="62943" y="345800"/>
                    <a:pt x="125392" y="173569"/>
                    <a:pt x="192614" y="3326"/>
                  </a:cubicBezTo>
                  <a:cubicBezTo>
                    <a:pt x="193807" y="144"/>
                    <a:pt x="188636" y="-1448"/>
                    <a:pt x="187443" y="1735"/>
                  </a:cubicBezTo>
                  <a:cubicBezTo>
                    <a:pt x="119823" y="171978"/>
                    <a:pt x="57374" y="344209"/>
                    <a:pt x="96" y="518032"/>
                  </a:cubicBezTo>
                  <a:cubicBezTo>
                    <a:pt x="-699" y="521214"/>
                    <a:pt x="3676" y="522806"/>
                    <a:pt x="4869" y="520021"/>
                  </a:cubicBezTo>
                  <a:cubicBezTo>
                    <a:pt x="18393" y="497746"/>
                    <a:pt x="31917" y="475074"/>
                    <a:pt x="45441" y="452799"/>
                  </a:cubicBezTo>
                  <a:cubicBezTo>
                    <a:pt x="47430" y="450015"/>
                    <a:pt x="43054" y="447230"/>
                    <a:pt x="41066" y="450412"/>
                  </a:cubicBezTo>
                  <a:lnTo>
                    <a:pt x="41066" y="4504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99" name="Freeform 3298">
              <a:extLst>
                <a:ext uri="{FF2B5EF4-FFF2-40B4-BE49-F238E27FC236}">
                  <a16:creationId xmlns:a16="http://schemas.microsoft.com/office/drawing/2014/main" id="{D664D4C9-08CF-4A3F-2A52-9E9070681E04}"/>
                </a:ext>
              </a:extLst>
            </p:cNvPr>
            <p:cNvSpPr/>
            <p:nvPr/>
          </p:nvSpPr>
          <p:spPr>
            <a:xfrm>
              <a:off x="3473919" y="2881993"/>
              <a:ext cx="326184" cy="828504"/>
            </a:xfrm>
            <a:custGeom>
              <a:avLst/>
              <a:gdLst>
                <a:gd name="connsiteX0" fmla="*/ 92377 w 326184"/>
                <a:gd name="connsiteY0" fmla="*/ 634248 h 828504"/>
                <a:gd name="connsiteX1" fmla="*/ 494 w 326184"/>
                <a:gd name="connsiteY1" fmla="*/ 824379 h 828504"/>
                <a:gd name="connsiteX2" fmla="*/ 5267 w 326184"/>
                <a:gd name="connsiteY2" fmla="*/ 826368 h 828504"/>
                <a:gd name="connsiteX3" fmla="*/ 236766 w 326184"/>
                <a:gd name="connsiteY3" fmla="*/ 178808 h 828504"/>
                <a:gd name="connsiteX4" fmla="*/ 325865 w 326184"/>
                <a:gd name="connsiteY4" fmla="*/ 4189 h 828504"/>
                <a:gd name="connsiteX5" fmla="*/ 321092 w 326184"/>
                <a:gd name="connsiteY5" fmla="*/ 1405 h 828504"/>
                <a:gd name="connsiteX6" fmla="*/ 52601 w 326184"/>
                <a:gd name="connsiteY6" fmla="*/ 636237 h 828504"/>
                <a:gd name="connsiteX7" fmla="*/ 96 w 326184"/>
                <a:gd name="connsiteY7" fmla="*/ 825174 h 828504"/>
                <a:gd name="connsiteX8" fmla="*/ 4869 w 326184"/>
                <a:gd name="connsiteY8" fmla="*/ 827163 h 828504"/>
                <a:gd name="connsiteX9" fmla="*/ 96753 w 326184"/>
                <a:gd name="connsiteY9" fmla="*/ 636634 h 828504"/>
                <a:gd name="connsiteX10" fmla="*/ 92377 w 326184"/>
                <a:gd name="connsiteY10" fmla="*/ 634248 h 828504"/>
                <a:gd name="connsiteX11" fmla="*/ 92377 w 326184"/>
                <a:gd name="connsiteY11" fmla="*/ 634248 h 8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6184" h="828504">
                  <a:moveTo>
                    <a:pt x="92377" y="634248"/>
                  </a:moveTo>
                  <a:cubicBezTo>
                    <a:pt x="61749" y="697890"/>
                    <a:pt x="31122" y="761134"/>
                    <a:pt x="494" y="824379"/>
                  </a:cubicBezTo>
                  <a:cubicBezTo>
                    <a:pt x="2085" y="825174"/>
                    <a:pt x="3676" y="825572"/>
                    <a:pt x="5267" y="826368"/>
                  </a:cubicBezTo>
                  <a:cubicBezTo>
                    <a:pt x="61749" y="603620"/>
                    <a:pt x="138120" y="386441"/>
                    <a:pt x="236766" y="178808"/>
                  </a:cubicBezTo>
                  <a:cubicBezTo>
                    <a:pt x="264609" y="119541"/>
                    <a:pt x="294441" y="61467"/>
                    <a:pt x="325865" y="4189"/>
                  </a:cubicBezTo>
                  <a:cubicBezTo>
                    <a:pt x="327456" y="1007"/>
                    <a:pt x="322683" y="-1777"/>
                    <a:pt x="321092" y="1405"/>
                  </a:cubicBezTo>
                  <a:cubicBezTo>
                    <a:pt x="210911" y="203469"/>
                    <a:pt x="120618" y="416273"/>
                    <a:pt x="52601" y="636237"/>
                  </a:cubicBezTo>
                  <a:cubicBezTo>
                    <a:pt x="33110" y="698685"/>
                    <a:pt x="15609" y="761930"/>
                    <a:pt x="96" y="825174"/>
                  </a:cubicBezTo>
                  <a:cubicBezTo>
                    <a:pt x="-699" y="827959"/>
                    <a:pt x="3676" y="829948"/>
                    <a:pt x="4869" y="827163"/>
                  </a:cubicBezTo>
                  <a:cubicBezTo>
                    <a:pt x="35497" y="763521"/>
                    <a:pt x="66125" y="700276"/>
                    <a:pt x="96753" y="636634"/>
                  </a:cubicBezTo>
                  <a:cubicBezTo>
                    <a:pt x="98344" y="633850"/>
                    <a:pt x="93570" y="631066"/>
                    <a:pt x="92377" y="634248"/>
                  </a:cubicBezTo>
                  <a:lnTo>
                    <a:pt x="92377" y="63424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00" name="Freeform 3299">
              <a:extLst>
                <a:ext uri="{FF2B5EF4-FFF2-40B4-BE49-F238E27FC236}">
                  <a16:creationId xmlns:a16="http://schemas.microsoft.com/office/drawing/2014/main" id="{4D182ECF-8D00-F9A4-AA32-53BD65CF1C94}"/>
                </a:ext>
              </a:extLst>
            </p:cNvPr>
            <p:cNvSpPr/>
            <p:nvPr/>
          </p:nvSpPr>
          <p:spPr>
            <a:xfrm>
              <a:off x="3371713" y="2762915"/>
              <a:ext cx="419795" cy="966924"/>
            </a:xfrm>
            <a:custGeom>
              <a:avLst/>
              <a:gdLst>
                <a:gd name="connsiteX0" fmla="*/ 23147 w 419795"/>
                <a:gd name="connsiteY0" fmla="*/ 937888 h 966924"/>
                <a:gd name="connsiteX1" fmla="*/ 2464 w 419795"/>
                <a:gd name="connsiteY1" fmla="*/ 961753 h 966924"/>
                <a:gd name="connsiteX2" fmla="*/ 4850 w 419795"/>
                <a:gd name="connsiteY2" fmla="*/ 964936 h 966924"/>
                <a:gd name="connsiteX3" fmla="*/ 302378 w 419795"/>
                <a:gd name="connsiteY3" fmla="*/ 200831 h 966924"/>
                <a:gd name="connsiteX4" fmla="*/ 419320 w 419795"/>
                <a:gd name="connsiteY4" fmla="*/ 3938 h 966924"/>
                <a:gd name="connsiteX5" fmla="*/ 414547 w 419795"/>
                <a:gd name="connsiteY5" fmla="*/ 1153 h 966924"/>
                <a:gd name="connsiteX6" fmla="*/ 64117 w 419795"/>
                <a:gd name="connsiteY6" fmla="*/ 738210 h 966924"/>
                <a:gd name="connsiteX7" fmla="*/ 77 w 419795"/>
                <a:gd name="connsiteY7" fmla="*/ 963742 h 966924"/>
                <a:gd name="connsiteX8" fmla="*/ 2464 w 419795"/>
                <a:gd name="connsiteY8" fmla="*/ 966925 h 966924"/>
                <a:gd name="connsiteX9" fmla="*/ 27921 w 419795"/>
                <a:gd name="connsiteY9" fmla="*/ 938286 h 966924"/>
                <a:gd name="connsiteX10" fmla="*/ 23147 w 419795"/>
                <a:gd name="connsiteY10" fmla="*/ 937888 h 966924"/>
                <a:gd name="connsiteX11" fmla="*/ 23147 w 419795"/>
                <a:gd name="connsiteY11" fmla="*/ 937888 h 96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95" h="966924">
                  <a:moveTo>
                    <a:pt x="23147" y="937888"/>
                  </a:moveTo>
                  <a:cubicBezTo>
                    <a:pt x="24738" y="951014"/>
                    <a:pt x="15988" y="961356"/>
                    <a:pt x="2464" y="961753"/>
                  </a:cubicBezTo>
                  <a:cubicBezTo>
                    <a:pt x="3259" y="962947"/>
                    <a:pt x="4055" y="963742"/>
                    <a:pt x="4850" y="964936"/>
                  </a:cubicBezTo>
                  <a:cubicBezTo>
                    <a:pt x="70481" y="698832"/>
                    <a:pt x="170718" y="441081"/>
                    <a:pt x="302378" y="200831"/>
                  </a:cubicBezTo>
                  <a:cubicBezTo>
                    <a:pt x="338972" y="134007"/>
                    <a:pt x="378351" y="68376"/>
                    <a:pt x="419320" y="3938"/>
                  </a:cubicBezTo>
                  <a:cubicBezTo>
                    <a:pt x="421309" y="1153"/>
                    <a:pt x="416536" y="-1631"/>
                    <a:pt x="414547" y="1153"/>
                  </a:cubicBezTo>
                  <a:cubicBezTo>
                    <a:pt x="266181" y="229868"/>
                    <a:pt x="148443" y="478868"/>
                    <a:pt x="64117" y="738210"/>
                  </a:cubicBezTo>
                  <a:cubicBezTo>
                    <a:pt x="39853" y="812592"/>
                    <a:pt x="18772" y="887769"/>
                    <a:pt x="77" y="963742"/>
                  </a:cubicBezTo>
                  <a:cubicBezTo>
                    <a:pt x="-321" y="965334"/>
                    <a:pt x="873" y="966925"/>
                    <a:pt x="2464" y="966925"/>
                  </a:cubicBezTo>
                  <a:cubicBezTo>
                    <a:pt x="18374" y="966527"/>
                    <a:pt x="29909" y="953798"/>
                    <a:pt x="27921" y="938286"/>
                  </a:cubicBezTo>
                  <a:cubicBezTo>
                    <a:pt x="27921" y="934705"/>
                    <a:pt x="22750" y="934705"/>
                    <a:pt x="23147" y="937888"/>
                  </a:cubicBezTo>
                  <a:lnTo>
                    <a:pt x="23147" y="93788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01" name="Freeform 3300">
              <a:extLst>
                <a:ext uri="{FF2B5EF4-FFF2-40B4-BE49-F238E27FC236}">
                  <a16:creationId xmlns:a16="http://schemas.microsoft.com/office/drawing/2014/main" id="{88DDBF79-28CE-091E-2636-DE372A1FFF7F}"/>
                </a:ext>
              </a:extLst>
            </p:cNvPr>
            <p:cNvSpPr/>
            <p:nvPr/>
          </p:nvSpPr>
          <p:spPr>
            <a:xfrm>
              <a:off x="3322371" y="2740167"/>
              <a:ext cx="362800" cy="932939"/>
            </a:xfrm>
            <a:custGeom>
              <a:avLst/>
              <a:gdLst>
                <a:gd name="connsiteX0" fmla="*/ 86013 w 362800"/>
                <a:gd name="connsiteY0" fmla="*/ 727546 h 932939"/>
                <a:gd name="connsiteX1" fmla="*/ 494 w 362800"/>
                <a:gd name="connsiteY1" fmla="*/ 929212 h 932939"/>
                <a:gd name="connsiteX2" fmla="*/ 5267 w 362800"/>
                <a:gd name="connsiteY2" fmla="*/ 931201 h 932939"/>
                <a:gd name="connsiteX3" fmla="*/ 261427 w 362800"/>
                <a:gd name="connsiteY3" fmla="*/ 198122 h 932939"/>
                <a:gd name="connsiteX4" fmla="*/ 362459 w 362800"/>
                <a:gd name="connsiteY4" fmla="*/ 4013 h 932939"/>
                <a:gd name="connsiteX5" fmla="*/ 357686 w 362800"/>
                <a:gd name="connsiteY5" fmla="*/ 1229 h 932939"/>
                <a:gd name="connsiteX6" fmla="*/ 56181 w 362800"/>
                <a:gd name="connsiteY6" fmla="*/ 715215 h 932939"/>
                <a:gd name="connsiteX7" fmla="*/ 96 w 362800"/>
                <a:gd name="connsiteY7" fmla="*/ 929610 h 932939"/>
                <a:gd name="connsiteX8" fmla="*/ 4869 w 362800"/>
                <a:gd name="connsiteY8" fmla="*/ 931599 h 932939"/>
                <a:gd name="connsiteX9" fmla="*/ 90786 w 362800"/>
                <a:gd name="connsiteY9" fmla="*/ 729933 h 932939"/>
                <a:gd name="connsiteX10" fmla="*/ 86013 w 362800"/>
                <a:gd name="connsiteY10" fmla="*/ 727546 h 932939"/>
                <a:gd name="connsiteX11" fmla="*/ 86013 w 362800"/>
                <a:gd name="connsiteY11" fmla="*/ 727546 h 93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800" h="932939">
                  <a:moveTo>
                    <a:pt x="86013" y="727546"/>
                  </a:moveTo>
                  <a:cubicBezTo>
                    <a:pt x="57374" y="794768"/>
                    <a:pt x="28735" y="861990"/>
                    <a:pt x="494" y="929212"/>
                  </a:cubicBezTo>
                  <a:cubicBezTo>
                    <a:pt x="2085" y="930008"/>
                    <a:pt x="3676" y="930406"/>
                    <a:pt x="5267" y="931201"/>
                  </a:cubicBezTo>
                  <a:cubicBezTo>
                    <a:pt x="62943" y="678223"/>
                    <a:pt x="148860" y="432007"/>
                    <a:pt x="261427" y="198122"/>
                  </a:cubicBezTo>
                  <a:cubicBezTo>
                    <a:pt x="293248" y="132491"/>
                    <a:pt x="327058" y="67656"/>
                    <a:pt x="362459" y="4013"/>
                  </a:cubicBezTo>
                  <a:cubicBezTo>
                    <a:pt x="364050" y="831"/>
                    <a:pt x="359675" y="-1555"/>
                    <a:pt x="357686" y="1229"/>
                  </a:cubicBezTo>
                  <a:cubicBezTo>
                    <a:pt x="230004" y="226363"/>
                    <a:pt x="129370" y="467408"/>
                    <a:pt x="56181" y="715215"/>
                  </a:cubicBezTo>
                  <a:cubicBezTo>
                    <a:pt x="35099" y="786017"/>
                    <a:pt x="16404" y="857615"/>
                    <a:pt x="96" y="929610"/>
                  </a:cubicBezTo>
                  <a:cubicBezTo>
                    <a:pt x="-699" y="932394"/>
                    <a:pt x="3676" y="934383"/>
                    <a:pt x="4869" y="931599"/>
                  </a:cubicBezTo>
                  <a:cubicBezTo>
                    <a:pt x="33508" y="864377"/>
                    <a:pt x="62147" y="797155"/>
                    <a:pt x="90786" y="729933"/>
                  </a:cubicBezTo>
                  <a:cubicBezTo>
                    <a:pt x="91979" y="727148"/>
                    <a:pt x="87604" y="724364"/>
                    <a:pt x="86013" y="727546"/>
                  </a:cubicBezTo>
                  <a:lnTo>
                    <a:pt x="86013" y="72754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02" name="Freeform 3301">
              <a:extLst>
                <a:ext uri="{FF2B5EF4-FFF2-40B4-BE49-F238E27FC236}">
                  <a16:creationId xmlns:a16="http://schemas.microsoft.com/office/drawing/2014/main" id="{F1D06737-888A-3D1D-38A0-D1DACCF1AD8D}"/>
                </a:ext>
              </a:extLst>
            </p:cNvPr>
            <p:cNvSpPr/>
            <p:nvPr/>
          </p:nvSpPr>
          <p:spPr>
            <a:xfrm>
              <a:off x="3249655" y="2726865"/>
              <a:ext cx="348540" cy="926885"/>
            </a:xfrm>
            <a:custGeom>
              <a:avLst/>
              <a:gdLst>
                <a:gd name="connsiteX0" fmla="*/ 5193 w 348540"/>
                <a:gd name="connsiteY0" fmla="*/ 925013 h 926885"/>
                <a:gd name="connsiteX1" fmla="*/ 243851 w 348540"/>
                <a:gd name="connsiteY1" fmla="*/ 194719 h 926885"/>
                <a:gd name="connsiteX2" fmla="*/ 348065 w 348540"/>
                <a:gd name="connsiteY2" fmla="*/ 4190 h 926885"/>
                <a:gd name="connsiteX3" fmla="*/ 343292 w 348540"/>
                <a:gd name="connsiteY3" fmla="*/ 1405 h 926885"/>
                <a:gd name="connsiteX4" fmla="*/ 46163 w 348540"/>
                <a:gd name="connsiteY4" fmla="*/ 708630 h 926885"/>
                <a:gd name="connsiteX5" fmla="*/ 22 w 348540"/>
                <a:gd name="connsiteY5" fmla="*/ 923820 h 926885"/>
                <a:gd name="connsiteX6" fmla="*/ 5193 w 348540"/>
                <a:gd name="connsiteY6" fmla="*/ 925013 h 926885"/>
                <a:gd name="connsiteX7" fmla="*/ 5193 w 348540"/>
                <a:gd name="connsiteY7" fmla="*/ 925013 h 9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540" h="926885">
                  <a:moveTo>
                    <a:pt x="5193" y="925013"/>
                  </a:moveTo>
                  <a:cubicBezTo>
                    <a:pt x="48947" y="671637"/>
                    <a:pt x="129295" y="425024"/>
                    <a:pt x="243851" y="194719"/>
                  </a:cubicBezTo>
                  <a:cubicBezTo>
                    <a:pt x="276070" y="129883"/>
                    <a:pt x="311073" y="66241"/>
                    <a:pt x="348065" y="4190"/>
                  </a:cubicBezTo>
                  <a:cubicBezTo>
                    <a:pt x="350054" y="1007"/>
                    <a:pt x="345281" y="-1777"/>
                    <a:pt x="343292" y="1405"/>
                  </a:cubicBezTo>
                  <a:cubicBezTo>
                    <a:pt x="210439" y="220971"/>
                    <a:pt x="110202" y="460027"/>
                    <a:pt x="46163" y="708630"/>
                  </a:cubicBezTo>
                  <a:cubicBezTo>
                    <a:pt x="27865" y="779829"/>
                    <a:pt x="12353" y="851427"/>
                    <a:pt x="22" y="923820"/>
                  </a:cubicBezTo>
                  <a:cubicBezTo>
                    <a:pt x="-376" y="927002"/>
                    <a:pt x="4795" y="928195"/>
                    <a:pt x="5193" y="925013"/>
                  </a:cubicBezTo>
                  <a:lnTo>
                    <a:pt x="5193" y="92501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03" name="Freeform 3302">
              <a:extLst>
                <a:ext uri="{FF2B5EF4-FFF2-40B4-BE49-F238E27FC236}">
                  <a16:creationId xmlns:a16="http://schemas.microsoft.com/office/drawing/2014/main" id="{1C57D9E8-2633-C1AB-39FA-661B0899608C}"/>
                </a:ext>
              </a:extLst>
            </p:cNvPr>
            <p:cNvSpPr/>
            <p:nvPr/>
          </p:nvSpPr>
          <p:spPr>
            <a:xfrm>
              <a:off x="3164931" y="2823521"/>
              <a:ext cx="262866" cy="757300"/>
            </a:xfrm>
            <a:custGeom>
              <a:avLst/>
              <a:gdLst>
                <a:gd name="connsiteX0" fmla="*/ 5193 w 262866"/>
                <a:gd name="connsiteY0" fmla="*/ 755566 h 757300"/>
                <a:gd name="connsiteX1" fmla="*/ 186573 w 262866"/>
                <a:gd name="connsiteY1" fmla="*/ 161306 h 757300"/>
                <a:gd name="connsiteX2" fmla="*/ 262546 w 262866"/>
                <a:gd name="connsiteY2" fmla="*/ 4190 h 757300"/>
                <a:gd name="connsiteX3" fmla="*/ 257773 w 262866"/>
                <a:gd name="connsiteY3" fmla="*/ 1405 h 757300"/>
                <a:gd name="connsiteX4" fmla="*/ 36616 w 262866"/>
                <a:gd name="connsiteY4" fmla="*/ 580549 h 757300"/>
                <a:gd name="connsiteX5" fmla="*/ 22 w 262866"/>
                <a:gd name="connsiteY5" fmla="*/ 753975 h 757300"/>
                <a:gd name="connsiteX6" fmla="*/ 5193 w 262866"/>
                <a:gd name="connsiteY6" fmla="*/ 755566 h 757300"/>
                <a:gd name="connsiteX7" fmla="*/ 5193 w 262866"/>
                <a:gd name="connsiteY7" fmla="*/ 755566 h 7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866" h="757300">
                  <a:moveTo>
                    <a:pt x="5193" y="755566"/>
                  </a:moveTo>
                  <a:cubicBezTo>
                    <a:pt x="41389" y="551115"/>
                    <a:pt x="102247" y="351437"/>
                    <a:pt x="186573" y="161306"/>
                  </a:cubicBezTo>
                  <a:cubicBezTo>
                    <a:pt x="210041" y="108006"/>
                    <a:pt x="235896" y="55899"/>
                    <a:pt x="262546" y="4190"/>
                  </a:cubicBezTo>
                  <a:cubicBezTo>
                    <a:pt x="264137" y="1007"/>
                    <a:pt x="259364" y="-1777"/>
                    <a:pt x="257773" y="1405"/>
                  </a:cubicBezTo>
                  <a:cubicBezTo>
                    <a:pt x="160321" y="184377"/>
                    <a:pt x="86337" y="379679"/>
                    <a:pt x="36616" y="580549"/>
                  </a:cubicBezTo>
                  <a:cubicBezTo>
                    <a:pt x="22297" y="637827"/>
                    <a:pt x="10364" y="695901"/>
                    <a:pt x="22" y="753975"/>
                  </a:cubicBezTo>
                  <a:cubicBezTo>
                    <a:pt x="-376" y="757157"/>
                    <a:pt x="4795" y="758748"/>
                    <a:pt x="5193" y="755566"/>
                  </a:cubicBezTo>
                  <a:lnTo>
                    <a:pt x="5193" y="75556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04" name="Freeform 3303">
              <a:extLst>
                <a:ext uri="{FF2B5EF4-FFF2-40B4-BE49-F238E27FC236}">
                  <a16:creationId xmlns:a16="http://schemas.microsoft.com/office/drawing/2014/main" id="{97BDF00B-0CBA-11D4-2A08-248BF113E984}"/>
                </a:ext>
              </a:extLst>
            </p:cNvPr>
            <p:cNvSpPr/>
            <p:nvPr/>
          </p:nvSpPr>
          <p:spPr>
            <a:xfrm>
              <a:off x="3123899" y="3248187"/>
              <a:ext cx="46965" cy="223386"/>
            </a:xfrm>
            <a:custGeom>
              <a:avLst/>
              <a:gdLst>
                <a:gd name="connsiteX0" fmla="*/ 9233 w 46965"/>
                <a:gd name="connsiteY0" fmla="*/ 220322 h 223386"/>
                <a:gd name="connsiteX1" fmla="*/ 46623 w 46965"/>
                <a:gd name="connsiteY1" fmla="*/ 3938 h 223386"/>
                <a:gd name="connsiteX2" fmla="*/ 42247 w 46965"/>
                <a:gd name="connsiteY2" fmla="*/ 1153 h 223386"/>
                <a:gd name="connsiteX3" fmla="*/ 4062 w 46965"/>
                <a:gd name="connsiteY3" fmla="*/ 221515 h 223386"/>
                <a:gd name="connsiteX4" fmla="*/ 9233 w 46965"/>
                <a:gd name="connsiteY4" fmla="*/ 220322 h 223386"/>
                <a:gd name="connsiteX5" fmla="*/ 9233 w 46965"/>
                <a:gd name="connsiteY5" fmla="*/ 220322 h 22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65" h="223386">
                  <a:moveTo>
                    <a:pt x="9233" y="220322"/>
                  </a:moveTo>
                  <a:cubicBezTo>
                    <a:pt x="-2302" y="145940"/>
                    <a:pt x="11222" y="69967"/>
                    <a:pt x="46623" y="3938"/>
                  </a:cubicBezTo>
                  <a:cubicBezTo>
                    <a:pt x="48214" y="1153"/>
                    <a:pt x="43838" y="-1631"/>
                    <a:pt x="42247" y="1153"/>
                  </a:cubicBezTo>
                  <a:cubicBezTo>
                    <a:pt x="5653" y="68773"/>
                    <a:pt x="-7473" y="145940"/>
                    <a:pt x="4062" y="221515"/>
                  </a:cubicBezTo>
                  <a:cubicBezTo>
                    <a:pt x="4858" y="224697"/>
                    <a:pt x="9631" y="223503"/>
                    <a:pt x="9233" y="220322"/>
                  </a:cubicBezTo>
                  <a:lnTo>
                    <a:pt x="9233" y="2203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05" name="Freeform 3304">
              <a:extLst>
                <a:ext uri="{FF2B5EF4-FFF2-40B4-BE49-F238E27FC236}">
                  <a16:creationId xmlns:a16="http://schemas.microsoft.com/office/drawing/2014/main" id="{52A8C051-C573-CC3D-91AB-77FDF72ACC02}"/>
                </a:ext>
              </a:extLst>
            </p:cNvPr>
            <p:cNvSpPr/>
            <p:nvPr/>
          </p:nvSpPr>
          <p:spPr>
            <a:xfrm>
              <a:off x="3845747" y="1571612"/>
              <a:ext cx="199798" cy="442417"/>
            </a:xfrm>
            <a:custGeom>
              <a:avLst/>
              <a:gdLst>
                <a:gd name="connsiteX0" fmla="*/ 5349 w 199798"/>
                <a:gd name="connsiteY0" fmla="*/ 440683 h 442417"/>
                <a:gd name="connsiteX1" fmla="*/ 199457 w 199798"/>
                <a:gd name="connsiteY1" fmla="*/ 3938 h 442417"/>
                <a:gd name="connsiteX2" fmla="*/ 194684 w 199798"/>
                <a:gd name="connsiteY2" fmla="*/ 1153 h 442417"/>
                <a:gd name="connsiteX3" fmla="*/ 177 w 199798"/>
                <a:gd name="connsiteY3" fmla="*/ 439091 h 442417"/>
                <a:gd name="connsiteX4" fmla="*/ 5349 w 199798"/>
                <a:gd name="connsiteY4" fmla="*/ 440683 h 442417"/>
                <a:gd name="connsiteX5" fmla="*/ 5349 w 199798"/>
                <a:gd name="connsiteY5" fmla="*/ 440683 h 44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798" h="442417">
                  <a:moveTo>
                    <a:pt x="5349" y="440683"/>
                  </a:moveTo>
                  <a:cubicBezTo>
                    <a:pt x="57058" y="289532"/>
                    <a:pt x="121893" y="143553"/>
                    <a:pt x="199457" y="3938"/>
                  </a:cubicBezTo>
                  <a:cubicBezTo>
                    <a:pt x="201048" y="1153"/>
                    <a:pt x="196673" y="-1631"/>
                    <a:pt x="194684" y="1153"/>
                  </a:cubicBezTo>
                  <a:cubicBezTo>
                    <a:pt x="117120" y="141166"/>
                    <a:pt x="51887" y="287543"/>
                    <a:pt x="177" y="439091"/>
                  </a:cubicBezTo>
                  <a:cubicBezTo>
                    <a:pt x="-1016" y="442273"/>
                    <a:pt x="4155" y="443865"/>
                    <a:pt x="5349" y="440683"/>
                  </a:cubicBezTo>
                  <a:lnTo>
                    <a:pt x="5349" y="4406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06" name="Freeform 3305">
              <a:extLst>
                <a:ext uri="{FF2B5EF4-FFF2-40B4-BE49-F238E27FC236}">
                  <a16:creationId xmlns:a16="http://schemas.microsoft.com/office/drawing/2014/main" id="{529A99CA-D07B-A6BC-EB47-8BBA80748A03}"/>
                </a:ext>
              </a:extLst>
            </p:cNvPr>
            <p:cNvSpPr/>
            <p:nvPr/>
          </p:nvSpPr>
          <p:spPr>
            <a:xfrm>
              <a:off x="4094721" y="1098872"/>
              <a:ext cx="267446" cy="414452"/>
            </a:xfrm>
            <a:custGeom>
              <a:avLst/>
              <a:gdLst>
                <a:gd name="connsiteX0" fmla="*/ 4579 w 267446"/>
                <a:gd name="connsiteY0" fmla="*/ 413035 h 414452"/>
                <a:gd name="connsiteX1" fmla="*/ 266706 w 267446"/>
                <a:gd name="connsiteY1" fmla="*/ 4532 h 414452"/>
                <a:gd name="connsiteX2" fmla="*/ 263126 w 267446"/>
                <a:gd name="connsiteY2" fmla="*/ 952 h 414452"/>
                <a:gd name="connsiteX3" fmla="*/ 204 w 267446"/>
                <a:gd name="connsiteY3" fmla="*/ 410649 h 414452"/>
                <a:gd name="connsiteX4" fmla="*/ 4579 w 267446"/>
                <a:gd name="connsiteY4" fmla="*/ 413035 h 414452"/>
                <a:gd name="connsiteX5" fmla="*/ 4579 w 267446"/>
                <a:gd name="connsiteY5" fmla="*/ 413035 h 41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446" h="414452">
                  <a:moveTo>
                    <a:pt x="4579" y="413035"/>
                  </a:moveTo>
                  <a:cubicBezTo>
                    <a:pt x="71006" y="264669"/>
                    <a:pt x="159310" y="126645"/>
                    <a:pt x="266706" y="4532"/>
                  </a:cubicBezTo>
                  <a:cubicBezTo>
                    <a:pt x="269093" y="2145"/>
                    <a:pt x="265115" y="-1833"/>
                    <a:pt x="263126" y="952"/>
                  </a:cubicBezTo>
                  <a:cubicBezTo>
                    <a:pt x="155332" y="123463"/>
                    <a:pt x="67029" y="261885"/>
                    <a:pt x="204" y="410649"/>
                  </a:cubicBezTo>
                  <a:cubicBezTo>
                    <a:pt x="-989" y="413433"/>
                    <a:pt x="3386" y="416217"/>
                    <a:pt x="4579" y="413035"/>
                  </a:cubicBezTo>
                  <a:lnTo>
                    <a:pt x="4579" y="41303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07" name="Freeform 3306">
              <a:extLst>
                <a:ext uri="{FF2B5EF4-FFF2-40B4-BE49-F238E27FC236}">
                  <a16:creationId xmlns:a16="http://schemas.microsoft.com/office/drawing/2014/main" id="{272279EF-CE89-14E8-1B0A-23BC458E2EBF}"/>
                </a:ext>
              </a:extLst>
            </p:cNvPr>
            <p:cNvSpPr/>
            <p:nvPr/>
          </p:nvSpPr>
          <p:spPr>
            <a:xfrm>
              <a:off x="4142979" y="843714"/>
              <a:ext cx="451754" cy="641755"/>
            </a:xfrm>
            <a:custGeom>
              <a:avLst/>
              <a:gdLst>
                <a:gd name="connsiteX0" fmla="*/ 29908 w 451754"/>
                <a:gd name="connsiteY0" fmla="*/ 594607 h 641755"/>
                <a:gd name="connsiteX1" fmla="*/ 473 w 451754"/>
                <a:gd name="connsiteY1" fmla="*/ 637964 h 641755"/>
                <a:gd name="connsiteX2" fmla="*/ 5644 w 451754"/>
                <a:gd name="connsiteY2" fmla="*/ 640748 h 641755"/>
                <a:gd name="connsiteX3" fmla="*/ 350108 w 451754"/>
                <a:gd name="connsiteY3" fmla="*/ 143543 h 641755"/>
                <a:gd name="connsiteX4" fmla="*/ 451140 w 451754"/>
                <a:gd name="connsiteY4" fmla="*/ 4326 h 641755"/>
                <a:gd name="connsiteX5" fmla="*/ 445969 w 451754"/>
                <a:gd name="connsiteY5" fmla="*/ 1144 h 641755"/>
                <a:gd name="connsiteX6" fmla="*/ 96334 w 451754"/>
                <a:gd name="connsiteY6" fmla="*/ 494769 h 641755"/>
                <a:gd name="connsiteX7" fmla="*/ 473 w 451754"/>
                <a:gd name="connsiteY7" fmla="*/ 637566 h 641755"/>
                <a:gd name="connsiteX8" fmla="*/ 5644 w 451754"/>
                <a:gd name="connsiteY8" fmla="*/ 640350 h 641755"/>
                <a:gd name="connsiteX9" fmla="*/ 34681 w 451754"/>
                <a:gd name="connsiteY9" fmla="*/ 596994 h 641755"/>
                <a:gd name="connsiteX10" fmla="*/ 29908 w 451754"/>
                <a:gd name="connsiteY10" fmla="*/ 594607 h 641755"/>
                <a:gd name="connsiteX11" fmla="*/ 29908 w 451754"/>
                <a:gd name="connsiteY11" fmla="*/ 594607 h 64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1754" h="641755">
                  <a:moveTo>
                    <a:pt x="29908" y="594607"/>
                  </a:moveTo>
                  <a:cubicBezTo>
                    <a:pt x="20362" y="608927"/>
                    <a:pt x="10418" y="623644"/>
                    <a:pt x="473" y="637964"/>
                  </a:cubicBezTo>
                  <a:cubicBezTo>
                    <a:pt x="2065" y="638759"/>
                    <a:pt x="4053" y="639953"/>
                    <a:pt x="5644" y="640748"/>
                  </a:cubicBezTo>
                  <a:cubicBezTo>
                    <a:pt x="117814" y="473289"/>
                    <a:pt x="232370" y="307024"/>
                    <a:pt x="350108" y="143543"/>
                  </a:cubicBezTo>
                  <a:cubicBezTo>
                    <a:pt x="383520" y="97005"/>
                    <a:pt x="417330" y="50864"/>
                    <a:pt x="451140" y="4326"/>
                  </a:cubicBezTo>
                  <a:cubicBezTo>
                    <a:pt x="453526" y="1144"/>
                    <a:pt x="448356" y="-1641"/>
                    <a:pt x="445969" y="1144"/>
                  </a:cubicBezTo>
                  <a:cubicBezTo>
                    <a:pt x="325447" y="162636"/>
                    <a:pt x="209697" y="328105"/>
                    <a:pt x="96334" y="494769"/>
                  </a:cubicBezTo>
                  <a:cubicBezTo>
                    <a:pt x="64115" y="542103"/>
                    <a:pt x="32294" y="589834"/>
                    <a:pt x="473" y="637566"/>
                  </a:cubicBezTo>
                  <a:cubicBezTo>
                    <a:pt x="-1516" y="640748"/>
                    <a:pt x="3258" y="643532"/>
                    <a:pt x="5644" y="640350"/>
                  </a:cubicBezTo>
                  <a:cubicBezTo>
                    <a:pt x="15191" y="625633"/>
                    <a:pt x="25135" y="611314"/>
                    <a:pt x="34681" y="596994"/>
                  </a:cubicBezTo>
                  <a:cubicBezTo>
                    <a:pt x="37068" y="594607"/>
                    <a:pt x="31897" y="591823"/>
                    <a:pt x="29908" y="594607"/>
                  </a:cubicBezTo>
                  <a:lnTo>
                    <a:pt x="29908" y="59460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08" name="Freeform 3307">
              <a:extLst>
                <a:ext uri="{FF2B5EF4-FFF2-40B4-BE49-F238E27FC236}">
                  <a16:creationId xmlns:a16="http://schemas.microsoft.com/office/drawing/2014/main" id="{AFBB84A1-F466-7360-D163-2A028B74E1F3}"/>
                </a:ext>
              </a:extLst>
            </p:cNvPr>
            <p:cNvSpPr/>
            <p:nvPr/>
          </p:nvSpPr>
          <p:spPr>
            <a:xfrm>
              <a:off x="4317751" y="963179"/>
              <a:ext cx="261327" cy="394386"/>
            </a:xfrm>
            <a:custGeom>
              <a:avLst/>
              <a:gdLst>
                <a:gd name="connsiteX0" fmla="*/ 5490 w 261327"/>
                <a:gd name="connsiteY0" fmla="*/ 392805 h 394386"/>
                <a:gd name="connsiteX1" fmla="*/ 260854 w 261327"/>
                <a:gd name="connsiteY1" fmla="*/ 4190 h 394386"/>
                <a:gd name="connsiteX2" fmla="*/ 255684 w 261327"/>
                <a:gd name="connsiteY2" fmla="*/ 1405 h 394386"/>
                <a:gd name="connsiteX3" fmla="*/ 319 w 261327"/>
                <a:gd name="connsiteY3" fmla="*/ 390021 h 394386"/>
                <a:gd name="connsiteX4" fmla="*/ 5490 w 261327"/>
                <a:gd name="connsiteY4" fmla="*/ 392805 h 394386"/>
                <a:gd name="connsiteX5" fmla="*/ 5490 w 261327"/>
                <a:gd name="connsiteY5" fmla="*/ 392805 h 39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327" h="394386">
                  <a:moveTo>
                    <a:pt x="5490" y="392805"/>
                  </a:moveTo>
                  <a:cubicBezTo>
                    <a:pt x="85838" y="259952"/>
                    <a:pt x="171755" y="131076"/>
                    <a:pt x="260854" y="4190"/>
                  </a:cubicBezTo>
                  <a:cubicBezTo>
                    <a:pt x="262843" y="1007"/>
                    <a:pt x="258070" y="-1777"/>
                    <a:pt x="255684" y="1405"/>
                  </a:cubicBezTo>
                  <a:cubicBezTo>
                    <a:pt x="164596" y="126701"/>
                    <a:pt x="80270" y="257167"/>
                    <a:pt x="319" y="390021"/>
                  </a:cubicBezTo>
                  <a:cubicBezTo>
                    <a:pt x="-1272" y="393203"/>
                    <a:pt x="3501" y="396385"/>
                    <a:pt x="5490" y="392805"/>
                  </a:cubicBezTo>
                  <a:lnTo>
                    <a:pt x="5490" y="3928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09" name="Freeform 3308">
              <a:extLst>
                <a:ext uri="{FF2B5EF4-FFF2-40B4-BE49-F238E27FC236}">
                  <a16:creationId xmlns:a16="http://schemas.microsoft.com/office/drawing/2014/main" id="{A8A163C0-D258-E74A-82F4-EF47F88FBA25}"/>
                </a:ext>
              </a:extLst>
            </p:cNvPr>
            <p:cNvSpPr/>
            <p:nvPr/>
          </p:nvSpPr>
          <p:spPr>
            <a:xfrm>
              <a:off x="4458304" y="868229"/>
              <a:ext cx="233363" cy="353768"/>
            </a:xfrm>
            <a:custGeom>
              <a:avLst/>
              <a:gdLst>
                <a:gd name="connsiteX0" fmla="*/ 5746 w 233363"/>
                <a:gd name="connsiteY0" fmla="*/ 352117 h 353768"/>
                <a:gd name="connsiteX1" fmla="*/ 232471 w 233363"/>
                <a:gd name="connsiteY1" fmla="*/ 5267 h 353768"/>
                <a:gd name="connsiteX2" fmla="*/ 228096 w 233363"/>
                <a:gd name="connsiteY2" fmla="*/ 892 h 353768"/>
                <a:gd name="connsiteX3" fmla="*/ 177 w 233363"/>
                <a:gd name="connsiteY3" fmla="*/ 348935 h 353768"/>
                <a:gd name="connsiteX4" fmla="*/ 5746 w 233363"/>
                <a:gd name="connsiteY4" fmla="*/ 352117 h 353768"/>
                <a:gd name="connsiteX5" fmla="*/ 5746 w 233363"/>
                <a:gd name="connsiteY5" fmla="*/ 352117 h 35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363" h="353768">
                  <a:moveTo>
                    <a:pt x="5746" y="352117"/>
                  </a:moveTo>
                  <a:cubicBezTo>
                    <a:pt x="62228" y="224833"/>
                    <a:pt x="138997" y="108288"/>
                    <a:pt x="232471" y="5267"/>
                  </a:cubicBezTo>
                  <a:cubicBezTo>
                    <a:pt x="235256" y="2483"/>
                    <a:pt x="230880" y="-1893"/>
                    <a:pt x="228096" y="892"/>
                  </a:cubicBezTo>
                  <a:cubicBezTo>
                    <a:pt x="133428" y="103117"/>
                    <a:pt x="56660" y="221651"/>
                    <a:pt x="177" y="348935"/>
                  </a:cubicBezTo>
                  <a:cubicBezTo>
                    <a:pt x="-1016" y="352913"/>
                    <a:pt x="4155" y="355697"/>
                    <a:pt x="5746" y="352117"/>
                  </a:cubicBezTo>
                  <a:lnTo>
                    <a:pt x="5746" y="35211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10" name="Freeform 3309">
              <a:extLst>
                <a:ext uri="{FF2B5EF4-FFF2-40B4-BE49-F238E27FC236}">
                  <a16:creationId xmlns:a16="http://schemas.microsoft.com/office/drawing/2014/main" id="{6F0B0F9B-1ACD-FD47-F89C-96D96D9794C8}"/>
                </a:ext>
              </a:extLst>
            </p:cNvPr>
            <p:cNvSpPr/>
            <p:nvPr/>
          </p:nvSpPr>
          <p:spPr>
            <a:xfrm>
              <a:off x="4475292" y="453100"/>
              <a:ext cx="480073" cy="648110"/>
            </a:xfrm>
            <a:custGeom>
              <a:avLst/>
              <a:gdLst>
                <a:gd name="connsiteX0" fmla="*/ 5066 w 480073"/>
                <a:gd name="connsiteY0" fmla="*/ 647122 h 648110"/>
                <a:gd name="connsiteX1" fmla="*/ 376578 w 480073"/>
                <a:gd name="connsiteY1" fmla="*/ 148724 h 648110"/>
                <a:gd name="connsiteX2" fmla="*/ 479598 w 480073"/>
                <a:gd name="connsiteY2" fmla="*/ 3938 h 648110"/>
                <a:gd name="connsiteX3" fmla="*/ 474825 w 480073"/>
                <a:gd name="connsiteY3" fmla="*/ 1153 h 648110"/>
                <a:gd name="connsiteX4" fmla="*/ 108485 w 480073"/>
                <a:gd name="connsiteY4" fmla="*/ 503529 h 648110"/>
                <a:gd name="connsiteX5" fmla="*/ 691 w 480073"/>
                <a:gd name="connsiteY5" fmla="*/ 644736 h 648110"/>
                <a:gd name="connsiteX6" fmla="*/ 5066 w 480073"/>
                <a:gd name="connsiteY6" fmla="*/ 647122 h 648110"/>
                <a:gd name="connsiteX7" fmla="*/ 5066 w 480073"/>
                <a:gd name="connsiteY7" fmla="*/ 647122 h 64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073" h="648110">
                  <a:moveTo>
                    <a:pt x="5066" y="647122"/>
                  </a:moveTo>
                  <a:cubicBezTo>
                    <a:pt x="131555" y="483243"/>
                    <a:pt x="255657" y="316978"/>
                    <a:pt x="376578" y="148724"/>
                  </a:cubicBezTo>
                  <a:cubicBezTo>
                    <a:pt x="411183" y="100594"/>
                    <a:pt x="445391" y="52465"/>
                    <a:pt x="479598" y="3938"/>
                  </a:cubicBezTo>
                  <a:cubicBezTo>
                    <a:pt x="481587" y="1153"/>
                    <a:pt x="476814" y="-1631"/>
                    <a:pt x="474825" y="1153"/>
                  </a:cubicBezTo>
                  <a:cubicBezTo>
                    <a:pt x="355098" y="170203"/>
                    <a:pt x="233383" y="338059"/>
                    <a:pt x="108485" y="503529"/>
                  </a:cubicBezTo>
                  <a:cubicBezTo>
                    <a:pt x="72686" y="550863"/>
                    <a:pt x="36887" y="597799"/>
                    <a:pt x="691" y="644736"/>
                  </a:cubicBezTo>
                  <a:cubicBezTo>
                    <a:pt x="-1696" y="647122"/>
                    <a:pt x="2680" y="649509"/>
                    <a:pt x="5066" y="647122"/>
                  </a:cubicBezTo>
                  <a:lnTo>
                    <a:pt x="5066" y="64712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11" name="Freeform 3310">
              <a:extLst>
                <a:ext uri="{FF2B5EF4-FFF2-40B4-BE49-F238E27FC236}">
                  <a16:creationId xmlns:a16="http://schemas.microsoft.com/office/drawing/2014/main" id="{9B6DAC61-6D41-99F1-16E2-71D07D54A782}"/>
                </a:ext>
              </a:extLst>
            </p:cNvPr>
            <p:cNvSpPr/>
            <p:nvPr/>
          </p:nvSpPr>
          <p:spPr>
            <a:xfrm>
              <a:off x="4581843" y="518540"/>
              <a:ext cx="318494" cy="460323"/>
            </a:xfrm>
            <a:custGeom>
              <a:avLst/>
              <a:gdLst>
                <a:gd name="connsiteX0" fmla="*/ 4718 w 318494"/>
                <a:gd name="connsiteY0" fmla="*/ 459170 h 460323"/>
                <a:gd name="connsiteX1" fmla="*/ 317758 w 318494"/>
                <a:gd name="connsiteY1" fmla="*/ 4924 h 460323"/>
                <a:gd name="connsiteX2" fmla="*/ 313781 w 318494"/>
                <a:gd name="connsiteY2" fmla="*/ 946 h 460323"/>
                <a:gd name="connsiteX3" fmla="*/ 343 w 318494"/>
                <a:gd name="connsiteY3" fmla="*/ 456386 h 460323"/>
                <a:gd name="connsiteX4" fmla="*/ 4718 w 318494"/>
                <a:gd name="connsiteY4" fmla="*/ 459170 h 460323"/>
                <a:gd name="connsiteX5" fmla="*/ 4718 w 318494"/>
                <a:gd name="connsiteY5" fmla="*/ 459170 h 46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94" h="460323">
                  <a:moveTo>
                    <a:pt x="4718" y="459170"/>
                  </a:moveTo>
                  <a:cubicBezTo>
                    <a:pt x="92226" y="296485"/>
                    <a:pt x="197236" y="144937"/>
                    <a:pt x="317758" y="4924"/>
                  </a:cubicBezTo>
                  <a:cubicBezTo>
                    <a:pt x="320145" y="2140"/>
                    <a:pt x="316167" y="-1838"/>
                    <a:pt x="313781" y="946"/>
                  </a:cubicBezTo>
                  <a:cubicBezTo>
                    <a:pt x="192065" y="140164"/>
                    <a:pt x="87453" y="293701"/>
                    <a:pt x="343" y="456386"/>
                  </a:cubicBezTo>
                  <a:cubicBezTo>
                    <a:pt x="-1248" y="459170"/>
                    <a:pt x="3127" y="461955"/>
                    <a:pt x="4718" y="459170"/>
                  </a:cubicBezTo>
                  <a:lnTo>
                    <a:pt x="4718" y="4591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12" name="Freeform 3311">
              <a:extLst>
                <a:ext uri="{FF2B5EF4-FFF2-40B4-BE49-F238E27FC236}">
                  <a16:creationId xmlns:a16="http://schemas.microsoft.com/office/drawing/2014/main" id="{41586FA9-4ADC-FD49-E3AD-B2CF1EB4974E}"/>
                </a:ext>
              </a:extLst>
            </p:cNvPr>
            <p:cNvSpPr/>
            <p:nvPr/>
          </p:nvSpPr>
          <p:spPr>
            <a:xfrm>
              <a:off x="4524035" y="454898"/>
              <a:ext cx="348856" cy="477029"/>
            </a:xfrm>
            <a:custGeom>
              <a:avLst/>
              <a:gdLst>
                <a:gd name="connsiteX0" fmla="*/ 5248 w 348856"/>
                <a:gd name="connsiteY0" fmla="*/ 475876 h 477029"/>
                <a:gd name="connsiteX1" fmla="*/ 348121 w 348856"/>
                <a:gd name="connsiteY1" fmla="*/ 4924 h 477029"/>
                <a:gd name="connsiteX2" fmla="*/ 344143 w 348856"/>
                <a:gd name="connsiteY2" fmla="*/ 946 h 477029"/>
                <a:gd name="connsiteX3" fmla="*/ 475 w 348856"/>
                <a:gd name="connsiteY3" fmla="*/ 473092 h 477029"/>
                <a:gd name="connsiteX4" fmla="*/ 5248 w 348856"/>
                <a:gd name="connsiteY4" fmla="*/ 475876 h 477029"/>
                <a:gd name="connsiteX5" fmla="*/ 5248 w 348856"/>
                <a:gd name="connsiteY5" fmla="*/ 475876 h 47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856" h="477029">
                  <a:moveTo>
                    <a:pt x="5248" y="475876"/>
                  </a:moveTo>
                  <a:cubicBezTo>
                    <a:pt x="104689" y="308816"/>
                    <a:pt x="219643" y="151301"/>
                    <a:pt x="348121" y="4924"/>
                  </a:cubicBezTo>
                  <a:cubicBezTo>
                    <a:pt x="350508" y="2140"/>
                    <a:pt x="346530" y="-1838"/>
                    <a:pt x="344143" y="946"/>
                  </a:cubicBezTo>
                  <a:cubicBezTo>
                    <a:pt x="214870" y="146926"/>
                    <a:pt x="99916" y="305633"/>
                    <a:pt x="475" y="473092"/>
                  </a:cubicBezTo>
                  <a:cubicBezTo>
                    <a:pt x="-1514" y="475876"/>
                    <a:pt x="3259" y="478661"/>
                    <a:pt x="5248" y="475876"/>
                  </a:cubicBezTo>
                  <a:lnTo>
                    <a:pt x="5248" y="47587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13" name="Freeform 3312">
              <a:extLst>
                <a:ext uri="{FF2B5EF4-FFF2-40B4-BE49-F238E27FC236}">
                  <a16:creationId xmlns:a16="http://schemas.microsoft.com/office/drawing/2014/main" id="{8DBDDF19-36AE-3CEE-9EE8-0B471C1CACEA}"/>
                </a:ext>
              </a:extLst>
            </p:cNvPr>
            <p:cNvSpPr/>
            <p:nvPr/>
          </p:nvSpPr>
          <p:spPr>
            <a:xfrm>
              <a:off x="4603807" y="310902"/>
              <a:ext cx="379713" cy="459146"/>
            </a:xfrm>
            <a:custGeom>
              <a:avLst/>
              <a:gdLst>
                <a:gd name="connsiteX0" fmla="*/ 5029 w 379713"/>
                <a:gd name="connsiteY0" fmla="*/ 457983 h 459146"/>
                <a:gd name="connsiteX1" fmla="*/ 378927 w 379713"/>
                <a:gd name="connsiteY1" fmla="*/ 4532 h 459146"/>
                <a:gd name="connsiteX2" fmla="*/ 375347 w 379713"/>
                <a:gd name="connsiteY2" fmla="*/ 952 h 459146"/>
                <a:gd name="connsiteX3" fmla="*/ 653 w 379713"/>
                <a:gd name="connsiteY3" fmla="*/ 455596 h 459146"/>
                <a:gd name="connsiteX4" fmla="*/ 5029 w 379713"/>
                <a:gd name="connsiteY4" fmla="*/ 457983 h 459146"/>
                <a:gd name="connsiteX5" fmla="*/ 5029 w 379713"/>
                <a:gd name="connsiteY5" fmla="*/ 457983 h 459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713" h="459146">
                  <a:moveTo>
                    <a:pt x="5029" y="457983"/>
                  </a:moveTo>
                  <a:cubicBezTo>
                    <a:pt x="116005" y="296093"/>
                    <a:pt x="241698" y="144942"/>
                    <a:pt x="378927" y="4532"/>
                  </a:cubicBezTo>
                  <a:cubicBezTo>
                    <a:pt x="381313" y="2145"/>
                    <a:pt x="377734" y="-1833"/>
                    <a:pt x="375347" y="952"/>
                  </a:cubicBezTo>
                  <a:cubicBezTo>
                    <a:pt x="236925" y="140567"/>
                    <a:pt x="111630" y="293308"/>
                    <a:pt x="653" y="455596"/>
                  </a:cubicBezTo>
                  <a:cubicBezTo>
                    <a:pt x="-1733" y="457983"/>
                    <a:pt x="3040" y="460767"/>
                    <a:pt x="5029" y="457983"/>
                  </a:cubicBezTo>
                  <a:lnTo>
                    <a:pt x="5029" y="45798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14" name="Freeform 3313">
              <a:extLst>
                <a:ext uri="{FF2B5EF4-FFF2-40B4-BE49-F238E27FC236}">
                  <a16:creationId xmlns:a16="http://schemas.microsoft.com/office/drawing/2014/main" id="{01986571-840A-BA32-10D3-8841CB1FC25E}"/>
                </a:ext>
              </a:extLst>
            </p:cNvPr>
            <p:cNvSpPr/>
            <p:nvPr/>
          </p:nvSpPr>
          <p:spPr>
            <a:xfrm>
              <a:off x="4627846" y="2738357"/>
              <a:ext cx="101595" cy="466975"/>
            </a:xfrm>
            <a:custGeom>
              <a:avLst/>
              <a:gdLst>
                <a:gd name="connsiteX0" fmla="*/ 4856 w 101595"/>
                <a:gd name="connsiteY0" fmla="*/ 465241 h 466975"/>
                <a:gd name="connsiteX1" fmla="*/ 101513 w 101595"/>
                <a:gd name="connsiteY1" fmla="*/ 3437 h 466975"/>
                <a:gd name="connsiteX2" fmla="*/ 96342 w 101595"/>
                <a:gd name="connsiteY2" fmla="*/ 1846 h 466975"/>
                <a:gd name="connsiteX3" fmla="*/ 83 w 101595"/>
                <a:gd name="connsiteY3" fmla="*/ 463650 h 466975"/>
                <a:gd name="connsiteX4" fmla="*/ 4856 w 101595"/>
                <a:gd name="connsiteY4" fmla="*/ 465241 h 466975"/>
                <a:gd name="connsiteX5" fmla="*/ 4856 w 101595"/>
                <a:gd name="connsiteY5" fmla="*/ 465241 h 46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95" h="466975">
                  <a:moveTo>
                    <a:pt x="4856" y="465241"/>
                  </a:moveTo>
                  <a:cubicBezTo>
                    <a:pt x="37075" y="311306"/>
                    <a:pt x="69692" y="157371"/>
                    <a:pt x="101513" y="3437"/>
                  </a:cubicBezTo>
                  <a:cubicBezTo>
                    <a:pt x="102308" y="-143"/>
                    <a:pt x="97137" y="-1337"/>
                    <a:pt x="96342" y="1846"/>
                  </a:cubicBezTo>
                  <a:cubicBezTo>
                    <a:pt x="63725" y="155780"/>
                    <a:pt x="32302" y="309715"/>
                    <a:pt x="83" y="463650"/>
                  </a:cubicBezTo>
                  <a:cubicBezTo>
                    <a:pt x="-712" y="466832"/>
                    <a:pt x="4458" y="468423"/>
                    <a:pt x="4856" y="465241"/>
                  </a:cubicBezTo>
                  <a:lnTo>
                    <a:pt x="4856" y="46524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15" name="Freeform 3314">
              <a:extLst>
                <a:ext uri="{FF2B5EF4-FFF2-40B4-BE49-F238E27FC236}">
                  <a16:creationId xmlns:a16="http://schemas.microsoft.com/office/drawing/2014/main" id="{83C9FE30-B26B-6BDD-1CDB-119A0C969A5C}"/>
                </a:ext>
              </a:extLst>
            </p:cNvPr>
            <p:cNvSpPr/>
            <p:nvPr/>
          </p:nvSpPr>
          <p:spPr>
            <a:xfrm>
              <a:off x="4622675" y="2724944"/>
              <a:ext cx="162946" cy="613126"/>
            </a:xfrm>
            <a:custGeom>
              <a:avLst/>
              <a:gdLst>
                <a:gd name="connsiteX0" fmla="*/ 5254 w 162946"/>
                <a:gd name="connsiteY0" fmla="*/ 611109 h 613126"/>
                <a:gd name="connsiteX1" fmla="*/ 162769 w 162946"/>
                <a:gd name="connsiteY1" fmla="*/ 3326 h 613126"/>
                <a:gd name="connsiteX2" fmla="*/ 157597 w 162946"/>
                <a:gd name="connsiteY2" fmla="*/ 1734 h 613126"/>
                <a:gd name="connsiteX3" fmla="*/ 83 w 162946"/>
                <a:gd name="connsiteY3" fmla="*/ 609518 h 613126"/>
                <a:gd name="connsiteX4" fmla="*/ 5254 w 162946"/>
                <a:gd name="connsiteY4" fmla="*/ 611109 h 613126"/>
                <a:gd name="connsiteX5" fmla="*/ 5254 w 162946"/>
                <a:gd name="connsiteY5" fmla="*/ 611109 h 61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946" h="613126">
                  <a:moveTo>
                    <a:pt x="5254" y="611109"/>
                  </a:moveTo>
                  <a:cubicBezTo>
                    <a:pt x="38666" y="403874"/>
                    <a:pt x="91966" y="201014"/>
                    <a:pt x="162769" y="3326"/>
                  </a:cubicBezTo>
                  <a:cubicBezTo>
                    <a:pt x="163962" y="143"/>
                    <a:pt x="158791" y="-1448"/>
                    <a:pt x="157597" y="1734"/>
                  </a:cubicBezTo>
                  <a:cubicBezTo>
                    <a:pt x="86000" y="198628"/>
                    <a:pt x="33495" y="402681"/>
                    <a:pt x="83" y="609518"/>
                  </a:cubicBezTo>
                  <a:cubicBezTo>
                    <a:pt x="-713" y="613098"/>
                    <a:pt x="4459" y="614689"/>
                    <a:pt x="5254" y="611109"/>
                  </a:cubicBezTo>
                  <a:lnTo>
                    <a:pt x="5254" y="61110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16" name="Freeform 3315">
              <a:extLst>
                <a:ext uri="{FF2B5EF4-FFF2-40B4-BE49-F238E27FC236}">
                  <a16:creationId xmlns:a16="http://schemas.microsoft.com/office/drawing/2014/main" id="{C7755C8E-F5D6-E0B9-239F-A677AD6414A3}"/>
                </a:ext>
              </a:extLst>
            </p:cNvPr>
            <p:cNvSpPr/>
            <p:nvPr/>
          </p:nvSpPr>
          <p:spPr>
            <a:xfrm>
              <a:off x="4672698" y="2798928"/>
              <a:ext cx="176072" cy="587784"/>
            </a:xfrm>
            <a:custGeom>
              <a:avLst/>
              <a:gdLst>
                <a:gd name="connsiteX0" fmla="*/ 4951 w 176072"/>
                <a:gd name="connsiteY0" fmla="*/ 586050 h 587784"/>
                <a:gd name="connsiteX1" fmla="*/ 175989 w 176072"/>
                <a:gd name="connsiteY1" fmla="*/ 3326 h 587784"/>
                <a:gd name="connsiteX2" fmla="*/ 170819 w 176072"/>
                <a:gd name="connsiteY2" fmla="*/ 1734 h 587784"/>
                <a:gd name="connsiteX3" fmla="*/ 178 w 176072"/>
                <a:gd name="connsiteY3" fmla="*/ 584459 h 587784"/>
                <a:gd name="connsiteX4" fmla="*/ 4951 w 176072"/>
                <a:gd name="connsiteY4" fmla="*/ 586050 h 587784"/>
                <a:gd name="connsiteX5" fmla="*/ 4951 w 176072"/>
                <a:gd name="connsiteY5" fmla="*/ 586050 h 58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072" h="587784">
                  <a:moveTo>
                    <a:pt x="4951" y="586050"/>
                  </a:moveTo>
                  <a:cubicBezTo>
                    <a:pt x="61831" y="391941"/>
                    <a:pt x="119109" y="197435"/>
                    <a:pt x="175989" y="3326"/>
                  </a:cubicBezTo>
                  <a:cubicBezTo>
                    <a:pt x="176785" y="143"/>
                    <a:pt x="171614" y="-1448"/>
                    <a:pt x="170819" y="1734"/>
                  </a:cubicBezTo>
                  <a:cubicBezTo>
                    <a:pt x="113939" y="195844"/>
                    <a:pt x="57058" y="390350"/>
                    <a:pt x="178" y="584459"/>
                  </a:cubicBezTo>
                  <a:cubicBezTo>
                    <a:pt x="-1015" y="587641"/>
                    <a:pt x="4156" y="589232"/>
                    <a:pt x="4951" y="586050"/>
                  </a:cubicBezTo>
                  <a:lnTo>
                    <a:pt x="4951" y="58605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17" name="Freeform 3316">
              <a:extLst>
                <a:ext uri="{FF2B5EF4-FFF2-40B4-BE49-F238E27FC236}">
                  <a16:creationId xmlns:a16="http://schemas.microsoft.com/office/drawing/2014/main" id="{5D37B6DB-5B04-B6FA-C8CA-A46309677E5D}"/>
                </a:ext>
              </a:extLst>
            </p:cNvPr>
            <p:cNvSpPr/>
            <p:nvPr/>
          </p:nvSpPr>
          <p:spPr>
            <a:xfrm>
              <a:off x="4743656" y="2858195"/>
              <a:ext cx="150156" cy="576930"/>
            </a:xfrm>
            <a:custGeom>
              <a:avLst/>
              <a:gdLst>
                <a:gd name="connsiteX0" fmla="*/ 5590 w 150156"/>
                <a:gd name="connsiteY0" fmla="*/ 574912 h 576930"/>
                <a:gd name="connsiteX1" fmla="*/ 149979 w 150156"/>
                <a:gd name="connsiteY1" fmla="*/ 3326 h 576930"/>
                <a:gd name="connsiteX2" fmla="*/ 144808 w 150156"/>
                <a:gd name="connsiteY2" fmla="*/ 1734 h 576930"/>
                <a:gd name="connsiteX3" fmla="*/ 22 w 150156"/>
                <a:gd name="connsiteY3" fmla="*/ 573321 h 576930"/>
                <a:gd name="connsiteX4" fmla="*/ 5590 w 150156"/>
                <a:gd name="connsiteY4" fmla="*/ 574912 h 576930"/>
                <a:gd name="connsiteX5" fmla="*/ 5590 w 150156"/>
                <a:gd name="connsiteY5" fmla="*/ 574912 h 57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156" h="576930">
                  <a:moveTo>
                    <a:pt x="5590" y="574912"/>
                  </a:moveTo>
                  <a:cubicBezTo>
                    <a:pt x="33832" y="380008"/>
                    <a:pt x="82359" y="188286"/>
                    <a:pt x="149979" y="3326"/>
                  </a:cubicBezTo>
                  <a:cubicBezTo>
                    <a:pt x="151172" y="143"/>
                    <a:pt x="146001" y="-1448"/>
                    <a:pt x="144808" y="1734"/>
                  </a:cubicBezTo>
                  <a:cubicBezTo>
                    <a:pt x="76791" y="186695"/>
                    <a:pt x="28263" y="378417"/>
                    <a:pt x="22" y="573321"/>
                  </a:cubicBezTo>
                  <a:cubicBezTo>
                    <a:pt x="-376" y="576901"/>
                    <a:pt x="4795" y="578492"/>
                    <a:pt x="5590" y="574912"/>
                  </a:cubicBezTo>
                  <a:lnTo>
                    <a:pt x="5590" y="57491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18" name="Freeform 3317">
              <a:extLst>
                <a:ext uri="{FF2B5EF4-FFF2-40B4-BE49-F238E27FC236}">
                  <a16:creationId xmlns:a16="http://schemas.microsoft.com/office/drawing/2014/main" id="{158EC8EE-BBE6-9847-E910-E914E3F73055}"/>
                </a:ext>
              </a:extLst>
            </p:cNvPr>
            <p:cNvSpPr/>
            <p:nvPr/>
          </p:nvSpPr>
          <p:spPr>
            <a:xfrm>
              <a:off x="4789798" y="2858127"/>
              <a:ext cx="164898" cy="576671"/>
            </a:xfrm>
            <a:custGeom>
              <a:avLst/>
              <a:gdLst>
                <a:gd name="connsiteX0" fmla="*/ 5589 w 164898"/>
                <a:gd name="connsiteY0" fmla="*/ 574185 h 576671"/>
                <a:gd name="connsiteX1" fmla="*/ 164695 w 164898"/>
                <a:gd name="connsiteY1" fmla="*/ 4190 h 576671"/>
                <a:gd name="connsiteX2" fmla="*/ 159922 w 164898"/>
                <a:gd name="connsiteY2" fmla="*/ 1405 h 576671"/>
                <a:gd name="connsiteX3" fmla="*/ 20 w 164898"/>
                <a:gd name="connsiteY3" fmla="*/ 573788 h 576671"/>
                <a:gd name="connsiteX4" fmla="*/ 5589 w 164898"/>
                <a:gd name="connsiteY4" fmla="*/ 574185 h 576671"/>
                <a:gd name="connsiteX5" fmla="*/ 5589 w 164898"/>
                <a:gd name="connsiteY5" fmla="*/ 574185 h 57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898" h="576671">
                  <a:moveTo>
                    <a:pt x="5589" y="574185"/>
                  </a:moveTo>
                  <a:cubicBezTo>
                    <a:pt x="31046" y="377690"/>
                    <a:pt x="85142" y="185570"/>
                    <a:pt x="164695" y="4190"/>
                  </a:cubicBezTo>
                  <a:cubicBezTo>
                    <a:pt x="165888" y="1007"/>
                    <a:pt x="161513" y="-1777"/>
                    <a:pt x="159922" y="1405"/>
                  </a:cubicBezTo>
                  <a:cubicBezTo>
                    <a:pt x="79175" y="183183"/>
                    <a:pt x="25477" y="376497"/>
                    <a:pt x="20" y="573788"/>
                  </a:cubicBezTo>
                  <a:cubicBezTo>
                    <a:pt x="-377" y="577765"/>
                    <a:pt x="5191" y="577368"/>
                    <a:pt x="5589" y="574185"/>
                  </a:cubicBezTo>
                  <a:lnTo>
                    <a:pt x="5589" y="5741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19" name="Freeform 3318">
              <a:extLst>
                <a:ext uri="{FF2B5EF4-FFF2-40B4-BE49-F238E27FC236}">
                  <a16:creationId xmlns:a16="http://schemas.microsoft.com/office/drawing/2014/main" id="{85F6F55A-92EC-7DED-338A-9D63DEDCEEF0}"/>
                </a:ext>
              </a:extLst>
            </p:cNvPr>
            <p:cNvSpPr/>
            <p:nvPr/>
          </p:nvSpPr>
          <p:spPr>
            <a:xfrm>
              <a:off x="4844627" y="2946101"/>
              <a:ext cx="142659" cy="535960"/>
            </a:xfrm>
            <a:custGeom>
              <a:avLst/>
              <a:gdLst>
                <a:gd name="connsiteX0" fmla="*/ 4856 w 142659"/>
                <a:gd name="connsiteY0" fmla="*/ 533943 h 535960"/>
                <a:gd name="connsiteX1" fmla="*/ 142482 w 142659"/>
                <a:gd name="connsiteY1" fmla="*/ 3326 h 535960"/>
                <a:gd name="connsiteX2" fmla="*/ 137311 w 142659"/>
                <a:gd name="connsiteY2" fmla="*/ 1735 h 535960"/>
                <a:gd name="connsiteX3" fmla="*/ 83 w 142659"/>
                <a:gd name="connsiteY3" fmla="*/ 532352 h 535960"/>
                <a:gd name="connsiteX4" fmla="*/ 4856 w 142659"/>
                <a:gd name="connsiteY4" fmla="*/ 533943 h 535960"/>
                <a:gd name="connsiteX5" fmla="*/ 4856 w 142659"/>
                <a:gd name="connsiteY5" fmla="*/ 533943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659" h="535960">
                  <a:moveTo>
                    <a:pt x="4856" y="533943"/>
                  </a:moveTo>
                  <a:cubicBezTo>
                    <a:pt x="38666" y="354153"/>
                    <a:pt x="84807" y="177149"/>
                    <a:pt x="142482" y="3326"/>
                  </a:cubicBezTo>
                  <a:cubicBezTo>
                    <a:pt x="143676" y="143"/>
                    <a:pt x="138505" y="-1448"/>
                    <a:pt x="137311" y="1735"/>
                  </a:cubicBezTo>
                  <a:cubicBezTo>
                    <a:pt x="79238" y="175160"/>
                    <a:pt x="33495" y="352563"/>
                    <a:pt x="83" y="532352"/>
                  </a:cubicBezTo>
                  <a:cubicBezTo>
                    <a:pt x="-712" y="535932"/>
                    <a:pt x="4458" y="537522"/>
                    <a:pt x="4856" y="533943"/>
                  </a:cubicBezTo>
                  <a:lnTo>
                    <a:pt x="4856" y="53394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20" name="Freeform 3319">
              <a:extLst>
                <a:ext uri="{FF2B5EF4-FFF2-40B4-BE49-F238E27FC236}">
                  <a16:creationId xmlns:a16="http://schemas.microsoft.com/office/drawing/2014/main" id="{CBF9321F-D627-5644-BBBA-044D23081CC8}"/>
                </a:ext>
              </a:extLst>
            </p:cNvPr>
            <p:cNvSpPr/>
            <p:nvPr/>
          </p:nvSpPr>
          <p:spPr>
            <a:xfrm>
              <a:off x="4875717" y="3065583"/>
              <a:ext cx="154143" cy="551888"/>
            </a:xfrm>
            <a:custGeom>
              <a:avLst/>
              <a:gdLst>
                <a:gd name="connsiteX0" fmla="*/ 5985 w 154143"/>
                <a:gd name="connsiteY0" fmla="*/ 548905 h 551888"/>
                <a:gd name="connsiteX1" fmla="*/ 153954 w 154143"/>
                <a:gd name="connsiteY1" fmla="*/ 4366 h 551888"/>
                <a:gd name="connsiteX2" fmla="*/ 149181 w 154143"/>
                <a:gd name="connsiteY2" fmla="*/ 1581 h 551888"/>
                <a:gd name="connsiteX3" fmla="*/ 19 w 154143"/>
                <a:gd name="connsiteY3" fmla="*/ 548905 h 551888"/>
                <a:gd name="connsiteX4" fmla="*/ 5985 w 154143"/>
                <a:gd name="connsiteY4" fmla="*/ 548905 h 551888"/>
                <a:gd name="connsiteX5" fmla="*/ 5985 w 154143"/>
                <a:gd name="connsiteY5" fmla="*/ 548905 h 5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143" h="551888">
                  <a:moveTo>
                    <a:pt x="5985" y="548905"/>
                  </a:moveTo>
                  <a:cubicBezTo>
                    <a:pt x="29056" y="360762"/>
                    <a:pt x="79969" y="178587"/>
                    <a:pt x="153954" y="4366"/>
                  </a:cubicBezTo>
                  <a:cubicBezTo>
                    <a:pt x="155147" y="1184"/>
                    <a:pt x="150374" y="-1998"/>
                    <a:pt x="149181" y="1581"/>
                  </a:cubicBezTo>
                  <a:cubicBezTo>
                    <a:pt x="72412" y="175007"/>
                    <a:pt x="23089" y="360762"/>
                    <a:pt x="19" y="548905"/>
                  </a:cubicBezTo>
                  <a:cubicBezTo>
                    <a:pt x="-379" y="552883"/>
                    <a:pt x="5588" y="552883"/>
                    <a:pt x="5985" y="548905"/>
                  </a:cubicBezTo>
                  <a:lnTo>
                    <a:pt x="5985" y="5489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21" name="Freeform 3320">
              <a:extLst>
                <a:ext uri="{FF2B5EF4-FFF2-40B4-BE49-F238E27FC236}">
                  <a16:creationId xmlns:a16="http://schemas.microsoft.com/office/drawing/2014/main" id="{BDAE841D-29AB-B65F-3827-7E85A391A427}"/>
                </a:ext>
              </a:extLst>
            </p:cNvPr>
            <p:cNvSpPr/>
            <p:nvPr/>
          </p:nvSpPr>
          <p:spPr>
            <a:xfrm>
              <a:off x="4949300" y="3090887"/>
              <a:ext cx="130975" cy="562725"/>
            </a:xfrm>
            <a:custGeom>
              <a:avLst/>
              <a:gdLst>
                <a:gd name="connsiteX0" fmla="*/ 5193 w 130975"/>
                <a:gd name="connsiteY0" fmla="*/ 560991 h 562725"/>
                <a:gd name="connsiteX1" fmla="*/ 130886 w 130975"/>
                <a:gd name="connsiteY1" fmla="*/ 3326 h 562725"/>
                <a:gd name="connsiteX2" fmla="*/ 125715 w 130975"/>
                <a:gd name="connsiteY2" fmla="*/ 1734 h 562725"/>
                <a:gd name="connsiteX3" fmla="*/ 22 w 130975"/>
                <a:gd name="connsiteY3" fmla="*/ 559400 h 562725"/>
                <a:gd name="connsiteX4" fmla="*/ 5193 w 130975"/>
                <a:gd name="connsiteY4" fmla="*/ 560991 h 562725"/>
                <a:gd name="connsiteX5" fmla="*/ 5193 w 130975"/>
                <a:gd name="connsiteY5" fmla="*/ 560991 h 56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975" h="562725">
                  <a:moveTo>
                    <a:pt x="5193" y="560991"/>
                  </a:moveTo>
                  <a:cubicBezTo>
                    <a:pt x="36219" y="372848"/>
                    <a:pt x="78381" y="186695"/>
                    <a:pt x="130886" y="3326"/>
                  </a:cubicBezTo>
                  <a:cubicBezTo>
                    <a:pt x="131682" y="143"/>
                    <a:pt x="126909" y="-1448"/>
                    <a:pt x="125715" y="1734"/>
                  </a:cubicBezTo>
                  <a:cubicBezTo>
                    <a:pt x="72415" y="184706"/>
                    <a:pt x="30650" y="371257"/>
                    <a:pt x="22" y="559400"/>
                  </a:cubicBezTo>
                  <a:cubicBezTo>
                    <a:pt x="-376" y="562582"/>
                    <a:pt x="4795" y="564173"/>
                    <a:pt x="5193" y="560991"/>
                  </a:cubicBezTo>
                  <a:lnTo>
                    <a:pt x="5193" y="560991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22" name="Freeform 3321">
              <a:extLst>
                <a:ext uri="{FF2B5EF4-FFF2-40B4-BE49-F238E27FC236}">
                  <a16:creationId xmlns:a16="http://schemas.microsoft.com/office/drawing/2014/main" id="{57902A48-BA3F-6616-E942-9C9827CB2F95}"/>
                </a:ext>
              </a:extLst>
            </p:cNvPr>
            <p:cNvSpPr/>
            <p:nvPr/>
          </p:nvSpPr>
          <p:spPr>
            <a:xfrm>
              <a:off x="5011749" y="3102025"/>
              <a:ext cx="150951" cy="588465"/>
            </a:xfrm>
            <a:custGeom>
              <a:avLst/>
              <a:gdLst>
                <a:gd name="connsiteX0" fmla="*/ 5590 w 150951"/>
                <a:gd name="connsiteY0" fmla="*/ 586448 h 588465"/>
                <a:gd name="connsiteX1" fmla="*/ 150774 w 150951"/>
                <a:gd name="connsiteY1" fmla="*/ 3326 h 588465"/>
                <a:gd name="connsiteX2" fmla="*/ 145603 w 150951"/>
                <a:gd name="connsiteY2" fmla="*/ 1734 h 588465"/>
                <a:gd name="connsiteX3" fmla="*/ 22 w 150951"/>
                <a:gd name="connsiteY3" fmla="*/ 584857 h 588465"/>
                <a:gd name="connsiteX4" fmla="*/ 5590 w 150951"/>
                <a:gd name="connsiteY4" fmla="*/ 586448 h 588465"/>
                <a:gd name="connsiteX5" fmla="*/ 5590 w 150951"/>
                <a:gd name="connsiteY5" fmla="*/ 586448 h 58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51" h="588465">
                  <a:moveTo>
                    <a:pt x="5590" y="586448"/>
                  </a:moveTo>
                  <a:cubicBezTo>
                    <a:pt x="42980" y="389554"/>
                    <a:pt x="91905" y="195048"/>
                    <a:pt x="150774" y="3326"/>
                  </a:cubicBezTo>
                  <a:cubicBezTo>
                    <a:pt x="151968" y="143"/>
                    <a:pt x="146797" y="-1448"/>
                    <a:pt x="145603" y="1734"/>
                  </a:cubicBezTo>
                  <a:cubicBezTo>
                    <a:pt x="85541" y="193059"/>
                    <a:pt x="37412" y="387964"/>
                    <a:pt x="22" y="584857"/>
                  </a:cubicBezTo>
                  <a:cubicBezTo>
                    <a:pt x="-376" y="588436"/>
                    <a:pt x="4795" y="590027"/>
                    <a:pt x="5590" y="586448"/>
                  </a:cubicBezTo>
                  <a:lnTo>
                    <a:pt x="5590" y="586448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23" name="Freeform 3322">
              <a:extLst>
                <a:ext uri="{FF2B5EF4-FFF2-40B4-BE49-F238E27FC236}">
                  <a16:creationId xmlns:a16="http://schemas.microsoft.com/office/drawing/2014/main" id="{AE2B8C60-BB36-DEF0-98DC-60772BD4C2D3}"/>
                </a:ext>
              </a:extLst>
            </p:cNvPr>
            <p:cNvSpPr/>
            <p:nvPr/>
          </p:nvSpPr>
          <p:spPr>
            <a:xfrm>
              <a:off x="5051067" y="3209681"/>
              <a:ext cx="130638" cy="553851"/>
            </a:xfrm>
            <a:custGeom>
              <a:avLst/>
              <a:gdLst>
                <a:gd name="connsiteX0" fmla="*/ 4856 w 130638"/>
                <a:gd name="connsiteY0" fmla="*/ 551980 h 553851"/>
                <a:gd name="connsiteX1" fmla="*/ 130550 w 130638"/>
                <a:gd name="connsiteY1" fmla="*/ 3065 h 553851"/>
                <a:gd name="connsiteX2" fmla="*/ 125777 w 130638"/>
                <a:gd name="connsiteY2" fmla="*/ 1872 h 553851"/>
                <a:gd name="connsiteX3" fmla="*/ 83 w 130638"/>
                <a:gd name="connsiteY3" fmla="*/ 550786 h 553851"/>
                <a:gd name="connsiteX4" fmla="*/ 4856 w 130638"/>
                <a:gd name="connsiteY4" fmla="*/ 551980 h 553851"/>
                <a:gd name="connsiteX5" fmla="*/ 4856 w 130638"/>
                <a:gd name="connsiteY5" fmla="*/ 551980 h 55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638" h="553851">
                  <a:moveTo>
                    <a:pt x="4856" y="551980"/>
                  </a:moveTo>
                  <a:cubicBezTo>
                    <a:pt x="34291" y="366224"/>
                    <a:pt x="76056" y="183252"/>
                    <a:pt x="130550" y="3065"/>
                  </a:cubicBezTo>
                  <a:cubicBezTo>
                    <a:pt x="131345" y="-117"/>
                    <a:pt x="126572" y="-1310"/>
                    <a:pt x="125777" y="1872"/>
                  </a:cubicBezTo>
                  <a:cubicBezTo>
                    <a:pt x="71283" y="181661"/>
                    <a:pt x="29517" y="365030"/>
                    <a:pt x="83" y="550786"/>
                  </a:cubicBezTo>
                  <a:cubicBezTo>
                    <a:pt x="-713" y="553968"/>
                    <a:pt x="4458" y="555162"/>
                    <a:pt x="4856" y="551980"/>
                  </a:cubicBezTo>
                  <a:lnTo>
                    <a:pt x="4856" y="55198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24" name="Freeform 3323">
              <a:extLst>
                <a:ext uri="{FF2B5EF4-FFF2-40B4-BE49-F238E27FC236}">
                  <a16:creationId xmlns:a16="http://schemas.microsoft.com/office/drawing/2014/main" id="{28E25DD5-A8AA-0290-582A-9D2984655407}"/>
                </a:ext>
              </a:extLst>
            </p:cNvPr>
            <p:cNvSpPr/>
            <p:nvPr/>
          </p:nvSpPr>
          <p:spPr>
            <a:xfrm>
              <a:off x="5109146" y="3026602"/>
              <a:ext cx="182156" cy="675942"/>
            </a:xfrm>
            <a:custGeom>
              <a:avLst/>
              <a:gdLst>
                <a:gd name="connsiteX0" fmla="*/ 5248 w 182156"/>
                <a:gd name="connsiteY0" fmla="*/ 673405 h 675942"/>
                <a:gd name="connsiteX1" fmla="*/ 181856 w 182156"/>
                <a:gd name="connsiteY1" fmla="*/ 4366 h 675942"/>
                <a:gd name="connsiteX2" fmla="*/ 177083 w 182156"/>
                <a:gd name="connsiteY2" fmla="*/ 1581 h 675942"/>
                <a:gd name="connsiteX3" fmla="*/ 78 w 182156"/>
                <a:gd name="connsiteY3" fmla="*/ 673405 h 675942"/>
                <a:gd name="connsiteX4" fmla="*/ 5248 w 182156"/>
                <a:gd name="connsiteY4" fmla="*/ 673405 h 675942"/>
                <a:gd name="connsiteX5" fmla="*/ 5248 w 182156"/>
                <a:gd name="connsiteY5" fmla="*/ 673405 h 67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156" h="675942">
                  <a:moveTo>
                    <a:pt x="5248" y="673405"/>
                  </a:moveTo>
                  <a:cubicBezTo>
                    <a:pt x="27523" y="441906"/>
                    <a:pt x="87983" y="216772"/>
                    <a:pt x="181856" y="4366"/>
                  </a:cubicBezTo>
                  <a:cubicBezTo>
                    <a:pt x="183447" y="1184"/>
                    <a:pt x="178276" y="-1998"/>
                    <a:pt x="177083" y="1581"/>
                  </a:cubicBezTo>
                  <a:cubicBezTo>
                    <a:pt x="81221" y="213192"/>
                    <a:pt x="21954" y="442304"/>
                    <a:pt x="78" y="673405"/>
                  </a:cubicBezTo>
                  <a:cubicBezTo>
                    <a:pt x="-718" y="676985"/>
                    <a:pt x="4851" y="676587"/>
                    <a:pt x="5248" y="673405"/>
                  </a:cubicBezTo>
                  <a:lnTo>
                    <a:pt x="5248" y="67340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25" name="Freeform 3324">
              <a:extLst>
                <a:ext uri="{FF2B5EF4-FFF2-40B4-BE49-F238E27FC236}">
                  <a16:creationId xmlns:a16="http://schemas.microsoft.com/office/drawing/2014/main" id="{4E0100CE-4713-5BF1-96E0-F7BD7199FEF2}"/>
                </a:ext>
              </a:extLst>
            </p:cNvPr>
            <p:cNvSpPr/>
            <p:nvPr/>
          </p:nvSpPr>
          <p:spPr>
            <a:xfrm>
              <a:off x="5157331" y="2844029"/>
              <a:ext cx="279154" cy="895013"/>
            </a:xfrm>
            <a:custGeom>
              <a:avLst/>
              <a:gdLst>
                <a:gd name="connsiteX0" fmla="*/ 5193 w 279154"/>
                <a:gd name="connsiteY0" fmla="*/ 892970 h 895013"/>
                <a:gd name="connsiteX1" fmla="*/ 195722 w 279154"/>
                <a:gd name="connsiteY1" fmla="*/ 197281 h 895013"/>
                <a:gd name="connsiteX2" fmla="*/ 278854 w 279154"/>
                <a:gd name="connsiteY2" fmla="*/ 4366 h 895013"/>
                <a:gd name="connsiteX3" fmla="*/ 273684 w 279154"/>
                <a:gd name="connsiteY3" fmla="*/ 1582 h 895013"/>
                <a:gd name="connsiteX4" fmla="*/ 39003 w 279154"/>
                <a:gd name="connsiteY4" fmla="*/ 687327 h 895013"/>
                <a:gd name="connsiteX5" fmla="*/ 22 w 279154"/>
                <a:gd name="connsiteY5" fmla="*/ 891777 h 895013"/>
                <a:gd name="connsiteX6" fmla="*/ 5193 w 279154"/>
                <a:gd name="connsiteY6" fmla="*/ 892970 h 895013"/>
                <a:gd name="connsiteX7" fmla="*/ 5193 w 279154"/>
                <a:gd name="connsiteY7" fmla="*/ 892970 h 89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154" h="895013">
                  <a:moveTo>
                    <a:pt x="5193" y="892970"/>
                  </a:moveTo>
                  <a:cubicBezTo>
                    <a:pt x="43378" y="655108"/>
                    <a:pt x="107418" y="421620"/>
                    <a:pt x="195722" y="197281"/>
                  </a:cubicBezTo>
                  <a:cubicBezTo>
                    <a:pt x="221576" y="132048"/>
                    <a:pt x="249420" y="68008"/>
                    <a:pt x="278854" y="4366"/>
                  </a:cubicBezTo>
                  <a:cubicBezTo>
                    <a:pt x="280446" y="1184"/>
                    <a:pt x="275275" y="-1999"/>
                    <a:pt x="273684" y="1582"/>
                  </a:cubicBezTo>
                  <a:cubicBezTo>
                    <a:pt x="169469" y="219556"/>
                    <a:pt x="91905" y="451850"/>
                    <a:pt x="39003" y="687327"/>
                  </a:cubicBezTo>
                  <a:cubicBezTo>
                    <a:pt x="23888" y="754946"/>
                    <a:pt x="10762" y="823362"/>
                    <a:pt x="22" y="891777"/>
                  </a:cubicBezTo>
                  <a:cubicBezTo>
                    <a:pt x="-376" y="894959"/>
                    <a:pt x="4795" y="896551"/>
                    <a:pt x="5193" y="892970"/>
                  </a:cubicBezTo>
                  <a:lnTo>
                    <a:pt x="5193" y="89297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26" name="Freeform 3325">
              <a:extLst>
                <a:ext uri="{FF2B5EF4-FFF2-40B4-BE49-F238E27FC236}">
                  <a16:creationId xmlns:a16="http://schemas.microsoft.com/office/drawing/2014/main" id="{4B38FFC6-1F38-6B47-8A2C-CEAE0F128924}"/>
                </a:ext>
              </a:extLst>
            </p:cNvPr>
            <p:cNvSpPr/>
            <p:nvPr/>
          </p:nvSpPr>
          <p:spPr>
            <a:xfrm>
              <a:off x="5424631" y="2980154"/>
              <a:ext cx="5587" cy="42262"/>
            </a:xfrm>
            <a:custGeom>
              <a:avLst/>
              <a:gdLst>
                <a:gd name="connsiteX0" fmla="*/ 5588 w 5587"/>
                <a:gd name="connsiteY0" fmla="*/ 39279 h 42262"/>
                <a:gd name="connsiteX1" fmla="*/ 5588 w 5587"/>
                <a:gd name="connsiteY1" fmla="*/ 2685 h 42262"/>
                <a:gd name="connsiteX2" fmla="*/ 19 w 5587"/>
                <a:gd name="connsiteY2" fmla="*/ 2685 h 42262"/>
                <a:gd name="connsiteX3" fmla="*/ 19 w 5587"/>
                <a:gd name="connsiteY3" fmla="*/ 39279 h 42262"/>
                <a:gd name="connsiteX4" fmla="*/ 5588 w 5587"/>
                <a:gd name="connsiteY4" fmla="*/ 39279 h 42262"/>
                <a:gd name="connsiteX5" fmla="*/ 5588 w 5587"/>
                <a:gd name="connsiteY5" fmla="*/ 39279 h 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7" h="42262">
                  <a:moveTo>
                    <a:pt x="5588" y="39279"/>
                  </a:moveTo>
                  <a:cubicBezTo>
                    <a:pt x="5588" y="26948"/>
                    <a:pt x="5588" y="15016"/>
                    <a:pt x="5588" y="2685"/>
                  </a:cubicBezTo>
                  <a:cubicBezTo>
                    <a:pt x="5588" y="-895"/>
                    <a:pt x="19" y="-895"/>
                    <a:pt x="19" y="2685"/>
                  </a:cubicBezTo>
                  <a:cubicBezTo>
                    <a:pt x="19" y="15016"/>
                    <a:pt x="19" y="26948"/>
                    <a:pt x="19" y="39279"/>
                  </a:cubicBezTo>
                  <a:cubicBezTo>
                    <a:pt x="-379" y="43257"/>
                    <a:pt x="5588" y="43257"/>
                    <a:pt x="5588" y="39279"/>
                  </a:cubicBezTo>
                  <a:lnTo>
                    <a:pt x="5588" y="3927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27" name="Freeform 3326">
              <a:extLst>
                <a:ext uri="{FF2B5EF4-FFF2-40B4-BE49-F238E27FC236}">
                  <a16:creationId xmlns:a16="http://schemas.microsoft.com/office/drawing/2014/main" id="{24B7D776-1D2F-DBD7-A132-BD4F35442E36}"/>
                </a:ext>
              </a:extLst>
            </p:cNvPr>
            <p:cNvSpPr/>
            <p:nvPr/>
          </p:nvSpPr>
          <p:spPr>
            <a:xfrm>
              <a:off x="4210199" y="7923786"/>
              <a:ext cx="101864" cy="103446"/>
            </a:xfrm>
            <a:custGeom>
              <a:avLst/>
              <a:gdLst>
                <a:gd name="connsiteX0" fmla="*/ 5248 w 101864"/>
                <a:gd name="connsiteY0" fmla="*/ 102303 h 103446"/>
                <a:gd name="connsiteX1" fmla="*/ 100712 w 101864"/>
                <a:gd name="connsiteY1" fmla="*/ 5248 h 103446"/>
                <a:gd name="connsiteX2" fmla="*/ 97927 w 101864"/>
                <a:gd name="connsiteY2" fmla="*/ 475 h 103446"/>
                <a:gd name="connsiteX3" fmla="*/ 475 w 101864"/>
                <a:gd name="connsiteY3" fmla="*/ 99120 h 103446"/>
                <a:gd name="connsiteX4" fmla="*/ 5248 w 101864"/>
                <a:gd name="connsiteY4" fmla="*/ 102303 h 103446"/>
                <a:gd name="connsiteX5" fmla="*/ 5248 w 101864"/>
                <a:gd name="connsiteY5" fmla="*/ 102303 h 10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64" h="103446">
                  <a:moveTo>
                    <a:pt x="5248" y="102303"/>
                  </a:moveTo>
                  <a:cubicBezTo>
                    <a:pt x="31898" y="64913"/>
                    <a:pt x="63719" y="32694"/>
                    <a:pt x="100712" y="5248"/>
                  </a:cubicBezTo>
                  <a:cubicBezTo>
                    <a:pt x="103496" y="3259"/>
                    <a:pt x="100712" y="-1513"/>
                    <a:pt x="97927" y="475"/>
                  </a:cubicBezTo>
                  <a:cubicBezTo>
                    <a:pt x="60140" y="27921"/>
                    <a:pt x="27523" y="61333"/>
                    <a:pt x="475" y="99120"/>
                  </a:cubicBezTo>
                  <a:cubicBezTo>
                    <a:pt x="-1514" y="102303"/>
                    <a:pt x="3259" y="105087"/>
                    <a:pt x="5248" y="102303"/>
                  </a:cubicBezTo>
                  <a:lnTo>
                    <a:pt x="5248" y="10230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28" name="Freeform 3327">
              <a:extLst>
                <a:ext uri="{FF2B5EF4-FFF2-40B4-BE49-F238E27FC236}">
                  <a16:creationId xmlns:a16="http://schemas.microsoft.com/office/drawing/2014/main" id="{4137DBBF-98D6-0F42-AB80-D81A31437E7C}"/>
                </a:ext>
              </a:extLst>
            </p:cNvPr>
            <p:cNvSpPr/>
            <p:nvPr/>
          </p:nvSpPr>
          <p:spPr>
            <a:xfrm>
              <a:off x="4283712" y="7838989"/>
              <a:ext cx="162776" cy="177069"/>
            </a:xfrm>
            <a:custGeom>
              <a:avLst/>
              <a:gdLst>
                <a:gd name="connsiteX0" fmla="*/ 4924 w 162776"/>
                <a:gd name="connsiteY0" fmla="*/ 175963 h 177069"/>
                <a:gd name="connsiteX1" fmla="*/ 162041 w 162776"/>
                <a:gd name="connsiteY1" fmla="*/ 4924 h 177069"/>
                <a:gd name="connsiteX2" fmla="*/ 158063 w 162776"/>
                <a:gd name="connsiteY2" fmla="*/ 946 h 177069"/>
                <a:gd name="connsiteX3" fmla="*/ 946 w 162776"/>
                <a:gd name="connsiteY3" fmla="*/ 171587 h 177069"/>
                <a:gd name="connsiteX4" fmla="*/ 4924 w 162776"/>
                <a:gd name="connsiteY4" fmla="*/ 175963 h 177069"/>
                <a:gd name="connsiteX5" fmla="*/ 4924 w 162776"/>
                <a:gd name="connsiteY5" fmla="*/ 175963 h 17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776" h="177069">
                  <a:moveTo>
                    <a:pt x="4924" y="175963"/>
                  </a:moveTo>
                  <a:cubicBezTo>
                    <a:pt x="57428" y="119082"/>
                    <a:pt x="109934" y="62202"/>
                    <a:pt x="162041" y="4924"/>
                  </a:cubicBezTo>
                  <a:cubicBezTo>
                    <a:pt x="164427" y="2140"/>
                    <a:pt x="160450" y="-1838"/>
                    <a:pt x="158063" y="946"/>
                  </a:cubicBezTo>
                  <a:cubicBezTo>
                    <a:pt x="105160" y="57429"/>
                    <a:pt x="53053" y="114706"/>
                    <a:pt x="946" y="171587"/>
                  </a:cubicBezTo>
                  <a:cubicBezTo>
                    <a:pt x="-1838" y="174769"/>
                    <a:pt x="2139" y="179144"/>
                    <a:pt x="4924" y="175963"/>
                  </a:cubicBezTo>
                  <a:lnTo>
                    <a:pt x="4924" y="175963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29" name="Freeform 3328">
              <a:extLst>
                <a:ext uri="{FF2B5EF4-FFF2-40B4-BE49-F238E27FC236}">
                  <a16:creationId xmlns:a16="http://schemas.microsoft.com/office/drawing/2014/main" id="{11C26574-3F4A-9EF3-563C-0FDAF81B92C8}"/>
                </a:ext>
              </a:extLst>
            </p:cNvPr>
            <p:cNvSpPr/>
            <p:nvPr/>
          </p:nvSpPr>
          <p:spPr>
            <a:xfrm>
              <a:off x="4359330" y="7603512"/>
              <a:ext cx="347140" cy="445292"/>
            </a:xfrm>
            <a:custGeom>
              <a:avLst/>
              <a:gdLst>
                <a:gd name="connsiteX0" fmla="*/ 57785 w 347140"/>
                <a:gd name="connsiteY0" fmla="*/ 358934 h 445292"/>
                <a:gd name="connsiteX1" fmla="*/ 506 w 347140"/>
                <a:gd name="connsiteY1" fmla="*/ 440874 h 445292"/>
                <a:gd name="connsiteX2" fmla="*/ 4882 w 347140"/>
                <a:gd name="connsiteY2" fmla="*/ 444454 h 445292"/>
                <a:gd name="connsiteX3" fmla="*/ 346561 w 347140"/>
                <a:gd name="connsiteY3" fmla="*/ 4924 h 445292"/>
                <a:gd name="connsiteX4" fmla="*/ 342583 w 347140"/>
                <a:gd name="connsiteY4" fmla="*/ 946 h 445292"/>
                <a:gd name="connsiteX5" fmla="*/ 506 w 347140"/>
                <a:gd name="connsiteY5" fmla="*/ 440476 h 445292"/>
                <a:gd name="connsiteX6" fmla="*/ 4882 w 347140"/>
                <a:gd name="connsiteY6" fmla="*/ 444055 h 445292"/>
                <a:gd name="connsiteX7" fmla="*/ 62160 w 347140"/>
                <a:gd name="connsiteY7" fmla="*/ 362116 h 445292"/>
                <a:gd name="connsiteX8" fmla="*/ 57785 w 347140"/>
                <a:gd name="connsiteY8" fmla="*/ 358934 h 445292"/>
                <a:gd name="connsiteX9" fmla="*/ 57785 w 347140"/>
                <a:gd name="connsiteY9" fmla="*/ 358934 h 44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140" h="445292">
                  <a:moveTo>
                    <a:pt x="57785" y="358934"/>
                  </a:moveTo>
                  <a:cubicBezTo>
                    <a:pt x="38692" y="386379"/>
                    <a:pt x="19599" y="413428"/>
                    <a:pt x="506" y="440874"/>
                  </a:cubicBezTo>
                  <a:cubicBezTo>
                    <a:pt x="-1482" y="443658"/>
                    <a:pt x="2893" y="446840"/>
                    <a:pt x="4882" y="444454"/>
                  </a:cubicBezTo>
                  <a:cubicBezTo>
                    <a:pt x="119040" y="298077"/>
                    <a:pt x="233198" y="151699"/>
                    <a:pt x="346561" y="4924"/>
                  </a:cubicBezTo>
                  <a:cubicBezTo>
                    <a:pt x="348550" y="2140"/>
                    <a:pt x="344970" y="-1838"/>
                    <a:pt x="342583" y="946"/>
                  </a:cubicBezTo>
                  <a:cubicBezTo>
                    <a:pt x="228027" y="147323"/>
                    <a:pt x="114665" y="293701"/>
                    <a:pt x="506" y="440476"/>
                  </a:cubicBezTo>
                  <a:cubicBezTo>
                    <a:pt x="2097" y="441669"/>
                    <a:pt x="3688" y="442862"/>
                    <a:pt x="4882" y="444055"/>
                  </a:cubicBezTo>
                  <a:cubicBezTo>
                    <a:pt x="23975" y="416610"/>
                    <a:pt x="43067" y="389562"/>
                    <a:pt x="62160" y="362116"/>
                  </a:cubicBezTo>
                  <a:cubicBezTo>
                    <a:pt x="64944" y="358934"/>
                    <a:pt x="60171" y="356150"/>
                    <a:pt x="57785" y="358934"/>
                  </a:cubicBezTo>
                  <a:lnTo>
                    <a:pt x="57785" y="35893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30" name="Freeform 3329">
              <a:extLst>
                <a:ext uri="{FF2B5EF4-FFF2-40B4-BE49-F238E27FC236}">
                  <a16:creationId xmlns:a16="http://schemas.microsoft.com/office/drawing/2014/main" id="{6E9978D9-CEB5-D9A7-4091-E002088BDA9C}"/>
                </a:ext>
              </a:extLst>
            </p:cNvPr>
            <p:cNvSpPr/>
            <p:nvPr/>
          </p:nvSpPr>
          <p:spPr>
            <a:xfrm>
              <a:off x="4536946" y="7549416"/>
              <a:ext cx="312477" cy="367829"/>
            </a:xfrm>
            <a:custGeom>
              <a:avLst/>
              <a:gdLst>
                <a:gd name="connsiteX0" fmla="*/ 5066 w 312477"/>
                <a:gd name="connsiteY0" fmla="*/ 366889 h 367829"/>
                <a:gd name="connsiteX1" fmla="*/ 311742 w 312477"/>
                <a:gd name="connsiteY1" fmla="*/ 4924 h 367829"/>
                <a:gd name="connsiteX2" fmla="*/ 307765 w 312477"/>
                <a:gd name="connsiteY2" fmla="*/ 946 h 367829"/>
                <a:gd name="connsiteX3" fmla="*/ 691 w 312477"/>
                <a:gd name="connsiteY3" fmla="*/ 362514 h 367829"/>
                <a:gd name="connsiteX4" fmla="*/ 5066 w 312477"/>
                <a:gd name="connsiteY4" fmla="*/ 366889 h 367829"/>
                <a:gd name="connsiteX5" fmla="*/ 5066 w 312477"/>
                <a:gd name="connsiteY5" fmla="*/ 366889 h 36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477" h="367829">
                  <a:moveTo>
                    <a:pt x="5066" y="366889"/>
                  </a:moveTo>
                  <a:cubicBezTo>
                    <a:pt x="107291" y="246367"/>
                    <a:pt x="209914" y="125845"/>
                    <a:pt x="311742" y="4924"/>
                  </a:cubicBezTo>
                  <a:cubicBezTo>
                    <a:pt x="314129" y="2140"/>
                    <a:pt x="310151" y="-1838"/>
                    <a:pt x="307765" y="946"/>
                  </a:cubicBezTo>
                  <a:cubicBezTo>
                    <a:pt x="205141" y="121071"/>
                    <a:pt x="102916" y="241992"/>
                    <a:pt x="691" y="362514"/>
                  </a:cubicBezTo>
                  <a:cubicBezTo>
                    <a:pt x="-1696" y="365696"/>
                    <a:pt x="2679" y="369673"/>
                    <a:pt x="5066" y="366889"/>
                  </a:cubicBezTo>
                  <a:lnTo>
                    <a:pt x="5066" y="3668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31" name="Freeform 3330">
              <a:extLst>
                <a:ext uri="{FF2B5EF4-FFF2-40B4-BE49-F238E27FC236}">
                  <a16:creationId xmlns:a16="http://schemas.microsoft.com/office/drawing/2014/main" id="{BAAFF2B2-9CC4-E41A-881D-D80E3AB96624}"/>
                </a:ext>
              </a:extLst>
            </p:cNvPr>
            <p:cNvSpPr/>
            <p:nvPr/>
          </p:nvSpPr>
          <p:spPr>
            <a:xfrm>
              <a:off x="4730765" y="7439236"/>
              <a:ext cx="311971" cy="368605"/>
            </a:xfrm>
            <a:custGeom>
              <a:avLst/>
              <a:gdLst>
                <a:gd name="connsiteX0" fmla="*/ 6151 w 311971"/>
                <a:gd name="connsiteY0" fmla="*/ 367287 h 368605"/>
                <a:gd name="connsiteX1" fmla="*/ 311236 w 311971"/>
                <a:gd name="connsiteY1" fmla="*/ 4924 h 368605"/>
                <a:gd name="connsiteX2" fmla="*/ 307258 w 311971"/>
                <a:gd name="connsiteY2" fmla="*/ 946 h 368605"/>
                <a:gd name="connsiteX3" fmla="*/ 582 w 311971"/>
                <a:gd name="connsiteY3" fmla="*/ 364105 h 368605"/>
                <a:gd name="connsiteX4" fmla="*/ 6151 w 311971"/>
                <a:gd name="connsiteY4" fmla="*/ 367287 h 368605"/>
                <a:gd name="connsiteX5" fmla="*/ 6151 w 311971"/>
                <a:gd name="connsiteY5" fmla="*/ 367287 h 36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71" h="368605">
                  <a:moveTo>
                    <a:pt x="6151" y="367287"/>
                  </a:moveTo>
                  <a:cubicBezTo>
                    <a:pt x="100819" y="240798"/>
                    <a:pt x="203044" y="120276"/>
                    <a:pt x="311236" y="4924"/>
                  </a:cubicBezTo>
                  <a:cubicBezTo>
                    <a:pt x="313622" y="2140"/>
                    <a:pt x="309645" y="-1838"/>
                    <a:pt x="307258" y="946"/>
                  </a:cubicBezTo>
                  <a:cubicBezTo>
                    <a:pt x="197873" y="115502"/>
                    <a:pt x="95648" y="237219"/>
                    <a:pt x="582" y="364105"/>
                  </a:cubicBezTo>
                  <a:cubicBezTo>
                    <a:pt x="-1805" y="367287"/>
                    <a:pt x="3764" y="370469"/>
                    <a:pt x="6151" y="367287"/>
                  </a:cubicBezTo>
                  <a:lnTo>
                    <a:pt x="6151" y="36728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32" name="Freeform 3331">
              <a:extLst>
                <a:ext uri="{FF2B5EF4-FFF2-40B4-BE49-F238E27FC236}">
                  <a16:creationId xmlns:a16="http://schemas.microsoft.com/office/drawing/2014/main" id="{167A8EFF-6E5B-F1CA-D814-E5350555F33F}"/>
                </a:ext>
              </a:extLst>
            </p:cNvPr>
            <p:cNvSpPr/>
            <p:nvPr/>
          </p:nvSpPr>
          <p:spPr>
            <a:xfrm>
              <a:off x="4864523" y="7254689"/>
              <a:ext cx="260430" cy="346149"/>
            </a:xfrm>
            <a:custGeom>
              <a:avLst/>
              <a:gdLst>
                <a:gd name="connsiteX0" fmla="*/ 5644 w 260430"/>
                <a:gd name="connsiteY0" fmla="*/ 344996 h 346149"/>
                <a:gd name="connsiteX1" fmla="*/ 259816 w 260430"/>
                <a:gd name="connsiteY1" fmla="*/ 4113 h 346149"/>
                <a:gd name="connsiteX2" fmla="*/ 254644 w 260430"/>
                <a:gd name="connsiteY2" fmla="*/ 1328 h 346149"/>
                <a:gd name="connsiteX3" fmla="*/ 473 w 260430"/>
                <a:gd name="connsiteY3" fmla="*/ 342212 h 346149"/>
                <a:gd name="connsiteX4" fmla="*/ 5644 w 260430"/>
                <a:gd name="connsiteY4" fmla="*/ 344996 h 346149"/>
                <a:gd name="connsiteX5" fmla="*/ 5644 w 260430"/>
                <a:gd name="connsiteY5" fmla="*/ 344996 h 34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30" h="346149">
                  <a:moveTo>
                    <a:pt x="5644" y="344996"/>
                  </a:moveTo>
                  <a:cubicBezTo>
                    <a:pt x="90368" y="231634"/>
                    <a:pt x="175490" y="118271"/>
                    <a:pt x="259816" y="4113"/>
                  </a:cubicBezTo>
                  <a:cubicBezTo>
                    <a:pt x="262202" y="1328"/>
                    <a:pt x="257031" y="-1854"/>
                    <a:pt x="254644" y="1328"/>
                  </a:cubicBezTo>
                  <a:cubicBezTo>
                    <a:pt x="169523" y="114691"/>
                    <a:pt x="85197" y="228452"/>
                    <a:pt x="473" y="342212"/>
                  </a:cubicBezTo>
                  <a:cubicBezTo>
                    <a:pt x="-1516" y="344996"/>
                    <a:pt x="3258" y="347781"/>
                    <a:pt x="5644" y="344996"/>
                  </a:cubicBezTo>
                  <a:lnTo>
                    <a:pt x="5644" y="344996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33" name="Freeform 3332">
              <a:extLst>
                <a:ext uri="{FF2B5EF4-FFF2-40B4-BE49-F238E27FC236}">
                  <a16:creationId xmlns:a16="http://schemas.microsoft.com/office/drawing/2014/main" id="{CDAA94DC-04E5-48CD-B5C9-25A246535114}"/>
                </a:ext>
              </a:extLst>
            </p:cNvPr>
            <p:cNvSpPr/>
            <p:nvPr/>
          </p:nvSpPr>
          <p:spPr>
            <a:xfrm>
              <a:off x="4876961" y="7267633"/>
              <a:ext cx="175719" cy="247540"/>
            </a:xfrm>
            <a:custGeom>
              <a:avLst/>
              <a:gdLst>
                <a:gd name="connsiteX0" fmla="*/ 87476 w 175719"/>
                <a:gd name="connsiteY0" fmla="*/ 148285 h 247540"/>
                <a:gd name="connsiteX1" fmla="*/ 763 w 175719"/>
                <a:gd name="connsiteY1" fmla="*/ 242158 h 247540"/>
                <a:gd name="connsiteX2" fmla="*/ 5536 w 175719"/>
                <a:gd name="connsiteY2" fmla="*/ 245737 h 247540"/>
                <a:gd name="connsiteX3" fmla="*/ 174984 w 175719"/>
                <a:gd name="connsiteY3" fmla="*/ 5090 h 247540"/>
                <a:gd name="connsiteX4" fmla="*/ 171006 w 175719"/>
                <a:gd name="connsiteY4" fmla="*/ 1112 h 247540"/>
                <a:gd name="connsiteX5" fmla="*/ 365 w 175719"/>
                <a:gd name="connsiteY5" fmla="*/ 242953 h 247540"/>
                <a:gd name="connsiteX6" fmla="*/ 5139 w 175719"/>
                <a:gd name="connsiteY6" fmla="*/ 246533 h 247540"/>
                <a:gd name="connsiteX7" fmla="*/ 91453 w 175719"/>
                <a:gd name="connsiteY7" fmla="*/ 152263 h 247540"/>
                <a:gd name="connsiteX8" fmla="*/ 87476 w 175719"/>
                <a:gd name="connsiteY8" fmla="*/ 148285 h 247540"/>
                <a:gd name="connsiteX9" fmla="*/ 87476 w 175719"/>
                <a:gd name="connsiteY9" fmla="*/ 148285 h 24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719" h="247540">
                  <a:moveTo>
                    <a:pt x="87476" y="148285"/>
                  </a:moveTo>
                  <a:cubicBezTo>
                    <a:pt x="58439" y="179709"/>
                    <a:pt x="29800" y="210734"/>
                    <a:pt x="763" y="242158"/>
                  </a:cubicBezTo>
                  <a:cubicBezTo>
                    <a:pt x="2354" y="243351"/>
                    <a:pt x="3945" y="244545"/>
                    <a:pt x="5536" y="245737"/>
                  </a:cubicBezTo>
                  <a:cubicBezTo>
                    <a:pt x="55257" y="160616"/>
                    <a:pt x="111739" y="80268"/>
                    <a:pt x="174984" y="5090"/>
                  </a:cubicBezTo>
                  <a:cubicBezTo>
                    <a:pt x="177370" y="2306"/>
                    <a:pt x="173392" y="-2069"/>
                    <a:pt x="171006" y="1112"/>
                  </a:cubicBezTo>
                  <a:cubicBezTo>
                    <a:pt x="106966" y="75892"/>
                    <a:pt x="49290" y="157434"/>
                    <a:pt x="365" y="242953"/>
                  </a:cubicBezTo>
                  <a:cubicBezTo>
                    <a:pt x="-1226" y="245737"/>
                    <a:pt x="2752" y="249317"/>
                    <a:pt x="5139" y="246533"/>
                  </a:cubicBezTo>
                  <a:cubicBezTo>
                    <a:pt x="33777" y="215110"/>
                    <a:pt x="62814" y="183687"/>
                    <a:pt x="91453" y="152263"/>
                  </a:cubicBezTo>
                  <a:cubicBezTo>
                    <a:pt x="93840" y="149479"/>
                    <a:pt x="90260" y="145501"/>
                    <a:pt x="87476" y="148285"/>
                  </a:cubicBezTo>
                  <a:lnTo>
                    <a:pt x="87476" y="148285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34" name="Freeform 3333">
              <a:extLst>
                <a:ext uri="{FF2B5EF4-FFF2-40B4-BE49-F238E27FC236}">
                  <a16:creationId xmlns:a16="http://schemas.microsoft.com/office/drawing/2014/main" id="{685E98F2-9EF1-7FBC-BB73-404A0E63B7DD}"/>
                </a:ext>
              </a:extLst>
            </p:cNvPr>
            <p:cNvSpPr/>
            <p:nvPr/>
          </p:nvSpPr>
          <p:spPr>
            <a:xfrm>
              <a:off x="4911386" y="7234724"/>
              <a:ext cx="85486" cy="160428"/>
            </a:xfrm>
            <a:custGeom>
              <a:avLst/>
              <a:gdLst>
                <a:gd name="connsiteX0" fmla="*/ 6910 w 85486"/>
                <a:gd name="connsiteY0" fmla="*/ 158124 h 160428"/>
                <a:gd name="connsiteX1" fmla="*/ 84872 w 85486"/>
                <a:gd name="connsiteY1" fmla="*/ 4190 h 160428"/>
                <a:gd name="connsiteX2" fmla="*/ 79701 w 85486"/>
                <a:gd name="connsiteY2" fmla="*/ 1406 h 160428"/>
                <a:gd name="connsiteX3" fmla="*/ 148 w 85486"/>
                <a:gd name="connsiteY3" fmla="*/ 156533 h 160428"/>
                <a:gd name="connsiteX4" fmla="*/ 6910 w 85486"/>
                <a:gd name="connsiteY4" fmla="*/ 158124 h 160428"/>
                <a:gd name="connsiteX5" fmla="*/ 6910 w 85486"/>
                <a:gd name="connsiteY5" fmla="*/ 158124 h 16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486" h="160428">
                  <a:moveTo>
                    <a:pt x="6910" y="158124"/>
                  </a:moveTo>
                  <a:cubicBezTo>
                    <a:pt x="24809" y="102835"/>
                    <a:pt x="51460" y="51921"/>
                    <a:pt x="84872" y="4190"/>
                  </a:cubicBezTo>
                  <a:cubicBezTo>
                    <a:pt x="87259" y="1007"/>
                    <a:pt x="82088" y="-1777"/>
                    <a:pt x="79701" y="1406"/>
                  </a:cubicBezTo>
                  <a:cubicBezTo>
                    <a:pt x="44698" y="48342"/>
                    <a:pt x="18445" y="101244"/>
                    <a:pt x="148" y="156533"/>
                  </a:cubicBezTo>
                  <a:cubicBezTo>
                    <a:pt x="-1045" y="160511"/>
                    <a:pt x="5319" y="162102"/>
                    <a:pt x="6910" y="158124"/>
                  </a:cubicBezTo>
                  <a:lnTo>
                    <a:pt x="6910" y="15812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35" name="Freeform 3334">
              <a:extLst>
                <a:ext uri="{FF2B5EF4-FFF2-40B4-BE49-F238E27FC236}">
                  <a16:creationId xmlns:a16="http://schemas.microsoft.com/office/drawing/2014/main" id="{1252F7B8-C041-F33E-15A2-B4089BEADDE2}"/>
                </a:ext>
              </a:extLst>
            </p:cNvPr>
            <p:cNvSpPr/>
            <p:nvPr/>
          </p:nvSpPr>
          <p:spPr>
            <a:xfrm>
              <a:off x="4825885" y="7170906"/>
              <a:ext cx="118713" cy="187082"/>
            </a:xfrm>
            <a:custGeom>
              <a:avLst/>
              <a:gdLst>
                <a:gd name="connsiteX0" fmla="*/ 6494 w 118713"/>
                <a:gd name="connsiteY0" fmla="*/ 185349 h 187082"/>
                <a:gd name="connsiteX1" fmla="*/ 118266 w 118713"/>
                <a:gd name="connsiteY1" fmla="*/ 4366 h 187082"/>
                <a:gd name="connsiteX2" fmla="*/ 113095 w 118713"/>
                <a:gd name="connsiteY2" fmla="*/ 1582 h 187082"/>
                <a:gd name="connsiteX3" fmla="*/ 528 w 118713"/>
                <a:gd name="connsiteY3" fmla="*/ 181768 h 187082"/>
                <a:gd name="connsiteX4" fmla="*/ 6494 w 118713"/>
                <a:gd name="connsiteY4" fmla="*/ 185349 h 187082"/>
                <a:gd name="connsiteX5" fmla="*/ 6494 w 118713"/>
                <a:gd name="connsiteY5" fmla="*/ 185349 h 18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713" h="187082">
                  <a:moveTo>
                    <a:pt x="6494" y="185349"/>
                  </a:moveTo>
                  <a:cubicBezTo>
                    <a:pt x="43884" y="125286"/>
                    <a:pt x="81274" y="64826"/>
                    <a:pt x="118266" y="4366"/>
                  </a:cubicBezTo>
                  <a:cubicBezTo>
                    <a:pt x="120255" y="1183"/>
                    <a:pt x="115084" y="-1998"/>
                    <a:pt x="113095" y="1582"/>
                  </a:cubicBezTo>
                  <a:cubicBezTo>
                    <a:pt x="75307" y="61644"/>
                    <a:pt x="37918" y="121706"/>
                    <a:pt x="528" y="181768"/>
                  </a:cubicBezTo>
                  <a:cubicBezTo>
                    <a:pt x="-1859" y="185746"/>
                    <a:pt x="4506" y="189326"/>
                    <a:pt x="6494" y="185349"/>
                  </a:cubicBezTo>
                  <a:lnTo>
                    <a:pt x="6494" y="18534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36" name="Freeform 3335">
              <a:extLst>
                <a:ext uri="{FF2B5EF4-FFF2-40B4-BE49-F238E27FC236}">
                  <a16:creationId xmlns:a16="http://schemas.microsoft.com/office/drawing/2014/main" id="{1357F744-429D-AC0B-31C2-3284A2F82B87}"/>
                </a:ext>
              </a:extLst>
            </p:cNvPr>
            <p:cNvSpPr/>
            <p:nvPr/>
          </p:nvSpPr>
          <p:spPr>
            <a:xfrm>
              <a:off x="4800891" y="7149718"/>
              <a:ext cx="73747" cy="136593"/>
            </a:xfrm>
            <a:custGeom>
              <a:avLst/>
              <a:gdLst>
                <a:gd name="connsiteX0" fmla="*/ 6827 w 73747"/>
                <a:gd name="connsiteY0" fmla="*/ 134142 h 136593"/>
                <a:gd name="connsiteX1" fmla="*/ 72856 w 73747"/>
                <a:gd name="connsiteY1" fmla="*/ 5267 h 136593"/>
                <a:gd name="connsiteX2" fmla="*/ 68480 w 73747"/>
                <a:gd name="connsiteY2" fmla="*/ 892 h 136593"/>
                <a:gd name="connsiteX3" fmla="*/ 65 w 73747"/>
                <a:gd name="connsiteY3" fmla="*/ 132154 h 136593"/>
                <a:gd name="connsiteX4" fmla="*/ 6827 w 73747"/>
                <a:gd name="connsiteY4" fmla="*/ 134142 h 136593"/>
                <a:gd name="connsiteX5" fmla="*/ 6827 w 73747"/>
                <a:gd name="connsiteY5" fmla="*/ 134142 h 13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747" h="136593">
                  <a:moveTo>
                    <a:pt x="6827" y="134142"/>
                  </a:moveTo>
                  <a:cubicBezTo>
                    <a:pt x="13589" y="84422"/>
                    <a:pt x="36659" y="39872"/>
                    <a:pt x="72856" y="5267"/>
                  </a:cubicBezTo>
                  <a:cubicBezTo>
                    <a:pt x="75640" y="2483"/>
                    <a:pt x="71265" y="-1893"/>
                    <a:pt x="68480" y="892"/>
                  </a:cubicBezTo>
                  <a:cubicBezTo>
                    <a:pt x="31091" y="35497"/>
                    <a:pt x="7225" y="82036"/>
                    <a:pt x="65" y="132154"/>
                  </a:cubicBezTo>
                  <a:cubicBezTo>
                    <a:pt x="-731" y="136529"/>
                    <a:pt x="6032" y="138518"/>
                    <a:pt x="6827" y="134142"/>
                  </a:cubicBezTo>
                  <a:lnTo>
                    <a:pt x="6827" y="13414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37" name="Freeform 3336">
              <a:extLst>
                <a:ext uri="{FF2B5EF4-FFF2-40B4-BE49-F238E27FC236}">
                  <a16:creationId xmlns:a16="http://schemas.microsoft.com/office/drawing/2014/main" id="{1ACC23B0-6955-3B71-5CC9-914623FB54B9}"/>
                </a:ext>
              </a:extLst>
            </p:cNvPr>
            <p:cNvSpPr/>
            <p:nvPr/>
          </p:nvSpPr>
          <p:spPr>
            <a:xfrm>
              <a:off x="4767877" y="7073928"/>
              <a:ext cx="67977" cy="151958"/>
            </a:xfrm>
            <a:custGeom>
              <a:avLst/>
              <a:gdLst>
                <a:gd name="connsiteX0" fmla="*/ 6827 w 67977"/>
                <a:gd name="connsiteY0" fmla="*/ 148677 h 151958"/>
                <a:gd name="connsiteX1" fmla="*/ 67287 w 67977"/>
                <a:gd name="connsiteY1" fmla="*/ 5482 h 151958"/>
                <a:gd name="connsiteX2" fmla="*/ 62912 w 67977"/>
                <a:gd name="connsiteY2" fmla="*/ 1107 h 151958"/>
                <a:gd name="connsiteX3" fmla="*/ 65 w 67977"/>
                <a:gd name="connsiteY3" fmla="*/ 148677 h 151958"/>
                <a:gd name="connsiteX4" fmla="*/ 6827 w 67977"/>
                <a:gd name="connsiteY4" fmla="*/ 148677 h 151958"/>
                <a:gd name="connsiteX5" fmla="*/ 6827 w 67977"/>
                <a:gd name="connsiteY5" fmla="*/ 148677 h 15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977" h="151958">
                  <a:moveTo>
                    <a:pt x="6827" y="148677"/>
                  </a:moveTo>
                  <a:cubicBezTo>
                    <a:pt x="12395" y="95775"/>
                    <a:pt x="33477" y="46452"/>
                    <a:pt x="67287" y="5482"/>
                  </a:cubicBezTo>
                  <a:cubicBezTo>
                    <a:pt x="69673" y="2300"/>
                    <a:pt x="65298" y="-2075"/>
                    <a:pt x="62912" y="1107"/>
                  </a:cubicBezTo>
                  <a:cubicBezTo>
                    <a:pt x="27510" y="43270"/>
                    <a:pt x="6031" y="94183"/>
                    <a:pt x="65" y="148677"/>
                  </a:cubicBezTo>
                  <a:cubicBezTo>
                    <a:pt x="-731" y="153052"/>
                    <a:pt x="6031" y="153052"/>
                    <a:pt x="6827" y="148677"/>
                  </a:cubicBezTo>
                  <a:lnTo>
                    <a:pt x="6827" y="148677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38" name="Freeform 3337">
              <a:extLst>
                <a:ext uri="{FF2B5EF4-FFF2-40B4-BE49-F238E27FC236}">
                  <a16:creationId xmlns:a16="http://schemas.microsoft.com/office/drawing/2014/main" id="{9AF1D7DD-38FF-9FE7-7F64-B541EA4515B9}"/>
                </a:ext>
              </a:extLst>
            </p:cNvPr>
            <p:cNvSpPr/>
            <p:nvPr/>
          </p:nvSpPr>
          <p:spPr>
            <a:xfrm>
              <a:off x="4717755" y="7025364"/>
              <a:ext cx="45232" cy="90818"/>
            </a:xfrm>
            <a:custGeom>
              <a:avLst/>
              <a:gdLst>
                <a:gd name="connsiteX0" fmla="*/ 6831 w 45232"/>
                <a:gd name="connsiteY0" fmla="*/ 88254 h 90818"/>
                <a:gd name="connsiteX1" fmla="*/ 44618 w 45232"/>
                <a:gd name="connsiteY1" fmla="*/ 4325 h 90818"/>
                <a:gd name="connsiteX2" fmla="*/ 39447 w 45232"/>
                <a:gd name="connsiteY2" fmla="*/ 1144 h 90818"/>
                <a:gd name="connsiteX3" fmla="*/ 69 w 45232"/>
                <a:gd name="connsiteY3" fmla="*/ 86265 h 90818"/>
                <a:gd name="connsiteX4" fmla="*/ 6831 w 45232"/>
                <a:gd name="connsiteY4" fmla="*/ 88254 h 90818"/>
                <a:gd name="connsiteX5" fmla="*/ 6831 w 45232"/>
                <a:gd name="connsiteY5" fmla="*/ 88254 h 90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32" h="90818">
                  <a:moveTo>
                    <a:pt x="6831" y="88254"/>
                  </a:moveTo>
                  <a:cubicBezTo>
                    <a:pt x="13593" y="58024"/>
                    <a:pt x="26321" y="29783"/>
                    <a:pt x="44618" y="4325"/>
                  </a:cubicBezTo>
                  <a:cubicBezTo>
                    <a:pt x="47005" y="1144"/>
                    <a:pt x="41834" y="-1641"/>
                    <a:pt x="39447" y="1144"/>
                  </a:cubicBezTo>
                  <a:cubicBezTo>
                    <a:pt x="20354" y="26600"/>
                    <a:pt x="7228" y="55239"/>
                    <a:pt x="69" y="86265"/>
                  </a:cubicBezTo>
                  <a:cubicBezTo>
                    <a:pt x="-727" y="91038"/>
                    <a:pt x="5637" y="92629"/>
                    <a:pt x="6831" y="88254"/>
                  </a:cubicBezTo>
                  <a:lnTo>
                    <a:pt x="6831" y="8825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39" name="Freeform 3338">
              <a:extLst>
                <a:ext uri="{FF2B5EF4-FFF2-40B4-BE49-F238E27FC236}">
                  <a16:creationId xmlns:a16="http://schemas.microsoft.com/office/drawing/2014/main" id="{768CBC61-15AD-DA72-3BAB-5251866A65B0}"/>
                </a:ext>
              </a:extLst>
            </p:cNvPr>
            <p:cNvSpPr/>
            <p:nvPr/>
          </p:nvSpPr>
          <p:spPr>
            <a:xfrm>
              <a:off x="4682820" y="6964107"/>
              <a:ext cx="7159" cy="43308"/>
            </a:xfrm>
            <a:custGeom>
              <a:avLst/>
              <a:gdLst>
                <a:gd name="connsiteX0" fmla="*/ 7160 w 7159"/>
                <a:gd name="connsiteY0" fmla="*/ 39729 h 43308"/>
                <a:gd name="connsiteX1" fmla="*/ 6762 w 7159"/>
                <a:gd name="connsiteY1" fmla="*/ 3134 h 43308"/>
                <a:gd name="connsiteX2" fmla="*/ 398 w 7159"/>
                <a:gd name="connsiteY2" fmla="*/ 3134 h 43308"/>
                <a:gd name="connsiteX3" fmla="*/ 0 w 7159"/>
                <a:gd name="connsiteY3" fmla="*/ 39729 h 43308"/>
                <a:gd name="connsiteX4" fmla="*/ 7160 w 7159"/>
                <a:gd name="connsiteY4" fmla="*/ 39729 h 43308"/>
                <a:gd name="connsiteX5" fmla="*/ 7160 w 7159"/>
                <a:gd name="connsiteY5" fmla="*/ 39729 h 4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59" h="43308">
                  <a:moveTo>
                    <a:pt x="7160" y="39729"/>
                  </a:moveTo>
                  <a:cubicBezTo>
                    <a:pt x="7160" y="27398"/>
                    <a:pt x="7160" y="15465"/>
                    <a:pt x="6762" y="3134"/>
                  </a:cubicBezTo>
                  <a:cubicBezTo>
                    <a:pt x="6762" y="-844"/>
                    <a:pt x="398" y="-1241"/>
                    <a:pt x="398" y="3134"/>
                  </a:cubicBezTo>
                  <a:cubicBezTo>
                    <a:pt x="398" y="15067"/>
                    <a:pt x="0" y="27398"/>
                    <a:pt x="0" y="39729"/>
                  </a:cubicBezTo>
                  <a:cubicBezTo>
                    <a:pt x="0" y="44502"/>
                    <a:pt x="7160" y="44502"/>
                    <a:pt x="7160" y="39729"/>
                  </a:cubicBezTo>
                  <a:lnTo>
                    <a:pt x="7160" y="3972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40" name="Freeform 3339">
              <a:extLst>
                <a:ext uri="{FF2B5EF4-FFF2-40B4-BE49-F238E27FC236}">
                  <a16:creationId xmlns:a16="http://schemas.microsoft.com/office/drawing/2014/main" id="{F5F1E831-B607-DB3D-6B52-EA028426234D}"/>
                </a:ext>
              </a:extLst>
            </p:cNvPr>
            <p:cNvSpPr/>
            <p:nvPr/>
          </p:nvSpPr>
          <p:spPr>
            <a:xfrm>
              <a:off x="4828354" y="7403094"/>
              <a:ext cx="276032" cy="368790"/>
            </a:xfrm>
            <a:custGeom>
              <a:avLst/>
              <a:gdLst>
                <a:gd name="connsiteX0" fmla="*/ 6015 w 276032"/>
                <a:gd name="connsiteY0" fmla="*/ 367232 h 368790"/>
                <a:gd name="connsiteX1" fmla="*/ 275301 w 276032"/>
                <a:gd name="connsiteY1" fmla="*/ 5267 h 368790"/>
                <a:gd name="connsiteX2" fmla="*/ 270925 w 276032"/>
                <a:gd name="connsiteY2" fmla="*/ 892 h 368790"/>
                <a:gd name="connsiteX3" fmla="*/ 446 w 276032"/>
                <a:gd name="connsiteY3" fmla="*/ 363653 h 368790"/>
                <a:gd name="connsiteX4" fmla="*/ 6015 w 276032"/>
                <a:gd name="connsiteY4" fmla="*/ 367232 h 368790"/>
                <a:gd name="connsiteX5" fmla="*/ 6015 w 276032"/>
                <a:gd name="connsiteY5" fmla="*/ 367232 h 36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032" h="368790">
                  <a:moveTo>
                    <a:pt x="6015" y="367232"/>
                  </a:moveTo>
                  <a:cubicBezTo>
                    <a:pt x="85965" y="239550"/>
                    <a:pt x="176257" y="119028"/>
                    <a:pt x="275301" y="5267"/>
                  </a:cubicBezTo>
                  <a:cubicBezTo>
                    <a:pt x="277687" y="2483"/>
                    <a:pt x="273709" y="-1893"/>
                    <a:pt x="270925" y="892"/>
                  </a:cubicBezTo>
                  <a:cubicBezTo>
                    <a:pt x="171087" y="114254"/>
                    <a:pt x="80794" y="235970"/>
                    <a:pt x="446" y="363653"/>
                  </a:cubicBezTo>
                  <a:cubicBezTo>
                    <a:pt x="-1543" y="367631"/>
                    <a:pt x="3628" y="370812"/>
                    <a:pt x="6015" y="367232"/>
                  </a:cubicBezTo>
                  <a:lnTo>
                    <a:pt x="6015" y="367232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41" name="Freeform 3340">
              <a:extLst>
                <a:ext uri="{FF2B5EF4-FFF2-40B4-BE49-F238E27FC236}">
                  <a16:creationId xmlns:a16="http://schemas.microsoft.com/office/drawing/2014/main" id="{A3076592-243F-DCAF-AA27-1A2091835D5C}"/>
                </a:ext>
              </a:extLst>
            </p:cNvPr>
            <p:cNvSpPr/>
            <p:nvPr/>
          </p:nvSpPr>
          <p:spPr>
            <a:xfrm>
              <a:off x="4915066" y="7267799"/>
              <a:ext cx="405520" cy="464939"/>
            </a:xfrm>
            <a:custGeom>
              <a:avLst/>
              <a:gdLst>
                <a:gd name="connsiteX0" fmla="*/ 48575 w 405520"/>
                <a:gd name="connsiteY0" fmla="*/ 402290 h 464939"/>
                <a:gd name="connsiteX1" fmla="*/ 446 w 405520"/>
                <a:gd name="connsiteY1" fmla="*/ 460364 h 464939"/>
                <a:gd name="connsiteX2" fmla="*/ 6014 w 405520"/>
                <a:gd name="connsiteY2" fmla="*/ 463546 h 464939"/>
                <a:gd name="connsiteX3" fmla="*/ 404574 w 405520"/>
                <a:gd name="connsiteY3" fmla="*/ 4924 h 464939"/>
                <a:gd name="connsiteX4" fmla="*/ 400597 w 405520"/>
                <a:gd name="connsiteY4" fmla="*/ 946 h 464939"/>
                <a:gd name="connsiteX5" fmla="*/ 844 w 405520"/>
                <a:gd name="connsiteY5" fmla="*/ 460364 h 464939"/>
                <a:gd name="connsiteX6" fmla="*/ 6412 w 405520"/>
                <a:gd name="connsiteY6" fmla="*/ 463546 h 464939"/>
                <a:gd name="connsiteX7" fmla="*/ 53349 w 405520"/>
                <a:gd name="connsiteY7" fmla="*/ 406666 h 464939"/>
                <a:gd name="connsiteX8" fmla="*/ 48575 w 405520"/>
                <a:gd name="connsiteY8" fmla="*/ 402290 h 464939"/>
                <a:gd name="connsiteX9" fmla="*/ 48575 w 405520"/>
                <a:gd name="connsiteY9" fmla="*/ 402290 h 46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520" h="464939">
                  <a:moveTo>
                    <a:pt x="48575" y="402290"/>
                  </a:moveTo>
                  <a:cubicBezTo>
                    <a:pt x="29085" y="418996"/>
                    <a:pt x="13174" y="438089"/>
                    <a:pt x="446" y="460364"/>
                  </a:cubicBezTo>
                  <a:cubicBezTo>
                    <a:pt x="-1543" y="463944"/>
                    <a:pt x="3628" y="466728"/>
                    <a:pt x="6014" y="463546"/>
                  </a:cubicBezTo>
                  <a:cubicBezTo>
                    <a:pt x="125344" y="298474"/>
                    <a:pt x="259788" y="147323"/>
                    <a:pt x="404574" y="4924"/>
                  </a:cubicBezTo>
                  <a:cubicBezTo>
                    <a:pt x="407358" y="2140"/>
                    <a:pt x="403381" y="-1838"/>
                    <a:pt x="400597" y="946"/>
                  </a:cubicBezTo>
                  <a:cubicBezTo>
                    <a:pt x="252231" y="139766"/>
                    <a:pt x="119377" y="296087"/>
                    <a:pt x="844" y="460364"/>
                  </a:cubicBezTo>
                  <a:cubicBezTo>
                    <a:pt x="2833" y="461557"/>
                    <a:pt x="4424" y="462352"/>
                    <a:pt x="6412" y="463546"/>
                  </a:cubicBezTo>
                  <a:cubicBezTo>
                    <a:pt x="18743" y="441669"/>
                    <a:pt x="34654" y="422974"/>
                    <a:pt x="53349" y="406666"/>
                  </a:cubicBezTo>
                  <a:cubicBezTo>
                    <a:pt x="55735" y="403881"/>
                    <a:pt x="51360" y="399904"/>
                    <a:pt x="48575" y="402290"/>
                  </a:cubicBezTo>
                  <a:lnTo>
                    <a:pt x="48575" y="402290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42" name="Freeform 3341">
              <a:extLst>
                <a:ext uri="{FF2B5EF4-FFF2-40B4-BE49-F238E27FC236}">
                  <a16:creationId xmlns:a16="http://schemas.microsoft.com/office/drawing/2014/main" id="{76F88D16-CC2B-0621-C76D-C1A1EE7BDEAD}"/>
                </a:ext>
              </a:extLst>
            </p:cNvPr>
            <p:cNvSpPr/>
            <p:nvPr/>
          </p:nvSpPr>
          <p:spPr>
            <a:xfrm>
              <a:off x="5083611" y="7436506"/>
              <a:ext cx="211066" cy="250987"/>
            </a:xfrm>
            <a:custGeom>
              <a:avLst/>
              <a:gdLst>
                <a:gd name="connsiteX0" fmla="*/ 6519 w 211066"/>
                <a:gd name="connsiteY0" fmla="*/ 249494 h 250987"/>
                <a:gd name="connsiteX1" fmla="*/ 210175 w 211066"/>
                <a:gd name="connsiteY1" fmla="*/ 5268 h 250987"/>
                <a:gd name="connsiteX2" fmla="*/ 205799 w 211066"/>
                <a:gd name="connsiteY2" fmla="*/ 892 h 250987"/>
                <a:gd name="connsiteX3" fmla="*/ 553 w 211066"/>
                <a:gd name="connsiteY3" fmla="*/ 246312 h 250987"/>
                <a:gd name="connsiteX4" fmla="*/ 6519 w 211066"/>
                <a:gd name="connsiteY4" fmla="*/ 249494 h 250987"/>
                <a:gd name="connsiteX5" fmla="*/ 6519 w 211066"/>
                <a:gd name="connsiteY5" fmla="*/ 249494 h 25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066" h="250987">
                  <a:moveTo>
                    <a:pt x="6519" y="249494"/>
                  </a:moveTo>
                  <a:cubicBezTo>
                    <a:pt x="69366" y="163577"/>
                    <a:pt x="137782" y="83229"/>
                    <a:pt x="210175" y="5268"/>
                  </a:cubicBezTo>
                  <a:cubicBezTo>
                    <a:pt x="212959" y="2483"/>
                    <a:pt x="208584" y="-1893"/>
                    <a:pt x="205799" y="892"/>
                  </a:cubicBezTo>
                  <a:cubicBezTo>
                    <a:pt x="131020" y="76865"/>
                    <a:pt x="63400" y="160395"/>
                    <a:pt x="553" y="246312"/>
                  </a:cubicBezTo>
                  <a:cubicBezTo>
                    <a:pt x="-1834" y="249494"/>
                    <a:pt x="4133" y="253074"/>
                    <a:pt x="6519" y="249494"/>
                  </a:cubicBezTo>
                  <a:lnTo>
                    <a:pt x="6519" y="249494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43" name="Freeform 3342">
              <a:extLst>
                <a:ext uri="{FF2B5EF4-FFF2-40B4-BE49-F238E27FC236}">
                  <a16:creationId xmlns:a16="http://schemas.microsoft.com/office/drawing/2014/main" id="{929F94E0-8EFD-A943-C59B-D2DDE9F99F94}"/>
                </a:ext>
              </a:extLst>
            </p:cNvPr>
            <p:cNvSpPr/>
            <p:nvPr/>
          </p:nvSpPr>
          <p:spPr>
            <a:xfrm>
              <a:off x="5351196" y="7559357"/>
              <a:ext cx="18984" cy="31322"/>
            </a:xfrm>
            <a:custGeom>
              <a:avLst/>
              <a:gdLst>
                <a:gd name="connsiteX0" fmla="*/ 6630 w 18984"/>
                <a:gd name="connsiteY0" fmla="*/ 29589 h 31322"/>
                <a:gd name="connsiteX1" fmla="*/ 18562 w 18984"/>
                <a:gd name="connsiteY1" fmla="*/ 4927 h 31322"/>
                <a:gd name="connsiteX2" fmla="*/ 12994 w 18984"/>
                <a:gd name="connsiteY2" fmla="*/ 1746 h 31322"/>
                <a:gd name="connsiteX3" fmla="*/ 663 w 18984"/>
                <a:gd name="connsiteY3" fmla="*/ 26010 h 31322"/>
                <a:gd name="connsiteX4" fmla="*/ 6630 w 18984"/>
                <a:gd name="connsiteY4" fmla="*/ 29589 h 31322"/>
                <a:gd name="connsiteX5" fmla="*/ 6630 w 18984"/>
                <a:gd name="connsiteY5" fmla="*/ 29589 h 3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84" h="31322">
                  <a:moveTo>
                    <a:pt x="6630" y="29589"/>
                  </a:moveTo>
                  <a:cubicBezTo>
                    <a:pt x="10607" y="21236"/>
                    <a:pt x="14585" y="13280"/>
                    <a:pt x="18562" y="4927"/>
                  </a:cubicBezTo>
                  <a:cubicBezTo>
                    <a:pt x="20551" y="1348"/>
                    <a:pt x="14983" y="-2232"/>
                    <a:pt x="12994" y="1746"/>
                  </a:cubicBezTo>
                  <a:cubicBezTo>
                    <a:pt x="9016" y="9701"/>
                    <a:pt x="4641" y="17656"/>
                    <a:pt x="663" y="26010"/>
                  </a:cubicBezTo>
                  <a:cubicBezTo>
                    <a:pt x="-2121" y="29986"/>
                    <a:pt x="4641" y="33567"/>
                    <a:pt x="6630" y="29589"/>
                  </a:cubicBezTo>
                  <a:lnTo>
                    <a:pt x="6630" y="29589"/>
                  </a:lnTo>
                  <a:close/>
                </a:path>
              </a:pathLst>
            </a:custGeom>
            <a:grpFill/>
            <a:ln w="397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78FED8A-72C9-F224-9C58-33A80BD49C33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21994D8-2BF1-CAA6-9862-CCA4C5B6789A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7D76303-9652-2B6E-673D-E6D898F844ED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811EF936-C317-8DBB-33FB-E8E8554FE784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D64FD99-4B13-5432-2F0D-895F69BC35B8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06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AC81ABB-890E-9CBE-E47A-1D1DE5ACDF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3B6058B2-D242-368A-1FF9-30BD1F129BC6}"/>
              </a:ext>
            </a:extLst>
          </p:cNvPr>
          <p:cNvSpPr txBox="1"/>
          <p:nvPr/>
        </p:nvSpPr>
        <p:spPr>
          <a:xfrm>
            <a:off x="3352800" y="2188845"/>
            <a:ext cx="12028714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Mont Bold"/>
                <a:sym typeface="Mont Bold"/>
              </a:rPr>
              <a:t>RELATED WORK</a:t>
            </a:r>
          </a:p>
          <a:p>
            <a:pPr algn="ctr"/>
            <a:r>
              <a:rPr lang="en-US" sz="9600" b="1" dirty="0">
                <a:solidFill>
                  <a:schemeClr val="bg1"/>
                </a:solidFill>
                <a:latin typeface="Mont Bold"/>
                <a:sym typeface="Mont Bold"/>
              </a:rPr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194570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E5BF6-650C-ED92-0493-11B4B62D0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47E2C8-E440-2D0D-7D33-1946950E50C1}"/>
              </a:ext>
            </a:extLst>
          </p:cNvPr>
          <p:cNvGrpSpPr/>
          <p:nvPr/>
        </p:nvGrpSpPr>
        <p:grpSpPr>
          <a:xfrm>
            <a:off x="11071892" y="6360140"/>
            <a:ext cx="7454728" cy="418018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367119-F32C-4AE7-A6B7-0C44B8908B6E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8049871-F71D-91EA-F1B7-6247CA9CFF4F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44" name="Round Diagonal Corner Rectangle 143">
            <a:extLst>
              <a:ext uri="{FF2B5EF4-FFF2-40B4-BE49-F238E27FC236}">
                <a16:creationId xmlns:a16="http://schemas.microsoft.com/office/drawing/2014/main" id="{53B61058-3AF4-5EAB-2443-332CA2AB5795}"/>
              </a:ext>
            </a:extLst>
          </p:cNvPr>
          <p:cNvSpPr/>
          <p:nvPr/>
        </p:nvSpPr>
        <p:spPr>
          <a:xfrm>
            <a:off x="5290113" y="2167698"/>
            <a:ext cx="958287" cy="461202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62CD86B-C386-E3C0-B348-02A02ABE0395}"/>
              </a:ext>
            </a:extLst>
          </p:cNvPr>
          <p:cNvSpPr/>
          <p:nvPr/>
        </p:nvSpPr>
        <p:spPr>
          <a:xfrm>
            <a:off x="9902746" y="4519400"/>
            <a:ext cx="8004254" cy="4618023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1568057D-40B7-6059-7CC0-9E2DA53F8506}"/>
              </a:ext>
            </a:extLst>
          </p:cNvPr>
          <p:cNvSpPr/>
          <p:nvPr/>
        </p:nvSpPr>
        <p:spPr>
          <a:xfrm>
            <a:off x="1295951" y="1807363"/>
            <a:ext cx="1029615" cy="1143000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D9B8D88-5637-AC0C-2A09-D58F3C93DCF0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3724721-34E5-1829-0B7C-BF0B0E2578EA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7603801-D216-EA82-FBC3-38044388D693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8FF7902B-D72F-3AE1-895E-7287FA15FD22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7479811-D217-9DC7-490E-4BB11AEE1405}"/>
              </a:ext>
            </a:extLst>
          </p:cNvPr>
          <p:cNvSpPr txBox="1"/>
          <p:nvPr/>
        </p:nvSpPr>
        <p:spPr>
          <a:xfrm>
            <a:off x="1737407" y="1871139"/>
            <a:ext cx="650160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dirty="0">
                <a:solidFill>
                  <a:srgbClr val="006837"/>
                </a:solidFill>
                <a:latin typeface="Mont Bold"/>
                <a:sym typeface="Mont Bold"/>
              </a:rPr>
              <a:t>Plant Village 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83654AC-C44A-0A51-E48F-84F71A3F03A9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07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23A5495-79FA-726B-29C7-1FEE5650A20C}"/>
              </a:ext>
            </a:extLst>
          </p:cNvPr>
          <p:cNvSpPr txBox="1"/>
          <p:nvPr/>
        </p:nvSpPr>
        <p:spPr>
          <a:xfrm>
            <a:off x="1737409" y="3145435"/>
            <a:ext cx="6187391" cy="645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en-US" sz="24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Pros: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Research-Backed – Developed with strong scientific backing.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Free Access – Available for research purposes.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Good for Learning – Helps researchers study plant health trends.</a:t>
            </a:r>
          </a:p>
          <a:p>
            <a:pPr algn="justLow">
              <a:lnSpc>
                <a:spcPct val="150000"/>
              </a:lnSpc>
            </a:pPr>
            <a:r>
              <a:rPr lang="en-US" sz="2400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Cons: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Limited Disease Detection 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Not Commercially Available – Primarily for research, not for mass adoption.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Requires Expertise – Maintenance needs expert knowledge.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Scalability Issues – Not designed for large expansions.</a:t>
            </a:r>
          </a:p>
          <a:p>
            <a:pPr marL="342900" indent="-342900" algn="justLow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562B407-93FB-DC67-DCA3-CB90B08F69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38" name="TextBox 27">
            <a:hlinkClick r:id="rId6"/>
            <a:extLst>
              <a:ext uri="{FF2B5EF4-FFF2-40B4-BE49-F238E27FC236}">
                <a16:creationId xmlns:a16="http://schemas.microsoft.com/office/drawing/2014/main" id="{40F7DC08-F933-BC92-FE72-6D53CD43E7FB}"/>
              </a:ext>
            </a:extLst>
          </p:cNvPr>
          <p:cNvSpPr txBox="1"/>
          <p:nvPr/>
        </p:nvSpPr>
        <p:spPr>
          <a:xfrm>
            <a:off x="3886200" y="9334500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C5EED6-CCCF-FC1A-A5DD-325C46E285C1}"/>
              </a:ext>
            </a:extLst>
          </p:cNvPr>
          <p:cNvGrpSpPr/>
          <p:nvPr/>
        </p:nvGrpSpPr>
        <p:grpSpPr>
          <a:xfrm>
            <a:off x="1587083" y="8953500"/>
            <a:ext cx="2353733" cy="1025849"/>
            <a:chOff x="2071435" y="7343953"/>
            <a:chExt cx="2353733" cy="1025849"/>
          </a:xfrm>
        </p:grpSpPr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8D3CB701-8A76-9524-A5E9-F6D5E4D4D678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BE967F57-C463-E4A3-CBCA-1125C3DA90B1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3" name="TextBox 17">
                <a:extLst>
                  <a:ext uri="{FF2B5EF4-FFF2-40B4-BE49-F238E27FC236}">
                    <a16:creationId xmlns:a16="http://schemas.microsoft.com/office/drawing/2014/main" id="{8F0BF8AF-8C2D-DB31-1E24-3054B32CF1B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4479DBEB-D84B-D91B-2D30-89442C683B71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pic>
        <p:nvPicPr>
          <p:cNvPr id="1724" name="Picture 1723">
            <a:extLst>
              <a:ext uri="{FF2B5EF4-FFF2-40B4-BE49-F238E27FC236}">
                <a16:creationId xmlns:a16="http://schemas.microsoft.com/office/drawing/2014/main" id="{B26D6447-B091-BBB4-26A9-2417E0343E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08" y="3543300"/>
            <a:ext cx="871957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8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995341-13A5-EC04-6FD5-995D36B04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D1B729F-370C-678D-8974-82D63C50CD3C}"/>
              </a:ext>
            </a:extLst>
          </p:cNvPr>
          <p:cNvGrpSpPr/>
          <p:nvPr/>
        </p:nvGrpSpPr>
        <p:grpSpPr>
          <a:xfrm>
            <a:off x="11071892" y="6360140"/>
            <a:ext cx="7454728" cy="418018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5D090D-4ADF-28DE-2F73-07BA87858183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636E033-D7D2-8409-1258-DC813EEFA4ED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44" name="Round Diagonal Corner Rectangle 143">
            <a:extLst>
              <a:ext uri="{FF2B5EF4-FFF2-40B4-BE49-F238E27FC236}">
                <a16:creationId xmlns:a16="http://schemas.microsoft.com/office/drawing/2014/main" id="{C2C955B7-CAD1-18B8-56A2-D09F6BD43974}"/>
              </a:ext>
            </a:extLst>
          </p:cNvPr>
          <p:cNvSpPr/>
          <p:nvPr/>
        </p:nvSpPr>
        <p:spPr>
          <a:xfrm>
            <a:off x="8947713" y="2167698"/>
            <a:ext cx="958287" cy="461202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C38B4CD-4C41-FE67-986C-0B775A9DEA16}"/>
              </a:ext>
            </a:extLst>
          </p:cNvPr>
          <p:cNvSpPr/>
          <p:nvPr/>
        </p:nvSpPr>
        <p:spPr>
          <a:xfrm>
            <a:off x="9902746" y="4519400"/>
            <a:ext cx="8004254" cy="4618023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F454539A-A965-F12A-80A1-41DFD3ABDFD4}"/>
              </a:ext>
            </a:extLst>
          </p:cNvPr>
          <p:cNvSpPr/>
          <p:nvPr/>
        </p:nvSpPr>
        <p:spPr>
          <a:xfrm>
            <a:off x="1295951" y="1807363"/>
            <a:ext cx="1029615" cy="1143000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8C32751-0B5E-B6AF-C6D0-5BB2765144BB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818CE46-F2FE-42B9-7520-BF492A1C8716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AA5CB05-6A34-49EC-A9CF-8618FF34925C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17851317-A244-BF66-A93D-DEFAA8B89988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6137E36-957A-2108-EF08-0021D48226E6}"/>
              </a:ext>
            </a:extLst>
          </p:cNvPr>
          <p:cNvSpPr txBox="1"/>
          <p:nvPr/>
        </p:nvSpPr>
        <p:spPr>
          <a:xfrm>
            <a:off x="1737407" y="1871139"/>
            <a:ext cx="862579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dirty="0">
                <a:solidFill>
                  <a:srgbClr val="006837"/>
                </a:solidFill>
                <a:latin typeface="Mont Bold"/>
                <a:sym typeface="Mont Bold"/>
              </a:rPr>
              <a:t>Aero Farms Smart Farm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568736C-EFFB-1B1D-A31A-2A3D1696ECDF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08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1D060F-67E5-64AD-D630-E4931E92D5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38" name="TextBox 27">
            <a:hlinkClick r:id="rId6"/>
            <a:extLst>
              <a:ext uri="{FF2B5EF4-FFF2-40B4-BE49-F238E27FC236}">
                <a16:creationId xmlns:a16="http://schemas.microsoft.com/office/drawing/2014/main" id="{B26F7EA9-7AD9-5827-39EC-6923380E18D5}"/>
              </a:ext>
            </a:extLst>
          </p:cNvPr>
          <p:cNvSpPr txBox="1"/>
          <p:nvPr/>
        </p:nvSpPr>
        <p:spPr>
          <a:xfrm>
            <a:off x="3886200" y="9334500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9232DE-0440-F2A2-8A7D-A6B45629177C}"/>
              </a:ext>
            </a:extLst>
          </p:cNvPr>
          <p:cNvGrpSpPr/>
          <p:nvPr/>
        </p:nvGrpSpPr>
        <p:grpSpPr>
          <a:xfrm>
            <a:off x="1587083" y="8953500"/>
            <a:ext cx="2353733" cy="1025849"/>
            <a:chOff x="2071435" y="7343953"/>
            <a:chExt cx="2353733" cy="1025849"/>
          </a:xfrm>
        </p:grpSpPr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4201E22F-E6CD-C330-C34B-715915BDD3A5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23A25256-933A-4695-E8FC-239F0931D1BA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3" name="TextBox 17">
                <a:extLst>
                  <a:ext uri="{FF2B5EF4-FFF2-40B4-BE49-F238E27FC236}">
                    <a16:creationId xmlns:a16="http://schemas.microsoft.com/office/drawing/2014/main" id="{3412EE80-D614-9478-3B61-8E632356821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DACBCB0E-8937-1334-C78F-741D0E77A284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pic>
        <p:nvPicPr>
          <p:cNvPr id="6" name="Picture 5" descr="A building with parking lot and parking lot&#10;&#10;AI-generated content may be incorrect.">
            <a:extLst>
              <a:ext uri="{FF2B5EF4-FFF2-40B4-BE49-F238E27FC236}">
                <a16:creationId xmlns:a16="http://schemas.microsoft.com/office/drawing/2014/main" id="{975F36DC-00F1-FC88-EA4E-6E505AF666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2"/>
          <a:stretch/>
        </p:blipFill>
        <p:spPr>
          <a:xfrm>
            <a:off x="9339039" y="3314735"/>
            <a:ext cx="7577361" cy="4724365"/>
          </a:xfrm>
          <a:prstGeom prst="roundRect">
            <a:avLst>
              <a:gd name="adj" fmla="val 6463"/>
            </a:avLst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BFB4F0-A334-A8ED-5CC7-DE2F02128B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576" y="3070126"/>
            <a:ext cx="6850024" cy="61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CFF1D-6BAB-F0E2-42EA-17CA7010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5123C2C-2DAD-7274-0548-D45F73DAA841}"/>
              </a:ext>
            </a:extLst>
          </p:cNvPr>
          <p:cNvGrpSpPr/>
          <p:nvPr/>
        </p:nvGrpSpPr>
        <p:grpSpPr>
          <a:xfrm>
            <a:off x="11071892" y="6360140"/>
            <a:ext cx="7454728" cy="4180184"/>
            <a:chOff x="0" y="0"/>
            <a:chExt cx="1963385" cy="110095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6CE51BE-F734-A411-53E7-7D3460F44DC0}"/>
                </a:ext>
              </a:extLst>
            </p:cNvPr>
            <p:cNvSpPr/>
            <p:nvPr/>
          </p:nvSpPr>
          <p:spPr>
            <a:xfrm>
              <a:off x="0" y="0"/>
              <a:ext cx="1963385" cy="1100954"/>
            </a:xfrm>
            <a:custGeom>
              <a:avLst/>
              <a:gdLst/>
              <a:ahLst/>
              <a:cxnLst/>
              <a:rect l="l" t="t" r="r" b="b"/>
              <a:pathLst>
                <a:path w="1963385" h="1100954">
                  <a:moveTo>
                    <a:pt x="0" y="0"/>
                  </a:moveTo>
                  <a:lnTo>
                    <a:pt x="1963385" y="0"/>
                  </a:lnTo>
                  <a:lnTo>
                    <a:pt x="1963385" y="1100954"/>
                  </a:lnTo>
                  <a:lnTo>
                    <a:pt x="0" y="1100954"/>
                  </a:ln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C394A32-57AE-A9AB-2D6C-E1F95400CF69}"/>
                </a:ext>
              </a:extLst>
            </p:cNvPr>
            <p:cNvSpPr txBox="1"/>
            <p:nvPr/>
          </p:nvSpPr>
          <p:spPr>
            <a:xfrm>
              <a:off x="0" y="-57150"/>
              <a:ext cx="1963385" cy="1158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44" name="Round Diagonal Corner Rectangle 143">
            <a:extLst>
              <a:ext uri="{FF2B5EF4-FFF2-40B4-BE49-F238E27FC236}">
                <a16:creationId xmlns:a16="http://schemas.microsoft.com/office/drawing/2014/main" id="{95E3E59A-5DCA-4B9E-135A-34B7890913BB}"/>
              </a:ext>
            </a:extLst>
          </p:cNvPr>
          <p:cNvSpPr/>
          <p:nvPr/>
        </p:nvSpPr>
        <p:spPr>
          <a:xfrm>
            <a:off x="8610600" y="2167698"/>
            <a:ext cx="958287" cy="461202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3BC47EC-28E4-12E9-C543-B0D138A22F61}"/>
              </a:ext>
            </a:extLst>
          </p:cNvPr>
          <p:cNvSpPr/>
          <p:nvPr/>
        </p:nvSpPr>
        <p:spPr>
          <a:xfrm>
            <a:off x="9902746" y="4519400"/>
            <a:ext cx="8004254" cy="4618023"/>
          </a:xfrm>
          <a:prstGeom prst="roundRect">
            <a:avLst>
              <a:gd name="adj" fmla="val 0"/>
            </a:avLst>
          </a:prstGeom>
          <a:blipFill>
            <a:blip r:embed="rId2">
              <a:alphaModFix amt="25000"/>
            </a:blip>
            <a:stretch>
              <a:fillRect l="-1284" r="-1284"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E52BAC6D-5B8E-7368-155D-2618C45BD38A}"/>
              </a:ext>
            </a:extLst>
          </p:cNvPr>
          <p:cNvSpPr/>
          <p:nvPr/>
        </p:nvSpPr>
        <p:spPr>
          <a:xfrm>
            <a:off x="1295951" y="1807363"/>
            <a:ext cx="1029615" cy="1143000"/>
          </a:xfrm>
          <a:prstGeom prst="round2DiagRect">
            <a:avLst>
              <a:gd name="adj1" fmla="val 50000"/>
              <a:gd name="adj2" fmla="val 22202"/>
            </a:avLst>
          </a:prstGeom>
          <a:gradFill flip="none" rotWithShape="1">
            <a:gsLst>
              <a:gs pos="100000">
                <a:srgbClr val="FF4764">
                  <a:alpha val="91000"/>
                </a:srgbClr>
              </a:gs>
              <a:gs pos="0">
                <a:srgbClr val="F64054">
                  <a:alpha val="51000"/>
                </a:srgbClr>
              </a:gs>
              <a:gs pos="56000">
                <a:srgbClr val="EF4F60">
                  <a:shade val="100000"/>
                  <a:satMod val="115000"/>
                  <a:alpha val="74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D58581-D394-A564-EE55-1D4A139D2A55}"/>
              </a:ext>
            </a:extLst>
          </p:cNvPr>
          <p:cNvGrpSpPr/>
          <p:nvPr/>
        </p:nvGrpSpPr>
        <p:grpSpPr>
          <a:xfrm>
            <a:off x="16399578" y="-1176161"/>
            <a:ext cx="1143885" cy="2401845"/>
            <a:chOff x="0" y="0"/>
            <a:chExt cx="301270" cy="63258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CD8DF10-21AF-0CCA-1285-7642CB66F70D}"/>
                </a:ext>
              </a:extLst>
            </p:cNvPr>
            <p:cNvSpPr/>
            <p:nvPr/>
          </p:nvSpPr>
          <p:spPr>
            <a:xfrm>
              <a:off x="0" y="0"/>
              <a:ext cx="301270" cy="632585"/>
            </a:xfrm>
            <a:custGeom>
              <a:avLst/>
              <a:gdLst/>
              <a:ahLst/>
              <a:cxnLst/>
              <a:rect l="l" t="t" r="r" b="b"/>
              <a:pathLst>
                <a:path w="301270" h="632585">
                  <a:moveTo>
                    <a:pt x="150635" y="0"/>
                  </a:moveTo>
                  <a:lnTo>
                    <a:pt x="150635" y="0"/>
                  </a:lnTo>
                  <a:cubicBezTo>
                    <a:pt x="190586" y="0"/>
                    <a:pt x="228901" y="15870"/>
                    <a:pt x="257150" y="44120"/>
                  </a:cubicBezTo>
                  <a:cubicBezTo>
                    <a:pt x="285400" y="72370"/>
                    <a:pt x="301270" y="110684"/>
                    <a:pt x="301270" y="150635"/>
                  </a:cubicBezTo>
                  <a:lnTo>
                    <a:pt x="301270" y="481950"/>
                  </a:lnTo>
                  <a:cubicBezTo>
                    <a:pt x="301270" y="521901"/>
                    <a:pt x="285400" y="560215"/>
                    <a:pt x="257150" y="588465"/>
                  </a:cubicBezTo>
                  <a:cubicBezTo>
                    <a:pt x="228901" y="616714"/>
                    <a:pt x="190586" y="632585"/>
                    <a:pt x="150635" y="632585"/>
                  </a:cubicBezTo>
                  <a:lnTo>
                    <a:pt x="150635" y="632585"/>
                  </a:lnTo>
                  <a:cubicBezTo>
                    <a:pt x="110684" y="632585"/>
                    <a:pt x="72370" y="616714"/>
                    <a:pt x="44120" y="588465"/>
                  </a:cubicBezTo>
                  <a:cubicBezTo>
                    <a:pt x="15870" y="560215"/>
                    <a:pt x="0" y="521901"/>
                    <a:pt x="0" y="481950"/>
                  </a:cubicBezTo>
                  <a:lnTo>
                    <a:pt x="0" y="150635"/>
                  </a:lnTo>
                  <a:cubicBezTo>
                    <a:pt x="0" y="110684"/>
                    <a:pt x="15870" y="72370"/>
                    <a:pt x="44120" y="44120"/>
                  </a:cubicBezTo>
                  <a:cubicBezTo>
                    <a:pt x="72370" y="15870"/>
                    <a:pt x="110684" y="0"/>
                    <a:pt x="1506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C63F">
                    <a:alpha val="100000"/>
                  </a:srgbClr>
                </a:gs>
                <a:gs pos="100000">
                  <a:srgbClr val="006F3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AA8166E-DB6A-1E09-E50D-B0F3D08FCCE6}"/>
                </a:ext>
              </a:extLst>
            </p:cNvPr>
            <p:cNvSpPr txBox="1"/>
            <p:nvPr/>
          </p:nvSpPr>
          <p:spPr>
            <a:xfrm>
              <a:off x="0" y="-57150"/>
              <a:ext cx="301270" cy="689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0860E9D4-A969-0F37-EF4A-9DEF466E5E14}"/>
              </a:ext>
            </a:extLst>
          </p:cNvPr>
          <p:cNvSpPr/>
          <p:nvPr/>
        </p:nvSpPr>
        <p:spPr>
          <a:xfrm>
            <a:off x="15966798" y="9455578"/>
            <a:ext cx="1292502" cy="213850"/>
          </a:xfrm>
          <a:custGeom>
            <a:avLst/>
            <a:gdLst/>
            <a:ahLst/>
            <a:cxnLst/>
            <a:rect l="l" t="t" r="r" b="b"/>
            <a:pathLst>
              <a:path w="1292502" h="213850">
                <a:moveTo>
                  <a:pt x="0" y="0"/>
                </a:moveTo>
                <a:lnTo>
                  <a:pt x="1292502" y="0"/>
                </a:lnTo>
                <a:lnTo>
                  <a:pt x="1292502" y="213850"/>
                </a:lnTo>
                <a:lnTo>
                  <a:pt x="0" y="21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704E9F7-2245-EA3D-C3E3-E2C6C9208D56}"/>
              </a:ext>
            </a:extLst>
          </p:cNvPr>
          <p:cNvSpPr txBox="1"/>
          <p:nvPr/>
        </p:nvSpPr>
        <p:spPr>
          <a:xfrm>
            <a:off x="1737407" y="1871139"/>
            <a:ext cx="862579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5400" b="1" dirty="0">
                <a:solidFill>
                  <a:srgbClr val="006837"/>
                </a:solidFill>
                <a:latin typeface="Mont Bold"/>
                <a:sym typeface="Mont Bold"/>
              </a:rPr>
              <a:t>Our System | Agri Lens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015CB6C-3900-4FAE-9D90-0EED8FD593DC}"/>
              </a:ext>
            </a:extLst>
          </p:cNvPr>
          <p:cNvSpPr txBox="1"/>
          <p:nvPr/>
        </p:nvSpPr>
        <p:spPr>
          <a:xfrm>
            <a:off x="16660421" y="390285"/>
            <a:ext cx="576868" cy="355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 b="1" dirty="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09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79F223-0CC0-DA99-4FCD-57FF02A95B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0"/>
          <a:stretch/>
        </p:blipFill>
        <p:spPr>
          <a:xfrm>
            <a:off x="457200" y="390285"/>
            <a:ext cx="1353559" cy="1095615"/>
          </a:xfrm>
          <a:prstGeom prst="rect">
            <a:avLst/>
          </a:prstGeom>
        </p:spPr>
      </p:pic>
      <p:sp>
        <p:nvSpPr>
          <p:cNvPr id="38" name="TextBox 27">
            <a:hlinkClick r:id="rId6"/>
            <a:extLst>
              <a:ext uri="{FF2B5EF4-FFF2-40B4-BE49-F238E27FC236}">
                <a16:creationId xmlns:a16="http://schemas.microsoft.com/office/drawing/2014/main" id="{F6839488-3BF2-8D73-E928-74C71D4577CD}"/>
              </a:ext>
            </a:extLst>
          </p:cNvPr>
          <p:cNvSpPr txBox="1"/>
          <p:nvPr/>
        </p:nvSpPr>
        <p:spPr>
          <a:xfrm>
            <a:off x="3886200" y="9334500"/>
            <a:ext cx="3600312" cy="336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13">
              <a:lnSpc>
                <a:spcPct val="115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rgbClr val="006837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www.agrilens.com</a:t>
            </a:r>
            <a:endParaRPr lang="en-EG" sz="2000" u="sng" kern="100" dirty="0">
              <a:solidFill>
                <a:srgbClr val="006837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17E3D1-990C-42EE-B323-82E77E15CFDA}"/>
              </a:ext>
            </a:extLst>
          </p:cNvPr>
          <p:cNvGrpSpPr/>
          <p:nvPr/>
        </p:nvGrpSpPr>
        <p:grpSpPr>
          <a:xfrm>
            <a:off x="1587083" y="8953500"/>
            <a:ext cx="2353733" cy="1025849"/>
            <a:chOff x="2071435" y="7343953"/>
            <a:chExt cx="2353733" cy="1025849"/>
          </a:xfrm>
        </p:grpSpPr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37FE1266-D9DE-251C-C6AE-21211F84C24C}"/>
                </a:ext>
              </a:extLst>
            </p:cNvPr>
            <p:cNvGrpSpPr/>
            <p:nvPr/>
          </p:nvGrpSpPr>
          <p:grpSpPr>
            <a:xfrm>
              <a:off x="2071435" y="7343953"/>
              <a:ext cx="2353733" cy="1025849"/>
              <a:chOff x="0" y="-57150"/>
              <a:chExt cx="619913" cy="270182"/>
            </a:xfrm>
          </p:grpSpPr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C015B678-A382-B7C7-626E-A2B26A5369A6}"/>
                  </a:ext>
                </a:extLst>
              </p:cNvPr>
              <p:cNvSpPr/>
              <p:nvPr/>
            </p:nvSpPr>
            <p:spPr>
              <a:xfrm>
                <a:off x="24122" y="42600"/>
                <a:ext cx="554186" cy="1034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6837">
                      <a:alpha val="100000"/>
                    </a:srgbClr>
                  </a:gs>
                  <a:gs pos="100000">
                    <a:srgbClr val="034727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EG"/>
              </a:p>
            </p:txBody>
          </p:sp>
          <p:sp>
            <p:nvSpPr>
              <p:cNvPr id="43" name="TextBox 17">
                <a:extLst>
                  <a:ext uri="{FF2B5EF4-FFF2-40B4-BE49-F238E27FC236}">
                    <a16:creationId xmlns:a16="http://schemas.microsoft.com/office/drawing/2014/main" id="{57C2B8A7-1CD4-7CB4-F83B-8D65D8F1130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619913" cy="2701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49"/>
                  </a:lnSpc>
                </a:pPr>
                <a:endParaRPr/>
              </a:p>
            </p:txBody>
          </p:sp>
        </p:grp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450C175F-4A84-8FCD-50FE-4DE2CE9401EC}"/>
                </a:ext>
              </a:extLst>
            </p:cNvPr>
            <p:cNvSpPr txBox="1"/>
            <p:nvPr/>
          </p:nvSpPr>
          <p:spPr>
            <a:xfrm>
              <a:off x="2320991" y="7806038"/>
              <a:ext cx="1859210" cy="30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LEARN MORE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947E7BF-1E89-D920-FE49-0F52BF91C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553" y="3161927"/>
            <a:ext cx="8167333" cy="6239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863063-8BD5-7009-7999-2AF8620892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52"/>
          <a:stretch/>
        </p:blipFill>
        <p:spPr>
          <a:xfrm>
            <a:off x="9753599" y="4038600"/>
            <a:ext cx="7132847" cy="3924300"/>
          </a:xfrm>
          <a:prstGeom prst="roundRect">
            <a:avLst>
              <a:gd name="adj" fmla="val 7790"/>
            </a:avLst>
          </a:prstGeom>
        </p:spPr>
      </p:pic>
    </p:spTree>
    <p:extLst>
      <p:ext uri="{BB962C8B-B14F-4D97-AF65-F5344CB8AC3E}">
        <p14:creationId xmlns:p14="http://schemas.microsoft.com/office/powerpoint/2010/main" val="171796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1311</Words>
  <Application>Microsoft Office PowerPoint</Application>
  <PresentationFormat>Custom</PresentationFormat>
  <Paragraphs>295</Paragraphs>
  <Slides>32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Mont Bold</vt:lpstr>
      <vt:lpstr>Calibri</vt:lpstr>
      <vt:lpstr>Aptos</vt:lpstr>
      <vt:lpstr>29LT Adir Semi-Bold</vt:lpstr>
      <vt:lpstr>Dumondi Condensed</vt:lpstr>
      <vt:lpstr>Inter</vt:lpstr>
      <vt:lpstr>Broadway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Modern Agriculture Agrifarm Company Profile Presentation</dc:title>
  <cp:lastModifiedBy>Ibrahim Mohamed Hegazi</cp:lastModifiedBy>
  <cp:revision>25</cp:revision>
  <dcterms:created xsi:type="dcterms:W3CDTF">2006-08-16T00:00:00Z</dcterms:created>
  <dcterms:modified xsi:type="dcterms:W3CDTF">2025-07-12T07:41:24Z</dcterms:modified>
  <dc:identifier>DAGsVGDZFcw</dc:identifier>
</cp:coreProperties>
</file>